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7" r:id="rId11"/>
    <p:sldId id="266" r:id="rId1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3600"/>
    <a:srgbClr val="BEA7D5"/>
    <a:srgbClr val="6C9736"/>
    <a:srgbClr val="ED7D31"/>
    <a:srgbClr val="B4C7E7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25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6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2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93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44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19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21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28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06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03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11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8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619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190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83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7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0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2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8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6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F05ECA-D293-4385-9D12-ADF0E958CF8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1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27B0B-EACF-4722-9C74-B88BB967210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10.mp3"/><Relationship Id="rId7" Type="http://schemas.openxmlformats.org/officeDocument/2006/relationships/slideLayout" Target="../slideLayouts/slideLayout18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6" Type="http://schemas.openxmlformats.org/officeDocument/2006/relationships/audio" Target="../media/media11.mp3"/><Relationship Id="rId5" Type="http://schemas.microsoft.com/office/2007/relationships/media" Target="../media/media11.mp3"/><Relationship Id="rId4" Type="http://schemas.openxmlformats.org/officeDocument/2006/relationships/audio" Target="../media/media10.mp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intro-sound-bell-269297">
            <a:hlinkClick r:id="" action="ppaction://media"/>
            <a:extLst>
              <a:ext uri="{FF2B5EF4-FFF2-40B4-BE49-F238E27FC236}">
                <a16:creationId xmlns:a16="http://schemas.microsoft.com/office/drawing/2014/main" id="{204F3AC7-703E-47F1-AE9D-D5DFF852557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30075" y="393231"/>
            <a:ext cx="609600" cy="6096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A0A9E75-6401-C40A-C1F9-440EDB20ABC7}"/>
              </a:ext>
            </a:extLst>
          </p:cNvPr>
          <p:cNvSpPr txBox="1"/>
          <p:nvPr/>
        </p:nvSpPr>
        <p:spPr>
          <a:xfrm>
            <a:off x="-426417" y="2800001"/>
            <a:ext cx="771083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9D4D10"/>
                </a:solidFill>
                <a:effectLst/>
                <a:uLnTx/>
                <a:uFillTx/>
                <a:latin typeface="Arial Black" panose="020B0A04020102020204" pitchFamily="34" charset="0"/>
              </a:rPr>
              <a:t>Y</a:t>
            </a:r>
            <a:r>
              <a:rPr kumimoji="0" lang="en-US" sz="9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en-US" sz="9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is for </a:t>
            </a:r>
            <a:r>
              <a:rPr kumimoji="0" lang="en-US" sz="96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9D4D10"/>
                </a:solidFill>
                <a:effectLst/>
                <a:uLnTx/>
                <a:uFillTx/>
                <a:latin typeface="Arial Black" panose="020B0A04020102020204" pitchFamily="34" charset="0"/>
              </a:rPr>
              <a:t>Y</a:t>
            </a:r>
            <a:r>
              <a:rPr kumimoji="0" lang="en-US" sz="96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ak</a:t>
            </a:r>
            <a:r>
              <a:rPr kumimoji="0" lang="en-US" sz="9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! </a:t>
            </a:r>
            <a:endParaRPr kumimoji="0" lang="en-US" sz="9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4B20B05-2464-7B02-6525-68EA5875AF6F}"/>
              </a:ext>
            </a:extLst>
          </p:cNvPr>
          <p:cNvGrpSpPr/>
          <p:nvPr/>
        </p:nvGrpSpPr>
        <p:grpSpPr>
          <a:xfrm>
            <a:off x="948478" y="4615453"/>
            <a:ext cx="4961044" cy="5047870"/>
            <a:chOff x="2962275" y="353565"/>
            <a:chExt cx="5915677" cy="6019210"/>
          </a:xfrm>
        </p:grpSpPr>
        <p:sp>
          <p:nvSpPr>
            <p:cNvPr id="29" name="Rectangle 17">
              <a:extLst>
                <a:ext uri="{FF2B5EF4-FFF2-40B4-BE49-F238E27FC236}">
                  <a16:creationId xmlns:a16="http://schemas.microsoft.com/office/drawing/2014/main" id="{7F994A8D-F5BD-D119-0636-5984DD2BC6D3}"/>
                </a:ext>
              </a:extLst>
            </p:cNvPr>
            <p:cNvSpPr/>
            <p:nvPr/>
          </p:nvSpPr>
          <p:spPr>
            <a:xfrm>
              <a:off x="4400282" y="4330700"/>
              <a:ext cx="697713" cy="2042075"/>
            </a:xfrm>
            <a:custGeom>
              <a:avLst/>
              <a:gdLst>
                <a:gd name="connsiteX0" fmla="*/ 0 w 571500"/>
                <a:gd name="connsiteY0" fmla="*/ 0 h 1480161"/>
                <a:gd name="connsiteX1" fmla="*/ 571500 w 571500"/>
                <a:gd name="connsiteY1" fmla="*/ 0 h 1480161"/>
                <a:gd name="connsiteX2" fmla="*/ 571500 w 571500"/>
                <a:gd name="connsiteY2" fmla="*/ 1480161 h 1480161"/>
                <a:gd name="connsiteX3" fmla="*/ 0 w 571500"/>
                <a:gd name="connsiteY3" fmla="*/ 1480161 h 1480161"/>
                <a:gd name="connsiteX4" fmla="*/ 0 w 571500"/>
                <a:gd name="connsiteY4" fmla="*/ 0 h 1480161"/>
                <a:gd name="connsiteX0" fmla="*/ 0 w 571500"/>
                <a:gd name="connsiteY0" fmla="*/ 0 h 1950061"/>
                <a:gd name="connsiteX1" fmla="*/ 571500 w 571500"/>
                <a:gd name="connsiteY1" fmla="*/ 0 h 1950061"/>
                <a:gd name="connsiteX2" fmla="*/ 190500 w 571500"/>
                <a:gd name="connsiteY2" fmla="*/ 1950061 h 1950061"/>
                <a:gd name="connsiteX3" fmla="*/ 0 w 571500"/>
                <a:gd name="connsiteY3" fmla="*/ 1480161 h 1950061"/>
                <a:gd name="connsiteX4" fmla="*/ 0 w 571500"/>
                <a:gd name="connsiteY4" fmla="*/ 0 h 1950061"/>
                <a:gd name="connsiteX0" fmla="*/ 0 w 571500"/>
                <a:gd name="connsiteY0" fmla="*/ 0 h 1950061"/>
                <a:gd name="connsiteX1" fmla="*/ 571500 w 571500"/>
                <a:gd name="connsiteY1" fmla="*/ 0 h 1950061"/>
                <a:gd name="connsiteX2" fmla="*/ 190500 w 571500"/>
                <a:gd name="connsiteY2" fmla="*/ 1950061 h 1950061"/>
                <a:gd name="connsiteX3" fmla="*/ 0 w 571500"/>
                <a:gd name="connsiteY3" fmla="*/ 0 h 1950061"/>
                <a:gd name="connsiteX0" fmla="*/ 0 w 571500"/>
                <a:gd name="connsiteY0" fmla="*/ 0 h 1924661"/>
                <a:gd name="connsiteX1" fmla="*/ 571500 w 571500"/>
                <a:gd name="connsiteY1" fmla="*/ 0 h 1924661"/>
                <a:gd name="connsiteX2" fmla="*/ 139700 w 571500"/>
                <a:gd name="connsiteY2" fmla="*/ 1924661 h 1924661"/>
                <a:gd name="connsiteX3" fmla="*/ 0 w 571500"/>
                <a:gd name="connsiteY3" fmla="*/ 0 h 1924661"/>
                <a:gd name="connsiteX0" fmla="*/ 72568 w 644068"/>
                <a:gd name="connsiteY0" fmla="*/ 0 h 2028736"/>
                <a:gd name="connsiteX1" fmla="*/ 644068 w 644068"/>
                <a:gd name="connsiteY1" fmla="*/ 0 h 2028736"/>
                <a:gd name="connsiteX2" fmla="*/ 212268 w 644068"/>
                <a:gd name="connsiteY2" fmla="*/ 1924661 h 2028736"/>
                <a:gd name="connsiteX3" fmla="*/ 72568 w 644068"/>
                <a:gd name="connsiteY3" fmla="*/ 0 h 2028736"/>
                <a:gd name="connsiteX0" fmla="*/ 115447 w 623447"/>
                <a:gd name="connsiteY0" fmla="*/ 0 h 2028736"/>
                <a:gd name="connsiteX1" fmla="*/ 623447 w 623447"/>
                <a:gd name="connsiteY1" fmla="*/ 0 h 2028736"/>
                <a:gd name="connsiteX2" fmla="*/ 191647 w 623447"/>
                <a:gd name="connsiteY2" fmla="*/ 1924661 h 2028736"/>
                <a:gd name="connsiteX3" fmla="*/ 115447 w 623447"/>
                <a:gd name="connsiteY3" fmla="*/ 0 h 2028736"/>
                <a:gd name="connsiteX0" fmla="*/ 115447 w 623447"/>
                <a:gd name="connsiteY0" fmla="*/ 0 h 2028736"/>
                <a:gd name="connsiteX1" fmla="*/ 623447 w 623447"/>
                <a:gd name="connsiteY1" fmla="*/ 0 h 2028736"/>
                <a:gd name="connsiteX2" fmla="*/ 191647 w 623447"/>
                <a:gd name="connsiteY2" fmla="*/ 1924661 h 2028736"/>
                <a:gd name="connsiteX3" fmla="*/ 115447 w 623447"/>
                <a:gd name="connsiteY3" fmla="*/ 0 h 2028736"/>
                <a:gd name="connsiteX0" fmla="*/ 115447 w 641441"/>
                <a:gd name="connsiteY0" fmla="*/ 0 h 2028736"/>
                <a:gd name="connsiteX1" fmla="*/ 623447 w 641441"/>
                <a:gd name="connsiteY1" fmla="*/ 0 h 2028736"/>
                <a:gd name="connsiteX2" fmla="*/ 191647 w 641441"/>
                <a:gd name="connsiteY2" fmla="*/ 1924661 h 2028736"/>
                <a:gd name="connsiteX3" fmla="*/ 115447 w 641441"/>
                <a:gd name="connsiteY3" fmla="*/ 0 h 2028736"/>
                <a:gd name="connsiteX0" fmla="*/ 152013 w 678007"/>
                <a:gd name="connsiteY0" fmla="*/ 0 h 2025030"/>
                <a:gd name="connsiteX1" fmla="*/ 660013 w 678007"/>
                <a:gd name="connsiteY1" fmla="*/ 0 h 2025030"/>
                <a:gd name="connsiteX2" fmla="*/ 228213 w 678007"/>
                <a:gd name="connsiteY2" fmla="*/ 1924661 h 2025030"/>
                <a:gd name="connsiteX3" fmla="*/ 152013 w 678007"/>
                <a:gd name="connsiteY3" fmla="*/ 0 h 2025030"/>
                <a:gd name="connsiteX0" fmla="*/ 152013 w 678007"/>
                <a:gd name="connsiteY0" fmla="*/ 0 h 2049316"/>
                <a:gd name="connsiteX1" fmla="*/ 660013 w 678007"/>
                <a:gd name="connsiteY1" fmla="*/ 0 h 2049316"/>
                <a:gd name="connsiteX2" fmla="*/ 228213 w 678007"/>
                <a:gd name="connsiteY2" fmla="*/ 1950061 h 2049316"/>
                <a:gd name="connsiteX3" fmla="*/ 152013 w 678007"/>
                <a:gd name="connsiteY3" fmla="*/ 0 h 2049316"/>
                <a:gd name="connsiteX0" fmla="*/ 171719 w 697713"/>
                <a:gd name="connsiteY0" fmla="*/ 0 h 2042075"/>
                <a:gd name="connsiteX1" fmla="*/ 679719 w 697713"/>
                <a:gd name="connsiteY1" fmla="*/ 0 h 2042075"/>
                <a:gd name="connsiteX2" fmla="*/ 247919 w 697713"/>
                <a:gd name="connsiteY2" fmla="*/ 1950061 h 2042075"/>
                <a:gd name="connsiteX3" fmla="*/ 171719 w 697713"/>
                <a:gd name="connsiteY3" fmla="*/ 0 h 20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713" h="2042075">
                  <a:moveTo>
                    <a:pt x="171719" y="0"/>
                  </a:moveTo>
                  <a:lnTo>
                    <a:pt x="679719" y="0"/>
                  </a:lnTo>
                  <a:cubicBezTo>
                    <a:pt x="713586" y="622504"/>
                    <a:pt x="753802" y="2445157"/>
                    <a:pt x="247919" y="1950061"/>
                  </a:cubicBezTo>
                  <a:cubicBezTo>
                    <a:pt x="-287598" y="2470557"/>
                    <a:pt x="218286" y="641554"/>
                    <a:pt x="171719" y="0"/>
                  </a:cubicBezTo>
                  <a:close/>
                </a:path>
              </a:pathLst>
            </a:custGeom>
            <a:solidFill>
              <a:srgbClr val="9D4D1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BBEE563-47E4-D1B5-52BF-B152FFC10765}"/>
                </a:ext>
              </a:extLst>
            </p:cNvPr>
            <p:cNvSpPr/>
            <p:nvPr/>
          </p:nvSpPr>
          <p:spPr>
            <a:xfrm>
              <a:off x="4400282" y="6078013"/>
              <a:ext cx="602328" cy="284281"/>
            </a:xfrm>
            <a:custGeom>
              <a:avLst/>
              <a:gdLst>
                <a:gd name="connsiteX0" fmla="*/ 0 w 602328"/>
                <a:gd name="connsiteY0" fmla="*/ 0 h 284281"/>
                <a:gd name="connsiteX1" fmla="*/ 602328 w 602328"/>
                <a:gd name="connsiteY1" fmla="*/ 0 h 284281"/>
                <a:gd name="connsiteX2" fmla="*/ 577967 w 602328"/>
                <a:gd name="connsiteY2" fmla="*/ 84749 h 284281"/>
                <a:gd name="connsiteX3" fmla="*/ 246832 w 602328"/>
                <a:gd name="connsiteY3" fmla="*/ 192267 h 284281"/>
                <a:gd name="connsiteX4" fmla="*/ 1242 w 602328"/>
                <a:gd name="connsiteY4" fmla="*/ 99841 h 284281"/>
                <a:gd name="connsiteX5" fmla="*/ 0 w 602328"/>
                <a:gd name="connsiteY5" fmla="*/ 0 h 28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2328" h="284281">
                  <a:moveTo>
                    <a:pt x="0" y="0"/>
                  </a:moveTo>
                  <a:lnTo>
                    <a:pt x="602328" y="0"/>
                  </a:lnTo>
                  <a:lnTo>
                    <a:pt x="577967" y="84749"/>
                  </a:lnTo>
                  <a:cubicBezTo>
                    <a:pt x="509679" y="275360"/>
                    <a:pt x="404921" y="346985"/>
                    <a:pt x="246832" y="192267"/>
                  </a:cubicBezTo>
                  <a:cubicBezTo>
                    <a:pt x="79483" y="354922"/>
                    <a:pt x="13833" y="288134"/>
                    <a:pt x="1242" y="9984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43C0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17">
              <a:extLst>
                <a:ext uri="{FF2B5EF4-FFF2-40B4-BE49-F238E27FC236}">
                  <a16:creationId xmlns:a16="http://schemas.microsoft.com/office/drawing/2014/main" id="{55CA6473-7D2B-AD5B-5B31-0827C1AFB211}"/>
                </a:ext>
              </a:extLst>
            </p:cNvPr>
            <p:cNvSpPr/>
            <p:nvPr/>
          </p:nvSpPr>
          <p:spPr>
            <a:xfrm>
              <a:off x="5301989" y="4264595"/>
              <a:ext cx="697713" cy="2042075"/>
            </a:xfrm>
            <a:custGeom>
              <a:avLst/>
              <a:gdLst>
                <a:gd name="connsiteX0" fmla="*/ 0 w 571500"/>
                <a:gd name="connsiteY0" fmla="*/ 0 h 1480161"/>
                <a:gd name="connsiteX1" fmla="*/ 571500 w 571500"/>
                <a:gd name="connsiteY1" fmla="*/ 0 h 1480161"/>
                <a:gd name="connsiteX2" fmla="*/ 571500 w 571500"/>
                <a:gd name="connsiteY2" fmla="*/ 1480161 h 1480161"/>
                <a:gd name="connsiteX3" fmla="*/ 0 w 571500"/>
                <a:gd name="connsiteY3" fmla="*/ 1480161 h 1480161"/>
                <a:gd name="connsiteX4" fmla="*/ 0 w 571500"/>
                <a:gd name="connsiteY4" fmla="*/ 0 h 1480161"/>
                <a:gd name="connsiteX0" fmla="*/ 0 w 571500"/>
                <a:gd name="connsiteY0" fmla="*/ 0 h 1950061"/>
                <a:gd name="connsiteX1" fmla="*/ 571500 w 571500"/>
                <a:gd name="connsiteY1" fmla="*/ 0 h 1950061"/>
                <a:gd name="connsiteX2" fmla="*/ 190500 w 571500"/>
                <a:gd name="connsiteY2" fmla="*/ 1950061 h 1950061"/>
                <a:gd name="connsiteX3" fmla="*/ 0 w 571500"/>
                <a:gd name="connsiteY3" fmla="*/ 1480161 h 1950061"/>
                <a:gd name="connsiteX4" fmla="*/ 0 w 571500"/>
                <a:gd name="connsiteY4" fmla="*/ 0 h 1950061"/>
                <a:gd name="connsiteX0" fmla="*/ 0 w 571500"/>
                <a:gd name="connsiteY0" fmla="*/ 0 h 1950061"/>
                <a:gd name="connsiteX1" fmla="*/ 571500 w 571500"/>
                <a:gd name="connsiteY1" fmla="*/ 0 h 1950061"/>
                <a:gd name="connsiteX2" fmla="*/ 190500 w 571500"/>
                <a:gd name="connsiteY2" fmla="*/ 1950061 h 1950061"/>
                <a:gd name="connsiteX3" fmla="*/ 0 w 571500"/>
                <a:gd name="connsiteY3" fmla="*/ 0 h 1950061"/>
                <a:gd name="connsiteX0" fmla="*/ 0 w 571500"/>
                <a:gd name="connsiteY0" fmla="*/ 0 h 1924661"/>
                <a:gd name="connsiteX1" fmla="*/ 571500 w 571500"/>
                <a:gd name="connsiteY1" fmla="*/ 0 h 1924661"/>
                <a:gd name="connsiteX2" fmla="*/ 139700 w 571500"/>
                <a:gd name="connsiteY2" fmla="*/ 1924661 h 1924661"/>
                <a:gd name="connsiteX3" fmla="*/ 0 w 571500"/>
                <a:gd name="connsiteY3" fmla="*/ 0 h 1924661"/>
                <a:gd name="connsiteX0" fmla="*/ 72568 w 644068"/>
                <a:gd name="connsiteY0" fmla="*/ 0 h 2028736"/>
                <a:gd name="connsiteX1" fmla="*/ 644068 w 644068"/>
                <a:gd name="connsiteY1" fmla="*/ 0 h 2028736"/>
                <a:gd name="connsiteX2" fmla="*/ 212268 w 644068"/>
                <a:gd name="connsiteY2" fmla="*/ 1924661 h 2028736"/>
                <a:gd name="connsiteX3" fmla="*/ 72568 w 644068"/>
                <a:gd name="connsiteY3" fmla="*/ 0 h 2028736"/>
                <a:gd name="connsiteX0" fmla="*/ 115447 w 623447"/>
                <a:gd name="connsiteY0" fmla="*/ 0 h 2028736"/>
                <a:gd name="connsiteX1" fmla="*/ 623447 w 623447"/>
                <a:gd name="connsiteY1" fmla="*/ 0 h 2028736"/>
                <a:gd name="connsiteX2" fmla="*/ 191647 w 623447"/>
                <a:gd name="connsiteY2" fmla="*/ 1924661 h 2028736"/>
                <a:gd name="connsiteX3" fmla="*/ 115447 w 623447"/>
                <a:gd name="connsiteY3" fmla="*/ 0 h 2028736"/>
                <a:gd name="connsiteX0" fmla="*/ 115447 w 623447"/>
                <a:gd name="connsiteY0" fmla="*/ 0 h 2028736"/>
                <a:gd name="connsiteX1" fmla="*/ 623447 w 623447"/>
                <a:gd name="connsiteY1" fmla="*/ 0 h 2028736"/>
                <a:gd name="connsiteX2" fmla="*/ 191647 w 623447"/>
                <a:gd name="connsiteY2" fmla="*/ 1924661 h 2028736"/>
                <a:gd name="connsiteX3" fmla="*/ 115447 w 623447"/>
                <a:gd name="connsiteY3" fmla="*/ 0 h 2028736"/>
                <a:gd name="connsiteX0" fmla="*/ 115447 w 641441"/>
                <a:gd name="connsiteY0" fmla="*/ 0 h 2028736"/>
                <a:gd name="connsiteX1" fmla="*/ 623447 w 641441"/>
                <a:gd name="connsiteY1" fmla="*/ 0 h 2028736"/>
                <a:gd name="connsiteX2" fmla="*/ 191647 w 641441"/>
                <a:gd name="connsiteY2" fmla="*/ 1924661 h 2028736"/>
                <a:gd name="connsiteX3" fmla="*/ 115447 w 641441"/>
                <a:gd name="connsiteY3" fmla="*/ 0 h 2028736"/>
                <a:gd name="connsiteX0" fmla="*/ 152013 w 678007"/>
                <a:gd name="connsiteY0" fmla="*/ 0 h 2025030"/>
                <a:gd name="connsiteX1" fmla="*/ 660013 w 678007"/>
                <a:gd name="connsiteY1" fmla="*/ 0 h 2025030"/>
                <a:gd name="connsiteX2" fmla="*/ 228213 w 678007"/>
                <a:gd name="connsiteY2" fmla="*/ 1924661 h 2025030"/>
                <a:gd name="connsiteX3" fmla="*/ 152013 w 678007"/>
                <a:gd name="connsiteY3" fmla="*/ 0 h 2025030"/>
                <a:gd name="connsiteX0" fmla="*/ 152013 w 678007"/>
                <a:gd name="connsiteY0" fmla="*/ 0 h 2049316"/>
                <a:gd name="connsiteX1" fmla="*/ 660013 w 678007"/>
                <a:gd name="connsiteY1" fmla="*/ 0 h 2049316"/>
                <a:gd name="connsiteX2" fmla="*/ 228213 w 678007"/>
                <a:gd name="connsiteY2" fmla="*/ 1950061 h 2049316"/>
                <a:gd name="connsiteX3" fmla="*/ 152013 w 678007"/>
                <a:gd name="connsiteY3" fmla="*/ 0 h 2049316"/>
                <a:gd name="connsiteX0" fmla="*/ 171719 w 697713"/>
                <a:gd name="connsiteY0" fmla="*/ 0 h 2042075"/>
                <a:gd name="connsiteX1" fmla="*/ 679719 w 697713"/>
                <a:gd name="connsiteY1" fmla="*/ 0 h 2042075"/>
                <a:gd name="connsiteX2" fmla="*/ 247919 w 697713"/>
                <a:gd name="connsiteY2" fmla="*/ 1950061 h 2042075"/>
                <a:gd name="connsiteX3" fmla="*/ 171719 w 697713"/>
                <a:gd name="connsiteY3" fmla="*/ 0 h 20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713" h="2042075">
                  <a:moveTo>
                    <a:pt x="171719" y="0"/>
                  </a:moveTo>
                  <a:lnTo>
                    <a:pt x="679719" y="0"/>
                  </a:lnTo>
                  <a:cubicBezTo>
                    <a:pt x="713586" y="622504"/>
                    <a:pt x="753802" y="2445157"/>
                    <a:pt x="247919" y="1950061"/>
                  </a:cubicBezTo>
                  <a:cubicBezTo>
                    <a:pt x="-287598" y="2470557"/>
                    <a:pt x="218286" y="641554"/>
                    <a:pt x="171719" y="0"/>
                  </a:cubicBezTo>
                  <a:close/>
                </a:path>
              </a:pathLst>
            </a:custGeom>
            <a:solidFill>
              <a:srgbClr val="9D4D1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A4C72EB-623E-19AA-016C-6A5F446B1889}"/>
                </a:ext>
              </a:extLst>
            </p:cNvPr>
            <p:cNvSpPr/>
            <p:nvPr/>
          </p:nvSpPr>
          <p:spPr>
            <a:xfrm>
              <a:off x="5301989" y="6011908"/>
              <a:ext cx="602328" cy="284281"/>
            </a:xfrm>
            <a:custGeom>
              <a:avLst/>
              <a:gdLst>
                <a:gd name="connsiteX0" fmla="*/ 0 w 602328"/>
                <a:gd name="connsiteY0" fmla="*/ 0 h 284281"/>
                <a:gd name="connsiteX1" fmla="*/ 602328 w 602328"/>
                <a:gd name="connsiteY1" fmla="*/ 0 h 284281"/>
                <a:gd name="connsiteX2" fmla="*/ 577967 w 602328"/>
                <a:gd name="connsiteY2" fmla="*/ 84749 h 284281"/>
                <a:gd name="connsiteX3" fmla="*/ 246832 w 602328"/>
                <a:gd name="connsiteY3" fmla="*/ 192267 h 284281"/>
                <a:gd name="connsiteX4" fmla="*/ 1242 w 602328"/>
                <a:gd name="connsiteY4" fmla="*/ 99841 h 284281"/>
                <a:gd name="connsiteX5" fmla="*/ 0 w 602328"/>
                <a:gd name="connsiteY5" fmla="*/ 0 h 28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2328" h="284281">
                  <a:moveTo>
                    <a:pt x="0" y="0"/>
                  </a:moveTo>
                  <a:lnTo>
                    <a:pt x="602328" y="0"/>
                  </a:lnTo>
                  <a:lnTo>
                    <a:pt x="577967" y="84749"/>
                  </a:lnTo>
                  <a:cubicBezTo>
                    <a:pt x="509679" y="275360"/>
                    <a:pt x="404921" y="346985"/>
                    <a:pt x="246832" y="192267"/>
                  </a:cubicBezTo>
                  <a:cubicBezTo>
                    <a:pt x="79483" y="354922"/>
                    <a:pt x="13833" y="288134"/>
                    <a:pt x="1242" y="9984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43C0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17">
              <a:extLst>
                <a:ext uri="{FF2B5EF4-FFF2-40B4-BE49-F238E27FC236}">
                  <a16:creationId xmlns:a16="http://schemas.microsoft.com/office/drawing/2014/main" id="{631CA346-7A9B-1D4A-6E87-B97AD8225E60}"/>
                </a:ext>
              </a:extLst>
            </p:cNvPr>
            <p:cNvSpPr/>
            <p:nvPr/>
          </p:nvSpPr>
          <p:spPr>
            <a:xfrm>
              <a:off x="7624274" y="4188559"/>
              <a:ext cx="697713" cy="2042075"/>
            </a:xfrm>
            <a:custGeom>
              <a:avLst/>
              <a:gdLst>
                <a:gd name="connsiteX0" fmla="*/ 0 w 571500"/>
                <a:gd name="connsiteY0" fmla="*/ 0 h 1480161"/>
                <a:gd name="connsiteX1" fmla="*/ 571500 w 571500"/>
                <a:gd name="connsiteY1" fmla="*/ 0 h 1480161"/>
                <a:gd name="connsiteX2" fmla="*/ 571500 w 571500"/>
                <a:gd name="connsiteY2" fmla="*/ 1480161 h 1480161"/>
                <a:gd name="connsiteX3" fmla="*/ 0 w 571500"/>
                <a:gd name="connsiteY3" fmla="*/ 1480161 h 1480161"/>
                <a:gd name="connsiteX4" fmla="*/ 0 w 571500"/>
                <a:gd name="connsiteY4" fmla="*/ 0 h 1480161"/>
                <a:gd name="connsiteX0" fmla="*/ 0 w 571500"/>
                <a:gd name="connsiteY0" fmla="*/ 0 h 1950061"/>
                <a:gd name="connsiteX1" fmla="*/ 571500 w 571500"/>
                <a:gd name="connsiteY1" fmla="*/ 0 h 1950061"/>
                <a:gd name="connsiteX2" fmla="*/ 190500 w 571500"/>
                <a:gd name="connsiteY2" fmla="*/ 1950061 h 1950061"/>
                <a:gd name="connsiteX3" fmla="*/ 0 w 571500"/>
                <a:gd name="connsiteY3" fmla="*/ 1480161 h 1950061"/>
                <a:gd name="connsiteX4" fmla="*/ 0 w 571500"/>
                <a:gd name="connsiteY4" fmla="*/ 0 h 1950061"/>
                <a:gd name="connsiteX0" fmla="*/ 0 w 571500"/>
                <a:gd name="connsiteY0" fmla="*/ 0 h 1950061"/>
                <a:gd name="connsiteX1" fmla="*/ 571500 w 571500"/>
                <a:gd name="connsiteY1" fmla="*/ 0 h 1950061"/>
                <a:gd name="connsiteX2" fmla="*/ 190500 w 571500"/>
                <a:gd name="connsiteY2" fmla="*/ 1950061 h 1950061"/>
                <a:gd name="connsiteX3" fmla="*/ 0 w 571500"/>
                <a:gd name="connsiteY3" fmla="*/ 0 h 1950061"/>
                <a:gd name="connsiteX0" fmla="*/ 0 w 571500"/>
                <a:gd name="connsiteY0" fmla="*/ 0 h 1924661"/>
                <a:gd name="connsiteX1" fmla="*/ 571500 w 571500"/>
                <a:gd name="connsiteY1" fmla="*/ 0 h 1924661"/>
                <a:gd name="connsiteX2" fmla="*/ 139700 w 571500"/>
                <a:gd name="connsiteY2" fmla="*/ 1924661 h 1924661"/>
                <a:gd name="connsiteX3" fmla="*/ 0 w 571500"/>
                <a:gd name="connsiteY3" fmla="*/ 0 h 1924661"/>
                <a:gd name="connsiteX0" fmla="*/ 72568 w 644068"/>
                <a:gd name="connsiteY0" fmla="*/ 0 h 2028736"/>
                <a:gd name="connsiteX1" fmla="*/ 644068 w 644068"/>
                <a:gd name="connsiteY1" fmla="*/ 0 h 2028736"/>
                <a:gd name="connsiteX2" fmla="*/ 212268 w 644068"/>
                <a:gd name="connsiteY2" fmla="*/ 1924661 h 2028736"/>
                <a:gd name="connsiteX3" fmla="*/ 72568 w 644068"/>
                <a:gd name="connsiteY3" fmla="*/ 0 h 2028736"/>
                <a:gd name="connsiteX0" fmla="*/ 115447 w 623447"/>
                <a:gd name="connsiteY0" fmla="*/ 0 h 2028736"/>
                <a:gd name="connsiteX1" fmla="*/ 623447 w 623447"/>
                <a:gd name="connsiteY1" fmla="*/ 0 h 2028736"/>
                <a:gd name="connsiteX2" fmla="*/ 191647 w 623447"/>
                <a:gd name="connsiteY2" fmla="*/ 1924661 h 2028736"/>
                <a:gd name="connsiteX3" fmla="*/ 115447 w 623447"/>
                <a:gd name="connsiteY3" fmla="*/ 0 h 2028736"/>
                <a:gd name="connsiteX0" fmla="*/ 115447 w 623447"/>
                <a:gd name="connsiteY0" fmla="*/ 0 h 2028736"/>
                <a:gd name="connsiteX1" fmla="*/ 623447 w 623447"/>
                <a:gd name="connsiteY1" fmla="*/ 0 h 2028736"/>
                <a:gd name="connsiteX2" fmla="*/ 191647 w 623447"/>
                <a:gd name="connsiteY2" fmla="*/ 1924661 h 2028736"/>
                <a:gd name="connsiteX3" fmla="*/ 115447 w 623447"/>
                <a:gd name="connsiteY3" fmla="*/ 0 h 2028736"/>
                <a:gd name="connsiteX0" fmla="*/ 115447 w 641441"/>
                <a:gd name="connsiteY0" fmla="*/ 0 h 2028736"/>
                <a:gd name="connsiteX1" fmla="*/ 623447 w 641441"/>
                <a:gd name="connsiteY1" fmla="*/ 0 h 2028736"/>
                <a:gd name="connsiteX2" fmla="*/ 191647 w 641441"/>
                <a:gd name="connsiteY2" fmla="*/ 1924661 h 2028736"/>
                <a:gd name="connsiteX3" fmla="*/ 115447 w 641441"/>
                <a:gd name="connsiteY3" fmla="*/ 0 h 2028736"/>
                <a:gd name="connsiteX0" fmla="*/ 152013 w 678007"/>
                <a:gd name="connsiteY0" fmla="*/ 0 h 2025030"/>
                <a:gd name="connsiteX1" fmla="*/ 660013 w 678007"/>
                <a:gd name="connsiteY1" fmla="*/ 0 h 2025030"/>
                <a:gd name="connsiteX2" fmla="*/ 228213 w 678007"/>
                <a:gd name="connsiteY2" fmla="*/ 1924661 h 2025030"/>
                <a:gd name="connsiteX3" fmla="*/ 152013 w 678007"/>
                <a:gd name="connsiteY3" fmla="*/ 0 h 2025030"/>
                <a:gd name="connsiteX0" fmla="*/ 152013 w 678007"/>
                <a:gd name="connsiteY0" fmla="*/ 0 h 2049316"/>
                <a:gd name="connsiteX1" fmla="*/ 660013 w 678007"/>
                <a:gd name="connsiteY1" fmla="*/ 0 h 2049316"/>
                <a:gd name="connsiteX2" fmla="*/ 228213 w 678007"/>
                <a:gd name="connsiteY2" fmla="*/ 1950061 h 2049316"/>
                <a:gd name="connsiteX3" fmla="*/ 152013 w 678007"/>
                <a:gd name="connsiteY3" fmla="*/ 0 h 2049316"/>
                <a:gd name="connsiteX0" fmla="*/ 171719 w 697713"/>
                <a:gd name="connsiteY0" fmla="*/ 0 h 2042075"/>
                <a:gd name="connsiteX1" fmla="*/ 679719 w 697713"/>
                <a:gd name="connsiteY1" fmla="*/ 0 h 2042075"/>
                <a:gd name="connsiteX2" fmla="*/ 247919 w 697713"/>
                <a:gd name="connsiteY2" fmla="*/ 1950061 h 2042075"/>
                <a:gd name="connsiteX3" fmla="*/ 171719 w 697713"/>
                <a:gd name="connsiteY3" fmla="*/ 0 h 20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713" h="2042075">
                  <a:moveTo>
                    <a:pt x="171719" y="0"/>
                  </a:moveTo>
                  <a:lnTo>
                    <a:pt x="679719" y="0"/>
                  </a:lnTo>
                  <a:cubicBezTo>
                    <a:pt x="713586" y="622504"/>
                    <a:pt x="753802" y="2445157"/>
                    <a:pt x="247919" y="1950061"/>
                  </a:cubicBezTo>
                  <a:cubicBezTo>
                    <a:pt x="-287598" y="2470557"/>
                    <a:pt x="218286" y="641554"/>
                    <a:pt x="171719" y="0"/>
                  </a:cubicBezTo>
                  <a:close/>
                </a:path>
              </a:pathLst>
            </a:custGeom>
            <a:solidFill>
              <a:srgbClr val="9D4D1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D2A5453-0A6C-9C21-AD3B-E7BEE39AC8E7}"/>
                </a:ext>
              </a:extLst>
            </p:cNvPr>
            <p:cNvSpPr/>
            <p:nvPr/>
          </p:nvSpPr>
          <p:spPr>
            <a:xfrm>
              <a:off x="7624274" y="5935872"/>
              <a:ext cx="602328" cy="284281"/>
            </a:xfrm>
            <a:custGeom>
              <a:avLst/>
              <a:gdLst>
                <a:gd name="connsiteX0" fmla="*/ 0 w 602328"/>
                <a:gd name="connsiteY0" fmla="*/ 0 h 284281"/>
                <a:gd name="connsiteX1" fmla="*/ 602328 w 602328"/>
                <a:gd name="connsiteY1" fmla="*/ 0 h 284281"/>
                <a:gd name="connsiteX2" fmla="*/ 577967 w 602328"/>
                <a:gd name="connsiteY2" fmla="*/ 84749 h 284281"/>
                <a:gd name="connsiteX3" fmla="*/ 246832 w 602328"/>
                <a:gd name="connsiteY3" fmla="*/ 192267 h 284281"/>
                <a:gd name="connsiteX4" fmla="*/ 1242 w 602328"/>
                <a:gd name="connsiteY4" fmla="*/ 99841 h 284281"/>
                <a:gd name="connsiteX5" fmla="*/ 0 w 602328"/>
                <a:gd name="connsiteY5" fmla="*/ 0 h 28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2328" h="284281">
                  <a:moveTo>
                    <a:pt x="0" y="0"/>
                  </a:moveTo>
                  <a:lnTo>
                    <a:pt x="602328" y="0"/>
                  </a:lnTo>
                  <a:lnTo>
                    <a:pt x="577967" y="84749"/>
                  </a:lnTo>
                  <a:cubicBezTo>
                    <a:pt x="509679" y="275360"/>
                    <a:pt x="404921" y="346985"/>
                    <a:pt x="246832" y="192267"/>
                  </a:cubicBezTo>
                  <a:cubicBezTo>
                    <a:pt x="79483" y="354922"/>
                    <a:pt x="13833" y="288134"/>
                    <a:pt x="1242" y="9984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43C0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17">
              <a:extLst>
                <a:ext uri="{FF2B5EF4-FFF2-40B4-BE49-F238E27FC236}">
                  <a16:creationId xmlns:a16="http://schemas.microsoft.com/office/drawing/2014/main" id="{04492027-83A1-58C8-FA09-C9957B9D132C}"/>
                </a:ext>
              </a:extLst>
            </p:cNvPr>
            <p:cNvSpPr/>
            <p:nvPr/>
          </p:nvSpPr>
          <p:spPr>
            <a:xfrm>
              <a:off x="6767145" y="4066357"/>
              <a:ext cx="697713" cy="2042075"/>
            </a:xfrm>
            <a:custGeom>
              <a:avLst/>
              <a:gdLst>
                <a:gd name="connsiteX0" fmla="*/ 0 w 571500"/>
                <a:gd name="connsiteY0" fmla="*/ 0 h 1480161"/>
                <a:gd name="connsiteX1" fmla="*/ 571500 w 571500"/>
                <a:gd name="connsiteY1" fmla="*/ 0 h 1480161"/>
                <a:gd name="connsiteX2" fmla="*/ 571500 w 571500"/>
                <a:gd name="connsiteY2" fmla="*/ 1480161 h 1480161"/>
                <a:gd name="connsiteX3" fmla="*/ 0 w 571500"/>
                <a:gd name="connsiteY3" fmla="*/ 1480161 h 1480161"/>
                <a:gd name="connsiteX4" fmla="*/ 0 w 571500"/>
                <a:gd name="connsiteY4" fmla="*/ 0 h 1480161"/>
                <a:gd name="connsiteX0" fmla="*/ 0 w 571500"/>
                <a:gd name="connsiteY0" fmla="*/ 0 h 1950061"/>
                <a:gd name="connsiteX1" fmla="*/ 571500 w 571500"/>
                <a:gd name="connsiteY1" fmla="*/ 0 h 1950061"/>
                <a:gd name="connsiteX2" fmla="*/ 190500 w 571500"/>
                <a:gd name="connsiteY2" fmla="*/ 1950061 h 1950061"/>
                <a:gd name="connsiteX3" fmla="*/ 0 w 571500"/>
                <a:gd name="connsiteY3" fmla="*/ 1480161 h 1950061"/>
                <a:gd name="connsiteX4" fmla="*/ 0 w 571500"/>
                <a:gd name="connsiteY4" fmla="*/ 0 h 1950061"/>
                <a:gd name="connsiteX0" fmla="*/ 0 w 571500"/>
                <a:gd name="connsiteY0" fmla="*/ 0 h 1950061"/>
                <a:gd name="connsiteX1" fmla="*/ 571500 w 571500"/>
                <a:gd name="connsiteY1" fmla="*/ 0 h 1950061"/>
                <a:gd name="connsiteX2" fmla="*/ 190500 w 571500"/>
                <a:gd name="connsiteY2" fmla="*/ 1950061 h 1950061"/>
                <a:gd name="connsiteX3" fmla="*/ 0 w 571500"/>
                <a:gd name="connsiteY3" fmla="*/ 0 h 1950061"/>
                <a:gd name="connsiteX0" fmla="*/ 0 w 571500"/>
                <a:gd name="connsiteY0" fmla="*/ 0 h 1924661"/>
                <a:gd name="connsiteX1" fmla="*/ 571500 w 571500"/>
                <a:gd name="connsiteY1" fmla="*/ 0 h 1924661"/>
                <a:gd name="connsiteX2" fmla="*/ 139700 w 571500"/>
                <a:gd name="connsiteY2" fmla="*/ 1924661 h 1924661"/>
                <a:gd name="connsiteX3" fmla="*/ 0 w 571500"/>
                <a:gd name="connsiteY3" fmla="*/ 0 h 1924661"/>
                <a:gd name="connsiteX0" fmla="*/ 72568 w 644068"/>
                <a:gd name="connsiteY0" fmla="*/ 0 h 2028736"/>
                <a:gd name="connsiteX1" fmla="*/ 644068 w 644068"/>
                <a:gd name="connsiteY1" fmla="*/ 0 h 2028736"/>
                <a:gd name="connsiteX2" fmla="*/ 212268 w 644068"/>
                <a:gd name="connsiteY2" fmla="*/ 1924661 h 2028736"/>
                <a:gd name="connsiteX3" fmla="*/ 72568 w 644068"/>
                <a:gd name="connsiteY3" fmla="*/ 0 h 2028736"/>
                <a:gd name="connsiteX0" fmla="*/ 115447 w 623447"/>
                <a:gd name="connsiteY0" fmla="*/ 0 h 2028736"/>
                <a:gd name="connsiteX1" fmla="*/ 623447 w 623447"/>
                <a:gd name="connsiteY1" fmla="*/ 0 h 2028736"/>
                <a:gd name="connsiteX2" fmla="*/ 191647 w 623447"/>
                <a:gd name="connsiteY2" fmla="*/ 1924661 h 2028736"/>
                <a:gd name="connsiteX3" fmla="*/ 115447 w 623447"/>
                <a:gd name="connsiteY3" fmla="*/ 0 h 2028736"/>
                <a:gd name="connsiteX0" fmla="*/ 115447 w 623447"/>
                <a:gd name="connsiteY0" fmla="*/ 0 h 2028736"/>
                <a:gd name="connsiteX1" fmla="*/ 623447 w 623447"/>
                <a:gd name="connsiteY1" fmla="*/ 0 h 2028736"/>
                <a:gd name="connsiteX2" fmla="*/ 191647 w 623447"/>
                <a:gd name="connsiteY2" fmla="*/ 1924661 h 2028736"/>
                <a:gd name="connsiteX3" fmla="*/ 115447 w 623447"/>
                <a:gd name="connsiteY3" fmla="*/ 0 h 2028736"/>
                <a:gd name="connsiteX0" fmla="*/ 115447 w 641441"/>
                <a:gd name="connsiteY0" fmla="*/ 0 h 2028736"/>
                <a:gd name="connsiteX1" fmla="*/ 623447 w 641441"/>
                <a:gd name="connsiteY1" fmla="*/ 0 h 2028736"/>
                <a:gd name="connsiteX2" fmla="*/ 191647 w 641441"/>
                <a:gd name="connsiteY2" fmla="*/ 1924661 h 2028736"/>
                <a:gd name="connsiteX3" fmla="*/ 115447 w 641441"/>
                <a:gd name="connsiteY3" fmla="*/ 0 h 2028736"/>
                <a:gd name="connsiteX0" fmla="*/ 152013 w 678007"/>
                <a:gd name="connsiteY0" fmla="*/ 0 h 2025030"/>
                <a:gd name="connsiteX1" fmla="*/ 660013 w 678007"/>
                <a:gd name="connsiteY1" fmla="*/ 0 h 2025030"/>
                <a:gd name="connsiteX2" fmla="*/ 228213 w 678007"/>
                <a:gd name="connsiteY2" fmla="*/ 1924661 h 2025030"/>
                <a:gd name="connsiteX3" fmla="*/ 152013 w 678007"/>
                <a:gd name="connsiteY3" fmla="*/ 0 h 2025030"/>
                <a:gd name="connsiteX0" fmla="*/ 152013 w 678007"/>
                <a:gd name="connsiteY0" fmla="*/ 0 h 2049316"/>
                <a:gd name="connsiteX1" fmla="*/ 660013 w 678007"/>
                <a:gd name="connsiteY1" fmla="*/ 0 h 2049316"/>
                <a:gd name="connsiteX2" fmla="*/ 228213 w 678007"/>
                <a:gd name="connsiteY2" fmla="*/ 1950061 h 2049316"/>
                <a:gd name="connsiteX3" fmla="*/ 152013 w 678007"/>
                <a:gd name="connsiteY3" fmla="*/ 0 h 2049316"/>
                <a:gd name="connsiteX0" fmla="*/ 171719 w 697713"/>
                <a:gd name="connsiteY0" fmla="*/ 0 h 2042075"/>
                <a:gd name="connsiteX1" fmla="*/ 679719 w 697713"/>
                <a:gd name="connsiteY1" fmla="*/ 0 h 2042075"/>
                <a:gd name="connsiteX2" fmla="*/ 247919 w 697713"/>
                <a:gd name="connsiteY2" fmla="*/ 1950061 h 2042075"/>
                <a:gd name="connsiteX3" fmla="*/ 171719 w 697713"/>
                <a:gd name="connsiteY3" fmla="*/ 0 h 20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713" h="2042075">
                  <a:moveTo>
                    <a:pt x="171719" y="0"/>
                  </a:moveTo>
                  <a:lnTo>
                    <a:pt x="679719" y="0"/>
                  </a:lnTo>
                  <a:cubicBezTo>
                    <a:pt x="713586" y="622504"/>
                    <a:pt x="753802" y="2445157"/>
                    <a:pt x="247919" y="1950061"/>
                  </a:cubicBezTo>
                  <a:cubicBezTo>
                    <a:pt x="-287598" y="2470557"/>
                    <a:pt x="218286" y="641554"/>
                    <a:pt x="171719" y="0"/>
                  </a:cubicBezTo>
                  <a:close/>
                </a:path>
              </a:pathLst>
            </a:custGeom>
            <a:solidFill>
              <a:srgbClr val="9D4D1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7722B91-60C4-280E-397E-EA34941E2C24}"/>
                </a:ext>
              </a:extLst>
            </p:cNvPr>
            <p:cNvSpPr/>
            <p:nvPr/>
          </p:nvSpPr>
          <p:spPr>
            <a:xfrm>
              <a:off x="6767145" y="5813670"/>
              <a:ext cx="602328" cy="284281"/>
            </a:xfrm>
            <a:custGeom>
              <a:avLst/>
              <a:gdLst>
                <a:gd name="connsiteX0" fmla="*/ 0 w 602328"/>
                <a:gd name="connsiteY0" fmla="*/ 0 h 284281"/>
                <a:gd name="connsiteX1" fmla="*/ 602328 w 602328"/>
                <a:gd name="connsiteY1" fmla="*/ 0 h 284281"/>
                <a:gd name="connsiteX2" fmla="*/ 577967 w 602328"/>
                <a:gd name="connsiteY2" fmla="*/ 84749 h 284281"/>
                <a:gd name="connsiteX3" fmla="*/ 246832 w 602328"/>
                <a:gd name="connsiteY3" fmla="*/ 192267 h 284281"/>
                <a:gd name="connsiteX4" fmla="*/ 1242 w 602328"/>
                <a:gd name="connsiteY4" fmla="*/ 99841 h 284281"/>
                <a:gd name="connsiteX5" fmla="*/ 0 w 602328"/>
                <a:gd name="connsiteY5" fmla="*/ 0 h 28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2328" h="284281">
                  <a:moveTo>
                    <a:pt x="0" y="0"/>
                  </a:moveTo>
                  <a:lnTo>
                    <a:pt x="602328" y="0"/>
                  </a:lnTo>
                  <a:lnTo>
                    <a:pt x="577967" y="84749"/>
                  </a:lnTo>
                  <a:cubicBezTo>
                    <a:pt x="509679" y="275360"/>
                    <a:pt x="404921" y="346985"/>
                    <a:pt x="246832" y="192267"/>
                  </a:cubicBezTo>
                  <a:cubicBezTo>
                    <a:pt x="79483" y="354922"/>
                    <a:pt x="13833" y="288134"/>
                    <a:pt x="1242" y="9984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43C0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14">
              <a:extLst>
                <a:ext uri="{FF2B5EF4-FFF2-40B4-BE49-F238E27FC236}">
                  <a16:creationId xmlns:a16="http://schemas.microsoft.com/office/drawing/2014/main" id="{1284C7E5-0651-0095-9BFD-9439DC9B6EFE}"/>
                </a:ext>
              </a:extLst>
            </p:cNvPr>
            <p:cNvSpPr/>
            <p:nvPr/>
          </p:nvSpPr>
          <p:spPr>
            <a:xfrm>
              <a:off x="2962275" y="1866901"/>
              <a:ext cx="1323975" cy="750654"/>
            </a:xfrm>
            <a:custGeom>
              <a:avLst/>
              <a:gdLst>
                <a:gd name="connsiteX0" fmla="*/ 0 w 609600"/>
                <a:gd name="connsiteY0" fmla="*/ 0 h 66675"/>
                <a:gd name="connsiteX1" fmla="*/ 609600 w 609600"/>
                <a:gd name="connsiteY1" fmla="*/ 0 h 66675"/>
                <a:gd name="connsiteX2" fmla="*/ 609600 w 609600"/>
                <a:gd name="connsiteY2" fmla="*/ 66675 h 66675"/>
                <a:gd name="connsiteX3" fmla="*/ 0 w 609600"/>
                <a:gd name="connsiteY3" fmla="*/ 66675 h 66675"/>
                <a:gd name="connsiteX4" fmla="*/ 0 w 609600"/>
                <a:gd name="connsiteY4" fmla="*/ 0 h 66675"/>
                <a:gd name="connsiteX0" fmla="*/ 0 w 942975"/>
                <a:gd name="connsiteY0" fmla="*/ 400050 h 466725"/>
                <a:gd name="connsiteX1" fmla="*/ 942975 w 942975"/>
                <a:gd name="connsiteY1" fmla="*/ 0 h 466725"/>
                <a:gd name="connsiteX2" fmla="*/ 609600 w 942975"/>
                <a:gd name="connsiteY2" fmla="*/ 466725 h 466725"/>
                <a:gd name="connsiteX3" fmla="*/ 0 w 942975"/>
                <a:gd name="connsiteY3" fmla="*/ 466725 h 466725"/>
                <a:gd name="connsiteX4" fmla="*/ 0 w 942975"/>
                <a:gd name="connsiteY4" fmla="*/ 400050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390525 w 1333500"/>
                <a:gd name="connsiteY3" fmla="*/ 466725 h 466725"/>
                <a:gd name="connsiteX4" fmla="*/ 0 w 1333500"/>
                <a:gd name="connsiteY4" fmla="*/ 333375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0 w 1333500"/>
                <a:gd name="connsiteY3" fmla="*/ 333375 h 466725"/>
                <a:gd name="connsiteX0" fmla="*/ 0 w 1333500"/>
                <a:gd name="connsiteY0" fmla="*/ 333375 h 333375"/>
                <a:gd name="connsiteX1" fmla="*/ 1333500 w 1333500"/>
                <a:gd name="connsiteY1" fmla="*/ 0 h 333375"/>
                <a:gd name="connsiteX2" fmla="*/ 1238250 w 1333500"/>
                <a:gd name="connsiteY2" fmla="*/ 314325 h 333375"/>
                <a:gd name="connsiteX3" fmla="*/ 0 w 1333500"/>
                <a:gd name="connsiteY3" fmla="*/ 333375 h 333375"/>
                <a:gd name="connsiteX0" fmla="*/ 0 w 1333500"/>
                <a:gd name="connsiteY0" fmla="*/ 333375 h 629752"/>
                <a:gd name="connsiteX1" fmla="*/ 1333500 w 1333500"/>
                <a:gd name="connsiteY1" fmla="*/ 0 h 629752"/>
                <a:gd name="connsiteX2" fmla="*/ 1238250 w 1333500"/>
                <a:gd name="connsiteY2" fmla="*/ 314325 h 629752"/>
                <a:gd name="connsiteX3" fmla="*/ 0 w 1333500"/>
                <a:gd name="connsiteY3" fmla="*/ 333375 h 629752"/>
                <a:gd name="connsiteX0" fmla="*/ 0 w 1333500"/>
                <a:gd name="connsiteY0" fmla="*/ 333375 h 737558"/>
                <a:gd name="connsiteX1" fmla="*/ 1333500 w 1333500"/>
                <a:gd name="connsiteY1" fmla="*/ 0 h 737558"/>
                <a:gd name="connsiteX2" fmla="*/ 1238250 w 1333500"/>
                <a:gd name="connsiteY2" fmla="*/ 314325 h 737558"/>
                <a:gd name="connsiteX3" fmla="*/ 0 w 1333500"/>
                <a:gd name="connsiteY3" fmla="*/ 333375 h 737558"/>
                <a:gd name="connsiteX0" fmla="*/ 0 w 1333500"/>
                <a:gd name="connsiteY0" fmla="*/ 333375 h 694317"/>
                <a:gd name="connsiteX1" fmla="*/ 1333500 w 1333500"/>
                <a:gd name="connsiteY1" fmla="*/ 0 h 694317"/>
                <a:gd name="connsiteX2" fmla="*/ 1238250 w 1333500"/>
                <a:gd name="connsiteY2" fmla="*/ 238125 h 694317"/>
                <a:gd name="connsiteX3" fmla="*/ 0 w 1333500"/>
                <a:gd name="connsiteY3" fmla="*/ 333375 h 694317"/>
                <a:gd name="connsiteX0" fmla="*/ 0 w 1333500"/>
                <a:gd name="connsiteY0" fmla="*/ 333375 h 728742"/>
                <a:gd name="connsiteX1" fmla="*/ 1333500 w 1333500"/>
                <a:gd name="connsiteY1" fmla="*/ 0 h 728742"/>
                <a:gd name="connsiteX2" fmla="*/ 1238250 w 1333500"/>
                <a:gd name="connsiteY2" fmla="*/ 238125 h 728742"/>
                <a:gd name="connsiteX3" fmla="*/ 0 w 1333500"/>
                <a:gd name="connsiteY3" fmla="*/ 333375 h 728742"/>
                <a:gd name="connsiteX0" fmla="*/ 0 w 1323975"/>
                <a:gd name="connsiteY0" fmla="*/ 285750 h 706119"/>
                <a:gd name="connsiteX1" fmla="*/ 1323975 w 1323975"/>
                <a:gd name="connsiteY1" fmla="*/ 0 h 706119"/>
                <a:gd name="connsiteX2" fmla="*/ 1228725 w 1323975"/>
                <a:gd name="connsiteY2" fmla="*/ 238125 h 706119"/>
                <a:gd name="connsiteX3" fmla="*/ 0 w 1323975"/>
                <a:gd name="connsiteY3" fmla="*/ 285750 h 706119"/>
                <a:gd name="connsiteX0" fmla="*/ 0 w 1323975"/>
                <a:gd name="connsiteY0" fmla="*/ 285750 h 712898"/>
                <a:gd name="connsiteX1" fmla="*/ 1323975 w 1323975"/>
                <a:gd name="connsiteY1" fmla="*/ 0 h 712898"/>
                <a:gd name="connsiteX2" fmla="*/ 1228725 w 1323975"/>
                <a:gd name="connsiteY2" fmla="*/ 238125 h 712898"/>
                <a:gd name="connsiteX3" fmla="*/ 0 w 1323975"/>
                <a:gd name="connsiteY3" fmla="*/ 285750 h 712898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3975" h="750654">
                  <a:moveTo>
                    <a:pt x="0" y="285750"/>
                  </a:moveTo>
                  <a:cubicBezTo>
                    <a:pt x="203200" y="304800"/>
                    <a:pt x="873125" y="180975"/>
                    <a:pt x="1323975" y="0"/>
                  </a:cubicBezTo>
                  <a:lnTo>
                    <a:pt x="1228725" y="238125"/>
                  </a:lnTo>
                  <a:cubicBezTo>
                    <a:pt x="577850" y="1035050"/>
                    <a:pt x="31750" y="784225"/>
                    <a:pt x="0" y="285750"/>
                  </a:cubicBezTo>
                  <a:close/>
                </a:path>
              </a:pathLst>
            </a:custGeom>
            <a:solidFill>
              <a:srgbClr val="9D4D1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14">
              <a:extLst>
                <a:ext uri="{FF2B5EF4-FFF2-40B4-BE49-F238E27FC236}">
                  <a16:creationId xmlns:a16="http://schemas.microsoft.com/office/drawing/2014/main" id="{00F259DB-949A-73A1-4C21-33EF359AA978}"/>
                </a:ext>
              </a:extLst>
            </p:cNvPr>
            <p:cNvSpPr/>
            <p:nvPr/>
          </p:nvSpPr>
          <p:spPr>
            <a:xfrm>
              <a:off x="3027362" y="353565"/>
              <a:ext cx="1628775" cy="1514132"/>
            </a:xfrm>
            <a:custGeom>
              <a:avLst/>
              <a:gdLst>
                <a:gd name="connsiteX0" fmla="*/ 0 w 609600"/>
                <a:gd name="connsiteY0" fmla="*/ 0 h 66675"/>
                <a:gd name="connsiteX1" fmla="*/ 609600 w 609600"/>
                <a:gd name="connsiteY1" fmla="*/ 0 h 66675"/>
                <a:gd name="connsiteX2" fmla="*/ 609600 w 609600"/>
                <a:gd name="connsiteY2" fmla="*/ 66675 h 66675"/>
                <a:gd name="connsiteX3" fmla="*/ 0 w 609600"/>
                <a:gd name="connsiteY3" fmla="*/ 66675 h 66675"/>
                <a:gd name="connsiteX4" fmla="*/ 0 w 609600"/>
                <a:gd name="connsiteY4" fmla="*/ 0 h 66675"/>
                <a:gd name="connsiteX0" fmla="*/ 0 w 942975"/>
                <a:gd name="connsiteY0" fmla="*/ 400050 h 466725"/>
                <a:gd name="connsiteX1" fmla="*/ 942975 w 942975"/>
                <a:gd name="connsiteY1" fmla="*/ 0 h 466725"/>
                <a:gd name="connsiteX2" fmla="*/ 609600 w 942975"/>
                <a:gd name="connsiteY2" fmla="*/ 466725 h 466725"/>
                <a:gd name="connsiteX3" fmla="*/ 0 w 942975"/>
                <a:gd name="connsiteY3" fmla="*/ 466725 h 466725"/>
                <a:gd name="connsiteX4" fmla="*/ 0 w 942975"/>
                <a:gd name="connsiteY4" fmla="*/ 400050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390525 w 1333500"/>
                <a:gd name="connsiteY3" fmla="*/ 466725 h 466725"/>
                <a:gd name="connsiteX4" fmla="*/ 0 w 1333500"/>
                <a:gd name="connsiteY4" fmla="*/ 333375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0 w 1333500"/>
                <a:gd name="connsiteY3" fmla="*/ 333375 h 466725"/>
                <a:gd name="connsiteX0" fmla="*/ 0 w 1333500"/>
                <a:gd name="connsiteY0" fmla="*/ 333375 h 333375"/>
                <a:gd name="connsiteX1" fmla="*/ 1333500 w 1333500"/>
                <a:gd name="connsiteY1" fmla="*/ 0 h 333375"/>
                <a:gd name="connsiteX2" fmla="*/ 1238250 w 1333500"/>
                <a:gd name="connsiteY2" fmla="*/ 314325 h 333375"/>
                <a:gd name="connsiteX3" fmla="*/ 0 w 1333500"/>
                <a:gd name="connsiteY3" fmla="*/ 333375 h 333375"/>
                <a:gd name="connsiteX0" fmla="*/ 0 w 1333500"/>
                <a:gd name="connsiteY0" fmla="*/ 333375 h 629752"/>
                <a:gd name="connsiteX1" fmla="*/ 1333500 w 1333500"/>
                <a:gd name="connsiteY1" fmla="*/ 0 h 629752"/>
                <a:gd name="connsiteX2" fmla="*/ 1238250 w 1333500"/>
                <a:gd name="connsiteY2" fmla="*/ 314325 h 629752"/>
                <a:gd name="connsiteX3" fmla="*/ 0 w 1333500"/>
                <a:gd name="connsiteY3" fmla="*/ 333375 h 629752"/>
                <a:gd name="connsiteX0" fmla="*/ 0 w 1333500"/>
                <a:gd name="connsiteY0" fmla="*/ 333375 h 737558"/>
                <a:gd name="connsiteX1" fmla="*/ 1333500 w 1333500"/>
                <a:gd name="connsiteY1" fmla="*/ 0 h 737558"/>
                <a:gd name="connsiteX2" fmla="*/ 1238250 w 1333500"/>
                <a:gd name="connsiteY2" fmla="*/ 314325 h 737558"/>
                <a:gd name="connsiteX3" fmla="*/ 0 w 1333500"/>
                <a:gd name="connsiteY3" fmla="*/ 333375 h 737558"/>
                <a:gd name="connsiteX0" fmla="*/ 0 w 1333500"/>
                <a:gd name="connsiteY0" fmla="*/ 333375 h 694317"/>
                <a:gd name="connsiteX1" fmla="*/ 1333500 w 1333500"/>
                <a:gd name="connsiteY1" fmla="*/ 0 h 694317"/>
                <a:gd name="connsiteX2" fmla="*/ 1238250 w 1333500"/>
                <a:gd name="connsiteY2" fmla="*/ 238125 h 694317"/>
                <a:gd name="connsiteX3" fmla="*/ 0 w 1333500"/>
                <a:gd name="connsiteY3" fmla="*/ 333375 h 694317"/>
                <a:gd name="connsiteX0" fmla="*/ 0 w 1333500"/>
                <a:gd name="connsiteY0" fmla="*/ 333375 h 728742"/>
                <a:gd name="connsiteX1" fmla="*/ 1333500 w 1333500"/>
                <a:gd name="connsiteY1" fmla="*/ 0 h 728742"/>
                <a:gd name="connsiteX2" fmla="*/ 1238250 w 1333500"/>
                <a:gd name="connsiteY2" fmla="*/ 238125 h 728742"/>
                <a:gd name="connsiteX3" fmla="*/ 0 w 1333500"/>
                <a:gd name="connsiteY3" fmla="*/ 333375 h 728742"/>
                <a:gd name="connsiteX0" fmla="*/ 0 w 1323975"/>
                <a:gd name="connsiteY0" fmla="*/ 285750 h 706119"/>
                <a:gd name="connsiteX1" fmla="*/ 1323975 w 1323975"/>
                <a:gd name="connsiteY1" fmla="*/ 0 h 706119"/>
                <a:gd name="connsiteX2" fmla="*/ 1228725 w 1323975"/>
                <a:gd name="connsiteY2" fmla="*/ 238125 h 706119"/>
                <a:gd name="connsiteX3" fmla="*/ 0 w 1323975"/>
                <a:gd name="connsiteY3" fmla="*/ 285750 h 706119"/>
                <a:gd name="connsiteX0" fmla="*/ 0 w 1323975"/>
                <a:gd name="connsiteY0" fmla="*/ 285750 h 712898"/>
                <a:gd name="connsiteX1" fmla="*/ 1323975 w 1323975"/>
                <a:gd name="connsiteY1" fmla="*/ 0 h 712898"/>
                <a:gd name="connsiteX2" fmla="*/ 1228725 w 1323975"/>
                <a:gd name="connsiteY2" fmla="*/ 238125 h 712898"/>
                <a:gd name="connsiteX3" fmla="*/ 0 w 1323975"/>
                <a:gd name="connsiteY3" fmla="*/ 285750 h 712898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920875"/>
                <a:gd name="connsiteY0" fmla="*/ 0 h 1236214"/>
                <a:gd name="connsiteX1" fmla="*/ 1920875 w 1920875"/>
                <a:gd name="connsiteY1" fmla="*/ 742950 h 1236214"/>
                <a:gd name="connsiteX2" fmla="*/ 1825625 w 1920875"/>
                <a:gd name="connsiteY2" fmla="*/ 981075 h 1236214"/>
                <a:gd name="connsiteX3" fmla="*/ 0 w 1920875"/>
                <a:gd name="connsiteY3" fmla="*/ 0 h 1236214"/>
                <a:gd name="connsiteX0" fmla="*/ 0 w 1920875"/>
                <a:gd name="connsiteY0" fmla="*/ 0 h 1552010"/>
                <a:gd name="connsiteX1" fmla="*/ 1920875 w 1920875"/>
                <a:gd name="connsiteY1" fmla="*/ 742950 h 1552010"/>
                <a:gd name="connsiteX2" fmla="*/ 1330325 w 1920875"/>
                <a:gd name="connsiteY2" fmla="*/ 1336675 h 1552010"/>
                <a:gd name="connsiteX3" fmla="*/ 0 w 1920875"/>
                <a:gd name="connsiteY3" fmla="*/ 0 h 1552010"/>
                <a:gd name="connsiteX0" fmla="*/ 0 w 1692275"/>
                <a:gd name="connsiteY0" fmla="*/ 0 h 1552010"/>
                <a:gd name="connsiteX1" fmla="*/ 1692275 w 1692275"/>
                <a:gd name="connsiteY1" fmla="*/ 933450 h 1552010"/>
                <a:gd name="connsiteX2" fmla="*/ 1330325 w 1692275"/>
                <a:gd name="connsiteY2" fmla="*/ 1336675 h 1552010"/>
                <a:gd name="connsiteX3" fmla="*/ 0 w 1692275"/>
                <a:gd name="connsiteY3" fmla="*/ 0 h 1552010"/>
                <a:gd name="connsiteX0" fmla="*/ 0 w 1692275"/>
                <a:gd name="connsiteY0" fmla="*/ 64117 h 1616127"/>
                <a:gd name="connsiteX1" fmla="*/ 1692275 w 1692275"/>
                <a:gd name="connsiteY1" fmla="*/ 997567 h 1616127"/>
                <a:gd name="connsiteX2" fmla="*/ 1330325 w 1692275"/>
                <a:gd name="connsiteY2" fmla="*/ 1400792 h 1616127"/>
                <a:gd name="connsiteX3" fmla="*/ 0 w 1692275"/>
                <a:gd name="connsiteY3" fmla="*/ 64117 h 1616127"/>
                <a:gd name="connsiteX0" fmla="*/ 0 w 1692275"/>
                <a:gd name="connsiteY0" fmla="*/ 55225 h 1607235"/>
                <a:gd name="connsiteX1" fmla="*/ 1692275 w 1692275"/>
                <a:gd name="connsiteY1" fmla="*/ 988675 h 1607235"/>
                <a:gd name="connsiteX2" fmla="*/ 1330325 w 1692275"/>
                <a:gd name="connsiteY2" fmla="*/ 1391900 h 1607235"/>
                <a:gd name="connsiteX3" fmla="*/ 0 w 1692275"/>
                <a:gd name="connsiteY3" fmla="*/ 55225 h 1607235"/>
                <a:gd name="connsiteX0" fmla="*/ 0 w 1692275"/>
                <a:gd name="connsiteY0" fmla="*/ 67876 h 1619886"/>
                <a:gd name="connsiteX1" fmla="*/ 1692275 w 1692275"/>
                <a:gd name="connsiteY1" fmla="*/ 1001326 h 1619886"/>
                <a:gd name="connsiteX2" fmla="*/ 1330325 w 1692275"/>
                <a:gd name="connsiteY2" fmla="*/ 1404551 h 1619886"/>
                <a:gd name="connsiteX3" fmla="*/ 0 w 1692275"/>
                <a:gd name="connsiteY3" fmla="*/ 67876 h 1619886"/>
                <a:gd name="connsiteX0" fmla="*/ 0 w 1628775"/>
                <a:gd name="connsiteY0" fmla="*/ 71322 h 1623332"/>
                <a:gd name="connsiteX1" fmla="*/ 1628775 w 1628775"/>
                <a:gd name="connsiteY1" fmla="*/ 903172 h 1623332"/>
                <a:gd name="connsiteX2" fmla="*/ 1330325 w 1628775"/>
                <a:gd name="connsiteY2" fmla="*/ 1407997 h 1623332"/>
                <a:gd name="connsiteX3" fmla="*/ 0 w 1628775"/>
                <a:gd name="connsiteY3" fmla="*/ 71322 h 1623332"/>
                <a:gd name="connsiteX0" fmla="*/ 0 w 1628775"/>
                <a:gd name="connsiteY0" fmla="*/ 70464 h 1622474"/>
                <a:gd name="connsiteX1" fmla="*/ 1628775 w 1628775"/>
                <a:gd name="connsiteY1" fmla="*/ 902314 h 1622474"/>
                <a:gd name="connsiteX2" fmla="*/ 1330325 w 1628775"/>
                <a:gd name="connsiteY2" fmla="*/ 1407139 h 1622474"/>
                <a:gd name="connsiteX3" fmla="*/ 0 w 1628775"/>
                <a:gd name="connsiteY3" fmla="*/ 70464 h 1622474"/>
                <a:gd name="connsiteX0" fmla="*/ 0 w 1628775"/>
                <a:gd name="connsiteY0" fmla="*/ 48215 h 1600225"/>
                <a:gd name="connsiteX1" fmla="*/ 1628775 w 1628775"/>
                <a:gd name="connsiteY1" fmla="*/ 880065 h 1600225"/>
                <a:gd name="connsiteX2" fmla="*/ 1330325 w 1628775"/>
                <a:gd name="connsiteY2" fmla="*/ 1384890 h 1600225"/>
                <a:gd name="connsiteX3" fmla="*/ 0 w 1628775"/>
                <a:gd name="connsiteY3" fmla="*/ 48215 h 1600225"/>
                <a:gd name="connsiteX0" fmla="*/ 0 w 1628775"/>
                <a:gd name="connsiteY0" fmla="*/ 19731 h 1571741"/>
                <a:gd name="connsiteX1" fmla="*/ 1628775 w 1628775"/>
                <a:gd name="connsiteY1" fmla="*/ 851581 h 1571741"/>
                <a:gd name="connsiteX2" fmla="*/ 1330325 w 1628775"/>
                <a:gd name="connsiteY2" fmla="*/ 1356406 h 1571741"/>
                <a:gd name="connsiteX3" fmla="*/ 0 w 1628775"/>
                <a:gd name="connsiteY3" fmla="*/ 19731 h 1571741"/>
                <a:gd name="connsiteX0" fmla="*/ 0 w 1628775"/>
                <a:gd name="connsiteY0" fmla="*/ 19731 h 1558020"/>
                <a:gd name="connsiteX1" fmla="*/ 1628775 w 1628775"/>
                <a:gd name="connsiteY1" fmla="*/ 851581 h 1558020"/>
                <a:gd name="connsiteX2" fmla="*/ 1330325 w 1628775"/>
                <a:gd name="connsiteY2" fmla="*/ 1356406 h 1558020"/>
                <a:gd name="connsiteX3" fmla="*/ 0 w 1628775"/>
                <a:gd name="connsiteY3" fmla="*/ 19731 h 1558020"/>
                <a:gd name="connsiteX0" fmla="*/ 0 w 1628775"/>
                <a:gd name="connsiteY0" fmla="*/ 19731 h 1526407"/>
                <a:gd name="connsiteX1" fmla="*/ 1628775 w 1628775"/>
                <a:gd name="connsiteY1" fmla="*/ 851581 h 1526407"/>
                <a:gd name="connsiteX2" fmla="*/ 1330325 w 1628775"/>
                <a:gd name="connsiteY2" fmla="*/ 1356406 h 1526407"/>
                <a:gd name="connsiteX3" fmla="*/ 0 w 1628775"/>
                <a:gd name="connsiteY3" fmla="*/ 19731 h 1526407"/>
                <a:gd name="connsiteX0" fmla="*/ 0 w 1628775"/>
                <a:gd name="connsiteY0" fmla="*/ 19731 h 1509237"/>
                <a:gd name="connsiteX1" fmla="*/ 1628775 w 1628775"/>
                <a:gd name="connsiteY1" fmla="*/ 851581 h 1509237"/>
                <a:gd name="connsiteX2" fmla="*/ 1330325 w 1628775"/>
                <a:gd name="connsiteY2" fmla="*/ 1356406 h 1509237"/>
                <a:gd name="connsiteX3" fmla="*/ 0 w 1628775"/>
                <a:gd name="connsiteY3" fmla="*/ 19731 h 1509237"/>
                <a:gd name="connsiteX0" fmla="*/ 0 w 1628775"/>
                <a:gd name="connsiteY0" fmla="*/ 19731 h 1526055"/>
                <a:gd name="connsiteX1" fmla="*/ 1628775 w 1628775"/>
                <a:gd name="connsiteY1" fmla="*/ 851581 h 1526055"/>
                <a:gd name="connsiteX2" fmla="*/ 1330325 w 1628775"/>
                <a:gd name="connsiteY2" fmla="*/ 1356406 h 1526055"/>
                <a:gd name="connsiteX3" fmla="*/ 0 w 1628775"/>
                <a:gd name="connsiteY3" fmla="*/ 19731 h 1526055"/>
                <a:gd name="connsiteX0" fmla="*/ 0 w 1628775"/>
                <a:gd name="connsiteY0" fmla="*/ 19731 h 1561949"/>
                <a:gd name="connsiteX1" fmla="*/ 1628775 w 1628775"/>
                <a:gd name="connsiteY1" fmla="*/ 851581 h 1561949"/>
                <a:gd name="connsiteX2" fmla="*/ 1330325 w 1628775"/>
                <a:gd name="connsiteY2" fmla="*/ 1356406 h 1561949"/>
                <a:gd name="connsiteX3" fmla="*/ 0 w 1628775"/>
                <a:gd name="connsiteY3" fmla="*/ 19731 h 1561949"/>
                <a:gd name="connsiteX0" fmla="*/ 0 w 1628775"/>
                <a:gd name="connsiteY0" fmla="*/ 19731 h 1501781"/>
                <a:gd name="connsiteX1" fmla="*/ 1628775 w 1628775"/>
                <a:gd name="connsiteY1" fmla="*/ 851581 h 1501781"/>
                <a:gd name="connsiteX2" fmla="*/ 1330325 w 1628775"/>
                <a:gd name="connsiteY2" fmla="*/ 1356406 h 1501781"/>
                <a:gd name="connsiteX3" fmla="*/ 0 w 1628775"/>
                <a:gd name="connsiteY3" fmla="*/ 19731 h 1501781"/>
                <a:gd name="connsiteX0" fmla="*/ 0 w 1628775"/>
                <a:gd name="connsiteY0" fmla="*/ 19731 h 1560496"/>
                <a:gd name="connsiteX1" fmla="*/ 1628775 w 1628775"/>
                <a:gd name="connsiteY1" fmla="*/ 851581 h 1560496"/>
                <a:gd name="connsiteX2" fmla="*/ 1317625 w 1628775"/>
                <a:gd name="connsiteY2" fmla="*/ 1419906 h 1560496"/>
                <a:gd name="connsiteX3" fmla="*/ 0 w 1628775"/>
                <a:gd name="connsiteY3" fmla="*/ 19731 h 1560496"/>
                <a:gd name="connsiteX0" fmla="*/ 0 w 1628775"/>
                <a:gd name="connsiteY0" fmla="*/ 19731 h 1514132"/>
                <a:gd name="connsiteX1" fmla="*/ 1628775 w 1628775"/>
                <a:gd name="connsiteY1" fmla="*/ 851581 h 1514132"/>
                <a:gd name="connsiteX2" fmla="*/ 1317625 w 1628775"/>
                <a:gd name="connsiteY2" fmla="*/ 1419906 h 1514132"/>
                <a:gd name="connsiteX3" fmla="*/ 0 w 1628775"/>
                <a:gd name="connsiteY3" fmla="*/ 19731 h 151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514132">
                  <a:moveTo>
                    <a:pt x="0" y="19731"/>
                  </a:moveTo>
                  <a:cubicBezTo>
                    <a:pt x="876300" y="-189819"/>
                    <a:pt x="441325" y="1350056"/>
                    <a:pt x="1628775" y="851581"/>
                  </a:cubicBezTo>
                  <a:lnTo>
                    <a:pt x="1317625" y="1419906"/>
                  </a:lnTo>
                  <a:cubicBezTo>
                    <a:pt x="-209550" y="1873931"/>
                    <a:pt x="412750" y="569006"/>
                    <a:pt x="0" y="19731"/>
                  </a:cubicBezTo>
                  <a:close/>
                </a:path>
              </a:pathLst>
            </a:custGeom>
            <a:solidFill>
              <a:srgbClr val="B8957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16">
              <a:extLst>
                <a:ext uri="{FF2B5EF4-FFF2-40B4-BE49-F238E27FC236}">
                  <a16:creationId xmlns:a16="http://schemas.microsoft.com/office/drawing/2014/main" id="{8EBEE1CE-A570-7C34-1288-50B54FA9DA7B}"/>
                </a:ext>
              </a:extLst>
            </p:cNvPr>
            <p:cNvSpPr/>
            <p:nvPr/>
          </p:nvSpPr>
          <p:spPr>
            <a:xfrm>
              <a:off x="3825821" y="1389929"/>
              <a:ext cx="5052131" cy="4092376"/>
            </a:xfrm>
            <a:custGeom>
              <a:avLst/>
              <a:gdLst>
                <a:gd name="connsiteX0" fmla="*/ 0 w 3947495"/>
                <a:gd name="connsiteY0" fmla="*/ 0 h 3492499"/>
                <a:gd name="connsiteX1" fmla="*/ 3947495 w 3947495"/>
                <a:gd name="connsiteY1" fmla="*/ 0 h 3492499"/>
                <a:gd name="connsiteX2" fmla="*/ 3947495 w 3947495"/>
                <a:gd name="connsiteY2" fmla="*/ 3492499 h 3492499"/>
                <a:gd name="connsiteX3" fmla="*/ 0 w 3947495"/>
                <a:gd name="connsiteY3" fmla="*/ 3492499 h 3492499"/>
                <a:gd name="connsiteX4" fmla="*/ 0 w 3947495"/>
                <a:gd name="connsiteY4" fmla="*/ 0 h 3492499"/>
                <a:gd name="connsiteX0" fmla="*/ 0 w 4468195"/>
                <a:gd name="connsiteY0" fmla="*/ 0 h 3492499"/>
                <a:gd name="connsiteX1" fmla="*/ 4468195 w 4468195"/>
                <a:gd name="connsiteY1" fmla="*/ 2882900 h 3492499"/>
                <a:gd name="connsiteX2" fmla="*/ 3947495 w 4468195"/>
                <a:gd name="connsiteY2" fmla="*/ 3492499 h 3492499"/>
                <a:gd name="connsiteX3" fmla="*/ 0 w 4468195"/>
                <a:gd name="connsiteY3" fmla="*/ 3492499 h 3492499"/>
                <a:gd name="connsiteX4" fmla="*/ 0 w 4468195"/>
                <a:gd name="connsiteY4" fmla="*/ 0 h 3492499"/>
                <a:gd name="connsiteX0" fmla="*/ 0 w 4468195"/>
                <a:gd name="connsiteY0" fmla="*/ 501941 h 3994440"/>
                <a:gd name="connsiteX1" fmla="*/ 4468195 w 4468195"/>
                <a:gd name="connsiteY1" fmla="*/ 3384841 h 3994440"/>
                <a:gd name="connsiteX2" fmla="*/ 3947495 w 4468195"/>
                <a:gd name="connsiteY2" fmla="*/ 3994440 h 3994440"/>
                <a:gd name="connsiteX3" fmla="*/ 0 w 4468195"/>
                <a:gd name="connsiteY3" fmla="*/ 3994440 h 3994440"/>
                <a:gd name="connsiteX4" fmla="*/ 0 w 4468195"/>
                <a:gd name="connsiteY4" fmla="*/ 501941 h 3994440"/>
                <a:gd name="connsiteX0" fmla="*/ 0 w 4532347"/>
                <a:gd name="connsiteY0" fmla="*/ 476976 h 3969475"/>
                <a:gd name="connsiteX1" fmla="*/ 4468195 w 4532347"/>
                <a:gd name="connsiteY1" fmla="*/ 3359876 h 3969475"/>
                <a:gd name="connsiteX2" fmla="*/ 3947495 w 4532347"/>
                <a:gd name="connsiteY2" fmla="*/ 3969475 h 3969475"/>
                <a:gd name="connsiteX3" fmla="*/ 0 w 4532347"/>
                <a:gd name="connsiteY3" fmla="*/ 3969475 h 3969475"/>
                <a:gd name="connsiteX4" fmla="*/ 0 w 4532347"/>
                <a:gd name="connsiteY4" fmla="*/ 476976 h 3969475"/>
                <a:gd name="connsiteX0" fmla="*/ 419100 w 4951447"/>
                <a:gd name="connsiteY0" fmla="*/ 476976 h 3969475"/>
                <a:gd name="connsiteX1" fmla="*/ 4887295 w 4951447"/>
                <a:gd name="connsiteY1" fmla="*/ 3359876 h 3969475"/>
                <a:gd name="connsiteX2" fmla="*/ 4366595 w 4951447"/>
                <a:gd name="connsiteY2" fmla="*/ 3969475 h 3969475"/>
                <a:gd name="connsiteX3" fmla="*/ 0 w 4951447"/>
                <a:gd name="connsiteY3" fmla="*/ 3474175 h 3969475"/>
                <a:gd name="connsiteX4" fmla="*/ 419100 w 4951447"/>
                <a:gd name="connsiteY4" fmla="*/ 476976 h 3969475"/>
                <a:gd name="connsiteX0" fmla="*/ 501094 w 5033441"/>
                <a:gd name="connsiteY0" fmla="*/ 476976 h 3969475"/>
                <a:gd name="connsiteX1" fmla="*/ 4969289 w 5033441"/>
                <a:gd name="connsiteY1" fmla="*/ 3359876 h 3969475"/>
                <a:gd name="connsiteX2" fmla="*/ 4448589 w 5033441"/>
                <a:gd name="connsiteY2" fmla="*/ 3969475 h 3969475"/>
                <a:gd name="connsiteX3" fmla="*/ 81994 w 5033441"/>
                <a:gd name="connsiteY3" fmla="*/ 3474175 h 3969475"/>
                <a:gd name="connsiteX4" fmla="*/ 501094 w 5033441"/>
                <a:gd name="connsiteY4" fmla="*/ 476976 h 3969475"/>
                <a:gd name="connsiteX0" fmla="*/ 519784 w 5052131"/>
                <a:gd name="connsiteY0" fmla="*/ 476976 h 3969475"/>
                <a:gd name="connsiteX1" fmla="*/ 4987979 w 5052131"/>
                <a:gd name="connsiteY1" fmla="*/ 3359876 h 3969475"/>
                <a:gd name="connsiteX2" fmla="*/ 4467279 w 5052131"/>
                <a:gd name="connsiteY2" fmla="*/ 3969475 h 3969475"/>
                <a:gd name="connsiteX3" fmla="*/ 100684 w 5052131"/>
                <a:gd name="connsiteY3" fmla="*/ 3474175 h 3969475"/>
                <a:gd name="connsiteX4" fmla="*/ 519784 w 5052131"/>
                <a:gd name="connsiteY4" fmla="*/ 476976 h 3969475"/>
                <a:gd name="connsiteX0" fmla="*/ 519784 w 5052131"/>
                <a:gd name="connsiteY0" fmla="*/ 476976 h 3969475"/>
                <a:gd name="connsiteX1" fmla="*/ 4987979 w 5052131"/>
                <a:gd name="connsiteY1" fmla="*/ 3359876 h 3969475"/>
                <a:gd name="connsiteX2" fmla="*/ 4467279 w 5052131"/>
                <a:gd name="connsiteY2" fmla="*/ 3969475 h 3969475"/>
                <a:gd name="connsiteX3" fmla="*/ 314379 w 5052131"/>
                <a:gd name="connsiteY3" fmla="*/ 2826475 h 3969475"/>
                <a:gd name="connsiteX4" fmla="*/ 100684 w 5052131"/>
                <a:gd name="connsiteY4" fmla="*/ 3474175 h 3969475"/>
                <a:gd name="connsiteX5" fmla="*/ 519784 w 5052131"/>
                <a:gd name="connsiteY5" fmla="*/ 476976 h 3969475"/>
                <a:gd name="connsiteX0" fmla="*/ 519784 w 5052131"/>
                <a:gd name="connsiteY0" fmla="*/ 476976 h 3969475"/>
                <a:gd name="connsiteX1" fmla="*/ 4987979 w 5052131"/>
                <a:gd name="connsiteY1" fmla="*/ 3359876 h 3969475"/>
                <a:gd name="connsiteX2" fmla="*/ 4467279 w 5052131"/>
                <a:gd name="connsiteY2" fmla="*/ 3969475 h 3969475"/>
                <a:gd name="connsiteX3" fmla="*/ 619179 w 5052131"/>
                <a:gd name="connsiteY3" fmla="*/ 3359875 h 3969475"/>
                <a:gd name="connsiteX4" fmla="*/ 314379 w 5052131"/>
                <a:gd name="connsiteY4" fmla="*/ 2826475 h 3969475"/>
                <a:gd name="connsiteX5" fmla="*/ 100684 w 5052131"/>
                <a:gd name="connsiteY5" fmla="*/ 3474175 h 3969475"/>
                <a:gd name="connsiteX6" fmla="*/ 519784 w 5052131"/>
                <a:gd name="connsiteY6" fmla="*/ 476976 h 3969475"/>
                <a:gd name="connsiteX0" fmla="*/ 519784 w 5052131"/>
                <a:gd name="connsiteY0" fmla="*/ 476976 h 3969799"/>
                <a:gd name="connsiteX1" fmla="*/ 4987979 w 5052131"/>
                <a:gd name="connsiteY1" fmla="*/ 3359876 h 3969799"/>
                <a:gd name="connsiteX2" fmla="*/ 4467279 w 5052131"/>
                <a:gd name="connsiteY2" fmla="*/ 3969475 h 3969799"/>
                <a:gd name="connsiteX3" fmla="*/ 1063679 w 5052131"/>
                <a:gd name="connsiteY3" fmla="*/ 3232875 h 3969799"/>
                <a:gd name="connsiteX4" fmla="*/ 619179 w 5052131"/>
                <a:gd name="connsiteY4" fmla="*/ 3359875 h 3969799"/>
                <a:gd name="connsiteX5" fmla="*/ 314379 w 5052131"/>
                <a:gd name="connsiteY5" fmla="*/ 2826475 h 3969799"/>
                <a:gd name="connsiteX6" fmla="*/ 100684 w 5052131"/>
                <a:gd name="connsiteY6" fmla="*/ 3474175 h 3969799"/>
                <a:gd name="connsiteX7" fmla="*/ 519784 w 5052131"/>
                <a:gd name="connsiteY7" fmla="*/ 476976 h 3969799"/>
                <a:gd name="connsiteX0" fmla="*/ 519784 w 5052131"/>
                <a:gd name="connsiteY0" fmla="*/ 476976 h 3969475"/>
                <a:gd name="connsiteX1" fmla="*/ 4987979 w 5052131"/>
                <a:gd name="connsiteY1" fmla="*/ 3359876 h 3969475"/>
                <a:gd name="connsiteX2" fmla="*/ 4467279 w 5052131"/>
                <a:gd name="connsiteY2" fmla="*/ 3969475 h 3969475"/>
                <a:gd name="connsiteX3" fmla="*/ 1419279 w 5052131"/>
                <a:gd name="connsiteY3" fmla="*/ 3448775 h 3969475"/>
                <a:gd name="connsiteX4" fmla="*/ 1063679 w 5052131"/>
                <a:gd name="connsiteY4" fmla="*/ 3232875 h 3969475"/>
                <a:gd name="connsiteX5" fmla="*/ 619179 w 5052131"/>
                <a:gd name="connsiteY5" fmla="*/ 3359875 h 3969475"/>
                <a:gd name="connsiteX6" fmla="*/ 314379 w 5052131"/>
                <a:gd name="connsiteY6" fmla="*/ 2826475 h 3969475"/>
                <a:gd name="connsiteX7" fmla="*/ 100684 w 5052131"/>
                <a:gd name="connsiteY7" fmla="*/ 3474175 h 3969475"/>
                <a:gd name="connsiteX8" fmla="*/ 519784 w 5052131"/>
                <a:gd name="connsiteY8" fmla="*/ 476976 h 3969475"/>
                <a:gd name="connsiteX0" fmla="*/ 519784 w 5052131"/>
                <a:gd name="connsiteY0" fmla="*/ 476976 h 3973374"/>
                <a:gd name="connsiteX1" fmla="*/ 4987979 w 5052131"/>
                <a:gd name="connsiteY1" fmla="*/ 3359876 h 3973374"/>
                <a:gd name="connsiteX2" fmla="*/ 4467279 w 5052131"/>
                <a:gd name="connsiteY2" fmla="*/ 3969475 h 3973374"/>
                <a:gd name="connsiteX3" fmla="*/ 1685979 w 5052131"/>
                <a:gd name="connsiteY3" fmla="*/ 3804375 h 3973374"/>
                <a:gd name="connsiteX4" fmla="*/ 1419279 w 5052131"/>
                <a:gd name="connsiteY4" fmla="*/ 3448775 h 3973374"/>
                <a:gd name="connsiteX5" fmla="*/ 1063679 w 5052131"/>
                <a:gd name="connsiteY5" fmla="*/ 3232875 h 3973374"/>
                <a:gd name="connsiteX6" fmla="*/ 619179 w 5052131"/>
                <a:gd name="connsiteY6" fmla="*/ 3359875 h 3973374"/>
                <a:gd name="connsiteX7" fmla="*/ 314379 w 5052131"/>
                <a:gd name="connsiteY7" fmla="*/ 2826475 h 3973374"/>
                <a:gd name="connsiteX8" fmla="*/ 100684 w 5052131"/>
                <a:gd name="connsiteY8" fmla="*/ 3474175 h 3973374"/>
                <a:gd name="connsiteX9" fmla="*/ 519784 w 5052131"/>
                <a:gd name="connsiteY9" fmla="*/ 476976 h 3973374"/>
                <a:gd name="connsiteX0" fmla="*/ 519784 w 5052131"/>
                <a:gd name="connsiteY0" fmla="*/ 476976 h 3974749"/>
                <a:gd name="connsiteX1" fmla="*/ 4987979 w 5052131"/>
                <a:gd name="connsiteY1" fmla="*/ 3359876 h 3974749"/>
                <a:gd name="connsiteX2" fmla="*/ 4467279 w 5052131"/>
                <a:gd name="connsiteY2" fmla="*/ 3969475 h 3974749"/>
                <a:gd name="connsiteX3" fmla="*/ 2143179 w 5052131"/>
                <a:gd name="connsiteY3" fmla="*/ 3156674 h 3974749"/>
                <a:gd name="connsiteX4" fmla="*/ 1685979 w 5052131"/>
                <a:gd name="connsiteY4" fmla="*/ 3804375 h 3974749"/>
                <a:gd name="connsiteX5" fmla="*/ 1419279 w 5052131"/>
                <a:gd name="connsiteY5" fmla="*/ 3448775 h 3974749"/>
                <a:gd name="connsiteX6" fmla="*/ 1063679 w 5052131"/>
                <a:gd name="connsiteY6" fmla="*/ 3232875 h 3974749"/>
                <a:gd name="connsiteX7" fmla="*/ 619179 w 5052131"/>
                <a:gd name="connsiteY7" fmla="*/ 3359875 h 3974749"/>
                <a:gd name="connsiteX8" fmla="*/ 314379 w 5052131"/>
                <a:gd name="connsiteY8" fmla="*/ 2826475 h 3974749"/>
                <a:gd name="connsiteX9" fmla="*/ 100684 w 5052131"/>
                <a:gd name="connsiteY9" fmla="*/ 3474175 h 3974749"/>
                <a:gd name="connsiteX10" fmla="*/ 519784 w 5052131"/>
                <a:gd name="connsiteY10" fmla="*/ 476976 h 3974749"/>
                <a:gd name="connsiteX0" fmla="*/ 519784 w 5052131"/>
                <a:gd name="connsiteY0" fmla="*/ 476976 h 3969475"/>
                <a:gd name="connsiteX1" fmla="*/ 4987979 w 5052131"/>
                <a:gd name="connsiteY1" fmla="*/ 3359876 h 3969475"/>
                <a:gd name="connsiteX2" fmla="*/ 4467279 w 5052131"/>
                <a:gd name="connsiteY2" fmla="*/ 3969475 h 3969475"/>
                <a:gd name="connsiteX3" fmla="*/ 2409879 w 5052131"/>
                <a:gd name="connsiteY3" fmla="*/ 3766274 h 3969475"/>
                <a:gd name="connsiteX4" fmla="*/ 2143179 w 5052131"/>
                <a:gd name="connsiteY4" fmla="*/ 3156674 h 3969475"/>
                <a:gd name="connsiteX5" fmla="*/ 1685979 w 5052131"/>
                <a:gd name="connsiteY5" fmla="*/ 3804375 h 3969475"/>
                <a:gd name="connsiteX6" fmla="*/ 1419279 w 5052131"/>
                <a:gd name="connsiteY6" fmla="*/ 3448775 h 3969475"/>
                <a:gd name="connsiteX7" fmla="*/ 1063679 w 5052131"/>
                <a:gd name="connsiteY7" fmla="*/ 3232875 h 3969475"/>
                <a:gd name="connsiteX8" fmla="*/ 619179 w 5052131"/>
                <a:gd name="connsiteY8" fmla="*/ 3359875 h 3969475"/>
                <a:gd name="connsiteX9" fmla="*/ 314379 w 5052131"/>
                <a:gd name="connsiteY9" fmla="*/ 2826475 h 3969475"/>
                <a:gd name="connsiteX10" fmla="*/ 100684 w 5052131"/>
                <a:gd name="connsiteY10" fmla="*/ 3474175 h 3969475"/>
                <a:gd name="connsiteX11" fmla="*/ 519784 w 5052131"/>
                <a:gd name="connsiteY11" fmla="*/ 476976 h 3969475"/>
                <a:gd name="connsiteX0" fmla="*/ 519784 w 5052131"/>
                <a:gd name="connsiteY0" fmla="*/ 476976 h 3980176"/>
                <a:gd name="connsiteX1" fmla="*/ 4987979 w 5052131"/>
                <a:gd name="connsiteY1" fmla="*/ 3359876 h 3980176"/>
                <a:gd name="connsiteX2" fmla="*/ 4467279 w 5052131"/>
                <a:gd name="connsiteY2" fmla="*/ 3969475 h 3980176"/>
                <a:gd name="connsiteX3" fmla="*/ 2841679 w 5052131"/>
                <a:gd name="connsiteY3" fmla="*/ 3575774 h 3980176"/>
                <a:gd name="connsiteX4" fmla="*/ 2409879 w 5052131"/>
                <a:gd name="connsiteY4" fmla="*/ 3766274 h 3980176"/>
                <a:gd name="connsiteX5" fmla="*/ 2143179 w 5052131"/>
                <a:gd name="connsiteY5" fmla="*/ 3156674 h 3980176"/>
                <a:gd name="connsiteX6" fmla="*/ 1685979 w 5052131"/>
                <a:gd name="connsiteY6" fmla="*/ 3804375 h 3980176"/>
                <a:gd name="connsiteX7" fmla="*/ 1419279 w 5052131"/>
                <a:gd name="connsiteY7" fmla="*/ 3448775 h 3980176"/>
                <a:gd name="connsiteX8" fmla="*/ 1063679 w 5052131"/>
                <a:gd name="connsiteY8" fmla="*/ 3232875 h 3980176"/>
                <a:gd name="connsiteX9" fmla="*/ 619179 w 5052131"/>
                <a:gd name="connsiteY9" fmla="*/ 3359875 h 3980176"/>
                <a:gd name="connsiteX10" fmla="*/ 314379 w 5052131"/>
                <a:gd name="connsiteY10" fmla="*/ 2826475 h 3980176"/>
                <a:gd name="connsiteX11" fmla="*/ 100684 w 5052131"/>
                <a:gd name="connsiteY11" fmla="*/ 3474175 h 3980176"/>
                <a:gd name="connsiteX12" fmla="*/ 519784 w 5052131"/>
                <a:gd name="connsiteY12" fmla="*/ 476976 h 3980176"/>
                <a:gd name="connsiteX0" fmla="*/ 519784 w 5052131"/>
                <a:gd name="connsiteY0" fmla="*/ 476976 h 3972214"/>
                <a:gd name="connsiteX1" fmla="*/ 4987979 w 5052131"/>
                <a:gd name="connsiteY1" fmla="*/ 3359876 h 3972214"/>
                <a:gd name="connsiteX2" fmla="*/ 4467279 w 5052131"/>
                <a:gd name="connsiteY2" fmla="*/ 3969475 h 3972214"/>
                <a:gd name="connsiteX3" fmla="*/ 3197279 w 5052131"/>
                <a:gd name="connsiteY3" fmla="*/ 3105873 h 3972214"/>
                <a:gd name="connsiteX4" fmla="*/ 2841679 w 5052131"/>
                <a:gd name="connsiteY4" fmla="*/ 3575774 h 3972214"/>
                <a:gd name="connsiteX5" fmla="*/ 2409879 w 5052131"/>
                <a:gd name="connsiteY5" fmla="*/ 3766274 h 3972214"/>
                <a:gd name="connsiteX6" fmla="*/ 2143179 w 5052131"/>
                <a:gd name="connsiteY6" fmla="*/ 3156674 h 3972214"/>
                <a:gd name="connsiteX7" fmla="*/ 1685979 w 5052131"/>
                <a:gd name="connsiteY7" fmla="*/ 3804375 h 3972214"/>
                <a:gd name="connsiteX8" fmla="*/ 1419279 w 5052131"/>
                <a:gd name="connsiteY8" fmla="*/ 3448775 h 3972214"/>
                <a:gd name="connsiteX9" fmla="*/ 1063679 w 5052131"/>
                <a:gd name="connsiteY9" fmla="*/ 3232875 h 3972214"/>
                <a:gd name="connsiteX10" fmla="*/ 619179 w 5052131"/>
                <a:gd name="connsiteY10" fmla="*/ 3359875 h 3972214"/>
                <a:gd name="connsiteX11" fmla="*/ 314379 w 5052131"/>
                <a:gd name="connsiteY11" fmla="*/ 2826475 h 3972214"/>
                <a:gd name="connsiteX12" fmla="*/ 100684 w 5052131"/>
                <a:gd name="connsiteY12" fmla="*/ 3474175 h 3972214"/>
                <a:gd name="connsiteX13" fmla="*/ 519784 w 5052131"/>
                <a:gd name="connsiteY13" fmla="*/ 476976 h 3972214"/>
                <a:gd name="connsiteX0" fmla="*/ 519784 w 5052131"/>
                <a:gd name="connsiteY0" fmla="*/ 476976 h 3970199"/>
                <a:gd name="connsiteX1" fmla="*/ 4987979 w 5052131"/>
                <a:gd name="connsiteY1" fmla="*/ 3359876 h 3970199"/>
                <a:gd name="connsiteX2" fmla="*/ 4467279 w 5052131"/>
                <a:gd name="connsiteY2" fmla="*/ 3969475 h 3970199"/>
                <a:gd name="connsiteX3" fmla="*/ 3730679 w 5052131"/>
                <a:gd name="connsiteY3" fmla="*/ 3397973 h 3970199"/>
                <a:gd name="connsiteX4" fmla="*/ 3197279 w 5052131"/>
                <a:gd name="connsiteY4" fmla="*/ 3105873 h 3970199"/>
                <a:gd name="connsiteX5" fmla="*/ 2841679 w 5052131"/>
                <a:gd name="connsiteY5" fmla="*/ 3575774 h 3970199"/>
                <a:gd name="connsiteX6" fmla="*/ 2409879 w 5052131"/>
                <a:gd name="connsiteY6" fmla="*/ 3766274 h 3970199"/>
                <a:gd name="connsiteX7" fmla="*/ 2143179 w 5052131"/>
                <a:gd name="connsiteY7" fmla="*/ 3156674 h 3970199"/>
                <a:gd name="connsiteX8" fmla="*/ 1685979 w 5052131"/>
                <a:gd name="connsiteY8" fmla="*/ 3804375 h 3970199"/>
                <a:gd name="connsiteX9" fmla="*/ 1419279 w 5052131"/>
                <a:gd name="connsiteY9" fmla="*/ 3448775 h 3970199"/>
                <a:gd name="connsiteX10" fmla="*/ 1063679 w 5052131"/>
                <a:gd name="connsiteY10" fmla="*/ 3232875 h 3970199"/>
                <a:gd name="connsiteX11" fmla="*/ 619179 w 5052131"/>
                <a:gd name="connsiteY11" fmla="*/ 3359875 h 3970199"/>
                <a:gd name="connsiteX12" fmla="*/ 314379 w 5052131"/>
                <a:gd name="connsiteY12" fmla="*/ 2826475 h 3970199"/>
                <a:gd name="connsiteX13" fmla="*/ 100684 w 5052131"/>
                <a:gd name="connsiteY13" fmla="*/ 3474175 h 3970199"/>
                <a:gd name="connsiteX14" fmla="*/ 519784 w 5052131"/>
                <a:gd name="connsiteY14" fmla="*/ 476976 h 3970199"/>
                <a:gd name="connsiteX0" fmla="*/ 519784 w 5052131"/>
                <a:gd name="connsiteY0" fmla="*/ 476976 h 3976108"/>
                <a:gd name="connsiteX1" fmla="*/ 4987979 w 5052131"/>
                <a:gd name="connsiteY1" fmla="*/ 3359876 h 3976108"/>
                <a:gd name="connsiteX2" fmla="*/ 4467279 w 5052131"/>
                <a:gd name="connsiteY2" fmla="*/ 3969475 h 3976108"/>
                <a:gd name="connsiteX3" fmla="*/ 4060879 w 5052131"/>
                <a:gd name="connsiteY3" fmla="*/ 3626574 h 3976108"/>
                <a:gd name="connsiteX4" fmla="*/ 3730679 w 5052131"/>
                <a:gd name="connsiteY4" fmla="*/ 3397973 h 3976108"/>
                <a:gd name="connsiteX5" fmla="*/ 3197279 w 5052131"/>
                <a:gd name="connsiteY5" fmla="*/ 3105873 h 3976108"/>
                <a:gd name="connsiteX6" fmla="*/ 2841679 w 5052131"/>
                <a:gd name="connsiteY6" fmla="*/ 3575774 h 3976108"/>
                <a:gd name="connsiteX7" fmla="*/ 2409879 w 5052131"/>
                <a:gd name="connsiteY7" fmla="*/ 3766274 h 3976108"/>
                <a:gd name="connsiteX8" fmla="*/ 2143179 w 5052131"/>
                <a:gd name="connsiteY8" fmla="*/ 3156674 h 3976108"/>
                <a:gd name="connsiteX9" fmla="*/ 1685979 w 5052131"/>
                <a:gd name="connsiteY9" fmla="*/ 3804375 h 3976108"/>
                <a:gd name="connsiteX10" fmla="*/ 1419279 w 5052131"/>
                <a:gd name="connsiteY10" fmla="*/ 3448775 h 3976108"/>
                <a:gd name="connsiteX11" fmla="*/ 1063679 w 5052131"/>
                <a:gd name="connsiteY11" fmla="*/ 3232875 h 3976108"/>
                <a:gd name="connsiteX12" fmla="*/ 619179 w 5052131"/>
                <a:gd name="connsiteY12" fmla="*/ 3359875 h 3976108"/>
                <a:gd name="connsiteX13" fmla="*/ 314379 w 5052131"/>
                <a:gd name="connsiteY13" fmla="*/ 2826475 h 3976108"/>
                <a:gd name="connsiteX14" fmla="*/ 100684 w 5052131"/>
                <a:gd name="connsiteY14" fmla="*/ 3474175 h 3976108"/>
                <a:gd name="connsiteX15" fmla="*/ 519784 w 5052131"/>
                <a:gd name="connsiteY15" fmla="*/ 476976 h 3976108"/>
                <a:gd name="connsiteX0" fmla="*/ 519784 w 5052131"/>
                <a:gd name="connsiteY0" fmla="*/ 476976 h 3809225"/>
                <a:gd name="connsiteX1" fmla="*/ 4987979 w 5052131"/>
                <a:gd name="connsiteY1" fmla="*/ 3359876 h 3809225"/>
                <a:gd name="connsiteX2" fmla="*/ 4340279 w 5052131"/>
                <a:gd name="connsiteY2" fmla="*/ 3283675 h 3809225"/>
                <a:gd name="connsiteX3" fmla="*/ 4060879 w 5052131"/>
                <a:gd name="connsiteY3" fmla="*/ 3626574 h 3809225"/>
                <a:gd name="connsiteX4" fmla="*/ 3730679 w 5052131"/>
                <a:gd name="connsiteY4" fmla="*/ 3397973 h 3809225"/>
                <a:gd name="connsiteX5" fmla="*/ 3197279 w 5052131"/>
                <a:gd name="connsiteY5" fmla="*/ 3105873 h 3809225"/>
                <a:gd name="connsiteX6" fmla="*/ 2841679 w 5052131"/>
                <a:gd name="connsiteY6" fmla="*/ 3575774 h 3809225"/>
                <a:gd name="connsiteX7" fmla="*/ 2409879 w 5052131"/>
                <a:gd name="connsiteY7" fmla="*/ 3766274 h 3809225"/>
                <a:gd name="connsiteX8" fmla="*/ 2143179 w 5052131"/>
                <a:gd name="connsiteY8" fmla="*/ 3156674 h 3809225"/>
                <a:gd name="connsiteX9" fmla="*/ 1685979 w 5052131"/>
                <a:gd name="connsiteY9" fmla="*/ 3804375 h 3809225"/>
                <a:gd name="connsiteX10" fmla="*/ 1419279 w 5052131"/>
                <a:gd name="connsiteY10" fmla="*/ 3448775 h 3809225"/>
                <a:gd name="connsiteX11" fmla="*/ 1063679 w 5052131"/>
                <a:gd name="connsiteY11" fmla="*/ 3232875 h 3809225"/>
                <a:gd name="connsiteX12" fmla="*/ 619179 w 5052131"/>
                <a:gd name="connsiteY12" fmla="*/ 3359875 h 3809225"/>
                <a:gd name="connsiteX13" fmla="*/ 314379 w 5052131"/>
                <a:gd name="connsiteY13" fmla="*/ 2826475 h 3809225"/>
                <a:gd name="connsiteX14" fmla="*/ 100684 w 5052131"/>
                <a:gd name="connsiteY14" fmla="*/ 3474175 h 3809225"/>
                <a:gd name="connsiteX15" fmla="*/ 519784 w 5052131"/>
                <a:gd name="connsiteY15" fmla="*/ 476976 h 3809225"/>
                <a:gd name="connsiteX0" fmla="*/ 519784 w 5052131"/>
                <a:gd name="connsiteY0" fmla="*/ 476976 h 3809225"/>
                <a:gd name="connsiteX1" fmla="*/ 4987979 w 5052131"/>
                <a:gd name="connsiteY1" fmla="*/ 3359876 h 3809225"/>
                <a:gd name="connsiteX2" fmla="*/ 4708579 w 5052131"/>
                <a:gd name="connsiteY2" fmla="*/ 2585174 h 3809225"/>
                <a:gd name="connsiteX3" fmla="*/ 4340279 w 5052131"/>
                <a:gd name="connsiteY3" fmla="*/ 3283675 h 3809225"/>
                <a:gd name="connsiteX4" fmla="*/ 4060879 w 5052131"/>
                <a:gd name="connsiteY4" fmla="*/ 3626574 h 3809225"/>
                <a:gd name="connsiteX5" fmla="*/ 3730679 w 5052131"/>
                <a:gd name="connsiteY5" fmla="*/ 3397973 h 3809225"/>
                <a:gd name="connsiteX6" fmla="*/ 3197279 w 5052131"/>
                <a:gd name="connsiteY6" fmla="*/ 3105873 h 3809225"/>
                <a:gd name="connsiteX7" fmla="*/ 2841679 w 5052131"/>
                <a:gd name="connsiteY7" fmla="*/ 3575774 h 3809225"/>
                <a:gd name="connsiteX8" fmla="*/ 2409879 w 5052131"/>
                <a:gd name="connsiteY8" fmla="*/ 3766274 h 3809225"/>
                <a:gd name="connsiteX9" fmla="*/ 2143179 w 5052131"/>
                <a:gd name="connsiteY9" fmla="*/ 3156674 h 3809225"/>
                <a:gd name="connsiteX10" fmla="*/ 1685979 w 5052131"/>
                <a:gd name="connsiteY10" fmla="*/ 3804375 h 3809225"/>
                <a:gd name="connsiteX11" fmla="*/ 1419279 w 5052131"/>
                <a:gd name="connsiteY11" fmla="*/ 3448775 h 3809225"/>
                <a:gd name="connsiteX12" fmla="*/ 1063679 w 5052131"/>
                <a:gd name="connsiteY12" fmla="*/ 3232875 h 3809225"/>
                <a:gd name="connsiteX13" fmla="*/ 619179 w 5052131"/>
                <a:gd name="connsiteY13" fmla="*/ 3359875 h 3809225"/>
                <a:gd name="connsiteX14" fmla="*/ 314379 w 5052131"/>
                <a:gd name="connsiteY14" fmla="*/ 2826475 h 3809225"/>
                <a:gd name="connsiteX15" fmla="*/ 100684 w 5052131"/>
                <a:gd name="connsiteY15" fmla="*/ 3474175 h 3809225"/>
                <a:gd name="connsiteX16" fmla="*/ 519784 w 5052131"/>
                <a:gd name="connsiteY16" fmla="*/ 476976 h 3809225"/>
                <a:gd name="connsiteX0" fmla="*/ 519784 w 5052131"/>
                <a:gd name="connsiteY0" fmla="*/ 476976 h 3809225"/>
                <a:gd name="connsiteX1" fmla="*/ 4987979 w 5052131"/>
                <a:gd name="connsiteY1" fmla="*/ 3359876 h 3809225"/>
                <a:gd name="connsiteX2" fmla="*/ 4708579 w 5052131"/>
                <a:gd name="connsiteY2" fmla="*/ 2585174 h 3809225"/>
                <a:gd name="connsiteX3" fmla="*/ 4340279 w 5052131"/>
                <a:gd name="connsiteY3" fmla="*/ 3283675 h 3809225"/>
                <a:gd name="connsiteX4" fmla="*/ 4060879 w 5052131"/>
                <a:gd name="connsiteY4" fmla="*/ 3626574 h 3809225"/>
                <a:gd name="connsiteX5" fmla="*/ 3730679 w 5052131"/>
                <a:gd name="connsiteY5" fmla="*/ 3397973 h 3809225"/>
                <a:gd name="connsiteX6" fmla="*/ 3197279 w 5052131"/>
                <a:gd name="connsiteY6" fmla="*/ 3105873 h 3809225"/>
                <a:gd name="connsiteX7" fmla="*/ 2841679 w 5052131"/>
                <a:gd name="connsiteY7" fmla="*/ 3575774 h 3809225"/>
                <a:gd name="connsiteX8" fmla="*/ 2409879 w 5052131"/>
                <a:gd name="connsiteY8" fmla="*/ 3766274 h 3809225"/>
                <a:gd name="connsiteX9" fmla="*/ 2143179 w 5052131"/>
                <a:gd name="connsiteY9" fmla="*/ 3156674 h 3809225"/>
                <a:gd name="connsiteX10" fmla="*/ 1685979 w 5052131"/>
                <a:gd name="connsiteY10" fmla="*/ 3804375 h 3809225"/>
                <a:gd name="connsiteX11" fmla="*/ 1419279 w 5052131"/>
                <a:gd name="connsiteY11" fmla="*/ 3448775 h 3809225"/>
                <a:gd name="connsiteX12" fmla="*/ 1063679 w 5052131"/>
                <a:gd name="connsiteY12" fmla="*/ 3232875 h 3809225"/>
                <a:gd name="connsiteX13" fmla="*/ 619179 w 5052131"/>
                <a:gd name="connsiteY13" fmla="*/ 3359875 h 3809225"/>
                <a:gd name="connsiteX14" fmla="*/ 314379 w 5052131"/>
                <a:gd name="connsiteY14" fmla="*/ 2826475 h 3809225"/>
                <a:gd name="connsiteX15" fmla="*/ 100684 w 5052131"/>
                <a:gd name="connsiteY15" fmla="*/ 3474175 h 3809225"/>
                <a:gd name="connsiteX16" fmla="*/ 519784 w 5052131"/>
                <a:gd name="connsiteY16" fmla="*/ 476976 h 3809225"/>
                <a:gd name="connsiteX0" fmla="*/ 519784 w 5052131"/>
                <a:gd name="connsiteY0" fmla="*/ 476976 h 3809225"/>
                <a:gd name="connsiteX1" fmla="*/ 4987979 w 5052131"/>
                <a:gd name="connsiteY1" fmla="*/ 3359876 h 3809225"/>
                <a:gd name="connsiteX2" fmla="*/ 4708579 w 5052131"/>
                <a:gd name="connsiteY2" fmla="*/ 2585174 h 3809225"/>
                <a:gd name="connsiteX3" fmla="*/ 4340279 w 5052131"/>
                <a:gd name="connsiteY3" fmla="*/ 3283675 h 3809225"/>
                <a:gd name="connsiteX4" fmla="*/ 4060879 w 5052131"/>
                <a:gd name="connsiteY4" fmla="*/ 3626574 h 3809225"/>
                <a:gd name="connsiteX5" fmla="*/ 3730679 w 5052131"/>
                <a:gd name="connsiteY5" fmla="*/ 3397973 h 3809225"/>
                <a:gd name="connsiteX6" fmla="*/ 3197279 w 5052131"/>
                <a:gd name="connsiteY6" fmla="*/ 3105873 h 3809225"/>
                <a:gd name="connsiteX7" fmla="*/ 2841679 w 5052131"/>
                <a:gd name="connsiteY7" fmla="*/ 3575774 h 3809225"/>
                <a:gd name="connsiteX8" fmla="*/ 2409879 w 5052131"/>
                <a:gd name="connsiteY8" fmla="*/ 3766274 h 3809225"/>
                <a:gd name="connsiteX9" fmla="*/ 2143179 w 5052131"/>
                <a:gd name="connsiteY9" fmla="*/ 3156674 h 3809225"/>
                <a:gd name="connsiteX10" fmla="*/ 1685979 w 5052131"/>
                <a:gd name="connsiteY10" fmla="*/ 3804375 h 3809225"/>
                <a:gd name="connsiteX11" fmla="*/ 1419279 w 5052131"/>
                <a:gd name="connsiteY11" fmla="*/ 3448775 h 3809225"/>
                <a:gd name="connsiteX12" fmla="*/ 1063679 w 5052131"/>
                <a:gd name="connsiteY12" fmla="*/ 3232875 h 3809225"/>
                <a:gd name="connsiteX13" fmla="*/ 619179 w 5052131"/>
                <a:gd name="connsiteY13" fmla="*/ 3359875 h 3809225"/>
                <a:gd name="connsiteX14" fmla="*/ 314379 w 5052131"/>
                <a:gd name="connsiteY14" fmla="*/ 2826475 h 3809225"/>
                <a:gd name="connsiteX15" fmla="*/ 100684 w 5052131"/>
                <a:gd name="connsiteY15" fmla="*/ 3474175 h 3809225"/>
                <a:gd name="connsiteX16" fmla="*/ 519784 w 5052131"/>
                <a:gd name="connsiteY16" fmla="*/ 476976 h 3809225"/>
                <a:gd name="connsiteX0" fmla="*/ 519784 w 5052131"/>
                <a:gd name="connsiteY0" fmla="*/ 476976 h 3809225"/>
                <a:gd name="connsiteX1" fmla="*/ 4987979 w 5052131"/>
                <a:gd name="connsiteY1" fmla="*/ 3359876 h 3809225"/>
                <a:gd name="connsiteX2" fmla="*/ 4708579 w 5052131"/>
                <a:gd name="connsiteY2" fmla="*/ 2585174 h 3809225"/>
                <a:gd name="connsiteX3" fmla="*/ 4340279 w 5052131"/>
                <a:gd name="connsiteY3" fmla="*/ 3283675 h 3809225"/>
                <a:gd name="connsiteX4" fmla="*/ 4060879 w 5052131"/>
                <a:gd name="connsiteY4" fmla="*/ 3626574 h 3809225"/>
                <a:gd name="connsiteX5" fmla="*/ 3730679 w 5052131"/>
                <a:gd name="connsiteY5" fmla="*/ 3397973 h 3809225"/>
                <a:gd name="connsiteX6" fmla="*/ 3197279 w 5052131"/>
                <a:gd name="connsiteY6" fmla="*/ 3105873 h 3809225"/>
                <a:gd name="connsiteX7" fmla="*/ 2841679 w 5052131"/>
                <a:gd name="connsiteY7" fmla="*/ 3575774 h 3809225"/>
                <a:gd name="connsiteX8" fmla="*/ 2409879 w 5052131"/>
                <a:gd name="connsiteY8" fmla="*/ 3766274 h 3809225"/>
                <a:gd name="connsiteX9" fmla="*/ 2143179 w 5052131"/>
                <a:gd name="connsiteY9" fmla="*/ 3156674 h 3809225"/>
                <a:gd name="connsiteX10" fmla="*/ 1685979 w 5052131"/>
                <a:gd name="connsiteY10" fmla="*/ 3804375 h 3809225"/>
                <a:gd name="connsiteX11" fmla="*/ 1419279 w 5052131"/>
                <a:gd name="connsiteY11" fmla="*/ 3448775 h 3809225"/>
                <a:gd name="connsiteX12" fmla="*/ 1063679 w 5052131"/>
                <a:gd name="connsiteY12" fmla="*/ 3232875 h 3809225"/>
                <a:gd name="connsiteX13" fmla="*/ 619179 w 5052131"/>
                <a:gd name="connsiteY13" fmla="*/ 3359875 h 3809225"/>
                <a:gd name="connsiteX14" fmla="*/ 314379 w 5052131"/>
                <a:gd name="connsiteY14" fmla="*/ 2826475 h 3809225"/>
                <a:gd name="connsiteX15" fmla="*/ 100684 w 5052131"/>
                <a:gd name="connsiteY15" fmla="*/ 3474175 h 3809225"/>
                <a:gd name="connsiteX16" fmla="*/ 519784 w 5052131"/>
                <a:gd name="connsiteY16" fmla="*/ 476976 h 3809225"/>
                <a:gd name="connsiteX0" fmla="*/ 519784 w 5052131"/>
                <a:gd name="connsiteY0" fmla="*/ 476976 h 3964986"/>
                <a:gd name="connsiteX1" fmla="*/ 4987979 w 5052131"/>
                <a:gd name="connsiteY1" fmla="*/ 3359876 h 3964986"/>
                <a:gd name="connsiteX2" fmla="*/ 4708579 w 5052131"/>
                <a:gd name="connsiteY2" fmla="*/ 2585174 h 3964986"/>
                <a:gd name="connsiteX3" fmla="*/ 4340279 w 5052131"/>
                <a:gd name="connsiteY3" fmla="*/ 3283675 h 3964986"/>
                <a:gd name="connsiteX4" fmla="*/ 4060879 w 5052131"/>
                <a:gd name="connsiteY4" fmla="*/ 3626574 h 3964986"/>
                <a:gd name="connsiteX5" fmla="*/ 3730679 w 5052131"/>
                <a:gd name="connsiteY5" fmla="*/ 3397973 h 3964986"/>
                <a:gd name="connsiteX6" fmla="*/ 3197279 w 5052131"/>
                <a:gd name="connsiteY6" fmla="*/ 3105873 h 3964986"/>
                <a:gd name="connsiteX7" fmla="*/ 2841679 w 5052131"/>
                <a:gd name="connsiteY7" fmla="*/ 3575774 h 3964986"/>
                <a:gd name="connsiteX8" fmla="*/ 2409879 w 5052131"/>
                <a:gd name="connsiteY8" fmla="*/ 3766274 h 3964986"/>
                <a:gd name="connsiteX9" fmla="*/ 2143179 w 5052131"/>
                <a:gd name="connsiteY9" fmla="*/ 3156674 h 3964986"/>
                <a:gd name="connsiteX10" fmla="*/ 1685979 w 5052131"/>
                <a:gd name="connsiteY10" fmla="*/ 3804375 h 3964986"/>
                <a:gd name="connsiteX11" fmla="*/ 1419279 w 5052131"/>
                <a:gd name="connsiteY11" fmla="*/ 3448775 h 3964986"/>
                <a:gd name="connsiteX12" fmla="*/ 1063679 w 5052131"/>
                <a:gd name="connsiteY12" fmla="*/ 3232875 h 3964986"/>
                <a:gd name="connsiteX13" fmla="*/ 619179 w 5052131"/>
                <a:gd name="connsiteY13" fmla="*/ 3359875 h 3964986"/>
                <a:gd name="connsiteX14" fmla="*/ 314379 w 5052131"/>
                <a:gd name="connsiteY14" fmla="*/ 2826475 h 3964986"/>
                <a:gd name="connsiteX15" fmla="*/ 100684 w 5052131"/>
                <a:gd name="connsiteY15" fmla="*/ 3474175 h 3964986"/>
                <a:gd name="connsiteX16" fmla="*/ 519784 w 5052131"/>
                <a:gd name="connsiteY16" fmla="*/ 476976 h 3964986"/>
                <a:gd name="connsiteX0" fmla="*/ 519784 w 5052131"/>
                <a:gd name="connsiteY0" fmla="*/ 476976 h 3982383"/>
                <a:gd name="connsiteX1" fmla="*/ 4987979 w 5052131"/>
                <a:gd name="connsiteY1" fmla="*/ 3359876 h 3982383"/>
                <a:gd name="connsiteX2" fmla="*/ 4708579 w 5052131"/>
                <a:gd name="connsiteY2" fmla="*/ 2585174 h 3982383"/>
                <a:gd name="connsiteX3" fmla="*/ 4340279 w 5052131"/>
                <a:gd name="connsiteY3" fmla="*/ 3283675 h 3982383"/>
                <a:gd name="connsiteX4" fmla="*/ 4060879 w 5052131"/>
                <a:gd name="connsiteY4" fmla="*/ 3626574 h 3982383"/>
                <a:gd name="connsiteX5" fmla="*/ 3730679 w 5052131"/>
                <a:gd name="connsiteY5" fmla="*/ 3397973 h 3982383"/>
                <a:gd name="connsiteX6" fmla="*/ 3197279 w 5052131"/>
                <a:gd name="connsiteY6" fmla="*/ 3105873 h 3982383"/>
                <a:gd name="connsiteX7" fmla="*/ 2841679 w 5052131"/>
                <a:gd name="connsiteY7" fmla="*/ 3575774 h 3982383"/>
                <a:gd name="connsiteX8" fmla="*/ 2409879 w 5052131"/>
                <a:gd name="connsiteY8" fmla="*/ 3766274 h 3982383"/>
                <a:gd name="connsiteX9" fmla="*/ 2143179 w 5052131"/>
                <a:gd name="connsiteY9" fmla="*/ 3156674 h 3982383"/>
                <a:gd name="connsiteX10" fmla="*/ 1685979 w 5052131"/>
                <a:gd name="connsiteY10" fmla="*/ 3804375 h 3982383"/>
                <a:gd name="connsiteX11" fmla="*/ 1419279 w 5052131"/>
                <a:gd name="connsiteY11" fmla="*/ 3448775 h 3982383"/>
                <a:gd name="connsiteX12" fmla="*/ 1063679 w 5052131"/>
                <a:gd name="connsiteY12" fmla="*/ 3232875 h 3982383"/>
                <a:gd name="connsiteX13" fmla="*/ 619179 w 5052131"/>
                <a:gd name="connsiteY13" fmla="*/ 3359875 h 3982383"/>
                <a:gd name="connsiteX14" fmla="*/ 314379 w 5052131"/>
                <a:gd name="connsiteY14" fmla="*/ 2826475 h 3982383"/>
                <a:gd name="connsiteX15" fmla="*/ 100684 w 5052131"/>
                <a:gd name="connsiteY15" fmla="*/ 3474175 h 3982383"/>
                <a:gd name="connsiteX16" fmla="*/ 519784 w 5052131"/>
                <a:gd name="connsiteY16" fmla="*/ 476976 h 3982383"/>
                <a:gd name="connsiteX0" fmla="*/ 519784 w 5052131"/>
                <a:gd name="connsiteY0" fmla="*/ 476976 h 4037613"/>
                <a:gd name="connsiteX1" fmla="*/ 4987979 w 5052131"/>
                <a:gd name="connsiteY1" fmla="*/ 3359876 h 4037613"/>
                <a:gd name="connsiteX2" fmla="*/ 4708579 w 5052131"/>
                <a:gd name="connsiteY2" fmla="*/ 2585174 h 4037613"/>
                <a:gd name="connsiteX3" fmla="*/ 4340279 w 5052131"/>
                <a:gd name="connsiteY3" fmla="*/ 3283675 h 4037613"/>
                <a:gd name="connsiteX4" fmla="*/ 4060879 w 5052131"/>
                <a:gd name="connsiteY4" fmla="*/ 3626574 h 4037613"/>
                <a:gd name="connsiteX5" fmla="*/ 3730679 w 5052131"/>
                <a:gd name="connsiteY5" fmla="*/ 3397973 h 4037613"/>
                <a:gd name="connsiteX6" fmla="*/ 3197279 w 5052131"/>
                <a:gd name="connsiteY6" fmla="*/ 3105873 h 4037613"/>
                <a:gd name="connsiteX7" fmla="*/ 2841679 w 5052131"/>
                <a:gd name="connsiteY7" fmla="*/ 3575774 h 4037613"/>
                <a:gd name="connsiteX8" fmla="*/ 2409879 w 5052131"/>
                <a:gd name="connsiteY8" fmla="*/ 3766274 h 4037613"/>
                <a:gd name="connsiteX9" fmla="*/ 2143179 w 5052131"/>
                <a:gd name="connsiteY9" fmla="*/ 3156674 h 4037613"/>
                <a:gd name="connsiteX10" fmla="*/ 1685979 w 5052131"/>
                <a:gd name="connsiteY10" fmla="*/ 3804375 h 4037613"/>
                <a:gd name="connsiteX11" fmla="*/ 1419279 w 5052131"/>
                <a:gd name="connsiteY11" fmla="*/ 3448775 h 4037613"/>
                <a:gd name="connsiteX12" fmla="*/ 1063679 w 5052131"/>
                <a:gd name="connsiteY12" fmla="*/ 3232875 h 4037613"/>
                <a:gd name="connsiteX13" fmla="*/ 619179 w 5052131"/>
                <a:gd name="connsiteY13" fmla="*/ 3359875 h 4037613"/>
                <a:gd name="connsiteX14" fmla="*/ 314379 w 5052131"/>
                <a:gd name="connsiteY14" fmla="*/ 2826475 h 4037613"/>
                <a:gd name="connsiteX15" fmla="*/ 100684 w 5052131"/>
                <a:gd name="connsiteY15" fmla="*/ 3474175 h 4037613"/>
                <a:gd name="connsiteX16" fmla="*/ 519784 w 5052131"/>
                <a:gd name="connsiteY16" fmla="*/ 476976 h 4037613"/>
                <a:gd name="connsiteX0" fmla="*/ 519784 w 5052131"/>
                <a:gd name="connsiteY0" fmla="*/ 476976 h 4060216"/>
                <a:gd name="connsiteX1" fmla="*/ 4987979 w 5052131"/>
                <a:gd name="connsiteY1" fmla="*/ 3359876 h 4060216"/>
                <a:gd name="connsiteX2" fmla="*/ 4708579 w 5052131"/>
                <a:gd name="connsiteY2" fmla="*/ 2585174 h 4060216"/>
                <a:gd name="connsiteX3" fmla="*/ 4340279 w 5052131"/>
                <a:gd name="connsiteY3" fmla="*/ 3283675 h 4060216"/>
                <a:gd name="connsiteX4" fmla="*/ 4060879 w 5052131"/>
                <a:gd name="connsiteY4" fmla="*/ 3626574 h 4060216"/>
                <a:gd name="connsiteX5" fmla="*/ 3730679 w 5052131"/>
                <a:gd name="connsiteY5" fmla="*/ 3397973 h 4060216"/>
                <a:gd name="connsiteX6" fmla="*/ 3197279 w 5052131"/>
                <a:gd name="connsiteY6" fmla="*/ 3105873 h 4060216"/>
                <a:gd name="connsiteX7" fmla="*/ 2841679 w 5052131"/>
                <a:gd name="connsiteY7" fmla="*/ 3575774 h 4060216"/>
                <a:gd name="connsiteX8" fmla="*/ 2409879 w 5052131"/>
                <a:gd name="connsiteY8" fmla="*/ 3766274 h 4060216"/>
                <a:gd name="connsiteX9" fmla="*/ 2143179 w 5052131"/>
                <a:gd name="connsiteY9" fmla="*/ 3156674 h 4060216"/>
                <a:gd name="connsiteX10" fmla="*/ 1685979 w 5052131"/>
                <a:gd name="connsiteY10" fmla="*/ 3804375 h 4060216"/>
                <a:gd name="connsiteX11" fmla="*/ 1419279 w 5052131"/>
                <a:gd name="connsiteY11" fmla="*/ 3448775 h 4060216"/>
                <a:gd name="connsiteX12" fmla="*/ 1063679 w 5052131"/>
                <a:gd name="connsiteY12" fmla="*/ 3232875 h 4060216"/>
                <a:gd name="connsiteX13" fmla="*/ 619179 w 5052131"/>
                <a:gd name="connsiteY13" fmla="*/ 3359875 h 4060216"/>
                <a:gd name="connsiteX14" fmla="*/ 314379 w 5052131"/>
                <a:gd name="connsiteY14" fmla="*/ 2826475 h 4060216"/>
                <a:gd name="connsiteX15" fmla="*/ 100684 w 5052131"/>
                <a:gd name="connsiteY15" fmla="*/ 3474175 h 4060216"/>
                <a:gd name="connsiteX16" fmla="*/ 519784 w 5052131"/>
                <a:gd name="connsiteY16" fmla="*/ 476976 h 4060216"/>
                <a:gd name="connsiteX0" fmla="*/ 519784 w 5052131"/>
                <a:gd name="connsiteY0" fmla="*/ 476976 h 4021106"/>
                <a:gd name="connsiteX1" fmla="*/ 4987979 w 5052131"/>
                <a:gd name="connsiteY1" fmla="*/ 3359876 h 4021106"/>
                <a:gd name="connsiteX2" fmla="*/ 4708579 w 5052131"/>
                <a:gd name="connsiteY2" fmla="*/ 2585174 h 4021106"/>
                <a:gd name="connsiteX3" fmla="*/ 4340279 w 5052131"/>
                <a:gd name="connsiteY3" fmla="*/ 3283675 h 4021106"/>
                <a:gd name="connsiteX4" fmla="*/ 4060879 w 5052131"/>
                <a:gd name="connsiteY4" fmla="*/ 3626574 h 4021106"/>
                <a:gd name="connsiteX5" fmla="*/ 3730679 w 5052131"/>
                <a:gd name="connsiteY5" fmla="*/ 3397973 h 4021106"/>
                <a:gd name="connsiteX6" fmla="*/ 3197279 w 5052131"/>
                <a:gd name="connsiteY6" fmla="*/ 3105873 h 4021106"/>
                <a:gd name="connsiteX7" fmla="*/ 2841679 w 5052131"/>
                <a:gd name="connsiteY7" fmla="*/ 3575774 h 4021106"/>
                <a:gd name="connsiteX8" fmla="*/ 2409879 w 5052131"/>
                <a:gd name="connsiteY8" fmla="*/ 3766274 h 4021106"/>
                <a:gd name="connsiteX9" fmla="*/ 2143179 w 5052131"/>
                <a:gd name="connsiteY9" fmla="*/ 3156674 h 4021106"/>
                <a:gd name="connsiteX10" fmla="*/ 1685979 w 5052131"/>
                <a:gd name="connsiteY10" fmla="*/ 3804375 h 4021106"/>
                <a:gd name="connsiteX11" fmla="*/ 1419279 w 5052131"/>
                <a:gd name="connsiteY11" fmla="*/ 3448775 h 4021106"/>
                <a:gd name="connsiteX12" fmla="*/ 1063679 w 5052131"/>
                <a:gd name="connsiteY12" fmla="*/ 3232875 h 4021106"/>
                <a:gd name="connsiteX13" fmla="*/ 619179 w 5052131"/>
                <a:gd name="connsiteY13" fmla="*/ 3359875 h 4021106"/>
                <a:gd name="connsiteX14" fmla="*/ 314379 w 5052131"/>
                <a:gd name="connsiteY14" fmla="*/ 2826475 h 4021106"/>
                <a:gd name="connsiteX15" fmla="*/ 100684 w 5052131"/>
                <a:gd name="connsiteY15" fmla="*/ 3474175 h 4021106"/>
                <a:gd name="connsiteX16" fmla="*/ 519784 w 5052131"/>
                <a:gd name="connsiteY16" fmla="*/ 476976 h 4021106"/>
                <a:gd name="connsiteX0" fmla="*/ 519784 w 5052131"/>
                <a:gd name="connsiteY0" fmla="*/ 476976 h 4024233"/>
                <a:gd name="connsiteX1" fmla="*/ 4987979 w 5052131"/>
                <a:gd name="connsiteY1" fmla="*/ 3359876 h 4024233"/>
                <a:gd name="connsiteX2" fmla="*/ 4708579 w 5052131"/>
                <a:gd name="connsiteY2" fmla="*/ 2585174 h 4024233"/>
                <a:gd name="connsiteX3" fmla="*/ 4340279 w 5052131"/>
                <a:gd name="connsiteY3" fmla="*/ 3283675 h 4024233"/>
                <a:gd name="connsiteX4" fmla="*/ 4060879 w 5052131"/>
                <a:gd name="connsiteY4" fmla="*/ 3626574 h 4024233"/>
                <a:gd name="connsiteX5" fmla="*/ 3730679 w 5052131"/>
                <a:gd name="connsiteY5" fmla="*/ 3397973 h 4024233"/>
                <a:gd name="connsiteX6" fmla="*/ 3197279 w 5052131"/>
                <a:gd name="connsiteY6" fmla="*/ 3105873 h 4024233"/>
                <a:gd name="connsiteX7" fmla="*/ 2841679 w 5052131"/>
                <a:gd name="connsiteY7" fmla="*/ 3575774 h 4024233"/>
                <a:gd name="connsiteX8" fmla="*/ 2409879 w 5052131"/>
                <a:gd name="connsiteY8" fmla="*/ 3766274 h 4024233"/>
                <a:gd name="connsiteX9" fmla="*/ 2143179 w 5052131"/>
                <a:gd name="connsiteY9" fmla="*/ 3156674 h 4024233"/>
                <a:gd name="connsiteX10" fmla="*/ 1685979 w 5052131"/>
                <a:gd name="connsiteY10" fmla="*/ 3804375 h 4024233"/>
                <a:gd name="connsiteX11" fmla="*/ 1419279 w 5052131"/>
                <a:gd name="connsiteY11" fmla="*/ 3448775 h 4024233"/>
                <a:gd name="connsiteX12" fmla="*/ 1063679 w 5052131"/>
                <a:gd name="connsiteY12" fmla="*/ 3232875 h 4024233"/>
                <a:gd name="connsiteX13" fmla="*/ 619179 w 5052131"/>
                <a:gd name="connsiteY13" fmla="*/ 3359875 h 4024233"/>
                <a:gd name="connsiteX14" fmla="*/ 314379 w 5052131"/>
                <a:gd name="connsiteY14" fmla="*/ 2826475 h 4024233"/>
                <a:gd name="connsiteX15" fmla="*/ 100684 w 5052131"/>
                <a:gd name="connsiteY15" fmla="*/ 3474175 h 4024233"/>
                <a:gd name="connsiteX16" fmla="*/ 519784 w 5052131"/>
                <a:gd name="connsiteY16" fmla="*/ 476976 h 4024233"/>
                <a:gd name="connsiteX0" fmla="*/ 519784 w 5052131"/>
                <a:gd name="connsiteY0" fmla="*/ 476976 h 4021106"/>
                <a:gd name="connsiteX1" fmla="*/ 4987979 w 5052131"/>
                <a:gd name="connsiteY1" fmla="*/ 3359876 h 4021106"/>
                <a:gd name="connsiteX2" fmla="*/ 4708579 w 5052131"/>
                <a:gd name="connsiteY2" fmla="*/ 2585174 h 4021106"/>
                <a:gd name="connsiteX3" fmla="*/ 4340279 w 5052131"/>
                <a:gd name="connsiteY3" fmla="*/ 3283675 h 4021106"/>
                <a:gd name="connsiteX4" fmla="*/ 4060879 w 5052131"/>
                <a:gd name="connsiteY4" fmla="*/ 3626574 h 4021106"/>
                <a:gd name="connsiteX5" fmla="*/ 3730679 w 5052131"/>
                <a:gd name="connsiteY5" fmla="*/ 3397973 h 4021106"/>
                <a:gd name="connsiteX6" fmla="*/ 3197279 w 5052131"/>
                <a:gd name="connsiteY6" fmla="*/ 3105873 h 4021106"/>
                <a:gd name="connsiteX7" fmla="*/ 2841679 w 5052131"/>
                <a:gd name="connsiteY7" fmla="*/ 3575774 h 4021106"/>
                <a:gd name="connsiteX8" fmla="*/ 2409879 w 5052131"/>
                <a:gd name="connsiteY8" fmla="*/ 3766274 h 4021106"/>
                <a:gd name="connsiteX9" fmla="*/ 2143179 w 5052131"/>
                <a:gd name="connsiteY9" fmla="*/ 3156674 h 4021106"/>
                <a:gd name="connsiteX10" fmla="*/ 1685979 w 5052131"/>
                <a:gd name="connsiteY10" fmla="*/ 3804375 h 4021106"/>
                <a:gd name="connsiteX11" fmla="*/ 1419279 w 5052131"/>
                <a:gd name="connsiteY11" fmla="*/ 3448775 h 4021106"/>
                <a:gd name="connsiteX12" fmla="*/ 1063679 w 5052131"/>
                <a:gd name="connsiteY12" fmla="*/ 3232875 h 4021106"/>
                <a:gd name="connsiteX13" fmla="*/ 619179 w 5052131"/>
                <a:gd name="connsiteY13" fmla="*/ 3359875 h 4021106"/>
                <a:gd name="connsiteX14" fmla="*/ 314379 w 5052131"/>
                <a:gd name="connsiteY14" fmla="*/ 2826475 h 4021106"/>
                <a:gd name="connsiteX15" fmla="*/ 100684 w 5052131"/>
                <a:gd name="connsiteY15" fmla="*/ 3474175 h 4021106"/>
                <a:gd name="connsiteX16" fmla="*/ 519784 w 5052131"/>
                <a:gd name="connsiteY16" fmla="*/ 476976 h 4021106"/>
                <a:gd name="connsiteX0" fmla="*/ 519784 w 5052131"/>
                <a:gd name="connsiteY0" fmla="*/ 476976 h 4025794"/>
                <a:gd name="connsiteX1" fmla="*/ 4987979 w 5052131"/>
                <a:gd name="connsiteY1" fmla="*/ 3359876 h 4025794"/>
                <a:gd name="connsiteX2" fmla="*/ 4708579 w 5052131"/>
                <a:gd name="connsiteY2" fmla="*/ 2585174 h 4025794"/>
                <a:gd name="connsiteX3" fmla="*/ 4340279 w 5052131"/>
                <a:gd name="connsiteY3" fmla="*/ 3283675 h 4025794"/>
                <a:gd name="connsiteX4" fmla="*/ 4060879 w 5052131"/>
                <a:gd name="connsiteY4" fmla="*/ 3626574 h 4025794"/>
                <a:gd name="connsiteX5" fmla="*/ 3730679 w 5052131"/>
                <a:gd name="connsiteY5" fmla="*/ 3397973 h 4025794"/>
                <a:gd name="connsiteX6" fmla="*/ 3197279 w 5052131"/>
                <a:gd name="connsiteY6" fmla="*/ 3105873 h 4025794"/>
                <a:gd name="connsiteX7" fmla="*/ 2841679 w 5052131"/>
                <a:gd name="connsiteY7" fmla="*/ 3575774 h 4025794"/>
                <a:gd name="connsiteX8" fmla="*/ 2409879 w 5052131"/>
                <a:gd name="connsiteY8" fmla="*/ 3766274 h 4025794"/>
                <a:gd name="connsiteX9" fmla="*/ 2143179 w 5052131"/>
                <a:gd name="connsiteY9" fmla="*/ 3156674 h 4025794"/>
                <a:gd name="connsiteX10" fmla="*/ 1685979 w 5052131"/>
                <a:gd name="connsiteY10" fmla="*/ 3804375 h 4025794"/>
                <a:gd name="connsiteX11" fmla="*/ 1419279 w 5052131"/>
                <a:gd name="connsiteY11" fmla="*/ 3448775 h 4025794"/>
                <a:gd name="connsiteX12" fmla="*/ 1063679 w 5052131"/>
                <a:gd name="connsiteY12" fmla="*/ 3232875 h 4025794"/>
                <a:gd name="connsiteX13" fmla="*/ 619179 w 5052131"/>
                <a:gd name="connsiteY13" fmla="*/ 3359875 h 4025794"/>
                <a:gd name="connsiteX14" fmla="*/ 314379 w 5052131"/>
                <a:gd name="connsiteY14" fmla="*/ 2826475 h 4025794"/>
                <a:gd name="connsiteX15" fmla="*/ 100684 w 5052131"/>
                <a:gd name="connsiteY15" fmla="*/ 3474175 h 4025794"/>
                <a:gd name="connsiteX16" fmla="*/ 519784 w 5052131"/>
                <a:gd name="connsiteY16" fmla="*/ 476976 h 4025794"/>
                <a:gd name="connsiteX0" fmla="*/ 519784 w 5052131"/>
                <a:gd name="connsiteY0" fmla="*/ 476976 h 4041094"/>
                <a:gd name="connsiteX1" fmla="*/ 4987979 w 5052131"/>
                <a:gd name="connsiteY1" fmla="*/ 3359876 h 4041094"/>
                <a:gd name="connsiteX2" fmla="*/ 4708579 w 5052131"/>
                <a:gd name="connsiteY2" fmla="*/ 2585174 h 4041094"/>
                <a:gd name="connsiteX3" fmla="*/ 4340279 w 5052131"/>
                <a:gd name="connsiteY3" fmla="*/ 3283675 h 4041094"/>
                <a:gd name="connsiteX4" fmla="*/ 4060879 w 5052131"/>
                <a:gd name="connsiteY4" fmla="*/ 3626574 h 4041094"/>
                <a:gd name="connsiteX5" fmla="*/ 3730679 w 5052131"/>
                <a:gd name="connsiteY5" fmla="*/ 3397973 h 4041094"/>
                <a:gd name="connsiteX6" fmla="*/ 3197279 w 5052131"/>
                <a:gd name="connsiteY6" fmla="*/ 3105873 h 4041094"/>
                <a:gd name="connsiteX7" fmla="*/ 2841679 w 5052131"/>
                <a:gd name="connsiteY7" fmla="*/ 3575774 h 4041094"/>
                <a:gd name="connsiteX8" fmla="*/ 2409879 w 5052131"/>
                <a:gd name="connsiteY8" fmla="*/ 3766274 h 4041094"/>
                <a:gd name="connsiteX9" fmla="*/ 2143179 w 5052131"/>
                <a:gd name="connsiteY9" fmla="*/ 3156674 h 4041094"/>
                <a:gd name="connsiteX10" fmla="*/ 1685979 w 5052131"/>
                <a:gd name="connsiteY10" fmla="*/ 3804375 h 4041094"/>
                <a:gd name="connsiteX11" fmla="*/ 1419279 w 5052131"/>
                <a:gd name="connsiteY11" fmla="*/ 3448775 h 4041094"/>
                <a:gd name="connsiteX12" fmla="*/ 1063679 w 5052131"/>
                <a:gd name="connsiteY12" fmla="*/ 3232875 h 4041094"/>
                <a:gd name="connsiteX13" fmla="*/ 619179 w 5052131"/>
                <a:gd name="connsiteY13" fmla="*/ 3359875 h 4041094"/>
                <a:gd name="connsiteX14" fmla="*/ 314379 w 5052131"/>
                <a:gd name="connsiteY14" fmla="*/ 2826475 h 4041094"/>
                <a:gd name="connsiteX15" fmla="*/ 100684 w 5052131"/>
                <a:gd name="connsiteY15" fmla="*/ 3474175 h 4041094"/>
                <a:gd name="connsiteX16" fmla="*/ 519784 w 5052131"/>
                <a:gd name="connsiteY16" fmla="*/ 476976 h 4041094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09779 w 5052131"/>
                <a:gd name="connsiteY10" fmla="*/ 39948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92376"/>
                <a:gd name="connsiteX1" fmla="*/ 4987979 w 5052131"/>
                <a:gd name="connsiteY1" fmla="*/ 3359876 h 4092376"/>
                <a:gd name="connsiteX2" fmla="*/ 4708579 w 5052131"/>
                <a:gd name="connsiteY2" fmla="*/ 2585174 h 4092376"/>
                <a:gd name="connsiteX3" fmla="*/ 4340279 w 5052131"/>
                <a:gd name="connsiteY3" fmla="*/ 3283675 h 4092376"/>
                <a:gd name="connsiteX4" fmla="*/ 4060879 w 5052131"/>
                <a:gd name="connsiteY4" fmla="*/ 3626574 h 4092376"/>
                <a:gd name="connsiteX5" fmla="*/ 3730679 w 5052131"/>
                <a:gd name="connsiteY5" fmla="*/ 3397973 h 4092376"/>
                <a:gd name="connsiteX6" fmla="*/ 3197279 w 5052131"/>
                <a:gd name="connsiteY6" fmla="*/ 3105873 h 4092376"/>
                <a:gd name="connsiteX7" fmla="*/ 2841679 w 5052131"/>
                <a:gd name="connsiteY7" fmla="*/ 3575774 h 4092376"/>
                <a:gd name="connsiteX8" fmla="*/ 2409879 w 5052131"/>
                <a:gd name="connsiteY8" fmla="*/ 3766274 h 4092376"/>
                <a:gd name="connsiteX9" fmla="*/ 2143179 w 5052131"/>
                <a:gd name="connsiteY9" fmla="*/ 3156674 h 4092376"/>
                <a:gd name="connsiteX10" fmla="*/ 1660579 w 5052131"/>
                <a:gd name="connsiteY10" fmla="*/ 3829775 h 4092376"/>
                <a:gd name="connsiteX11" fmla="*/ 1419279 w 5052131"/>
                <a:gd name="connsiteY11" fmla="*/ 3448775 h 4092376"/>
                <a:gd name="connsiteX12" fmla="*/ 1063679 w 5052131"/>
                <a:gd name="connsiteY12" fmla="*/ 3232875 h 4092376"/>
                <a:gd name="connsiteX13" fmla="*/ 619179 w 5052131"/>
                <a:gd name="connsiteY13" fmla="*/ 3359875 h 4092376"/>
                <a:gd name="connsiteX14" fmla="*/ 314379 w 5052131"/>
                <a:gd name="connsiteY14" fmla="*/ 2826475 h 4092376"/>
                <a:gd name="connsiteX15" fmla="*/ 100684 w 5052131"/>
                <a:gd name="connsiteY15" fmla="*/ 3474175 h 4092376"/>
                <a:gd name="connsiteX16" fmla="*/ 519784 w 5052131"/>
                <a:gd name="connsiteY16" fmla="*/ 476976 h 4092376"/>
                <a:gd name="connsiteX0" fmla="*/ 519784 w 5052131"/>
                <a:gd name="connsiteY0" fmla="*/ 476976 h 4092376"/>
                <a:gd name="connsiteX1" fmla="*/ 4987979 w 5052131"/>
                <a:gd name="connsiteY1" fmla="*/ 3359876 h 4092376"/>
                <a:gd name="connsiteX2" fmla="*/ 4708579 w 5052131"/>
                <a:gd name="connsiteY2" fmla="*/ 2585174 h 4092376"/>
                <a:gd name="connsiteX3" fmla="*/ 4340279 w 5052131"/>
                <a:gd name="connsiteY3" fmla="*/ 3283675 h 4092376"/>
                <a:gd name="connsiteX4" fmla="*/ 4060879 w 5052131"/>
                <a:gd name="connsiteY4" fmla="*/ 3626574 h 4092376"/>
                <a:gd name="connsiteX5" fmla="*/ 3730679 w 5052131"/>
                <a:gd name="connsiteY5" fmla="*/ 3397973 h 4092376"/>
                <a:gd name="connsiteX6" fmla="*/ 3197279 w 5052131"/>
                <a:gd name="connsiteY6" fmla="*/ 3105873 h 4092376"/>
                <a:gd name="connsiteX7" fmla="*/ 2841679 w 5052131"/>
                <a:gd name="connsiteY7" fmla="*/ 3575774 h 4092376"/>
                <a:gd name="connsiteX8" fmla="*/ 2409879 w 5052131"/>
                <a:gd name="connsiteY8" fmla="*/ 3766274 h 4092376"/>
                <a:gd name="connsiteX9" fmla="*/ 2143179 w 5052131"/>
                <a:gd name="connsiteY9" fmla="*/ 3156674 h 4092376"/>
                <a:gd name="connsiteX10" fmla="*/ 1660579 w 5052131"/>
                <a:gd name="connsiteY10" fmla="*/ 3829775 h 4092376"/>
                <a:gd name="connsiteX11" fmla="*/ 1419279 w 5052131"/>
                <a:gd name="connsiteY11" fmla="*/ 3448775 h 4092376"/>
                <a:gd name="connsiteX12" fmla="*/ 1063679 w 5052131"/>
                <a:gd name="connsiteY12" fmla="*/ 3232875 h 4092376"/>
                <a:gd name="connsiteX13" fmla="*/ 619179 w 5052131"/>
                <a:gd name="connsiteY13" fmla="*/ 3359875 h 4092376"/>
                <a:gd name="connsiteX14" fmla="*/ 314379 w 5052131"/>
                <a:gd name="connsiteY14" fmla="*/ 2826475 h 4092376"/>
                <a:gd name="connsiteX15" fmla="*/ 100684 w 5052131"/>
                <a:gd name="connsiteY15" fmla="*/ 3474175 h 4092376"/>
                <a:gd name="connsiteX16" fmla="*/ 519784 w 5052131"/>
                <a:gd name="connsiteY16" fmla="*/ 476976 h 4092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52131" h="4092376">
                  <a:moveTo>
                    <a:pt x="519784" y="476976"/>
                  </a:moveTo>
                  <a:cubicBezTo>
                    <a:pt x="4803182" y="-1368757"/>
                    <a:pt x="5263881" y="2691009"/>
                    <a:pt x="4987979" y="3359876"/>
                  </a:cubicBezTo>
                  <a:cubicBezTo>
                    <a:pt x="4937179" y="3342942"/>
                    <a:pt x="4772079" y="3961008"/>
                    <a:pt x="4708579" y="2585174"/>
                  </a:cubicBezTo>
                  <a:cubicBezTo>
                    <a:pt x="4750912" y="4989708"/>
                    <a:pt x="4272546" y="3749341"/>
                    <a:pt x="4340279" y="3283675"/>
                  </a:cubicBezTo>
                  <a:cubicBezTo>
                    <a:pt x="4554062" y="3491108"/>
                    <a:pt x="4018546" y="4610824"/>
                    <a:pt x="4060879" y="3626574"/>
                  </a:cubicBezTo>
                  <a:cubicBezTo>
                    <a:pt x="4039712" y="3683724"/>
                    <a:pt x="3798412" y="4752640"/>
                    <a:pt x="3730679" y="3397973"/>
                  </a:cubicBezTo>
                  <a:cubicBezTo>
                    <a:pt x="3586746" y="4824606"/>
                    <a:pt x="3148596" y="3707006"/>
                    <a:pt x="3197279" y="3105873"/>
                  </a:cubicBezTo>
                  <a:cubicBezTo>
                    <a:pt x="3328512" y="3346115"/>
                    <a:pt x="2915762" y="4784391"/>
                    <a:pt x="2841679" y="3575774"/>
                  </a:cubicBezTo>
                  <a:cubicBezTo>
                    <a:pt x="2704096" y="4322958"/>
                    <a:pt x="2433162" y="4088007"/>
                    <a:pt x="2409879" y="3766274"/>
                  </a:cubicBezTo>
                  <a:cubicBezTo>
                    <a:pt x="2094496" y="4562141"/>
                    <a:pt x="2083912" y="3454065"/>
                    <a:pt x="2143179" y="3156674"/>
                  </a:cubicBezTo>
                  <a:cubicBezTo>
                    <a:pt x="2100846" y="4354708"/>
                    <a:pt x="1694446" y="4149392"/>
                    <a:pt x="1660579" y="3829775"/>
                  </a:cubicBezTo>
                  <a:cubicBezTo>
                    <a:pt x="1360012" y="4373759"/>
                    <a:pt x="1279579" y="3723942"/>
                    <a:pt x="1419279" y="3448775"/>
                  </a:cubicBezTo>
                  <a:cubicBezTo>
                    <a:pt x="1114479" y="4850008"/>
                    <a:pt x="1031929" y="3402208"/>
                    <a:pt x="1063679" y="3232875"/>
                  </a:cubicBezTo>
                  <a:cubicBezTo>
                    <a:pt x="1006529" y="4511342"/>
                    <a:pt x="547212" y="3859408"/>
                    <a:pt x="619179" y="3359875"/>
                  </a:cubicBezTo>
                  <a:cubicBezTo>
                    <a:pt x="399046" y="4651042"/>
                    <a:pt x="273795" y="3137625"/>
                    <a:pt x="314379" y="2826475"/>
                  </a:cubicBezTo>
                  <a:cubicBezTo>
                    <a:pt x="243147" y="3436075"/>
                    <a:pt x="210016" y="3512275"/>
                    <a:pt x="100684" y="3474175"/>
                  </a:cubicBezTo>
                  <a:cubicBezTo>
                    <a:pt x="-191416" y="2284609"/>
                    <a:pt x="214984" y="1323642"/>
                    <a:pt x="519784" y="476976"/>
                  </a:cubicBezTo>
                  <a:close/>
                </a:path>
              </a:pathLst>
            </a:custGeom>
            <a:solidFill>
              <a:srgbClr val="9D4D1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14">
              <a:extLst>
                <a:ext uri="{FF2B5EF4-FFF2-40B4-BE49-F238E27FC236}">
                  <a16:creationId xmlns:a16="http://schemas.microsoft.com/office/drawing/2014/main" id="{792960A1-67CC-E878-B8AD-4BC9051802D8}"/>
                </a:ext>
              </a:extLst>
            </p:cNvPr>
            <p:cNvSpPr/>
            <p:nvPr/>
          </p:nvSpPr>
          <p:spPr>
            <a:xfrm flipH="1">
              <a:off x="5904317" y="1898643"/>
              <a:ext cx="1323975" cy="750654"/>
            </a:xfrm>
            <a:custGeom>
              <a:avLst/>
              <a:gdLst>
                <a:gd name="connsiteX0" fmla="*/ 0 w 609600"/>
                <a:gd name="connsiteY0" fmla="*/ 0 h 66675"/>
                <a:gd name="connsiteX1" fmla="*/ 609600 w 609600"/>
                <a:gd name="connsiteY1" fmla="*/ 0 h 66675"/>
                <a:gd name="connsiteX2" fmla="*/ 609600 w 609600"/>
                <a:gd name="connsiteY2" fmla="*/ 66675 h 66675"/>
                <a:gd name="connsiteX3" fmla="*/ 0 w 609600"/>
                <a:gd name="connsiteY3" fmla="*/ 66675 h 66675"/>
                <a:gd name="connsiteX4" fmla="*/ 0 w 609600"/>
                <a:gd name="connsiteY4" fmla="*/ 0 h 66675"/>
                <a:gd name="connsiteX0" fmla="*/ 0 w 942975"/>
                <a:gd name="connsiteY0" fmla="*/ 400050 h 466725"/>
                <a:gd name="connsiteX1" fmla="*/ 942975 w 942975"/>
                <a:gd name="connsiteY1" fmla="*/ 0 h 466725"/>
                <a:gd name="connsiteX2" fmla="*/ 609600 w 942975"/>
                <a:gd name="connsiteY2" fmla="*/ 466725 h 466725"/>
                <a:gd name="connsiteX3" fmla="*/ 0 w 942975"/>
                <a:gd name="connsiteY3" fmla="*/ 466725 h 466725"/>
                <a:gd name="connsiteX4" fmla="*/ 0 w 942975"/>
                <a:gd name="connsiteY4" fmla="*/ 400050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390525 w 1333500"/>
                <a:gd name="connsiteY3" fmla="*/ 466725 h 466725"/>
                <a:gd name="connsiteX4" fmla="*/ 0 w 1333500"/>
                <a:gd name="connsiteY4" fmla="*/ 333375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0 w 1333500"/>
                <a:gd name="connsiteY3" fmla="*/ 333375 h 466725"/>
                <a:gd name="connsiteX0" fmla="*/ 0 w 1333500"/>
                <a:gd name="connsiteY0" fmla="*/ 333375 h 333375"/>
                <a:gd name="connsiteX1" fmla="*/ 1333500 w 1333500"/>
                <a:gd name="connsiteY1" fmla="*/ 0 h 333375"/>
                <a:gd name="connsiteX2" fmla="*/ 1238250 w 1333500"/>
                <a:gd name="connsiteY2" fmla="*/ 314325 h 333375"/>
                <a:gd name="connsiteX3" fmla="*/ 0 w 1333500"/>
                <a:gd name="connsiteY3" fmla="*/ 333375 h 333375"/>
                <a:gd name="connsiteX0" fmla="*/ 0 w 1333500"/>
                <a:gd name="connsiteY0" fmla="*/ 333375 h 629752"/>
                <a:gd name="connsiteX1" fmla="*/ 1333500 w 1333500"/>
                <a:gd name="connsiteY1" fmla="*/ 0 h 629752"/>
                <a:gd name="connsiteX2" fmla="*/ 1238250 w 1333500"/>
                <a:gd name="connsiteY2" fmla="*/ 314325 h 629752"/>
                <a:gd name="connsiteX3" fmla="*/ 0 w 1333500"/>
                <a:gd name="connsiteY3" fmla="*/ 333375 h 629752"/>
                <a:gd name="connsiteX0" fmla="*/ 0 w 1333500"/>
                <a:gd name="connsiteY0" fmla="*/ 333375 h 737558"/>
                <a:gd name="connsiteX1" fmla="*/ 1333500 w 1333500"/>
                <a:gd name="connsiteY1" fmla="*/ 0 h 737558"/>
                <a:gd name="connsiteX2" fmla="*/ 1238250 w 1333500"/>
                <a:gd name="connsiteY2" fmla="*/ 314325 h 737558"/>
                <a:gd name="connsiteX3" fmla="*/ 0 w 1333500"/>
                <a:gd name="connsiteY3" fmla="*/ 333375 h 737558"/>
                <a:gd name="connsiteX0" fmla="*/ 0 w 1333500"/>
                <a:gd name="connsiteY0" fmla="*/ 333375 h 694317"/>
                <a:gd name="connsiteX1" fmla="*/ 1333500 w 1333500"/>
                <a:gd name="connsiteY1" fmla="*/ 0 h 694317"/>
                <a:gd name="connsiteX2" fmla="*/ 1238250 w 1333500"/>
                <a:gd name="connsiteY2" fmla="*/ 238125 h 694317"/>
                <a:gd name="connsiteX3" fmla="*/ 0 w 1333500"/>
                <a:gd name="connsiteY3" fmla="*/ 333375 h 694317"/>
                <a:gd name="connsiteX0" fmla="*/ 0 w 1333500"/>
                <a:gd name="connsiteY0" fmla="*/ 333375 h 728742"/>
                <a:gd name="connsiteX1" fmla="*/ 1333500 w 1333500"/>
                <a:gd name="connsiteY1" fmla="*/ 0 h 728742"/>
                <a:gd name="connsiteX2" fmla="*/ 1238250 w 1333500"/>
                <a:gd name="connsiteY2" fmla="*/ 238125 h 728742"/>
                <a:gd name="connsiteX3" fmla="*/ 0 w 1333500"/>
                <a:gd name="connsiteY3" fmla="*/ 333375 h 728742"/>
                <a:gd name="connsiteX0" fmla="*/ 0 w 1323975"/>
                <a:gd name="connsiteY0" fmla="*/ 285750 h 706119"/>
                <a:gd name="connsiteX1" fmla="*/ 1323975 w 1323975"/>
                <a:gd name="connsiteY1" fmla="*/ 0 h 706119"/>
                <a:gd name="connsiteX2" fmla="*/ 1228725 w 1323975"/>
                <a:gd name="connsiteY2" fmla="*/ 238125 h 706119"/>
                <a:gd name="connsiteX3" fmla="*/ 0 w 1323975"/>
                <a:gd name="connsiteY3" fmla="*/ 285750 h 706119"/>
                <a:gd name="connsiteX0" fmla="*/ 0 w 1323975"/>
                <a:gd name="connsiteY0" fmla="*/ 285750 h 712898"/>
                <a:gd name="connsiteX1" fmla="*/ 1323975 w 1323975"/>
                <a:gd name="connsiteY1" fmla="*/ 0 h 712898"/>
                <a:gd name="connsiteX2" fmla="*/ 1228725 w 1323975"/>
                <a:gd name="connsiteY2" fmla="*/ 238125 h 712898"/>
                <a:gd name="connsiteX3" fmla="*/ 0 w 1323975"/>
                <a:gd name="connsiteY3" fmla="*/ 285750 h 712898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3975" h="750654">
                  <a:moveTo>
                    <a:pt x="0" y="285750"/>
                  </a:moveTo>
                  <a:cubicBezTo>
                    <a:pt x="203200" y="304800"/>
                    <a:pt x="873125" y="180975"/>
                    <a:pt x="1323975" y="0"/>
                  </a:cubicBezTo>
                  <a:lnTo>
                    <a:pt x="1228725" y="238125"/>
                  </a:lnTo>
                  <a:cubicBezTo>
                    <a:pt x="577850" y="1035050"/>
                    <a:pt x="31750" y="784225"/>
                    <a:pt x="0" y="285750"/>
                  </a:cubicBezTo>
                  <a:close/>
                </a:path>
              </a:pathLst>
            </a:custGeom>
            <a:solidFill>
              <a:srgbClr val="9D4D1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14">
              <a:extLst>
                <a:ext uri="{FF2B5EF4-FFF2-40B4-BE49-F238E27FC236}">
                  <a16:creationId xmlns:a16="http://schemas.microsoft.com/office/drawing/2014/main" id="{C0E5BD8F-4BCB-B0BB-F58C-F081DF1E04DE}"/>
                </a:ext>
              </a:extLst>
            </p:cNvPr>
            <p:cNvSpPr/>
            <p:nvPr/>
          </p:nvSpPr>
          <p:spPr>
            <a:xfrm flipH="1">
              <a:off x="5599517" y="384604"/>
              <a:ext cx="1628775" cy="1514132"/>
            </a:xfrm>
            <a:custGeom>
              <a:avLst/>
              <a:gdLst>
                <a:gd name="connsiteX0" fmla="*/ 0 w 609600"/>
                <a:gd name="connsiteY0" fmla="*/ 0 h 66675"/>
                <a:gd name="connsiteX1" fmla="*/ 609600 w 609600"/>
                <a:gd name="connsiteY1" fmla="*/ 0 h 66675"/>
                <a:gd name="connsiteX2" fmla="*/ 609600 w 609600"/>
                <a:gd name="connsiteY2" fmla="*/ 66675 h 66675"/>
                <a:gd name="connsiteX3" fmla="*/ 0 w 609600"/>
                <a:gd name="connsiteY3" fmla="*/ 66675 h 66675"/>
                <a:gd name="connsiteX4" fmla="*/ 0 w 609600"/>
                <a:gd name="connsiteY4" fmla="*/ 0 h 66675"/>
                <a:gd name="connsiteX0" fmla="*/ 0 w 942975"/>
                <a:gd name="connsiteY0" fmla="*/ 400050 h 466725"/>
                <a:gd name="connsiteX1" fmla="*/ 942975 w 942975"/>
                <a:gd name="connsiteY1" fmla="*/ 0 h 466725"/>
                <a:gd name="connsiteX2" fmla="*/ 609600 w 942975"/>
                <a:gd name="connsiteY2" fmla="*/ 466725 h 466725"/>
                <a:gd name="connsiteX3" fmla="*/ 0 w 942975"/>
                <a:gd name="connsiteY3" fmla="*/ 466725 h 466725"/>
                <a:gd name="connsiteX4" fmla="*/ 0 w 942975"/>
                <a:gd name="connsiteY4" fmla="*/ 400050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390525 w 1333500"/>
                <a:gd name="connsiteY3" fmla="*/ 466725 h 466725"/>
                <a:gd name="connsiteX4" fmla="*/ 0 w 1333500"/>
                <a:gd name="connsiteY4" fmla="*/ 333375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0 w 1333500"/>
                <a:gd name="connsiteY3" fmla="*/ 333375 h 466725"/>
                <a:gd name="connsiteX0" fmla="*/ 0 w 1333500"/>
                <a:gd name="connsiteY0" fmla="*/ 333375 h 333375"/>
                <a:gd name="connsiteX1" fmla="*/ 1333500 w 1333500"/>
                <a:gd name="connsiteY1" fmla="*/ 0 h 333375"/>
                <a:gd name="connsiteX2" fmla="*/ 1238250 w 1333500"/>
                <a:gd name="connsiteY2" fmla="*/ 314325 h 333375"/>
                <a:gd name="connsiteX3" fmla="*/ 0 w 1333500"/>
                <a:gd name="connsiteY3" fmla="*/ 333375 h 333375"/>
                <a:gd name="connsiteX0" fmla="*/ 0 w 1333500"/>
                <a:gd name="connsiteY0" fmla="*/ 333375 h 629752"/>
                <a:gd name="connsiteX1" fmla="*/ 1333500 w 1333500"/>
                <a:gd name="connsiteY1" fmla="*/ 0 h 629752"/>
                <a:gd name="connsiteX2" fmla="*/ 1238250 w 1333500"/>
                <a:gd name="connsiteY2" fmla="*/ 314325 h 629752"/>
                <a:gd name="connsiteX3" fmla="*/ 0 w 1333500"/>
                <a:gd name="connsiteY3" fmla="*/ 333375 h 629752"/>
                <a:gd name="connsiteX0" fmla="*/ 0 w 1333500"/>
                <a:gd name="connsiteY0" fmla="*/ 333375 h 737558"/>
                <a:gd name="connsiteX1" fmla="*/ 1333500 w 1333500"/>
                <a:gd name="connsiteY1" fmla="*/ 0 h 737558"/>
                <a:gd name="connsiteX2" fmla="*/ 1238250 w 1333500"/>
                <a:gd name="connsiteY2" fmla="*/ 314325 h 737558"/>
                <a:gd name="connsiteX3" fmla="*/ 0 w 1333500"/>
                <a:gd name="connsiteY3" fmla="*/ 333375 h 737558"/>
                <a:gd name="connsiteX0" fmla="*/ 0 w 1333500"/>
                <a:gd name="connsiteY0" fmla="*/ 333375 h 694317"/>
                <a:gd name="connsiteX1" fmla="*/ 1333500 w 1333500"/>
                <a:gd name="connsiteY1" fmla="*/ 0 h 694317"/>
                <a:gd name="connsiteX2" fmla="*/ 1238250 w 1333500"/>
                <a:gd name="connsiteY2" fmla="*/ 238125 h 694317"/>
                <a:gd name="connsiteX3" fmla="*/ 0 w 1333500"/>
                <a:gd name="connsiteY3" fmla="*/ 333375 h 694317"/>
                <a:gd name="connsiteX0" fmla="*/ 0 w 1333500"/>
                <a:gd name="connsiteY0" fmla="*/ 333375 h 728742"/>
                <a:gd name="connsiteX1" fmla="*/ 1333500 w 1333500"/>
                <a:gd name="connsiteY1" fmla="*/ 0 h 728742"/>
                <a:gd name="connsiteX2" fmla="*/ 1238250 w 1333500"/>
                <a:gd name="connsiteY2" fmla="*/ 238125 h 728742"/>
                <a:gd name="connsiteX3" fmla="*/ 0 w 1333500"/>
                <a:gd name="connsiteY3" fmla="*/ 333375 h 728742"/>
                <a:gd name="connsiteX0" fmla="*/ 0 w 1323975"/>
                <a:gd name="connsiteY0" fmla="*/ 285750 h 706119"/>
                <a:gd name="connsiteX1" fmla="*/ 1323975 w 1323975"/>
                <a:gd name="connsiteY1" fmla="*/ 0 h 706119"/>
                <a:gd name="connsiteX2" fmla="*/ 1228725 w 1323975"/>
                <a:gd name="connsiteY2" fmla="*/ 238125 h 706119"/>
                <a:gd name="connsiteX3" fmla="*/ 0 w 1323975"/>
                <a:gd name="connsiteY3" fmla="*/ 285750 h 706119"/>
                <a:gd name="connsiteX0" fmla="*/ 0 w 1323975"/>
                <a:gd name="connsiteY0" fmla="*/ 285750 h 712898"/>
                <a:gd name="connsiteX1" fmla="*/ 1323975 w 1323975"/>
                <a:gd name="connsiteY1" fmla="*/ 0 h 712898"/>
                <a:gd name="connsiteX2" fmla="*/ 1228725 w 1323975"/>
                <a:gd name="connsiteY2" fmla="*/ 238125 h 712898"/>
                <a:gd name="connsiteX3" fmla="*/ 0 w 1323975"/>
                <a:gd name="connsiteY3" fmla="*/ 285750 h 712898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920875"/>
                <a:gd name="connsiteY0" fmla="*/ 0 h 1236214"/>
                <a:gd name="connsiteX1" fmla="*/ 1920875 w 1920875"/>
                <a:gd name="connsiteY1" fmla="*/ 742950 h 1236214"/>
                <a:gd name="connsiteX2" fmla="*/ 1825625 w 1920875"/>
                <a:gd name="connsiteY2" fmla="*/ 981075 h 1236214"/>
                <a:gd name="connsiteX3" fmla="*/ 0 w 1920875"/>
                <a:gd name="connsiteY3" fmla="*/ 0 h 1236214"/>
                <a:gd name="connsiteX0" fmla="*/ 0 w 1920875"/>
                <a:gd name="connsiteY0" fmla="*/ 0 h 1552010"/>
                <a:gd name="connsiteX1" fmla="*/ 1920875 w 1920875"/>
                <a:gd name="connsiteY1" fmla="*/ 742950 h 1552010"/>
                <a:gd name="connsiteX2" fmla="*/ 1330325 w 1920875"/>
                <a:gd name="connsiteY2" fmla="*/ 1336675 h 1552010"/>
                <a:gd name="connsiteX3" fmla="*/ 0 w 1920875"/>
                <a:gd name="connsiteY3" fmla="*/ 0 h 1552010"/>
                <a:gd name="connsiteX0" fmla="*/ 0 w 1692275"/>
                <a:gd name="connsiteY0" fmla="*/ 0 h 1552010"/>
                <a:gd name="connsiteX1" fmla="*/ 1692275 w 1692275"/>
                <a:gd name="connsiteY1" fmla="*/ 933450 h 1552010"/>
                <a:gd name="connsiteX2" fmla="*/ 1330325 w 1692275"/>
                <a:gd name="connsiteY2" fmla="*/ 1336675 h 1552010"/>
                <a:gd name="connsiteX3" fmla="*/ 0 w 1692275"/>
                <a:gd name="connsiteY3" fmla="*/ 0 h 1552010"/>
                <a:gd name="connsiteX0" fmla="*/ 0 w 1692275"/>
                <a:gd name="connsiteY0" fmla="*/ 64117 h 1616127"/>
                <a:gd name="connsiteX1" fmla="*/ 1692275 w 1692275"/>
                <a:gd name="connsiteY1" fmla="*/ 997567 h 1616127"/>
                <a:gd name="connsiteX2" fmla="*/ 1330325 w 1692275"/>
                <a:gd name="connsiteY2" fmla="*/ 1400792 h 1616127"/>
                <a:gd name="connsiteX3" fmla="*/ 0 w 1692275"/>
                <a:gd name="connsiteY3" fmla="*/ 64117 h 1616127"/>
                <a:gd name="connsiteX0" fmla="*/ 0 w 1692275"/>
                <a:gd name="connsiteY0" fmla="*/ 55225 h 1607235"/>
                <a:gd name="connsiteX1" fmla="*/ 1692275 w 1692275"/>
                <a:gd name="connsiteY1" fmla="*/ 988675 h 1607235"/>
                <a:gd name="connsiteX2" fmla="*/ 1330325 w 1692275"/>
                <a:gd name="connsiteY2" fmla="*/ 1391900 h 1607235"/>
                <a:gd name="connsiteX3" fmla="*/ 0 w 1692275"/>
                <a:gd name="connsiteY3" fmla="*/ 55225 h 1607235"/>
                <a:gd name="connsiteX0" fmla="*/ 0 w 1692275"/>
                <a:gd name="connsiteY0" fmla="*/ 67876 h 1619886"/>
                <a:gd name="connsiteX1" fmla="*/ 1692275 w 1692275"/>
                <a:gd name="connsiteY1" fmla="*/ 1001326 h 1619886"/>
                <a:gd name="connsiteX2" fmla="*/ 1330325 w 1692275"/>
                <a:gd name="connsiteY2" fmla="*/ 1404551 h 1619886"/>
                <a:gd name="connsiteX3" fmla="*/ 0 w 1692275"/>
                <a:gd name="connsiteY3" fmla="*/ 67876 h 1619886"/>
                <a:gd name="connsiteX0" fmla="*/ 0 w 1628775"/>
                <a:gd name="connsiteY0" fmla="*/ 71322 h 1623332"/>
                <a:gd name="connsiteX1" fmla="*/ 1628775 w 1628775"/>
                <a:gd name="connsiteY1" fmla="*/ 903172 h 1623332"/>
                <a:gd name="connsiteX2" fmla="*/ 1330325 w 1628775"/>
                <a:gd name="connsiteY2" fmla="*/ 1407997 h 1623332"/>
                <a:gd name="connsiteX3" fmla="*/ 0 w 1628775"/>
                <a:gd name="connsiteY3" fmla="*/ 71322 h 1623332"/>
                <a:gd name="connsiteX0" fmla="*/ 0 w 1628775"/>
                <a:gd name="connsiteY0" fmla="*/ 70464 h 1622474"/>
                <a:gd name="connsiteX1" fmla="*/ 1628775 w 1628775"/>
                <a:gd name="connsiteY1" fmla="*/ 902314 h 1622474"/>
                <a:gd name="connsiteX2" fmla="*/ 1330325 w 1628775"/>
                <a:gd name="connsiteY2" fmla="*/ 1407139 h 1622474"/>
                <a:gd name="connsiteX3" fmla="*/ 0 w 1628775"/>
                <a:gd name="connsiteY3" fmla="*/ 70464 h 1622474"/>
                <a:gd name="connsiteX0" fmla="*/ 0 w 1628775"/>
                <a:gd name="connsiteY0" fmla="*/ 48215 h 1600225"/>
                <a:gd name="connsiteX1" fmla="*/ 1628775 w 1628775"/>
                <a:gd name="connsiteY1" fmla="*/ 880065 h 1600225"/>
                <a:gd name="connsiteX2" fmla="*/ 1330325 w 1628775"/>
                <a:gd name="connsiteY2" fmla="*/ 1384890 h 1600225"/>
                <a:gd name="connsiteX3" fmla="*/ 0 w 1628775"/>
                <a:gd name="connsiteY3" fmla="*/ 48215 h 1600225"/>
                <a:gd name="connsiteX0" fmla="*/ 0 w 1628775"/>
                <a:gd name="connsiteY0" fmla="*/ 19731 h 1571741"/>
                <a:gd name="connsiteX1" fmla="*/ 1628775 w 1628775"/>
                <a:gd name="connsiteY1" fmla="*/ 851581 h 1571741"/>
                <a:gd name="connsiteX2" fmla="*/ 1330325 w 1628775"/>
                <a:gd name="connsiteY2" fmla="*/ 1356406 h 1571741"/>
                <a:gd name="connsiteX3" fmla="*/ 0 w 1628775"/>
                <a:gd name="connsiteY3" fmla="*/ 19731 h 1571741"/>
                <a:gd name="connsiteX0" fmla="*/ 0 w 1628775"/>
                <a:gd name="connsiteY0" fmla="*/ 19731 h 1558020"/>
                <a:gd name="connsiteX1" fmla="*/ 1628775 w 1628775"/>
                <a:gd name="connsiteY1" fmla="*/ 851581 h 1558020"/>
                <a:gd name="connsiteX2" fmla="*/ 1330325 w 1628775"/>
                <a:gd name="connsiteY2" fmla="*/ 1356406 h 1558020"/>
                <a:gd name="connsiteX3" fmla="*/ 0 w 1628775"/>
                <a:gd name="connsiteY3" fmla="*/ 19731 h 1558020"/>
                <a:gd name="connsiteX0" fmla="*/ 0 w 1628775"/>
                <a:gd name="connsiteY0" fmla="*/ 19731 h 1526407"/>
                <a:gd name="connsiteX1" fmla="*/ 1628775 w 1628775"/>
                <a:gd name="connsiteY1" fmla="*/ 851581 h 1526407"/>
                <a:gd name="connsiteX2" fmla="*/ 1330325 w 1628775"/>
                <a:gd name="connsiteY2" fmla="*/ 1356406 h 1526407"/>
                <a:gd name="connsiteX3" fmla="*/ 0 w 1628775"/>
                <a:gd name="connsiteY3" fmla="*/ 19731 h 1526407"/>
                <a:gd name="connsiteX0" fmla="*/ 0 w 1628775"/>
                <a:gd name="connsiteY0" fmla="*/ 19731 h 1509237"/>
                <a:gd name="connsiteX1" fmla="*/ 1628775 w 1628775"/>
                <a:gd name="connsiteY1" fmla="*/ 851581 h 1509237"/>
                <a:gd name="connsiteX2" fmla="*/ 1330325 w 1628775"/>
                <a:gd name="connsiteY2" fmla="*/ 1356406 h 1509237"/>
                <a:gd name="connsiteX3" fmla="*/ 0 w 1628775"/>
                <a:gd name="connsiteY3" fmla="*/ 19731 h 1509237"/>
                <a:gd name="connsiteX0" fmla="*/ 0 w 1628775"/>
                <a:gd name="connsiteY0" fmla="*/ 19731 h 1526055"/>
                <a:gd name="connsiteX1" fmla="*/ 1628775 w 1628775"/>
                <a:gd name="connsiteY1" fmla="*/ 851581 h 1526055"/>
                <a:gd name="connsiteX2" fmla="*/ 1330325 w 1628775"/>
                <a:gd name="connsiteY2" fmla="*/ 1356406 h 1526055"/>
                <a:gd name="connsiteX3" fmla="*/ 0 w 1628775"/>
                <a:gd name="connsiteY3" fmla="*/ 19731 h 1526055"/>
                <a:gd name="connsiteX0" fmla="*/ 0 w 1628775"/>
                <a:gd name="connsiteY0" fmla="*/ 19731 h 1561949"/>
                <a:gd name="connsiteX1" fmla="*/ 1628775 w 1628775"/>
                <a:gd name="connsiteY1" fmla="*/ 851581 h 1561949"/>
                <a:gd name="connsiteX2" fmla="*/ 1330325 w 1628775"/>
                <a:gd name="connsiteY2" fmla="*/ 1356406 h 1561949"/>
                <a:gd name="connsiteX3" fmla="*/ 0 w 1628775"/>
                <a:gd name="connsiteY3" fmla="*/ 19731 h 1561949"/>
                <a:gd name="connsiteX0" fmla="*/ 0 w 1628775"/>
                <a:gd name="connsiteY0" fmla="*/ 19731 h 1501781"/>
                <a:gd name="connsiteX1" fmla="*/ 1628775 w 1628775"/>
                <a:gd name="connsiteY1" fmla="*/ 851581 h 1501781"/>
                <a:gd name="connsiteX2" fmla="*/ 1330325 w 1628775"/>
                <a:gd name="connsiteY2" fmla="*/ 1356406 h 1501781"/>
                <a:gd name="connsiteX3" fmla="*/ 0 w 1628775"/>
                <a:gd name="connsiteY3" fmla="*/ 19731 h 1501781"/>
                <a:gd name="connsiteX0" fmla="*/ 0 w 1628775"/>
                <a:gd name="connsiteY0" fmla="*/ 19731 h 1560496"/>
                <a:gd name="connsiteX1" fmla="*/ 1628775 w 1628775"/>
                <a:gd name="connsiteY1" fmla="*/ 851581 h 1560496"/>
                <a:gd name="connsiteX2" fmla="*/ 1317625 w 1628775"/>
                <a:gd name="connsiteY2" fmla="*/ 1419906 h 1560496"/>
                <a:gd name="connsiteX3" fmla="*/ 0 w 1628775"/>
                <a:gd name="connsiteY3" fmla="*/ 19731 h 1560496"/>
                <a:gd name="connsiteX0" fmla="*/ 0 w 1628775"/>
                <a:gd name="connsiteY0" fmla="*/ 19731 h 1514132"/>
                <a:gd name="connsiteX1" fmla="*/ 1628775 w 1628775"/>
                <a:gd name="connsiteY1" fmla="*/ 851581 h 1514132"/>
                <a:gd name="connsiteX2" fmla="*/ 1317625 w 1628775"/>
                <a:gd name="connsiteY2" fmla="*/ 1419906 h 1514132"/>
                <a:gd name="connsiteX3" fmla="*/ 0 w 1628775"/>
                <a:gd name="connsiteY3" fmla="*/ 19731 h 151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514132">
                  <a:moveTo>
                    <a:pt x="0" y="19731"/>
                  </a:moveTo>
                  <a:cubicBezTo>
                    <a:pt x="876300" y="-189819"/>
                    <a:pt x="441325" y="1350056"/>
                    <a:pt x="1628775" y="851581"/>
                  </a:cubicBezTo>
                  <a:lnTo>
                    <a:pt x="1317625" y="1419906"/>
                  </a:lnTo>
                  <a:cubicBezTo>
                    <a:pt x="-209550" y="1873931"/>
                    <a:pt x="412750" y="569006"/>
                    <a:pt x="0" y="19731"/>
                  </a:cubicBezTo>
                  <a:close/>
                </a:path>
              </a:pathLst>
            </a:custGeom>
            <a:solidFill>
              <a:srgbClr val="B8957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14">
              <a:extLst>
                <a:ext uri="{FF2B5EF4-FFF2-40B4-BE49-F238E27FC236}">
                  <a16:creationId xmlns:a16="http://schemas.microsoft.com/office/drawing/2014/main" id="{DBE3F143-350E-0B35-F359-B4F8C35F211A}"/>
                </a:ext>
              </a:extLst>
            </p:cNvPr>
            <p:cNvSpPr/>
            <p:nvPr/>
          </p:nvSpPr>
          <p:spPr>
            <a:xfrm flipH="1">
              <a:off x="6043918" y="2034531"/>
              <a:ext cx="1084301" cy="614766"/>
            </a:xfrm>
            <a:custGeom>
              <a:avLst/>
              <a:gdLst>
                <a:gd name="connsiteX0" fmla="*/ 0 w 609600"/>
                <a:gd name="connsiteY0" fmla="*/ 0 h 66675"/>
                <a:gd name="connsiteX1" fmla="*/ 609600 w 609600"/>
                <a:gd name="connsiteY1" fmla="*/ 0 h 66675"/>
                <a:gd name="connsiteX2" fmla="*/ 609600 w 609600"/>
                <a:gd name="connsiteY2" fmla="*/ 66675 h 66675"/>
                <a:gd name="connsiteX3" fmla="*/ 0 w 609600"/>
                <a:gd name="connsiteY3" fmla="*/ 66675 h 66675"/>
                <a:gd name="connsiteX4" fmla="*/ 0 w 609600"/>
                <a:gd name="connsiteY4" fmla="*/ 0 h 66675"/>
                <a:gd name="connsiteX0" fmla="*/ 0 w 942975"/>
                <a:gd name="connsiteY0" fmla="*/ 400050 h 466725"/>
                <a:gd name="connsiteX1" fmla="*/ 942975 w 942975"/>
                <a:gd name="connsiteY1" fmla="*/ 0 h 466725"/>
                <a:gd name="connsiteX2" fmla="*/ 609600 w 942975"/>
                <a:gd name="connsiteY2" fmla="*/ 466725 h 466725"/>
                <a:gd name="connsiteX3" fmla="*/ 0 w 942975"/>
                <a:gd name="connsiteY3" fmla="*/ 466725 h 466725"/>
                <a:gd name="connsiteX4" fmla="*/ 0 w 942975"/>
                <a:gd name="connsiteY4" fmla="*/ 400050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390525 w 1333500"/>
                <a:gd name="connsiteY3" fmla="*/ 466725 h 466725"/>
                <a:gd name="connsiteX4" fmla="*/ 0 w 1333500"/>
                <a:gd name="connsiteY4" fmla="*/ 333375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0 w 1333500"/>
                <a:gd name="connsiteY3" fmla="*/ 333375 h 466725"/>
                <a:gd name="connsiteX0" fmla="*/ 0 w 1333500"/>
                <a:gd name="connsiteY0" fmla="*/ 333375 h 333375"/>
                <a:gd name="connsiteX1" fmla="*/ 1333500 w 1333500"/>
                <a:gd name="connsiteY1" fmla="*/ 0 h 333375"/>
                <a:gd name="connsiteX2" fmla="*/ 1238250 w 1333500"/>
                <a:gd name="connsiteY2" fmla="*/ 314325 h 333375"/>
                <a:gd name="connsiteX3" fmla="*/ 0 w 1333500"/>
                <a:gd name="connsiteY3" fmla="*/ 333375 h 333375"/>
                <a:gd name="connsiteX0" fmla="*/ 0 w 1333500"/>
                <a:gd name="connsiteY0" fmla="*/ 333375 h 629752"/>
                <a:gd name="connsiteX1" fmla="*/ 1333500 w 1333500"/>
                <a:gd name="connsiteY1" fmla="*/ 0 h 629752"/>
                <a:gd name="connsiteX2" fmla="*/ 1238250 w 1333500"/>
                <a:gd name="connsiteY2" fmla="*/ 314325 h 629752"/>
                <a:gd name="connsiteX3" fmla="*/ 0 w 1333500"/>
                <a:gd name="connsiteY3" fmla="*/ 333375 h 629752"/>
                <a:gd name="connsiteX0" fmla="*/ 0 w 1333500"/>
                <a:gd name="connsiteY0" fmla="*/ 333375 h 737558"/>
                <a:gd name="connsiteX1" fmla="*/ 1333500 w 1333500"/>
                <a:gd name="connsiteY1" fmla="*/ 0 h 737558"/>
                <a:gd name="connsiteX2" fmla="*/ 1238250 w 1333500"/>
                <a:gd name="connsiteY2" fmla="*/ 314325 h 737558"/>
                <a:gd name="connsiteX3" fmla="*/ 0 w 1333500"/>
                <a:gd name="connsiteY3" fmla="*/ 333375 h 737558"/>
                <a:gd name="connsiteX0" fmla="*/ 0 w 1333500"/>
                <a:gd name="connsiteY0" fmla="*/ 333375 h 694317"/>
                <a:gd name="connsiteX1" fmla="*/ 1333500 w 1333500"/>
                <a:gd name="connsiteY1" fmla="*/ 0 h 694317"/>
                <a:gd name="connsiteX2" fmla="*/ 1238250 w 1333500"/>
                <a:gd name="connsiteY2" fmla="*/ 238125 h 694317"/>
                <a:gd name="connsiteX3" fmla="*/ 0 w 1333500"/>
                <a:gd name="connsiteY3" fmla="*/ 333375 h 694317"/>
                <a:gd name="connsiteX0" fmla="*/ 0 w 1333500"/>
                <a:gd name="connsiteY0" fmla="*/ 333375 h 728742"/>
                <a:gd name="connsiteX1" fmla="*/ 1333500 w 1333500"/>
                <a:gd name="connsiteY1" fmla="*/ 0 h 728742"/>
                <a:gd name="connsiteX2" fmla="*/ 1238250 w 1333500"/>
                <a:gd name="connsiteY2" fmla="*/ 238125 h 728742"/>
                <a:gd name="connsiteX3" fmla="*/ 0 w 1333500"/>
                <a:gd name="connsiteY3" fmla="*/ 333375 h 728742"/>
                <a:gd name="connsiteX0" fmla="*/ 0 w 1323975"/>
                <a:gd name="connsiteY0" fmla="*/ 285750 h 706119"/>
                <a:gd name="connsiteX1" fmla="*/ 1323975 w 1323975"/>
                <a:gd name="connsiteY1" fmla="*/ 0 h 706119"/>
                <a:gd name="connsiteX2" fmla="*/ 1228725 w 1323975"/>
                <a:gd name="connsiteY2" fmla="*/ 238125 h 706119"/>
                <a:gd name="connsiteX3" fmla="*/ 0 w 1323975"/>
                <a:gd name="connsiteY3" fmla="*/ 285750 h 706119"/>
                <a:gd name="connsiteX0" fmla="*/ 0 w 1323975"/>
                <a:gd name="connsiteY0" fmla="*/ 285750 h 712898"/>
                <a:gd name="connsiteX1" fmla="*/ 1323975 w 1323975"/>
                <a:gd name="connsiteY1" fmla="*/ 0 h 712898"/>
                <a:gd name="connsiteX2" fmla="*/ 1228725 w 1323975"/>
                <a:gd name="connsiteY2" fmla="*/ 238125 h 712898"/>
                <a:gd name="connsiteX3" fmla="*/ 0 w 1323975"/>
                <a:gd name="connsiteY3" fmla="*/ 285750 h 712898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3975" h="750654">
                  <a:moveTo>
                    <a:pt x="0" y="285750"/>
                  </a:moveTo>
                  <a:cubicBezTo>
                    <a:pt x="203200" y="304800"/>
                    <a:pt x="873125" y="180975"/>
                    <a:pt x="1323975" y="0"/>
                  </a:cubicBezTo>
                  <a:lnTo>
                    <a:pt x="1228725" y="238125"/>
                  </a:lnTo>
                  <a:cubicBezTo>
                    <a:pt x="577850" y="1035050"/>
                    <a:pt x="31750" y="784225"/>
                    <a:pt x="0" y="285750"/>
                  </a:cubicBezTo>
                  <a:close/>
                </a:path>
              </a:pathLst>
            </a:custGeom>
            <a:solidFill>
              <a:srgbClr val="784312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14">
              <a:extLst>
                <a:ext uri="{FF2B5EF4-FFF2-40B4-BE49-F238E27FC236}">
                  <a16:creationId xmlns:a16="http://schemas.microsoft.com/office/drawing/2014/main" id="{ED80E1C7-817A-6303-B4D3-2BC8DE8DBFE8}"/>
                </a:ext>
              </a:extLst>
            </p:cNvPr>
            <p:cNvSpPr/>
            <p:nvPr/>
          </p:nvSpPr>
          <p:spPr>
            <a:xfrm>
              <a:off x="3082111" y="2024199"/>
              <a:ext cx="1084301" cy="614766"/>
            </a:xfrm>
            <a:custGeom>
              <a:avLst/>
              <a:gdLst>
                <a:gd name="connsiteX0" fmla="*/ 0 w 609600"/>
                <a:gd name="connsiteY0" fmla="*/ 0 h 66675"/>
                <a:gd name="connsiteX1" fmla="*/ 609600 w 609600"/>
                <a:gd name="connsiteY1" fmla="*/ 0 h 66675"/>
                <a:gd name="connsiteX2" fmla="*/ 609600 w 609600"/>
                <a:gd name="connsiteY2" fmla="*/ 66675 h 66675"/>
                <a:gd name="connsiteX3" fmla="*/ 0 w 609600"/>
                <a:gd name="connsiteY3" fmla="*/ 66675 h 66675"/>
                <a:gd name="connsiteX4" fmla="*/ 0 w 609600"/>
                <a:gd name="connsiteY4" fmla="*/ 0 h 66675"/>
                <a:gd name="connsiteX0" fmla="*/ 0 w 942975"/>
                <a:gd name="connsiteY0" fmla="*/ 400050 h 466725"/>
                <a:gd name="connsiteX1" fmla="*/ 942975 w 942975"/>
                <a:gd name="connsiteY1" fmla="*/ 0 h 466725"/>
                <a:gd name="connsiteX2" fmla="*/ 609600 w 942975"/>
                <a:gd name="connsiteY2" fmla="*/ 466725 h 466725"/>
                <a:gd name="connsiteX3" fmla="*/ 0 w 942975"/>
                <a:gd name="connsiteY3" fmla="*/ 466725 h 466725"/>
                <a:gd name="connsiteX4" fmla="*/ 0 w 942975"/>
                <a:gd name="connsiteY4" fmla="*/ 400050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390525 w 1333500"/>
                <a:gd name="connsiteY3" fmla="*/ 466725 h 466725"/>
                <a:gd name="connsiteX4" fmla="*/ 0 w 1333500"/>
                <a:gd name="connsiteY4" fmla="*/ 333375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0 w 1333500"/>
                <a:gd name="connsiteY3" fmla="*/ 333375 h 466725"/>
                <a:gd name="connsiteX0" fmla="*/ 0 w 1333500"/>
                <a:gd name="connsiteY0" fmla="*/ 333375 h 333375"/>
                <a:gd name="connsiteX1" fmla="*/ 1333500 w 1333500"/>
                <a:gd name="connsiteY1" fmla="*/ 0 h 333375"/>
                <a:gd name="connsiteX2" fmla="*/ 1238250 w 1333500"/>
                <a:gd name="connsiteY2" fmla="*/ 314325 h 333375"/>
                <a:gd name="connsiteX3" fmla="*/ 0 w 1333500"/>
                <a:gd name="connsiteY3" fmla="*/ 333375 h 333375"/>
                <a:gd name="connsiteX0" fmla="*/ 0 w 1333500"/>
                <a:gd name="connsiteY0" fmla="*/ 333375 h 629752"/>
                <a:gd name="connsiteX1" fmla="*/ 1333500 w 1333500"/>
                <a:gd name="connsiteY1" fmla="*/ 0 h 629752"/>
                <a:gd name="connsiteX2" fmla="*/ 1238250 w 1333500"/>
                <a:gd name="connsiteY2" fmla="*/ 314325 h 629752"/>
                <a:gd name="connsiteX3" fmla="*/ 0 w 1333500"/>
                <a:gd name="connsiteY3" fmla="*/ 333375 h 629752"/>
                <a:gd name="connsiteX0" fmla="*/ 0 w 1333500"/>
                <a:gd name="connsiteY0" fmla="*/ 333375 h 737558"/>
                <a:gd name="connsiteX1" fmla="*/ 1333500 w 1333500"/>
                <a:gd name="connsiteY1" fmla="*/ 0 h 737558"/>
                <a:gd name="connsiteX2" fmla="*/ 1238250 w 1333500"/>
                <a:gd name="connsiteY2" fmla="*/ 314325 h 737558"/>
                <a:gd name="connsiteX3" fmla="*/ 0 w 1333500"/>
                <a:gd name="connsiteY3" fmla="*/ 333375 h 737558"/>
                <a:gd name="connsiteX0" fmla="*/ 0 w 1333500"/>
                <a:gd name="connsiteY0" fmla="*/ 333375 h 694317"/>
                <a:gd name="connsiteX1" fmla="*/ 1333500 w 1333500"/>
                <a:gd name="connsiteY1" fmla="*/ 0 h 694317"/>
                <a:gd name="connsiteX2" fmla="*/ 1238250 w 1333500"/>
                <a:gd name="connsiteY2" fmla="*/ 238125 h 694317"/>
                <a:gd name="connsiteX3" fmla="*/ 0 w 1333500"/>
                <a:gd name="connsiteY3" fmla="*/ 333375 h 694317"/>
                <a:gd name="connsiteX0" fmla="*/ 0 w 1333500"/>
                <a:gd name="connsiteY0" fmla="*/ 333375 h 728742"/>
                <a:gd name="connsiteX1" fmla="*/ 1333500 w 1333500"/>
                <a:gd name="connsiteY1" fmla="*/ 0 h 728742"/>
                <a:gd name="connsiteX2" fmla="*/ 1238250 w 1333500"/>
                <a:gd name="connsiteY2" fmla="*/ 238125 h 728742"/>
                <a:gd name="connsiteX3" fmla="*/ 0 w 1333500"/>
                <a:gd name="connsiteY3" fmla="*/ 333375 h 728742"/>
                <a:gd name="connsiteX0" fmla="*/ 0 w 1323975"/>
                <a:gd name="connsiteY0" fmla="*/ 285750 h 706119"/>
                <a:gd name="connsiteX1" fmla="*/ 1323975 w 1323975"/>
                <a:gd name="connsiteY1" fmla="*/ 0 h 706119"/>
                <a:gd name="connsiteX2" fmla="*/ 1228725 w 1323975"/>
                <a:gd name="connsiteY2" fmla="*/ 238125 h 706119"/>
                <a:gd name="connsiteX3" fmla="*/ 0 w 1323975"/>
                <a:gd name="connsiteY3" fmla="*/ 285750 h 706119"/>
                <a:gd name="connsiteX0" fmla="*/ 0 w 1323975"/>
                <a:gd name="connsiteY0" fmla="*/ 285750 h 712898"/>
                <a:gd name="connsiteX1" fmla="*/ 1323975 w 1323975"/>
                <a:gd name="connsiteY1" fmla="*/ 0 h 712898"/>
                <a:gd name="connsiteX2" fmla="*/ 1228725 w 1323975"/>
                <a:gd name="connsiteY2" fmla="*/ 238125 h 712898"/>
                <a:gd name="connsiteX3" fmla="*/ 0 w 1323975"/>
                <a:gd name="connsiteY3" fmla="*/ 285750 h 712898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3975" h="750654">
                  <a:moveTo>
                    <a:pt x="0" y="285750"/>
                  </a:moveTo>
                  <a:cubicBezTo>
                    <a:pt x="203200" y="304800"/>
                    <a:pt x="873125" y="180975"/>
                    <a:pt x="1323975" y="0"/>
                  </a:cubicBezTo>
                  <a:lnTo>
                    <a:pt x="1228725" y="238125"/>
                  </a:lnTo>
                  <a:cubicBezTo>
                    <a:pt x="577850" y="1035050"/>
                    <a:pt x="31750" y="784225"/>
                    <a:pt x="0" y="285750"/>
                  </a:cubicBezTo>
                  <a:close/>
                </a:path>
              </a:pathLst>
            </a:custGeom>
            <a:solidFill>
              <a:srgbClr val="784312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B93FBC1-4E83-52C3-B5CE-51292DF02EFD}"/>
                </a:ext>
              </a:extLst>
            </p:cNvPr>
            <p:cNvSpPr/>
            <p:nvPr/>
          </p:nvSpPr>
          <p:spPr>
            <a:xfrm>
              <a:off x="3865848" y="1047139"/>
              <a:ext cx="2423885" cy="2815771"/>
            </a:xfrm>
            <a:prstGeom prst="ellipse">
              <a:avLst/>
            </a:prstGeom>
            <a:solidFill>
              <a:srgbClr val="9D4D1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Oval 12">
              <a:extLst>
                <a:ext uri="{FF2B5EF4-FFF2-40B4-BE49-F238E27FC236}">
                  <a16:creationId xmlns:a16="http://schemas.microsoft.com/office/drawing/2014/main" id="{B4A7AB8F-2EB3-C80D-6F11-A02EC6F65FEE}"/>
                </a:ext>
              </a:extLst>
            </p:cNvPr>
            <p:cNvSpPr/>
            <p:nvPr/>
          </p:nvSpPr>
          <p:spPr>
            <a:xfrm>
              <a:off x="4691691" y="3745753"/>
              <a:ext cx="738514" cy="278764"/>
            </a:xfrm>
            <a:custGeom>
              <a:avLst/>
              <a:gdLst>
                <a:gd name="connsiteX0" fmla="*/ 0 w 358140"/>
                <a:gd name="connsiteY0" fmla="*/ 207903 h 415806"/>
                <a:gd name="connsiteX1" fmla="*/ 179070 w 358140"/>
                <a:gd name="connsiteY1" fmla="*/ 0 h 415806"/>
                <a:gd name="connsiteX2" fmla="*/ 358140 w 358140"/>
                <a:gd name="connsiteY2" fmla="*/ 207903 h 415806"/>
                <a:gd name="connsiteX3" fmla="*/ 179070 w 358140"/>
                <a:gd name="connsiteY3" fmla="*/ 415806 h 415806"/>
                <a:gd name="connsiteX4" fmla="*/ 0 w 358140"/>
                <a:gd name="connsiteY4" fmla="*/ 207903 h 415806"/>
                <a:gd name="connsiteX0" fmla="*/ 0 w 358140"/>
                <a:gd name="connsiteY0" fmla="*/ 207903 h 233890"/>
                <a:gd name="connsiteX1" fmla="*/ 179070 w 358140"/>
                <a:gd name="connsiteY1" fmla="*/ 0 h 233890"/>
                <a:gd name="connsiteX2" fmla="*/ 358140 w 358140"/>
                <a:gd name="connsiteY2" fmla="*/ 207903 h 233890"/>
                <a:gd name="connsiteX3" fmla="*/ 0 w 358140"/>
                <a:gd name="connsiteY3" fmla="*/ 207903 h 233890"/>
                <a:gd name="connsiteX0" fmla="*/ 16067 w 587567"/>
                <a:gd name="connsiteY0" fmla="*/ 211536 h 215292"/>
                <a:gd name="connsiteX1" fmla="*/ 195137 w 587567"/>
                <a:gd name="connsiteY1" fmla="*/ 3633 h 215292"/>
                <a:gd name="connsiteX2" fmla="*/ 587567 w 587567"/>
                <a:gd name="connsiteY2" fmla="*/ 127716 h 215292"/>
                <a:gd name="connsiteX3" fmla="*/ 16067 w 587567"/>
                <a:gd name="connsiteY3" fmla="*/ 211536 h 215292"/>
                <a:gd name="connsiteX0" fmla="*/ 9880 w 733780"/>
                <a:gd name="connsiteY0" fmla="*/ 155428 h 164513"/>
                <a:gd name="connsiteX1" fmla="*/ 341350 w 733780"/>
                <a:gd name="connsiteY1" fmla="*/ 865 h 164513"/>
                <a:gd name="connsiteX2" fmla="*/ 733780 w 733780"/>
                <a:gd name="connsiteY2" fmla="*/ 124948 h 164513"/>
                <a:gd name="connsiteX3" fmla="*/ 9880 w 733780"/>
                <a:gd name="connsiteY3" fmla="*/ 155428 h 164513"/>
                <a:gd name="connsiteX0" fmla="*/ 9880 w 733780"/>
                <a:gd name="connsiteY0" fmla="*/ 155428 h 232383"/>
                <a:gd name="connsiteX1" fmla="*/ 341350 w 733780"/>
                <a:gd name="connsiteY1" fmla="*/ 865 h 232383"/>
                <a:gd name="connsiteX2" fmla="*/ 733780 w 733780"/>
                <a:gd name="connsiteY2" fmla="*/ 124948 h 232383"/>
                <a:gd name="connsiteX3" fmla="*/ 9880 w 733780"/>
                <a:gd name="connsiteY3" fmla="*/ 155428 h 232383"/>
                <a:gd name="connsiteX0" fmla="*/ 33010 w 756910"/>
                <a:gd name="connsiteY0" fmla="*/ 155428 h 269574"/>
                <a:gd name="connsiteX1" fmla="*/ 364480 w 756910"/>
                <a:gd name="connsiteY1" fmla="*/ 865 h 269574"/>
                <a:gd name="connsiteX2" fmla="*/ 756910 w 756910"/>
                <a:gd name="connsiteY2" fmla="*/ 124948 h 269574"/>
                <a:gd name="connsiteX3" fmla="*/ 33010 w 756910"/>
                <a:gd name="connsiteY3" fmla="*/ 155428 h 269574"/>
                <a:gd name="connsiteX0" fmla="*/ 30059 w 757509"/>
                <a:gd name="connsiteY0" fmla="*/ 154763 h 209682"/>
                <a:gd name="connsiteX1" fmla="*/ 361529 w 757509"/>
                <a:gd name="connsiteY1" fmla="*/ 200 h 209682"/>
                <a:gd name="connsiteX2" fmla="*/ 753959 w 757509"/>
                <a:gd name="connsiteY2" fmla="*/ 124283 h 209682"/>
                <a:gd name="connsiteX3" fmla="*/ 97428 w 757509"/>
                <a:gd name="connsiteY3" fmla="*/ 209016 h 209682"/>
                <a:gd name="connsiteX4" fmla="*/ 30059 w 757509"/>
                <a:gd name="connsiteY4" fmla="*/ 154763 h 209682"/>
                <a:gd name="connsiteX0" fmla="*/ 11919 w 671890"/>
                <a:gd name="connsiteY0" fmla="*/ 210146 h 213922"/>
                <a:gd name="connsiteX1" fmla="*/ 276020 w 671890"/>
                <a:gd name="connsiteY1" fmla="*/ 1330 h 213922"/>
                <a:gd name="connsiteX2" fmla="*/ 668450 w 671890"/>
                <a:gd name="connsiteY2" fmla="*/ 125413 h 213922"/>
                <a:gd name="connsiteX3" fmla="*/ 11919 w 671890"/>
                <a:gd name="connsiteY3" fmla="*/ 210146 h 213922"/>
                <a:gd name="connsiteX0" fmla="*/ 9850 w 738514"/>
                <a:gd name="connsiteY0" fmla="*/ 155688 h 164845"/>
                <a:gd name="connsiteX1" fmla="*/ 342531 w 738514"/>
                <a:gd name="connsiteY1" fmla="*/ 212 h 164845"/>
                <a:gd name="connsiteX2" fmla="*/ 734961 w 738514"/>
                <a:gd name="connsiteY2" fmla="*/ 124295 h 164845"/>
                <a:gd name="connsiteX3" fmla="*/ 9850 w 738514"/>
                <a:gd name="connsiteY3" fmla="*/ 155688 h 164845"/>
                <a:gd name="connsiteX0" fmla="*/ 9850 w 738514"/>
                <a:gd name="connsiteY0" fmla="*/ 155688 h 242636"/>
                <a:gd name="connsiteX1" fmla="*/ 342531 w 738514"/>
                <a:gd name="connsiteY1" fmla="*/ 212 h 242636"/>
                <a:gd name="connsiteX2" fmla="*/ 734961 w 738514"/>
                <a:gd name="connsiteY2" fmla="*/ 124295 h 242636"/>
                <a:gd name="connsiteX3" fmla="*/ 9850 w 738514"/>
                <a:gd name="connsiteY3" fmla="*/ 155688 h 242636"/>
                <a:gd name="connsiteX0" fmla="*/ 9850 w 738514"/>
                <a:gd name="connsiteY0" fmla="*/ 155688 h 270787"/>
                <a:gd name="connsiteX1" fmla="*/ 342531 w 738514"/>
                <a:gd name="connsiteY1" fmla="*/ 212 h 270787"/>
                <a:gd name="connsiteX2" fmla="*/ 734961 w 738514"/>
                <a:gd name="connsiteY2" fmla="*/ 124295 h 270787"/>
                <a:gd name="connsiteX3" fmla="*/ 9850 w 738514"/>
                <a:gd name="connsiteY3" fmla="*/ 155688 h 270787"/>
                <a:gd name="connsiteX0" fmla="*/ 9850 w 738514"/>
                <a:gd name="connsiteY0" fmla="*/ 155688 h 278764"/>
                <a:gd name="connsiteX1" fmla="*/ 342531 w 738514"/>
                <a:gd name="connsiteY1" fmla="*/ 212 h 278764"/>
                <a:gd name="connsiteX2" fmla="*/ 734961 w 738514"/>
                <a:gd name="connsiteY2" fmla="*/ 124295 h 278764"/>
                <a:gd name="connsiteX3" fmla="*/ 9850 w 738514"/>
                <a:gd name="connsiteY3" fmla="*/ 155688 h 27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8514" h="278764">
                  <a:moveTo>
                    <a:pt x="9850" y="155688"/>
                  </a:moveTo>
                  <a:cubicBezTo>
                    <a:pt x="-55555" y="135008"/>
                    <a:pt x="221679" y="5444"/>
                    <a:pt x="342531" y="212"/>
                  </a:cubicBezTo>
                  <a:cubicBezTo>
                    <a:pt x="463383" y="-5020"/>
                    <a:pt x="775168" y="88222"/>
                    <a:pt x="734961" y="124295"/>
                  </a:cubicBezTo>
                  <a:cubicBezTo>
                    <a:pt x="580454" y="358488"/>
                    <a:pt x="75255" y="290668"/>
                    <a:pt x="9850" y="155688"/>
                  </a:cubicBezTo>
                  <a:close/>
                </a:path>
              </a:pathLst>
            </a:custGeom>
            <a:solidFill>
              <a:srgbClr val="9D4D1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 10">
              <a:extLst>
                <a:ext uri="{FF2B5EF4-FFF2-40B4-BE49-F238E27FC236}">
                  <a16:creationId xmlns:a16="http://schemas.microsoft.com/office/drawing/2014/main" id="{E04568A5-0803-4A1E-5B52-147A2A2AE5C6}"/>
                </a:ext>
              </a:extLst>
            </p:cNvPr>
            <p:cNvSpPr/>
            <p:nvPr/>
          </p:nvSpPr>
          <p:spPr>
            <a:xfrm>
              <a:off x="4345605" y="3204726"/>
              <a:ext cx="1377234" cy="658184"/>
            </a:xfrm>
            <a:custGeom>
              <a:avLst/>
              <a:gdLst>
                <a:gd name="connsiteX0" fmla="*/ 0 w 922020"/>
                <a:gd name="connsiteY0" fmla="*/ 0 h 99060"/>
                <a:gd name="connsiteX1" fmla="*/ 922020 w 922020"/>
                <a:gd name="connsiteY1" fmla="*/ 0 h 99060"/>
                <a:gd name="connsiteX2" fmla="*/ 922020 w 922020"/>
                <a:gd name="connsiteY2" fmla="*/ 99060 h 99060"/>
                <a:gd name="connsiteX3" fmla="*/ 0 w 922020"/>
                <a:gd name="connsiteY3" fmla="*/ 99060 h 99060"/>
                <a:gd name="connsiteX4" fmla="*/ 0 w 922020"/>
                <a:gd name="connsiteY4" fmla="*/ 0 h 99060"/>
                <a:gd name="connsiteX0" fmla="*/ 0 w 922020"/>
                <a:gd name="connsiteY0" fmla="*/ 0 h 454660"/>
                <a:gd name="connsiteX1" fmla="*/ 922020 w 922020"/>
                <a:gd name="connsiteY1" fmla="*/ 0 h 454660"/>
                <a:gd name="connsiteX2" fmla="*/ 922020 w 922020"/>
                <a:gd name="connsiteY2" fmla="*/ 99060 h 454660"/>
                <a:gd name="connsiteX3" fmla="*/ 133350 w 922020"/>
                <a:gd name="connsiteY3" fmla="*/ 454660 h 454660"/>
                <a:gd name="connsiteX4" fmla="*/ 0 w 922020"/>
                <a:gd name="connsiteY4" fmla="*/ 0 h 454660"/>
                <a:gd name="connsiteX0" fmla="*/ 285750 w 788670"/>
                <a:gd name="connsiteY0" fmla="*/ 0 h 588010"/>
                <a:gd name="connsiteX1" fmla="*/ 788670 w 788670"/>
                <a:gd name="connsiteY1" fmla="*/ 133350 h 588010"/>
                <a:gd name="connsiteX2" fmla="*/ 788670 w 788670"/>
                <a:gd name="connsiteY2" fmla="*/ 232410 h 588010"/>
                <a:gd name="connsiteX3" fmla="*/ 0 w 788670"/>
                <a:gd name="connsiteY3" fmla="*/ 588010 h 588010"/>
                <a:gd name="connsiteX4" fmla="*/ 285750 w 788670"/>
                <a:gd name="connsiteY4" fmla="*/ 0 h 588010"/>
                <a:gd name="connsiteX0" fmla="*/ 285750 w 788670"/>
                <a:gd name="connsiteY0" fmla="*/ 0 h 588010"/>
                <a:gd name="connsiteX1" fmla="*/ 788670 w 788670"/>
                <a:gd name="connsiteY1" fmla="*/ 133350 h 588010"/>
                <a:gd name="connsiteX2" fmla="*/ 541020 w 788670"/>
                <a:gd name="connsiteY2" fmla="*/ 505460 h 588010"/>
                <a:gd name="connsiteX3" fmla="*/ 0 w 788670"/>
                <a:gd name="connsiteY3" fmla="*/ 588010 h 588010"/>
                <a:gd name="connsiteX4" fmla="*/ 285750 w 788670"/>
                <a:gd name="connsiteY4" fmla="*/ 0 h 588010"/>
                <a:gd name="connsiteX0" fmla="*/ 285750 w 541020"/>
                <a:gd name="connsiteY0" fmla="*/ 0 h 588010"/>
                <a:gd name="connsiteX1" fmla="*/ 541020 w 541020"/>
                <a:gd name="connsiteY1" fmla="*/ 505460 h 588010"/>
                <a:gd name="connsiteX2" fmla="*/ 0 w 541020"/>
                <a:gd name="connsiteY2" fmla="*/ 588010 h 588010"/>
                <a:gd name="connsiteX3" fmla="*/ 285750 w 541020"/>
                <a:gd name="connsiteY3" fmla="*/ 0 h 588010"/>
                <a:gd name="connsiteX0" fmla="*/ 323850 w 541020"/>
                <a:gd name="connsiteY0" fmla="*/ 0 h 588010"/>
                <a:gd name="connsiteX1" fmla="*/ 541020 w 541020"/>
                <a:gd name="connsiteY1" fmla="*/ 505460 h 588010"/>
                <a:gd name="connsiteX2" fmla="*/ 0 w 541020"/>
                <a:gd name="connsiteY2" fmla="*/ 588010 h 588010"/>
                <a:gd name="connsiteX3" fmla="*/ 323850 w 541020"/>
                <a:gd name="connsiteY3" fmla="*/ 0 h 588010"/>
                <a:gd name="connsiteX0" fmla="*/ 323850 w 807125"/>
                <a:gd name="connsiteY0" fmla="*/ 128577 h 716587"/>
                <a:gd name="connsiteX1" fmla="*/ 541020 w 807125"/>
                <a:gd name="connsiteY1" fmla="*/ 634037 h 716587"/>
                <a:gd name="connsiteX2" fmla="*/ 0 w 807125"/>
                <a:gd name="connsiteY2" fmla="*/ 716587 h 716587"/>
                <a:gd name="connsiteX3" fmla="*/ 323850 w 807125"/>
                <a:gd name="connsiteY3" fmla="*/ 128577 h 716587"/>
                <a:gd name="connsiteX0" fmla="*/ 323850 w 1032728"/>
                <a:gd name="connsiteY0" fmla="*/ 90924 h 678934"/>
                <a:gd name="connsiteX1" fmla="*/ 541020 w 1032728"/>
                <a:gd name="connsiteY1" fmla="*/ 596384 h 678934"/>
                <a:gd name="connsiteX2" fmla="*/ 0 w 1032728"/>
                <a:gd name="connsiteY2" fmla="*/ 678934 h 678934"/>
                <a:gd name="connsiteX3" fmla="*/ 323850 w 1032728"/>
                <a:gd name="connsiteY3" fmla="*/ 90924 h 678934"/>
                <a:gd name="connsiteX0" fmla="*/ 579682 w 1288560"/>
                <a:gd name="connsiteY0" fmla="*/ 90924 h 678934"/>
                <a:gd name="connsiteX1" fmla="*/ 796852 w 1288560"/>
                <a:gd name="connsiteY1" fmla="*/ 596384 h 678934"/>
                <a:gd name="connsiteX2" fmla="*/ 255832 w 1288560"/>
                <a:gd name="connsiteY2" fmla="*/ 678934 h 678934"/>
                <a:gd name="connsiteX3" fmla="*/ 579682 w 1288560"/>
                <a:gd name="connsiteY3" fmla="*/ 90924 h 678934"/>
                <a:gd name="connsiteX0" fmla="*/ 672866 w 1381744"/>
                <a:gd name="connsiteY0" fmla="*/ 90924 h 678934"/>
                <a:gd name="connsiteX1" fmla="*/ 890036 w 1381744"/>
                <a:gd name="connsiteY1" fmla="*/ 596384 h 678934"/>
                <a:gd name="connsiteX2" fmla="*/ 349016 w 1381744"/>
                <a:gd name="connsiteY2" fmla="*/ 678934 h 678934"/>
                <a:gd name="connsiteX3" fmla="*/ 672866 w 1381744"/>
                <a:gd name="connsiteY3" fmla="*/ 90924 h 678934"/>
                <a:gd name="connsiteX0" fmla="*/ 664910 w 1373788"/>
                <a:gd name="connsiteY0" fmla="*/ 90924 h 647184"/>
                <a:gd name="connsiteX1" fmla="*/ 882080 w 1373788"/>
                <a:gd name="connsiteY1" fmla="*/ 596384 h 647184"/>
                <a:gd name="connsiteX2" fmla="*/ 360110 w 1373788"/>
                <a:gd name="connsiteY2" fmla="*/ 647184 h 647184"/>
                <a:gd name="connsiteX3" fmla="*/ 664910 w 1373788"/>
                <a:gd name="connsiteY3" fmla="*/ 90924 h 647184"/>
                <a:gd name="connsiteX0" fmla="*/ 662295 w 1371173"/>
                <a:gd name="connsiteY0" fmla="*/ 90924 h 646009"/>
                <a:gd name="connsiteX1" fmla="*/ 879465 w 1371173"/>
                <a:gd name="connsiteY1" fmla="*/ 596384 h 646009"/>
                <a:gd name="connsiteX2" fmla="*/ 363845 w 1371173"/>
                <a:gd name="connsiteY2" fmla="*/ 615434 h 646009"/>
                <a:gd name="connsiteX3" fmla="*/ 662295 w 1371173"/>
                <a:gd name="connsiteY3" fmla="*/ 90924 h 646009"/>
                <a:gd name="connsiteX0" fmla="*/ 689698 w 1398576"/>
                <a:gd name="connsiteY0" fmla="*/ 90924 h 646009"/>
                <a:gd name="connsiteX1" fmla="*/ 906868 w 1398576"/>
                <a:gd name="connsiteY1" fmla="*/ 596384 h 646009"/>
                <a:gd name="connsiteX2" fmla="*/ 391248 w 1398576"/>
                <a:gd name="connsiteY2" fmla="*/ 615434 h 646009"/>
                <a:gd name="connsiteX3" fmla="*/ 689698 w 1398576"/>
                <a:gd name="connsiteY3" fmla="*/ 90924 h 646009"/>
                <a:gd name="connsiteX0" fmla="*/ 619002 w 1327880"/>
                <a:gd name="connsiteY0" fmla="*/ 90924 h 646009"/>
                <a:gd name="connsiteX1" fmla="*/ 836172 w 1327880"/>
                <a:gd name="connsiteY1" fmla="*/ 596384 h 646009"/>
                <a:gd name="connsiteX2" fmla="*/ 320552 w 1327880"/>
                <a:gd name="connsiteY2" fmla="*/ 615434 h 646009"/>
                <a:gd name="connsiteX3" fmla="*/ 619002 w 1327880"/>
                <a:gd name="connsiteY3" fmla="*/ 90924 h 646009"/>
                <a:gd name="connsiteX0" fmla="*/ 678132 w 1387010"/>
                <a:gd name="connsiteY0" fmla="*/ 90924 h 646009"/>
                <a:gd name="connsiteX1" fmla="*/ 895302 w 1387010"/>
                <a:gd name="connsiteY1" fmla="*/ 596384 h 646009"/>
                <a:gd name="connsiteX2" fmla="*/ 379682 w 1387010"/>
                <a:gd name="connsiteY2" fmla="*/ 615434 h 646009"/>
                <a:gd name="connsiteX3" fmla="*/ 678132 w 1387010"/>
                <a:gd name="connsiteY3" fmla="*/ 90924 h 646009"/>
                <a:gd name="connsiteX0" fmla="*/ 678132 w 1387010"/>
                <a:gd name="connsiteY0" fmla="*/ 90924 h 646009"/>
                <a:gd name="connsiteX1" fmla="*/ 895302 w 1387010"/>
                <a:gd name="connsiteY1" fmla="*/ 596384 h 646009"/>
                <a:gd name="connsiteX2" fmla="*/ 502871 w 1387010"/>
                <a:gd name="connsiteY2" fmla="*/ 605275 h 646009"/>
                <a:gd name="connsiteX3" fmla="*/ 379682 w 1387010"/>
                <a:gd name="connsiteY3" fmla="*/ 615434 h 646009"/>
                <a:gd name="connsiteX4" fmla="*/ 678132 w 1387010"/>
                <a:gd name="connsiteY4" fmla="*/ 90924 h 646009"/>
                <a:gd name="connsiteX0" fmla="*/ 175261 w 884139"/>
                <a:gd name="connsiteY0" fmla="*/ 90924 h 646009"/>
                <a:gd name="connsiteX1" fmla="*/ 392431 w 884139"/>
                <a:gd name="connsiteY1" fmla="*/ 596384 h 646009"/>
                <a:gd name="connsiteX2" fmla="*/ 0 w 884139"/>
                <a:gd name="connsiteY2" fmla="*/ 605275 h 646009"/>
                <a:gd name="connsiteX3" fmla="*/ 175261 w 884139"/>
                <a:gd name="connsiteY3" fmla="*/ 90924 h 646009"/>
                <a:gd name="connsiteX0" fmla="*/ 515378 w 1224256"/>
                <a:gd name="connsiteY0" fmla="*/ 116708 h 671793"/>
                <a:gd name="connsiteX1" fmla="*/ 732548 w 1224256"/>
                <a:gd name="connsiteY1" fmla="*/ 622168 h 671793"/>
                <a:gd name="connsiteX2" fmla="*/ 340117 w 1224256"/>
                <a:gd name="connsiteY2" fmla="*/ 631059 h 671793"/>
                <a:gd name="connsiteX3" fmla="*/ 515378 w 1224256"/>
                <a:gd name="connsiteY3" fmla="*/ 116708 h 671793"/>
                <a:gd name="connsiteX0" fmla="*/ 668356 w 1377234"/>
                <a:gd name="connsiteY0" fmla="*/ 90924 h 658184"/>
                <a:gd name="connsiteX1" fmla="*/ 885526 w 1377234"/>
                <a:gd name="connsiteY1" fmla="*/ 596384 h 658184"/>
                <a:gd name="connsiteX2" fmla="*/ 493095 w 1377234"/>
                <a:gd name="connsiteY2" fmla="*/ 605275 h 658184"/>
                <a:gd name="connsiteX3" fmla="*/ 668356 w 1377234"/>
                <a:gd name="connsiteY3" fmla="*/ 90924 h 658184"/>
                <a:gd name="connsiteX0" fmla="*/ 668356 w 1377234"/>
                <a:gd name="connsiteY0" fmla="*/ 90924 h 658184"/>
                <a:gd name="connsiteX1" fmla="*/ 885526 w 1377234"/>
                <a:gd name="connsiteY1" fmla="*/ 596384 h 658184"/>
                <a:gd name="connsiteX2" fmla="*/ 493095 w 1377234"/>
                <a:gd name="connsiteY2" fmla="*/ 605275 h 658184"/>
                <a:gd name="connsiteX3" fmla="*/ 668356 w 1377234"/>
                <a:gd name="connsiteY3" fmla="*/ 90924 h 658184"/>
                <a:gd name="connsiteX0" fmla="*/ 668356 w 1377234"/>
                <a:gd name="connsiteY0" fmla="*/ 90924 h 658184"/>
                <a:gd name="connsiteX1" fmla="*/ 885526 w 1377234"/>
                <a:gd name="connsiteY1" fmla="*/ 596384 h 658184"/>
                <a:gd name="connsiteX2" fmla="*/ 493095 w 1377234"/>
                <a:gd name="connsiteY2" fmla="*/ 605275 h 658184"/>
                <a:gd name="connsiteX3" fmla="*/ 668356 w 1377234"/>
                <a:gd name="connsiteY3" fmla="*/ 90924 h 658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7234" h="658184">
                  <a:moveTo>
                    <a:pt x="668356" y="90924"/>
                  </a:moveTo>
                  <a:cubicBezTo>
                    <a:pt x="1655146" y="-337489"/>
                    <a:pt x="1498936" y="904147"/>
                    <a:pt x="885526" y="596384"/>
                  </a:cubicBezTo>
                  <a:cubicBezTo>
                    <a:pt x="754716" y="548548"/>
                    <a:pt x="630255" y="557861"/>
                    <a:pt x="493095" y="605275"/>
                  </a:cubicBezTo>
                  <a:cubicBezTo>
                    <a:pt x="37165" y="922775"/>
                    <a:pt x="-412414" y="-309126"/>
                    <a:pt x="668356" y="90924"/>
                  </a:cubicBezTo>
                  <a:close/>
                </a:path>
              </a:pathLst>
            </a:custGeom>
            <a:solidFill>
              <a:srgbClr val="E3805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EFBA288-953E-ED6C-A93B-F73B50431405}"/>
                </a:ext>
              </a:extLst>
            </p:cNvPr>
            <p:cNvSpPr/>
            <p:nvPr/>
          </p:nvSpPr>
          <p:spPr>
            <a:xfrm>
              <a:off x="4656137" y="3455347"/>
              <a:ext cx="113023" cy="113023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56B528-E0FA-AC03-A20D-BC2AAFA8379C}"/>
                </a:ext>
              </a:extLst>
            </p:cNvPr>
            <p:cNvSpPr/>
            <p:nvPr/>
          </p:nvSpPr>
          <p:spPr>
            <a:xfrm>
              <a:off x="5248917" y="3455347"/>
              <a:ext cx="113023" cy="113023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EF5D7D0-780E-6050-6C1C-662487BE2C1F}"/>
                </a:ext>
              </a:extLst>
            </p:cNvPr>
            <p:cNvGrpSpPr/>
            <p:nvPr/>
          </p:nvGrpSpPr>
          <p:grpSpPr>
            <a:xfrm>
              <a:off x="5064326" y="2317768"/>
              <a:ext cx="695566" cy="892861"/>
              <a:chOff x="8321988" y="1141670"/>
              <a:chExt cx="695566" cy="892861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566E038F-AFCE-55A7-32BA-C8C6843F8513}"/>
                  </a:ext>
                </a:extLst>
              </p:cNvPr>
              <p:cNvSpPr/>
              <p:nvPr/>
            </p:nvSpPr>
            <p:spPr>
              <a:xfrm>
                <a:off x="8321988" y="1141670"/>
                <a:ext cx="695566" cy="892861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46BE40F-D343-0FCD-8022-8BF0FED831BE}"/>
                  </a:ext>
                </a:extLst>
              </p:cNvPr>
              <p:cNvSpPr/>
              <p:nvPr/>
            </p:nvSpPr>
            <p:spPr>
              <a:xfrm>
                <a:off x="8524058" y="1387119"/>
                <a:ext cx="437348" cy="56140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D1521F2-53AB-3C8C-70D1-A4BC8AD7411F}"/>
                  </a:ext>
                </a:extLst>
              </p:cNvPr>
              <p:cNvSpPr/>
              <p:nvPr/>
            </p:nvSpPr>
            <p:spPr>
              <a:xfrm>
                <a:off x="8584618" y="1478794"/>
                <a:ext cx="170305" cy="218611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DB962C0-380C-C7D4-D1AC-9A9775533059}"/>
                </a:ext>
              </a:extLst>
            </p:cNvPr>
            <p:cNvGrpSpPr/>
            <p:nvPr/>
          </p:nvGrpSpPr>
          <p:grpSpPr>
            <a:xfrm>
              <a:off x="4225222" y="2317770"/>
              <a:ext cx="695566" cy="892861"/>
              <a:chOff x="8321988" y="1141670"/>
              <a:chExt cx="695566" cy="892861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9A2C30B1-DDF2-859F-F343-010740220481}"/>
                  </a:ext>
                </a:extLst>
              </p:cNvPr>
              <p:cNvSpPr/>
              <p:nvPr/>
            </p:nvSpPr>
            <p:spPr>
              <a:xfrm>
                <a:off x="8321988" y="1141670"/>
                <a:ext cx="695566" cy="892861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711974FC-2E55-F594-797F-78F2BBBABE2C}"/>
                  </a:ext>
                </a:extLst>
              </p:cNvPr>
              <p:cNvSpPr/>
              <p:nvPr/>
            </p:nvSpPr>
            <p:spPr>
              <a:xfrm>
                <a:off x="8524058" y="1387119"/>
                <a:ext cx="437348" cy="56140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EF3DCA0-09A5-AA3A-915A-11DDACB065F1}"/>
                  </a:ext>
                </a:extLst>
              </p:cNvPr>
              <p:cNvSpPr/>
              <p:nvPr/>
            </p:nvSpPr>
            <p:spPr>
              <a:xfrm>
                <a:off x="8584618" y="1478794"/>
                <a:ext cx="170305" cy="218611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1" name="Oval 2">
              <a:extLst>
                <a:ext uri="{FF2B5EF4-FFF2-40B4-BE49-F238E27FC236}">
                  <a16:creationId xmlns:a16="http://schemas.microsoft.com/office/drawing/2014/main" id="{E2A06EF0-1FAA-16DC-59B0-E73AEFF3D069}"/>
                </a:ext>
              </a:extLst>
            </p:cNvPr>
            <p:cNvSpPr/>
            <p:nvPr/>
          </p:nvSpPr>
          <p:spPr>
            <a:xfrm>
              <a:off x="3870665" y="1041937"/>
              <a:ext cx="2414253" cy="1845063"/>
            </a:xfrm>
            <a:custGeom>
              <a:avLst/>
              <a:gdLst>
                <a:gd name="connsiteX0" fmla="*/ 0 w 2423885"/>
                <a:gd name="connsiteY0" fmla="*/ 1407886 h 2815771"/>
                <a:gd name="connsiteX1" fmla="*/ 1211943 w 2423885"/>
                <a:gd name="connsiteY1" fmla="*/ 0 h 2815771"/>
                <a:gd name="connsiteX2" fmla="*/ 2423886 w 2423885"/>
                <a:gd name="connsiteY2" fmla="*/ 1407886 h 2815771"/>
                <a:gd name="connsiteX3" fmla="*/ 1211943 w 2423885"/>
                <a:gd name="connsiteY3" fmla="*/ 2815772 h 2815771"/>
                <a:gd name="connsiteX4" fmla="*/ 0 w 2423885"/>
                <a:gd name="connsiteY4" fmla="*/ 1407886 h 2815771"/>
                <a:gd name="connsiteX0" fmla="*/ 0 w 2423886"/>
                <a:gd name="connsiteY0" fmla="*/ 1407886 h 1583872"/>
                <a:gd name="connsiteX1" fmla="*/ 1211943 w 2423886"/>
                <a:gd name="connsiteY1" fmla="*/ 0 h 1583872"/>
                <a:gd name="connsiteX2" fmla="*/ 2423886 w 2423886"/>
                <a:gd name="connsiteY2" fmla="*/ 1407886 h 1583872"/>
                <a:gd name="connsiteX3" fmla="*/ 0 w 2423886"/>
                <a:gd name="connsiteY3" fmla="*/ 1407886 h 1583872"/>
                <a:gd name="connsiteX0" fmla="*/ 82880 w 2526067"/>
                <a:gd name="connsiteY0" fmla="*/ 1407886 h 1561363"/>
                <a:gd name="connsiteX1" fmla="*/ 1294823 w 2526067"/>
                <a:gd name="connsiteY1" fmla="*/ 0 h 1561363"/>
                <a:gd name="connsiteX2" fmla="*/ 2506766 w 2526067"/>
                <a:gd name="connsiteY2" fmla="*/ 1407886 h 1561363"/>
                <a:gd name="connsiteX3" fmla="*/ 373165 w 2526067"/>
                <a:gd name="connsiteY3" fmla="*/ 1524001 h 1561363"/>
                <a:gd name="connsiteX4" fmla="*/ 82880 w 2526067"/>
                <a:gd name="connsiteY4" fmla="*/ 1407886 h 1561363"/>
                <a:gd name="connsiteX0" fmla="*/ 82880 w 2509941"/>
                <a:gd name="connsiteY0" fmla="*/ 1407886 h 1561363"/>
                <a:gd name="connsiteX1" fmla="*/ 1294823 w 2509941"/>
                <a:gd name="connsiteY1" fmla="*/ 0 h 1561363"/>
                <a:gd name="connsiteX2" fmla="*/ 2506766 w 2509941"/>
                <a:gd name="connsiteY2" fmla="*/ 1407886 h 1561363"/>
                <a:gd name="connsiteX3" fmla="*/ 895679 w 2509941"/>
                <a:gd name="connsiteY3" fmla="*/ 1059545 h 1561363"/>
                <a:gd name="connsiteX4" fmla="*/ 373165 w 2509941"/>
                <a:gd name="connsiteY4" fmla="*/ 1524001 h 1561363"/>
                <a:gd name="connsiteX5" fmla="*/ 82880 w 2509941"/>
                <a:gd name="connsiteY5" fmla="*/ 1407886 h 1561363"/>
                <a:gd name="connsiteX0" fmla="*/ 82880 w 2506902"/>
                <a:gd name="connsiteY0" fmla="*/ 1407886 h 1561363"/>
                <a:gd name="connsiteX1" fmla="*/ 1294823 w 2506902"/>
                <a:gd name="connsiteY1" fmla="*/ 0 h 1561363"/>
                <a:gd name="connsiteX2" fmla="*/ 2506766 w 2506902"/>
                <a:gd name="connsiteY2" fmla="*/ 1407886 h 1561363"/>
                <a:gd name="connsiteX3" fmla="*/ 1287565 w 2506902"/>
                <a:gd name="connsiteY3" fmla="*/ 1480459 h 1561363"/>
                <a:gd name="connsiteX4" fmla="*/ 895679 w 2506902"/>
                <a:gd name="connsiteY4" fmla="*/ 1059545 h 1561363"/>
                <a:gd name="connsiteX5" fmla="*/ 373165 w 2506902"/>
                <a:gd name="connsiteY5" fmla="*/ 1524001 h 1561363"/>
                <a:gd name="connsiteX6" fmla="*/ 82880 w 2506902"/>
                <a:gd name="connsiteY6" fmla="*/ 1407886 h 1561363"/>
                <a:gd name="connsiteX0" fmla="*/ 82880 w 2514514"/>
                <a:gd name="connsiteY0" fmla="*/ 1407886 h 1561363"/>
                <a:gd name="connsiteX1" fmla="*/ 1294823 w 2514514"/>
                <a:gd name="connsiteY1" fmla="*/ 0 h 1561363"/>
                <a:gd name="connsiteX2" fmla="*/ 2506766 w 2514514"/>
                <a:gd name="connsiteY2" fmla="*/ 1407886 h 1561363"/>
                <a:gd name="connsiteX3" fmla="*/ 1737508 w 2514514"/>
                <a:gd name="connsiteY3" fmla="*/ 1248230 h 1561363"/>
                <a:gd name="connsiteX4" fmla="*/ 1287565 w 2514514"/>
                <a:gd name="connsiteY4" fmla="*/ 1480459 h 1561363"/>
                <a:gd name="connsiteX5" fmla="*/ 895679 w 2514514"/>
                <a:gd name="connsiteY5" fmla="*/ 1059545 h 1561363"/>
                <a:gd name="connsiteX6" fmla="*/ 373165 w 2514514"/>
                <a:gd name="connsiteY6" fmla="*/ 1524001 h 1561363"/>
                <a:gd name="connsiteX7" fmla="*/ 82880 w 2514514"/>
                <a:gd name="connsiteY7" fmla="*/ 1407886 h 1561363"/>
                <a:gd name="connsiteX0" fmla="*/ 82880 w 2542601"/>
                <a:gd name="connsiteY0" fmla="*/ 1407886 h 1561363"/>
                <a:gd name="connsiteX1" fmla="*/ 1294823 w 2542601"/>
                <a:gd name="connsiteY1" fmla="*/ 0 h 1561363"/>
                <a:gd name="connsiteX2" fmla="*/ 2506766 w 2542601"/>
                <a:gd name="connsiteY2" fmla="*/ 1407886 h 1561363"/>
                <a:gd name="connsiteX3" fmla="*/ 2172936 w 2542601"/>
                <a:gd name="connsiteY3" fmla="*/ 1349830 h 1561363"/>
                <a:gd name="connsiteX4" fmla="*/ 1737508 w 2542601"/>
                <a:gd name="connsiteY4" fmla="*/ 1248230 h 1561363"/>
                <a:gd name="connsiteX5" fmla="*/ 1287565 w 2542601"/>
                <a:gd name="connsiteY5" fmla="*/ 1480459 h 1561363"/>
                <a:gd name="connsiteX6" fmla="*/ 895679 w 2542601"/>
                <a:gd name="connsiteY6" fmla="*/ 1059545 h 1561363"/>
                <a:gd name="connsiteX7" fmla="*/ 373165 w 2542601"/>
                <a:gd name="connsiteY7" fmla="*/ 1524001 h 1561363"/>
                <a:gd name="connsiteX8" fmla="*/ 82880 w 2542601"/>
                <a:gd name="connsiteY8" fmla="*/ 1407886 h 1561363"/>
                <a:gd name="connsiteX0" fmla="*/ 38914 w 2498635"/>
                <a:gd name="connsiteY0" fmla="*/ 1407886 h 1627705"/>
                <a:gd name="connsiteX1" fmla="*/ 1250857 w 2498635"/>
                <a:gd name="connsiteY1" fmla="*/ 0 h 1627705"/>
                <a:gd name="connsiteX2" fmla="*/ 2462800 w 2498635"/>
                <a:gd name="connsiteY2" fmla="*/ 1407886 h 1627705"/>
                <a:gd name="connsiteX3" fmla="*/ 2128970 w 2498635"/>
                <a:gd name="connsiteY3" fmla="*/ 1349830 h 1627705"/>
                <a:gd name="connsiteX4" fmla="*/ 1693542 w 2498635"/>
                <a:gd name="connsiteY4" fmla="*/ 1248230 h 1627705"/>
                <a:gd name="connsiteX5" fmla="*/ 1243599 w 2498635"/>
                <a:gd name="connsiteY5" fmla="*/ 1480459 h 1627705"/>
                <a:gd name="connsiteX6" fmla="*/ 851713 w 2498635"/>
                <a:gd name="connsiteY6" fmla="*/ 1059545 h 1627705"/>
                <a:gd name="connsiteX7" fmla="*/ 329199 w 2498635"/>
                <a:gd name="connsiteY7" fmla="*/ 1524001 h 1627705"/>
                <a:gd name="connsiteX8" fmla="*/ 38914 w 2498635"/>
                <a:gd name="connsiteY8" fmla="*/ 1407886 h 1627705"/>
                <a:gd name="connsiteX0" fmla="*/ 48478 w 2477719"/>
                <a:gd name="connsiteY0" fmla="*/ 1407886 h 1627705"/>
                <a:gd name="connsiteX1" fmla="*/ 1229941 w 2477719"/>
                <a:gd name="connsiteY1" fmla="*/ 0 h 1627705"/>
                <a:gd name="connsiteX2" fmla="*/ 2441884 w 2477719"/>
                <a:gd name="connsiteY2" fmla="*/ 1407886 h 1627705"/>
                <a:gd name="connsiteX3" fmla="*/ 2108054 w 2477719"/>
                <a:gd name="connsiteY3" fmla="*/ 1349830 h 1627705"/>
                <a:gd name="connsiteX4" fmla="*/ 1672626 w 2477719"/>
                <a:gd name="connsiteY4" fmla="*/ 1248230 h 1627705"/>
                <a:gd name="connsiteX5" fmla="*/ 1222683 w 2477719"/>
                <a:gd name="connsiteY5" fmla="*/ 1480459 h 1627705"/>
                <a:gd name="connsiteX6" fmla="*/ 830797 w 2477719"/>
                <a:gd name="connsiteY6" fmla="*/ 1059545 h 1627705"/>
                <a:gd name="connsiteX7" fmla="*/ 308283 w 2477719"/>
                <a:gd name="connsiteY7" fmla="*/ 1524001 h 1627705"/>
                <a:gd name="connsiteX8" fmla="*/ 48478 w 2477719"/>
                <a:gd name="connsiteY8" fmla="*/ 1407886 h 1627705"/>
                <a:gd name="connsiteX0" fmla="*/ 41133 w 2493234"/>
                <a:gd name="connsiteY0" fmla="*/ 1377425 h 1608987"/>
                <a:gd name="connsiteX1" fmla="*/ 1245456 w 2493234"/>
                <a:gd name="connsiteY1" fmla="*/ 19 h 1608987"/>
                <a:gd name="connsiteX2" fmla="*/ 2457399 w 2493234"/>
                <a:gd name="connsiteY2" fmla="*/ 1407905 h 1608987"/>
                <a:gd name="connsiteX3" fmla="*/ 2123569 w 2493234"/>
                <a:gd name="connsiteY3" fmla="*/ 1349849 h 1608987"/>
                <a:gd name="connsiteX4" fmla="*/ 1688141 w 2493234"/>
                <a:gd name="connsiteY4" fmla="*/ 1248249 h 1608987"/>
                <a:gd name="connsiteX5" fmla="*/ 1238198 w 2493234"/>
                <a:gd name="connsiteY5" fmla="*/ 1480478 h 1608987"/>
                <a:gd name="connsiteX6" fmla="*/ 846312 w 2493234"/>
                <a:gd name="connsiteY6" fmla="*/ 1059564 h 1608987"/>
                <a:gd name="connsiteX7" fmla="*/ 323798 w 2493234"/>
                <a:gd name="connsiteY7" fmla="*/ 1524020 h 1608987"/>
                <a:gd name="connsiteX8" fmla="*/ 41133 w 2493234"/>
                <a:gd name="connsiteY8" fmla="*/ 1377425 h 1608987"/>
                <a:gd name="connsiteX0" fmla="*/ 44501 w 2496602"/>
                <a:gd name="connsiteY0" fmla="*/ 1377429 h 1677019"/>
                <a:gd name="connsiteX1" fmla="*/ 1248824 w 2496602"/>
                <a:gd name="connsiteY1" fmla="*/ 23 h 1677019"/>
                <a:gd name="connsiteX2" fmla="*/ 2460767 w 2496602"/>
                <a:gd name="connsiteY2" fmla="*/ 1407909 h 1677019"/>
                <a:gd name="connsiteX3" fmla="*/ 2126937 w 2496602"/>
                <a:gd name="connsiteY3" fmla="*/ 1349853 h 1677019"/>
                <a:gd name="connsiteX4" fmla="*/ 1691509 w 2496602"/>
                <a:gd name="connsiteY4" fmla="*/ 1248253 h 1677019"/>
                <a:gd name="connsiteX5" fmla="*/ 1241566 w 2496602"/>
                <a:gd name="connsiteY5" fmla="*/ 1480482 h 1677019"/>
                <a:gd name="connsiteX6" fmla="*/ 849680 w 2496602"/>
                <a:gd name="connsiteY6" fmla="*/ 1059568 h 1677019"/>
                <a:gd name="connsiteX7" fmla="*/ 327166 w 2496602"/>
                <a:gd name="connsiteY7" fmla="*/ 1524024 h 1677019"/>
                <a:gd name="connsiteX8" fmla="*/ 44501 w 2496602"/>
                <a:gd name="connsiteY8" fmla="*/ 1377429 h 1677019"/>
                <a:gd name="connsiteX0" fmla="*/ 32433 w 2484534"/>
                <a:gd name="connsiteY0" fmla="*/ 1379150 h 1526915"/>
                <a:gd name="connsiteX1" fmla="*/ 141652 w 2484534"/>
                <a:gd name="connsiteY1" fmla="*/ 1124064 h 1526915"/>
                <a:gd name="connsiteX2" fmla="*/ 1236756 w 2484534"/>
                <a:gd name="connsiteY2" fmla="*/ 1744 h 1526915"/>
                <a:gd name="connsiteX3" fmla="*/ 2448699 w 2484534"/>
                <a:gd name="connsiteY3" fmla="*/ 1409630 h 1526915"/>
                <a:gd name="connsiteX4" fmla="*/ 2114869 w 2484534"/>
                <a:gd name="connsiteY4" fmla="*/ 1351574 h 1526915"/>
                <a:gd name="connsiteX5" fmla="*/ 1679441 w 2484534"/>
                <a:gd name="connsiteY5" fmla="*/ 1249974 h 1526915"/>
                <a:gd name="connsiteX6" fmla="*/ 1229498 w 2484534"/>
                <a:gd name="connsiteY6" fmla="*/ 1482203 h 1526915"/>
                <a:gd name="connsiteX7" fmla="*/ 837612 w 2484534"/>
                <a:gd name="connsiteY7" fmla="*/ 1061289 h 1526915"/>
                <a:gd name="connsiteX8" fmla="*/ 315098 w 2484534"/>
                <a:gd name="connsiteY8" fmla="*/ 1525745 h 1526915"/>
                <a:gd name="connsiteX9" fmla="*/ 32433 w 2484534"/>
                <a:gd name="connsiteY9" fmla="*/ 1379150 h 1526915"/>
                <a:gd name="connsiteX0" fmla="*/ 227461 w 2396897"/>
                <a:gd name="connsiteY0" fmla="*/ 1525789 h 1526959"/>
                <a:gd name="connsiteX1" fmla="*/ 54015 w 2396897"/>
                <a:gd name="connsiteY1" fmla="*/ 1124108 h 1526959"/>
                <a:gd name="connsiteX2" fmla="*/ 1149119 w 2396897"/>
                <a:gd name="connsiteY2" fmla="*/ 1788 h 1526959"/>
                <a:gd name="connsiteX3" fmla="*/ 2361062 w 2396897"/>
                <a:gd name="connsiteY3" fmla="*/ 1409674 h 1526959"/>
                <a:gd name="connsiteX4" fmla="*/ 2027232 w 2396897"/>
                <a:gd name="connsiteY4" fmla="*/ 1351618 h 1526959"/>
                <a:gd name="connsiteX5" fmla="*/ 1591804 w 2396897"/>
                <a:gd name="connsiteY5" fmla="*/ 1250018 h 1526959"/>
                <a:gd name="connsiteX6" fmla="*/ 1141861 w 2396897"/>
                <a:gd name="connsiteY6" fmla="*/ 1482247 h 1526959"/>
                <a:gd name="connsiteX7" fmla="*/ 749975 w 2396897"/>
                <a:gd name="connsiteY7" fmla="*/ 1061333 h 1526959"/>
                <a:gd name="connsiteX8" fmla="*/ 227461 w 2396897"/>
                <a:gd name="connsiteY8" fmla="*/ 1525789 h 1526959"/>
                <a:gd name="connsiteX0" fmla="*/ 314356 w 2483792"/>
                <a:gd name="connsiteY0" fmla="*/ 1524175 h 1531370"/>
                <a:gd name="connsiteX1" fmla="*/ 41850 w 2483792"/>
                <a:gd name="connsiteY1" fmla="*/ 1312994 h 1531370"/>
                <a:gd name="connsiteX2" fmla="*/ 1236014 w 2483792"/>
                <a:gd name="connsiteY2" fmla="*/ 174 h 1531370"/>
                <a:gd name="connsiteX3" fmla="*/ 2447957 w 2483792"/>
                <a:gd name="connsiteY3" fmla="*/ 1408060 h 1531370"/>
                <a:gd name="connsiteX4" fmla="*/ 2114127 w 2483792"/>
                <a:gd name="connsiteY4" fmla="*/ 1350004 h 1531370"/>
                <a:gd name="connsiteX5" fmla="*/ 1678699 w 2483792"/>
                <a:gd name="connsiteY5" fmla="*/ 1248404 h 1531370"/>
                <a:gd name="connsiteX6" fmla="*/ 1228756 w 2483792"/>
                <a:gd name="connsiteY6" fmla="*/ 1480633 h 1531370"/>
                <a:gd name="connsiteX7" fmla="*/ 836870 w 2483792"/>
                <a:gd name="connsiteY7" fmla="*/ 1059719 h 1531370"/>
                <a:gd name="connsiteX8" fmla="*/ 314356 w 2483792"/>
                <a:gd name="connsiteY8" fmla="*/ 1524175 h 1531370"/>
                <a:gd name="connsiteX0" fmla="*/ 285606 w 2455042"/>
                <a:gd name="connsiteY0" fmla="*/ 1524175 h 1766709"/>
                <a:gd name="connsiteX1" fmla="*/ 13100 w 2455042"/>
                <a:gd name="connsiteY1" fmla="*/ 1312994 h 1766709"/>
                <a:gd name="connsiteX2" fmla="*/ 1207264 w 2455042"/>
                <a:gd name="connsiteY2" fmla="*/ 174 h 1766709"/>
                <a:gd name="connsiteX3" fmla="*/ 2419207 w 2455042"/>
                <a:gd name="connsiteY3" fmla="*/ 1408060 h 1766709"/>
                <a:gd name="connsiteX4" fmla="*/ 2085377 w 2455042"/>
                <a:gd name="connsiteY4" fmla="*/ 1350004 h 1766709"/>
                <a:gd name="connsiteX5" fmla="*/ 1649949 w 2455042"/>
                <a:gd name="connsiteY5" fmla="*/ 1248404 h 1766709"/>
                <a:gd name="connsiteX6" fmla="*/ 1200006 w 2455042"/>
                <a:gd name="connsiteY6" fmla="*/ 1480633 h 1766709"/>
                <a:gd name="connsiteX7" fmla="*/ 808120 w 2455042"/>
                <a:gd name="connsiteY7" fmla="*/ 1059719 h 1766709"/>
                <a:gd name="connsiteX8" fmla="*/ 285606 w 2455042"/>
                <a:gd name="connsiteY8" fmla="*/ 1524175 h 1766709"/>
                <a:gd name="connsiteX0" fmla="*/ 285606 w 2455042"/>
                <a:gd name="connsiteY0" fmla="*/ 1524222 h 1766756"/>
                <a:gd name="connsiteX1" fmla="*/ 13100 w 2455042"/>
                <a:gd name="connsiteY1" fmla="*/ 1313041 h 1766756"/>
                <a:gd name="connsiteX2" fmla="*/ 1207264 w 2455042"/>
                <a:gd name="connsiteY2" fmla="*/ 221 h 1766756"/>
                <a:gd name="connsiteX3" fmla="*/ 2419207 w 2455042"/>
                <a:gd name="connsiteY3" fmla="*/ 1408107 h 1766756"/>
                <a:gd name="connsiteX4" fmla="*/ 2085377 w 2455042"/>
                <a:gd name="connsiteY4" fmla="*/ 1350051 h 1766756"/>
                <a:gd name="connsiteX5" fmla="*/ 1649949 w 2455042"/>
                <a:gd name="connsiteY5" fmla="*/ 1248451 h 1766756"/>
                <a:gd name="connsiteX6" fmla="*/ 1200006 w 2455042"/>
                <a:gd name="connsiteY6" fmla="*/ 1480680 h 1766756"/>
                <a:gd name="connsiteX7" fmla="*/ 808120 w 2455042"/>
                <a:gd name="connsiteY7" fmla="*/ 1059766 h 1766756"/>
                <a:gd name="connsiteX8" fmla="*/ 285606 w 2455042"/>
                <a:gd name="connsiteY8" fmla="*/ 1524222 h 1766756"/>
                <a:gd name="connsiteX0" fmla="*/ 285606 w 2455042"/>
                <a:gd name="connsiteY0" fmla="*/ 1478515 h 1721049"/>
                <a:gd name="connsiteX1" fmla="*/ 13100 w 2455042"/>
                <a:gd name="connsiteY1" fmla="*/ 1267334 h 1721049"/>
                <a:gd name="connsiteX2" fmla="*/ 1245364 w 2455042"/>
                <a:gd name="connsiteY2" fmla="*/ 234 h 1721049"/>
                <a:gd name="connsiteX3" fmla="*/ 2419207 w 2455042"/>
                <a:gd name="connsiteY3" fmla="*/ 1362400 h 1721049"/>
                <a:gd name="connsiteX4" fmla="*/ 2085377 w 2455042"/>
                <a:gd name="connsiteY4" fmla="*/ 1304344 h 1721049"/>
                <a:gd name="connsiteX5" fmla="*/ 1649949 w 2455042"/>
                <a:gd name="connsiteY5" fmla="*/ 1202744 h 1721049"/>
                <a:gd name="connsiteX6" fmla="*/ 1200006 w 2455042"/>
                <a:gd name="connsiteY6" fmla="*/ 1434973 h 1721049"/>
                <a:gd name="connsiteX7" fmla="*/ 808120 w 2455042"/>
                <a:gd name="connsiteY7" fmla="*/ 1014059 h 1721049"/>
                <a:gd name="connsiteX8" fmla="*/ 285606 w 2455042"/>
                <a:gd name="connsiteY8" fmla="*/ 1478515 h 1721049"/>
                <a:gd name="connsiteX0" fmla="*/ 285606 w 2455042"/>
                <a:gd name="connsiteY0" fmla="*/ 1479152 h 1721686"/>
                <a:gd name="connsiteX1" fmla="*/ 13100 w 2455042"/>
                <a:gd name="connsiteY1" fmla="*/ 1267971 h 1721686"/>
                <a:gd name="connsiteX2" fmla="*/ 1245364 w 2455042"/>
                <a:gd name="connsiteY2" fmla="*/ 871 h 1721686"/>
                <a:gd name="connsiteX3" fmla="*/ 2419207 w 2455042"/>
                <a:gd name="connsiteY3" fmla="*/ 1363037 h 1721686"/>
                <a:gd name="connsiteX4" fmla="*/ 2085377 w 2455042"/>
                <a:gd name="connsiteY4" fmla="*/ 1304981 h 1721686"/>
                <a:gd name="connsiteX5" fmla="*/ 1649949 w 2455042"/>
                <a:gd name="connsiteY5" fmla="*/ 1203381 h 1721686"/>
                <a:gd name="connsiteX6" fmla="*/ 1200006 w 2455042"/>
                <a:gd name="connsiteY6" fmla="*/ 1435610 h 1721686"/>
                <a:gd name="connsiteX7" fmla="*/ 808120 w 2455042"/>
                <a:gd name="connsiteY7" fmla="*/ 1014696 h 1721686"/>
                <a:gd name="connsiteX8" fmla="*/ 285606 w 2455042"/>
                <a:gd name="connsiteY8" fmla="*/ 1479152 h 1721686"/>
                <a:gd name="connsiteX0" fmla="*/ 285606 w 2442620"/>
                <a:gd name="connsiteY0" fmla="*/ 1612990 h 1855524"/>
                <a:gd name="connsiteX1" fmla="*/ 13100 w 2442620"/>
                <a:gd name="connsiteY1" fmla="*/ 1401809 h 1855524"/>
                <a:gd name="connsiteX2" fmla="*/ 1245364 w 2442620"/>
                <a:gd name="connsiteY2" fmla="*/ 134709 h 1855524"/>
                <a:gd name="connsiteX3" fmla="*/ 1392320 w 2442620"/>
                <a:gd name="connsiteY3" fmla="*/ 190229 h 1855524"/>
                <a:gd name="connsiteX4" fmla="*/ 2419207 w 2442620"/>
                <a:gd name="connsiteY4" fmla="*/ 1496875 h 1855524"/>
                <a:gd name="connsiteX5" fmla="*/ 2085377 w 2442620"/>
                <a:gd name="connsiteY5" fmla="*/ 1438819 h 1855524"/>
                <a:gd name="connsiteX6" fmla="*/ 1649949 w 2442620"/>
                <a:gd name="connsiteY6" fmla="*/ 1337219 h 1855524"/>
                <a:gd name="connsiteX7" fmla="*/ 1200006 w 2442620"/>
                <a:gd name="connsiteY7" fmla="*/ 1569448 h 1855524"/>
                <a:gd name="connsiteX8" fmla="*/ 808120 w 2442620"/>
                <a:gd name="connsiteY8" fmla="*/ 1148534 h 1855524"/>
                <a:gd name="connsiteX9" fmla="*/ 285606 w 2442620"/>
                <a:gd name="connsiteY9" fmla="*/ 1612990 h 1855524"/>
                <a:gd name="connsiteX0" fmla="*/ 285606 w 2442620"/>
                <a:gd name="connsiteY0" fmla="*/ 1422949 h 1665483"/>
                <a:gd name="connsiteX1" fmla="*/ 13100 w 2442620"/>
                <a:gd name="connsiteY1" fmla="*/ 1211768 h 1665483"/>
                <a:gd name="connsiteX2" fmla="*/ 1392320 w 2442620"/>
                <a:gd name="connsiteY2" fmla="*/ 188 h 1665483"/>
                <a:gd name="connsiteX3" fmla="*/ 2419207 w 2442620"/>
                <a:gd name="connsiteY3" fmla="*/ 1306834 h 1665483"/>
                <a:gd name="connsiteX4" fmla="*/ 2085377 w 2442620"/>
                <a:gd name="connsiteY4" fmla="*/ 1248778 h 1665483"/>
                <a:gd name="connsiteX5" fmla="*/ 1649949 w 2442620"/>
                <a:gd name="connsiteY5" fmla="*/ 1147178 h 1665483"/>
                <a:gd name="connsiteX6" fmla="*/ 1200006 w 2442620"/>
                <a:gd name="connsiteY6" fmla="*/ 1379407 h 1665483"/>
                <a:gd name="connsiteX7" fmla="*/ 808120 w 2442620"/>
                <a:gd name="connsiteY7" fmla="*/ 958493 h 1665483"/>
                <a:gd name="connsiteX8" fmla="*/ 285606 w 2442620"/>
                <a:gd name="connsiteY8" fmla="*/ 1422949 h 1665483"/>
                <a:gd name="connsiteX0" fmla="*/ 285606 w 2442620"/>
                <a:gd name="connsiteY0" fmla="*/ 1438186 h 1680720"/>
                <a:gd name="connsiteX1" fmla="*/ 13100 w 2442620"/>
                <a:gd name="connsiteY1" fmla="*/ 1227005 h 1680720"/>
                <a:gd name="connsiteX2" fmla="*/ 1293260 w 2442620"/>
                <a:gd name="connsiteY2" fmla="*/ 185 h 1680720"/>
                <a:gd name="connsiteX3" fmla="*/ 2419207 w 2442620"/>
                <a:gd name="connsiteY3" fmla="*/ 1322071 h 1680720"/>
                <a:gd name="connsiteX4" fmla="*/ 2085377 w 2442620"/>
                <a:gd name="connsiteY4" fmla="*/ 1264015 h 1680720"/>
                <a:gd name="connsiteX5" fmla="*/ 1649949 w 2442620"/>
                <a:gd name="connsiteY5" fmla="*/ 1162415 h 1680720"/>
                <a:gd name="connsiteX6" fmla="*/ 1200006 w 2442620"/>
                <a:gd name="connsiteY6" fmla="*/ 1394644 h 1680720"/>
                <a:gd name="connsiteX7" fmla="*/ 808120 w 2442620"/>
                <a:gd name="connsiteY7" fmla="*/ 973730 h 1680720"/>
                <a:gd name="connsiteX8" fmla="*/ 285606 w 2442620"/>
                <a:gd name="connsiteY8" fmla="*/ 1438186 h 1680720"/>
                <a:gd name="connsiteX0" fmla="*/ 285606 w 2442620"/>
                <a:gd name="connsiteY0" fmla="*/ 1440018 h 1682552"/>
                <a:gd name="connsiteX1" fmla="*/ 13100 w 2442620"/>
                <a:gd name="connsiteY1" fmla="*/ 1228837 h 1682552"/>
                <a:gd name="connsiteX2" fmla="*/ 1293260 w 2442620"/>
                <a:gd name="connsiteY2" fmla="*/ 2017 h 1682552"/>
                <a:gd name="connsiteX3" fmla="*/ 2419207 w 2442620"/>
                <a:gd name="connsiteY3" fmla="*/ 1323903 h 1682552"/>
                <a:gd name="connsiteX4" fmla="*/ 2085377 w 2442620"/>
                <a:gd name="connsiteY4" fmla="*/ 1265847 h 1682552"/>
                <a:gd name="connsiteX5" fmla="*/ 1649949 w 2442620"/>
                <a:gd name="connsiteY5" fmla="*/ 1164247 h 1682552"/>
                <a:gd name="connsiteX6" fmla="*/ 1200006 w 2442620"/>
                <a:gd name="connsiteY6" fmla="*/ 1396476 h 1682552"/>
                <a:gd name="connsiteX7" fmla="*/ 808120 w 2442620"/>
                <a:gd name="connsiteY7" fmla="*/ 975562 h 1682552"/>
                <a:gd name="connsiteX8" fmla="*/ 285606 w 2442620"/>
                <a:gd name="connsiteY8" fmla="*/ 1440018 h 1682552"/>
                <a:gd name="connsiteX0" fmla="*/ 285606 w 2442620"/>
                <a:gd name="connsiteY0" fmla="*/ 1440005 h 1682539"/>
                <a:gd name="connsiteX1" fmla="*/ 13100 w 2442620"/>
                <a:gd name="connsiteY1" fmla="*/ 1228824 h 1682539"/>
                <a:gd name="connsiteX2" fmla="*/ 1293260 w 2442620"/>
                <a:gd name="connsiteY2" fmla="*/ 2004 h 1682539"/>
                <a:gd name="connsiteX3" fmla="*/ 2419207 w 2442620"/>
                <a:gd name="connsiteY3" fmla="*/ 1323890 h 1682539"/>
                <a:gd name="connsiteX4" fmla="*/ 2085377 w 2442620"/>
                <a:gd name="connsiteY4" fmla="*/ 1265834 h 1682539"/>
                <a:gd name="connsiteX5" fmla="*/ 1649949 w 2442620"/>
                <a:gd name="connsiteY5" fmla="*/ 1164234 h 1682539"/>
                <a:gd name="connsiteX6" fmla="*/ 1200006 w 2442620"/>
                <a:gd name="connsiteY6" fmla="*/ 1396463 h 1682539"/>
                <a:gd name="connsiteX7" fmla="*/ 808120 w 2442620"/>
                <a:gd name="connsiteY7" fmla="*/ 975549 h 1682539"/>
                <a:gd name="connsiteX8" fmla="*/ 285606 w 2442620"/>
                <a:gd name="connsiteY8" fmla="*/ 1440005 h 1682539"/>
                <a:gd name="connsiteX0" fmla="*/ 285606 w 2419732"/>
                <a:gd name="connsiteY0" fmla="*/ 1440005 h 1711144"/>
                <a:gd name="connsiteX1" fmla="*/ 13100 w 2419732"/>
                <a:gd name="connsiteY1" fmla="*/ 1228824 h 1711144"/>
                <a:gd name="connsiteX2" fmla="*/ 1293260 w 2419732"/>
                <a:gd name="connsiteY2" fmla="*/ 2004 h 1711144"/>
                <a:gd name="connsiteX3" fmla="*/ 2419207 w 2419732"/>
                <a:gd name="connsiteY3" fmla="*/ 1323890 h 1711144"/>
                <a:gd name="connsiteX4" fmla="*/ 2085377 w 2419732"/>
                <a:gd name="connsiteY4" fmla="*/ 1265834 h 1711144"/>
                <a:gd name="connsiteX5" fmla="*/ 1649949 w 2419732"/>
                <a:gd name="connsiteY5" fmla="*/ 1164234 h 1711144"/>
                <a:gd name="connsiteX6" fmla="*/ 1200006 w 2419732"/>
                <a:gd name="connsiteY6" fmla="*/ 1396463 h 1711144"/>
                <a:gd name="connsiteX7" fmla="*/ 808120 w 2419732"/>
                <a:gd name="connsiteY7" fmla="*/ 975549 h 1711144"/>
                <a:gd name="connsiteX8" fmla="*/ 285606 w 2419732"/>
                <a:gd name="connsiteY8" fmla="*/ 1440005 h 1711144"/>
                <a:gd name="connsiteX0" fmla="*/ 285606 w 2419397"/>
                <a:gd name="connsiteY0" fmla="*/ 1440005 h 1774568"/>
                <a:gd name="connsiteX1" fmla="*/ 13100 w 2419397"/>
                <a:gd name="connsiteY1" fmla="*/ 1228824 h 1774568"/>
                <a:gd name="connsiteX2" fmla="*/ 1293260 w 2419397"/>
                <a:gd name="connsiteY2" fmla="*/ 2004 h 1774568"/>
                <a:gd name="connsiteX3" fmla="*/ 2419207 w 2419397"/>
                <a:gd name="connsiteY3" fmla="*/ 1323890 h 1774568"/>
                <a:gd name="connsiteX4" fmla="*/ 2085377 w 2419397"/>
                <a:gd name="connsiteY4" fmla="*/ 1265834 h 1774568"/>
                <a:gd name="connsiteX5" fmla="*/ 1649949 w 2419397"/>
                <a:gd name="connsiteY5" fmla="*/ 1164234 h 1774568"/>
                <a:gd name="connsiteX6" fmla="*/ 1200006 w 2419397"/>
                <a:gd name="connsiteY6" fmla="*/ 1396463 h 1774568"/>
                <a:gd name="connsiteX7" fmla="*/ 808120 w 2419397"/>
                <a:gd name="connsiteY7" fmla="*/ 975549 h 1774568"/>
                <a:gd name="connsiteX8" fmla="*/ 285606 w 2419397"/>
                <a:gd name="connsiteY8" fmla="*/ 1440005 h 1774568"/>
                <a:gd name="connsiteX0" fmla="*/ 285606 w 2419397"/>
                <a:gd name="connsiteY0" fmla="*/ 1440005 h 1774568"/>
                <a:gd name="connsiteX1" fmla="*/ 13100 w 2419397"/>
                <a:gd name="connsiteY1" fmla="*/ 1228824 h 1774568"/>
                <a:gd name="connsiteX2" fmla="*/ 1293260 w 2419397"/>
                <a:gd name="connsiteY2" fmla="*/ 2004 h 1774568"/>
                <a:gd name="connsiteX3" fmla="*/ 2419207 w 2419397"/>
                <a:gd name="connsiteY3" fmla="*/ 1323890 h 1774568"/>
                <a:gd name="connsiteX4" fmla="*/ 2085377 w 2419397"/>
                <a:gd name="connsiteY4" fmla="*/ 1265834 h 1774568"/>
                <a:gd name="connsiteX5" fmla="*/ 1649949 w 2419397"/>
                <a:gd name="connsiteY5" fmla="*/ 1164234 h 1774568"/>
                <a:gd name="connsiteX6" fmla="*/ 1200006 w 2419397"/>
                <a:gd name="connsiteY6" fmla="*/ 1396463 h 1774568"/>
                <a:gd name="connsiteX7" fmla="*/ 808120 w 2419397"/>
                <a:gd name="connsiteY7" fmla="*/ 975549 h 1774568"/>
                <a:gd name="connsiteX8" fmla="*/ 285606 w 2419397"/>
                <a:gd name="connsiteY8" fmla="*/ 1440005 h 1774568"/>
                <a:gd name="connsiteX0" fmla="*/ 285606 w 2419386"/>
                <a:gd name="connsiteY0" fmla="*/ 1440005 h 1772172"/>
                <a:gd name="connsiteX1" fmla="*/ 13100 w 2419386"/>
                <a:gd name="connsiteY1" fmla="*/ 1228824 h 1772172"/>
                <a:gd name="connsiteX2" fmla="*/ 1293260 w 2419386"/>
                <a:gd name="connsiteY2" fmla="*/ 2004 h 1772172"/>
                <a:gd name="connsiteX3" fmla="*/ 2419207 w 2419386"/>
                <a:gd name="connsiteY3" fmla="*/ 1323890 h 1772172"/>
                <a:gd name="connsiteX4" fmla="*/ 2047277 w 2419386"/>
                <a:gd name="connsiteY4" fmla="*/ 1258214 h 1772172"/>
                <a:gd name="connsiteX5" fmla="*/ 1649949 w 2419386"/>
                <a:gd name="connsiteY5" fmla="*/ 1164234 h 1772172"/>
                <a:gd name="connsiteX6" fmla="*/ 1200006 w 2419386"/>
                <a:gd name="connsiteY6" fmla="*/ 1396463 h 1772172"/>
                <a:gd name="connsiteX7" fmla="*/ 808120 w 2419386"/>
                <a:gd name="connsiteY7" fmla="*/ 975549 h 1772172"/>
                <a:gd name="connsiteX8" fmla="*/ 285606 w 2419386"/>
                <a:gd name="connsiteY8" fmla="*/ 1440005 h 1772172"/>
                <a:gd name="connsiteX0" fmla="*/ 285606 w 2419386"/>
                <a:gd name="connsiteY0" fmla="*/ 1440005 h 1772172"/>
                <a:gd name="connsiteX1" fmla="*/ 13100 w 2419386"/>
                <a:gd name="connsiteY1" fmla="*/ 1228824 h 1772172"/>
                <a:gd name="connsiteX2" fmla="*/ 1293260 w 2419386"/>
                <a:gd name="connsiteY2" fmla="*/ 2004 h 1772172"/>
                <a:gd name="connsiteX3" fmla="*/ 2419207 w 2419386"/>
                <a:gd name="connsiteY3" fmla="*/ 1323890 h 1772172"/>
                <a:gd name="connsiteX4" fmla="*/ 2047277 w 2419386"/>
                <a:gd name="connsiteY4" fmla="*/ 1258214 h 1772172"/>
                <a:gd name="connsiteX5" fmla="*/ 1649949 w 2419386"/>
                <a:gd name="connsiteY5" fmla="*/ 1164234 h 1772172"/>
                <a:gd name="connsiteX6" fmla="*/ 1200006 w 2419386"/>
                <a:gd name="connsiteY6" fmla="*/ 1396463 h 1772172"/>
                <a:gd name="connsiteX7" fmla="*/ 808120 w 2419386"/>
                <a:gd name="connsiteY7" fmla="*/ 975549 h 1772172"/>
                <a:gd name="connsiteX8" fmla="*/ 285606 w 2419386"/>
                <a:gd name="connsiteY8" fmla="*/ 1440005 h 1772172"/>
                <a:gd name="connsiteX0" fmla="*/ 285606 w 2419406"/>
                <a:gd name="connsiteY0" fmla="*/ 1440005 h 1772172"/>
                <a:gd name="connsiteX1" fmla="*/ 13100 w 2419406"/>
                <a:gd name="connsiteY1" fmla="*/ 1228824 h 1772172"/>
                <a:gd name="connsiteX2" fmla="*/ 1293260 w 2419406"/>
                <a:gd name="connsiteY2" fmla="*/ 2004 h 1772172"/>
                <a:gd name="connsiteX3" fmla="*/ 2419207 w 2419406"/>
                <a:gd name="connsiteY3" fmla="*/ 1323890 h 1772172"/>
                <a:gd name="connsiteX4" fmla="*/ 2047277 w 2419406"/>
                <a:gd name="connsiteY4" fmla="*/ 1258214 h 1772172"/>
                <a:gd name="connsiteX5" fmla="*/ 1649949 w 2419406"/>
                <a:gd name="connsiteY5" fmla="*/ 1164234 h 1772172"/>
                <a:gd name="connsiteX6" fmla="*/ 1200006 w 2419406"/>
                <a:gd name="connsiteY6" fmla="*/ 1396463 h 1772172"/>
                <a:gd name="connsiteX7" fmla="*/ 808120 w 2419406"/>
                <a:gd name="connsiteY7" fmla="*/ 975549 h 1772172"/>
                <a:gd name="connsiteX8" fmla="*/ 285606 w 2419406"/>
                <a:gd name="connsiteY8" fmla="*/ 1440005 h 1772172"/>
                <a:gd name="connsiteX0" fmla="*/ 285606 w 2419406"/>
                <a:gd name="connsiteY0" fmla="*/ 1440005 h 1772172"/>
                <a:gd name="connsiteX1" fmla="*/ 13100 w 2419406"/>
                <a:gd name="connsiteY1" fmla="*/ 1228824 h 1772172"/>
                <a:gd name="connsiteX2" fmla="*/ 1293260 w 2419406"/>
                <a:gd name="connsiteY2" fmla="*/ 2004 h 1772172"/>
                <a:gd name="connsiteX3" fmla="*/ 2419207 w 2419406"/>
                <a:gd name="connsiteY3" fmla="*/ 1323890 h 1772172"/>
                <a:gd name="connsiteX4" fmla="*/ 2047277 w 2419406"/>
                <a:gd name="connsiteY4" fmla="*/ 1258214 h 1772172"/>
                <a:gd name="connsiteX5" fmla="*/ 1649949 w 2419406"/>
                <a:gd name="connsiteY5" fmla="*/ 1164234 h 1772172"/>
                <a:gd name="connsiteX6" fmla="*/ 1200006 w 2419406"/>
                <a:gd name="connsiteY6" fmla="*/ 1396463 h 1772172"/>
                <a:gd name="connsiteX7" fmla="*/ 808120 w 2419406"/>
                <a:gd name="connsiteY7" fmla="*/ 975549 h 1772172"/>
                <a:gd name="connsiteX8" fmla="*/ 285606 w 2419406"/>
                <a:gd name="connsiteY8" fmla="*/ 1440005 h 1772172"/>
                <a:gd name="connsiteX0" fmla="*/ 285606 w 2419406"/>
                <a:gd name="connsiteY0" fmla="*/ 1440005 h 1819809"/>
                <a:gd name="connsiteX1" fmla="*/ 13100 w 2419406"/>
                <a:gd name="connsiteY1" fmla="*/ 1228824 h 1819809"/>
                <a:gd name="connsiteX2" fmla="*/ 1293260 w 2419406"/>
                <a:gd name="connsiteY2" fmla="*/ 2004 h 1819809"/>
                <a:gd name="connsiteX3" fmla="*/ 2419207 w 2419406"/>
                <a:gd name="connsiteY3" fmla="*/ 1323890 h 1819809"/>
                <a:gd name="connsiteX4" fmla="*/ 2047277 w 2419406"/>
                <a:gd name="connsiteY4" fmla="*/ 1258214 h 1819809"/>
                <a:gd name="connsiteX5" fmla="*/ 1649949 w 2419406"/>
                <a:gd name="connsiteY5" fmla="*/ 1164234 h 1819809"/>
                <a:gd name="connsiteX6" fmla="*/ 1200006 w 2419406"/>
                <a:gd name="connsiteY6" fmla="*/ 1396463 h 1819809"/>
                <a:gd name="connsiteX7" fmla="*/ 808120 w 2419406"/>
                <a:gd name="connsiteY7" fmla="*/ 975549 h 1819809"/>
                <a:gd name="connsiteX8" fmla="*/ 285606 w 2419406"/>
                <a:gd name="connsiteY8" fmla="*/ 1440005 h 1819809"/>
                <a:gd name="connsiteX0" fmla="*/ 285606 w 2419406"/>
                <a:gd name="connsiteY0" fmla="*/ 1440005 h 1811158"/>
                <a:gd name="connsiteX1" fmla="*/ 13100 w 2419406"/>
                <a:gd name="connsiteY1" fmla="*/ 1228824 h 1811158"/>
                <a:gd name="connsiteX2" fmla="*/ 1293260 w 2419406"/>
                <a:gd name="connsiteY2" fmla="*/ 2004 h 1811158"/>
                <a:gd name="connsiteX3" fmla="*/ 2419207 w 2419406"/>
                <a:gd name="connsiteY3" fmla="*/ 1323890 h 1811158"/>
                <a:gd name="connsiteX4" fmla="*/ 2047277 w 2419406"/>
                <a:gd name="connsiteY4" fmla="*/ 1258214 h 1811158"/>
                <a:gd name="connsiteX5" fmla="*/ 1611849 w 2419406"/>
                <a:gd name="connsiteY5" fmla="*/ 1133754 h 1811158"/>
                <a:gd name="connsiteX6" fmla="*/ 1200006 w 2419406"/>
                <a:gd name="connsiteY6" fmla="*/ 1396463 h 1811158"/>
                <a:gd name="connsiteX7" fmla="*/ 808120 w 2419406"/>
                <a:gd name="connsiteY7" fmla="*/ 975549 h 1811158"/>
                <a:gd name="connsiteX8" fmla="*/ 285606 w 2419406"/>
                <a:gd name="connsiteY8" fmla="*/ 1440005 h 1811158"/>
                <a:gd name="connsiteX0" fmla="*/ 285606 w 2419406"/>
                <a:gd name="connsiteY0" fmla="*/ 1440005 h 1816623"/>
                <a:gd name="connsiteX1" fmla="*/ 13100 w 2419406"/>
                <a:gd name="connsiteY1" fmla="*/ 1228824 h 1816623"/>
                <a:gd name="connsiteX2" fmla="*/ 1293260 w 2419406"/>
                <a:gd name="connsiteY2" fmla="*/ 2004 h 1816623"/>
                <a:gd name="connsiteX3" fmla="*/ 2419207 w 2419406"/>
                <a:gd name="connsiteY3" fmla="*/ 1323890 h 1816623"/>
                <a:gd name="connsiteX4" fmla="*/ 2047277 w 2419406"/>
                <a:gd name="connsiteY4" fmla="*/ 1258214 h 1816623"/>
                <a:gd name="connsiteX5" fmla="*/ 1611849 w 2419406"/>
                <a:gd name="connsiteY5" fmla="*/ 1133754 h 1816623"/>
                <a:gd name="connsiteX6" fmla="*/ 1200006 w 2419406"/>
                <a:gd name="connsiteY6" fmla="*/ 1396463 h 1816623"/>
                <a:gd name="connsiteX7" fmla="*/ 808120 w 2419406"/>
                <a:gd name="connsiteY7" fmla="*/ 975549 h 1816623"/>
                <a:gd name="connsiteX8" fmla="*/ 285606 w 2419406"/>
                <a:gd name="connsiteY8" fmla="*/ 1440005 h 1816623"/>
                <a:gd name="connsiteX0" fmla="*/ 285606 w 2419439"/>
                <a:gd name="connsiteY0" fmla="*/ 1440005 h 1816623"/>
                <a:gd name="connsiteX1" fmla="*/ 13100 w 2419439"/>
                <a:gd name="connsiteY1" fmla="*/ 1228824 h 1816623"/>
                <a:gd name="connsiteX2" fmla="*/ 1293260 w 2419439"/>
                <a:gd name="connsiteY2" fmla="*/ 2004 h 1816623"/>
                <a:gd name="connsiteX3" fmla="*/ 2419207 w 2419439"/>
                <a:gd name="connsiteY3" fmla="*/ 1323890 h 1816623"/>
                <a:gd name="connsiteX4" fmla="*/ 2047277 w 2419439"/>
                <a:gd name="connsiteY4" fmla="*/ 1258214 h 1816623"/>
                <a:gd name="connsiteX5" fmla="*/ 1611849 w 2419439"/>
                <a:gd name="connsiteY5" fmla="*/ 1133754 h 1816623"/>
                <a:gd name="connsiteX6" fmla="*/ 1200006 w 2419439"/>
                <a:gd name="connsiteY6" fmla="*/ 1396463 h 1816623"/>
                <a:gd name="connsiteX7" fmla="*/ 808120 w 2419439"/>
                <a:gd name="connsiteY7" fmla="*/ 975549 h 1816623"/>
                <a:gd name="connsiteX8" fmla="*/ 285606 w 2419439"/>
                <a:gd name="connsiteY8" fmla="*/ 1440005 h 1816623"/>
                <a:gd name="connsiteX0" fmla="*/ 285606 w 2419439"/>
                <a:gd name="connsiteY0" fmla="*/ 1440005 h 1816623"/>
                <a:gd name="connsiteX1" fmla="*/ 13100 w 2419439"/>
                <a:gd name="connsiteY1" fmla="*/ 1228824 h 1816623"/>
                <a:gd name="connsiteX2" fmla="*/ 1293260 w 2419439"/>
                <a:gd name="connsiteY2" fmla="*/ 2004 h 1816623"/>
                <a:gd name="connsiteX3" fmla="*/ 2419207 w 2419439"/>
                <a:gd name="connsiteY3" fmla="*/ 1323890 h 1816623"/>
                <a:gd name="connsiteX4" fmla="*/ 2047277 w 2419439"/>
                <a:gd name="connsiteY4" fmla="*/ 1258214 h 1816623"/>
                <a:gd name="connsiteX5" fmla="*/ 1611849 w 2419439"/>
                <a:gd name="connsiteY5" fmla="*/ 1133754 h 1816623"/>
                <a:gd name="connsiteX6" fmla="*/ 1200006 w 2419439"/>
                <a:gd name="connsiteY6" fmla="*/ 1396463 h 1816623"/>
                <a:gd name="connsiteX7" fmla="*/ 808120 w 2419439"/>
                <a:gd name="connsiteY7" fmla="*/ 975549 h 1816623"/>
                <a:gd name="connsiteX8" fmla="*/ 285606 w 2419439"/>
                <a:gd name="connsiteY8" fmla="*/ 1440005 h 181662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808120 w 2419439"/>
                <a:gd name="connsiteY7" fmla="*/ 97554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808120 w 2419439"/>
                <a:gd name="connsiteY7" fmla="*/ 97554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85260 w 2419439"/>
                <a:gd name="connsiteY7" fmla="*/ 95268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85260 w 2419439"/>
                <a:gd name="connsiteY7" fmla="*/ 95268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85260 w 2419439"/>
                <a:gd name="connsiteY7" fmla="*/ 95268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85260 w 2419439"/>
                <a:gd name="connsiteY7" fmla="*/ 95268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85260 w 2419439"/>
                <a:gd name="connsiteY7" fmla="*/ 95268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62400 w 2419439"/>
                <a:gd name="connsiteY7" fmla="*/ 95268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62400 w 2419439"/>
                <a:gd name="connsiteY7" fmla="*/ 95268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62400 w 2419439"/>
                <a:gd name="connsiteY7" fmla="*/ 95268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62400 w 2419439"/>
                <a:gd name="connsiteY7" fmla="*/ 952689 h 1845063"/>
                <a:gd name="connsiteX8" fmla="*/ 285606 w 2419439"/>
                <a:gd name="connsiteY8" fmla="*/ 1440005 h 1845063"/>
                <a:gd name="connsiteX0" fmla="*/ 280420 w 2414253"/>
                <a:gd name="connsiteY0" fmla="*/ 1440005 h 1845063"/>
                <a:gd name="connsiteX1" fmla="*/ 7914 w 2414253"/>
                <a:gd name="connsiteY1" fmla="*/ 1228824 h 1845063"/>
                <a:gd name="connsiteX2" fmla="*/ 1288074 w 2414253"/>
                <a:gd name="connsiteY2" fmla="*/ 2004 h 1845063"/>
                <a:gd name="connsiteX3" fmla="*/ 2414021 w 2414253"/>
                <a:gd name="connsiteY3" fmla="*/ 1323890 h 1845063"/>
                <a:gd name="connsiteX4" fmla="*/ 2042091 w 2414253"/>
                <a:gd name="connsiteY4" fmla="*/ 1258214 h 1845063"/>
                <a:gd name="connsiteX5" fmla="*/ 1606663 w 2414253"/>
                <a:gd name="connsiteY5" fmla="*/ 1133754 h 1845063"/>
                <a:gd name="connsiteX6" fmla="*/ 1194820 w 2414253"/>
                <a:gd name="connsiteY6" fmla="*/ 1396463 h 1845063"/>
                <a:gd name="connsiteX7" fmla="*/ 757214 w 2414253"/>
                <a:gd name="connsiteY7" fmla="*/ 952689 h 1845063"/>
                <a:gd name="connsiteX8" fmla="*/ 280420 w 2414253"/>
                <a:gd name="connsiteY8" fmla="*/ 1440005 h 1845063"/>
                <a:gd name="connsiteX0" fmla="*/ 280420 w 2414253"/>
                <a:gd name="connsiteY0" fmla="*/ 1440005 h 1845063"/>
                <a:gd name="connsiteX1" fmla="*/ 7914 w 2414253"/>
                <a:gd name="connsiteY1" fmla="*/ 1228824 h 1845063"/>
                <a:gd name="connsiteX2" fmla="*/ 1288074 w 2414253"/>
                <a:gd name="connsiteY2" fmla="*/ 2004 h 1845063"/>
                <a:gd name="connsiteX3" fmla="*/ 2414021 w 2414253"/>
                <a:gd name="connsiteY3" fmla="*/ 1323890 h 1845063"/>
                <a:gd name="connsiteX4" fmla="*/ 2042091 w 2414253"/>
                <a:gd name="connsiteY4" fmla="*/ 1258214 h 1845063"/>
                <a:gd name="connsiteX5" fmla="*/ 1606663 w 2414253"/>
                <a:gd name="connsiteY5" fmla="*/ 1133754 h 1845063"/>
                <a:gd name="connsiteX6" fmla="*/ 1194820 w 2414253"/>
                <a:gd name="connsiteY6" fmla="*/ 1396463 h 1845063"/>
                <a:gd name="connsiteX7" fmla="*/ 757214 w 2414253"/>
                <a:gd name="connsiteY7" fmla="*/ 952689 h 1845063"/>
                <a:gd name="connsiteX8" fmla="*/ 280420 w 2414253"/>
                <a:gd name="connsiteY8" fmla="*/ 1440005 h 1845063"/>
                <a:gd name="connsiteX0" fmla="*/ 280420 w 2414253"/>
                <a:gd name="connsiteY0" fmla="*/ 1440005 h 1845063"/>
                <a:gd name="connsiteX1" fmla="*/ 7914 w 2414253"/>
                <a:gd name="connsiteY1" fmla="*/ 1228824 h 1845063"/>
                <a:gd name="connsiteX2" fmla="*/ 1288074 w 2414253"/>
                <a:gd name="connsiteY2" fmla="*/ 2004 h 1845063"/>
                <a:gd name="connsiteX3" fmla="*/ 2414021 w 2414253"/>
                <a:gd name="connsiteY3" fmla="*/ 1323890 h 1845063"/>
                <a:gd name="connsiteX4" fmla="*/ 2042091 w 2414253"/>
                <a:gd name="connsiteY4" fmla="*/ 1258214 h 1845063"/>
                <a:gd name="connsiteX5" fmla="*/ 1606663 w 2414253"/>
                <a:gd name="connsiteY5" fmla="*/ 1133754 h 1845063"/>
                <a:gd name="connsiteX6" fmla="*/ 1194820 w 2414253"/>
                <a:gd name="connsiteY6" fmla="*/ 1396463 h 1845063"/>
                <a:gd name="connsiteX7" fmla="*/ 757214 w 2414253"/>
                <a:gd name="connsiteY7" fmla="*/ 952689 h 1845063"/>
                <a:gd name="connsiteX8" fmla="*/ 280420 w 2414253"/>
                <a:gd name="connsiteY8" fmla="*/ 1440005 h 184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4253" h="1845063">
                  <a:moveTo>
                    <a:pt x="280420" y="1440005"/>
                  </a:moveTo>
                  <a:cubicBezTo>
                    <a:pt x="354927" y="1679067"/>
                    <a:pt x="-61876" y="2100044"/>
                    <a:pt x="7914" y="1228824"/>
                  </a:cubicBezTo>
                  <a:cubicBezTo>
                    <a:pt x="47586" y="999317"/>
                    <a:pt x="231736" y="-51940"/>
                    <a:pt x="1288074" y="2004"/>
                  </a:cubicBezTo>
                  <a:cubicBezTo>
                    <a:pt x="2405372" y="40708"/>
                    <a:pt x="2370902" y="1110712"/>
                    <a:pt x="2414021" y="1323890"/>
                  </a:cubicBezTo>
                  <a:cubicBezTo>
                    <a:pt x="2426661" y="2215248"/>
                    <a:pt x="1918841" y="1551523"/>
                    <a:pt x="2042091" y="1258214"/>
                  </a:cubicBezTo>
                  <a:cubicBezTo>
                    <a:pt x="1898641" y="2435565"/>
                    <a:pt x="1657584" y="1545960"/>
                    <a:pt x="1606663" y="1133754"/>
                  </a:cubicBezTo>
                  <a:cubicBezTo>
                    <a:pt x="1685282" y="1331148"/>
                    <a:pt x="1469140" y="2304452"/>
                    <a:pt x="1194820" y="1396463"/>
                  </a:cubicBezTo>
                  <a:cubicBezTo>
                    <a:pt x="1232920" y="1578134"/>
                    <a:pt x="695528" y="2367711"/>
                    <a:pt x="757214" y="952689"/>
                  </a:cubicBezTo>
                  <a:cubicBezTo>
                    <a:pt x="681740" y="2372307"/>
                    <a:pt x="232281" y="1565675"/>
                    <a:pt x="280420" y="1440005"/>
                  </a:cubicBezTo>
                  <a:close/>
                </a:path>
              </a:pathLst>
            </a:custGeom>
            <a:solidFill>
              <a:srgbClr val="7336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628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3" fill="hold"/>
                                        <p:tgtEl>
                                          <p:spTgt spid="7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41">
            <a:extLst>
              <a:ext uri="{FF2B5EF4-FFF2-40B4-BE49-F238E27FC236}">
                <a16:creationId xmlns:a16="http://schemas.microsoft.com/office/drawing/2014/main" id="{748E5205-4623-FB41-BB27-99E915E864AD}"/>
              </a:ext>
            </a:extLst>
          </p:cNvPr>
          <p:cNvGrpSpPr/>
          <p:nvPr/>
        </p:nvGrpSpPr>
        <p:grpSpPr>
          <a:xfrm>
            <a:off x="149321" y="4393897"/>
            <a:ext cx="6969072" cy="2351900"/>
            <a:chOff x="654660" y="1096144"/>
            <a:chExt cx="14487731" cy="4889273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F4DAF7B4-57ED-8E9F-8B35-8E7756ACAE8C}"/>
                </a:ext>
              </a:extLst>
            </p:cNvPr>
            <p:cNvGrpSpPr/>
            <p:nvPr/>
          </p:nvGrpSpPr>
          <p:grpSpPr>
            <a:xfrm>
              <a:off x="654660" y="1096144"/>
              <a:ext cx="4609959" cy="4889273"/>
              <a:chOff x="3420581" y="-826527"/>
              <a:chExt cx="5943600" cy="6303719"/>
            </a:xfrm>
          </p:grpSpPr>
          <p:sp>
            <p:nvSpPr>
              <p:cNvPr id="145" name="Rectangle 3">
                <a:extLst>
                  <a:ext uri="{FF2B5EF4-FFF2-40B4-BE49-F238E27FC236}">
                    <a16:creationId xmlns:a16="http://schemas.microsoft.com/office/drawing/2014/main" id="{19EFC200-F8E5-BB0A-2D23-DFA4CF2232A0}"/>
                  </a:ext>
                </a:extLst>
              </p:cNvPr>
              <p:cNvSpPr/>
              <p:nvPr/>
            </p:nvSpPr>
            <p:spPr>
              <a:xfrm>
                <a:off x="4572000" y="745414"/>
                <a:ext cx="4019550" cy="4731778"/>
              </a:xfrm>
              <a:custGeom>
                <a:avLst/>
                <a:gdLst>
                  <a:gd name="connsiteX0" fmla="*/ 0 w 3581400"/>
                  <a:gd name="connsiteY0" fmla="*/ 0 h 3448050"/>
                  <a:gd name="connsiteX1" fmla="*/ 3581400 w 3581400"/>
                  <a:gd name="connsiteY1" fmla="*/ 0 h 3448050"/>
                  <a:gd name="connsiteX2" fmla="*/ 3581400 w 3581400"/>
                  <a:gd name="connsiteY2" fmla="*/ 3448050 h 3448050"/>
                  <a:gd name="connsiteX3" fmla="*/ 0 w 3581400"/>
                  <a:gd name="connsiteY3" fmla="*/ 3448050 h 3448050"/>
                  <a:gd name="connsiteX4" fmla="*/ 0 w 3581400"/>
                  <a:gd name="connsiteY4" fmla="*/ 0 h 3448050"/>
                  <a:gd name="connsiteX0" fmla="*/ 0 w 3867150"/>
                  <a:gd name="connsiteY0" fmla="*/ 0 h 3486150"/>
                  <a:gd name="connsiteX1" fmla="*/ 3867150 w 3867150"/>
                  <a:gd name="connsiteY1" fmla="*/ 38100 h 3486150"/>
                  <a:gd name="connsiteX2" fmla="*/ 3867150 w 3867150"/>
                  <a:gd name="connsiteY2" fmla="*/ 3486150 h 3486150"/>
                  <a:gd name="connsiteX3" fmla="*/ 285750 w 3867150"/>
                  <a:gd name="connsiteY3" fmla="*/ 3486150 h 3486150"/>
                  <a:gd name="connsiteX4" fmla="*/ 0 w 3867150"/>
                  <a:gd name="connsiteY4" fmla="*/ 0 h 3486150"/>
                  <a:gd name="connsiteX0" fmla="*/ 0 w 3867150"/>
                  <a:gd name="connsiteY0" fmla="*/ 478475 h 3964625"/>
                  <a:gd name="connsiteX1" fmla="*/ 3867150 w 3867150"/>
                  <a:gd name="connsiteY1" fmla="*/ 516575 h 3964625"/>
                  <a:gd name="connsiteX2" fmla="*/ 3867150 w 3867150"/>
                  <a:gd name="connsiteY2" fmla="*/ 3964625 h 3964625"/>
                  <a:gd name="connsiteX3" fmla="*/ 285750 w 3867150"/>
                  <a:gd name="connsiteY3" fmla="*/ 3964625 h 3964625"/>
                  <a:gd name="connsiteX4" fmla="*/ 0 w 3867150"/>
                  <a:gd name="connsiteY4" fmla="*/ 478475 h 3964625"/>
                  <a:gd name="connsiteX0" fmla="*/ 0 w 3867150"/>
                  <a:gd name="connsiteY0" fmla="*/ 572227 h 4058377"/>
                  <a:gd name="connsiteX1" fmla="*/ 3867150 w 3867150"/>
                  <a:gd name="connsiteY1" fmla="*/ 610327 h 4058377"/>
                  <a:gd name="connsiteX2" fmla="*/ 3867150 w 3867150"/>
                  <a:gd name="connsiteY2" fmla="*/ 4058377 h 4058377"/>
                  <a:gd name="connsiteX3" fmla="*/ 285750 w 3867150"/>
                  <a:gd name="connsiteY3" fmla="*/ 4058377 h 4058377"/>
                  <a:gd name="connsiteX4" fmla="*/ 0 w 3867150"/>
                  <a:gd name="connsiteY4" fmla="*/ 572227 h 4058377"/>
                  <a:gd name="connsiteX0" fmla="*/ 0 w 4019550"/>
                  <a:gd name="connsiteY0" fmla="*/ 572227 h 4058377"/>
                  <a:gd name="connsiteX1" fmla="*/ 4019550 w 4019550"/>
                  <a:gd name="connsiteY1" fmla="*/ 610327 h 4058377"/>
                  <a:gd name="connsiteX2" fmla="*/ 3867150 w 4019550"/>
                  <a:gd name="connsiteY2" fmla="*/ 4058377 h 4058377"/>
                  <a:gd name="connsiteX3" fmla="*/ 285750 w 4019550"/>
                  <a:gd name="connsiteY3" fmla="*/ 4058377 h 4058377"/>
                  <a:gd name="connsiteX4" fmla="*/ 0 w 4019550"/>
                  <a:gd name="connsiteY4" fmla="*/ 572227 h 4058377"/>
                  <a:gd name="connsiteX0" fmla="*/ 0 w 4019550"/>
                  <a:gd name="connsiteY0" fmla="*/ 572227 h 4456310"/>
                  <a:gd name="connsiteX1" fmla="*/ 4019550 w 4019550"/>
                  <a:gd name="connsiteY1" fmla="*/ 610327 h 4456310"/>
                  <a:gd name="connsiteX2" fmla="*/ 3867150 w 4019550"/>
                  <a:gd name="connsiteY2" fmla="*/ 4058377 h 4456310"/>
                  <a:gd name="connsiteX3" fmla="*/ 285750 w 4019550"/>
                  <a:gd name="connsiteY3" fmla="*/ 4058377 h 4456310"/>
                  <a:gd name="connsiteX4" fmla="*/ 0 w 4019550"/>
                  <a:gd name="connsiteY4" fmla="*/ 572227 h 4456310"/>
                  <a:gd name="connsiteX0" fmla="*/ 0 w 4019550"/>
                  <a:gd name="connsiteY0" fmla="*/ 572227 h 4694671"/>
                  <a:gd name="connsiteX1" fmla="*/ 4019550 w 4019550"/>
                  <a:gd name="connsiteY1" fmla="*/ 610327 h 4694671"/>
                  <a:gd name="connsiteX2" fmla="*/ 3867150 w 4019550"/>
                  <a:gd name="connsiteY2" fmla="*/ 4058377 h 4694671"/>
                  <a:gd name="connsiteX3" fmla="*/ 285750 w 4019550"/>
                  <a:gd name="connsiteY3" fmla="*/ 4058377 h 4694671"/>
                  <a:gd name="connsiteX4" fmla="*/ 0 w 4019550"/>
                  <a:gd name="connsiteY4" fmla="*/ 572227 h 4694671"/>
                  <a:gd name="connsiteX0" fmla="*/ 0 w 4019550"/>
                  <a:gd name="connsiteY0" fmla="*/ 572227 h 4731778"/>
                  <a:gd name="connsiteX1" fmla="*/ 4019550 w 4019550"/>
                  <a:gd name="connsiteY1" fmla="*/ 610327 h 4731778"/>
                  <a:gd name="connsiteX2" fmla="*/ 3867150 w 4019550"/>
                  <a:gd name="connsiteY2" fmla="*/ 4058377 h 4731778"/>
                  <a:gd name="connsiteX3" fmla="*/ 285750 w 4019550"/>
                  <a:gd name="connsiteY3" fmla="*/ 4058377 h 4731778"/>
                  <a:gd name="connsiteX4" fmla="*/ 0 w 4019550"/>
                  <a:gd name="connsiteY4" fmla="*/ 572227 h 4731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19550" h="4731778">
                    <a:moveTo>
                      <a:pt x="0" y="572227"/>
                    </a:moveTo>
                    <a:cubicBezTo>
                      <a:pt x="2241550" y="-519973"/>
                      <a:pt x="3625850" y="216627"/>
                      <a:pt x="4019550" y="610327"/>
                    </a:cubicBezTo>
                    <a:lnTo>
                      <a:pt x="3867150" y="4058377"/>
                    </a:lnTo>
                    <a:cubicBezTo>
                      <a:pt x="2425700" y="5048977"/>
                      <a:pt x="1517650" y="4858477"/>
                      <a:pt x="285750" y="4058377"/>
                    </a:cubicBezTo>
                    <a:lnTo>
                      <a:pt x="0" y="572227"/>
                    </a:lnTo>
                    <a:close/>
                  </a:path>
                </a:pathLst>
              </a:custGeom>
              <a:solidFill>
                <a:srgbClr val="83E8D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9BE000BD-F9B7-B57A-6E7C-65778C84B87D}"/>
                  </a:ext>
                </a:extLst>
              </p:cNvPr>
              <p:cNvSpPr/>
              <p:nvPr/>
            </p:nvSpPr>
            <p:spPr>
              <a:xfrm>
                <a:off x="4724400" y="3213747"/>
                <a:ext cx="3794759" cy="2263445"/>
              </a:xfrm>
              <a:custGeom>
                <a:avLst/>
                <a:gdLst>
                  <a:gd name="connsiteX0" fmla="*/ 0 w 3781918"/>
                  <a:gd name="connsiteY0" fmla="*/ 0 h 2263445"/>
                  <a:gd name="connsiteX1" fmla="*/ 135066 w 3781918"/>
                  <a:gd name="connsiteY1" fmla="*/ 75498 h 2263445"/>
                  <a:gd name="connsiteX2" fmla="*/ 3604721 w 3781918"/>
                  <a:gd name="connsiteY2" fmla="*/ 104799 h 2263445"/>
                  <a:gd name="connsiteX3" fmla="*/ 3781918 w 3781918"/>
                  <a:gd name="connsiteY3" fmla="*/ 2061 h 2263445"/>
                  <a:gd name="connsiteX4" fmla="*/ 3711731 w 3781918"/>
                  <a:gd name="connsiteY4" fmla="*/ 1590044 h 2263445"/>
                  <a:gd name="connsiteX5" fmla="*/ 130331 w 3781918"/>
                  <a:gd name="connsiteY5" fmla="*/ 1590044 h 2263445"/>
                  <a:gd name="connsiteX6" fmla="*/ 0 w 3781918"/>
                  <a:gd name="connsiteY6" fmla="*/ 0 h 226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81918" h="2263445">
                    <a:moveTo>
                      <a:pt x="0" y="0"/>
                    </a:moveTo>
                    <a:lnTo>
                      <a:pt x="135066" y="75498"/>
                    </a:lnTo>
                    <a:cubicBezTo>
                      <a:pt x="1309020" y="706958"/>
                      <a:pt x="2250605" y="844345"/>
                      <a:pt x="3604721" y="104799"/>
                    </a:cubicBezTo>
                    <a:lnTo>
                      <a:pt x="3781918" y="2061"/>
                    </a:lnTo>
                    <a:lnTo>
                      <a:pt x="3711731" y="1590044"/>
                    </a:lnTo>
                    <a:cubicBezTo>
                      <a:pt x="2270281" y="2580644"/>
                      <a:pt x="1362231" y="2390144"/>
                      <a:pt x="130331" y="159004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9CC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Rectangle 11">
                <a:extLst>
                  <a:ext uri="{FF2B5EF4-FFF2-40B4-BE49-F238E27FC236}">
                    <a16:creationId xmlns:a16="http://schemas.microsoft.com/office/drawing/2014/main" id="{E281C55F-5F27-4E32-A9F1-0E0471F118F7}"/>
                  </a:ext>
                </a:extLst>
              </p:cNvPr>
              <p:cNvSpPr/>
              <p:nvPr/>
            </p:nvSpPr>
            <p:spPr>
              <a:xfrm>
                <a:off x="4889623" y="1443984"/>
                <a:ext cx="3480945" cy="1130956"/>
              </a:xfrm>
              <a:custGeom>
                <a:avLst/>
                <a:gdLst>
                  <a:gd name="connsiteX0" fmla="*/ 0 w 1965960"/>
                  <a:gd name="connsiteY0" fmla="*/ 0 h 792480"/>
                  <a:gd name="connsiteX1" fmla="*/ 1965960 w 1965960"/>
                  <a:gd name="connsiteY1" fmla="*/ 0 h 792480"/>
                  <a:gd name="connsiteX2" fmla="*/ 1965960 w 1965960"/>
                  <a:gd name="connsiteY2" fmla="*/ 792480 h 792480"/>
                  <a:gd name="connsiteX3" fmla="*/ 0 w 1965960"/>
                  <a:gd name="connsiteY3" fmla="*/ 792480 h 792480"/>
                  <a:gd name="connsiteX4" fmla="*/ 0 w 1965960"/>
                  <a:gd name="connsiteY4" fmla="*/ 0 h 792480"/>
                  <a:gd name="connsiteX0" fmla="*/ 198120 w 1965960"/>
                  <a:gd name="connsiteY0" fmla="*/ 0 h 1059180"/>
                  <a:gd name="connsiteX1" fmla="*/ 1965960 w 1965960"/>
                  <a:gd name="connsiteY1" fmla="*/ 266700 h 1059180"/>
                  <a:gd name="connsiteX2" fmla="*/ 1965960 w 1965960"/>
                  <a:gd name="connsiteY2" fmla="*/ 1059180 h 1059180"/>
                  <a:gd name="connsiteX3" fmla="*/ 0 w 1965960"/>
                  <a:gd name="connsiteY3" fmla="*/ 1059180 h 1059180"/>
                  <a:gd name="connsiteX4" fmla="*/ 198120 w 1965960"/>
                  <a:gd name="connsiteY4" fmla="*/ 0 h 1059180"/>
                  <a:gd name="connsiteX0" fmla="*/ 198120 w 1965960"/>
                  <a:gd name="connsiteY0" fmla="*/ 0 h 1059180"/>
                  <a:gd name="connsiteX1" fmla="*/ 1965960 w 1965960"/>
                  <a:gd name="connsiteY1" fmla="*/ 266700 h 1059180"/>
                  <a:gd name="connsiteX2" fmla="*/ 1965960 w 1965960"/>
                  <a:gd name="connsiteY2" fmla="*/ 1059180 h 1059180"/>
                  <a:gd name="connsiteX3" fmla="*/ 0 w 1965960"/>
                  <a:gd name="connsiteY3" fmla="*/ 1059180 h 1059180"/>
                  <a:gd name="connsiteX4" fmla="*/ 198120 w 1965960"/>
                  <a:gd name="connsiteY4" fmla="*/ 0 h 1059180"/>
                  <a:gd name="connsiteX0" fmla="*/ 326265 w 2094105"/>
                  <a:gd name="connsiteY0" fmla="*/ 0 h 1059180"/>
                  <a:gd name="connsiteX1" fmla="*/ 2094105 w 2094105"/>
                  <a:gd name="connsiteY1" fmla="*/ 266700 h 1059180"/>
                  <a:gd name="connsiteX2" fmla="*/ 2094105 w 2094105"/>
                  <a:gd name="connsiteY2" fmla="*/ 1059180 h 1059180"/>
                  <a:gd name="connsiteX3" fmla="*/ 128145 w 2094105"/>
                  <a:gd name="connsiteY3" fmla="*/ 1059180 h 1059180"/>
                  <a:gd name="connsiteX4" fmla="*/ 189105 w 2094105"/>
                  <a:gd name="connsiteY4" fmla="*/ 236220 h 1059180"/>
                  <a:gd name="connsiteX5" fmla="*/ 326265 w 2094105"/>
                  <a:gd name="connsiteY5" fmla="*/ 0 h 1059180"/>
                  <a:gd name="connsiteX0" fmla="*/ 672582 w 2440422"/>
                  <a:gd name="connsiteY0" fmla="*/ 0 h 1059180"/>
                  <a:gd name="connsiteX1" fmla="*/ 2440422 w 2440422"/>
                  <a:gd name="connsiteY1" fmla="*/ 266700 h 1059180"/>
                  <a:gd name="connsiteX2" fmla="*/ 2440422 w 2440422"/>
                  <a:gd name="connsiteY2" fmla="*/ 1059180 h 1059180"/>
                  <a:gd name="connsiteX3" fmla="*/ 474462 w 2440422"/>
                  <a:gd name="connsiteY3" fmla="*/ 1059180 h 1059180"/>
                  <a:gd name="connsiteX4" fmla="*/ 535422 w 2440422"/>
                  <a:gd name="connsiteY4" fmla="*/ 236220 h 1059180"/>
                  <a:gd name="connsiteX5" fmla="*/ 672582 w 2440422"/>
                  <a:gd name="connsiteY5" fmla="*/ 0 h 1059180"/>
                  <a:gd name="connsiteX0" fmla="*/ 707265 w 2475105"/>
                  <a:gd name="connsiteY0" fmla="*/ 0 h 1059180"/>
                  <a:gd name="connsiteX1" fmla="*/ 2475105 w 2475105"/>
                  <a:gd name="connsiteY1" fmla="*/ 266700 h 1059180"/>
                  <a:gd name="connsiteX2" fmla="*/ 2475105 w 2475105"/>
                  <a:gd name="connsiteY2" fmla="*/ 1059180 h 1059180"/>
                  <a:gd name="connsiteX3" fmla="*/ 509145 w 2475105"/>
                  <a:gd name="connsiteY3" fmla="*/ 1059180 h 1059180"/>
                  <a:gd name="connsiteX4" fmla="*/ 570105 w 2475105"/>
                  <a:gd name="connsiteY4" fmla="*/ 236220 h 1059180"/>
                  <a:gd name="connsiteX5" fmla="*/ 707265 w 2475105"/>
                  <a:gd name="connsiteY5" fmla="*/ 0 h 1059180"/>
                  <a:gd name="connsiteX0" fmla="*/ 707265 w 2475105"/>
                  <a:gd name="connsiteY0" fmla="*/ 0 h 1059180"/>
                  <a:gd name="connsiteX1" fmla="*/ 2056007 w 2475105"/>
                  <a:gd name="connsiteY1" fmla="*/ 68580 h 1059180"/>
                  <a:gd name="connsiteX2" fmla="*/ 2475105 w 2475105"/>
                  <a:gd name="connsiteY2" fmla="*/ 266700 h 1059180"/>
                  <a:gd name="connsiteX3" fmla="*/ 2475105 w 2475105"/>
                  <a:gd name="connsiteY3" fmla="*/ 1059180 h 1059180"/>
                  <a:gd name="connsiteX4" fmla="*/ 509145 w 2475105"/>
                  <a:gd name="connsiteY4" fmla="*/ 1059180 h 1059180"/>
                  <a:gd name="connsiteX5" fmla="*/ 570105 w 2475105"/>
                  <a:gd name="connsiteY5" fmla="*/ 236220 h 1059180"/>
                  <a:gd name="connsiteX6" fmla="*/ 707265 w 2475105"/>
                  <a:gd name="connsiteY6" fmla="*/ 0 h 1059180"/>
                  <a:gd name="connsiteX0" fmla="*/ 707265 w 2475105"/>
                  <a:gd name="connsiteY0" fmla="*/ 91999 h 1151179"/>
                  <a:gd name="connsiteX1" fmla="*/ 2056007 w 2475105"/>
                  <a:gd name="connsiteY1" fmla="*/ 160579 h 1151179"/>
                  <a:gd name="connsiteX2" fmla="*/ 2475105 w 2475105"/>
                  <a:gd name="connsiteY2" fmla="*/ 358699 h 1151179"/>
                  <a:gd name="connsiteX3" fmla="*/ 2475105 w 2475105"/>
                  <a:gd name="connsiteY3" fmla="*/ 1151179 h 1151179"/>
                  <a:gd name="connsiteX4" fmla="*/ 509145 w 2475105"/>
                  <a:gd name="connsiteY4" fmla="*/ 1151179 h 1151179"/>
                  <a:gd name="connsiteX5" fmla="*/ 570105 w 2475105"/>
                  <a:gd name="connsiteY5" fmla="*/ 328219 h 1151179"/>
                  <a:gd name="connsiteX6" fmla="*/ 707265 w 2475105"/>
                  <a:gd name="connsiteY6" fmla="*/ 91999 h 1151179"/>
                  <a:gd name="connsiteX0" fmla="*/ 707265 w 2475105"/>
                  <a:gd name="connsiteY0" fmla="*/ 71776 h 1130956"/>
                  <a:gd name="connsiteX1" fmla="*/ 2056007 w 2475105"/>
                  <a:gd name="connsiteY1" fmla="*/ 140356 h 1130956"/>
                  <a:gd name="connsiteX2" fmla="*/ 2475105 w 2475105"/>
                  <a:gd name="connsiteY2" fmla="*/ 338476 h 1130956"/>
                  <a:gd name="connsiteX3" fmla="*/ 2475105 w 2475105"/>
                  <a:gd name="connsiteY3" fmla="*/ 1130956 h 1130956"/>
                  <a:gd name="connsiteX4" fmla="*/ 509145 w 2475105"/>
                  <a:gd name="connsiteY4" fmla="*/ 1130956 h 1130956"/>
                  <a:gd name="connsiteX5" fmla="*/ 570105 w 2475105"/>
                  <a:gd name="connsiteY5" fmla="*/ 307996 h 1130956"/>
                  <a:gd name="connsiteX6" fmla="*/ 707265 w 2475105"/>
                  <a:gd name="connsiteY6" fmla="*/ 71776 h 1130956"/>
                  <a:gd name="connsiteX0" fmla="*/ 707265 w 3480945"/>
                  <a:gd name="connsiteY0" fmla="*/ 71776 h 1130956"/>
                  <a:gd name="connsiteX1" fmla="*/ 2056007 w 3480945"/>
                  <a:gd name="connsiteY1" fmla="*/ 140356 h 1130956"/>
                  <a:gd name="connsiteX2" fmla="*/ 3480945 w 3480945"/>
                  <a:gd name="connsiteY2" fmla="*/ 384196 h 1130956"/>
                  <a:gd name="connsiteX3" fmla="*/ 2475105 w 3480945"/>
                  <a:gd name="connsiteY3" fmla="*/ 1130956 h 1130956"/>
                  <a:gd name="connsiteX4" fmla="*/ 509145 w 3480945"/>
                  <a:gd name="connsiteY4" fmla="*/ 1130956 h 1130956"/>
                  <a:gd name="connsiteX5" fmla="*/ 570105 w 3480945"/>
                  <a:gd name="connsiteY5" fmla="*/ 307996 h 1130956"/>
                  <a:gd name="connsiteX6" fmla="*/ 707265 w 3480945"/>
                  <a:gd name="connsiteY6" fmla="*/ 71776 h 1130956"/>
                  <a:gd name="connsiteX0" fmla="*/ 707265 w 3480945"/>
                  <a:gd name="connsiteY0" fmla="*/ 71776 h 1130956"/>
                  <a:gd name="connsiteX1" fmla="*/ 2056007 w 3480945"/>
                  <a:gd name="connsiteY1" fmla="*/ 140356 h 1130956"/>
                  <a:gd name="connsiteX2" fmla="*/ 3480945 w 3480945"/>
                  <a:gd name="connsiteY2" fmla="*/ 384196 h 1130956"/>
                  <a:gd name="connsiteX3" fmla="*/ 2475105 w 3480945"/>
                  <a:gd name="connsiteY3" fmla="*/ 1130956 h 1130956"/>
                  <a:gd name="connsiteX4" fmla="*/ 509145 w 3480945"/>
                  <a:gd name="connsiteY4" fmla="*/ 1130956 h 1130956"/>
                  <a:gd name="connsiteX5" fmla="*/ 570105 w 3480945"/>
                  <a:gd name="connsiteY5" fmla="*/ 307996 h 1130956"/>
                  <a:gd name="connsiteX6" fmla="*/ 707265 w 3480945"/>
                  <a:gd name="connsiteY6" fmla="*/ 71776 h 1130956"/>
                  <a:gd name="connsiteX0" fmla="*/ 707265 w 3480945"/>
                  <a:gd name="connsiteY0" fmla="*/ 71776 h 1130956"/>
                  <a:gd name="connsiteX1" fmla="*/ 2056007 w 3480945"/>
                  <a:gd name="connsiteY1" fmla="*/ 140356 h 1130956"/>
                  <a:gd name="connsiteX2" fmla="*/ 3480945 w 3480945"/>
                  <a:gd name="connsiteY2" fmla="*/ 384196 h 1130956"/>
                  <a:gd name="connsiteX3" fmla="*/ 2475105 w 3480945"/>
                  <a:gd name="connsiteY3" fmla="*/ 1130956 h 1130956"/>
                  <a:gd name="connsiteX4" fmla="*/ 509145 w 3480945"/>
                  <a:gd name="connsiteY4" fmla="*/ 1130956 h 1130956"/>
                  <a:gd name="connsiteX5" fmla="*/ 570105 w 3480945"/>
                  <a:gd name="connsiteY5" fmla="*/ 307996 h 1130956"/>
                  <a:gd name="connsiteX6" fmla="*/ 707265 w 3480945"/>
                  <a:gd name="connsiteY6" fmla="*/ 71776 h 1130956"/>
                  <a:gd name="connsiteX0" fmla="*/ 707265 w 3480945"/>
                  <a:gd name="connsiteY0" fmla="*/ 71776 h 1130956"/>
                  <a:gd name="connsiteX1" fmla="*/ 2056007 w 3480945"/>
                  <a:gd name="connsiteY1" fmla="*/ 140356 h 1130956"/>
                  <a:gd name="connsiteX2" fmla="*/ 3480945 w 3480945"/>
                  <a:gd name="connsiteY2" fmla="*/ 384196 h 1130956"/>
                  <a:gd name="connsiteX3" fmla="*/ 2475105 w 3480945"/>
                  <a:gd name="connsiteY3" fmla="*/ 1130956 h 1130956"/>
                  <a:gd name="connsiteX4" fmla="*/ 509145 w 3480945"/>
                  <a:gd name="connsiteY4" fmla="*/ 1130956 h 1130956"/>
                  <a:gd name="connsiteX5" fmla="*/ 570105 w 3480945"/>
                  <a:gd name="connsiteY5" fmla="*/ 307996 h 1130956"/>
                  <a:gd name="connsiteX6" fmla="*/ 707265 w 3480945"/>
                  <a:gd name="connsiteY6" fmla="*/ 71776 h 1130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80945" h="1130956">
                    <a:moveTo>
                      <a:pt x="707265" y="71776"/>
                    </a:moveTo>
                    <a:cubicBezTo>
                      <a:pt x="984126" y="117496"/>
                      <a:pt x="1413386" y="-156824"/>
                      <a:pt x="2056007" y="140356"/>
                    </a:cubicBezTo>
                    <a:cubicBezTo>
                      <a:pt x="2431926" y="114956"/>
                      <a:pt x="2998346" y="-192384"/>
                      <a:pt x="3480945" y="384196"/>
                    </a:cubicBezTo>
                    <a:cubicBezTo>
                      <a:pt x="3145665" y="633116"/>
                      <a:pt x="3107565" y="882036"/>
                      <a:pt x="2475105" y="1130956"/>
                    </a:cubicBezTo>
                    <a:lnTo>
                      <a:pt x="509145" y="1130956"/>
                    </a:lnTo>
                    <a:cubicBezTo>
                      <a:pt x="88775" y="995066"/>
                      <a:pt x="-415415" y="415946"/>
                      <a:pt x="570105" y="307996"/>
                    </a:cubicBezTo>
                    <a:cubicBezTo>
                      <a:pt x="603125" y="131466"/>
                      <a:pt x="401195" y="83206"/>
                      <a:pt x="707265" y="71776"/>
                    </a:cubicBezTo>
                    <a:close/>
                  </a:path>
                </a:pathLst>
              </a:custGeom>
              <a:solidFill>
                <a:srgbClr val="FFA9CC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06F100C7-B01A-72D7-CDF7-80537365CC50}"/>
                  </a:ext>
                </a:extLst>
              </p:cNvPr>
              <p:cNvSpPr/>
              <p:nvPr/>
            </p:nvSpPr>
            <p:spPr>
              <a:xfrm>
                <a:off x="3420581" y="431406"/>
                <a:ext cx="5943600" cy="2705100"/>
              </a:xfrm>
              <a:custGeom>
                <a:avLst/>
                <a:gdLst>
                  <a:gd name="connsiteX0" fmla="*/ 3048000 w 5943600"/>
                  <a:gd name="connsiteY0" fmla="*/ 0 h 2705100"/>
                  <a:gd name="connsiteX1" fmla="*/ 5943600 w 5943600"/>
                  <a:gd name="connsiteY1" fmla="*/ 952500 h 2705100"/>
                  <a:gd name="connsiteX2" fmla="*/ 3124200 w 5943600"/>
                  <a:gd name="connsiteY2" fmla="*/ 2705100 h 2705100"/>
                  <a:gd name="connsiteX3" fmla="*/ 0 w 5943600"/>
                  <a:gd name="connsiteY3" fmla="*/ 1447800 h 2705100"/>
                  <a:gd name="connsiteX4" fmla="*/ 3048000 w 5943600"/>
                  <a:gd name="connsiteY4" fmla="*/ 0 h 2705100"/>
                  <a:gd name="connsiteX5" fmla="*/ 3113860 w 5943600"/>
                  <a:gd name="connsiteY5" fmla="*/ 621644 h 2705100"/>
                  <a:gd name="connsiteX6" fmla="*/ 1630375 w 5943600"/>
                  <a:gd name="connsiteY6" fmla="*/ 1361321 h 2705100"/>
                  <a:gd name="connsiteX7" fmla="*/ 3113860 w 5943600"/>
                  <a:gd name="connsiteY7" fmla="*/ 2100998 h 2705100"/>
                  <a:gd name="connsiteX8" fmla="*/ 4597345 w 5943600"/>
                  <a:gd name="connsiteY8" fmla="*/ 1361321 h 2705100"/>
                  <a:gd name="connsiteX9" fmla="*/ 3113860 w 5943600"/>
                  <a:gd name="connsiteY9" fmla="*/ 621644 h 2705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943600" h="2705100">
                    <a:moveTo>
                      <a:pt x="3048000" y="0"/>
                    </a:moveTo>
                    <a:cubicBezTo>
                      <a:pt x="4013200" y="165100"/>
                      <a:pt x="5340350" y="406400"/>
                      <a:pt x="5943600" y="952500"/>
                    </a:cubicBezTo>
                    <a:cubicBezTo>
                      <a:pt x="5842000" y="1308100"/>
                      <a:pt x="4616450" y="2139950"/>
                      <a:pt x="3124200" y="2705100"/>
                    </a:cubicBezTo>
                    <a:cubicBezTo>
                      <a:pt x="1771650" y="2457450"/>
                      <a:pt x="476250" y="1809750"/>
                      <a:pt x="0" y="1447800"/>
                    </a:cubicBezTo>
                    <a:cubicBezTo>
                      <a:pt x="450850" y="774700"/>
                      <a:pt x="2006600" y="292100"/>
                      <a:pt x="3048000" y="0"/>
                    </a:cubicBezTo>
                    <a:close/>
                    <a:moveTo>
                      <a:pt x="3113860" y="621644"/>
                    </a:moveTo>
                    <a:cubicBezTo>
                      <a:pt x="2294554" y="621644"/>
                      <a:pt x="1630375" y="952809"/>
                      <a:pt x="1630375" y="1361321"/>
                    </a:cubicBezTo>
                    <a:cubicBezTo>
                      <a:pt x="1630375" y="1769833"/>
                      <a:pt x="2294554" y="2100998"/>
                      <a:pt x="3113860" y="2100998"/>
                    </a:cubicBezTo>
                    <a:cubicBezTo>
                      <a:pt x="3933166" y="2100998"/>
                      <a:pt x="4597345" y="1769833"/>
                      <a:pt x="4597345" y="1361321"/>
                    </a:cubicBezTo>
                    <a:cubicBezTo>
                      <a:pt x="4597345" y="952809"/>
                      <a:pt x="3933166" y="621644"/>
                      <a:pt x="3113860" y="621644"/>
                    </a:cubicBezTo>
                    <a:close/>
                  </a:path>
                </a:pathLst>
              </a:custGeom>
              <a:solidFill>
                <a:srgbClr val="83E8D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Rectangle 13">
                <a:extLst>
                  <a:ext uri="{FF2B5EF4-FFF2-40B4-BE49-F238E27FC236}">
                    <a16:creationId xmlns:a16="http://schemas.microsoft.com/office/drawing/2014/main" id="{34690F7B-07A0-AAE1-7500-5A3CAFB838E2}"/>
                  </a:ext>
                </a:extLst>
              </p:cNvPr>
              <p:cNvSpPr/>
              <p:nvPr/>
            </p:nvSpPr>
            <p:spPr>
              <a:xfrm>
                <a:off x="3751744" y="-826527"/>
                <a:ext cx="2245831" cy="3052216"/>
              </a:xfrm>
              <a:custGeom>
                <a:avLst/>
                <a:gdLst>
                  <a:gd name="connsiteX0" fmla="*/ 0 w 254000"/>
                  <a:gd name="connsiteY0" fmla="*/ 0 h 209550"/>
                  <a:gd name="connsiteX1" fmla="*/ 254000 w 254000"/>
                  <a:gd name="connsiteY1" fmla="*/ 0 h 209550"/>
                  <a:gd name="connsiteX2" fmla="*/ 254000 w 254000"/>
                  <a:gd name="connsiteY2" fmla="*/ 209550 h 209550"/>
                  <a:gd name="connsiteX3" fmla="*/ 0 w 254000"/>
                  <a:gd name="connsiteY3" fmla="*/ 209550 h 209550"/>
                  <a:gd name="connsiteX4" fmla="*/ 0 w 254000"/>
                  <a:gd name="connsiteY4" fmla="*/ 0 h 209550"/>
                  <a:gd name="connsiteX0" fmla="*/ 0 w 2006600"/>
                  <a:gd name="connsiteY0" fmla="*/ 0 h 2809875"/>
                  <a:gd name="connsiteX1" fmla="*/ 2006600 w 2006600"/>
                  <a:gd name="connsiteY1" fmla="*/ 2600325 h 2809875"/>
                  <a:gd name="connsiteX2" fmla="*/ 2006600 w 2006600"/>
                  <a:gd name="connsiteY2" fmla="*/ 2809875 h 2809875"/>
                  <a:gd name="connsiteX3" fmla="*/ 1752600 w 2006600"/>
                  <a:gd name="connsiteY3" fmla="*/ 2809875 h 2809875"/>
                  <a:gd name="connsiteX4" fmla="*/ 0 w 2006600"/>
                  <a:gd name="connsiteY4" fmla="*/ 0 h 2809875"/>
                  <a:gd name="connsiteX0" fmla="*/ 0 w 2120900"/>
                  <a:gd name="connsiteY0" fmla="*/ 0 h 3019425"/>
                  <a:gd name="connsiteX1" fmla="*/ 2006600 w 2120900"/>
                  <a:gd name="connsiteY1" fmla="*/ 2600325 h 3019425"/>
                  <a:gd name="connsiteX2" fmla="*/ 2120900 w 2120900"/>
                  <a:gd name="connsiteY2" fmla="*/ 3019425 h 3019425"/>
                  <a:gd name="connsiteX3" fmla="*/ 1752600 w 2120900"/>
                  <a:gd name="connsiteY3" fmla="*/ 2809875 h 3019425"/>
                  <a:gd name="connsiteX4" fmla="*/ 0 w 2120900"/>
                  <a:gd name="connsiteY4" fmla="*/ 0 h 3019425"/>
                  <a:gd name="connsiteX0" fmla="*/ 0 w 2006600"/>
                  <a:gd name="connsiteY0" fmla="*/ 0 h 2809875"/>
                  <a:gd name="connsiteX1" fmla="*/ 2006600 w 2006600"/>
                  <a:gd name="connsiteY1" fmla="*/ 2600325 h 2809875"/>
                  <a:gd name="connsiteX2" fmla="*/ 1752600 w 2006600"/>
                  <a:gd name="connsiteY2" fmla="*/ 2809875 h 2809875"/>
                  <a:gd name="connsiteX3" fmla="*/ 0 w 2006600"/>
                  <a:gd name="connsiteY3" fmla="*/ 0 h 2809875"/>
                  <a:gd name="connsiteX0" fmla="*/ 0 w 2006600"/>
                  <a:gd name="connsiteY0" fmla="*/ 0 h 3019425"/>
                  <a:gd name="connsiteX1" fmla="*/ 2006600 w 2006600"/>
                  <a:gd name="connsiteY1" fmla="*/ 2600325 h 3019425"/>
                  <a:gd name="connsiteX2" fmla="*/ 1876425 w 2006600"/>
                  <a:gd name="connsiteY2" fmla="*/ 3019425 h 3019425"/>
                  <a:gd name="connsiteX3" fmla="*/ 0 w 2006600"/>
                  <a:gd name="connsiteY3" fmla="*/ 0 h 3019425"/>
                  <a:gd name="connsiteX0" fmla="*/ 0 w 2149475"/>
                  <a:gd name="connsiteY0" fmla="*/ 0 h 3019425"/>
                  <a:gd name="connsiteX1" fmla="*/ 2149475 w 2149475"/>
                  <a:gd name="connsiteY1" fmla="*/ 2943225 h 3019425"/>
                  <a:gd name="connsiteX2" fmla="*/ 1876425 w 2149475"/>
                  <a:gd name="connsiteY2" fmla="*/ 3019425 h 3019425"/>
                  <a:gd name="connsiteX3" fmla="*/ 0 w 2149475"/>
                  <a:gd name="connsiteY3" fmla="*/ 0 h 3019425"/>
                  <a:gd name="connsiteX0" fmla="*/ 0 w 2149475"/>
                  <a:gd name="connsiteY0" fmla="*/ 21985 h 3041410"/>
                  <a:gd name="connsiteX1" fmla="*/ 2149475 w 2149475"/>
                  <a:gd name="connsiteY1" fmla="*/ 2965210 h 3041410"/>
                  <a:gd name="connsiteX2" fmla="*/ 1876425 w 2149475"/>
                  <a:gd name="connsiteY2" fmla="*/ 3041410 h 3041410"/>
                  <a:gd name="connsiteX3" fmla="*/ 0 w 2149475"/>
                  <a:gd name="connsiteY3" fmla="*/ 21985 h 3041410"/>
                  <a:gd name="connsiteX0" fmla="*/ 85514 w 2234989"/>
                  <a:gd name="connsiteY0" fmla="*/ 21985 h 3041410"/>
                  <a:gd name="connsiteX1" fmla="*/ 2234989 w 2234989"/>
                  <a:gd name="connsiteY1" fmla="*/ 2965210 h 3041410"/>
                  <a:gd name="connsiteX2" fmla="*/ 1961939 w 2234989"/>
                  <a:gd name="connsiteY2" fmla="*/ 3041410 h 3041410"/>
                  <a:gd name="connsiteX3" fmla="*/ 85514 w 2234989"/>
                  <a:gd name="connsiteY3" fmla="*/ 21985 h 3041410"/>
                  <a:gd name="connsiteX0" fmla="*/ 96356 w 2245831"/>
                  <a:gd name="connsiteY0" fmla="*/ 21985 h 3041410"/>
                  <a:gd name="connsiteX1" fmla="*/ 2245831 w 2245831"/>
                  <a:gd name="connsiteY1" fmla="*/ 2965210 h 3041410"/>
                  <a:gd name="connsiteX2" fmla="*/ 1972781 w 2245831"/>
                  <a:gd name="connsiteY2" fmla="*/ 3041410 h 3041410"/>
                  <a:gd name="connsiteX3" fmla="*/ 96356 w 2245831"/>
                  <a:gd name="connsiteY3" fmla="*/ 21985 h 3041410"/>
                  <a:gd name="connsiteX0" fmla="*/ 96356 w 2245831"/>
                  <a:gd name="connsiteY0" fmla="*/ 32791 h 3052216"/>
                  <a:gd name="connsiteX1" fmla="*/ 2245831 w 2245831"/>
                  <a:gd name="connsiteY1" fmla="*/ 2976016 h 3052216"/>
                  <a:gd name="connsiteX2" fmla="*/ 1972781 w 2245831"/>
                  <a:gd name="connsiteY2" fmla="*/ 3052216 h 3052216"/>
                  <a:gd name="connsiteX3" fmla="*/ 96356 w 2245831"/>
                  <a:gd name="connsiteY3" fmla="*/ 32791 h 3052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45831" h="3052216">
                    <a:moveTo>
                      <a:pt x="96356" y="32791"/>
                    </a:moveTo>
                    <a:cubicBezTo>
                      <a:pt x="650923" y="-300584"/>
                      <a:pt x="1529339" y="1994941"/>
                      <a:pt x="2245831" y="2976016"/>
                    </a:cubicBezTo>
                    <a:lnTo>
                      <a:pt x="1972781" y="3052216"/>
                    </a:lnTo>
                    <a:cubicBezTo>
                      <a:pt x="1347306" y="2045741"/>
                      <a:pt x="-430694" y="610641"/>
                      <a:pt x="96356" y="32791"/>
                    </a:cubicBezTo>
                    <a:close/>
                  </a:path>
                </a:pathLst>
              </a:custGeom>
              <a:solidFill>
                <a:srgbClr val="83E8D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Rectangle 11">
                <a:extLst>
                  <a:ext uri="{FF2B5EF4-FFF2-40B4-BE49-F238E27FC236}">
                    <a16:creationId xmlns:a16="http://schemas.microsoft.com/office/drawing/2014/main" id="{0BEBF79F-86DF-E242-DADD-B9F796505729}"/>
                  </a:ext>
                </a:extLst>
              </p:cNvPr>
              <p:cNvSpPr/>
              <p:nvPr/>
            </p:nvSpPr>
            <p:spPr>
              <a:xfrm>
                <a:off x="5486400" y="1852978"/>
                <a:ext cx="1170883" cy="463035"/>
              </a:xfrm>
              <a:custGeom>
                <a:avLst/>
                <a:gdLst>
                  <a:gd name="connsiteX0" fmla="*/ 0 w 1965960"/>
                  <a:gd name="connsiteY0" fmla="*/ 0 h 792480"/>
                  <a:gd name="connsiteX1" fmla="*/ 1965960 w 1965960"/>
                  <a:gd name="connsiteY1" fmla="*/ 0 h 792480"/>
                  <a:gd name="connsiteX2" fmla="*/ 1965960 w 1965960"/>
                  <a:gd name="connsiteY2" fmla="*/ 792480 h 792480"/>
                  <a:gd name="connsiteX3" fmla="*/ 0 w 1965960"/>
                  <a:gd name="connsiteY3" fmla="*/ 792480 h 792480"/>
                  <a:gd name="connsiteX4" fmla="*/ 0 w 1965960"/>
                  <a:gd name="connsiteY4" fmla="*/ 0 h 792480"/>
                  <a:gd name="connsiteX0" fmla="*/ 198120 w 1965960"/>
                  <a:gd name="connsiteY0" fmla="*/ 0 h 1059180"/>
                  <a:gd name="connsiteX1" fmla="*/ 1965960 w 1965960"/>
                  <a:gd name="connsiteY1" fmla="*/ 266700 h 1059180"/>
                  <a:gd name="connsiteX2" fmla="*/ 1965960 w 1965960"/>
                  <a:gd name="connsiteY2" fmla="*/ 1059180 h 1059180"/>
                  <a:gd name="connsiteX3" fmla="*/ 0 w 1965960"/>
                  <a:gd name="connsiteY3" fmla="*/ 1059180 h 1059180"/>
                  <a:gd name="connsiteX4" fmla="*/ 198120 w 1965960"/>
                  <a:gd name="connsiteY4" fmla="*/ 0 h 1059180"/>
                  <a:gd name="connsiteX0" fmla="*/ 198120 w 1965960"/>
                  <a:gd name="connsiteY0" fmla="*/ 0 h 1059180"/>
                  <a:gd name="connsiteX1" fmla="*/ 1965960 w 1965960"/>
                  <a:gd name="connsiteY1" fmla="*/ 266700 h 1059180"/>
                  <a:gd name="connsiteX2" fmla="*/ 1965960 w 1965960"/>
                  <a:gd name="connsiteY2" fmla="*/ 1059180 h 1059180"/>
                  <a:gd name="connsiteX3" fmla="*/ 0 w 1965960"/>
                  <a:gd name="connsiteY3" fmla="*/ 1059180 h 1059180"/>
                  <a:gd name="connsiteX4" fmla="*/ 198120 w 1965960"/>
                  <a:gd name="connsiteY4" fmla="*/ 0 h 1059180"/>
                  <a:gd name="connsiteX0" fmla="*/ 326265 w 2094105"/>
                  <a:gd name="connsiteY0" fmla="*/ 0 h 1059180"/>
                  <a:gd name="connsiteX1" fmla="*/ 2094105 w 2094105"/>
                  <a:gd name="connsiteY1" fmla="*/ 266700 h 1059180"/>
                  <a:gd name="connsiteX2" fmla="*/ 2094105 w 2094105"/>
                  <a:gd name="connsiteY2" fmla="*/ 1059180 h 1059180"/>
                  <a:gd name="connsiteX3" fmla="*/ 128145 w 2094105"/>
                  <a:gd name="connsiteY3" fmla="*/ 1059180 h 1059180"/>
                  <a:gd name="connsiteX4" fmla="*/ 189105 w 2094105"/>
                  <a:gd name="connsiteY4" fmla="*/ 236220 h 1059180"/>
                  <a:gd name="connsiteX5" fmla="*/ 326265 w 2094105"/>
                  <a:gd name="connsiteY5" fmla="*/ 0 h 1059180"/>
                  <a:gd name="connsiteX0" fmla="*/ 672582 w 2440422"/>
                  <a:gd name="connsiteY0" fmla="*/ 0 h 1059180"/>
                  <a:gd name="connsiteX1" fmla="*/ 2440422 w 2440422"/>
                  <a:gd name="connsiteY1" fmla="*/ 266700 h 1059180"/>
                  <a:gd name="connsiteX2" fmla="*/ 2440422 w 2440422"/>
                  <a:gd name="connsiteY2" fmla="*/ 1059180 h 1059180"/>
                  <a:gd name="connsiteX3" fmla="*/ 474462 w 2440422"/>
                  <a:gd name="connsiteY3" fmla="*/ 1059180 h 1059180"/>
                  <a:gd name="connsiteX4" fmla="*/ 535422 w 2440422"/>
                  <a:gd name="connsiteY4" fmla="*/ 236220 h 1059180"/>
                  <a:gd name="connsiteX5" fmla="*/ 672582 w 2440422"/>
                  <a:gd name="connsiteY5" fmla="*/ 0 h 1059180"/>
                  <a:gd name="connsiteX0" fmla="*/ 707265 w 2475105"/>
                  <a:gd name="connsiteY0" fmla="*/ 0 h 1059180"/>
                  <a:gd name="connsiteX1" fmla="*/ 2475105 w 2475105"/>
                  <a:gd name="connsiteY1" fmla="*/ 266700 h 1059180"/>
                  <a:gd name="connsiteX2" fmla="*/ 2475105 w 2475105"/>
                  <a:gd name="connsiteY2" fmla="*/ 1059180 h 1059180"/>
                  <a:gd name="connsiteX3" fmla="*/ 509145 w 2475105"/>
                  <a:gd name="connsiteY3" fmla="*/ 1059180 h 1059180"/>
                  <a:gd name="connsiteX4" fmla="*/ 570105 w 2475105"/>
                  <a:gd name="connsiteY4" fmla="*/ 236220 h 1059180"/>
                  <a:gd name="connsiteX5" fmla="*/ 707265 w 2475105"/>
                  <a:gd name="connsiteY5" fmla="*/ 0 h 1059180"/>
                  <a:gd name="connsiteX0" fmla="*/ 707265 w 2475105"/>
                  <a:gd name="connsiteY0" fmla="*/ 0 h 1059180"/>
                  <a:gd name="connsiteX1" fmla="*/ 2056007 w 2475105"/>
                  <a:gd name="connsiteY1" fmla="*/ 68580 h 1059180"/>
                  <a:gd name="connsiteX2" fmla="*/ 2475105 w 2475105"/>
                  <a:gd name="connsiteY2" fmla="*/ 266700 h 1059180"/>
                  <a:gd name="connsiteX3" fmla="*/ 2475105 w 2475105"/>
                  <a:gd name="connsiteY3" fmla="*/ 1059180 h 1059180"/>
                  <a:gd name="connsiteX4" fmla="*/ 509145 w 2475105"/>
                  <a:gd name="connsiteY4" fmla="*/ 1059180 h 1059180"/>
                  <a:gd name="connsiteX5" fmla="*/ 570105 w 2475105"/>
                  <a:gd name="connsiteY5" fmla="*/ 236220 h 1059180"/>
                  <a:gd name="connsiteX6" fmla="*/ 707265 w 2475105"/>
                  <a:gd name="connsiteY6" fmla="*/ 0 h 1059180"/>
                  <a:gd name="connsiteX0" fmla="*/ 707265 w 2475105"/>
                  <a:gd name="connsiteY0" fmla="*/ 91999 h 1151179"/>
                  <a:gd name="connsiteX1" fmla="*/ 2056007 w 2475105"/>
                  <a:gd name="connsiteY1" fmla="*/ 160579 h 1151179"/>
                  <a:gd name="connsiteX2" fmla="*/ 2475105 w 2475105"/>
                  <a:gd name="connsiteY2" fmla="*/ 358699 h 1151179"/>
                  <a:gd name="connsiteX3" fmla="*/ 2475105 w 2475105"/>
                  <a:gd name="connsiteY3" fmla="*/ 1151179 h 1151179"/>
                  <a:gd name="connsiteX4" fmla="*/ 509145 w 2475105"/>
                  <a:gd name="connsiteY4" fmla="*/ 1151179 h 1151179"/>
                  <a:gd name="connsiteX5" fmla="*/ 570105 w 2475105"/>
                  <a:gd name="connsiteY5" fmla="*/ 328219 h 1151179"/>
                  <a:gd name="connsiteX6" fmla="*/ 707265 w 2475105"/>
                  <a:gd name="connsiteY6" fmla="*/ 91999 h 1151179"/>
                  <a:gd name="connsiteX0" fmla="*/ 707265 w 2475105"/>
                  <a:gd name="connsiteY0" fmla="*/ 71776 h 1130956"/>
                  <a:gd name="connsiteX1" fmla="*/ 2056007 w 2475105"/>
                  <a:gd name="connsiteY1" fmla="*/ 140356 h 1130956"/>
                  <a:gd name="connsiteX2" fmla="*/ 2475105 w 2475105"/>
                  <a:gd name="connsiteY2" fmla="*/ 338476 h 1130956"/>
                  <a:gd name="connsiteX3" fmla="*/ 2475105 w 2475105"/>
                  <a:gd name="connsiteY3" fmla="*/ 1130956 h 1130956"/>
                  <a:gd name="connsiteX4" fmla="*/ 509145 w 2475105"/>
                  <a:gd name="connsiteY4" fmla="*/ 1130956 h 1130956"/>
                  <a:gd name="connsiteX5" fmla="*/ 570105 w 2475105"/>
                  <a:gd name="connsiteY5" fmla="*/ 307996 h 1130956"/>
                  <a:gd name="connsiteX6" fmla="*/ 707265 w 2475105"/>
                  <a:gd name="connsiteY6" fmla="*/ 71776 h 1130956"/>
                  <a:gd name="connsiteX0" fmla="*/ 707265 w 3480945"/>
                  <a:gd name="connsiteY0" fmla="*/ 71776 h 1130956"/>
                  <a:gd name="connsiteX1" fmla="*/ 2056007 w 3480945"/>
                  <a:gd name="connsiteY1" fmla="*/ 140356 h 1130956"/>
                  <a:gd name="connsiteX2" fmla="*/ 3480945 w 3480945"/>
                  <a:gd name="connsiteY2" fmla="*/ 384196 h 1130956"/>
                  <a:gd name="connsiteX3" fmla="*/ 2475105 w 3480945"/>
                  <a:gd name="connsiteY3" fmla="*/ 1130956 h 1130956"/>
                  <a:gd name="connsiteX4" fmla="*/ 509145 w 3480945"/>
                  <a:gd name="connsiteY4" fmla="*/ 1130956 h 1130956"/>
                  <a:gd name="connsiteX5" fmla="*/ 570105 w 3480945"/>
                  <a:gd name="connsiteY5" fmla="*/ 307996 h 1130956"/>
                  <a:gd name="connsiteX6" fmla="*/ 707265 w 3480945"/>
                  <a:gd name="connsiteY6" fmla="*/ 71776 h 1130956"/>
                  <a:gd name="connsiteX0" fmla="*/ 707265 w 3480945"/>
                  <a:gd name="connsiteY0" fmla="*/ 71776 h 1130956"/>
                  <a:gd name="connsiteX1" fmla="*/ 2056007 w 3480945"/>
                  <a:gd name="connsiteY1" fmla="*/ 140356 h 1130956"/>
                  <a:gd name="connsiteX2" fmla="*/ 3480945 w 3480945"/>
                  <a:gd name="connsiteY2" fmla="*/ 384196 h 1130956"/>
                  <a:gd name="connsiteX3" fmla="*/ 2475105 w 3480945"/>
                  <a:gd name="connsiteY3" fmla="*/ 1130956 h 1130956"/>
                  <a:gd name="connsiteX4" fmla="*/ 509145 w 3480945"/>
                  <a:gd name="connsiteY4" fmla="*/ 1130956 h 1130956"/>
                  <a:gd name="connsiteX5" fmla="*/ 570105 w 3480945"/>
                  <a:gd name="connsiteY5" fmla="*/ 307996 h 1130956"/>
                  <a:gd name="connsiteX6" fmla="*/ 707265 w 3480945"/>
                  <a:gd name="connsiteY6" fmla="*/ 71776 h 1130956"/>
                  <a:gd name="connsiteX0" fmla="*/ 707265 w 3480945"/>
                  <a:gd name="connsiteY0" fmla="*/ 71776 h 1130956"/>
                  <a:gd name="connsiteX1" fmla="*/ 2056007 w 3480945"/>
                  <a:gd name="connsiteY1" fmla="*/ 140356 h 1130956"/>
                  <a:gd name="connsiteX2" fmla="*/ 3480945 w 3480945"/>
                  <a:gd name="connsiteY2" fmla="*/ 384196 h 1130956"/>
                  <a:gd name="connsiteX3" fmla="*/ 2475105 w 3480945"/>
                  <a:gd name="connsiteY3" fmla="*/ 1130956 h 1130956"/>
                  <a:gd name="connsiteX4" fmla="*/ 509145 w 3480945"/>
                  <a:gd name="connsiteY4" fmla="*/ 1130956 h 1130956"/>
                  <a:gd name="connsiteX5" fmla="*/ 570105 w 3480945"/>
                  <a:gd name="connsiteY5" fmla="*/ 307996 h 1130956"/>
                  <a:gd name="connsiteX6" fmla="*/ 707265 w 3480945"/>
                  <a:gd name="connsiteY6" fmla="*/ 71776 h 1130956"/>
                  <a:gd name="connsiteX0" fmla="*/ 707265 w 3480945"/>
                  <a:gd name="connsiteY0" fmla="*/ 71776 h 1130956"/>
                  <a:gd name="connsiteX1" fmla="*/ 2056007 w 3480945"/>
                  <a:gd name="connsiteY1" fmla="*/ 140356 h 1130956"/>
                  <a:gd name="connsiteX2" fmla="*/ 3480945 w 3480945"/>
                  <a:gd name="connsiteY2" fmla="*/ 384196 h 1130956"/>
                  <a:gd name="connsiteX3" fmla="*/ 2475105 w 3480945"/>
                  <a:gd name="connsiteY3" fmla="*/ 1130956 h 1130956"/>
                  <a:gd name="connsiteX4" fmla="*/ 509145 w 3480945"/>
                  <a:gd name="connsiteY4" fmla="*/ 1130956 h 1130956"/>
                  <a:gd name="connsiteX5" fmla="*/ 570105 w 3480945"/>
                  <a:gd name="connsiteY5" fmla="*/ 307996 h 1130956"/>
                  <a:gd name="connsiteX6" fmla="*/ 707265 w 3480945"/>
                  <a:gd name="connsiteY6" fmla="*/ 71776 h 1130956"/>
                  <a:gd name="connsiteX0" fmla="*/ 1305991 w 4079671"/>
                  <a:gd name="connsiteY0" fmla="*/ 71776 h 1130956"/>
                  <a:gd name="connsiteX1" fmla="*/ 2654733 w 4079671"/>
                  <a:gd name="connsiteY1" fmla="*/ 140356 h 1130956"/>
                  <a:gd name="connsiteX2" fmla="*/ 4079671 w 4079671"/>
                  <a:gd name="connsiteY2" fmla="*/ 384196 h 1130956"/>
                  <a:gd name="connsiteX3" fmla="*/ 3073831 w 4079671"/>
                  <a:gd name="connsiteY3" fmla="*/ 1130956 h 1130956"/>
                  <a:gd name="connsiteX4" fmla="*/ 1107871 w 4079671"/>
                  <a:gd name="connsiteY4" fmla="*/ 1130956 h 1130956"/>
                  <a:gd name="connsiteX5" fmla="*/ 358395 w 4079671"/>
                  <a:gd name="connsiteY5" fmla="*/ 246440 h 1130956"/>
                  <a:gd name="connsiteX6" fmla="*/ 1305991 w 4079671"/>
                  <a:gd name="connsiteY6" fmla="*/ 71776 h 1130956"/>
                  <a:gd name="connsiteX0" fmla="*/ 2530647 w 4079671"/>
                  <a:gd name="connsiteY0" fmla="*/ 0 h 1510590"/>
                  <a:gd name="connsiteX1" fmla="*/ 2654733 w 4079671"/>
                  <a:gd name="connsiteY1" fmla="*/ 519990 h 1510590"/>
                  <a:gd name="connsiteX2" fmla="*/ 4079671 w 4079671"/>
                  <a:gd name="connsiteY2" fmla="*/ 763830 h 1510590"/>
                  <a:gd name="connsiteX3" fmla="*/ 3073831 w 4079671"/>
                  <a:gd name="connsiteY3" fmla="*/ 1510590 h 1510590"/>
                  <a:gd name="connsiteX4" fmla="*/ 1107871 w 4079671"/>
                  <a:gd name="connsiteY4" fmla="*/ 1510590 h 1510590"/>
                  <a:gd name="connsiteX5" fmla="*/ 358395 w 4079671"/>
                  <a:gd name="connsiteY5" fmla="*/ 626074 h 1510590"/>
                  <a:gd name="connsiteX6" fmla="*/ 2530647 w 4079671"/>
                  <a:gd name="connsiteY6" fmla="*/ 0 h 1510590"/>
                  <a:gd name="connsiteX0" fmla="*/ 2530647 w 4079671"/>
                  <a:gd name="connsiteY0" fmla="*/ 0 h 1510590"/>
                  <a:gd name="connsiteX1" fmla="*/ 4079671 w 4079671"/>
                  <a:gd name="connsiteY1" fmla="*/ 763830 h 1510590"/>
                  <a:gd name="connsiteX2" fmla="*/ 3073831 w 4079671"/>
                  <a:gd name="connsiteY2" fmla="*/ 1510590 h 1510590"/>
                  <a:gd name="connsiteX3" fmla="*/ 1107871 w 4079671"/>
                  <a:gd name="connsiteY3" fmla="*/ 1510590 h 1510590"/>
                  <a:gd name="connsiteX4" fmla="*/ 358395 w 4079671"/>
                  <a:gd name="connsiteY4" fmla="*/ 626074 h 1510590"/>
                  <a:gd name="connsiteX5" fmla="*/ 2530647 w 4079671"/>
                  <a:gd name="connsiteY5" fmla="*/ 0 h 1510590"/>
                  <a:gd name="connsiteX0" fmla="*/ 2172252 w 3721276"/>
                  <a:gd name="connsiteY0" fmla="*/ 0 h 1510590"/>
                  <a:gd name="connsiteX1" fmla="*/ 3721276 w 3721276"/>
                  <a:gd name="connsiteY1" fmla="*/ 763830 h 1510590"/>
                  <a:gd name="connsiteX2" fmla="*/ 2715436 w 3721276"/>
                  <a:gd name="connsiteY2" fmla="*/ 1510590 h 1510590"/>
                  <a:gd name="connsiteX3" fmla="*/ 0 w 3721276"/>
                  <a:gd name="connsiteY3" fmla="*/ 626074 h 1510590"/>
                  <a:gd name="connsiteX4" fmla="*/ 2172252 w 3721276"/>
                  <a:gd name="connsiteY4" fmla="*/ 0 h 1510590"/>
                  <a:gd name="connsiteX0" fmla="*/ 2172252 w 3721276"/>
                  <a:gd name="connsiteY0" fmla="*/ 0 h 1161773"/>
                  <a:gd name="connsiteX1" fmla="*/ 3721276 w 3721276"/>
                  <a:gd name="connsiteY1" fmla="*/ 763830 h 1161773"/>
                  <a:gd name="connsiteX2" fmla="*/ 446217 w 3721276"/>
                  <a:gd name="connsiteY2" fmla="*/ 1161773 h 1161773"/>
                  <a:gd name="connsiteX3" fmla="*/ 0 w 3721276"/>
                  <a:gd name="connsiteY3" fmla="*/ 626074 h 1161773"/>
                  <a:gd name="connsiteX4" fmla="*/ 2172252 w 3721276"/>
                  <a:gd name="connsiteY4" fmla="*/ 0 h 1161773"/>
                  <a:gd name="connsiteX0" fmla="*/ 2172252 w 3721276"/>
                  <a:gd name="connsiteY0" fmla="*/ 0 h 1161773"/>
                  <a:gd name="connsiteX1" fmla="*/ 3721276 w 3721276"/>
                  <a:gd name="connsiteY1" fmla="*/ 763830 h 1161773"/>
                  <a:gd name="connsiteX2" fmla="*/ 446217 w 3721276"/>
                  <a:gd name="connsiteY2" fmla="*/ 1161773 h 1161773"/>
                  <a:gd name="connsiteX3" fmla="*/ 0 w 3721276"/>
                  <a:gd name="connsiteY3" fmla="*/ 626074 h 1161773"/>
                  <a:gd name="connsiteX4" fmla="*/ 2172252 w 3721276"/>
                  <a:gd name="connsiteY4" fmla="*/ 0 h 1161773"/>
                  <a:gd name="connsiteX0" fmla="*/ 2172252 w 2784773"/>
                  <a:gd name="connsiteY0" fmla="*/ 0 h 1161773"/>
                  <a:gd name="connsiteX1" fmla="*/ 2784773 w 2784773"/>
                  <a:gd name="connsiteY1" fmla="*/ 312420 h 1161773"/>
                  <a:gd name="connsiteX2" fmla="*/ 446217 w 2784773"/>
                  <a:gd name="connsiteY2" fmla="*/ 1161773 h 1161773"/>
                  <a:gd name="connsiteX3" fmla="*/ 0 w 2784773"/>
                  <a:gd name="connsiteY3" fmla="*/ 626074 h 1161773"/>
                  <a:gd name="connsiteX4" fmla="*/ 2172252 w 2784773"/>
                  <a:gd name="connsiteY4" fmla="*/ 0 h 1161773"/>
                  <a:gd name="connsiteX0" fmla="*/ 2172252 w 2856812"/>
                  <a:gd name="connsiteY0" fmla="*/ 0 h 1161773"/>
                  <a:gd name="connsiteX1" fmla="*/ 2856812 w 2856812"/>
                  <a:gd name="connsiteY1" fmla="*/ 415013 h 1161773"/>
                  <a:gd name="connsiteX2" fmla="*/ 446217 w 2856812"/>
                  <a:gd name="connsiteY2" fmla="*/ 1161773 h 1161773"/>
                  <a:gd name="connsiteX3" fmla="*/ 0 w 2856812"/>
                  <a:gd name="connsiteY3" fmla="*/ 626074 h 1161773"/>
                  <a:gd name="connsiteX4" fmla="*/ 2172252 w 2856812"/>
                  <a:gd name="connsiteY4" fmla="*/ 0 h 1161773"/>
                  <a:gd name="connsiteX0" fmla="*/ 2370358 w 3054918"/>
                  <a:gd name="connsiteY0" fmla="*/ 0 h 1161773"/>
                  <a:gd name="connsiteX1" fmla="*/ 3054918 w 3054918"/>
                  <a:gd name="connsiteY1" fmla="*/ 415013 h 1161773"/>
                  <a:gd name="connsiteX2" fmla="*/ 644323 w 3054918"/>
                  <a:gd name="connsiteY2" fmla="*/ 1161773 h 1161773"/>
                  <a:gd name="connsiteX3" fmla="*/ 0 w 3054918"/>
                  <a:gd name="connsiteY3" fmla="*/ 810742 h 1161773"/>
                  <a:gd name="connsiteX4" fmla="*/ 2370358 w 3054918"/>
                  <a:gd name="connsiteY4" fmla="*/ 0 h 1161773"/>
                  <a:gd name="connsiteX0" fmla="*/ 2370358 w 3054918"/>
                  <a:gd name="connsiteY0" fmla="*/ 0 h 1223329"/>
                  <a:gd name="connsiteX1" fmla="*/ 3054918 w 3054918"/>
                  <a:gd name="connsiteY1" fmla="*/ 476569 h 1223329"/>
                  <a:gd name="connsiteX2" fmla="*/ 644323 w 3054918"/>
                  <a:gd name="connsiteY2" fmla="*/ 1223329 h 1223329"/>
                  <a:gd name="connsiteX3" fmla="*/ 0 w 3054918"/>
                  <a:gd name="connsiteY3" fmla="*/ 872298 h 1223329"/>
                  <a:gd name="connsiteX4" fmla="*/ 2370358 w 3054918"/>
                  <a:gd name="connsiteY4" fmla="*/ 0 h 1223329"/>
                  <a:gd name="connsiteX0" fmla="*/ 2370358 w 3054918"/>
                  <a:gd name="connsiteY0" fmla="*/ 3237 h 1226566"/>
                  <a:gd name="connsiteX1" fmla="*/ 3054918 w 3054918"/>
                  <a:gd name="connsiteY1" fmla="*/ 479806 h 1226566"/>
                  <a:gd name="connsiteX2" fmla="*/ 644323 w 3054918"/>
                  <a:gd name="connsiteY2" fmla="*/ 1226566 h 1226566"/>
                  <a:gd name="connsiteX3" fmla="*/ 0 w 3054918"/>
                  <a:gd name="connsiteY3" fmla="*/ 875535 h 1226566"/>
                  <a:gd name="connsiteX4" fmla="*/ 1590490 w 3054918"/>
                  <a:gd name="connsiteY4" fmla="*/ 406940 h 1226566"/>
                  <a:gd name="connsiteX5" fmla="*/ 2370358 w 3054918"/>
                  <a:gd name="connsiteY5" fmla="*/ 3237 h 1226566"/>
                  <a:gd name="connsiteX0" fmla="*/ 2370358 w 3054918"/>
                  <a:gd name="connsiteY0" fmla="*/ 3237 h 1226566"/>
                  <a:gd name="connsiteX1" fmla="*/ 3054918 w 3054918"/>
                  <a:gd name="connsiteY1" fmla="*/ 479806 h 1226566"/>
                  <a:gd name="connsiteX2" fmla="*/ 644323 w 3054918"/>
                  <a:gd name="connsiteY2" fmla="*/ 1226566 h 1226566"/>
                  <a:gd name="connsiteX3" fmla="*/ 0 w 3054918"/>
                  <a:gd name="connsiteY3" fmla="*/ 875535 h 1226566"/>
                  <a:gd name="connsiteX4" fmla="*/ 1590490 w 3054918"/>
                  <a:gd name="connsiteY4" fmla="*/ 406940 h 1226566"/>
                  <a:gd name="connsiteX5" fmla="*/ 2370358 w 3054918"/>
                  <a:gd name="connsiteY5" fmla="*/ 3237 h 1226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54918" h="1226566">
                    <a:moveTo>
                      <a:pt x="2370358" y="3237"/>
                    </a:moveTo>
                    <a:cubicBezTo>
                      <a:pt x="2990571" y="26196"/>
                      <a:pt x="2964387" y="228041"/>
                      <a:pt x="3054918" y="479806"/>
                    </a:cubicBezTo>
                    <a:cubicBezTo>
                      <a:pt x="2719638" y="728726"/>
                      <a:pt x="1276783" y="977646"/>
                      <a:pt x="644323" y="1226566"/>
                    </a:cubicBezTo>
                    <a:cubicBezTo>
                      <a:pt x="81361" y="1068517"/>
                      <a:pt x="148739" y="1054101"/>
                      <a:pt x="0" y="875535"/>
                    </a:cubicBezTo>
                    <a:cubicBezTo>
                      <a:pt x="138366" y="713699"/>
                      <a:pt x="1195430" y="569145"/>
                      <a:pt x="1590490" y="406940"/>
                    </a:cubicBezTo>
                    <a:cubicBezTo>
                      <a:pt x="1985550" y="261557"/>
                      <a:pt x="2106958" y="-34139"/>
                      <a:pt x="2370358" y="3237"/>
                    </a:cubicBezTo>
                    <a:close/>
                  </a:path>
                </a:pathLst>
              </a:custGeom>
              <a:solidFill>
                <a:srgbClr val="FFA9C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D36338EC-BA85-01FD-62E1-007CF7F391CC}"/>
                  </a:ext>
                </a:extLst>
              </p:cNvPr>
              <p:cNvSpPr/>
              <p:nvPr/>
            </p:nvSpPr>
            <p:spPr>
              <a:xfrm>
                <a:off x="5486400" y="1927240"/>
                <a:ext cx="790575" cy="276225"/>
              </a:xfrm>
              <a:custGeom>
                <a:avLst/>
                <a:gdLst>
                  <a:gd name="connsiteX0" fmla="*/ 0 w 790575"/>
                  <a:gd name="connsiteY0" fmla="*/ 276225 h 276225"/>
                  <a:gd name="connsiteX1" fmla="*/ 200025 w 790575"/>
                  <a:gd name="connsiteY1" fmla="*/ 142875 h 276225"/>
                  <a:gd name="connsiteX2" fmla="*/ 600075 w 790575"/>
                  <a:gd name="connsiteY2" fmla="*/ 142875 h 276225"/>
                  <a:gd name="connsiteX3" fmla="*/ 790575 w 790575"/>
                  <a:gd name="connsiteY3" fmla="*/ 0 h 276225"/>
                  <a:gd name="connsiteX4" fmla="*/ 790575 w 790575"/>
                  <a:gd name="connsiteY4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0575" h="276225">
                    <a:moveTo>
                      <a:pt x="0" y="276225"/>
                    </a:moveTo>
                    <a:cubicBezTo>
                      <a:pt x="50006" y="220662"/>
                      <a:pt x="100013" y="165100"/>
                      <a:pt x="200025" y="142875"/>
                    </a:cubicBezTo>
                    <a:cubicBezTo>
                      <a:pt x="300037" y="120650"/>
                      <a:pt x="501650" y="166687"/>
                      <a:pt x="600075" y="142875"/>
                    </a:cubicBezTo>
                    <a:cubicBezTo>
                      <a:pt x="698500" y="119062"/>
                      <a:pt x="790575" y="0"/>
                      <a:pt x="790575" y="0"/>
                    </a:cubicBezTo>
                    <a:lnTo>
                      <a:pt x="790575" y="0"/>
                    </a:lnTo>
                  </a:path>
                </a:pathLst>
              </a:custGeom>
              <a:solidFill>
                <a:srgbClr val="FFA9CC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0BE968EF-BBE5-A3E3-C10A-5EE799782E7F}"/>
                  </a:ext>
                </a:extLst>
              </p:cNvPr>
              <p:cNvGrpSpPr/>
              <p:nvPr/>
            </p:nvGrpSpPr>
            <p:grpSpPr>
              <a:xfrm>
                <a:off x="5747024" y="3931525"/>
                <a:ext cx="2102197" cy="1319911"/>
                <a:chOff x="5997575" y="4094105"/>
                <a:chExt cx="2102197" cy="1319911"/>
              </a:xfrm>
            </p:grpSpPr>
            <p:sp>
              <p:nvSpPr>
                <p:cNvPr id="153" name="Rectangle 7">
                  <a:extLst>
                    <a:ext uri="{FF2B5EF4-FFF2-40B4-BE49-F238E27FC236}">
                      <a16:creationId xmlns:a16="http://schemas.microsoft.com/office/drawing/2014/main" id="{4391CC7B-E4BF-81C4-C71B-BAFC83997F8F}"/>
                    </a:ext>
                  </a:extLst>
                </p:cNvPr>
                <p:cNvSpPr/>
                <p:nvPr/>
              </p:nvSpPr>
              <p:spPr>
                <a:xfrm>
                  <a:off x="5997575" y="4094105"/>
                  <a:ext cx="1801502" cy="1319911"/>
                </a:xfrm>
                <a:custGeom>
                  <a:avLst/>
                  <a:gdLst>
                    <a:gd name="connsiteX0" fmla="*/ 0 w 781050"/>
                    <a:gd name="connsiteY0" fmla="*/ 0 h 495300"/>
                    <a:gd name="connsiteX1" fmla="*/ 781050 w 781050"/>
                    <a:gd name="connsiteY1" fmla="*/ 0 h 495300"/>
                    <a:gd name="connsiteX2" fmla="*/ 781050 w 781050"/>
                    <a:gd name="connsiteY2" fmla="*/ 495300 h 495300"/>
                    <a:gd name="connsiteX3" fmla="*/ 0 w 781050"/>
                    <a:gd name="connsiteY3" fmla="*/ 495300 h 495300"/>
                    <a:gd name="connsiteX4" fmla="*/ 0 w 781050"/>
                    <a:gd name="connsiteY4" fmla="*/ 0 h 495300"/>
                    <a:gd name="connsiteX0" fmla="*/ 371475 w 1152525"/>
                    <a:gd name="connsiteY0" fmla="*/ 0 h 495300"/>
                    <a:gd name="connsiteX1" fmla="*/ 1152525 w 1152525"/>
                    <a:gd name="connsiteY1" fmla="*/ 0 h 495300"/>
                    <a:gd name="connsiteX2" fmla="*/ 1152525 w 1152525"/>
                    <a:gd name="connsiteY2" fmla="*/ 495300 h 495300"/>
                    <a:gd name="connsiteX3" fmla="*/ 0 w 1152525"/>
                    <a:gd name="connsiteY3" fmla="*/ 161925 h 495300"/>
                    <a:gd name="connsiteX4" fmla="*/ 371475 w 1152525"/>
                    <a:gd name="connsiteY4" fmla="*/ 0 h 495300"/>
                    <a:gd name="connsiteX0" fmla="*/ 371475 w 1152525"/>
                    <a:gd name="connsiteY0" fmla="*/ 0 h 590550"/>
                    <a:gd name="connsiteX1" fmla="*/ 1152525 w 1152525"/>
                    <a:gd name="connsiteY1" fmla="*/ 0 h 590550"/>
                    <a:gd name="connsiteX2" fmla="*/ 590550 w 1152525"/>
                    <a:gd name="connsiteY2" fmla="*/ 590550 h 590550"/>
                    <a:gd name="connsiteX3" fmla="*/ 0 w 1152525"/>
                    <a:gd name="connsiteY3" fmla="*/ 161925 h 590550"/>
                    <a:gd name="connsiteX4" fmla="*/ 371475 w 1152525"/>
                    <a:gd name="connsiteY4" fmla="*/ 0 h 590550"/>
                    <a:gd name="connsiteX0" fmla="*/ 371475 w 1533525"/>
                    <a:gd name="connsiteY0" fmla="*/ 114300 h 704850"/>
                    <a:gd name="connsiteX1" fmla="*/ 1533525 w 1533525"/>
                    <a:gd name="connsiteY1" fmla="*/ 0 h 704850"/>
                    <a:gd name="connsiteX2" fmla="*/ 590550 w 1533525"/>
                    <a:gd name="connsiteY2" fmla="*/ 704850 h 704850"/>
                    <a:gd name="connsiteX3" fmla="*/ 0 w 1533525"/>
                    <a:gd name="connsiteY3" fmla="*/ 276225 h 704850"/>
                    <a:gd name="connsiteX4" fmla="*/ 371475 w 1533525"/>
                    <a:gd name="connsiteY4" fmla="*/ 114300 h 704850"/>
                    <a:gd name="connsiteX0" fmla="*/ 1352550 w 1533525"/>
                    <a:gd name="connsiteY0" fmla="*/ 0 h 923925"/>
                    <a:gd name="connsiteX1" fmla="*/ 1533525 w 1533525"/>
                    <a:gd name="connsiteY1" fmla="*/ 219075 h 923925"/>
                    <a:gd name="connsiteX2" fmla="*/ 590550 w 1533525"/>
                    <a:gd name="connsiteY2" fmla="*/ 923925 h 923925"/>
                    <a:gd name="connsiteX3" fmla="*/ 0 w 1533525"/>
                    <a:gd name="connsiteY3" fmla="*/ 495300 h 923925"/>
                    <a:gd name="connsiteX4" fmla="*/ 1352550 w 1533525"/>
                    <a:gd name="connsiteY4" fmla="*/ 0 h 923925"/>
                    <a:gd name="connsiteX0" fmla="*/ 1352550 w 1533525"/>
                    <a:gd name="connsiteY0" fmla="*/ 109497 h 1033422"/>
                    <a:gd name="connsiteX1" fmla="*/ 1533525 w 1533525"/>
                    <a:gd name="connsiteY1" fmla="*/ 328572 h 1033422"/>
                    <a:gd name="connsiteX2" fmla="*/ 590550 w 1533525"/>
                    <a:gd name="connsiteY2" fmla="*/ 1033422 h 1033422"/>
                    <a:gd name="connsiteX3" fmla="*/ 0 w 1533525"/>
                    <a:gd name="connsiteY3" fmla="*/ 604797 h 1033422"/>
                    <a:gd name="connsiteX4" fmla="*/ 1352550 w 1533525"/>
                    <a:gd name="connsiteY4" fmla="*/ 109497 h 1033422"/>
                    <a:gd name="connsiteX0" fmla="*/ 1352550 w 1533525"/>
                    <a:gd name="connsiteY0" fmla="*/ 162757 h 1086682"/>
                    <a:gd name="connsiteX1" fmla="*/ 1533525 w 1533525"/>
                    <a:gd name="connsiteY1" fmla="*/ 381832 h 1086682"/>
                    <a:gd name="connsiteX2" fmla="*/ 590550 w 1533525"/>
                    <a:gd name="connsiteY2" fmla="*/ 1086682 h 1086682"/>
                    <a:gd name="connsiteX3" fmla="*/ 0 w 1533525"/>
                    <a:gd name="connsiteY3" fmla="*/ 658057 h 1086682"/>
                    <a:gd name="connsiteX4" fmla="*/ 1352550 w 1533525"/>
                    <a:gd name="connsiteY4" fmla="*/ 162757 h 1086682"/>
                    <a:gd name="connsiteX0" fmla="*/ 1352550 w 1533525"/>
                    <a:gd name="connsiteY0" fmla="*/ 167454 h 1091379"/>
                    <a:gd name="connsiteX1" fmla="*/ 1533525 w 1533525"/>
                    <a:gd name="connsiteY1" fmla="*/ 386529 h 1091379"/>
                    <a:gd name="connsiteX2" fmla="*/ 590550 w 1533525"/>
                    <a:gd name="connsiteY2" fmla="*/ 1091379 h 1091379"/>
                    <a:gd name="connsiteX3" fmla="*/ 0 w 1533525"/>
                    <a:gd name="connsiteY3" fmla="*/ 662754 h 1091379"/>
                    <a:gd name="connsiteX4" fmla="*/ 1352550 w 1533525"/>
                    <a:gd name="connsiteY4" fmla="*/ 167454 h 1091379"/>
                    <a:gd name="connsiteX0" fmla="*/ 1352550 w 1533936"/>
                    <a:gd name="connsiteY0" fmla="*/ 167454 h 1091379"/>
                    <a:gd name="connsiteX1" fmla="*/ 1533525 w 1533936"/>
                    <a:gd name="connsiteY1" fmla="*/ 386529 h 1091379"/>
                    <a:gd name="connsiteX2" fmla="*/ 590550 w 1533936"/>
                    <a:gd name="connsiteY2" fmla="*/ 1091379 h 1091379"/>
                    <a:gd name="connsiteX3" fmla="*/ 0 w 1533936"/>
                    <a:gd name="connsiteY3" fmla="*/ 662754 h 1091379"/>
                    <a:gd name="connsiteX4" fmla="*/ 1352550 w 1533936"/>
                    <a:gd name="connsiteY4" fmla="*/ 167454 h 1091379"/>
                    <a:gd name="connsiteX0" fmla="*/ 1352550 w 1533948"/>
                    <a:gd name="connsiteY0" fmla="*/ 167454 h 1119954"/>
                    <a:gd name="connsiteX1" fmla="*/ 1533525 w 1533948"/>
                    <a:gd name="connsiteY1" fmla="*/ 386529 h 1119954"/>
                    <a:gd name="connsiteX2" fmla="*/ 609600 w 1533948"/>
                    <a:gd name="connsiteY2" fmla="*/ 1119954 h 1119954"/>
                    <a:gd name="connsiteX3" fmla="*/ 0 w 1533948"/>
                    <a:gd name="connsiteY3" fmla="*/ 662754 h 1119954"/>
                    <a:gd name="connsiteX4" fmla="*/ 1352550 w 1533948"/>
                    <a:gd name="connsiteY4" fmla="*/ 167454 h 1119954"/>
                    <a:gd name="connsiteX0" fmla="*/ 1352550 w 1533967"/>
                    <a:gd name="connsiteY0" fmla="*/ 167454 h 1119954"/>
                    <a:gd name="connsiteX1" fmla="*/ 1533525 w 1533967"/>
                    <a:gd name="connsiteY1" fmla="*/ 386529 h 1119954"/>
                    <a:gd name="connsiteX2" fmla="*/ 609600 w 1533967"/>
                    <a:gd name="connsiteY2" fmla="*/ 1119954 h 1119954"/>
                    <a:gd name="connsiteX3" fmla="*/ 0 w 1533967"/>
                    <a:gd name="connsiteY3" fmla="*/ 662754 h 1119954"/>
                    <a:gd name="connsiteX4" fmla="*/ 1352550 w 1533967"/>
                    <a:gd name="connsiteY4" fmla="*/ 167454 h 1119954"/>
                    <a:gd name="connsiteX0" fmla="*/ 1410535 w 1591952"/>
                    <a:gd name="connsiteY0" fmla="*/ 167454 h 1271984"/>
                    <a:gd name="connsiteX1" fmla="*/ 1591510 w 1591952"/>
                    <a:gd name="connsiteY1" fmla="*/ 386529 h 1271984"/>
                    <a:gd name="connsiteX2" fmla="*/ 667585 w 1591952"/>
                    <a:gd name="connsiteY2" fmla="*/ 1119954 h 1271984"/>
                    <a:gd name="connsiteX3" fmla="*/ 57985 w 1591952"/>
                    <a:gd name="connsiteY3" fmla="*/ 662754 h 1271984"/>
                    <a:gd name="connsiteX4" fmla="*/ 1410535 w 1591952"/>
                    <a:gd name="connsiteY4" fmla="*/ 167454 h 1271984"/>
                    <a:gd name="connsiteX0" fmla="*/ 1586490 w 1767907"/>
                    <a:gd name="connsiteY0" fmla="*/ 167454 h 1295345"/>
                    <a:gd name="connsiteX1" fmla="*/ 1767465 w 1767907"/>
                    <a:gd name="connsiteY1" fmla="*/ 386529 h 1295345"/>
                    <a:gd name="connsiteX2" fmla="*/ 843540 w 1767907"/>
                    <a:gd name="connsiteY2" fmla="*/ 1119954 h 1295345"/>
                    <a:gd name="connsiteX3" fmla="*/ 233940 w 1767907"/>
                    <a:gd name="connsiteY3" fmla="*/ 662754 h 1295345"/>
                    <a:gd name="connsiteX4" fmla="*/ 1586490 w 1767907"/>
                    <a:gd name="connsiteY4" fmla="*/ 167454 h 1295345"/>
                    <a:gd name="connsiteX0" fmla="*/ 1568155 w 1749572"/>
                    <a:gd name="connsiteY0" fmla="*/ 167454 h 1319911"/>
                    <a:gd name="connsiteX1" fmla="*/ 1749130 w 1749572"/>
                    <a:gd name="connsiteY1" fmla="*/ 386529 h 1319911"/>
                    <a:gd name="connsiteX2" fmla="*/ 825205 w 1749572"/>
                    <a:gd name="connsiteY2" fmla="*/ 1119954 h 1319911"/>
                    <a:gd name="connsiteX3" fmla="*/ 215605 w 1749572"/>
                    <a:gd name="connsiteY3" fmla="*/ 662754 h 1319911"/>
                    <a:gd name="connsiteX4" fmla="*/ 1568155 w 1749572"/>
                    <a:gd name="connsiteY4" fmla="*/ 167454 h 1319911"/>
                    <a:gd name="connsiteX0" fmla="*/ 1624705 w 1806122"/>
                    <a:gd name="connsiteY0" fmla="*/ 167454 h 1319911"/>
                    <a:gd name="connsiteX1" fmla="*/ 1805680 w 1806122"/>
                    <a:gd name="connsiteY1" fmla="*/ 386529 h 1319911"/>
                    <a:gd name="connsiteX2" fmla="*/ 881755 w 1806122"/>
                    <a:gd name="connsiteY2" fmla="*/ 1119954 h 1319911"/>
                    <a:gd name="connsiteX3" fmla="*/ 272155 w 1806122"/>
                    <a:gd name="connsiteY3" fmla="*/ 662754 h 1319911"/>
                    <a:gd name="connsiteX4" fmla="*/ 1624705 w 1806122"/>
                    <a:gd name="connsiteY4" fmla="*/ 167454 h 1319911"/>
                    <a:gd name="connsiteX0" fmla="*/ 1624705 w 1791846"/>
                    <a:gd name="connsiteY0" fmla="*/ 167454 h 1319911"/>
                    <a:gd name="connsiteX1" fmla="*/ 1791393 w 1791846"/>
                    <a:gd name="connsiteY1" fmla="*/ 381767 h 1319911"/>
                    <a:gd name="connsiteX2" fmla="*/ 881755 w 1791846"/>
                    <a:gd name="connsiteY2" fmla="*/ 1119954 h 1319911"/>
                    <a:gd name="connsiteX3" fmla="*/ 272155 w 1791846"/>
                    <a:gd name="connsiteY3" fmla="*/ 662754 h 1319911"/>
                    <a:gd name="connsiteX4" fmla="*/ 1624705 w 1791846"/>
                    <a:gd name="connsiteY4" fmla="*/ 167454 h 1319911"/>
                    <a:gd name="connsiteX0" fmla="*/ 1624705 w 1801502"/>
                    <a:gd name="connsiteY0" fmla="*/ 167454 h 1319911"/>
                    <a:gd name="connsiteX1" fmla="*/ 1791393 w 1801502"/>
                    <a:gd name="connsiteY1" fmla="*/ 381767 h 1319911"/>
                    <a:gd name="connsiteX2" fmla="*/ 881755 w 1801502"/>
                    <a:gd name="connsiteY2" fmla="*/ 1119954 h 1319911"/>
                    <a:gd name="connsiteX3" fmla="*/ 272155 w 1801502"/>
                    <a:gd name="connsiteY3" fmla="*/ 662754 h 1319911"/>
                    <a:gd name="connsiteX4" fmla="*/ 1624705 w 1801502"/>
                    <a:gd name="connsiteY4" fmla="*/ 167454 h 13199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01502" h="1319911">
                      <a:moveTo>
                        <a:pt x="1624705" y="167454"/>
                      </a:moveTo>
                      <a:lnTo>
                        <a:pt x="1791393" y="381767"/>
                      </a:lnTo>
                      <a:cubicBezTo>
                        <a:pt x="1891405" y="1269179"/>
                        <a:pt x="1224655" y="1065979"/>
                        <a:pt x="881755" y="1119954"/>
                      </a:cubicBezTo>
                      <a:cubicBezTo>
                        <a:pt x="-226320" y="1653354"/>
                        <a:pt x="-115195" y="986604"/>
                        <a:pt x="272155" y="662754"/>
                      </a:cubicBezTo>
                      <a:cubicBezTo>
                        <a:pt x="627755" y="459554"/>
                        <a:pt x="516630" y="-343721"/>
                        <a:pt x="1624705" y="167454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Rectangle 7">
                  <a:extLst>
                    <a:ext uri="{FF2B5EF4-FFF2-40B4-BE49-F238E27FC236}">
                      <a16:creationId xmlns:a16="http://schemas.microsoft.com/office/drawing/2014/main" id="{8747A785-7983-370D-A093-39AF07D2E522}"/>
                    </a:ext>
                  </a:extLst>
                </p:cNvPr>
                <p:cNvSpPr/>
                <p:nvPr/>
              </p:nvSpPr>
              <p:spPr>
                <a:xfrm>
                  <a:off x="7045720" y="4094105"/>
                  <a:ext cx="1054052" cy="856836"/>
                </a:xfrm>
                <a:custGeom>
                  <a:avLst/>
                  <a:gdLst>
                    <a:gd name="connsiteX0" fmla="*/ 0 w 781050"/>
                    <a:gd name="connsiteY0" fmla="*/ 0 h 495300"/>
                    <a:gd name="connsiteX1" fmla="*/ 781050 w 781050"/>
                    <a:gd name="connsiteY1" fmla="*/ 0 h 495300"/>
                    <a:gd name="connsiteX2" fmla="*/ 781050 w 781050"/>
                    <a:gd name="connsiteY2" fmla="*/ 495300 h 495300"/>
                    <a:gd name="connsiteX3" fmla="*/ 0 w 781050"/>
                    <a:gd name="connsiteY3" fmla="*/ 495300 h 495300"/>
                    <a:gd name="connsiteX4" fmla="*/ 0 w 781050"/>
                    <a:gd name="connsiteY4" fmla="*/ 0 h 495300"/>
                    <a:gd name="connsiteX0" fmla="*/ 371475 w 1152525"/>
                    <a:gd name="connsiteY0" fmla="*/ 0 h 495300"/>
                    <a:gd name="connsiteX1" fmla="*/ 1152525 w 1152525"/>
                    <a:gd name="connsiteY1" fmla="*/ 0 h 495300"/>
                    <a:gd name="connsiteX2" fmla="*/ 1152525 w 1152525"/>
                    <a:gd name="connsiteY2" fmla="*/ 495300 h 495300"/>
                    <a:gd name="connsiteX3" fmla="*/ 0 w 1152525"/>
                    <a:gd name="connsiteY3" fmla="*/ 161925 h 495300"/>
                    <a:gd name="connsiteX4" fmla="*/ 371475 w 1152525"/>
                    <a:gd name="connsiteY4" fmla="*/ 0 h 495300"/>
                    <a:gd name="connsiteX0" fmla="*/ 371475 w 1152525"/>
                    <a:gd name="connsiteY0" fmla="*/ 0 h 590550"/>
                    <a:gd name="connsiteX1" fmla="*/ 1152525 w 1152525"/>
                    <a:gd name="connsiteY1" fmla="*/ 0 h 590550"/>
                    <a:gd name="connsiteX2" fmla="*/ 590550 w 1152525"/>
                    <a:gd name="connsiteY2" fmla="*/ 590550 h 590550"/>
                    <a:gd name="connsiteX3" fmla="*/ 0 w 1152525"/>
                    <a:gd name="connsiteY3" fmla="*/ 161925 h 590550"/>
                    <a:gd name="connsiteX4" fmla="*/ 371475 w 1152525"/>
                    <a:gd name="connsiteY4" fmla="*/ 0 h 590550"/>
                    <a:gd name="connsiteX0" fmla="*/ 371475 w 1533525"/>
                    <a:gd name="connsiteY0" fmla="*/ 114300 h 704850"/>
                    <a:gd name="connsiteX1" fmla="*/ 1533525 w 1533525"/>
                    <a:gd name="connsiteY1" fmla="*/ 0 h 704850"/>
                    <a:gd name="connsiteX2" fmla="*/ 590550 w 1533525"/>
                    <a:gd name="connsiteY2" fmla="*/ 704850 h 704850"/>
                    <a:gd name="connsiteX3" fmla="*/ 0 w 1533525"/>
                    <a:gd name="connsiteY3" fmla="*/ 276225 h 704850"/>
                    <a:gd name="connsiteX4" fmla="*/ 371475 w 1533525"/>
                    <a:gd name="connsiteY4" fmla="*/ 114300 h 704850"/>
                    <a:gd name="connsiteX0" fmla="*/ 1352550 w 1533525"/>
                    <a:gd name="connsiteY0" fmla="*/ 0 h 923925"/>
                    <a:gd name="connsiteX1" fmla="*/ 1533525 w 1533525"/>
                    <a:gd name="connsiteY1" fmla="*/ 219075 h 923925"/>
                    <a:gd name="connsiteX2" fmla="*/ 590550 w 1533525"/>
                    <a:gd name="connsiteY2" fmla="*/ 923925 h 923925"/>
                    <a:gd name="connsiteX3" fmla="*/ 0 w 1533525"/>
                    <a:gd name="connsiteY3" fmla="*/ 495300 h 923925"/>
                    <a:gd name="connsiteX4" fmla="*/ 1352550 w 1533525"/>
                    <a:gd name="connsiteY4" fmla="*/ 0 h 923925"/>
                    <a:gd name="connsiteX0" fmla="*/ 1352550 w 1533525"/>
                    <a:gd name="connsiteY0" fmla="*/ 109497 h 1033422"/>
                    <a:gd name="connsiteX1" fmla="*/ 1533525 w 1533525"/>
                    <a:gd name="connsiteY1" fmla="*/ 328572 h 1033422"/>
                    <a:gd name="connsiteX2" fmla="*/ 590550 w 1533525"/>
                    <a:gd name="connsiteY2" fmla="*/ 1033422 h 1033422"/>
                    <a:gd name="connsiteX3" fmla="*/ 0 w 1533525"/>
                    <a:gd name="connsiteY3" fmla="*/ 604797 h 1033422"/>
                    <a:gd name="connsiteX4" fmla="*/ 1352550 w 1533525"/>
                    <a:gd name="connsiteY4" fmla="*/ 109497 h 1033422"/>
                    <a:gd name="connsiteX0" fmla="*/ 1352550 w 1533525"/>
                    <a:gd name="connsiteY0" fmla="*/ 162757 h 1086682"/>
                    <a:gd name="connsiteX1" fmla="*/ 1533525 w 1533525"/>
                    <a:gd name="connsiteY1" fmla="*/ 381832 h 1086682"/>
                    <a:gd name="connsiteX2" fmla="*/ 590550 w 1533525"/>
                    <a:gd name="connsiteY2" fmla="*/ 1086682 h 1086682"/>
                    <a:gd name="connsiteX3" fmla="*/ 0 w 1533525"/>
                    <a:gd name="connsiteY3" fmla="*/ 658057 h 1086682"/>
                    <a:gd name="connsiteX4" fmla="*/ 1352550 w 1533525"/>
                    <a:gd name="connsiteY4" fmla="*/ 162757 h 1086682"/>
                    <a:gd name="connsiteX0" fmla="*/ 1352550 w 1533525"/>
                    <a:gd name="connsiteY0" fmla="*/ 167454 h 1091379"/>
                    <a:gd name="connsiteX1" fmla="*/ 1533525 w 1533525"/>
                    <a:gd name="connsiteY1" fmla="*/ 386529 h 1091379"/>
                    <a:gd name="connsiteX2" fmla="*/ 590550 w 1533525"/>
                    <a:gd name="connsiteY2" fmla="*/ 1091379 h 1091379"/>
                    <a:gd name="connsiteX3" fmla="*/ 0 w 1533525"/>
                    <a:gd name="connsiteY3" fmla="*/ 662754 h 1091379"/>
                    <a:gd name="connsiteX4" fmla="*/ 1352550 w 1533525"/>
                    <a:gd name="connsiteY4" fmla="*/ 167454 h 1091379"/>
                    <a:gd name="connsiteX0" fmla="*/ 1352550 w 1533936"/>
                    <a:gd name="connsiteY0" fmla="*/ 167454 h 1091379"/>
                    <a:gd name="connsiteX1" fmla="*/ 1533525 w 1533936"/>
                    <a:gd name="connsiteY1" fmla="*/ 386529 h 1091379"/>
                    <a:gd name="connsiteX2" fmla="*/ 590550 w 1533936"/>
                    <a:gd name="connsiteY2" fmla="*/ 1091379 h 1091379"/>
                    <a:gd name="connsiteX3" fmla="*/ 0 w 1533936"/>
                    <a:gd name="connsiteY3" fmla="*/ 662754 h 1091379"/>
                    <a:gd name="connsiteX4" fmla="*/ 1352550 w 1533936"/>
                    <a:gd name="connsiteY4" fmla="*/ 167454 h 1091379"/>
                    <a:gd name="connsiteX0" fmla="*/ 1352550 w 1533948"/>
                    <a:gd name="connsiteY0" fmla="*/ 167454 h 1119954"/>
                    <a:gd name="connsiteX1" fmla="*/ 1533525 w 1533948"/>
                    <a:gd name="connsiteY1" fmla="*/ 386529 h 1119954"/>
                    <a:gd name="connsiteX2" fmla="*/ 609600 w 1533948"/>
                    <a:gd name="connsiteY2" fmla="*/ 1119954 h 1119954"/>
                    <a:gd name="connsiteX3" fmla="*/ 0 w 1533948"/>
                    <a:gd name="connsiteY3" fmla="*/ 662754 h 1119954"/>
                    <a:gd name="connsiteX4" fmla="*/ 1352550 w 1533948"/>
                    <a:gd name="connsiteY4" fmla="*/ 167454 h 1119954"/>
                    <a:gd name="connsiteX0" fmla="*/ 1352550 w 1533967"/>
                    <a:gd name="connsiteY0" fmla="*/ 167454 h 1119954"/>
                    <a:gd name="connsiteX1" fmla="*/ 1533525 w 1533967"/>
                    <a:gd name="connsiteY1" fmla="*/ 386529 h 1119954"/>
                    <a:gd name="connsiteX2" fmla="*/ 609600 w 1533967"/>
                    <a:gd name="connsiteY2" fmla="*/ 1119954 h 1119954"/>
                    <a:gd name="connsiteX3" fmla="*/ 0 w 1533967"/>
                    <a:gd name="connsiteY3" fmla="*/ 662754 h 1119954"/>
                    <a:gd name="connsiteX4" fmla="*/ 1352550 w 1533967"/>
                    <a:gd name="connsiteY4" fmla="*/ 167454 h 1119954"/>
                    <a:gd name="connsiteX0" fmla="*/ 1410535 w 1591952"/>
                    <a:gd name="connsiteY0" fmla="*/ 167454 h 1271984"/>
                    <a:gd name="connsiteX1" fmla="*/ 1591510 w 1591952"/>
                    <a:gd name="connsiteY1" fmla="*/ 386529 h 1271984"/>
                    <a:gd name="connsiteX2" fmla="*/ 667585 w 1591952"/>
                    <a:gd name="connsiteY2" fmla="*/ 1119954 h 1271984"/>
                    <a:gd name="connsiteX3" fmla="*/ 57985 w 1591952"/>
                    <a:gd name="connsiteY3" fmla="*/ 662754 h 1271984"/>
                    <a:gd name="connsiteX4" fmla="*/ 1410535 w 1591952"/>
                    <a:gd name="connsiteY4" fmla="*/ 167454 h 1271984"/>
                    <a:gd name="connsiteX0" fmla="*/ 1586490 w 1767907"/>
                    <a:gd name="connsiteY0" fmla="*/ 167454 h 1295345"/>
                    <a:gd name="connsiteX1" fmla="*/ 1767465 w 1767907"/>
                    <a:gd name="connsiteY1" fmla="*/ 386529 h 1295345"/>
                    <a:gd name="connsiteX2" fmla="*/ 843540 w 1767907"/>
                    <a:gd name="connsiteY2" fmla="*/ 1119954 h 1295345"/>
                    <a:gd name="connsiteX3" fmla="*/ 233940 w 1767907"/>
                    <a:gd name="connsiteY3" fmla="*/ 662754 h 1295345"/>
                    <a:gd name="connsiteX4" fmla="*/ 1586490 w 1767907"/>
                    <a:gd name="connsiteY4" fmla="*/ 167454 h 1295345"/>
                    <a:gd name="connsiteX0" fmla="*/ 1568155 w 1749572"/>
                    <a:gd name="connsiteY0" fmla="*/ 167454 h 1319911"/>
                    <a:gd name="connsiteX1" fmla="*/ 1749130 w 1749572"/>
                    <a:gd name="connsiteY1" fmla="*/ 386529 h 1319911"/>
                    <a:gd name="connsiteX2" fmla="*/ 825205 w 1749572"/>
                    <a:gd name="connsiteY2" fmla="*/ 1119954 h 1319911"/>
                    <a:gd name="connsiteX3" fmla="*/ 215605 w 1749572"/>
                    <a:gd name="connsiteY3" fmla="*/ 662754 h 1319911"/>
                    <a:gd name="connsiteX4" fmla="*/ 1568155 w 1749572"/>
                    <a:gd name="connsiteY4" fmla="*/ 167454 h 1319911"/>
                    <a:gd name="connsiteX0" fmla="*/ 1624705 w 1806122"/>
                    <a:gd name="connsiteY0" fmla="*/ 167454 h 1319911"/>
                    <a:gd name="connsiteX1" fmla="*/ 1805680 w 1806122"/>
                    <a:gd name="connsiteY1" fmla="*/ 386529 h 1319911"/>
                    <a:gd name="connsiteX2" fmla="*/ 881755 w 1806122"/>
                    <a:gd name="connsiteY2" fmla="*/ 1119954 h 1319911"/>
                    <a:gd name="connsiteX3" fmla="*/ 272155 w 1806122"/>
                    <a:gd name="connsiteY3" fmla="*/ 662754 h 1319911"/>
                    <a:gd name="connsiteX4" fmla="*/ 1624705 w 1806122"/>
                    <a:gd name="connsiteY4" fmla="*/ 167454 h 1319911"/>
                    <a:gd name="connsiteX0" fmla="*/ 1398187 w 1579604"/>
                    <a:gd name="connsiteY0" fmla="*/ 167454 h 1262830"/>
                    <a:gd name="connsiteX1" fmla="*/ 1579162 w 1579604"/>
                    <a:gd name="connsiteY1" fmla="*/ 386529 h 1262830"/>
                    <a:gd name="connsiteX2" fmla="*/ 655237 w 1579604"/>
                    <a:gd name="connsiteY2" fmla="*/ 1119954 h 1262830"/>
                    <a:gd name="connsiteX3" fmla="*/ 45637 w 1579604"/>
                    <a:gd name="connsiteY3" fmla="*/ 662754 h 1262830"/>
                    <a:gd name="connsiteX4" fmla="*/ 1398187 w 1579604"/>
                    <a:gd name="connsiteY4" fmla="*/ 167454 h 1262830"/>
                    <a:gd name="connsiteX0" fmla="*/ 1444557 w 1625974"/>
                    <a:gd name="connsiteY0" fmla="*/ 167454 h 1293057"/>
                    <a:gd name="connsiteX1" fmla="*/ 1625532 w 1625974"/>
                    <a:gd name="connsiteY1" fmla="*/ 386529 h 1293057"/>
                    <a:gd name="connsiteX2" fmla="*/ 701607 w 1625974"/>
                    <a:gd name="connsiteY2" fmla="*/ 1119954 h 1293057"/>
                    <a:gd name="connsiteX3" fmla="*/ 92007 w 1625974"/>
                    <a:gd name="connsiteY3" fmla="*/ 662754 h 1293057"/>
                    <a:gd name="connsiteX4" fmla="*/ 1444557 w 1625974"/>
                    <a:gd name="connsiteY4" fmla="*/ 167454 h 1293057"/>
                    <a:gd name="connsiteX0" fmla="*/ 1352550 w 1533967"/>
                    <a:gd name="connsiteY0" fmla="*/ 167454 h 1129519"/>
                    <a:gd name="connsiteX1" fmla="*/ 1533525 w 1533967"/>
                    <a:gd name="connsiteY1" fmla="*/ 386529 h 1129519"/>
                    <a:gd name="connsiteX2" fmla="*/ 609600 w 1533967"/>
                    <a:gd name="connsiteY2" fmla="*/ 1119954 h 1129519"/>
                    <a:gd name="connsiteX3" fmla="*/ 0 w 1533967"/>
                    <a:gd name="connsiteY3" fmla="*/ 662754 h 1129519"/>
                    <a:gd name="connsiteX4" fmla="*/ 1352550 w 1533967"/>
                    <a:gd name="connsiteY4" fmla="*/ 167454 h 1129519"/>
                    <a:gd name="connsiteX0" fmla="*/ 805363 w 986780"/>
                    <a:gd name="connsiteY0" fmla="*/ 289925 h 1246883"/>
                    <a:gd name="connsiteX1" fmla="*/ 986338 w 986780"/>
                    <a:gd name="connsiteY1" fmla="*/ 509000 h 1246883"/>
                    <a:gd name="connsiteX2" fmla="*/ 62413 w 986780"/>
                    <a:gd name="connsiteY2" fmla="*/ 1242425 h 1246883"/>
                    <a:gd name="connsiteX3" fmla="*/ 310063 w 986780"/>
                    <a:gd name="connsiteY3" fmla="*/ 261350 h 1246883"/>
                    <a:gd name="connsiteX4" fmla="*/ 805363 w 986780"/>
                    <a:gd name="connsiteY4" fmla="*/ 289925 h 1246883"/>
                    <a:gd name="connsiteX0" fmla="*/ 805363 w 986780"/>
                    <a:gd name="connsiteY0" fmla="*/ 182216 h 1139174"/>
                    <a:gd name="connsiteX1" fmla="*/ 986338 w 986780"/>
                    <a:gd name="connsiteY1" fmla="*/ 401291 h 1139174"/>
                    <a:gd name="connsiteX2" fmla="*/ 62413 w 986780"/>
                    <a:gd name="connsiteY2" fmla="*/ 1134716 h 1139174"/>
                    <a:gd name="connsiteX3" fmla="*/ 310063 w 986780"/>
                    <a:gd name="connsiteY3" fmla="*/ 153641 h 1139174"/>
                    <a:gd name="connsiteX4" fmla="*/ 805363 w 986780"/>
                    <a:gd name="connsiteY4" fmla="*/ 182216 h 1139174"/>
                    <a:gd name="connsiteX0" fmla="*/ 805363 w 986780"/>
                    <a:gd name="connsiteY0" fmla="*/ 175066 h 1132024"/>
                    <a:gd name="connsiteX1" fmla="*/ 986338 w 986780"/>
                    <a:gd name="connsiteY1" fmla="*/ 394141 h 1132024"/>
                    <a:gd name="connsiteX2" fmla="*/ 62413 w 986780"/>
                    <a:gd name="connsiteY2" fmla="*/ 1127566 h 1132024"/>
                    <a:gd name="connsiteX3" fmla="*/ 310063 w 986780"/>
                    <a:gd name="connsiteY3" fmla="*/ 146491 h 1132024"/>
                    <a:gd name="connsiteX4" fmla="*/ 805363 w 986780"/>
                    <a:gd name="connsiteY4" fmla="*/ 175066 h 1132024"/>
                    <a:gd name="connsiteX0" fmla="*/ 805363 w 986780"/>
                    <a:gd name="connsiteY0" fmla="*/ 142952 h 1099910"/>
                    <a:gd name="connsiteX1" fmla="*/ 986338 w 986780"/>
                    <a:gd name="connsiteY1" fmla="*/ 362027 h 1099910"/>
                    <a:gd name="connsiteX2" fmla="*/ 62413 w 986780"/>
                    <a:gd name="connsiteY2" fmla="*/ 1095452 h 1099910"/>
                    <a:gd name="connsiteX3" fmla="*/ 310063 w 986780"/>
                    <a:gd name="connsiteY3" fmla="*/ 114377 h 1099910"/>
                    <a:gd name="connsiteX4" fmla="*/ 805363 w 986780"/>
                    <a:gd name="connsiteY4" fmla="*/ 142952 h 1099910"/>
                    <a:gd name="connsiteX0" fmla="*/ 801379 w 982796"/>
                    <a:gd name="connsiteY0" fmla="*/ 144386 h 1101301"/>
                    <a:gd name="connsiteX1" fmla="*/ 982354 w 982796"/>
                    <a:gd name="connsiteY1" fmla="*/ 363461 h 1101301"/>
                    <a:gd name="connsiteX2" fmla="*/ 58429 w 982796"/>
                    <a:gd name="connsiteY2" fmla="*/ 1096886 h 1101301"/>
                    <a:gd name="connsiteX3" fmla="*/ 353704 w 982796"/>
                    <a:gd name="connsiteY3" fmla="*/ 106286 h 1101301"/>
                    <a:gd name="connsiteX4" fmla="*/ 801379 w 982796"/>
                    <a:gd name="connsiteY4" fmla="*/ 144386 h 1101301"/>
                    <a:gd name="connsiteX0" fmla="*/ 801379 w 982796"/>
                    <a:gd name="connsiteY0" fmla="*/ 213278 h 1170193"/>
                    <a:gd name="connsiteX1" fmla="*/ 982354 w 982796"/>
                    <a:gd name="connsiteY1" fmla="*/ 432353 h 1170193"/>
                    <a:gd name="connsiteX2" fmla="*/ 58429 w 982796"/>
                    <a:gd name="connsiteY2" fmla="*/ 1165778 h 1170193"/>
                    <a:gd name="connsiteX3" fmla="*/ 353704 w 982796"/>
                    <a:gd name="connsiteY3" fmla="*/ 175178 h 1170193"/>
                    <a:gd name="connsiteX4" fmla="*/ 801379 w 982796"/>
                    <a:gd name="connsiteY4" fmla="*/ 213278 h 1170193"/>
                    <a:gd name="connsiteX0" fmla="*/ 801379 w 982796"/>
                    <a:gd name="connsiteY0" fmla="*/ 205271 h 1162186"/>
                    <a:gd name="connsiteX1" fmla="*/ 982354 w 982796"/>
                    <a:gd name="connsiteY1" fmla="*/ 424346 h 1162186"/>
                    <a:gd name="connsiteX2" fmla="*/ 58429 w 982796"/>
                    <a:gd name="connsiteY2" fmla="*/ 1157771 h 1162186"/>
                    <a:gd name="connsiteX3" fmla="*/ 353704 w 982796"/>
                    <a:gd name="connsiteY3" fmla="*/ 167171 h 1162186"/>
                    <a:gd name="connsiteX4" fmla="*/ 801379 w 982796"/>
                    <a:gd name="connsiteY4" fmla="*/ 205271 h 1162186"/>
                    <a:gd name="connsiteX0" fmla="*/ 801379 w 982796"/>
                    <a:gd name="connsiteY0" fmla="*/ 140020 h 1096935"/>
                    <a:gd name="connsiteX1" fmla="*/ 982354 w 982796"/>
                    <a:gd name="connsiteY1" fmla="*/ 359095 h 1096935"/>
                    <a:gd name="connsiteX2" fmla="*/ 58429 w 982796"/>
                    <a:gd name="connsiteY2" fmla="*/ 1092520 h 1096935"/>
                    <a:gd name="connsiteX3" fmla="*/ 353704 w 982796"/>
                    <a:gd name="connsiteY3" fmla="*/ 101920 h 1096935"/>
                    <a:gd name="connsiteX4" fmla="*/ 801379 w 982796"/>
                    <a:gd name="connsiteY4" fmla="*/ 140020 h 1096935"/>
                    <a:gd name="connsiteX0" fmla="*/ 771458 w 952875"/>
                    <a:gd name="connsiteY0" fmla="*/ 140020 h 1092520"/>
                    <a:gd name="connsiteX1" fmla="*/ 952433 w 952875"/>
                    <a:gd name="connsiteY1" fmla="*/ 359095 h 1092520"/>
                    <a:gd name="connsiteX2" fmla="*/ 28508 w 952875"/>
                    <a:gd name="connsiteY2" fmla="*/ 1092520 h 1092520"/>
                    <a:gd name="connsiteX3" fmla="*/ 209482 w 952875"/>
                    <a:gd name="connsiteY3" fmla="*/ 246814 h 1092520"/>
                    <a:gd name="connsiteX4" fmla="*/ 323783 w 952875"/>
                    <a:gd name="connsiteY4" fmla="*/ 101920 h 1092520"/>
                    <a:gd name="connsiteX5" fmla="*/ 771458 w 952875"/>
                    <a:gd name="connsiteY5" fmla="*/ 140020 h 1092520"/>
                    <a:gd name="connsiteX0" fmla="*/ 764489 w 945906"/>
                    <a:gd name="connsiteY0" fmla="*/ 140020 h 1092521"/>
                    <a:gd name="connsiteX1" fmla="*/ 945464 w 945906"/>
                    <a:gd name="connsiteY1" fmla="*/ 359095 h 1092521"/>
                    <a:gd name="connsiteX2" fmla="*/ 21539 w 945906"/>
                    <a:gd name="connsiteY2" fmla="*/ 1092520 h 1092521"/>
                    <a:gd name="connsiteX3" fmla="*/ 416826 w 945906"/>
                    <a:gd name="connsiteY3" fmla="*/ 289676 h 1092521"/>
                    <a:gd name="connsiteX4" fmla="*/ 202513 w 945906"/>
                    <a:gd name="connsiteY4" fmla="*/ 246814 h 1092521"/>
                    <a:gd name="connsiteX5" fmla="*/ 316814 w 945906"/>
                    <a:gd name="connsiteY5" fmla="*/ 101920 h 1092521"/>
                    <a:gd name="connsiteX6" fmla="*/ 764489 w 945906"/>
                    <a:gd name="connsiteY6" fmla="*/ 140020 h 1092521"/>
                    <a:gd name="connsiteX0" fmla="*/ 774862 w 956279"/>
                    <a:gd name="connsiteY0" fmla="*/ 140020 h 1093455"/>
                    <a:gd name="connsiteX1" fmla="*/ 955837 w 956279"/>
                    <a:gd name="connsiteY1" fmla="*/ 359095 h 1093455"/>
                    <a:gd name="connsiteX2" fmla="*/ 31912 w 956279"/>
                    <a:gd name="connsiteY2" fmla="*/ 1092520 h 1093455"/>
                    <a:gd name="connsiteX3" fmla="*/ 179548 w 956279"/>
                    <a:gd name="connsiteY3" fmla="*/ 532564 h 1093455"/>
                    <a:gd name="connsiteX4" fmla="*/ 427199 w 956279"/>
                    <a:gd name="connsiteY4" fmla="*/ 289676 h 1093455"/>
                    <a:gd name="connsiteX5" fmla="*/ 212886 w 956279"/>
                    <a:gd name="connsiteY5" fmla="*/ 246814 h 1093455"/>
                    <a:gd name="connsiteX6" fmla="*/ 327187 w 956279"/>
                    <a:gd name="connsiteY6" fmla="*/ 101920 h 1093455"/>
                    <a:gd name="connsiteX7" fmla="*/ 774862 w 956279"/>
                    <a:gd name="connsiteY7" fmla="*/ 140020 h 1093455"/>
                    <a:gd name="connsiteX0" fmla="*/ 764232 w 945649"/>
                    <a:gd name="connsiteY0" fmla="*/ 140020 h 1094690"/>
                    <a:gd name="connsiteX1" fmla="*/ 945207 w 945649"/>
                    <a:gd name="connsiteY1" fmla="*/ 359095 h 1094690"/>
                    <a:gd name="connsiteX2" fmla="*/ 21282 w 945649"/>
                    <a:gd name="connsiteY2" fmla="*/ 1092520 h 1094690"/>
                    <a:gd name="connsiteX3" fmla="*/ 454669 w 945649"/>
                    <a:gd name="connsiteY3" fmla="*/ 513514 h 1094690"/>
                    <a:gd name="connsiteX4" fmla="*/ 168918 w 945649"/>
                    <a:gd name="connsiteY4" fmla="*/ 532564 h 1094690"/>
                    <a:gd name="connsiteX5" fmla="*/ 416569 w 945649"/>
                    <a:gd name="connsiteY5" fmla="*/ 289676 h 1094690"/>
                    <a:gd name="connsiteX6" fmla="*/ 202256 w 945649"/>
                    <a:gd name="connsiteY6" fmla="*/ 246814 h 1094690"/>
                    <a:gd name="connsiteX7" fmla="*/ 316557 w 945649"/>
                    <a:gd name="connsiteY7" fmla="*/ 101920 h 1094690"/>
                    <a:gd name="connsiteX8" fmla="*/ 764232 w 945649"/>
                    <a:gd name="connsiteY8" fmla="*/ 140020 h 1094690"/>
                    <a:gd name="connsiteX0" fmla="*/ 757545 w 938962"/>
                    <a:gd name="connsiteY0" fmla="*/ 140020 h 1097086"/>
                    <a:gd name="connsiteX1" fmla="*/ 938520 w 938962"/>
                    <a:gd name="connsiteY1" fmla="*/ 359095 h 1097086"/>
                    <a:gd name="connsiteX2" fmla="*/ 14595 w 938962"/>
                    <a:gd name="connsiteY2" fmla="*/ 1092520 h 1097086"/>
                    <a:gd name="connsiteX3" fmla="*/ 424169 w 938962"/>
                    <a:gd name="connsiteY3" fmla="*/ 665913 h 1097086"/>
                    <a:gd name="connsiteX4" fmla="*/ 447982 w 938962"/>
                    <a:gd name="connsiteY4" fmla="*/ 513514 h 1097086"/>
                    <a:gd name="connsiteX5" fmla="*/ 162231 w 938962"/>
                    <a:gd name="connsiteY5" fmla="*/ 532564 h 1097086"/>
                    <a:gd name="connsiteX6" fmla="*/ 409882 w 938962"/>
                    <a:gd name="connsiteY6" fmla="*/ 289676 h 1097086"/>
                    <a:gd name="connsiteX7" fmla="*/ 195569 w 938962"/>
                    <a:gd name="connsiteY7" fmla="*/ 246814 h 1097086"/>
                    <a:gd name="connsiteX8" fmla="*/ 309870 w 938962"/>
                    <a:gd name="connsiteY8" fmla="*/ 101920 h 1097086"/>
                    <a:gd name="connsiteX9" fmla="*/ 757545 w 938962"/>
                    <a:gd name="connsiteY9" fmla="*/ 140020 h 1097086"/>
                    <a:gd name="connsiteX0" fmla="*/ 755185 w 936602"/>
                    <a:gd name="connsiteY0" fmla="*/ 140020 h 1102589"/>
                    <a:gd name="connsiteX1" fmla="*/ 936160 w 936602"/>
                    <a:gd name="connsiteY1" fmla="*/ 359095 h 1102589"/>
                    <a:gd name="connsiteX2" fmla="*/ 12235 w 936602"/>
                    <a:gd name="connsiteY2" fmla="*/ 1092520 h 1102589"/>
                    <a:gd name="connsiteX3" fmla="*/ 621833 w 936602"/>
                    <a:gd name="connsiteY3" fmla="*/ 723063 h 1102589"/>
                    <a:gd name="connsiteX4" fmla="*/ 421809 w 936602"/>
                    <a:gd name="connsiteY4" fmla="*/ 665913 h 1102589"/>
                    <a:gd name="connsiteX5" fmla="*/ 445622 w 936602"/>
                    <a:gd name="connsiteY5" fmla="*/ 513514 h 1102589"/>
                    <a:gd name="connsiteX6" fmla="*/ 159871 w 936602"/>
                    <a:gd name="connsiteY6" fmla="*/ 532564 h 1102589"/>
                    <a:gd name="connsiteX7" fmla="*/ 407522 w 936602"/>
                    <a:gd name="connsiteY7" fmla="*/ 289676 h 1102589"/>
                    <a:gd name="connsiteX8" fmla="*/ 193209 w 936602"/>
                    <a:gd name="connsiteY8" fmla="*/ 246814 h 1102589"/>
                    <a:gd name="connsiteX9" fmla="*/ 307510 w 936602"/>
                    <a:gd name="connsiteY9" fmla="*/ 101920 h 1102589"/>
                    <a:gd name="connsiteX10" fmla="*/ 755185 w 936602"/>
                    <a:gd name="connsiteY10" fmla="*/ 140020 h 1102589"/>
                    <a:gd name="connsiteX0" fmla="*/ 600084 w 792781"/>
                    <a:gd name="connsiteY0" fmla="*/ 140020 h 909394"/>
                    <a:gd name="connsiteX1" fmla="*/ 781059 w 792781"/>
                    <a:gd name="connsiteY1" fmla="*/ 359095 h 909394"/>
                    <a:gd name="connsiteX2" fmla="*/ 495309 w 792781"/>
                    <a:gd name="connsiteY2" fmla="*/ 844870 h 909394"/>
                    <a:gd name="connsiteX3" fmla="*/ 466732 w 792781"/>
                    <a:gd name="connsiteY3" fmla="*/ 723063 h 909394"/>
                    <a:gd name="connsiteX4" fmla="*/ 266708 w 792781"/>
                    <a:gd name="connsiteY4" fmla="*/ 665913 h 909394"/>
                    <a:gd name="connsiteX5" fmla="*/ 290521 w 792781"/>
                    <a:gd name="connsiteY5" fmla="*/ 513514 h 909394"/>
                    <a:gd name="connsiteX6" fmla="*/ 4770 w 792781"/>
                    <a:gd name="connsiteY6" fmla="*/ 532564 h 909394"/>
                    <a:gd name="connsiteX7" fmla="*/ 252421 w 792781"/>
                    <a:gd name="connsiteY7" fmla="*/ 289676 h 909394"/>
                    <a:gd name="connsiteX8" fmla="*/ 38108 w 792781"/>
                    <a:gd name="connsiteY8" fmla="*/ 246814 h 909394"/>
                    <a:gd name="connsiteX9" fmla="*/ 152409 w 792781"/>
                    <a:gd name="connsiteY9" fmla="*/ 101920 h 909394"/>
                    <a:gd name="connsiteX10" fmla="*/ 600084 w 792781"/>
                    <a:gd name="connsiteY10" fmla="*/ 140020 h 909394"/>
                    <a:gd name="connsiteX0" fmla="*/ 600084 w 781984"/>
                    <a:gd name="connsiteY0" fmla="*/ 140020 h 891305"/>
                    <a:gd name="connsiteX1" fmla="*/ 781059 w 781984"/>
                    <a:gd name="connsiteY1" fmla="*/ 359095 h 891305"/>
                    <a:gd name="connsiteX2" fmla="*/ 495309 w 781984"/>
                    <a:gd name="connsiteY2" fmla="*/ 844870 h 891305"/>
                    <a:gd name="connsiteX3" fmla="*/ 466732 w 781984"/>
                    <a:gd name="connsiteY3" fmla="*/ 723063 h 891305"/>
                    <a:gd name="connsiteX4" fmla="*/ 266708 w 781984"/>
                    <a:gd name="connsiteY4" fmla="*/ 665913 h 891305"/>
                    <a:gd name="connsiteX5" fmla="*/ 290521 w 781984"/>
                    <a:gd name="connsiteY5" fmla="*/ 513514 h 891305"/>
                    <a:gd name="connsiteX6" fmla="*/ 4770 w 781984"/>
                    <a:gd name="connsiteY6" fmla="*/ 532564 h 891305"/>
                    <a:gd name="connsiteX7" fmla="*/ 252421 w 781984"/>
                    <a:gd name="connsiteY7" fmla="*/ 289676 h 891305"/>
                    <a:gd name="connsiteX8" fmla="*/ 38108 w 781984"/>
                    <a:gd name="connsiteY8" fmla="*/ 246814 h 891305"/>
                    <a:gd name="connsiteX9" fmla="*/ 152409 w 781984"/>
                    <a:gd name="connsiteY9" fmla="*/ 101920 h 891305"/>
                    <a:gd name="connsiteX10" fmla="*/ 600084 w 781984"/>
                    <a:gd name="connsiteY10" fmla="*/ 140020 h 891305"/>
                    <a:gd name="connsiteX0" fmla="*/ 600084 w 781059"/>
                    <a:gd name="connsiteY0" fmla="*/ 140020 h 868247"/>
                    <a:gd name="connsiteX1" fmla="*/ 781059 w 781059"/>
                    <a:gd name="connsiteY1" fmla="*/ 359095 h 868247"/>
                    <a:gd name="connsiteX2" fmla="*/ 495309 w 781059"/>
                    <a:gd name="connsiteY2" fmla="*/ 844870 h 868247"/>
                    <a:gd name="connsiteX3" fmla="*/ 466732 w 781059"/>
                    <a:gd name="connsiteY3" fmla="*/ 723063 h 868247"/>
                    <a:gd name="connsiteX4" fmla="*/ 266708 w 781059"/>
                    <a:gd name="connsiteY4" fmla="*/ 665913 h 868247"/>
                    <a:gd name="connsiteX5" fmla="*/ 290521 w 781059"/>
                    <a:gd name="connsiteY5" fmla="*/ 513514 h 868247"/>
                    <a:gd name="connsiteX6" fmla="*/ 4770 w 781059"/>
                    <a:gd name="connsiteY6" fmla="*/ 532564 h 868247"/>
                    <a:gd name="connsiteX7" fmla="*/ 252421 w 781059"/>
                    <a:gd name="connsiteY7" fmla="*/ 289676 h 868247"/>
                    <a:gd name="connsiteX8" fmla="*/ 38108 w 781059"/>
                    <a:gd name="connsiteY8" fmla="*/ 246814 h 868247"/>
                    <a:gd name="connsiteX9" fmla="*/ 152409 w 781059"/>
                    <a:gd name="connsiteY9" fmla="*/ 101920 h 868247"/>
                    <a:gd name="connsiteX10" fmla="*/ 600084 w 781059"/>
                    <a:gd name="connsiteY10" fmla="*/ 140020 h 868247"/>
                    <a:gd name="connsiteX0" fmla="*/ 600084 w 781059"/>
                    <a:gd name="connsiteY0" fmla="*/ 140020 h 858484"/>
                    <a:gd name="connsiteX1" fmla="*/ 781059 w 781059"/>
                    <a:gd name="connsiteY1" fmla="*/ 359095 h 858484"/>
                    <a:gd name="connsiteX2" fmla="*/ 495309 w 781059"/>
                    <a:gd name="connsiteY2" fmla="*/ 844870 h 858484"/>
                    <a:gd name="connsiteX3" fmla="*/ 466732 w 781059"/>
                    <a:gd name="connsiteY3" fmla="*/ 723063 h 858484"/>
                    <a:gd name="connsiteX4" fmla="*/ 266708 w 781059"/>
                    <a:gd name="connsiteY4" fmla="*/ 665913 h 858484"/>
                    <a:gd name="connsiteX5" fmla="*/ 290521 w 781059"/>
                    <a:gd name="connsiteY5" fmla="*/ 513514 h 858484"/>
                    <a:gd name="connsiteX6" fmla="*/ 4770 w 781059"/>
                    <a:gd name="connsiteY6" fmla="*/ 532564 h 858484"/>
                    <a:gd name="connsiteX7" fmla="*/ 252421 w 781059"/>
                    <a:gd name="connsiteY7" fmla="*/ 289676 h 858484"/>
                    <a:gd name="connsiteX8" fmla="*/ 38108 w 781059"/>
                    <a:gd name="connsiteY8" fmla="*/ 246814 h 858484"/>
                    <a:gd name="connsiteX9" fmla="*/ 152409 w 781059"/>
                    <a:gd name="connsiteY9" fmla="*/ 101920 h 858484"/>
                    <a:gd name="connsiteX10" fmla="*/ 600084 w 781059"/>
                    <a:gd name="connsiteY10" fmla="*/ 140020 h 858484"/>
                    <a:gd name="connsiteX0" fmla="*/ 600084 w 781059"/>
                    <a:gd name="connsiteY0" fmla="*/ 140020 h 858484"/>
                    <a:gd name="connsiteX1" fmla="*/ 781059 w 781059"/>
                    <a:gd name="connsiteY1" fmla="*/ 359095 h 858484"/>
                    <a:gd name="connsiteX2" fmla="*/ 495309 w 781059"/>
                    <a:gd name="connsiteY2" fmla="*/ 844870 h 858484"/>
                    <a:gd name="connsiteX3" fmla="*/ 466732 w 781059"/>
                    <a:gd name="connsiteY3" fmla="*/ 723063 h 858484"/>
                    <a:gd name="connsiteX4" fmla="*/ 266708 w 781059"/>
                    <a:gd name="connsiteY4" fmla="*/ 665913 h 858484"/>
                    <a:gd name="connsiteX5" fmla="*/ 290521 w 781059"/>
                    <a:gd name="connsiteY5" fmla="*/ 513514 h 858484"/>
                    <a:gd name="connsiteX6" fmla="*/ 4770 w 781059"/>
                    <a:gd name="connsiteY6" fmla="*/ 532564 h 858484"/>
                    <a:gd name="connsiteX7" fmla="*/ 252421 w 781059"/>
                    <a:gd name="connsiteY7" fmla="*/ 289676 h 858484"/>
                    <a:gd name="connsiteX8" fmla="*/ 38108 w 781059"/>
                    <a:gd name="connsiteY8" fmla="*/ 246814 h 858484"/>
                    <a:gd name="connsiteX9" fmla="*/ 152409 w 781059"/>
                    <a:gd name="connsiteY9" fmla="*/ 101920 h 858484"/>
                    <a:gd name="connsiteX10" fmla="*/ 600084 w 781059"/>
                    <a:gd name="connsiteY10" fmla="*/ 140020 h 858484"/>
                    <a:gd name="connsiteX0" fmla="*/ 600084 w 1052521"/>
                    <a:gd name="connsiteY0" fmla="*/ 140020 h 858484"/>
                    <a:gd name="connsiteX1" fmla="*/ 1052521 w 1052521"/>
                    <a:gd name="connsiteY1" fmla="*/ 46789 h 858484"/>
                    <a:gd name="connsiteX2" fmla="*/ 781059 w 1052521"/>
                    <a:gd name="connsiteY2" fmla="*/ 359095 h 858484"/>
                    <a:gd name="connsiteX3" fmla="*/ 495309 w 1052521"/>
                    <a:gd name="connsiteY3" fmla="*/ 844870 h 858484"/>
                    <a:gd name="connsiteX4" fmla="*/ 466732 w 1052521"/>
                    <a:gd name="connsiteY4" fmla="*/ 723063 h 858484"/>
                    <a:gd name="connsiteX5" fmla="*/ 266708 w 1052521"/>
                    <a:gd name="connsiteY5" fmla="*/ 665913 h 858484"/>
                    <a:gd name="connsiteX6" fmla="*/ 290521 w 1052521"/>
                    <a:gd name="connsiteY6" fmla="*/ 513514 h 858484"/>
                    <a:gd name="connsiteX7" fmla="*/ 4770 w 1052521"/>
                    <a:gd name="connsiteY7" fmla="*/ 532564 h 858484"/>
                    <a:gd name="connsiteX8" fmla="*/ 252421 w 1052521"/>
                    <a:gd name="connsiteY8" fmla="*/ 289676 h 858484"/>
                    <a:gd name="connsiteX9" fmla="*/ 38108 w 1052521"/>
                    <a:gd name="connsiteY9" fmla="*/ 246814 h 858484"/>
                    <a:gd name="connsiteX10" fmla="*/ 152409 w 1052521"/>
                    <a:gd name="connsiteY10" fmla="*/ 101920 h 858484"/>
                    <a:gd name="connsiteX11" fmla="*/ 600084 w 1052521"/>
                    <a:gd name="connsiteY11" fmla="*/ 140020 h 858484"/>
                    <a:gd name="connsiteX0" fmla="*/ 600084 w 1052521"/>
                    <a:gd name="connsiteY0" fmla="*/ 140020 h 858484"/>
                    <a:gd name="connsiteX1" fmla="*/ 1052521 w 1052521"/>
                    <a:gd name="connsiteY1" fmla="*/ 46789 h 858484"/>
                    <a:gd name="connsiteX2" fmla="*/ 747722 w 1052521"/>
                    <a:gd name="connsiteY2" fmla="*/ 359095 h 858484"/>
                    <a:gd name="connsiteX3" fmla="*/ 495309 w 1052521"/>
                    <a:gd name="connsiteY3" fmla="*/ 844870 h 858484"/>
                    <a:gd name="connsiteX4" fmla="*/ 466732 w 1052521"/>
                    <a:gd name="connsiteY4" fmla="*/ 723063 h 858484"/>
                    <a:gd name="connsiteX5" fmla="*/ 266708 w 1052521"/>
                    <a:gd name="connsiteY5" fmla="*/ 665913 h 858484"/>
                    <a:gd name="connsiteX6" fmla="*/ 290521 w 1052521"/>
                    <a:gd name="connsiteY6" fmla="*/ 513514 h 858484"/>
                    <a:gd name="connsiteX7" fmla="*/ 4770 w 1052521"/>
                    <a:gd name="connsiteY7" fmla="*/ 532564 h 858484"/>
                    <a:gd name="connsiteX8" fmla="*/ 252421 w 1052521"/>
                    <a:gd name="connsiteY8" fmla="*/ 289676 h 858484"/>
                    <a:gd name="connsiteX9" fmla="*/ 38108 w 1052521"/>
                    <a:gd name="connsiteY9" fmla="*/ 246814 h 858484"/>
                    <a:gd name="connsiteX10" fmla="*/ 152409 w 1052521"/>
                    <a:gd name="connsiteY10" fmla="*/ 101920 h 858484"/>
                    <a:gd name="connsiteX11" fmla="*/ 600084 w 1052521"/>
                    <a:gd name="connsiteY11" fmla="*/ 140020 h 858484"/>
                    <a:gd name="connsiteX0" fmla="*/ 600084 w 1052521"/>
                    <a:gd name="connsiteY0" fmla="*/ 140020 h 856836"/>
                    <a:gd name="connsiteX1" fmla="*/ 1052521 w 1052521"/>
                    <a:gd name="connsiteY1" fmla="*/ 46789 h 856836"/>
                    <a:gd name="connsiteX2" fmla="*/ 747722 w 1052521"/>
                    <a:gd name="connsiteY2" fmla="*/ 359095 h 856836"/>
                    <a:gd name="connsiteX3" fmla="*/ 495309 w 1052521"/>
                    <a:gd name="connsiteY3" fmla="*/ 844870 h 856836"/>
                    <a:gd name="connsiteX4" fmla="*/ 466732 w 1052521"/>
                    <a:gd name="connsiteY4" fmla="*/ 723063 h 856836"/>
                    <a:gd name="connsiteX5" fmla="*/ 266708 w 1052521"/>
                    <a:gd name="connsiteY5" fmla="*/ 665913 h 856836"/>
                    <a:gd name="connsiteX6" fmla="*/ 290521 w 1052521"/>
                    <a:gd name="connsiteY6" fmla="*/ 513514 h 856836"/>
                    <a:gd name="connsiteX7" fmla="*/ 4770 w 1052521"/>
                    <a:gd name="connsiteY7" fmla="*/ 532564 h 856836"/>
                    <a:gd name="connsiteX8" fmla="*/ 252421 w 1052521"/>
                    <a:gd name="connsiteY8" fmla="*/ 289676 h 856836"/>
                    <a:gd name="connsiteX9" fmla="*/ 38108 w 1052521"/>
                    <a:gd name="connsiteY9" fmla="*/ 246814 h 856836"/>
                    <a:gd name="connsiteX10" fmla="*/ 152409 w 1052521"/>
                    <a:gd name="connsiteY10" fmla="*/ 101920 h 856836"/>
                    <a:gd name="connsiteX11" fmla="*/ 600084 w 1052521"/>
                    <a:gd name="connsiteY11" fmla="*/ 140020 h 856836"/>
                    <a:gd name="connsiteX0" fmla="*/ 600084 w 1054052"/>
                    <a:gd name="connsiteY0" fmla="*/ 140020 h 856836"/>
                    <a:gd name="connsiteX1" fmla="*/ 1052521 w 1054052"/>
                    <a:gd name="connsiteY1" fmla="*/ 46789 h 856836"/>
                    <a:gd name="connsiteX2" fmla="*/ 747722 w 1054052"/>
                    <a:gd name="connsiteY2" fmla="*/ 359095 h 856836"/>
                    <a:gd name="connsiteX3" fmla="*/ 495309 w 1054052"/>
                    <a:gd name="connsiteY3" fmla="*/ 844870 h 856836"/>
                    <a:gd name="connsiteX4" fmla="*/ 466732 w 1054052"/>
                    <a:gd name="connsiteY4" fmla="*/ 723063 h 856836"/>
                    <a:gd name="connsiteX5" fmla="*/ 266708 w 1054052"/>
                    <a:gd name="connsiteY5" fmla="*/ 665913 h 856836"/>
                    <a:gd name="connsiteX6" fmla="*/ 290521 w 1054052"/>
                    <a:gd name="connsiteY6" fmla="*/ 513514 h 856836"/>
                    <a:gd name="connsiteX7" fmla="*/ 4770 w 1054052"/>
                    <a:gd name="connsiteY7" fmla="*/ 532564 h 856836"/>
                    <a:gd name="connsiteX8" fmla="*/ 252421 w 1054052"/>
                    <a:gd name="connsiteY8" fmla="*/ 289676 h 856836"/>
                    <a:gd name="connsiteX9" fmla="*/ 38108 w 1054052"/>
                    <a:gd name="connsiteY9" fmla="*/ 246814 h 856836"/>
                    <a:gd name="connsiteX10" fmla="*/ 152409 w 1054052"/>
                    <a:gd name="connsiteY10" fmla="*/ 101920 h 856836"/>
                    <a:gd name="connsiteX11" fmla="*/ 600084 w 1054052"/>
                    <a:gd name="connsiteY11" fmla="*/ 140020 h 856836"/>
                    <a:gd name="connsiteX0" fmla="*/ 600084 w 1054052"/>
                    <a:gd name="connsiteY0" fmla="*/ 140020 h 856836"/>
                    <a:gd name="connsiteX1" fmla="*/ 1052521 w 1054052"/>
                    <a:gd name="connsiteY1" fmla="*/ 46789 h 856836"/>
                    <a:gd name="connsiteX2" fmla="*/ 747722 w 1054052"/>
                    <a:gd name="connsiteY2" fmla="*/ 359095 h 856836"/>
                    <a:gd name="connsiteX3" fmla="*/ 495309 w 1054052"/>
                    <a:gd name="connsiteY3" fmla="*/ 844870 h 856836"/>
                    <a:gd name="connsiteX4" fmla="*/ 466732 w 1054052"/>
                    <a:gd name="connsiteY4" fmla="*/ 723063 h 856836"/>
                    <a:gd name="connsiteX5" fmla="*/ 266708 w 1054052"/>
                    <a:gd name="connsiteY5" fmla="*/ 665913 h 856836"/>
                    <a:gd name="connsiteX6" fmla="*/ 290521 w 1054052"/>
                    <a:gd name="connsiteY6" fmla="*/ 513514 h 856836"/>
                    <a:gd name="connsiteX7" fmla="*/ 4770 w 1054052"/>
                    <a:gd name="connsiteY7" fmla="*/ 532564 h 856836"/>
                    <a:gd name="connsiteX8" fmla="*/ 252421 w 1054052"/>
                    <a:gd name="connsiteY8" fmla="*/ 289676 h 856836"/>
                    <a:gd name="connsiteX9" fmla="*/ 38108 w 1054052"/>
                    <a:gd name="connsiteY9" fmla="*/ 246814 h 856836"/>
                    <a:gd name="connsiteX10" fmla="*/ 152409 w 1054052"/>
                    <a:gd name="connsiteY10" fmla="*/ 101920 h 856836"/>
                    <a:gd name="connsiteX11" fmla="*/ 600084 w 1054052"/>
                    <a:gd name="connsiteY11" fmla="*/ 140020 h 8568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54052" h="856836">
                      <a:moveTo>
                        <a:pt x="600084" y="140020"/>
                      </a:moveTo>
                      <a:cubicBezTo>
                        <a:pt x="633421" y="175618"/>
                        <a:pt x="1004896" y="-55484"/>
                        <a:pt x="1052521" y="46789"/>
                      </a:cubicBezTo>
                      <a:cubicBezTo>
                        <a:pt x="1074746" y="174704"/>
                        <a:pt x="849322" y="254993"/>
                        <a:pt x="747722" y="359095"/>
                      </a:cubicBezTo>
                      <a:cubicBezTo>
                        <a:pt x="795347" y="1136970"/>
                        <a:pt x="519122" y="743270"/>
                        <a:pt x="495309" y="844870"/>
                      </a:cubicBezTo>
                      <a:cubicBezTo>
                        <a:pt x="486578" y="834888"/>
                        <a:pt x="465145" y="746539"/>
                        <a:pt x="466732" y="723063"/>
                      </a:cubicBezTo>
                      <a:cubicBezTo>
                        <a:pt x="534994" y="651962"/>
                        <a:pt x="239720" y="715919"/>
                        <a:pt x="266708" y="665913"/>
                      </a:cubicBezTo>
                      <a:cubicBezTo>
                        <a:pt x="293696" y="615907"/>
                        <a:pt x="320684" y="534945"/>
                        <a:pt x="290521" y="513514"/>
                      </a:cubicBezTo>
                      <a:cubicBezTo>
                        <a:pt x="260358" y="492083"/>
                        <a:pt x="-41267" y="584158"/>
                        <a:pt x="4770" y="532564"/>
                      </a:cubicBezTo>
                      <a:cubicBezTo>
                        <a:pt x="50807" y="480970"/>
                        <a:pt x="269883" y="332538"/>
                        <a:pt x="252421" y="289676"/>
                      </a:cubicBezTo>
                      <a:cubicBezTo>
                        <a:pt x="234959" y="246814"/>
                        <a:pt x="13502" y="290807"/>
                        <a:pt x="38108" y="246814"/>
                      </a:cubicBezTo>
                      <a:cubicBezTo>
                        <a:pt x="62714" y="202821"/>
                        <a:pt x="72240" y="120513"/>
                        <a:pt x="152409" y="101920"/>
                      </a:cubicBezTo>
                      <a:cubicBezTo>
                        <a:pt x="190509" y="95570"/>
                        <a:pt x="-279391" y="-147317"/>
                        <a:pt x="600084" y="140020"/>
                      </a:cubicBezTo>
                      <a:close/>
                    </a:path>
                  </a:pathLst>
                </a:custGeom>
                <a:solidFill>
                  <a:srgbClr val="00A53E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" name="Rectangle 7">
                  <a:extLst>
                    <a:ext uri="{FF2B5EF4-FFF2-40B4-BE49-F238E27FC236}">
                      <a16:creationId xmlns:a16="http://schemas.microsoft.com/office/drawing/2014/main" id="{3FC40874-FB4A-2145-212A-3DA836260B5F}"/>
                    </a:ext>
                  </a:extLst>
                </p:cNvPr>
                <p:cNvSpPr/>
                <p:nvPr/>
              </p:nvSpPr>
              <p:spPr>
                <a:xfrm>
                  <a:off x="6869356" y="4238270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Rectangle 7">
                  <a:extLst>
                    <a:ext uri="{FF2B5EF4-FFF2-40B4-BE49-F238E27FC236}">
                      <a16:creationId xmlns:a16="http://schemas.microsoft.com/office/drawing/2014/main" id="{DFC78484-D001-6BB8-7291-2EC716BA4D36}"/>
                    </a:ext>
                  </a:extLst>
                </p:cNvPr>
                <p:cNvSpPr/>
                <p:nvPr/>
              </p:nvSpPr>
              <p:spPr>
                <a:xfrm>
                  <a:off x="6865228" y="4476804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Rectangle 7">
                  <a:extLst>
                    <a:ext uri="{FF2B5EF4-FFF2-40B4-BE49-F238E27FC236}">
                      <a16:creationId xmlns:a16="http://schemas.microsoft.com/office/drawing/2014/main" id="{D3344A12-1EAE-B4B8-58E0-403C02B1DA21}"/>
                    </a:ext>
                  </a:extLst>
                </p:cNvPr>
                <p:cNvSpPr/>
                <p:nvPr/>
              </p:nvSpPr>
              <p:spPr>
                <a:xfrm>
                  <a:off x="6636594" y="4522523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Rectangle 7">
                  <a:extLst>
                    <a:ext uri="{FF2B5EF4-FFF2-40B4-BE49-F238E27FC236}">
                      <a16:creationId xmlns:a16="http://schemas.microsoft.com/office/drawing/2014/main" id="{B768FE6C-6965-3895-75BF-88FF0C890981}"/>
                    </a:ext>
                  </a:extLst>
                </p:cNvPr>
                <p:cNvSpPr/>
                <p:nvPr/>
              </p:nvSpPr>
              <p:spPr>
                <a:xfrm>
                  <a:off x="6687085" y="4731200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Rectangle 7">
                  <a:extLst>
                    <a:ext uri="{FF2B5EF4-FFF2-40B4-BE49-F238E27FC236}">
                      <a16:creationId xmlns:a16="http://schemas.microsoft.com/office/drawing/2014/main" id="{AB1097A9-1EAF-F986-22CF-10491EC0E38C}"/>
                    </a:ext>
                  </a:extLst>
                </p:cNvPr>
                <p:cNvSpPr/>
                <p:nvPr/>
              </p:nvSpPr>
              <p:spPr>
                <a:xfrm>
                  <a:off x="6933788" y="4754060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0" name="Rectangle 7">
                  <a:extLst>
                    <a:ext uri="{FF2B5EF4-FFF2-40B4-BE49-F238E27FC236}">
                      <a16:creationId xmlns:a16="http://schemas.microsoft.com/office/drawing/2014/main" id="{9A3BB568-0CB3-FDCF-BC66-C194FEABED92}"/>
                    </a:ext>
                  </a:extLst>
                </p:cNvPr>
                <p:cNvSpPr/>
                <p:nvPr/>
              </p:nvSpPr>
              <p:spPr>
                <a:xfrm>
                  <a:off x="7179042" y="4731200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Rectangle 7">
                  <a:extLst>
                    <a:ext uri="{FF2B5EF4-FFF2-40B4-BE49-F238E27FC236}">
                      <a16:creationId xmlns:a16="http://schemas.microsoft.com/office/drawing/2014/main" id="{8275EBB2-7859-9582-A890-62DAAFF73507}"/>
                    </a:ext>
                  </a:extLst>
                </p:cNvPr>
                <p:cNvSpPr/>
                <p:nvPr/>
              </p:nvSpPr>
              <p:spPr>
                <a:xfrm>
                  <a:off x="7045720" y="4935103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Rectangle 7">
                  <a:extLst>
                    <a:ext uri="{FF2B5EF4-FFF2-40B4-BE49-F238E27FC236}">
                      <a16:creationId xmlns:a16="http://schemas.microsoft.com/office/drawing/2014/main" id="{5B7F9565-CD73-E46E-57A6-BFE1F39261CA}"/>
                    </a:ext>
                  </a:extLst>
                </p:cNvPr>
                <p:cNvSpPr/>
                <p:nvPr/>
              </p:nvSpPr>
              <p:spPr>
                <a:xfrm>
                  <a:off x="7312420" y="4912244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Rectangle 7">
                  <a:extLst>
                    <a:ext uri="{FF2B5EF4-FFF2-40B4-BE49-F238E27FC236}">
                      <a16:creationId xmlns:a16="http://schemas.microsoft.com/office/drawing/2014/main" id="{C249B1EB-9DFB-4E67-4848-DBFD2170EF6C}"/>
                    </a:ext>
                  </a:extLst>
                </p:cNvPr>
                <p:cNvSpPr/>
                <p:nvPr/>
              </p:nvSpPr>
              <p:spPr>
                <a:xfrm>
                  <a:off x="7210800" y="5072234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Rectangle 7">
                  <a:extLst>
                    <a:ext uri="{FF2B5EF4-FFF2-40B4-BE49-F238E27FC236}">
                      <a16:creationId xmlns:a16="http://schemas.microsoft.com/office/drawing/2014/main" id="{545AB446-9C35-1CD3-04BE-A1D32CAC8498}"/>
                    </a:ext>
                  </a:extLst>
                </p:cNvPr>
                <p:cNvSpPr/>
                <p:nvPr/>
              </p:nvSpPr>
              <p:spPr>
                <a:xfrm>
                  <a:off x="7510186" y="5042226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5" name="Rectangle 7">
                  <a:extLst>
                    <a:ext uri="{FF2B5EF4-FFF2-40B4-BE49-F238E27FC236}">
                      <a16:creationId xmlns:a16="http://schemas.microsoft.com/office/drawing/2014/main" id="{3B3174E6-5295-854A-77FD-6053DF02F60C}"/>
                    </a:ext>
                  </a:extLst>
                </p:cNvPr>
                <p:cNvSpPr/>
                <p:nvPr/>
              </p:nvSpPr>
              <p:spPr>
                <a:xfrm>
                  <a:off x="6955914" y="5072234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6" name="Rectangle 7">
                  <a:extLst>
                    <a:ext uri="{FF2B5EF4-FFF2-40B4-BE49-F238E27FC236}">
                      <a16:creationId xmlns:a16="http://schemas.microsoft.com/office/drawing/2014/main" id="{4AB00B25-CBA2-7A0B-ACD5-3324A5C84A52}"/>
                    </a:ext>
                  </a:extLst>
                </p:cNvPr>
                <p:cNvSpPr/>
                <p:nvPr/>
              </p:nvSpPr>
              <p:spPr>
                <a:xfrm>
                  <a:off x="6791057" y="4945940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7" name="Rectangle 7">
                  <a:extLst>
                    <a:ext uri="{FF2B5EF4-FFF2-40B4-BE49-F238E27FC236}">
                      <a16:creationId xmlns:a16="http://schemas.microsoft.com/office/drawing/2014/main" id="{14FF2973-B0DB-90BD-2D32-87CCB45B28A8}"/>
                    </a:ext>
                  </a:extLst>
                </p:cNvPr>
                <p:cNvSpPr/>
                <p:nvPr/>
              </p:nvSpPr>
              <p:spPr>
                <a:xfrm>
                  <a:off x="6440382" y="4754060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8" name="Rectangle 7">
                  <a:extLst>
                    <a:ext uri="{FF2B5EF4-FFF2-40B4-BE49-F238E27FC236}">
                      <a16:creationId xmlns:a16="http://schemas.microsoft.com/office/drawing/2014/main" id="{5300AD1A-D92D-D2D1-E4FB-C8FA73954D37}"/>
                    </a:ext>
                  </a:extLst>
                </p:cNvPr>
                <p:cNvSpPr/>
                <p:nvPr/>
              </p:nvSpPr>
              <p:spPr>
                <a:xfrm>
                  <a:off x="6546586" y="4928013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Rectangle 7">
                  <a:extLst>
                    <a:ext uri="{FF2B5EF4-FFF2-40B4-BE49-F238E27FC236}">
                      <a16:creationId xmlns:a16="http://schemas.microsoft.com/office/drawing/2014/main" id="{4483802D-4214-D54D-42D3-CB0474CD9376}"/>
                    </a:ext>
                  </a:extLst>
                </p:cNvPr>
                <p:cNvSpPr/>
                <p:nvPr/>
              </p:nvSpPr>
              <p:spPr>
                <a:xfrm>
                  <a:off x="6713403" y="5095093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Rectangle 7">
                  <a:extLst>
                    <a:ext uri="{FF2B5EF4-FFF2-40B4-BE49-F238E27FC236}">
                      <a16:creationId xmlns:a16="http://schemas.microsoft.com/office/drawing/2014/main" id="{126B66FD-35A6-302B-3D7C-06CD59264CAB}"/>
                    </a:ext>
                  </a:extLst>
                </p:cNvPr>
                <p:cNvSpPr/>
                <p:nvPr/>
              </p:nvSpPr>
              <p:spPr>
                <a:xfrm>
                  <a:off x="6502942" y="5171014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1" name="Rectangle 7">
                  <a:extLst>
                    <a:ext uri="{FF2B5EF4-FFF2-40B4-BE49-F238E27FC236}">
                      <a16:creationId xmlns:a16="http://schemas.microsoft.com/office/drawing/2014/main" id="{9C47479A-D1BE-95D4-8A59-976181EC0459}"/>
                    </a:ext>
                  </a:extLst>
                </p:cNvPr>
                <p:cNvSpPr/>
                <p:nvPr/>
              </p:nvSpPr>
              <p:spPr>
                <a:xfrm>
                  <a:off x="6361101" y="4996494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" name="Rectangle 7">
                  <a:extLst>
                    <a:ext uri="{FF2B5EF4-FFF2-40B4-BE49-F238E27FC236}">
                      <a16:creationId xmlns:a16="http://schemas.microsoft.com/office/drawing/2014/main" id="{DE10135C-2C6D-C638-82F1-A70843BC066B}"/>
                    </a:ext>
                  </a:extLst>
                </p:cNvPr>
                <p:cNvSpPr/>
                <p:nvPr/>
              </p:nvSpPr>
              <p:spPr>
                <a:xfrm>
                  <a:off x="6181357" y="4928013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Rectangle 7">
                  <a:extLst>
                    <a:ext uri="{FF2B5EF4-FFF2-40B4-BE49-F238E27FC236}">
                      <a16:creationId xmlns:a16="http://schemas.microsoft.com/office/drawing/2014/main" id="{2B9CFBD1-EC83-494B-8DD6-0B8197C7C289}"/>
                    </a:ext>
                  </a:extLst>
                </p:cNvPr>
                <p:cNvSpPr/>
                <p:nvPr/>
              </p:nvSpPr>
              <p:spPr>
                <a:xfrm>
                  <a:off x="6218117" y="5140812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" name="Rectangle 7">
                  <a:extLst>
                    <a:ext uri="{FF2B5EF4-FFF2-40B4-BE49-F238E27FC236}">
                      <a16:creationId xmlns:a16="http://schemas.microsoft.com/office/drawing/2014/main" id="{7F3F33BD-9F89-A0D7-CE15-EBB640FA6EDC}"/>
                    </a:ext>
                  </a:extLst>
                </p:cNvPr>
                <p:cNvSpPr/>
                <p:nvPr/>
              </p:nvSpPr>
              <p:spPr>
                <a:xfrm>
                  <a:off x="6276975" y="5285592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" name="Rectangle 7">
                  <a:extLst>
                    <a:ext uri="{FF2B5EF4-FFF2-40B4-BE49-F238E27FC236}">
                      <a16:creationId xmlns:a16="http://schemas.microsoft.com/office/drawing/2014/main" id="{5F0F31F5-05DC-93D3-7194-51E131ADEA4E}"/>
                    </a:ext>
                  </a:extLst>
                </p:cNvPr>
                <p:cNvSpPr/>
                <p:nvPr/>
              </p:nvSpPr>
              <p:spPr>
                <a:xfrm>
                  <a:off x="6085482" y="5216733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C33CD50C-2724-6CF9-F1C2-D3E171E4C949}"/>
                </a:ext>
              </a:extLst>
            </p:cNvPr>
            <p:cNvSpPr txBox="1"/>
            <p:nvPr/>
          </p:nvSpPr>
          <p:spPr>
            <a:xfrm>
              <a:off x="6013277" y="2358757"/>
              <a:ext cx="9129114" cy="27512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FFA9CC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Y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ogurt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C6BE05AD-9890-2379-9347-2CA189345D62}"/>
              </a:ext>
            </a:extLst>
          </p:cNvPr>
          <p:cNvGrpSpPr/>
          <p:nvPr/>
        </p:nvGrpSpPr>
        <p:grpSpPr>
          <a:xfrm>
            <a:off x="168768" y="2086318"/>
            <a:ext cx="5412845" cy="2320211"/>
            <a:chOff x="4417634" y="3223925"/>
            <a:chExt cx="7519767" cy="3223341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8F961392-6235-D90B-8C08-59ED922759DB}"/>
                </a:ext>
              </a:extLst>
            </p:cNvPr>
            <p:cNvSpPr txBox="1"/>
            <p:nvPr/>
          </p:nvSpPr>
          <p:spPr>
            <a:xfrm>
              <a:off x="7971632" y="3952125"/>
              <a:ext cx="3965769" cy="18385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9D4D10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Y</a:t>
              </a:r>
              <a:r>
                <a:rPr kumimoji="0" lang="en-US" sz="8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ak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39FBB39A-FF27-960B-EA66-7D86A7FE7566}"/>
                </a:ext>
              </a:extLst>
            </p:cNvPr>
            <p:cNvGrpSpPr/>
            <p:nvPr/>
          </p:nvGrpSpPr>
          <p:grpSpPr>
            <a:xfrm flipH="1">
              <a:off x="4417634" y="3223925"/>
              <a:ext cx="3167898" cy="3223341"/>
              <a:chOff x="2962275" y="353565"/>
              <a:chExt cx="5915677" cy="6019210"/>
            </a:xfrm>
          </p:grpSpPr>
          <p:sp>
            <p:nvSpPr>
              <p:cNvPr id="179" name="Rectangle 17">
                <a:extLst>
                  <a:ext uri="{FF2B5EF4-FFF2-40B4-BE49-F238E27FC236}">
                    <a16:creationId xmlns:a16="http://schemas.microsoft.com/office/drawing/2014/main" id="{A62CC1C1-556A-DF0B-83B6-EC4DD952DFCD}"/>
                  </a:ext>
                </a:extLst>
              </p:cNvPr>
              <p:cNvSpPr/>
              <p:nvPr/>
            </p:nvSpPr>
            <p:spPr>
              <a:xfrm>
                <a:off x="4400282" y="4330700"/>
                <a:ext cx="697713" cy="2042075"/>
              </a:xfrm>
              <a:custGeom>
                <a:avLst/>
                <a:gdLst>
                  <a:gd name="connsiteX0" fmla="*/ 0 w 571500"/>
                  <a:gd name="connsiteY0" fmla="*/ 0 h 1480161"/>
                  <a:gd name="connsiteX1" fmla="*/ 571500 w 571500"/>
                  <a:gd name="connsiteY1" fmla="*/ 0 h 1480161"/>
                  <a:gd name="connsiteX2" fmla="*/ 571500 w 571500"/>
                  <a:gd name="connsiteY2" fmla="*/ 1480161 h 1480161"/>
                  <a:gd name="connsiteX3" fmla="*/ 0 w 571500"/>
                  <a:gd name="connsiteY3" fmla="*/ 1480161 h 1480161"/>
                  <a:gd name="connsiteX4" fmla="*/ 0 w 571500"/>
                  <a:gd name="connsiteY4" fmla="*/ 0 h 1480161"/>
                  <a:gd name="connsiteX0" fmla="*/ 0 w 571500"/>
                  <a:gd name="connsiteY0" fmla="*/ 0 h 1950061"/>
                  <a:gd name="connsiteX1" fmla="*/ 571500 w 571500"/>
                  <a:gd name="connsiteY1" fmla="*/ 0 h 1950061"/>
                  <a:gd name="connsiteX2" fmla="*/ 190500 w 571500"/>
                  <a:gd name="connsiteY2" fmla="*/ 1950061 h 1950061"/>
                  <a:gd name="connsiteX3" fmla="*/ 0 w 571500"/>
                  <a:gd name="connsiteY3" fmla="*/ 1480161 h 1950061"/>
                  <a:gd name="connsiteX4" fmla="*/ 0 w 571500"/>
                  <a:gd name="connsiteY4" fmla="*/ 0 h 1950061"/>
                  <a:gd name="connsiteX0" fmla="*/ 0 w 571500"/>
                  <a:gd name="connsiteY0" fmla="*/ 0 h 1950061"/>
                  <a:gd name="connsiteX1" fmla="*/ 571500 w 571500"/>
                  <a:gd name="connsiteY1" fmla="*/ 0 h 1950061"/>
                  <a:gd name="connsiteX2" fmla="*/ 190500 w 571500"/>
                  <a:gd name="connsiteY2" fmla="*/ 1950061 h 1950061"/>
                  <a:gd name="connsiteX3" fmla="*/ 0 w 571500"/>
                  <a:gd name="connsiteY3" fmla="*/ 0 h 1950061"/>
                  <a:gd name="connsiteX0" fmla="*/ 0 w 571500"/>
                  <a:gd name="connsiteY0" fmla="*/ 0 h 1924661"/>
                  <a:gd name="connsiteX1" fmla="*/ 571500 w 571500"/>
                  <a:gd name="connsiteY1" fmla="*/ 0 h 1924661"/>
                  <a:gd name="connsiteX2" fmla="*/ 139700 w 571500"/>
                  <a:gd name="connsiteY2" fmla="*/ 1924661 h 1924661"/>
                  <a:gd name="connsiteX3" fmla="*/ 0 w 571500"/>
                  <a:gd name="connsiteY3" fmla="*/ 0 h 1924661"/>
                  <a:gd name="connsiteX0" fmla="*/ 72568 w 644068"/>
                  <a:gd name="connsiteY0" fmla="*/ 0 h 2028736"/>
                  <a:gd name="connsiteX1" fmla="*/ 644068 w 644068"/>
                  <a:gd name="connsiteY1" fmla="*/ 0 h 2028736"/>
                  <a:gd name="connsiteX2" fmla="*/ 212268 w 644068"/>
                  <a:gd name="connsiteY2" fmla="*/ 1924661 h 2028736"/>
                  <a:gd name="connsiteX3" fmla="*/ 72568 w 644068"/>
                  <a:gd name="connsiteY3" fmla="*/ 0 h 2028736"/>
                  <a:gd name="connsiteX0" fmla="*/ 115447 w 623447"/>
                  <a:gd name="connsiteY0" fmla="*/ 0 h 2028736"/>
                  <a:gd name="connsiteX1" fmla="*/ 623447 w 623447"/>
                  <a:gd name="connsiteY1" fmla="*/ 0 h 2028736"/>
                  <a:gd name="connsiteX2" fmla="*/ 191647 w 623447"/>
                  <a:gd name="connsiteY2" fmla="*/ 1924661 h 2028736"/>
                  <a:gd name="connsiteX3" fmla="*/ 115447 w 623447"/>
                  <a:gd name="connsiteY3" fmla="*/ 0 h 2028736"/>
                  <a:gd name="connsiteX0" fmla="*/ 115447 w 623447"/>
                  <a:gd name="connsiteY0" fmla="*/ 0 h 2028736"/>
                  <a:gd name="connsiteX1" fmla="*/ 623447 w 623447"/>
                  <a:gd name="connsiteY1" fmla="*/ 0 h 2028736"/>
                  <a:gd name="connsiteX2" fmla="*/ 191647 w 623447"/>
                  <a:gd name="connsiteY2" fmla="*/ 1924661 h 2028736"/>
                  <a:gd name="connsiteX3" fmla="*/ 115447 w 623447"/>
                  <a:gd name="connsiteY3" fmla="*/ 0 h 2028736"/>
                  <a:gd name="connsiteX0" fmla="*/ 115447 w 641441"/>
                  <a:gd name="connsiteY0" fmla="*/ 0 h 2028736"/>
                  <a:gd name="connsiteX1" fmla="*/ 623447 w 641441"/>
                  <a:gd name="connsiteY1" fmla="*/ 0 h 2028736"/>
                  <a:gd name="connsiteX2" fmla="*/ 191647 w 641441"/>
                  <a:gd name="connsiteY2" fmla="*/ 1924661 h 2028736"/>
                  <a:gd name="connsiteX3" fmla="*/ 115447 w 641441"/>
                  <a:gd name="connsiteY3" fmla="*/ 0 h 2028736"/>
                  <a:gd name="connsiteX0" fmla="*/ 152013 w 678007"/>
                  <a:gd name="connsiteY0" fmla="*/ 0 h 2025030"/>
                  <a:gd name="connsiteX1" fmla="*/ 660013 w 678007"/>
                  <a:gd name="connsiteY1" fmla="*/ 0 h 2025030"/>
                  <a:gd name="connsiteX2" fmla="*/ 228213 w 678007"/>
                  <a:gd name="connsiteY2" fmla="*/ 1924661 h 2025030"/>
                  <a:gd name="connsiteX3" fmla="*/ 152013 w 678007"/>
                  <a:gd name="connsiteY3" fmla="*/ 0 h 2025030"/>
                  <a:gd name="connsiteX0" fmla="*/ 152013 w 678007"/>
                  <a:gd name="connsiteY0" fmla="*/ 0 h 2049316"/>
                  <a:gd name="connsiteX1" fmla="*/ 660013 w 678007"/>
                  <a:gd name="connsiteY1" fmla="*/ 0 h 2049316"/>
                  <a:gd name="connsiteX2" fmla="*/ 228213 w 678007"/>
                  <a:gd name="connsiteY2" fmla="*/ 1950061 h 2049316"/>
                  <a:gd name="connsiteX3" fmla="*/ 152013 w 678007"/>
                  <a:gd name="connsiteY3" fmla="*/ 0 h 2049316"/>
                  <a:gd name="connsiteX0" fmla="*/ 171719 w 697713"/>
                  <a:gd name="connsiteY0" fmla="*/ 0 h 2042075"/>
                  <a:gd name="connsiteX1" fmla="*/ 679719 w 697713"/>
                  <a:gd name="connsiteY1" fmla="*/ 0 h 2042075"/>
                  <a:gd name="connsiteX2" fmla="*/ 247919 w 697713"/>
                  <a:gd name="connsiteY2" fmla="*/ 1950061 h 2042075"/>
                  <a:gd name="connsiteX3" fmla="*/ 171719 w 697713"/>
                  <a:gd name="connsiteY3" fmla="*/ 0 h 20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7713" h="2042075">
                    <a:moveTo>
                      <a:pt x="171719" y="0"/>
                    </a:moveTo>
                    <a:lnTo>
                      <a:pt x="679719" y="0"/>
                    </a:lnTo>
                    <a:cubicBezTo>
                      <a:pt x="713586" y="622504"/>
                      <a:pt x="753802" y="2445157"/>
                      <a:pt x="247919" y="1950061"/>
                    </a:cubicBezTo>
                    <a:cubicBezTo>
                      <a:pt x="-287598" y="2470557"/>
                      <a:pt x="218286" y="641554"/>
                      <a:pt x="171719" y="0"/>
                    </a:cubicBezTo>
                    <a:close/>
                  </a:path>
                </a:pathLst>
              </a:custGeom>
              <a:solidFill>
                <a:srgbClr val="9D4D1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B9500EA-E68E-4AFF-68A7-3B487292653B}"/>
                  </a:ext>
                </a:extLst>
              </p:cNvPr>
              <p:cNvSpPr/>
              <p:nvPr/>
            </p:nvSpPr>
            <p:spPr>
              <a:xfrm>
                <a:off x="4400282" y="6078013"/>
                <a:ext cx="602328" cy="284281"/>
              </a:xfrm>
              <a:custGeom>
                <a:avLst/>
                <a:gdLst>
                  <a:gd name="connsiteX0" fmla="*/ 0 w 602328"/>
                  <a:gd name="connsiteY0" fmla="*/ 0 h 284281"/>
                  <a:gd name="connsiteX1" fmla="*/ 602328 w 602328"/>
                  <a:gd name="connsiteY1" fmla="*/ 0 h 284281"/>
                  <a:gd name="connsiteX2" fmla="*/ 577967 w 602328"/>
                  <a:gd name="connsiteY2" fmla="*/ 84749 h 284281"/>
                  <a:gd name="connsiteX3" fmla="*/ 246832 w 602328"/>
                  <a:gd name="connsiteY3" fmla="*/ 192267 h 284281"/>
                  <a:gd name="connsiteX4" fmla="*/ 1242 w 602328"/>
                  <a:gd name="connsiteY4" fmla="*/ 99841 h 284281"/>
                  <a:gd name="connsiteX5" fmla="*/ 0 w 602328"/>
                  <a:gd name="connsiteY5" fmla="*/ 0 h 284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2328" h="284281">
                    <a:moveTo>
                      <a:pt x="0" y="0"/>
                    </a:moveTo>
                    <a:lnTo>
                      <a:pt x="602328" y="0"/>
                    </a:lnTo>
                    <a:lnTo>
                      <a:pt x="577967" y="84749"/>
                    </a:lnTo>
                    <a:cubicBezTo>
                      <a:pt x="509679" y="275360"/>
                      <a:pt x="404921" y="346985"/>
                      <a:pt x="246832" y="192267"/>
                    </a:cubicBezTo>
                    <a:cubicBezTo>
                      <a:pt x="79483" y="354922"/>
                      <a:pt x="13833" y="288134"/>
                      <a:pt x="1242" y="9984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43C0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Rectangle 17">
                <a:extLst>
                  <a:ext uri="{FF2B5EF4-FFF2-40B4-BE49-F238E27FC236}">
                    <a16:creationId xmlns:a16="http://schemas.microsoft.com/office/drawing/2014/main" id="{71E35053-97ED-0141-F1FA-7449CF436629}"/>
                  </a:ext>
                </a:extLst>
              </p:cNvPr>
              <p:cNvSpPr/>
              <p:nvPr/>
            </p:nvSpPr>
            <p:spPr>
              <a:xfrm>
                <a:off x="5301989" y="4264595"/>
                <a:ext cx="697713" cy="2042075"/>
              </a:xfrm>
              <a:custGeom>
                <a:avLst/>
                <a:gdLst>
                  <a:gd name="connsiteX0" fmla="*/ 0 w 571500"/>
                  <a:gd name="connsiteY0" fmla="*/ 0 h 1480161"/>
                  <a:gd name="connsiteX1" fmla="*/ 571500 w 571500"/>
                  <a:gd name="connsiteY1" fmla="*/ 0 h 1480161"/>
                  <a:gd name="connsiteX2" fmla="*/ 571500 w 571500"/>
                  <a:gd name="connsiteY2" fmla="*/ 1480161 h 1480161"/>
                  <a:gd name="connsiteX3" fmla="*/ 0 w 571500"/>
                  <a:gd name="connsiteY3" fmla="*/ 1480161 h 1480161"/>
                  <a:gd name="connsiteX4" fmla="*/ 0 w 571500"/>
                  <a:gd name="connsiteY4" fmla="*/ 0 h 1480161"/>
                  <a:gd name="connsiteX0" fmla="*/ 0 w 571500"/>
                  <a:gd name="connsiteY0" fmla="*/ 0 h 1950061"/>
                  <a:gd name="connsiteX1" fmla="*/ 571500 w 571500"/>
                  <a:gd name="connsiteY1" fmla="*/ 0 h 1950061"/>
                  <a:gd name="connsiteX2" fmla="*/ 190500 w 571500"/>
                  <a:gd name="connsiteY2" fmla="*/ 1950061 h 1950061"/>
                  <a:gd name="connsiteX3" fmla="*/ 0 w 571500"/>
                  <a:gd name="connsiteY3" fmla="*/ 1480161 h 1950061"/>
                  <a:gd name="connsiteX4" fmla="*/ 0 w 571500"/>
                  <a:gd name="connsiteY4" fmla="*/ 0 h 1950061"/>
                  <a:gd name="connsiteX0" fmla="*/ 0 w 571500"/>
                  <a:gd name="connsiteY0" fmla="*/ 0 h 1950061"/>
                  <a:gd name="connsiteX1" fmla="*/ 571500 w 571500"/>
                  <a:gd name="connsiteY1" fmla="*/ 0 h 1950061"/>
                  <a:gd name="connsiteX2" fmla="*/ 190500 w 571500"/>
                  <a:gd name="connsiteY2" fmla="*/ 1950061 h 1950061"/>
                  <a:gd name="connsiteX3" fmla="*/ 0 w 571500"/>
                  <a:gd name="connsiteY3" fmla="*/ 0 h 1950061"/>
                  <a:gd name="connsiteX0" fmla="*/ 0 w 571500"/>
                  <a:gd name="connsiteY0" fmla="*/ 0 h 1924661"/>
                  <a:gd name="connsiteX1" fmla="*/ 571500 w 571500"/>
                  <a:gd name="connsiteY1" fmla="*/ 0 h 1924661"/>
                  <a:gd name="connsiteX2" fmla="*/ 139700 w 571500"/>
                  <a:gd name="connsiteY2" fmla="*/ 1924661 h 1924661"/>
                  <a:gd name="connsiteX3" fmla="*/ 0 w 571500"/>
                  <a:gd name="connsiteY3" fmla="*/ 0 h 1924661"/>
                  <a:gd name="connsiteX0" fmla="*/ 72568 w 644068"/>
                  <a:gd name="connsiteY0" fmla="*/ 0 h 2028736"/>
                  <a:gd name="connsiteX1" fmla="*/ 644068 w 644068"/>
                  <a:gd name="connsiteY1" fmla="*/ 0 h 2028736"/>
                  <a:gd name="connsiteX2" fmla="*/ 212268 w 644068"/>
                  <a:gd name="connsiteY2" fmla="*/ 1924661 h 2028736"/>
                  <a:gd name="connsiteX3" fmla="*/ 72568 w 644068"/>
                  <a:gd name="connsiteY3" fmla="*/ 0 h 2028736"/>
                  <a:gd name="connsiteX0" fmla="*/ 115447 w 623447"/>
                  <a:gd name="connsiteY0" fmla="*/ 0 h 2028736"/>
                  <a:gd name="connsiteX1" fmla="*/ 623447 w 623447"/>
                  <a:gd name="connsiteY1" fmla="*/ 0 h 2028736"/>
                  <a:gd name="connsiteX2" fmla="*/ 191647 w 623447"/>
                  <a:gd name="connsiteY2" fmla="*/ 1924661 h 2028736"/>
                  <a:gd name="connsiteX3" fmla="*/ 115447 w 623447"/>
                  <a:gd name="connsiteY3" fmla="*/ 0 h 2028736"/>
                  <a:gd name="connsiteX0" fmla="*/ 115447 w 623447"/>
                  <a:gd name="connsiteY0" fmla="*/ 0 h 2028736"/>
                  <a:gd name="connsiteX1" fmla="*/ 623447 w 623447"/>
                  <a:gd name="connsiteY1" fmla="*/ 0 h 2028736"/>
                  <a:gd name="connsiteX2" fmla="*/ 191647 w 623447"/>
                  <a:gd name="connsiteY2" fmla="*/ 1924661 h 2028736"/>
                  <a:gd name="connsiteX3" fmla="*/ 115447 w 623447"/>
                  <a:gd name="connsiteY3" fmla="*/ 0 h 2028736"/>
                  <a:gd name="connsiteX0" fmla="*/ 115447 w 641441"/>
                  <a:gd name="connsiteY0" fmla="*/ 0 h 2028736"/>
                  <a:gd name="connsiteX1" fmla="*/ 623447 w 641441"/>
                  <a:gd name="connsiteY1" fmla="*/ 0 h 2028736"/>
                  <a:gd name="connsiteX2" fmla="*/ 191647 w 641441"/>
                  <a:gd name="connsiteY2" fmla="*/ 1924661 h 2028736"/>
                  <a:gd name="connsiteX3" fmla="*/ 115447 w 641441"/>
                  <a:gd name="connsiteY3" fmla="*/ 0 h 2028736"/>
                  <a:gd name="connsiteX0" fmla="*/ 152013 w 678007"/>
                  <a:gd name="connsiteY0" fmla="*/ 0 h 2025030"/>
                  <a:gd name="connsiteX1" fmla="*/ 660013 w 678007"/>
                  <a:gd name="connsiteY1" fmla="*/ 0 h 2025030"/>
                  <a:gd name="connsiteX2" fmla="*/ 228213 w 678007"/>
                  <a:gd name="connsiteY2" fmla="*/ 1924661 h 2025030"/>
                  <a:gd name="connsiteX3" fmla="*/ 152013 w 678007"/>
                  <a:gd name="connsiteY3" fmla="*/ 0 h 2025030"/>
                  <a:gd name="connsiteX0" fmla="*/ 152013 w 678007"/>
                  <a:gd name="connsiteY0" fmla="*/ 0 h 2049316"/>
                  <a:gd name="connsiteX1" fmla="*/ 660013 w 678007"/>
                  <a:gd name="connsiteY1" fmla="*/ 0 h 2049316"/>
                  <a:gd name="connsiteX2" fmla="*/ 228213 w 678007"/>
                  <a:gd name="connsiteY2" fmla="*/ 1950061 h 2049316"/>
                  <a:gd name="connsiteX3" fmla="*/ 152013 w 678007"/>
                  <a:gd name="connsiteY3" fmla="*/ 0 h 2049316"/>
                  <a:gd name="connsiteX0" fmla="*/ 171719 w 697713"/>
                  <a:gd name="connsiteY0" fmla="*/ 0 h 2042075"/>
                  <a:gd name="connsiteX1" fmla="*/ 679719 w 697713"/>
                  <a:gd name="connsiteY1" fmla="*/ 0 h 2042075"/>
                  <a:gd name="connsiteX2" fmla="*/ 247919 w 697713"/>
                  <a:gd name="connsiteY2" fmla="*/ 1950061 h 2042075"/>
                  <a:gd name="connsiteX3" fmla="*/ 171719 w 697713"/>
                  <a:gd name="connsiteY3" fmla="*/ 0 h 20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7713" h="2042075">
                    <a:moveTo>
                      <a:pt x="171719" y="0"/>
                    </a:moveTo>
                    <a:lnTo>
                      <a:pt x="679719" y="0"/>
                    </a:lnTo>
                    <a:cubicBezTo>
                      <a:pt x="713586" y="622504"/>
                      <a:pt x="753802" y="2445157"/>
                      <a:pt x="247919" y="1950061"/>
                    </a:cubicBezTo>
                    <a:cubicBezTo>
                      <a:pt x="-287598" y="2470557"/>
                      <a:pt x="218286" y="641554"/>
                      <a:pt x="171719" y="0"/>
                    </a:cubicBezTo>
                    <a:close/>
                  </a:path>
                </a:pathLst>
              </a:custGeom>
              <a:solidFill>
                <a:srgbClr val="9D4D1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1BC29D29-B53A-E945-9813-1C94A28341B9}"/>
                  </a:ext>
                </a:extLst>
              </p:cNvPr>
              <p:cNvSpPr/>
              <p:nvPr/>
            </p:nvSpPr>
            <p:spPr>
              <a:xfrm>
                <a:off x="5301989" y="6011908"/>
                <a:ext cx="602328" cy="284281"/>
              </a:xfrm>
              <a:custGeom>
                <a:avLst/>
                <a:gdLst>
                  <a:gd name="connsiteX0" fmla="*/ 0 w 602328"/>
                  <a:gd name="connsiteY0" fmla="*/ 0 h 284281"/>
                  <a:gd name="connsiteX1" fmla="*/ 602328 w 602328"/>
                  <a:gd name="connsiteY1" fmla="*/ 0 h 284281"/>
                  <a:gd name="connsiteX2" fmla="*/ 577967 w 602328"/>
                  <a:gd name="connsiteY2" fmla="*/ 84749 h 284281"/>
                  <a:gd name="connsiteX3" fmla="*/ 246832 w 602328"/>
                  <a:gd name="connsiteY3" fmla="*/ 192267 h 284281"/>
                  <a:gd name="connsiteX4" fmla="*/ 1242 w 602328"/>
                  <a:gd name="connsiteY4" fmla="*/ 99841 h 284281"/>
                  <a:gd name="connsiteX5" fmla="*/ 0 w 602328"/>
                  <a:gd name="connsiteY5" fmla="*/ 0 h 284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2328" h="284281">
                    <a:moveTo>
                      <a:pt x="0" y="0"/>
                    </a:moveTo>
                    <a:lnTo>
                      <a:pt x="602328" y="0"/>
                    </a:lnTo>
                    <a:lnTo>
                      <a:pt x="577967" y="84749"/>
                    </a:lnTo>
                    <a:cubicBezTo>
                      <a:pt x="509679" y="275360"/>
                      <a:pt x="404921" y="346985"/>
                      <a:pt x="246832" y="192267"/>
                    </a:cubicBezTo>
                    <a:cubicBezTo>
                      <a:pt x="79483" y="354922"/>
                      <a:pt x="13833" y="288134"/>
                      <a:pt x="1242" y="9984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43C0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2" name="Rectangle 17">
                <a:extLst>
                  <a:ext uri="{FF2B5EF4-FFF2-40B4-BE49-F238E27FC236}">
                    <a16:creationId xmlns:a16="http://schemas.microsoft.com/office/drawing/2014/main" id="{A26A6ABA-7E4C-2909-AB2B-E36BA74C6FB1}"/>
                  </a:ext>
                </a:extLst>
              </p:cNvPr>
              <p:cNvSpPr/>
              <p:nvPr/>
            </p:nvSpPr>
            <p:spPr>
              <a:xfrm>
                <a:off x="7624274" y="4188559"/>
                <a:ext cx="697713" cy="2042075"/>
              </a:xfrm>
              <a:custGeom>
                <a:avLst/>
                <a:gdLst>
                  <a:gd name="connsiteX0" fmla="*/ 0 w 571500"/>
                  <a:gd name="connsiteY0" fmla="*/ 0 h 1480161"/>
                  <a:gd name="connsiteX1" fmla="*/ 571500 w 571500"/>
                  <a:gd name="connsiteY1" fmla="*/ 0 h 1480161"/>
                  <a:gd name="connsiteX2" fmla="*/ 571500 w 571500"/>
                  <a:gd name="connsiteY2" fmla="*/ 1480161 h 1480161"/>
                  <a:gd name="connsiteX3" fmla="*/ 0 w 571500"/>
                  <a:gd name="connsiteY3" fmla="*/ 1480161 h 1480161"/>
                  <a:gd name="connsiteX4" fmla="*/ 0 w 571500"/>
                  <a:gd name="connsiteY4" fmla="*/ 0 h 1480161"/>
                  <a:gd name="connsiteX0" fmla="*/ 0 w 571500"/>
                  <a:gd name="connsiteY0" fmla="*/ 0 h 1950061"/>
                  <a:gd name="connsiteX1" fmla="*/ 571500 w 571500"/>
                  <a:gd name="connsiteY1" fmla="*/ 0 h 1950061"/>
                  <a:gd name="connsiteX2" fmla="*/ 190500 w 571500"/>
                  <a:gd name="connsiteY2" fmla="*/ 1950061 h 1950061"/>
                  <a:gd name="connsiteX3" fmla="*/ 0 w 571500"/>
                  <a:gd name="connsiteY3" fmla="*/ 1480161 h 1950061"/>
                  <a:gd name="connsiteX4" fmla="*/ 0 w 571500"/>
                  <a:gd name="connsiteY4" fmla="*/ 0 h 1950061"/>
                  <a:gd name="connsiteX0" fmla="*/ 0 w 571500"/>
                  <a:gd name="connsiteY0" fmla="*/ 0 h 1950061"/>
                  <a:gd name="connsiteX1" fmla="*/ 571500 w 571500"/>
                  <a:gd name="connsiteY1" fmla="*/ 0 h 1950061"/>
                  <a:gd name="connsiteX2" fmla="*/ 190500 w 571500"/>
                  <a:gd name="connsiteY2" fmla="*/ 1950061 h 1950061"/>
                  <a:gd name="connsiteX3" fmla="*/ 0 w 571500"/>
                  <a:gd name="connsiteY3" fmla="*/ 0 h 1950061"/>
                  <a:gd name="connsiteX0" fmla="*/ 0 w 571500"/>
                  <a:gd name="connsiteY0" fmla="*/ 0 h 1924661"/>
                  <a:gd name="connsiteX1" fmla="*/ 571500 w 571500"/>
                  <a:gd name="connsiteY1" fmla="*/ 0 h 1924661"/>
                  <a:gd name="connsiteX2" fmla="*/ 139700 w 571500"/>
                  <a:gd name="connsiteY2" fmla="*/ 1924661 h 1924661"/>
                  <a:gd name="connsiteX3" fmla="*/ 0 w 571500"/>
                  <a:gd name="connsiteY3" fmla="*/ 0 h 1924661"/>
                  <a:gd name="connsiteX0" fmla="*/ 72568 w 644068"/>
                  <a:gd name="connsiteY0" fmla="*/ 0 h 2028736"/>
                  <a:gd name="connsiteX1" fmla="*/ 644068 w 644068"/>
                  <a:gd name="connsiteY1" fmla="*/ 0 h 2028736"/>
                  <a:gd name="connsiteX2" fmla="*/ 212268 w 644068"/>
                  <a:gd name="connsiteY2" fmla="*/ 1924661 h 2028736"/>
                  <a:gd name="connsiteX3" fmla="*/ 72568 w 644068"/>
                  <a:gd name="connsiteY3" fmla="*/ 0 h 2028736"/>
                  <a:gd name="connsiteX0" fmla="*/ 115447 w 623447"/>
                  <a:gd name="connsiteY0" fmla="*/ 0 h 2028736"/>
                  <a:gd name="connsiteX1" fmla="*/ 623447 w 623447"/>
                  <a:gd name="connsiteY1" fmla="*/ 0 h 2028736"/>
                  <a:gd name="connsiteX2" fmla="*/ 191647 w 623447"/>
                  <a:gd name="connsiteY2" fmla="*/ 1924661 h 2028736"/>
                  <a:gd name="connsiteX3" fmla="*/ 115447 w 623447"/>
                  <a:gd name="connsiteY3" fmla="*/ 0 h 2028736"/>
                  <a:gd name="connsiteX0" fmla="*/ 115447 w 623447"/>
                  <a:gd name="connsiteY0" fmla="*/ 0 h 2028736"/>
                  <a:gd name="connsiteX1" fmla="*/ 623447 w 623447"/>
                  <a:gd name="connsiteY1" fmla="*/ 0 h 2028736"/>
                  <a:gd name="connsiteX2" fmla="*/ 191647 w 623447"/>
                  <a:gd name="connsiteY2" fmla="*/ 1924661 h 2028736"/>
                  <a:gd name="connsiteX3" fmla="*/ 115447 w 623447"/>
                  <a:gd name="connsiteY3" fmla="*/ 0 h 2028736"/>
                  <a:gd name="connsiteX0" fmla="*/ 115447 w 641441"/>
                  <a:gd name="connsiteY0" fmla="*/ 0 h 2028736"/>
                  <a:gd name="connsiteX1" fmla="*/ 623447 w 641441"/>
                  <a:gd name="connsiteY1" fmla="*/ 0 h 2028736"/>
                  <a:gd name="connsiteX2" fmla="*/ 191647 w 641441"/>
                  <a:gd name="connsiteY2" fmla="*/ 1924661 h 2028736"/>
                  <a:gd name="connsiteX3" fmla="*/ 115447 w 641441"/>
                  <a:gd name="connsiteY3" fmla="*/ 0 h 2028736"/>
                  <a:gd name="connsiteX0" fmla="*/ 152013 w 678007"/>
                  <a:gd name="connsiteY0" fmla="*/ 0 h 2025030"/>
                  <a:gd name="connsiteX1" fmla="*/ 660013 w 678007"/>
                  <a:gd name="connsiteY1" fmla="*/ 0 h 2025030"/>
                  <a:gd name="connsiteX2" fmla="*/ 228213 w 678007"/>
                  <a:gd name="connsiteY2" fmla="*/ 1924661 h 2025030"/>
                  <a:gd name="connsiteX3" fmla="*/ 152013 w 678007"/>
                  <a:gd name="connsiteY3" fmla="*/ 0 h 2025030"/>
                  <a:gd name="connsiteX0" fmla="*/ 152013 w 678007"/>
                  <a:gd name="connsiteY0" fmla="*/ 0 h 2049316"/>
                  <a:gd name="connsiteX1" fmla="*/ 660013 w 678007"/>
                  <a:gd name="connsiteY1" fmla="*/ 0 h 2049316"/>
                  <a:gd name="connsiteX2" fmla="*/ 228213 w 678007"/>
                  <a:gd name="connsiteY2" fmla="*/ 1950061 h 2049316"/>
                  <a:gd name="connsiteX3" fmla="*/ 152013 w 678007"/>
                  <a:gd name="connsiteY3" fmla="*/ 0 h 2049316"/>
                  <a:gd name="connsiteX0" fmla="*/ 171719 w 697713"/>
                  <a:gd name="connsiteY0" fmla="*/ 0 h 2042075"/>
                  <a:gd name="connsiteX1" fmla="*/ 679719 w 697713"/>
                  <a:gd name="connsiteY1" fmla="*/ 0 h 2042075"/>
                  <a:gd name="connsiteX2" fmla="*/ 247919 w 697713"/>
                  <a:gd name="connsiteY2" fmla="*/ 1950061 h 2042075"/>
                  <a:gd name="connsiteX3" fmla="*/ 171719 w 697713"/>
                  <a:gd name="connsiteY3" fmla="*/ 0 h 20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7713" h="2042075">
                    <a:moveTo>
                      <a:pt x="171719" y="0"/>
                    </a:moveTo>
                    <a:lnTo>
                      <a:pt x="679719" y="0"/>
                    </a:lnTo>
                    <a:cubicBezTo>
                      <a:pt x="713586" y="622504"/>
                      <a:pt x="753802" y="2445157"/>
                      <a:pt x="247919" y="1950061"/>
                    </a:cubicBezTo>
                    <a:cubicBezTo>
                      <a:pt x="-287598" y="2470557"/>
                      <a:pt x="218286" y="641554"/>
                      <a:pt x="171719" y="0"/>
                    </a:cubicBezTo>
                    <a:close/>
                  </a:path>
                </a:pathLst>
              </a:custGeom>
              <a:solidFill>
                <a:srgbClr val="9D4D1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53F50A49-8508-E7DD-000D-ABB2F2E05677}"/>
                  </a:ext>
                </a:extLst>
              </p:cNvPr>
              <p:cNvSpPr/>
              <p:nvPr/>
            </p:nvSpPr>
            <p:spPr>
              <a:xfrm>
                <a:off x="7624274" y="5935872"/>
                <a:ext cx="602328" cy="284281"/>
              </a:xfrm>
              <a:custGeom>
                <a:avLst/>
                <a:gdLst>
                  <a:gd name="connsiteX0" fmla="*/ 0 w 602328"/>
                  <a:gd name="connsiteY0" fmla="*/ 0 h 284281"/>
                  <a:gd name="connsiteX1" fmla="*/ 602328 w 602328"/>
                  <a:gd name="connsiteY1" fmla="*/ 0 h 284281"/>
                  <a:gd name="connsiteX2" fmla="*/ 577967 w 602328"/>
                  <a:gd name="connsiteY2" fmla="*/ 84749 h 284281"/>
                  <a:gd name="connsiteX3" fmla="*/ 246832 w 602328"/>
                  <a:gd name="connsiteY3" fmla="*/ 192267 h 284281"/>
                  <a:gd name="connsiteX4" fmla="*/ 1242 w 602328"/>
                  <a:gd name="connsiteY4" fmla="*/ 99841 h 284281"/>
                  <a:gd name="connsiteX5" fmla="*/ 0 w 602328"/>
                  <a:gd name="connsiteY5" fmla="*/ 0 h 284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2328" h="284281">
                    <a:moveTo>
                      <a:pt x="0" y="0"/>
                    </a:moveTo>
                    <a:lnTo>
                      <a:pt x="602328" y="0"/>
                    </a:lnTo>
                    <a:lnTo>
                      <a:pt x="577967" y="84749"/>
                    </a:lnTo>
                    <a:cubicBezTo>
                      <a:pt x="509679" y="275360"/>
                      <a:pt x="404921" y="346985"/>
                      <a:pt x="246832" y="192267"/>
                    </a:cubicBezTo>
                    <a:cubicBezTo>
                      <a:pt x="79483" y="354922"/>
                      <a:pt x="13833" y="288134"/>
                      <a:pt x="1242" y="9984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43C0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" name="Rectangle 17">
                <a:extLst>
                  <a:ext uri="{FF2B5EF4-FFF2-40B4-BE49-F238E27FC236}">
                    <a16:creationId xmlns:a16="http://schemas.microsoft.com/office/drawing/2014/main" id="{AA217C23-7414-FAA5-C814-DF5ED81F2BA1}"/>
                  </a:ext>
                </a:extLst>
              </p:cNvPr>
              <p:cNvSpPr/>
              <p:nvPr/>
            </p:nvSpPr>
            <p:spPr>
              <a:xfrm>
                <a:off x="6767145" y="4066357"/>
                <a:ext cx="697713" cy="2042075"/>
              </a:xfrm>
              <a:custGeom>
                <a:avLst/>
                <a:gdLst>
                  <a:gd name="connsiteX0" fmla="*/ 0 w 571500"/>
                  <a:gd name="connsiteY0" fmla="*/ 0 h 1480161"/>
                  <a:gd name="connsiteX1" fmla="*/ 571500 w 571500"/>
                  <a:gd name="connsiteY1" fmla="*/ 0 h 1480161"/>
                  <a:gd name="connsiteX2" fmla="*/ 571500 w 571500"/>
                  <a:gd name="connsiteY2" fmla="*/ 1480161 h 1480161"/>
                  <a:gd name="connsiteX3" fmla="*/ 0 w 571500"/>
                  <a:gd name="connsiteY3" fmla="*/ 1480161 h 1480161"/>
                  <a:gd name="connsiteX4" fmla="*/ 0 w 571500"/>
                  <a:gd name="connsiteY4" fmla="*/ 0 h 1480161"/>
                  <a:gd name="connsiteX0" fmla="*/ 0 w 571500"/>
                  <a:gd name="connsiteY0" fmla="*/ 0 h 1950061"/>
                  <a:gd name="connsiteX1" fmla="*/ 571500 w 571500"/>
                  <a:gd name="connsiteY1" fmla="*/ 0 h 1950061"/>
                  <a:gd name="connsiteX2" fmla="*/ 190500 w 571500"/>
                  <a:gd name="connsiteY2" fmla="*/ 1950061 h 1950061"/>
                  <a:gd name="connsiteX3" fmla="*/ 0 w 571500"/>
                  <a:gd name="connsiteY3" fmla="*/ 1480161 h 1950061"/>
                  <a:gd name="connsiteX4" fmla="*/ 0 w 571500"/>
                  <a:gd name="connsiteY4" fmla="*/ 0 h 1950061"/>
                  <a:gd name="connsiteX0" fmla="*/ 0 w 571500"/>
                  <a:gd name="connsiteY0" fmla="*/ 0 h 1950061"/>
                  <a:gd name="connsiteX1" fmla="*/ 571500 w 571500"/>
                  <a:gd name="connsiteY1" fmla="*/ 0 h 1950061"/>
                  <a:gd name="connsiteX2" fmla="*/ 190500 w 571500"/>
                  <a:gd name="connsiteY2" fmla="*/ 1950061 h 1950061"/>
                  <a:gd name="connsiteX3" fmla="*/ 0 w 571500"/>
                  <a:gd name="connsiteY3" fmla="*/ 0 h 1950061"/>
                  <a:gd name="connsiteX0" fmla="*/ 0 w 571500"/>
                  <a:gd name="connsiteY0" fmla="*/ 0 h 1924661"/>
                  <a:gd name="connsiteX1" fmla="*/ 571500 w 571500"/>
                  <a:gd name="connsiteY1" fmla="*/ 0 h 1924661"/>
                  <a:gd name="connsiteX2" fmla="*/ 139700 w 571500"/>
                  <a:gd name="connsiteY2" fmla="*/ 1924661 h 1924661"/>
                  <a:gd name="connsiteX3" fmla="*/ 0 w 571500"/>
                  <a:gd name="connsiteY3" fmla="*/ 0 h 1924661"/>
                  <a:gd name="connsiteX0" fmla="*/ 72568 w 644068"/>
                  <a:gd name="connsiteY0" fmla="*/ 0 h 2028736"/>
                  <a:gd name="connsiteX1" fmla="*/ 644068 w 644068"/>
                  <a:gd name="connsiteY1" fmla="*/ 0 h 2028736"/>
                  <a:gd name="connsiteX2" fmla="*/ 212268 w 644068"/>
                  <a:gd name="connsiteY2" fmla="*/ 1924661 h 2028736"/>
                  <a:gd name="connsiteX3" fmla="*/ 72568 w 644068"/>
                  <a:gd name="connsiteY3" fmla="*/ 0 h 2028736"/>
                  <a:gd name="connsiteX0" fmla="*/ 115447 w 623447"/>
                  <a:gd name="connsiteY0" fmla="*/ 0 h 2028736"/>
                  <a:gd name="connsiteX1" fmla="*/ 623447 w 623447"/>
                  <a:gd name="connsiteY1" fmla="*/ 0 h 2028736"/>
                  <a:gd name="connsiteX2" fmla="*/ 191647 w 623447"/>
                  <a:gd name="connsiteY2" fmla="*/ 1924661 h 2028736"/>
                  <a:gd name="connsiteX3" fmla="*/ 115447 w 623447"/>
                  <a:gd name="connsiteY3" fmla="*/ 0 h 2028736"/>
                  <a:gd name="connsiteX0" fmla="*/ 115447 w 623447"/>
                  <a:gd name="connsiteY0" fmla="*/ 0 h 2028736"/>
                  <a:gd name="connsiteX1" fmla="*/ 623447 w 623447"/>
                  <a:gd name="connsiteY1" fmla="*/ 0 h 2028736"/>
                  <a:gd name="connsiteX2" fmla="*/ 191647 w 623447"/>
                  <a:gd name="connsiteY2" fmla="*/ 1924661 h 2028736"/>
                  <a:gd name="connsiteX3" fmla="*/ 115447 w 623447"/>
                  <a:gd name="connsiteY3" fmla="*/ 0 h 2028736"/>
                  <a:gd name="connsiteX0" fmla="*/ 115447 w 641441"/>
                  <a:gd name="connsiteY0" fmla="*/ 0 h 2028736"/>
                  <a:gd name="connsiteX1" fmla="*/ 623447 w 641441"/>
                  <a:gd name="connsiteY1" fmla="*/ 0 h 2028736"/>
                  <a:gd name="connsiteX2" fmla="*/ 191647 w 641441"/>
                  <a:gd name="connsiteY2" fmla="*/ 1924661 h 2028736"/>
                  <a:gd name="connsiteX3" fmla="*/ 115447 w 641441"/>
                  <a:gd name="connsiteY3" fmla="*/ 0 h 2028736"/>
                  <a:gd name="connsiteX0" fmla="*/ 152013 w 678007"/>
                  <a:gd name="connsiteY0" fmla="*/ 0 h 2025030"/>
                  <a:gd name="connsiteX1" fmla="*/ 660013 w 678007"/>
                  <a:gd name="connsiteY1" fmla="*/ 0 h 2025030"/>
                  <a:gd name="connsiteX2" fmla="*/ 228213 w 678007"/>
                  <a:gd name="connsiteY2" fmla="*/ 1924661 h 2025030"/>
                  <a:gd name="connsiteX3" fmla="*/ 152013 w 678007"/>
                  <a:gd name="connsiteY3" fmla="*/ 0 h 2025030"/>
                  <a:gd name="connsiteX0" fmla="*/ 152013 w 678007"/>
                  <a:gd name="connsiteY0" fmla="*/ 0 h 2049316"/>
                  <a:gd name="connsiteX1" fmla="*/ 660013 w 678007"/>
                  <a:gd name="connsiteY1" fmla="*/ 0 h 2049316"/>
                  <a:gd name="connsiteX2" fmla="*/ 228213 w 678007"/>
                  <a:gd name="connsiteY2" fmla="*/ 1950061 h 2049316"/>
                  <a:gd name="connsiteX3" fmla="*/ 152013 w 678007"/>
                  <a:gd name="connsiteY3" fmla="*/ 0 h 2049316"/>
                  <a:gd name="connsiteX0" fmla="*/ 171719 w 697713"/>
                  <a:gd name="connsiteY0" fmla="*/ 0 h 2042075"/>
                  <a:gd name="connsiteX1" fmla="*/ 679719 w 697713"/>
                  <a:gd name="connsiteY1" fmla="*/ 0 h 2042075"/>
                  <a:gd name="connsiteX2" fmla="*/ 247919 w 697713"/>
                  <a:gd name="connsiteY2" fmla="*/ 1950061 h 2042075"/>
                  <a:gd name="connsiteX3" fmla="*/ 171719 w 697713"/>
                  <a:gd name="connsiteY3" fmla="*/ 0 h 20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7713" h="2042075">
                    <a:moveTo>
                      <a:pt x="171719" y="0"/>
                    </a:moveTo>
                    <a:lnTo>
                      <a:pt x="679719" y="0"/>
                    </a:lnTo>
                    <a:cubicBezTo>
                      <a:pt x="713586" y="622504"/>
                      <a:pt x="753802" y="2445157"/>
                      <a:pt x="247919" y="1950061"/>
                    </a:cubicBezTo>
                    <a:cubicBezTo>
                      <a:pt x="-287598" y="2470557"/>
                      <a:pt x="218286" y="641554"/>
                      <a:pt x="171719" y="0"/>
                    </a:cubicBezTo>
                    <a:close/>
                  </a:path>
                </a:pathLst>
              </a:custGeom>
              <a:solidFill>
                <a:srgbClr val="9D4D1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48C33F6-20D0-732A-284B-0D2F702ED018}"/>
                  </a:ext>
                </a:extLst>
              </p:cNvPr>
              <p:cNvSpPr/>
              <p:nvPr/>
            </p:nvSpPr>
            <p:spPr>
              <a:xfrm>
                <a:off x="6767145" y="5813670"/>
                <a:ext cx="602328" cy="284281"/>
              </a:xfrm>
              <a:custGeom>
                <a:avLst/>
                <a:gdLst>
                  <a:gd name="connsiteX0" fmla="*/ 0 w 602328"/>
                  <a:gd name="connsiteY0" fmla="*/ 0 h 284281"/>
                  <a:gd name="connsiteX1" fmla="*/ 602328 w 602328"/>
                  <a:gd name="connsiteY1" fmla="*/ 0 h 284281"/>
                  <a:gd name="connsiteX2" fmla="*/ 577967 w 602328"/>
                  <a:gd name="connsiteY2" fmla="*/ 84749 h 284281"/>
                  <a:gd name="connsiteX3" fmla="*/ 246832 w 602328"/>
                  <a:gd name="connsiteY3" fmla="*/ 192267 h 284281"/>
                  <a:gd name="connsiteX4" fmla="*/ 1242 w 602328"/>
                  <a:gd name="connsiteY4" fmla="*/ 99841 h 284281"/>
                  <a:gd name="connsiteX5" fmla="*/ 0 w 602328"/>
                  <a:gd name="connsiteY5" fmla="*/ 0 h 284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2328" h="284281">
                    <a:moveTo>
                      <a:pt x="0" y="0"/>
                    </a:moveTo>
                    <a:lnTo>
                      <a:pt x="602328" y="0"/>
                    </a:lnTo>
                    <a:lnTo>
                      <a:pt x="577967" y="84749"/>
                    </a:lnTo>
                    <a:cubicBezTo>
                      <a:pt x="509679" y="275360"/>
                      <a:pt x="404921" y="346985"/>
                      <a:pt x="246832" y="192267"/>
                    </a:cubicBezTo>
                    <a:cubicBezTo>
                      <a:pt x="79483" y="354922"/>
                      <a:pt x="13833" y="288134"/>
                      <a:pt x="1242" y="9984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43C0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Rectangle 14">
                <a:extLst>
                  <a:ext uri="{FF2B5EF4-FFF2-40B4-BE49-F238E27FC236}">
                    <a16:creationId xmlns:a16="http://schemas.microsoft.com/office/drawing/2014/main" id="{6E4FE369-DDA7-094A-7735-C3B4044B8278}"/>
                  </a:ext>
                </a:extLst>
              </p:cNvPr>
              <p:cNvSpPr/>
              <p:nvPr/>
            </p:nvSpPr>
            <p:spPr>
              <a:xfrm>
                <a:off x="2962275" y="1866901"/>
                <a:ext cx="1323975" cy="750654"/>
              </a:xfrm>
              <a:custGeom>
                <a:avLst/>
                <a:gdLst>
                  <a:gd name="connsiteX0" fmla="*/ 0 w 609600"/>
                  <a:gd name="connsiteY0" fmla="*/ 0 h 66675"/>
                  <a:gd name="connsiteX1" fmla="*/ 609600 w 609600"/>
                  <a:gd name="connsiteY1" fmla="*/ 0 h 66675"/>
                  <a:gd name="connsiteX2" fmla="*/ 609600 w 609600"/>
                  <a:gd name="connsiteY2" fmla="*/ 66675 h 66675"/>
                  <a:gd name="connsiteX3" fmla="*/ 0 w 609600"/>
                  <a:gd name="connsiteY3" fmla="*/ 66675 h 66675"/>
                  <a:gd name="connsiteX4" fmla="*/ 0 w 609600"/>
                  <a:gd name="connsiteY4" fmla="*/ 0 h 66675"/>
                  <a:gd name="connsiteX0" fmla="*/ 0 w 942975"/>
                  <a:gd name="connsiteY0" fmla="*/ 400050 h 466725"/>
                  <a:gd name="connsiteX1" fmla="*/ 942975 w 942975"/>
                  <a:gd name="connsiteY1" fmla="*/ 0 h 466725"/>
                  <a:gd name="connsiteX2" fmla="*/ 609600 w 942975"/>
                  <a:gd name="connsiteY2" fmla="*/ 466725 h 466725"/>
                  <a:gd name="connsiteX3" fmla="*/ 0 w 942975"/>
                  <a:gd name="connsiteY3" fmla="*/ 466725 h 466725"/>
                  <a:gd name="connsiteX4" fmla="*/ 0 w 942975"/>
                  <a:gd name="connsiteY4" fmla="*/ 400050 h 466725"/>
                  <a:gd name="connsiteX0" fmla="*/ 0 w 1333500"/>
                  <a:gd name="connsiteY0" fmla="*/ 333375 h 466725"/>
                  <a:gd name="connsiteX1" fmla="*/ 1333500 w 1333500"/>
                  <a:gd name="connsiteY1" fmla="*/ 0 h 466725"/>
                  <a:gd name="connsiteX2" fmla="*/ 1000125 w 1333500"/>
                  <a:gd name="connsiteY2" fmla="*/ 466725 h 466725"/>
                  <a:gd name="connsiteX3" fmla="*/ 390525 w 1333500"/>
                  <a:gd name="connsiteY3" fmla="*/ 466725 h 466725"/>
                  <a:gd name="connsiteX4" fmla="*/ 0 w 1333500"/>
                  <a:gd name="connsiteY4" fmla="*/ 333375 h 466725"/>
                  <a:gd name="connsiteX0" fmla="*/ 0 w 1333500"/>
                  <a:gd name="connsiteY0" fmla="*/ 333375 h 466725"/>
                  <a:gd name="connsiteX1" fmla="*/ 1333500 w 1333500"/>
                  <a:gd name="connsiteY1" fmla="*/ 0 h 466725"/>
                  <a:gd name="connsiteX2" fmla="*/ 1000125 w 1333500"/>
                  <a:gd name="connsiteY2" fmla="*/ 466725 h 466725"/>
                  <a:gd name="connsiteX3" fmla="*/ 0 w 1333500"/>
                  <a:gd name="connsiteY3" fmla="*/ 333375 h 466725"/>
                  <a:gd name="connsiteX0" fmla="*/ 0 w 1333500"/>
                  <a:gd name="connsiteY0" fmla="*/ 333375 h 333375"/>
                  <a:gd name="connsiteX1" fmla="*/ 1333500 w 1333500"/>
                  <a:gd name="connsiteY1" fmla="*/ 0 h 333375"/>
                  <a:gd name="connsiteX2" fmla="*/ 1238250 w 1333500"/>
                  <a:gd name="connsiteY2" fmla="*/ 314325 h 333375"/>
                  <a:gd name="connsiteX3" fmla="*/ 0 w 1333500"/>
                  <a:gd name="connsiteY3" fmla="*/ 333375 h 333375"/>
                  <a:gd name="connsiteX0" fmla="*/ 0 w 1333500"/>
                  <a:gd name="connsiteY0" fmla="*/ 333375 h 629752"/>
                  <a:gd name="connsiteX1" fmla="*/ 1333500 w 1333500"/>
                  <a:gd name="connsiteY1" fmla="*/ 0 h 629752"/>
                  <a:gd name="connsiteX2" fmla="*/ 1238250 w 1333500"/>
                  <a:gd name="connsiteY2" fmla="*/ 314325 h 629752"/>
                  <a:gd name="connsiteX3" fmla="*/ 0 w 1333500"/>
                  <a:gd name="connsiteY3" fmla="*/ 333375 h 629752"/>
                  <a:gd name="connsiteX0" fmla="*/ 0 w 1333500"/>
                  <a:gd name="connsiteY0" fmla="*/ 333375 h 737558"/>
                  <a:gd name="connsiteX1" fmla="*/ 1333500 w 1333500"/>
                  <a:gd name="connsiteY1" fmla="*/ 0 h 737558"/>
                  <a:gd name="connsiteX2" fmla="*/ 1238250 w 1333500"/>
                  <a:gd name="connsiteY2" fmla="*/ 314325 h 737558"/>
                  <a:gd name="connsiteX3" fmla="*/ 0 w 1333500"/>
                  <a:gd name="connsiteY3" fmla="*/ 333375 h 737558"/>
                  <a:gd name="connsiteX0" fmla="*/ 0 w 1333500"/>
                  <a:gd name="connsiteY0" fmla="*/ 333375 h 694317"/>
                  <a:gd name="connsiteX1" fmla="*/ 1333500 w 1333500"/>
                  <a:gd name="connsiteY1" fmla="*/ 0 h 694317"/>
                  <a:gd name="connsiteX2" fmla="*/ 1238250 w 1333500"/>
                  <a:gd name="connsiteY2" fmla="*/ 238125 h 694317"/>
                  <a:gd name="connsiteX3" fmla="*/ 0 w 1333500"/>
                  <a:gd name="connsiteY3" fmla="*/ 333375 h 694317"/>
                  <a:gd name="connsiteX0" fmla="*/ 0 w 1333500"/>
                  <a:gd name="connsiteY0" fmla="*/ 333375 h 728742"/>
                  <a:gd name="connsiteX1" fmla="*/ 1333500 w 1333500"/>
                  <a:gd name="connsiteY1" fmla="*/ 0 h 728742"/>
                  <a:gd name="connsiteX2" fmla="*/ 1238250 w 1333500"/>
                  <a:gd name="connsiteY2" fmla="*/ 238125 h 728742"/>
                  <a:gd name="connsiteX3" fmla="*/ 0 w 1333500"/>
                  <a:gd name="connsiteY3" fmla="*/ 333375 h 728742"/>
                  <a:gd name="connsiteX0" fmla="*/ 0 w 1323975"/>
                  <a:gd name="connsiteY0" fmla="*/ 285750 h 706119"/>
                  <a:gd name="connsiteX1" fmla="*/ 1323975 w 1323975"/>
                  <a:gd name="connsiteY1" fmla="*/ 0 h 706119"/>
                  <a:gd name="connsiteX2" fmla="*/ 1228725 w 1323975"/>
                  <a:gd name="connsiteY2" fmla="*/ 238125 h 706119"/>
                  <a:gd name="connsiteX3" fmla="*/ 0 w 1323975"/>
                  <a:gd name="connsiteY3" fmla="*/ 285750 h 706119"/>
                  <a:gd name="connsiteX0" fmla="*/ 0 w 1323975"/>
                  <a:gd name="connsiteY0" fmla="*/ 285750 h 712898"/>
                  <a:gd name="connsiteX1" fmla="*/ 1323975 w 1323975"/>
                  <a:gd name="connsiteY1" fmla="*/ 0 h 712898"/>
                  <a:gd name="connsiteX2" fmla="*/ 1228725 w 1323975"/>
                  <a:gd name="connsiteY2" fmla="*/ 238125 h 712898"/>
                  <a:gd name="connsiteX3" fmla="*/ 0 w 1323975"/>
                  <a:gd name="connsiteY3" fmla="*/ 285750 h 712898"/>
                  <a:gd name="connsiteX0" fmla="*/ 0 w 1323975"/>
                  <a:gd name="connsiteY0" fmla="*/ 285750 h 750654"/>
                  <a:gd name="connsiteX1" fmla="*/ 1323975 w 1323975"/>
                  <a:gd name="connsiteY1" fmla="*/ 0 h 750654"/>
                  <a:gd name="connsiteX2" fmla="*/ 1228725 w 1323975"/>
                  <a:gd name="connsiteY2" fmla="*/ 238125 h 750654"/>
                  <a:gd name="connsiteX3" fmla="*/ 0 w 1323975"/>
                  <a:gd name="connsiteY3" fmla="*/ 285750 h 750654"/>
                  <a:gd name="connsiteX0" fmla="*/ 0 w 1323975"/>
                  <a:gd name="connsiteY0" fmla="*/ 285750 h 750654"/>
                  <a:gd name="connsiteX1" fmla="*/ 1323975 w 1323975"/>
                  <a:gd name="connsiteY1" fmla="*/ 0 h 750654"/>
                  <a:gd name="connsiteX2" fmla="*/ 1228725 w 1323975"/>
                  <a:gd name="connsiteY2" fmla="*/ 238125 h 750654"/>
                  <a:gd name="connsiteX3" fmla="*/ 0 w 1323975"/>
                  <a:gd name="connsiteY3" fmla="*/ 285750 h 750654"/>
                  <a:gd name="connsiteX0" fmla="*/ 0 w 1323975"/>
                  <a:gd name="connsiteY0" fmla="*/ 285750 h 750654"/>
                  <a:gd name="connsiteX1" fmla="*/ 1323975 w 1323975"/>
                  <a:gd name="connsiteY1" fmla="*/ 0 h 750654"/>
                  <a:gd name="connsiteX2" fmla="*/ 1228725 w 1323975"/>
                  <a:gd name="connsiteY2" fmla="*/ 238125 h 750654"/>
                  <a:gd name="connsiteX3" fmla="*/ 0 w 1323975"/>
                  <a:gd name="connsiteY3" fmla="*/ 285750 h 750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3975" h="750654">
                    <a:moveTo>
                      <a:pt x="0" y="285750"/>
                    </a:moveTo>
                    <a:cubicBezTo>
                      <a:pt x="203200" y="304800"/>
                      <a:pt x="873125" y="180975"/>
                      <a:pt x="1323975" y="0"/>
                    </a:cubicBezTo>
                    <a:lnTo>
                      <a:pt x="1228725" y="238125"/>
                    </a:lnTo>
                    <a:cubicBezTo>
                      <a:pt x="577850" y="1035050"/>
                      <a:pt x="31750" y="784225"/>
                      <a:pt x="0" y="285750"/>
                    </a:cubicBezTo>
                    <a:close/>
                  </a:path>
                </a:pathLst>
              </a:custGeom>
              <a:solidFill>
                <a:srgbClr val="9D4D1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Rectangle 14">
                <a:extLst>
                  <a:ext uri="{FF2B5EF4-FFF2-40B4-BE49-F238E27FC236}">
                    <a16:creationId xmlns:a16="http://schemas.microsoft.com/office/drawing/2014/main" id="{EC5D1CCD-DAC7-E9A4-AF72-B05EBA090F11}"/>
                  </a:ext>
                </a:extLst>
              </p:cNvPr>
              <p:cNvSpPr/>
              <p:nvPr/>
            </p:nvSpPr>
            <p:spPr>
              <a:xfrm>
                <a:off x="3027362" y="353565"/>
                <a:ext cx="1628775" cy="1514132"/>
              </a:xfrm>
              <a:custGeom>
                <a:avLst/>
                <a:gdLst>
                  <a:gd name="connsiteX0" fmla="*/ 0 w 609600"/>
                  <a:gd name="connsiteY0" fmla="*/ 0 h 66675"/>
                  <a:gd name="connsiteX1" fmla="*/ 609600 w 609600"/>
                  <a:gd name="connsiteY1" fmla="*/ 0 h 66675"/>
                  <a:gd name="connsiteX2" fmla="*/ 609600 w 609600"/>
                  <a:gd name="connsiteY2" fmla="*/ 66675 h 66675"/>
                  <a:gd name="connsiteX3" fmla="*/ 0 w 609600"/>
                  <a:gd name="connsiteY3" fmla="*/ 66675 h 66675"/>
                  <a:gd name="connsiteX4" fmla="*/ 0 w 609600"/>
                  <a:gd name="connsiteY4" fmla="*/ 0 h 66675"/>
                  <a:gd name="connsiteX0" fmla="*/ 0 w 942975"/>
                  <a:gd name="connsiteY0" fmla="*/ 400050 h 466725"/>
                  <a:gd name="connsiteX1" fmla="*/ 942975 w 942975"/>
                  <a:gd name="connsiteY1" fmla="*/ 0 h 466725"/>
                  <a:gd name="connsiteX2" fmla="*/ 609600 w 942975"/>
                  <a:gd name="connsiteY2" fmla="*/ 466725 h 466725"/>
                  <a:gd name="connsiteX3" fmla="*/ 0 w 942975"/>
                  <a:gd name="connsiteY3" fmla="*/ 466725 h 466725"/>
                  <a:gd name="connsiteX4" fmla="*/ 0 w 942975"/>
                  <a:gd name="connsiteY4" fmla="*/ 400050 h 466725"/>
                  <a:gd name="connsiteX0" fmla="*/ 0 w 1333500"/>
                  <a:gd name="connsiteY0" fmla="*/ 333375 h 466725"/>
                  <a:gd name="connsiteX1" fmla="*/ 1333500 w 1333500"/>
                  <a:gd name="connsiteY1" fmla="*/ 0 h 466725"/>
                  <a:gd name="connsiteX2" fmla="*/ 1000125 w 1333500"/>
                  <a:gd name="connsiteY2" fmla="*/ 466725 h 466725"/>
                  <a:gd name="connsiteX3" fmla="*/ 390525 w 1333500"/>
                  <a:gd name="connsiteY3" fmla="*/ 466725 h 466725"/>
                  <a:gd name="connsiteX4" fmla="*/ 0 w 1333500"/>
                  <a:gd name="connsiteY4" fmla="*/ 333375 h 466725"/>
                  <a:gd name="connsiteX0" fmla="*/ 0 w 1333500"/>
                  <a:gd name="connsiteY0" fmla="*/ 333375 h 466725"/>
                  <a:gd name="connsiteX1" fmla="*/ 1333500 w 1333500"/>
                  <a:gd name="connsiteY1" fmla="*/ 0 h 466725"/>
                  <a:gd name="connsiteX2" fmla="*/ 1000125 w 1333500"/>
                  <a:gd name="connsiteY2" fmla="*/ 466725 h 466725"/>
                  <a:gd name="connsiteX3" fmla="*/ 0 w 1333500"/>
                  <a:gd name="connsiteY3" fmla="*/ 333375 h 466725"/>
                  <a:gd name="connsiteX0" fmla="*/ 0 w 1333500"/>
                  <a:gd name="connsiteY0" fmla="*/ 333375 h 333375"/>
                  <a:gd name="connsiteX1" fmla="*/ 1333500 w 1333500"/>
                  <a:gd name="connsiteY1" fmla="*/ 0 h 333375"/>
                  <a:gd name="connsiteX2" fmla="*/ 1238250 w 1333500"/>
                  <a:gd name="connsiteY2" fmla="*/ 314325 h 333375"/>
                  <a:gd name="connsiteX3" fmla="*/ 0 w 1333500"/>
                  <a:gd name="connsiteY3" fmla="*/ 333375 h 333375"/>
                  <a:gd name="connsiteX0" fmla="*/ 0 w 1333500"/>
                  <a:gd name="connsiteY0" fmla="*/ 333375 h 629752"/>
                  <a:gd name="connsiteX1" fmla="*/ 1333500 w 1333500"/>
                  <a:gd name="connsiteY1" fmla="*/ 0 h 629752"/>
                  <a:gd name="connsiteX2" fmla="*/ 1238250 w 1333500"/>
                  <a:gd name="connsiteY2" fmla="*/ 314325 h 629752"/>
                  <a:gd name="connsiteX3" fmla="*/ 0 w 1333500"/>
                  <a:gd name="connsiteY3" fmla="*/ 333375 h 629752"/>
                  <a:gd name="connsiteX0" fmla="*/ 0 w 1333500"/>
                  <a:gd name="connsiteY0" fmla="*/ 333375 h 737558"/>
                  <a:gd name="connsiteX1" fmla="*/ 1333500 w 1333500"/>
                  <a:gd name="connsiteY1" fmla="*/ 0 h 737558"/>
                  <a:gd name="connsiteX2" fmla="*/ 1238250 w 1333500"/>
                  <a:gd name="connsiteY2" fmla="*/ 314325 h 737558"/>
                  <a:gd name="connsiteX3" fmla="*/ 0 w 1333500"/>
                  <a:gd name="connsiteY3" fmla="*/ 333375 h 737558"/>
                  <a:gd name="connsiteX0" fmla="*/ 0 w 1333500"/>
                  <a:gd name="connsiteY0" fmla="*/ 333375 h 694317"/>
                  <a:gd name="connsiteX1" fmla="*/ 1333500 w 1333500"/>
                  <a:gd name="connsiteY1" fmla="*/ 0 h 694317"/>
                  <a:gd name="connsiteX2" fmla="*/ 1238250 w 1333500"/>
                  <a:gd name="connsiteY2" fmla="*/ 238125 h 694317"/>
                  <a:gd name="connsiteX3" fmla="*/ 0 w 1333500"/>
                  <a:gd name="connsiteY3" fmla="*/ 333375 h 694317"/>
                  <a:gd name="connsiteX0" fmla="*/ 0 w 1333500"/>
                  <a:gd name="connsiteY0" fmla="*/ 333375 h 728742"/>
                  <a:gd name="connsiteX1" fmla="*/ 1333500 w 1333500"/>
                  <a:gd name="connsiteY1" fmla="*/ 0 h 728742"/>
                  <a:gd name="connsiteX2" fmla="*/ 1238250 w 1333500"/>
                  <a:gd name="connsiteY2" fmla="*/ 238125 h 728742"/>
                  <a:gd name="connsiteX3" fmla="*/ 0 w 1333500"/>
                  <a:gd name="connsiteY3" fmla="*/ 333375 h 728742"/>
                  <a:gd name="connsiteX0" fmla="*/ 0 w 1323975"/>
                  <a:gd name="connsiteY0" fmla="*/ 285750 h 706119"/>
                  <a:gd name="connsiteX1" fmla="*/ 1323975 w 1323975"/>
                  <a:gd name="connsiteY1" fmla="*/ 0 h 706119"/>
                  <a:gd name="connsiteX2" fmla="*/ 1228725 w 1323975"/>
                  <a:gd name="connsiteY2" fmla="*/ 238125 h 706119"/>
                  <a:gd name="connsiteX3" fmla="*/ 0 w 1323975"/>
                  <a:gd name="connsiteY3" fmla="*/ 285750 h 706119"/>
                  <a:gd name="connsiteX0" fmla="*/ 0 w 1323975"/>
                  <a:gd name="connsiteY0" fmla="*/ 285750 h 712898"/>
                  <a:gd name="connsiteX1" fmla="*/ 1323975 w 1323975"/>
                  <a:gd name="connsiteY1" fmla="*/ 0 h 712898"/>
                  <a:gd name="connsiteX2" fmla="*/ 1228725 w 1323975"/>
                  <a:gd name="connsiteY2" fmla="*/ 238125 h 712898"/>
                  <a:gd name="connsiteX3" fmla="*/ 0 w 1323975"/>
                  <a:gd name="connsiteY3" fmla="*/ 285750 h 712898"/>
                  <a:gd name="connsiteX0" fmla="*/ 0 w 1323975"/>
                  <a:gd name="connsiteY0" fmla="*/ 285750 h 750654"/>
                  <a:gd name="connsiteX1" fmla="*/ 1323975 w 1323975"/>
                  <a:gd name="connsiteY1" fmla="*/ 0 h 750654"/>
                  <a:gd name="connsiteX2" fmla="*/ 1228725 w 1323975"/>
                  <a:gd name="connsiteY2" fmla="*/ 238125 h 750654"/>
                  <a:gd name="connsiteX3" fmla="*/ 0 w 1323975"/>
                  <a:gd name="connsiteY3" fmla="*/ 285750 h 750654"/>
                  <a:gd name="connsiteX0" fmla="*/ 0 w 1323975"/>
                  <a:gd name="connsiteY0" fmla="*/ 285750 h 750654"/>
                  <a:gd name="connsiteX1" fmla="*/ 1323975 w 1323975"/>
                  <a:gd name="connsiteY1" fmla="*/ 0 h 750654"/>
                  <a:gd name="connsiteX2" fmla="*/ 1228725 w 1323975"/>
                  <a:gd name="connsiteY2" fmla="*/ 238125 h 750654"/>
                  <a:gd name="connsiteX3" fmla="*/ 0 w 1323975"/>
                  <a:gd name="connsiteY3" fmla="*/ 285750 h 750654"/>
                  <a:gd name="connsiteX0" fmla="*/ 0 w 1323975"/>
                  <a:gd name="connsiteY0" fmla="*/ 285750 h 750654"/>
                  <a:gd name="connsiteX1" fmla="*/ 1323975 w 1323975"/>
                  <a:gd name="connsiteY1" fmla="*/ 0 h 750654"/>
                  <a:gd name="connsiteX2" fmla="*/ 1228725 w 1323975"/>
                  <a:gd name="connsiteY2" fmla="*/ 238125 h 750654"/>
                  <a:gd name="connsiteX3" fmla="*/ 0 w 1323975"/>
                  <a:gd name="connsiteY3" fmla="*/ 285750 h 750654"/>
                  <a:gd name="connsiteX0" fmla="*/ 0 w 1920875"/>
                  <a:gd name="connsiteY0" fmla="*/ 0 h 1236214"/>
                  <a:gd name="connsiteX1" fmla="*/ 1920875 w 1920875"/>
                  <a:gd name="connsiteY1" fmla="*/ 742950 h 1236214"/>
                  <a:gd name="connsiteX2" fmla="*/ 1825625 w 1920875"/>
                  <a:gd name="connsiteY2" fmla="*/ 981075 h 1236214"/>
                  <a:gd name="connsiteX3" fmla="*/ 0 w 1920875"/>
                  <a:gd name="connsiteY3" fmla="*/ 0 h 1236214"/>
                  <a:gd name="connsiteX0" fmla="*/ 0 w 1920875"/>
                  <a:gd name="connsiteY0" fmla="*/ 0 h 1552010"/>
                  <a:gd name="connsiteX1" fmla="*/ 1920875 w 1920875"/>
                  <a:gd name="connsiteY1" fmla="*/ 742950 h 1552010"/>
                  <a:gd name="connsiteX2" fmla="*/ 1330325 w 1920875"/>
                  <a:gd name="connsiteY2" fmla="*/ 1336675 h 1552010"/>
                  <a:gd name="connsiteX3" fmla="*/ 0 w 1920875"/>
                  <a:gd name="connsiteY3" fmla="*/ 0 h 1552010"/>
                  <a:gd name="connsiteX0" fmla="*/ 0 w 1692275"/>
                  <a:gd name="connsiteY0" fmla="*/ 0 h 1552010"/>
                  <a:gd name="connsiteX1" fmla="*/ 1692275 w 1692275"/>
                  <a:gd name="connsiteY1" fmla="*/ 933450 h 1552010"/>
                  <a:gd name="connsiteX2" fmla="*/ 1330325 w 1692275"/>
                  <a:gd name="connsiteY2" fmla="*/ 1336675 h 1552010"/>
                  <a:gd name="connsiteX3" fmla="*/ 0 w 1692275"/>
                  <a:gd name="connsiteY3" fmla="*/ 0 h 1552010"/>
                  <a:gd name="connsiteX0" fmla="*/ 0 w 1692275"/>
                  <a:gd name="connsiteY0" fmla="*/ 64117 h 1616127"/>
                  <a:gd name="connsiteX1" fmla="*/ 1692275 w 1692275"/>
                  <a:gd name="connsiteY1" fmla="*/ 997567 h 1616127"/>
                  <a:gd name="connsiteX2" fmla="*/ 1330325 w 1692275"/>
                  <a:gd name="connsiteY2" fmla="*/ 1400792 h 1616127"/>
                  <a:gd name="connsiteX3" fmla="*/ 0 w 1692275"/>
                  <a:gd name="connsiteY3" fmla="*/ 64117 h 1616127"/>
                  <a:gd name="connsiteX0" fmla="*/ 0 w 1692275"/>
                  <a:gd name="connsiteY0" fmla="*/ 55225 h 1607235"/>
                  <a:gd name="connsiteX1" fmla="*/ 1692275 w 1692275"/>
                  <a:gd name="connsiteY1" fmla="*/ 988675 h 1607235"/>
                  <a:gd name="connsiteX2" fmla="*/ 1330325 w 1692275"/>
                  <a:gd name="connsiteY2" fmla="*/ 1391900 h 1607235"/>
                  <a:gd name="connsiteX3" fmla="*/ 0 w 1692275"/>
                  <a:gd name="connsiteY3" fmla="*/ 55225 h 1607235"/>
                  <a:gd name="connsiteX0" fmla="*/ 0 w 1692275"/>
                  <a:gd name="connsiteY0" fmla="*/ 67876 h 1619886"/>
                  <a:gd name="connsiteX1" fmla="*/ 1692275 w 1692275"/>
                  <a:gd name="connsiteY1" fmla="*/ 1001326 h 1619886"/>
                  <a:gd name="connsiteX2" fmla="*/ 1330325 w 1692275"/>
                  <a:gd name="connsiteY2" fmla="*/ 1404551 h 1619886"/>
                  <a:gd name="connsiteX3" fmla="*/ 0 w 1692275"/>
                  <a:gd name="connsiteY3" fmla="*/ 67876 h 1619886"/>
                  <a:gd name="connsiteX0" fmla="*/ 0 w 1628775"/>
                  <a:gd name="connsiteY0" fmla="*/ 71322 h 1623332"/>
                  <a:gd name="connsiteX1" fmla="*/ 1628775 w 1628775"/>
                  <a:gd name="connsiteY1" fmla="*/ 903172 h 1623332"/>
                  <a:gd name="connsiteX2" fmla="*/ 1330325 w 1628775"/>
                  <a:gd name="connsiteY2" fmla="*/ 1407997 h 1623332"/>
                  <a:gd name="connsiteX3" fmla="*/ 0 w 1628775"/>
                  <a:gd name="connsiteY3" fmla="*/ 71322 h 1623332"/>
                  <a:gd name="connsiteX0" fmla="*/ 0 w 1628775"/>
                  <a:gd name="connsiteY0" fmla="*/ 70464 h 1622474"/>
                  <a:gd name="connsiteX1" fmla="*/ 1628775 w 1628775"/>
                  <a:gd name="connsiteY1" fmla="*/ 902314 h 1622474"/>
                  <a:gd name="connsiteX2" fmla="*/ 1330325 w 1628775"/>
                  <a:gd name="connsiteY2" fmla="*/ 1407139 h 1622474"/>
                  <a:gd name="connsiteX3" fmla="*/ 0 w 1628775"/>
                  <a:gd name="connsiteY3" fmla="*/ 70464 h 1622474"/>
                  <a:gd name="connsiteX0" fmla="*/ 0 w 1628775"/>
                  <a:gd name="connsiteY0" fmla="*/ 48215 h 1600225"/>
                  <a:gd name="connsiteX1" fmla="*/ 1628775 w 1628775"/>
                  <a:gd name="connsiteY1" fmla="*/ 880065 h 1600225"/>
                  <a:gd name="connsiteX2" fmla="*/ 1330325 w 1628775"/>
                  <a:gd name="connsiteY2" fmla="*/ 1384890 h 1600225"/>
                  <a:gd name="connsiteX3" fmla="*/ 0 w 1628775"/>
                  <a:gd name="connsiteY3" fmla="*/ 48215 h 1600225"/>
                  <a:gd name="connsiteX0" fmla="*/ 0 w 1628775"/>
                  <a:gd name="connsiteY0" fmla="*/ 19731 h 1571741"/>
                  <a:gd name="connsiteX1" fmla="*/ 1628775 w 1628775"/>
                  <a:gd name="connsiteY1" fmla="*/ 851581 h 1571741"/>
                  <a:gd name="connsiteX2" fmla="*/ 1330325 w 1628775"/>
                  <a:gd name="connsiteY2" fmla="*/ 1356406 h 1571741"/>
                  <a:gd name="connsiteX3" fmla="*/ 0 w 1628775"/>
                  <a:gd name="connsiteY3" fmla="*/ 19731 h 1571741"/>
                  <a:gd name="connsiteX0" fmla="*/ 0 w 1628775"/>
                  <a:gd name="connsiteY0" fmla="*/ 19731 h 1558020"/>
                  <a:gd name="connsiteX1" fmla="*/ 1628775 w 1628775"/>
                  <a:gd name="connsiteY1" fmla="*/ 851581 h 1558020"/>
                  <a:gd name="connsiteX2" fmla="*/ 1330325 w 1628775"/>
                  <a:gd name="connsiteY2" fmla="*/ 1356406 h 1558020"/>
                  <a:gd name="connsiteX3" fmla="*/ 0 w 1628775"/>
                  <a:gd name="connsiteY3" fmla="*/ 19731 h 1558020"/>
                  <a:gd name="connsiteX0" fmla="*/ 0 w 1628775"/>
                  <a:gd name="connsiteY0" fmla="*/ 19731 h 1526407"/>
                  <a:gd name="connsiteX1" fmla="*/ 1628775 w 1628775"/>
                  <a:gd name="connsiteY1" fmla="*/ 851581 h 1526407"/>
                  <a:gd name="connsiteX2" fmla="*/ 1330325 w 1628775"/>
                  <a:gd name="connsiteY2" fmla="*/ 1356406 h 1526407"/>
                  <a:gd name="connsiteX3" fmla="*/ 0 w 1628775"/>
                  <a:gd name="connsiteY3" fmla="*/ 19731 h 1526407"/>
                  <a:gd name="connsiteX0" fmla="*/ 0 w 1628775"/>
                  <a:gd name="connsiteY0" fmla="*/ 19731 h 1509237"/>
                  <a:gd name="connsiteX1" fmla="*/ 1628775 w 1628775"/>
                  <a:gd name="connsiteY1" fmla="*/ 851581 h 1509237"/>
                  <a:gd name="connsiteX2" fmla="*/ 1330325 w 1628775"/>
                  <a:gd name="connsiteY2" fmla="*/ 1356406 h 1509237"/>
                  <a:gd name="connsiteX3" fmla="*/ 0 w 1628775"/>
                  <a:gd name="connsiteY3" fmla="*/ 19731 h 1509237"/>
                  <a:gd name="connsiteX0" fmla="*/ 0 w 1628775"/>
                  <a:gd name="connsiteY0" fmla="*/ 19731 h 1526055"/>
                  <a:gd name="connsiteX1" fmla="*/ 1628775 w 1628775"/>
                  <a:gd name="connsiteY1" fmla="*/ 851581 h 1526055"/>
                  <a:gd name="connsiteX2" fmla="*/ 1330325 w 1628775"/>
                  <a:gd name="connsiteY2" fmla="*/ 1356406 h 1526055"/>
                  <a:gd name="connsiteX3" fmla="*/ 0 w 1628775"/>
                  <a:gd name="connsiteY3" fmla="*/ 19731 h 1526055"/>
                  <a:gd name="connsiteX0" fmla="*/ 0 w 1628775"/>
                  <a:gd name="connsiteY0" fmla="*/ 19731 h 1561949"/>
                  <a:gd name="connsiteX1" fmla="*/ 1628775 w 1628775"/>
                  <a:gd name="connsiteY1" fmla="*/ 851581 h 1561949"/>
                  <a:gd name="connsiteX2" fmla="*/ 1330325 w 1628775"/>
                  <a:gd name="connsiteY2" fmla="*/ 1356406 h 1561949"/>
                  <a:gd name="connsiteX3" fmla="*/ 0 w 1628775"/>
                  <a:gd name="connsiteY3" fmla="*/ 19731 h 1561949"/>
                  <a:gd name="connsiteX0" fmla="*/ 0 w 1628775"/>
                  <a:gd name="connsiteY0" fmla="*/ 19731 h 1501781"/>
                  <a:gd name="connsiteX1" fmla="*/ 1628775 w 1628775"/>
                  <a:gd name="connsiteY1" fmla="*/ 851581 h 1501781"/>
                  <a:gd name="connsiteX2" fmla="*/ 1330325 w 1628775"/>
                  <a:gd name="connsiteY2" fmla="*/ 1356406 h 1501781"/>
                  <a:gd name="connsiteX3" fmla="*/ 0 w 1628775"/>
                  <a:gd name="connsiteY3" fmla="*/ 19731 h 1501781"/>
                  <a:gd name="connsiteX0" fmla="*/ 0 w 1628775"/>
                  <a:gd name="connsiteY0" fmla="*/ 19731 h 1560496"/>
                  <a:gd name="connsiteX1" fmla="*/ 1628775 w 1628775"/>
                  <a:gd name="connsiteY1" fmla="*/ 851581 h 1560496"/>
                  <a:gd name="connsiteX2" fmla="*/ 1317625 w 1628775"/>
                  <a:gd name="connsiteY2" fmla="*/ 1419906 h 1560496"/>
                  <a:gd name="connsiteX3" fmla="*/ 0 w 1628775"/>
                  <a:gd name="connsiteY3" fmla="*/ 19731 h 1560496"/>
                  <a:gd name="connsiteX0" fmla="*/ 0 w 1628775"/>
                  <a:gd name="connsiteY0" fmla="*/ 19731 h 1514132"/>
                  <a:gd name="connsiteX1" fmla="*/ 1628775 w 1628775"/>
                  <a:gd name="connsiteY1" fmla="*/ 851581 h 1514132"/>
                  <a:gd name="connsiteX2" fmla="*/ 1317625 w 1628775"/>
                  <a:gd name="connsiteY2" fmla="*/ 1419906 h 1514132"/>
                  <a:gd name="connsiteX3" fmla="*/ 0 w 1628775"/>
                  <a:gd name="connsiteY3" fmla="*/ 19731 h 1514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28775" h="1514132">
                    <a:moveTo>
                      <a:pt x="0" y="19731"/>
                    </a:moveTo>
                    <a:cubicBezTo>
                      <a:pt x="876300" y="-189819"/>
                      <a:pt x="441325" y="1350056"/>
                      <a:pt x="1628775" y="851581"/>
                    </a:cubicBezTo>
                    <a:lnTo>
                      <a:pt x="1317625" y="1419906"/>
                    </a:lnTo>
                    <a:cubicBezTo>
                      <a:pt x="-209550" y="1873931"/>
                      <a:pt x="412750" y="569006"/>
                      <a:pt x="0" y="19731"/>
                    </a:cubicBezTo>
                    <a:close/>
                  </a:path>
                </a:pathLst>
              </a:custGeom>
              <a:solidFill>
                <a:srgbClr val="B8957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Rectangle 16">
                <a:extLst>
                  <a:ext uri="{FF2B5EF4-FFF2-40B4-BE49-F238E27FC236}">
                    <a16:creationId xmlns:a16="http://schemas.microsoft.com/office/drawing/2014/main" id="{8D3A48C1-FBCB-D06D-F701-4B02A71B2D1B}"/>
                  </a:ext>
                </a:extLst>
              </p:cNvPr>
              <p:cNvSpPr/>
              <p:nvPr/>
            </p:nvSpPr>
            <p:spPr>
              <a:xfrm>
                <a:off x="3825821" y="1389929"/>
                <a:ext cx="5052131" cy="4092376"/>
              </a:xfrm>
              <a:custGeom>
                <a:avLst/>
                <a:gdLst>
                  <a:gd name="connsiteX0" fmla="*/ 0 w 3947495"/>
                  <a:gd name="connsiteY0" fmla="*/ 0 h 3492499"/>
                  <a:gd name="connsiteX1" fmla="*/ 3947495 w 3947495"/>
                  <a:gd name="connsiteY1" fmla="*/ 0 h 3492499"/>
                  <a:gd name="connsiteX2" fmla="*/ 3947495 w 3947495"/>
                  <a:gd name="connsiteY2" fmla="*/ 3492499 h 3492499"/>
                  <a:gd name="connsiteX3" fmla="*/ 0 w 3947495"/>
                  <a:gd name="connsiteY3" fmla="*/ 3492499 h 3492499"/>
                  <a:gd name="connsiteX4" fmla="*/ 0 w 3947495"/>
                  <a:gd name="connsiteY4" fmla="*/ 0 h 3492499"/>
                  <a:gd name="connsiteX0" fmla="*/ 0 w 4468195"/>
                  <a:gd name="connsiteY0" fmla="*/ 0 h 3492499"/>
                  <a:gd name="connsiteX1" fmla="*/ 4468195 w 4468195"/>
                  <a:gd name="connsiteY1" fmla="*/ 2882900 h 3492499"/>
                  <a:gd name="connsiteX2" fmla="*/ 3947495 w 4468195"/>
                  <a:gd name="connsiteY2" fmla="*/ 3492499 h 3492499"/>
                  <a:gd name="connsiteX3" fmla="*/ 0 w 4468195"/>
                  <a:gd name="connsiteY3" fmla="*/ 3492499 h 3492499"/>
                  <a:gd name="connsiteX4" fmla="*/ 0 w 4468195"/>
                  <a:gd name="connsiteY4" fmla="*/ 0 h 3492499"/>
                  <a:gd name="connsiteX0" fmla="*/ 0 w 4468195"/>
                  <a:gd name="connsiteY0" fmla="*/ 501941 h 3994440"/>
                  <a:gd name="connsiteX1" fmla="*/ 4468195 w 4468195"/>
                  <a:gd name="connsiteY1" fmla="*/ 3384841 h 3994440"/>
                  <a:gd name="connsiteX2" fmla="*/ 3947495 w 4468195"/>
                  <a:gd name="connsiteY2" fmla="*/ 3994440 h 3994440"/>
                  <a:gd name="connsiteX3" fmla="*/ 0 w 4468195"/>
                  <a:gd name="connsiteY3" fmla="*/ 3994440 h 3994440"/>
                  <a:gd name="connsiteX4" fmla="*/ 0 w 4468195"/>
                  <a:gd name="connsiteY4" fmla="*/ 501941 h 3994440"/>
                  <a:gd name="connsiteX0" fmla="*/ 0 w 4532347"/>
                  <a:gd name="connsiteY0" fmla="*/ 476976 h 3969475"/>
                  <a:gd name="connsiteX1" fmla="*/ 4468195 w 4532347"/>
                  <a:gd name="connsiteY1" fmla="*/ 3359876 h 3969475"/>
                  <a:gd name="connsiteX2" fmla="*/ 3947495 w 4532347"/>
                  <a:gd name="connsiteY2" fmla="*/ 3969475 h 3969475"/>
                  <a:gd name="connsiteX3" fmla="*/ 0 w 4532347"/>
                  <a:gd name="connsiteY3" fmla="*/ 3969475 h 3969475"/>
                  <a:gd name="connsiteX4" fmla="*/ 0 w 4532347"/>
                  <a:gd name="connsiteY4" fmla="*/ 476976 h 3969475"/>
                  <a:gd name="connsiteX0" fmla="*/ 419100 w 4951447"/>
                  <a:gd name="connsiteY0" fmla="*/ 476976 h 3969475"/>
                  <a:gd name="connsiteX1" fmla="*/ 4887295 w 4951447"/>
                  <a:gd name="connsiteY1" fmla="*/ 3359876 h 3969475"/>
                  <a:gd name="connsiteX2" fmla="*/ 4366595 w 4951447"/>
                  <a:gd name="connsiteY2" fmla="*/ 3969475 h 3969475"/>
                  <a:gd name="connsiteX3" fmla="*/ 0 w 4951447"/>
                  <a:gd name="connsiteY3" fmla="*/ 3474175 h 3969475"/>
                  <a:gd name="connsiteX4" fmla="*/ 419100 w 4951447"/>
                  <a:gd name="connsiteY4" fmla="*/ 476976 h 3969475"/>
                  <a:gd name="connsiteX0" fmla="*/ 501094 w 5033441"/>
                  <a:gd name="connsiteY0" fmla="*/ 476976 h 3969475"/>
                  <a:gd name="connsiteX1" fmla="*/ 4969289 w 5033441"/>
                  <a:gd name="connsiteY1" fmla="*/ 3359876 h 3969475"/>
                  <a:gd name="connsiteX2" fmla="*/ 4448589 w 5033441"/>
                  <a:gd name="connsiteY2" fmla="*/ 3969475 h 3969475"/>
                  <a:gd name="connsiteX3" fmla="*/ 81994 w 5033441"/>
                  <a:gd name="connsiteY3" fmla="*/ 3474175 h 3969475"/>
                  <a:gd name="connsiteX4" fmla="*/ 501094 w 5033441"/>
                  <a:gd name="connsiteY4" fmla="*/ 476976 h 3969475"/>
                  <a:gd name="connsiteX0" fmla="*/ 519784 w 5052131"/>
                  <a:gd name="connsiteY0" fmla="*/ 476976 h 3969475"/>
                  <a:gd name="connsiteX1" fmla="*/ 4987979 w 5052131"/>
                  <a:gd name="connsiteY1" fmla="*/ 3359876 h 3969475"/>
                  <a:gd name="connsiteX2" fmla="*/ 4467279 w 5052131"/>
                  <a:gd name="connsiteY2" fmla="*/ 3969475 h 3969475"/>
                  <a:gd name="connsiteX3" fmla="*/ 100684 w 5052131"/>
                  <a:gd name="connsiteY3" fmla="*/ 3474175 h 3969475"/>
                  <a:gd name="connsiteX4" fmla="*/ 519784 w 5052131"/>
                  <a:gd name="connsiteY4" fmla="*/ 476976 h 3969475"/>
                  <a:gd name="connsiteX0" fmla="*/ 519784 w 5052131"/>
                  <a:gd name="connsiteY0" fmla="*/ 476976 h 3969475"/>
                  <a:gd name="connsiteX1" fmla="*/ 4987979 w 5052131"/>
                  <a:gd name="connsiteY1" fmla="*/ 3359876 h 3969475"/>
                  <a:gd name="connsiteX2" fmla="*/ 4467279 w 5052131"/>
                  <a:gd name="connsiteY2" fmla="*/ 3969475 h 3969475"/>
                  <a:gd name="connsiteX3" fmla="*/ 314379 w 5052131"/>
                  <a:gd name="connsiteY3" fmla="*/ 2826475 h 3969475"/>
                  <a:gd name="connsiteX4" fmla="*/ 100684 w 5052131"/>
                  <a:gd name="connsiteY4" fmla="*/ 3474175 h 3969475"/>
                  <a:gd name="connsiteX5" fmla="*/ 519784 w 5052131"/>
                  <a:gd name="connsiteY5" fmla="*/ 476976 h 3969475"/>
                  <a:gd name="connsiteX0" fmla="*/ 519784 w 5052131"/>
                  <a:gd name="connsiteY0" fmla="*/ 476976 h 3969475"/>
                  <a:gd name="connsiteX1" fmla="*/ 4987979 w 5052131"/>
                  <a:gd name="connsiteY1" fmla="*/ 3359876 h 3969475"/>
                  <a:gd name="connsiteX2" fmla="*/ 4467279 w 5052131"/>
                  <a:gd name="connsiteY2" fmla="*/ 3969475 h 3969475"/>
                  <a:gd name="connsiteX3" fmla="*/ 619179 w 5052131"/>
                  <a:gd name="connsiteY3" fmla="*/ 3359875 h 3969475"/>
                  <a:gd name="connsiteX4" fmla="*/ 314379 w 5052131"/>
                  <a:gd name="connsiteY4" fmla="*/ 2826475 h 3969475"/>
                  <a:gd name="connsiteX5" fmla="*/ 100684 w 5052131"/>
                  <a:gd name="connsiteY5" fmla="*/ 3474175 h 3969475"/>
                  <a:gd name="connsiteX6" fmla="*/ 519784 w 5052131"/>
                  <a:gd name="connsiteY6" fmla="*/ 476976 h 3969475"/>
                  <a:gd name="connsiteX0" fmla="*/ 519784 w 5052131"/>
                  <a:gd name="connsiteY0" fmla="*/ 476976 h 3969799"/>
                  <a:gd name="connsiteX1" fmla="*/ 4987979 w 5052131"/>
                  <a:gd name="connsiteY1" fmla="*/ 3359876 h 3969799"/>
                  <a:gd name="connsiteX2" fmla="*/ 4467279 w 5052131"/>
                  <a:gd name="connsiteY2" fmla="*/ 3969475 h 3969799"/>
                  <a:gd name="connsiteX3" fmla="*/ 1063679 w 5052131"/>
                  <a:gd name="connsiteY3" fmla="*/ 3232875 h 3969799"/>
                  <a:gd name="connsiteX4" fmla="*/ 619179 w 5052131"/>
                  <a:gd name="connsiteY4" fmla="*/ 3359875 h 3969799"/>
                  <a:gd name="connsiteX5" fmla="*/ 314379 w 5052131"/>
                  <a:gd name="connsiteY5" fmla="*/ 2826475 h 3969799"/>
                  <a:gd name="connsiteX6" fmla="*/ 100684 w 5052131"/>
                  <a:gd name="connsiteY6" fmla="*/ 3474175 h 3969799"/>
                  <a:gd name="connsiteX7" fmla="*/ 519784 w 5052131"/>
                  <a:gd name="connsiteY7" fmla="*/ 476976 h 3969799"/>
                  <a:gd name="connsiteX0" fmla="*/ 519784 w 5052131"/>
                  <a:gd name="connsiteY0" fmla="*/ 476976 h 3969475"/>
                  <a:gd name="connsiteX1" fmla="*/ 4987979 w 5052131"/>
                  <a:gd name="connsiteY1" fmla="*/ 3359876 h 3969475"/>
                  <a:gd name="connsiteX2" fmla="*/ 4467279 w 5052131"/>
                  <a:gd name="connsiteY2" fmla="*/ 3969475 h 3969475"/>
                  <a:gd name="connsiteX3" fmla="*/ 1419279 w 5052131"/>
                  <a:gd name="connsiteY3" fmla="*/ 3448775 h 3969475"/>
                  <a:gd name="connsiteX4" fmla="*/ 1063679 w 5052131"/>
                  <a:gd name="connsiteY4" fmla="*/ 3232875 h 3969475"/>
                  <a:gd name="connsiteX5" fmla="*/ 619179 w 5052131"/>
                  <a:gd name="connsiteY5" fmla="*/ 3359875 h 3969475"/>
                  <a:gd name="connsiteX6" fmla="*/ 314379 w 5052131"/>
                  <a:gd name="connsiteY6" fmla="*/ 2826475 h 3969475"/>
                  <a:gd name="connsiteX7" fmla="*/ 100684 w 5052131"/>
                  <a:gd name="connsiteY7" fmla="*/ 3474175 h 3969475"/>
                  <a:gd name="connsiteX8" fmla="*/ 519784 w 5052131"/>
                  <a:gd name="connsiteY8" fmla="*/ 476976 h 3969475"/>
                  <a:gd name="connsiteX0" fmla="*/ 519784 w 5052131"/>
                  <a:gd name="connsiteY0" fmla="*/ 476976 h 3973374"/>
                  <a:gd name="connsiteX1" fmla="*/ 4987979 w 5052131"/>
                  <a:gd name="connsiteY1" fmla="*/ 3359876 h 3973374"/>
                  <a:gd name="connsiteX2" fmla="*/ 4467279 w 5052131"/>
                  <a:gd name="connsiteY2" fmla="*/ 3969475 h 3973374"/>
                  <a:gd name="connsiteX3" fmla="*/ 1685979 w 5052131"/>
                  <a:gd name="connsiteY3" fmla="*/ 3804375 h 3973374"/>
                  <a:gd name="connsiteX4" fmla="*/ 1419279 w 5052131"/>
                  <a:gd name="connsiteY4" fmla="*/ 3448775 h 3973374"/>
                  <a:gd name="connsiteX5" fmla="*/ 1063679 w 5052131"/>
                  <a:gd name="connsiteY5" fmla="*/ 3232875 h 3973374"/>
                  <a:gd name="connsiteX6" fmla="*/ 619179 w 5052131"/>
                  <a:gd name="connsiteY6" fmla="*/ 3359875 h 3973374"/>
                  <a:gd name="connsiteX7" fmla="*/ 314379 w 5052131"/>
                  <a:gd name="connsiteY7" fmla="*/ 2826475 h 3973374"/>
                  <a:gd name="connsiteX8" fmla="*/ 100684 w 5052131"/>
                  <a:gd name="connsiteY8" fmla="*/ 3474175 h 3973374"/>
                  <a:gd name="connsiteX9" fmla="*/ 519784 w 5052131"/>
                  <a:gd name="connsiteY9" fmla="*/ 476976 h 3973374"/>
                  <a:gd name="connsiteX0" fmla="*/ 519784 w 5052131"/>
                  <a:gd name="connsiteY0" fmla="*/ 476976 h 3974749"/>
                  <a:gd name="connsiteX1" fmla="*/ 4987979 w 5052131"/>
                  <a:gd name="connsiteY1" fmla="*/ 3359876 h 3974749"/>
                  <a:gd name="connsiteX2" fmla="*/ 4467279 w 5052131"/>
                  <a:gd name="connsiteY2" fmla="*/ 3969475 h 3974749"/>
                  <a:gd name="connsiteX3" fmla="*/ 2143179 w 5052131"/>
                  <a:gd name="connsiteY3" fmla="*/ 3156674 h 3974749"/>
                  <a:gd name="connsiteX4" fmla="*/ 1685979 w 5052131"/>
                  <a:gd name="connsiteY4" fmla="*/ 3804375 h 3974749"/>
                  <a:gd name="connsiteX5" fmla="*/ 1419279 w 5052131"/>
                  <a:gd name="connsiteY5" fmla="*/ 3448775 h 3974749"/>
                  <a:gd name="connsiteX6" fmla="*/ 1063679 w 5052131"/>
                  <a:gd name="connsiteY6" fmla="*/ 3232875 h 3974749"/>
                  <a:gd name="connsiteX7" fmla="*/ 619179 w 5052131"/>
                  <a:gd name="connsiteY7" fmla="*/ 3359875 h 3974749"/>
                  <a:gd name="connsiteX8" fmla="*/ 314379 w 5052131"/>
                  <a:gd name="connsiteY8" fmla="*/ 2826475 h 3974749"/>
                  <a:gd name="connsiteX9" fmla="*/ 100684 w 5052131"/>
                  <a:gd name="connsiteY9" fmla="*/ 3474175 h 3974749"/>
                  <a:gd name="connsiteX10" fmla="*/ 519784 w 5052131"/>
                  <a:gd name="connsiteY10" fmla="*/ 476976 h 3974749"/>
                  <a:gd name="connsiteX0" fmla="*/ 519784 w 5052131"/>
                  <a:gd name="connsiteY0" fmla="*/ 476976 h 3969475"/>
                  <a:gd name="connsiteX1" fmla="*/ 4987979 w 5052131"/>
                  <a:gd name="connsiteY1" fmla="*/ 3359876 h 3969475"/>
                  <a:gd name="connsiteX2" fmla="*/ 4467279 w 5052131"/>
                  <a:gd name="connsiteY2" fmla="*/ 3969475 h 3969475"/>
                  <a:gd name="connsiteX3" fmla="*/ 2409879 w 5052131"/>
                  <a:gd name="connsiteY3" fmla="*/ 3766274 h 3969475"/>
                  <a:gd name="connsiteX4" fmla="*/ 2143179 w 5052131"/>
                  <a:gd name="connsiteY4" fmla="*/ 3156674 h 3969475"/>
                  <a:gd name="connsiteX5" fmla="*/ 1685979 w 5052131"/>
                  <a:gd name="connsiteY5" fmla="*/ 3804375 h 3969475"/>
                  <a:gd name="connsiteX6" fmla="*/ 1419279 w 5052131"/>
                  <a:gd name="connsiteY6" fmla="*/ 3448775 h 3969475"/>
                  <a:gd name="connsiteX7" fmla="*/ 1063679 w 5052131"/>
                  <a:gd name="connsiteY7" fmla="*/ 3232875 h 3969475"/>
                  <a:gd name="connsiteX8" fmla="*/ 619179 w 5052131"/>
                  <a:gd name="connsiteY8" fmla="*/ 3359875 h 3969475"/>
                  <a:gd name="connsiteX9" fmla="*/ 314379 w 5052131"/>
                  <a:gd name="connsiteY9" fmla="*/ 2826475 h 3969475"/>
                  <a:gd name="connsiteX10" fmla="*/ 100684 w 5052131"/>
                  <a:gd name="connsiteY10" fmla="*/ 3474175 h 3969475"/>
                  <a:gd name="connsiteX11" fmla="*/ 519784 w 5052131"/>
                  <a:gd name="connsiteY11" fmla="*/ 476976 h 3969475"/>
                  <a:gd name="connsiteX0" fmla="*/ 519784 w 5052131"/>
                  <a:gd name="connsiteY0" fmla="*/ 476976 h 3980176"/>
                  <a:gd name="connsiteX1" fmla="*/ 4987979 w 5052131"/>
                  <a:gd name="connsiteY1" fmla="*/ 3359876 h 3980176"/>
                  <a:gd name="connsiteX2" fmla="*/ 4467279 w 5052131"/>
                  <a:gd name="connsiteY2" fmla="*/ 3969475 h 3980176"/>
                  <a:gd name="connsiteX3" fmla="*/ 2841679 w 5052131"/>
                  <a:gd name="connsiteY3" fmla="*/ 3575774 h 3980176"/>
                  <a:gd name="connsiteX4" fmla="*/ 2409879 w 5052131"/>
                  <a:gd name="connsiteY4" fmla="*/ 3766274 h 3980176"/>
                  <a:gd name="connsiteX5" fmla="*/ 2143179 w 5052131"/>
                  <a:gd name="connsiteY5" fmla="*/ 3156674 h 3980176"/>
                  <a:gd name="connsiteX6" fmla="*/ 1685979 w 5052131"/>
                  <a:gd name="connsiteY6" fmla="*/ 3804375 h 3980176"/>
                  <a:gd name="connsiteX7" fmla="*/ 1419279 w 5052131"/>
                  <a:gd name="connsiteY7" fmla="*/ 3448775 h 3980176"/>
                  <a:gd name="connsiteX8" fmla="*/ 1063679 w 5052131"/>
                  <a:gd name="connsiteY8" fmla="*/ 3232875 h 3980176"/>
                  <a:gd name="connsiteX9" fmla="*/ 619179 w 5052131"/>
                  <a:gd name="connsiteY9" fmla="*/ 3359875 h 3980176"/>
                  <a:gd name="connsiteX10" fmla="*/ 314379 w 5052131"/>
                  <a:gd name="connsiteY10" fmla="*/ 2826475 h 3980176"/>
                  <a:gd name="connsiteX11" fmla="*/ 100684 w 5052131"/>
                  <a:gd name="connsiteY11" fmla="*/ 3474175 h 3980176"/>
                  <a:gd name="connsiteX12" fmla="*/ 519784 w 5052131"/>
                  <a:gd name="connsiteY12" fmla="*/ 476976 h 3980176"/>
                  <a:gd name="connsiteX0" fmla="*/ 519784 w 5052131"/>
                  <a:gd name="connsiteY0" fmla="*/ 476976 h 3972214"/>
                  <a:gd name="connsiteX1" fmla="*/ 4987979 w 5052131"/>
                  <a:gd name="connsiteY1" fmla="*/ 3359876 h 3972214"/>
                  <a:gd name="connsiteX2" fmla="*/ 4467279 w 5052131"/>
                  <a:gd name="connsiteY2" fmla="*/ 3969475 h 3972214"/>
                  <a:gd name="connsiteX3" fmla="*/ 3197279 w 5052131"/>
                  <a:gd name="connsiteY3" fmla="*/ 3105873 h 3972214"/>
                  <a:gd name="connsiteX4" fmla="*/ 2841679 w 5052131"/>
                  <a:gd name="connsiteY4" fmla="*/ 3575774 h 3972214"/>
                  <a:gd name="connsiteX5" fmla="*/ 2409879 w 5052131"/>
                  <a:gd name="connsiteY5" fmla="*/ 3766274 h 3972214"/>
                  <a:gd name="connsiteX6" fmla="*/ 2143179 w 5052131"/>
                  <a:gd name="connsiteY6" fmla="*/ 3156674 h 3972214"/>
                  <a:gd name="connsiteX7" fmla="*/ 1685979 w 5052131"/>
                  <a:gd name="connsiteY7" fmla="*/ 3804375 h 3972214"/>
                  <a:gd name="connsiteX8" fmla="*/ 1419279 w 5052131"/>
                  <a:gd name="connsiteY8" fmla="*/ 3448775 h 3972214"/>
                  <a:gd name="connsiteX9" fmla="*/ 1063679 w 5052131"/>
                  <a:gd name="connsiteY9" fmla="*/ 3232875 h 3972214"/>
                  <a:gd name="connsiteX10" fmla="*/ 619179 w 5052131"/>
                  <a:gd name="connsiteY10" fmla="*/ 3359875 h 3972214"/>
                  <a:gd name="connsiteX11" fmla="*/ 314379 w 5052131"/>
                  <a:gd name="connsiteY11" fmla="*/ 2826475 h 3972214"/>
                  <a:gd name="connsiteX12" fmla="*/ 100684 w 5052131"/>
                  <a:gd name="connsiteY12" fmla="*/ 3474175 h 3972214"/>
                  <a:gd name="connsiteX13" fmla="*/ 519784 w 5052131"/>
                  <a:gd name="connsiteY13" fmla="*/ 476976 h 3972214"/>
                  <a:gd name="connsiteX0" fmla="*/ 519784 w 5052131"/>
                  <a:gd name="connsiteY0" fmla="*/ 476976 h 3970199"/>
                  <a:gd name="connsiteX1" fmla="*/ 4987979 w 5052131"/>
                  <a:gd name="connsiteY1" fmla="*/ 3359876 h 3970199"/>
                  <a:gd name="connsiteX2" fmla="*/ 4467279 w 5052131"/>
                  <a:gd name="connsiteY2" fmla="*/ 3969475 h 3970199"/>
                  <a:gd name="connsiteX3" fmla="*/ 3730679 w 5052131"/>
                  <a:gd name="connsiteY3" fmla="*/ 3397973 h 3970199"/>
                  <a:gd name="connsiteX4" fmla="*/ 3197279 w 5052131"/>
                  <a:gd name="connsiteY4" fmla="*/ 3105873 h 3970199"/>
                  <a:gd name="connsiteX5" fmla="*/ 2841679 w 5052131"/>
                  <a:gd name="connsiteY5" fmla="*/ 3575774 h 3970199"/>
                  <a:gd name="connsiteX6" fmla="*/ 2409879 w 5052131"/>
                  <a:gd name="connsiteY6" fmla="*/ 3766274 h 3970199"/>
                  <a:gd name="connsiteX7" fmla="*/ 2143179 w 5052131"/>
                  <a:gd name="connsiteY7" fmla="*/ 3156674 h 3970199"/>
                  <a:gd name="connsiteX8" fmla="*/ 1685979 w 5052131"/>
                  <a:gd name="connsiteY8" fmla="*/ 3804375 h 3970199"/>
                  <a:gd name="connsiteX9" fmla="*/ 1419279 w 5052131"/>
                  <a:gd name="connsiteY9" fmla="*/ 3448775 h 3970199"/>
                  <a:gd name="connsiteX10" fmla="*/ 1063679 w 5052131"/>
                  <a:gd name="connsiteY10" fmla="*/ 3232875 h 3970199"/>
                  <a:gd name="connsiteX11" fmla="*/ 619179 w 5052131"/>
                  <a:gd name="connsiteY11" fmla="*/ 3359875 h 3970199"/>
                  <a:gd name="connsiteX12" fmla="*/ 314379 w 5052131"/>
                  <a:gd name="connsiteY12" fmla="*/ 2826475 h 3970199"/>
                  <a:gd name="connsiteX13" fmla="*/ 100684 w 5052131"/>
                  <a:gd name="connsiteY13" fmla="*/ 3474175 h 3970199"/>
                  <a:gd name="connsiteX14" fmla="*/ 519784 w 5052131"/>
                  <a:gd name="connsiteY14" fmla="*/ 476976 h 3970199"/>
                  <a:gd name="connsiteX0" fmla="*/ 519784 w 5052131"/>
                  <a:gd name="connsiteY0" fmla="*/ 476976 h 3976108"/>
                  <a:gd name="connsiteX1" fmla="*/ 4987979 w 5052131"/>
                  <a:gd name="connsiteY1" fmla="*/ 3359876 h 3976108"/>
                  <a:gd name="connsiteX2" fmla="*/ 4467279 w 5052131"/>
                  <a:gd name="connsiteY2" fmla="*/ 3969475 h 3976108"/>
                  <a:gd name="connsiteX3" fmla="*/ 4060879 w 5052131"/>
                  <a:gd name="connsiteY3" fmla="*/ 3626574 h 3976108"/>
                  <a:gd name="connsiteX4" fmla="*/ 3730679 w 5052131"/>
                  <a:gd name="connsiteY4" fmla="*/ 3397973 h 3976108"/>
                  <a:gd name="connsiteX5" fmla="*/ 3197279 w 5052131"/>
                  <a:gd name="connsiteY5" fmla="*/ 3105873 h 3976108"/>
                  <a:gd name="connsiteX6" fmla="*/ 2841679 w 5052131"/>
                  <a:gd name="connsiteY6" fmla="*/ 3575774 h 3976108"/>
                  <a:gd name="connsiteX7" fmla="*/ 2409879 w 5052131"/>
                  <a:gd name="connsiteY7" fmla="*/ 3766274 h 3976108"/>
                  <a:gd name="connsiteX8" fmla="*/ 2143179 w 5052131"/>
                  <a:gd name="connsiteY8" fmla="*/ 3156674 h 3976108"/>
                  <a:gd name="connsiteX9" fmla="*/ 1685979 w 5052131"/>
                  <a:gd name="connsiteY9" fmla="*/ 3804375 h 3976108"/>
                  <a:gd name="connsiteX10" fmla="*/ 1419279 w 5052131"/>
                  <a:gd name="connsiteY10" fmla="*/ 3448775 h 3976108"/>
                  <a:gd name="connsiteX11" fmla="*/ 1063679 w 5052131"/>
                  <a:gd name="connsiteY11" fmla="*/ 3232875 h 3976108"/>
                  <a:gd name="connsiteX12" fmla="*/ 619179 w 5052131"/>
                  <a:gd name="connsiteY12" fmla="*/ 3359875 h 3976108"/>
                  <a:gd name="connsiteX13" fmla="*/ 314379 w 5052131"/>
                  <a:gd name="connsiteY13" fmla="*/ 2826475 h 3976108"/>
                  <a:gd name="connsiteX14" fmla="*/ 100684 w 5052131"/>
                  <a:gd name="connsiteY14" fmla="*/ 3474175 h 3976108"/>
                  <a:gd name="connsiteX15" fmla="*/ 519784 w 5052131"/>
                  <a:gd name="connsiteY15" fmla="*/ 476976 h 3976108"/>
                  <a:gd name="connsiteX0" fmla="*/ 519784 w 5052131"/>
                  <a:gd name="connsiteY0" fmla="*/ 476976 h 3809225"/>
                  <a:gd name="connsiteX1" fmla="*/ 4987979 w 5052131"/>
                  <a:gd name="connsiteY1" fmla="*/ 3359876 h 3809225"/>
                  <a:gd name="connsiteX2" fmla="*/ 4340279 w 5052131"/>
                  <a:gd name="connsiteY2" fmla="*/ 3283675 h 3809225"/>
                  <a:gd name="connsiteX3" fmla="*/ 4060879 w 5052131"/>
                  <a:gd name="connsiteY3" fmla="*/ 3626574 h 3809225"/>
                  <a:gd name="connsiteX4" fmla="*/ 3730679 w 5052131"/>
                  <a:gd name="connsiteY4" fmla="*/ 3397973 h 3809225"/>
                  <a:gd name="connsiteX5" fmla="*/ 3197279 w 5052131"/>
                  <a:gd name="connsiteY5" fmla="*/ 3105873 h 3809225"/>
                  <a:gd name="connsiteX6" fmla="*/ 2841679 w 5052131"/>
                  <a:gd name="connsiteY6" fmla="*/ 3575774 h 3809225"/>
                  <a:gd name="connsiteX7" fmla="*/ 2409879 w 5052131"/>
                  <a:gd name="connsiteY7" fmla="*/ 3766274 h 3809225"/>
                  <a:gd name="connsiteX8" fmla="*/ 2143179 w 5052131"/>
                  <a:gd name="connsiteY8" fmla="*/ 3156674 h 3809225"/>
                  <a:gd name="connsiteX9" fmla="*/ 1685979 w 5052131"/>
                  <a:gd name="connsiteY9" fmla="*/ 3804375 h 3809225"/>
                  <a:gd name="connsiteX10" fmla="*/ 1419279 w 5052131"/>
                  <a:gd name="connsiteY10" fmla="*/ 3448775 h 3809225"/>
                  <a:gd name="connsiteX11" fmla="*/ 1063679 w 5052131"/>
                  <a:gd name="connsiteY11" fmla="*/ 3232875 h 3809225"/>
                  <a:gd name="connsiteX12" fmla="*/ 619179 w 5052131"/>
                  <a:gd name="connsiteY12" fmla="*/ 3359875 h 3809225"/>
                  <a:gd name="connsiteX13" fmla="*/ 314379 w 5052131"/>
                  <a:gd name="connsiteY13" fmla="*/ 2826475 h 3809225"/>
                  <a:gd name="connsiteX14" fmla="*/ 100684 w 5052131"/>
                  <a:gd name="connsiteY14" fmla="*/ 3474175 h 3809225"/>
                  <a:gd name="connsiteX15" fmla="*/ 519784 w 5052131"/>
                  <a:gd name="connsiteY15" fmla="*/ 476976 h 3809225"/>
                  <a:gd name="connsiteX0" fmla="*/ 519784 w 5052131"/>
                  <a:gd name="connsiteY0" fmla="*/ 476976 h 3809225"/>
                  <a:gd name="connsiteX1" fmla="*/ 4987979 w 5052131"/>
                  <a:gd name="connsiteY1" fmla="*/ 3359876 h 3809225"/>
                  <a:gd name="connsiteX2" fmla="*/ 4708579 w 5052131"/>
                  <a:gd name="connsiteY2" fmla="*/ 2585174 h 3809225"/>
                  <a:gd name="connsiteX3" fmla="*/ 4340279 w 5052131"/>
                  <a:gd name="connsiteY3" fmla="*/ 3283675 h 3809225"/>
                  <a:gd name="connsiteX4" fmla="*/ 4060879 w 5052131"/>
                  <a:gd name="connsiteY4" fmla="*/ 3626574 h 3809225"/>
                  <a:gd name="connsiteX5" fmla="*/ 3730679 w 5052131"/>
                  <a:gd name="connsiteY5" fmla="*/ 3397973 h 3809225"/>
                  <a:gd name="connsiteX6" fmla="*/ 3197279 w 5052131"/>
                  <a:gd name="connsiteY6" fmla="*/ 3105873 h 3809225"/>
                  <a:gd name="connsiteX7" fmla="*/ 2841679 w 5052131"/>
                  <a:gd name="connsiteY7" fmla="*/ 3575774 h 3809225"/>
                  <a:gd name="connsiteX8" fmla="*/ 2409879 w 5052131"/>
                  <a:gd name="connsiteY8" fmla="*/ 3766274 h 3809225"/>
                  <a:gd name="connsiteX9" fmla="*/ 2143179 w 5052131"/>
                  <a:gd name="connsiteY9" fmla="*/ 3156674 h 3809225"/>
                  <a:gd name="connsiteX10" fmla="*/ 1685979 w 5052131"/>
                  <a:gd name="connsiteY10" fmla="*/ 3804375 h 3809225"/>
                  <a:gd name="connsiteX11" fmla="*/ 1419279 w 5052131"/>
                  <a:gd name="connsiteY11" fmla="*/ 3448775 h 3809225"/>
                  <a:gd name="connsiteX12" fmla="*/ 1063679 w 5052131"/>
                  <a:gd name="connsiteY12" fmla="*/ 3232875 h 3809225"/>
                  <a:gd name="connsiteX13" fmla="*/ 619179 w 5052131"/>
                  <a:gd name="connsiteY13" fmla="*/ 3359875 h 3809225"/>
                  <a:gd name="connsiteX14" fmla="*/ 314379 w 5052131"/>
                  <a:gd name="connsiteY14" fmla="*/ 2826475 h 3809225"/>
                  <a:gd name="connsiteX15" fmla="*/ 100684 w 5052131"/>
                  <a:gd name="connsiteY15" fmla="*/ 3474175 h 3809225"/>
                  <a:gd name="connsiteX16" fmla="*/ 519784 w 5052131"/>
                  <a:gd name="connsiteY16" fmla="*/ 476976 h 3809225"/>
                  <a:gd name="connsiteX0" fmla="*/ 519784 w 5052131"/>
                  <a:gd name="connsiteY0" fmla="*/ 476976 h 3809225"/>
                  <a:gd name="connsiteX1" fmla="*/ 4987979 w 5052131"/>
                  <a:gd name="connsiteY1" fmla="*/ 3359876 h 3809225"/>
                  <a:gd name="connsiteX2" fmla="*/ 4708579 w 5052131"/>
                  <a:gd name="connsiteY2" fmla="*/ 2585174 h 3809225"/>
                  <a:gd name="connsiteX3" fmla="*/ 4340279 w 5052131"/>
                  <a:gd name="connsiteY3" fmla="*/ 3283675 h 3809225"/>
                  <a:gd name="connsiteX4" fmla="*/ 4060879 w 5052131"/>
                  <a:gd name="connsiteY4" fmla="*/ 3626574 h 3809225"/>
                  <a:gd name="connsiteX5" fmla="*/ 3730679 w 5052131"/>
                  <a:gd name="connsiteY5" fmla="*/ 3397973 h 3809225"/>
                  <a:gd name="connsiteX6" fmla="*/ 3197279 w 5052131"/>
                  <a:gd name="connsiteY6" fmla="*/ 3105873 h 3809225"/>
                  <a:gd name="connsiteX7" fmla="*/ 2841679 w 5052131"/>
                  <a:gd name="connsiteY7" fmla="*/ 3575774 h 3809225"/>
                  <a:gd name="connsiteX8" fmla="*/ 2409879 w 5052131"/>
                  <a:gd name="connsiteY8" fmla="*/ 3766274 h 3809225"/>
                  <a:gd name="connsiteX9" fmla="*/ 2143179 w 5052131"/>
                  <a:gd name="connsiteY9" fmla="*/ 3156674 h 3809225"/>
                  <a:gd name="connsiteX10" fmla="*/ 1685979 w 5052131"/>
                  <a:gd name="connsiteY10" fmla="*/ 3804375 h 3809225"/>
                  <a:gd name="connsiteX11" fmla="*/ 1419279 w 5052131"/>
                  <a:gd name="connsiteY11" fmla="*/ 3448775 h 3809225"/>
                  <a:gd name="connsiteX12" fmla="*/ 1063679 w 5052131"/>
                  <a:gd name="connsiteY12" fmla="*/ 3232875 h 3809225"/>
                  <a:gd name="connsiteX13" fmla="*/ 619179 w 5052131"/>
                  <a:gd name="connsiteY13" fmla="*/ 3359875 h 3809225"/>
                  <a:gd name="connsiteX14" fmla="*/ 314379 w 5052131"/>
                  <a:gd name="connsiteY14" fmla="*/ 2826475 h 3809225"/>
                  <a:gd name="connsiteX15" fmla="*/ 100684 w 5052131"/>
                  <a:gd name="connsiteY15" fmla="*/ 3474175 h 3809225"/>
                  <a:gd name="connsiteX16" fmla="*/ 519784 w 5052131"/>
                  <a:gd name="connsiteY16" fmla="*/ 476976 h 3809225"/>
                  <a:gd name="connsiteX0" fmla="*/ 519784 w 5052131"/>
                  <a:gd name="connsiteY0" fmla="*/ 476976 h 3809225"/>
                  <a:gd name="connsiteX1" fmla="*/ 4987979 w 5052131"/>
                  <a:gd name="connsiteY1" fmla="*/ 3359876 h 3809225"/>
                  <a:gd name="connsiteX2" fmla="*/ 4708579 w 5052131"/>
                  <a:gd name="connsiteY2" fmla="*/ 2585174 h 3809225"/>
                  <a:gd name="connsiteX3" fmla="*/ 4340279 w 5052131"/>
                  <a:gd name="connsiteY3" fmla="*/ 3283675 h 3809225"/>
                  <a:gd name="connsiteX4" fmla="*/ 4060879 w 5052131"/>
                  <a:gd name="connsiteY4" fmla="*/ 3626574 h 3809225"/>
                  <a:gd name="connsiteX5" fmla="*/ 3730679 w 5052131"/>
                  <a:gd name="connsiteY5" fmla="*/ 3397973 h 3809225"/>
                  <a:gd name="connsiteX6" fmla="*/ 3197279 w 5052131"/>
                  <a:gd name="connsiteY6" fmla="*/ 3105873 h 3809225"/>
                  <a:gd name="connsiteX7" fmla="*/ 2841679 w 5052131"/>
                  <a:gd name="connsiteY7" fmla="*/ 3575774 h 3809225"/>
                  <a:gd name="connsiteX8" fmla="*/ 2409879 w 5052131"/>
                  <a:gd name="connsiteY8" fmla="*/ 3766274 h 3809225"/>
                  <a:gd name="connsiteX9" fmla="*/ 2143179 w 5052131"/>
                  <a:gd name="connsiteY9" fmla="*/ 3156674 h 3809225"/>
                  <a:gd name="connsiteX10" fmla="*/ 1685979 w 5052131"/>
                  <a:gd name="connsiteY10" fmla="*/ 3804375 h 3809225"/>
                  <a:gd name="connsiteX11" fmla="*/ 1419279 w 5052131"/>
                  <a:gd name="connsiteY11" fmla="*/ 3448775 h 3809225"/>
                  <a:gd name="connsiteX12" fmla="*/ 1063679 w 5052131"/>
                  <a:gd name="connsiteY12" fmla="*/ 3232875 h 3809225"/>
                  <a:gd name="connsiteX13" fmla="*/ 619179 w 5052131"/>
                  <a:gd name="connsiteY13" fmla="*/ 3359875 h 3809225"/>
                  <a:gd name="connsiteX14" fmla="*/ 314379 w 5052131"/>
                  <a:gd name="connsiteY14" fmla="*/ 2826475 h 3809225"/>
                  <a:gd name="connsiteX15" fmla="*/ 100684 w 5052131"/>
                  <a:gd name="connsiteY15" fmla="*/ 3474175 h 3809225"/>
                  <a:gd name="connsiteX16" fmla="*/ 519784 w 5052131"/>
                  <a:gd name="connsiteY16" fmla="*/ 476976 h 3809225"/>
                  <a:gd name="connsiteX0" fmla="*/ 519784 w 5052131"/>
                  <a:gd name="connsiteY0" fmla="*/ 476976 h 3809225"/>
                  <a:gd name="connsiteX1" fmla="*/ 4987979 w 5052131"/>
                  <a:gd name="connsiteY1" fmla="*/ 3359876 h 3809225"/>
                  <a:gd name="connsiteX2" fmla="*/ 4708579 w 5052131"/>
                  <a:gd name="connsiteY2" fmla="*/ 2585174 h 3809225"/>
                  <a:gd name="connsiteX3" fmla="*/ 4340279 w 5052131"/>
                  <a:gd name="connsiteY3" fmla="*/ 3283675 h 3809225"/>
                  <a:gd name="connsiteX4" fmla="*/ 4060879 w 5052131"/>
                  <a:gd name="connsiteY4" fmla="*/ 3626574 h 3809225"/>
                  <a:gd name="connsiteX5" fmla="*/ 3730679 w 5052131"/>
                  <a:gd name="connsiteY5" fmla="*/ 3397973 h 3809225"/>
                  <a:gd name="connsiteX6" fmla="*/ 3197279 w 5052131"/>
                  <a:gd name="connsiteY6" fmla="*/ 3105873 h 3809225"/>
                  <a:gd name="connsiteX7" fmla="*/ 2841679 w 5052131"/>
                  <a:gd name="connsiteY7" fmla="*/ 3575774 h 3809225"/>
                  <a:gd name="connsiteX8" fmla="*/ 2409879 w 5052131"/>
                  <a:gd name="connsiteY8" fmla="*/ 3766274 h 3809225"/>
                  <a:gd name="connsiteX9" fmla="*/ 2143179 w 5052131"/>
                  <a:gd name="connsiteY9" fmla="*/ 3156674 h 3809225"/>
                  <a:gd name="connsiteX10" fmla="*/ 1685979 w 5052131"/>
                  <a:gd name="connsiteY10" fmla="*/ 3804375 h 3809225"/>
                  <a:gd name="connsiteX11" fmla="*/ 1419279 w 5052131"/>
                  <a:gd name="connsiteY11" fmla="*/ 3448775 h 3809225"/>
                  <a:gd name="connsiteX12" fmla="*/ 1063679 w 5052131"/>
                  <a:gd name="connsiteY12" fmla="*/ 3232875 h 3809225"/>
                  <a:gd name="connsiteX13" fmla="*/ 619179 w 5052131"/>
                  <a:gd name="connsiteY13" fmla="*/ 3359875 h 3809225"/>
                  <a:gd name="connsiteX14" fmla="*/ 314379 w 5052131"/>
                  <a:gd name="connsiteY14" fmla="*/ 2826475 h 3809225"/>
                  <a:gd name="connsiteX15" fmla="*/ 100684 w 5052131"/>
                  <a:gd name="connsiteY15" fmla="*/ 3474175 h 3809225"/>
                  <a:gd name="connsiteX16" fmla="*/ 519784 w 5052131"/>
                  <a:gd name="connsiteY16" fmla="*/ 476976 h 3809225"/>
                  <a:gd name="connsiteX0" fmla="*/ 519784 w 5052131"/>
                  <a:gd name="connsiteY0" fmla="*/ 476976 h 3964986"/>
                  <a:gd name="connsiteX1" fmla="*/ 4987979 w 5052131"/>
                  <a:gd name="connsiteY1" fmla="*/ 3359876 h 3964986"/>
                  <a:gd name="connsiteX2" fmla="*/ 4708579 w 5052131"/>
                  <a:gd name="connsiteY2" fmla="*/ 2585174 h 3964986"/>
                  <a:gd name="connsiteX3" fmla="*/ 4340279 w 5052131"/>
                  <a:gd name="connsiteY3" fmla="*/ 3283675 h 3964986"/>
                  <a:gd name="connsiteX4" fmla="*/ 4060879 w 5052131"/>
                  <a:gd name="connsiteY4" fmla="*/ 3626574 h 3964986"/>
                  <a:gd name="connsiteX5" fmla="*/ 3730679 w 5052131"/>
                  <a:gd name="connsiteY5" fmla="*/ 3397973 h 3964986"/>
                  <a:gd name="connsiteX6" fmla="*/ 3197279 w 5052131"/>
                  <a:gd name="connsiteY6" fmla="*/ 3105873 h 3964986"/>
                  <a:gd name="connsiteX7" fmla="*/ 2841679 w 5052131"/>
                  <a:gd name="connsiteY7" fmla="*/ 3575774 h 3964986"/>
                  <a:gd name="connsiteX8" fmla="*/ 2409879 w 5052131"/>
                  <a:gd name="connsiteY8" fmla="*/ 3766274 h 3964986"/>
                  <a:gd name="connsiteX9" fmla="*/ 2143179 w 5052131"/>
                  <a:gd name="connsiteY9" fmla="*/ 3156674 h 3964986"/>
                  <a:gd name="connsiteX10" fmla="*/ 1685979 w 5052131"/>
                  <a:gd name="connsiteY10" fmla="*/ 3804375 h 3964986"/>
                  <a:gd name="connsiteX11" fmla="*/ 1419279 w 5052131"/>
                  <a:gd name="connsiteY11" fmla="*/ 3448775 h 3964986"/>
                  <a:gd name="connsiteX12" fmla="*/ 1063679 w 5052131"/>
                  <a:gd name="connsiteY12" fmla="*/ 3232875 h 3964986"/>
                  <a:gd name="connsiteX13" fmla="*/ 619179 w 5052131"/>
                  <a:gd name="connsiteY13" fmla="*/ 3359875 h 3964986"/>
                  <a:gd name="connsiteX14" fmla="*/ 314379 w 5052131"/>
                  <a:gd name="connsiteY14" fmla="*/ 2826475 h 3964986"/>
                  <a:gd name="connsiteX15" fmla="*/ 100684 w 5052131"/>
                  <a:gd name="connsiteY15" fmla="*/ 3474175 h 3964986"/>
                  <a:gd name="connsiteX16" fmla="*/ 519784 w 5052131"/>
                  <a:gd name="connsiteY16" fmla="*/ 476976 h 3964986"/>
                  <a:gd name="connsiteX0" fmla="*/ 519784 w 5052131"/>
                  <a:gd name="connsiteY0" fmla="*/ 476976 h 3982383"/>
                  <a:gd name="connsiteX1" fmla="*/ 4987979 w 5052131"/>
                  <a:gd name="connsiteY1" fmla="*/ 3359876 h 3982383"/>
                  <a:gd name="connsiteX2" fmla="*/ 4708579 w 5052131"/>
                  <a:gd name="connsiteY2" fmla="*/ 2585174 h 3982383"/>
                  <a:gd name="connsiteX3" fmla="*/ 4340279 w 5052131"/>
                  <a:gd name="connsiteY3" fmla="*/ 3283675 h 3982383"/>
                  <a:gd name="connsiteX4" fmla="*/ 4060879 w 5052131"/>
                  <a:gd name="connsiteY4" fmla="*/ 3626574 h 3982383"/>
                  <a:gd name="connsiteX5" fmla="*/ 3730679 w 5052131"/>
                  <a:gd name="connsiteY5" fmla="*/ 3397973 h 3982383"/>
                  <a:gd name="connsiteX6" fmla="*/ 3197279 w 5052131"/>
                  <a:gd name="connsiteY6" fmla="*/ 3105873 h 3982383"/>
                  <a:gd name="connsiteX7" fmla="*/ 2841679 w 5052131"/>
                  <a:gd name="connsiteY7" fmla="*/ 3575774 h 3982383"/>
                  <a:gd name="connsiteX8" fmla="*/ 2409879 w 5052131"/>
                  <a:gd name="connsiteY8" fmla="*/ 3766274 h 3982383"/>
                  <a:gd name="connsiteX9" fmla="*/ 2143179 w 5052131"/>
                  <a:gd name="connsiteY9" fmla="*/ 3156674 h 3982383"/>
                  <a:gd name="connsiteX10" fmla="*/ 1685979 w 5052131"/>
                  <a:gd name="connsiteY10" fmla="*/ 3804375 h 3982383"/>
                  <a:gd name="connsiteX11" fmla="*/ 1419279 w 5052131"/>
                  <a:gd name="connsiteY11" fmla="*/ 3448775 h 3982383"/>
                  <a:gd name="connsiteX12" fmla="*/ 1063679 w 5052131"/>
                  <a:gd name="connsiteY12" fmla="*/ 3232875 h 3982383"/>
                  <a:gd name="connsiteX13" fmla="*/ 619179 w 5052131"/>
                  <a:gd name="connsiteY13" fmla="*/ 3359875 h 3982383"/>
                  <a:gd name="connsiteX14" fmla="*/ 314379 w 5052131"/>
                  <a:gd name="connsiteY14" fmla="*/ 2826475 h 3982383"/>
                  <a:gd name="connsiteX15" fmla="*/ 100684 w 5052131"/>
                  <a:gd name="connsiteY15" fmla="*/ 3474175 h 3982383"/>
                  <a:gd name="connsiteX16" fmla="*/ 519784 w 5052131"/>
                  <a:gd name="connsiteY16" fmla="*/ 476976 h 3982383"/>
                  <a:gd name="connsiteX0" fmla="*/ 519784 w 5052131"/>
                  <a:gd name="connsiteY0" fmla="*/ 476976 h 4037613"/>
                  <a:gd name="connsiteX1" fmla="*/ 4987979 w 5052131"/>
                  <a:gd name="connsiteY1" fmla="*/ 3359876 h 4037613"/>
                  <a:gd name="connsiteX2" fmla="*/ 4708579 w 5052131"/>
                  <a:gd name="connsiteY2" fmla="*/ 2585174 h 4037613"/>
                  <a:gd name="connsiteX3" fmla="*/ 4340279 w 5052131"/>
                  <a:gd name="connsiteY3" fmla="*/ 3283675 h 4037613"/>
                  <a:gd name="connsiteX4" fmla="*/ 4060879 w 5052131"/>
                  <a:gd name="connsiteY4" fmla="*/ 3626574 h 4037613"/>
                  <a:gd name="connsiteX5" fmla="*/ 3730679 w 5052131"/>
                  <a:gd name="connsiteY5" fmla="*/ 3397973 h 4037613"/>
                  <a:gd name="connsiteX6" fmla="*/ 3197279 w 5052131"/>
                  <a:gd name="connsiteY6" fmla="*/ 3105873 h 4037613"/>
                  <a:gd name="connsiteX7" fmla="*/ 2841679 w 5052131"/>
                  <a:gd name="connsiteY7" fmla="*/ 3575774 h 4037613"/>
                  <a:gd name="connsiteX8" fmla="*/ 2409879 w 5052131"/>
                  <a:gd name="connsiteY8" fmla="*/ 3766274 h 4037613"/>
                  <a:gd name="connsiteX9" fmla="*/ 2143179 w 5052131"/>
                  <a:gd name="connsiteY9" fmla="*/ 3156674 h 4037613"/>
                  <a:gd name="connsiteX10" fmla="*/ 1685979 w 5052131"/>
                  <a:gd name="connsiteY10" fmla="*/ 3804375 h 4037613"/>
                  <a:gd name="connsiteX11" fmla="*/ 1419279 w 5052131"/>
                  <a:gd name="connsiteY11" fmla="*/ 3448775 h 4037613"/>
                  <a:gd name="connsiteX12" fmla="*/ 1063679 w 5052131"/>
                  <a:gd name="connsiteY12" fmla="*/ 3232875 h 4037613"/>
                  <a:gd name="connsiteX13" fmla="*/ 619179 w 5052131"/>
                  <a:gd name="connsiteY13" fmla="*/ 3359875 h 4037613"/>
                  <a:gd name="connsiteX14" fmla="*/ 314379 w 5052131"/>
                  <a:gd name="connsiteY14" fmla="*/ 2826475 h 4037613"/>
                  <a:gd name="connsiteX15" fmla="*/ 100684 w 5052131"/>
                  <a:gd name="connsiteY15" fmla="*/ 3474175 h 4037613"/>
                  <a:gd name="connsiteX16" fmla="*/ 519784 w 5052131"/>
                  <a:gd name="connsiteY16" fmla="*/ 476976 h 4037613"/>
                  <a:gd name="connsiteX0" fmla="*/ 519784 w 5052131"/>
                  <a:gd name="connsiteY0" fmla="*/ 476976 h 4060216"/>
                  <a:gd name="connsiteX1" fmla="*/ 4987979 w 5052131"/>
                  <a:gd name="connsiteY1" fmla="*/ 3359876 h 4060216"/>
                  <a:gd name="connsiteX2" fmla="*/ 4708579 w 5052131"/>
                  <a:gd name="connsiteY2" fmla="*/ 2585174 h 4060216"/>
                  <a:gd name="connsiteX3" fmla="*/ 4340279 w 5052131"/>
                  <a:gd name="connsiteY3" fmla="*/ 3283675 h 4060216"/>
                  <a:gd name="connsiteX4" fmla="*/ 4060879 w 5052131"/>
                  <a:gd name="connsiteY4" fmla="*/ 3626574 h 4060216"/>
                  <a:gd name="connsiteX5" fmla="*/ 3730679 w 5052131"/>
                  <a:gd name="connsiteY5" fmla="*/ 3397973 h 4060216"/>
                  <a:gd name="connsiteX6" fmla="*/ 3197279 w 5052131"/>
                  <a:gd name="connsiteY6" fmla="*/ 3105873 h 4060216"/>
                  <a:gd name="connsiteX7" fmla="*/ 2841679 w 5052131"/>
                  <a:gd name="connsiteY7" fmla="*/ 3575774 h 4060216"/>
                  <a:gd name="connsiteX8" fmla="*/ 2409879 w 5052131"/>
                  <a:gd name="connsiteY8" fmla="*/ 3766274 h 4060216"/>
                  <a:gd name="connsiteX9" fmla="*/ 2143179 w 5052131"/>
                  <a:gd name="connsiteY9" fmla="*/ 3156674 h 4060216"/>
                  <a:gd name="connsiteX10" fmla="*/ 1685979 w 5052131"/>
                  <a:gd name="connsiteY10" fmla="*/ 3804375 h 4060216"/>
                  <a:gd name="connsiteX11" fmla="*/ 1419279 w 5052131"/>
                  <a:gd name="connsiteY11" fmla="*/ 3448775 h 4060216"/>
                  <a:gd name="connsiteX12" fmla="*/ 1063679 w 5052131"/>
                  <a:gd name="connsiteY12" fmla="*/ 3232875 h 4060216"/>
                  <a:gd name="connsiteX13" fmla="*/ 619179 w 5052131"/>
                  <a:gd name="connsiteY13" fmla="*/ 3359875 h 4060216"/>
                  <a:gd name="connsiteX14" fmla="*/ 314379 w 5052131"/>
                  <a:gd name="connsiteY14" fmla="*/ 2826475 h 4060216"/>
                  <a:gd name="connsiteX15" fmla="*/ 100684 w 5052131"/>
                  <a:gd name="connsiteY15" fmla="*/ 3474175 h 4060216"/>
                  <a:gd name="connsiteX16" fmla="*/ 519784 w 5052131"/>
                  <a:gd name="connsiteY16" fmla="*/ 476976 h 4060216"/>
                  <a:gd name="connsiteX0" fmla="*/ 519784 w 5052131"/>
                  <a:gd name="connsiteY0" fmla="*/ 476976 h 4021106"/>
                  <a:gd name="connsiteX1" fmla="*/ 4987979 w 5052131"/>
                  <a:gd name="connsiteY1" fmla="*/ 3359876 h 4021106"/>
                  <a:gd name="connsiteX2" fmla="*/ 4708579 w 5052131"/>
                  <a:gd name="connsiteY2" fmla="*/ 2585174 h 4021106"/>
                  <a:gd name="connsiteX3" fmla="*/ 4340279 w 5052131"/>
                  <a:gd name="connsiteY3" fmla="*/ 3283675 h 4021106"/>
                  <a:gd name="connsiteX4" fmla="*/ 4060879 w 5052131"/>
                  <a:gd name="connsiteY4" fmla="*/ 3626574 h 4021106"/>
                  <a:gd name="connsiteX5" fmla="*/ 3730679 w 5052131"/>
                  <a:gd name="connsiteY5" fmla="*/ 3397973 h 4021106"/>
                  <a:gd name="connsiteX6" fmla="*/ 3197279 w 5052131"/>
                  <a:gd name="connsiteY6" fmla="*/ 3105873 h 4021106"/>
                  <a:gd name="connsiteX7" fmla="*/ 2841679 w 5052131"/>
                  <a:gd name="connsiteY7" fmla="*/ 3575774 h 4021106"/>
                  <a:gd name="connsiteX8" fmla="*/ 2409879 w 5052131"/>
                  <a:gd name="connsiteY8" fmla="*/ 3766274 h 4021106"/>
                  <a:gd name="connsiteX9" fmla="*/ 2143179 w 5052131"/>
                  <a:gd name="connsiteY9" fmla="*/ 3156674 h 4021106"/>
                  <a:gd name="connsiteX10" fmla="*/ 1685979 w 5052131"/>
                  <a:gd name="connsiteY10" fmla="*/ 3804375 h 4021106"/>
                  <a:gd name="connsiteX11" fmla="*/ 1419279 w 5052131"/>
                  <a:gd name="connsiteY11" fmla="*/ 3448775 h 4021106"/>
                  <a:gd name="connsiteX12" fmla="*/ 1063679 w 5052131"/>
                  <a:gd name="connsiteY12" fmla="*/ 3232875 h 4021106"/>
                  <a:gd name="connsiteX13" fmla="*/ 619179 w 5052131"/>
                  <a:gd name="connsiteY13" fmla="*/ 3359875 h 4021106"/>
                  <a:gd name="connsiteX14" fmla="*/ 314379 w 5052131"/>
                  <a:gd name="connsiteY14" fmla="*/ 2826475 h 4021106"/>
                  <a:gd name="connsiteX15" fmla="*/ 100684 w 5052131"/>
                  <a:gd name="connsiteY15" fmla="*/ 3474175 h 4021106"/>
                  <a:gd name="connsiteX16" fmla="*/ 519784 w 5052131"/>
                  <a:gd name="connsiteY16" fmla="*/ 476976 h 4021106"/>
                  <a:gd name="connsiteX0" fmla="*/ 519784 w 5052131"/>
                  <a:gd name="connsiteY0" fmla="*/ 476976 h 4024233"/>
                  <a:gd name="connsiteX1" fmla="*/ 4987979 w 5052131"/>
                  <a:gd name="connsiteY1" fmla="*/ 3359876 h 4024233"/>
                  <a:gd name="connsiteX2" fmla="*/ 4708579 w 5052131"/>
                  <a:gd name="connsiteY2" fmla="*/ 2585174 h 4024233"/>
                  <a:gd name="connsiteX3" fmla="*/ 4340279 w 5052131"/>
                  <a:gd name="connsiteY3" fmla="*/ 3283675 h 4024233"/>
                  <a:gd name="connsiteX4" fmla="*/ 4060879 w 5052131"/>
                  <a:gd name="connsiteY4" fmla="*/ 3626574 h 4024233"/>
                  <a:gd name="connsiteX5" fmla="*/ 3730679 w 5052131"/>
                  <a:gd name="connsiteY5" fmla="*/ 3397973 h 4024233"/>
                  <a:gd name="connsiteX6" fmla="*/ 3197279 w 5052131"/>
                  <a:gd name="connsiteY6" fmla="*/ 3105873 h 4024233"/>
                  <a:gd name="connsiteX7" fmla="*/ 2841679 w 5052131"/>
                  <a:gd name="connsiteY7" fmla="*/ 3575774 h 4024233"/>
                  <a:gd name="connsiteX8" fmla="*/ 2409879 w 5052131"/>
                  <a:gd name="connsiteY8" fmla="*/ 3766274 h 4024233"/>
                  <a:gd name="connsiteX9" fmla="*/ 2143179 w 5052131"/>
                  <a:gd name="connsiteY9" fmla="*/ 3156674 h 4024233"/>
                  <a:gd name="connsiteX10" fmla="*/ 1685979 w 5052131"/>
                  <a:gd name="connsiteY10" fmla="*/ 3804375 h 4024233"/>
                  <a:gd name="connsiteX11" fmla="*/ 1419279 w 5052131"/>
                  <a:gd name="connsiteY11" fmla="*/ 3448775 h 4024233"/>
                  <a:gd name="connsiteX12" fmla="*/ 1063679 w 5052131"/>
                  <a:gd name="connsiteY12" fmla="*/ 3232875 h 4024233"/>
                  <a:gd name="connsiteX13" fmla="*/ 619179 w 5052131"/>
                  <a:gd name="connsiteY13" fmla="*/ 3359875 h 4024233"/>
                  <a:gd name="connsiteX14" fmla="*/ 314379 w 5052131"/>
                  <a:gd name="connsiteY14" fmla="*/ 2826475 h 4024233"/>
                  <a:gd name="connsiteX15" fmla="*/ 100684 w 5052131"/>
                  <a:gd name="connsiteY15" fmla="*/ 3474175 h 4024233"/>
                  <a:gd name="connsiteX16" fmla="*/ 519784 w 5052131"/>
                  <a:gd name="connsiteY16" fmla="*/ 476976 h 4024233"/>
                  <a:gd name="connsiteX0" fmla="*/ 519784 w 5052131"/>
                  <a:gd name="connsiteY0" fmla="*/ 476976 h 4021106"/>
                  <a:gd name="connsiteX1" fmla="*/ 4987979 w 5052131"/>
                  <a:gd name="connsiteY1" fmla="*/ 3359876 h 4021106"/>
                  <a:gd name="connsiteX2" fmla="*/ 4708579 w 5052131"/>
                  <a:gd name="connsiteY2" fmla="*/ 2585174 h 4021106"/>
                  <a:gd name="connsiteX3" fmla="*/ 4340279 w 5052131"/>
                  <a:gd name="connsiteY3" fmla="*/ 3283675 h 4021106"/>
                  <a:gd name="connsiteX4" fmla="*/ 4060879 w 5052131"/>
                  <a:gd name="connsiteY4" fmla="*/ 3626574 h 4021106"/>
                  <a:gd name="connsiteX5" fmla="*/ 3730679 w 5052131"/>
                  <a:gd name="connsiteY5" fmla="*/ 3397973 h 4021106"/>
                  <a:gd name="connsiteX6" fmla="*/ 3197279 w 5052131"/>
                  <a:gd name="connsiteY6" fmla="*/ 3105873 h 4021106"/>
                  <a:gd name="connsiteX7" fmla="*/ 2841679 w 5052131"/>
                  <a:gd name="connsiteY7" fmla="*/ 3575774 h 4021106"/>
                  <a:gd name="connsiteX8" fmla="*/ 2409879 w 5052131"/>
                  <a:gd name="connsiteY8" fmla="*/ 3766274 h 4021106"/>
                  <a:gd name="connsiteX9" fmla="*/ 2143179 w 5052131"/>
                  <a:gd name="connsiteY9" fmla="*/ 3156674 h 4021106"/>
                  <a:gd name="connsiteX10" fmla="*/ 1685979 w 5052131"/>
                  <a:gd name="connsiteY10" fmla="*/ 3804375 h 4021106"/>
                  <a:gd name="connsiteX11" fmla="*/ 1419279 w 5052131"/>
                  <a:gd name="connsiteY11" fmla="*/ 3448775 h 4021106"/>
                  <a:gd name="connsiteX12" fmla="*/ 1063679 w 5052131"/>
                  <a:gd name="connsiteY12" fmla="*/ 3232875 h 4021106"/>
                  <a:gd name="connsiteX13" fmla="*/ 619179 w 5052131"/>
                  <a:gd name="connsiteY13" fmla="*/ 3359875 h 4021106"/>
                  <a:gd name="connsiteX14" fmla="*/ 314379 w 5052131"/>
                  <a:gd name="connsiteY14" fmla="*/ 2826475 h 4021106"/>
                  <a:gd name="connsiteX15" fmla="*/ 100684 w 5052131"/>
                  <a:gd name="connsiteY15" fmla="*/ 3474175 h 4021106"/>
                  <a:gd name="connsiteX16" fmla="*/ 519784 w 5052131"/>
                  <a:gd name="connsiteY16" fmla="*/ 476976 h 4021106"/>
                  <a:gd name="connsiteX0" fmla="*/ 519784 w 5052131"/>
                  <a:gd name="connsiteY0" fmla="*/ 476976 h 4025794"/>
                  <a:gd name="connsiteX1" fmla="*/ 4987979 w 5052131"/>
                  <a:gd name="connsiteY1" fmla="*/ 3359876 h 4025794"/>
                  <a:gd name="connsiteX2" fmla="*/ 4708579 w 5052131"/>
                  <a:gd name="connsiteY2" fmla="*/ 2585174 h 4025794"/>
                  <a:gd name="connsiteX3" fmla="*/ 4340279 w 5052131"/>
                  <a:gd name="connsiteY3" fmla="*/ 3283675 h 4025794"/>
                  <a:gd name="connsiteX4" fmla="*/ 4060879 w 5052131"/>
                  <a:gd name="connsiteY4" fmla="*/ 3626574 h 4025794"/>
                  <a:gd name="connsiteX5" fmla="*/ 3730679 w 5052131"/>
                  <a:gd name="connsiteY5" fmla="*/ 3397973 h 4025794"/>
                  <a:gd name="connsiteX6" fmla="*/ 3197279 w 5052131"/>
                  <a:gd name="connsiteY6" fmla="*/ 3105873 h 4025794"/>
                  <a:gd name="connsiteX7" fmla="*/ 2841679 w 5052131"/>
                  <a:gd name="connsiteY7" fmla="*/ 3575774 h 4025794"/>
                  <a:gd name="connsiteX8" fmla="*/ 2409879 w 5052131"/>
                  <a:gd name="connsiteY8" fmla="*/ 3766274 h 4025794"/>
                  <a:gd name="connsiteX9" fmla="*/ 2143179 w 5052131"/>
                  <a:gd name="connsiteY9" fmla="*/ 3156674 h 4025794"/>
                  <a:gd name="connsiteX10" fmla="*/ 1685979 w 5052131"/>
                  <a:gd name="connsiteY10" fmla="*/ 3804375 h 4025794"/>
                  <a:gd name="connsiteX11" fmla="*/ 1419279 w 5052131"/>
                  <a:gd name="connsiteY11" fmla="*/ 3448775 h 4025794"/>
                  <a:gd name="connsiteX12" fmla="*/ 1063679 w 5052131"/>
                  <a:gd name="connsiteY12" fmla="*/ 3232875 h 4025794"/>
                  <a:gd name="connsiteX13" fmla="*/ 619179 w 5052131"/>
                  <a:gd name="connsiteY13" fmla="*/ 3359875 h 4025794"/>
                  <a:gd name="connsiteX14" fmla="*/ 314379 w 5052131"/>
                  <a:gd name="connsiteY14" fmla="*/ 2826475 h 4025794"/>
                  <a:gd name="connsiteX15" fmla="*/ 100684 w 5052131"/>
                  <a:gd name="connsiteY15" fmla="*/ 3474175 h 4025794"/>
                  <a:gd name="connsiteX16" fmla="*/ 519784 w 5052131"/>
                  <a:gd name="connsiteY16" fmla="*/ 476976 h 4025794"/>
                  <a:gd name="connsiteX0" fmla="*/ 519784 w 5052131"/>
                  <a:gd name="connsiteY0" fmla="*/ 476976 h 4041094"/>
                  <a:gd name="connsiteX1" fmla="*/ 4987979 w 5052131"/>
                  <a:gd name="connsiteY1" fmla="*/ 3359876 h 4041094"/>
                  <a:gd name="connsiteX2" fmla="*/ 4708579 w 5052131"/>
                  <a:gd name="connsiteY2" fmla="*/ 2585174 h 4041094"/>
                  <a:gd name="connsiteX3" fmla="*/ 4340279 w 5052131"/>
                  <a:gd name="connsiteY3" fmla="*/ 3283675 h 4041094"/>
                  <a:gd name="connsiteX4" fmla="*/ 4060879 w 5052131"/>
                  <a:gd name="connsiteY4" fmla="*/ 3626574 h 4041094"/>
                  <a:gd name="connsiteX5" fmla="*/ 3730679 w 5052131"/>
                  <a:gd name="connsiteY5" fmla="*/ 3397973 h 4041094"/>
                  <a:gd name="connsiteX6" fmla="*/ 3197279 w 5052131"/>
                  <a:gd name="connsiteY6" fmla="*/ 3105873 h 4041094"/>
                  <a:gd name="connsiteX7" fmla="*/ 2841679 w 5052131"/>
                  <a:gd name="connsiteY7" fmla="*/ 3575774 h 4041094"/>
                  <a:gd name="connsiteX8" fmla="*/ 2409879 w 5052131"/>
                  <a:gd name="connsiteY8" fmla="*/ 3766274 h 4041094"/>
                  <a:gd name="connsiteX9" fmla="*/ 2143179 w 5052131"/>
                  <a:gd name="connsiteY9" fmla="*/ 3156674 h 4041094"/>
                  <a:gd name="connsiteX10" fmla="*/ 1685979 w 5052131"/>
                  <a:gd name="connsiteY10" fmla="*/ 3804375 h 4041094"/>
                  <a:gd name="connsiteX11" fmla="*/ 1419279 w 5052131"/>
                  <a:gd name="connsiteY11" fmla="*/ 3448775 h 4041094"/>
                  <a:gd name="connsiteX12" fmla="*/ 1063679 w 5052131"/>
                  <a:gd name="connsiteY12" fmla="*/ 3232875 h 4041094"/>
                  <a:gd name="connsiteX13" fmla="*/ 619179 w 5052131"/>
                  <a:gd name="connsiteY13" fmla="*/ 3359875 h 4041094"/>
                  <a:gd name="connsiteX14" fmla="*/ 314379 w 5052131"/>
                  <a:gd name="connsiteY14" fmla="*/ 2826475 h 4041094"/>
                  <a:gd name="connsiteX15" fmla="*/ 100684 w 5052131"/>
                  <a:gd name="connsiteY15" fmla="*/ 3474175 h 4041094"/>
                  <a:gd name="connsiteX16" fmla="*/ 519784 w 5052131"/>
                  <a:gd name="connsiteY16" fmla="*/ 476976 h 4041094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85979 w 5052131"/>
                  <a:gd name="connsiteY10" fmla="*/ 38043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85979 w 5052131"/>
                  <a:gd name="connsiteY10" fmla="*/ 38043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85979 w 5052131"/>
                  <a:gd name="connsiteY10" fmla="*/ 38043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85979 w 5052131"/>
                  <a:gd name="connsiteY10" fmla="*/ 38043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85979 w 5052131"/>
                  <a:gd name="connsiteY10" fmla="*/ 38043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85979 w 5052131"/>
                  <a:gd name="connsiteY10" fmla="*/ 38043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85979 w 5052131"/>
                  <a:gd name="connsiteY10" fmla="*/ 38043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85979 w 5052131"/>
                  <a:gd name="connsiteY10" fmla="*/ 38043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85979 w 5052131"/>
                  <a:gd name="connsiteY10" fmla="*/ 38043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85979 w 5052131"/>
                  <a:gd name="connsiteY10" fmla="*/ 38043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09779 w 5052131"/>
                  <a:gd name="connsiteY10" fmla="*/ 39948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60579 w 5052131"/>
                  <a:gd name="connsiteY10" fmla="*/ 38297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60579 w 5052131"/>
                  <a:gd name="connsiteY10" fmla="*/ 38297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60579 w 5052131"/>
                  <a:gd name="connsiteY10" fmla="*/ 38297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60579 w 5052131"/>
                  <a:gd name="connsiteY10" fmla="*/ 38297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60579 w 5052131"/>
                  <a:gd name="connsiteY10" fmla="*/ 38297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60579 w 5052131"/>
                  <a:gd name="connsiteY10" fmla="*/ 38297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60579 w 5052131"/>
                  <a:gd name="connsiteY10" fmla="*/ 38297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60579 w 5052131"/>
                  <a:gd name="connsiteY10" fmla="*/ 38297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60579 w 5052131"/>
                  <a:gd name="connsiteY10" fmla="*/ 38297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60579 w 5052131"/>
                  <a:gd name="connsiteY10" fmla="*/ 38297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60579 w 5052131"/>
                  <a:gd name="connsiteY10" fmla="*/ 38297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60579 w 5052131"/>
                  <a:gd name="connsiteY10" fmla="*/ 38297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60579 w 5052131"/>
                  <a:gd name="connsiteY10" fmla="*/ 38297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60579 w 5052131"/>
                  <a:gd name="connsiteY10" fmla="*/ 38297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60579 w 5052131"/>
                  <a:gd name="connsiteY10" fmla="*/ 38297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92376"/>
                  <a:gd name="connsiteX1" fmla="*/ 4987979 w 5052131"/>
                  <a:gd name="connsiteY1" fmla="*/ 3359876 h 4092376"/>
                  <a:gd name="connsiteX2" fmla="*/ 4708579 w 5052131"/>
                  <a:gd name="connsiteY2" fmla="*/ 2585174 h 4092376"/>
                  <a:gd name="connsiteX3" fmla="*/ 4340279 w 5052131"/>
                  <a:gd name="connsiteY3" fmla="*/ 3283675 h 4092376"/>
                  <a:gd name="connsiteX4" fmla="*/ 4060879 w 5052131"/>
                  <a:gd name="connsiteY4" fmla="*/ 3626574 h 4092376"/>
                  <a:gd name="connsiteX5" fmla="*/ 3730679 w 5052131"/>
                  <a:gd name="connsiteY5" fmla="*/ 3397973 h 4092376"/>
                  <a:gd name="connsiteX6" fmla="*/ 3197279 w 5052131"/>
                  <a:gd name="connsiteY6" fmla="*/ 3105873 h 4092376"/>
                  <a:gd name="connsiteX7" fmla="*/ 2841679 w 5052131"/>
                  <a:gd name="connsiteY7" fmla="*/ 3575774 h 4092376"/>
                  <a:gd name="connsiteX8" fmla="*/ 2409879 w 5052131"/>
                  <a:gd name="connsiteY8" fmla="*/ 3766274 h 4092376"/>
                  <a:gd name="connsiteX9" fmla="*/ 2143179 w 5052131"/>
                  <a:gd name="connsiteY9" fmla="*/ 3156674 h 4092376"/>
                  <a:gd name="connsiteX10" fmla="*/ 1660579 w 5052131"/>
                  <a:gd name="connsiteY10" fmla="*/ 3829775 h 4092376"/>
                  <a:gd name="connsiteX11" fmla="*/ 1419279 w 5052131"/>
                  <a:gd name="connsiteY11" fmla="*/ 3448775 h 4092376"/>
                  <a:gd name="connsiteX12" fmla="*/ 1063679 w 5052131"/>
                  <a:gd name="connsiteY12" fmla="*/ 3232875 h 4092376"/>
                  <a:gd name="connsiteX13" fmla="*/ 619179 w 5052131"/>
                  <a:gd name="connsiteY13" fmla="*/ 3359875 h 4092376"/>
                  <a:gd name="connsiteX14" fmla="*/ 314379 w 5052131"/>
                  <a:gd name="connsiteY14" fmla="*/ 2826475 h 4092376"/>
                  <a:gd name="connsiteX15" fmla="*/ 100684 w 5052131"/>
                  <a:gd name="connsiteY15" fmla="*/ 3474175 h 4092376"/>
                  <a:gd name="connsiteX16" fmla="*/ 519784 w 5052131"/>
                  <a:gd name="connsiteY16" fmla="*/ 476976 h 4092376"/>
                  <a:gd name="connsiteX0" fmla="*/ 519784 w 5052131"/>
                  <a:gd name="connsiteY0" fmla="*/ 476976 h 4092376"/>
                  <a:gd name="connsiteX1" fmla="*/ 4987979 w 5052131"/>
                  <a:gd name="connsiteY1" fmla="*/ 3359876 h 4092376"/>
                  <a:gd name="connsiteX2" fmla="*/ 4708579 w 5052131"/>
                  <a:gd name="connsiteY2" fmla="*/ 2585174 h 4092376"/>
                  <a:gd name="connsiteX3" fmla="*/ 4340279 w 5052131"/>
                  <a:gd name="connsiteY3" fmla="*/ 3283675 h 4092376"/>
                  <a:gd name="connsiteX4" fmla="*/ 4060879 w 5052131"/>
                  <a:gd name="connsiteY4" fmla="*/ 3626574 h 4092376"/>
                  <a:gd name="connsiteX5" fmla="*/ 3730679 w 5052131"/>
                  <a:gd name="connsiteY5" fmla="*/ 3397973 h 4092376"/>
                  <a:gd name="connsiteX6" fmla="*/ 3197279 w 5052131"/>
                  <a:gd name="connsiteY6" fmla="*/ 3105873 h 4092376"/>
                  <a:gd name="connsiteX7" fmla="*/ 2841679 w 5052131"/>
                  <a:gd name="connsiteY7" fmla="*/ 3575774 h 4092376"/>
                  <a:gd name="connsiteX8" fmla="*/ 2409879 w 5052131"/>
                  <a:gd name="connsiteY8" fmla="*/ 3766274 h 4092376"/>
                  <a:gd name="connsiteX9" fmla="*/ 2143179 w 5052131"/>
                  <a:gd name="connsiteY9" fmla="*/ 3156674 h 4092376"/>
                  <a:gd name="connsiteX10" fmla="*/ 1660579 w 5052131"/>
                  <a:gd name="connsiteY10" fmla="*/ 3829775 h 4092376"/>
                  <a:gd name="connsiteX11" fmla="*/ 1419279 w 5052131"/>
                  <a:gd name="connsiteY11" fmla="*/ 3448775 h 4092376"/>
                  <a:gd name="connsiteX12" fmla="*/ 1063679 w 5052131"/>
                  <a:gd name="connsiteY12" fmla="*/ 3232875 h 4092376"/>
                  <a:gd name="connsiteX13" fmla="*/ 619179 w 5052131"/>
                  <a:gd name="connsiteY13" fmla="*/ 3359875 h 4092376"/>
                  <a:gd name="connsiteX14" fmla="*/ 314379 w 5052131"/>
                  <a:gd name="connsiteY14" fmla="*/ 2826475 h 4092376"/>
                  <a:gd name="connsiteX15" fmla="*/ 100684 w 5052131"/>
                  <a:gd name="connsiteY15" fmla="*/ 3474175 h 4092376"/>
                  <a:gd name="connsiteX16" fmla="*/ 519784 w 5052131"/>
                  <a:gd name="connsiteY16" fmla="*/ 476976 h 4092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052131" h="4092376">
                    <a:moveTo>
                      <a:pt x="519784" y="476976"/>
                    </a:moveTo>
                    <a:cubicBezTo>
                      <a:pt x="4803182" y="-1368757"/>
                      <a:pt x="5263881" y="2691009"/>
                      <a:pt x="4987979" y="3359876"/>
                    </a:cubicBezTo>
                    <a:cubicBezTo>
                      <a:pt x="4937179" y="3342942"/>
                      <a:pt x="4772079" y="3961008"/>
                      <a:pt x="4708579" y="2585174"/>
                    </a:cubicBezTo>
                    <a:cubicBezTo>
                      <a:pt x="4750912" y="4989708"/>
                      <a:pt x="4272546" y="3749341"/>
                      <a:pt x="4340279" y="3283675"/>
                    </a:cubicBezTo>
                    <a:cubicBezTo>
                      <a:pt x="4554062" y="3491108"/>
                      <a:pt x="4018546" y="4610824"/>
                      <a:pt x="4060879" y="3626574"/>
                    </a:cubicBezTo>
                    <a:cubicBezTo>
                      <a:pt x="4039712" y="3683724"/>
                      <a:pt x="3798412" y="4752640"/>
                      <a:pt x="3730679" y="3397973"/>
                    </a:cubicBezTo>
                    <a:cubicBezTo>
                      <a:pt x="3586746" y="4824606"/>
                      <a:pt x="3148596" y="3707006"/>
                      <a:pt x="3197279" y="3105873"/>
                    </a:cubicBezTo>
                    <a:cubicBezTo>
                      <a:pt x="3328512" y="3346115"/>
                      <a:pt x="2915762" y="4784391"/>
                      <a:pt x="2841679" y="3575774"/>
                    </a:cubicBezTo>
                    <a:cubicBezTo>
                      <a:pt x="2704096" y="4322958"/>
                      <a:pt x="2433162" y="4088007"/>
                      <a:pt x="2409879" y="3766274"/>
                    </a:cubicBezTo>
                    <a:cubicBezTo>
                      <a:pt x="2094496" y="4562141"/>
                      <a:pt x="2083912" y="3454065"/>
                      <a:pt x="2143179" y="3156674"/>
                    </a:cubicBezTo>
                    <a:cubicBezTo>
                      <a:pt x="2100846" y="4354708"/>
                      <a:pt x="1694446" y="4149392"/>
                      <a:pt x="1660579" y="3829775"/>
                    </a:cubicBezTo>
                    <a:cubicBezTo>
                      <a:pt x="1360012" y="4373759"/>
                      <a:pt x="1279579" y="3723942"/>
                      <a:pt x="1419279" y="3448775"/>
                    </a:cubicBezTo>
                    <a:cubicBezTo>
                      <a:pt x="1114479" y="4850008"/>
                      <a:pt x="1031929" y="3402208"/>
                      <a:pt x="1063679" y="3232875"/>
                    </a:cubicBezTo>
                    <a:cubicBezTo>
                      <a:pt x="1006529" y="4511342"/>
                      <a:pt x="547212" y="3859408"/>
                      <a:pt x="619179" y="3359875"/>
                    </a:cubicBezTo>
                    <a:cubicBezTo>
                      <a:pt x="399046" y="4651042"/>
                      <a:pt x="273795" y="3137625"/>
                      <a:pt x="314379" y="2826475"/>
                    </a:cubicBezTo>
                    <a:cubicBezTo>
                      <a:pt x="243147" y="3436075"/>
                      <a:pt x="210016" y="3512275"/>
                      <a:pt x="100684" y="3474175"/>
                    </a:cubicBezTo>
                    <a:cubicBezTo>
                      <a:pt x="-191416" y="2284609"/>
                      <a:pt x="214984" y="1323642"/>
                      <a:pt x="519784" y="476976"/>
                    </a:cubicBezTo>
                    <a:close/>
                  </a:path>
                </a:pathLst>
              </a:custGeom>
              <a:solidFill>
                <a:srgbClr val="9D4D1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9" name="Rectangle 14">
                <a:extLst>
                  <a:ext uri="{FF2B5EF4-FFF2-40B4-BE49-F238E27FC236}">
                    <a16:creationId xmlns:a16="http://schemas.microsoft.com/office/drawing/2014/main" id="{12038762-577C-A31E-2D5F-2BC4D1F9DF6B}"/>
                  </a:ext>
                </a:extLst>
              </p:cNvPr>
              <p:cNvSpPr/>
              <p:nvPr/>
            </p:nvSpPr>
            <p:spPr>
              <a:xfrm flipH="1">
                <a:off x="5904316" y="1898643"/>
                <a:ext cx="1323975" cy="750654"/>
              </a:xfrm>
              <a:custGeom>
                <a:avLst/>
                <a:gdLst>
                  <a:gd name="connsiteX0" fmla="*/ 0 w 609600"/>
                  <a:gd name="connsiteY0" fmla="*/ 0 h 66675"/>
                  <a:gd name="connsiteX1" fmla="*/ 609600 w 609600"/>
                  <a:gd name="connsiteY1" fmla="*/ 0 h 66675"/>
                  <a:gd name="connsiteX2" fmla="*/ 609600 w 609600"/>
                  <a:gd name="connsiteY2" fmla="*/ 66675 h 66675"/>
                  <a:gd name="connsiteX3" fmla="*/ 0 w 609600"/>
                  <a:gd name="connsiteY3" fmla="*/ 66675 h 66675"/>
                  <a:gd name="connsiteX4" fmla="*/ 0 w 609600"/>
                  <a:gd name="connsiteY4" fmla="*/ 0 h 66675"/>
                  <a:gd name="connsiteX0" fmla="*/ 0 w 942975"/>
                  <a:gd name="connsiteY0" fmla="*/ 400050 h 466725"/>
                  <a:gd name="connsiteX1" fmla="*/ 942975 w 942975"/>
                  <a:gd name="connsiteY1" fmla="*/ 0 h 466725"/>
                  <a:gd name="connsiteX2" fmla="*/ 609600 w 942975"/>
                  <a:gd name="connsiteY2" fmla="*/ 466725 h 466725"/>
                  <a:gd name="connsiteX3" fmla="*/ 0 w 942975"/>
                  <a:gd name="connsiteY3" fmla="*/ 466725 h 466725"/>
                  <a:gd name="connsiteX4" fmla="*/ 0 w 942975"/>
                  <a:gd name="connsiteY4" fmla="*/ 400050 h 466725"/>
                  <a:gd name="connsiteX0" fmla="*/ 0 w 1333500"/>
                  <a:gd name="connsiteY0" fmla="*/ 333375 h 466725"/>
                  <a:gd name="connsiteX1" fmla="*/ 1333500 w 1333500"/>
                  <a:gd name="connsiteY1" fmla="*/ 0 h 466725"/>
                  <a:gd name="connsiteX2" fmla="*/ 1000125 w 1333500"/>
                  <a:gd name="connsiteY2" fmla="*/ 466725 h 466725"/>
                  <a:gd name="connsiteX3" fmla="*/ 390525 w 1333500"/>
                  <a:gd name="connsiteY3" fmla="*/ 466725 h 466725"/>
                  <a:gd name="connsiteX4" fmla="*/ 0 w 1333500"/>
                  <a:gd name="connsiteY4" fmla="*/ 333375 h 466725"/>
                  <a:gd name="connsiteX0" fmla="*/ 0 w 1333500"/>
                  <a:gd name="connsiteY0" fmla="*/ 333375 h 466725"/>
                  <a:gd name="connsiteX1" fmla="*/ 1333500 w 1333500"/>
                  <a:gd name="connsiteY1" fmla="*/ 0 h 466725"/>
                  <a:gd name="connsiteX2" fmla="*/ 1000125 w 1333500"/>
                  <a:gd name="connsiteY2" fmla="*/ 466725 h 466725"/>
                  <a:gd name="connsiteX3" fmla="*/ 0 w 1333500"/>
                  <a:gd name="connsiteY3" fmla="*/ 333375 h 466725"/>
                  <a:gd name="connsiteX0" fmla="*/ 0 w 1333500"/>
                  <a:gd name="connsiteY0" fmla="*/ 333375 h 333375"/>
                  <a:gd name="connsiteX1" fmla="*/ 1333500 w 1333500"/>
                  <a:gd name="connsiteY1" fmla="*/ 0 h 333375"/>
                  <a:gd name="connsiteX2" fmla="*/ 1238250 w 1333500"/>
                  <a:gd name="connsiteY2" fmla="*/ 314325 h 333375"/>
                  <a:gd name="connsiteX3" fmla="*/ 0 w 1333500"/>
                  <a:gd name="connsiteY3" fmla="*/ 333375 h 333375"/>
                  <a:gd name="connsiteX0" fmla="*/ 0 w 1333500"/>
                  <a:gd name="connsiteY0" fmla="*/ 333375 h 629752"/>
                  <a:gd name="connsiteX1" fmla="*/ 1333500 w 1333500"/>
                  <a:gd name="connsiteY1" fmla="*/ 0 h 629752"/>
                  <a:gd name="connsiteX2" fmla="*/ 1238250 w 1333500"/>
                  <a:gd name="connsiteY2" fmla="*/ 314325 h 629752"/>
                  <a:gd name="connsiteX3" fmla="*/ 0 w 1333500"/>
                  <a:gd name="connsiteY3" fmla="*/ 333375 h 629752"/>
                  <a:gd name="connsiteX0" fmla="*/ 0 w 1333500"/>
                  <a:gd name="connsiteY0" fmla="*/ 333375 h 737558"/>
                  <a:gd name="connsiteX1" fmla="*/ 1333500 w 1333500"/>
                  <a:gd name="connsiteY1" fmla="*/ 0 h 737558"/>
                  <a:gd name="connsiteX2" fmla="*/ 1238250 w 1333500"/>
                  <a:gd name="connsiteY2" fmla="*/ 314325 h 737558"/>
                  <a:gd name="connsiteX3" fmla="*/ 0 w 1333500"/>
                  <a:gd name="connsiteY3" fmla="*/ 333375 h 737558"/>
                  <a:gd name="connsiteX0" fmla="*/ 0 w 1333500"/>
                  <a:gd name="connsiteY0" fmla="*/ 333375 h 694317"/>
                  <a:gd name="connsiteX1" fmla="*/ 1333500 w 1333500"/>
                  <a:gd name="connsiteY1" fmla="*/ 0 h 694317"/>
                  <a:gd name="connsiteX2" fmla="*/ 1238250 w 1333500"/>
                  <a:gd name="connsiteY2" fmla="*/ 238125 h 694317"/>
                  <a:gd name="connsiteX3" fmla="*/ 0 w 1333500"/>
                  <a:gd name="connsiteY3" fmla="*/ 333375 h 694317"/>
                  <a:gd name="connsiteX0" fmla="*/ 0 w 1333500"/>
                  <a:gd name="connsiteY0" fmla="*/ 333375 h 728742"/>
                  <a:gd name="connsiteX1" fmla="*/ 1333500 w 1333500"/>
                  <a:gd name="connsiteY1" fmla="*/ 0 h 728742"/>
                  <a:gd name="connsiteX2" fmla="*/ 1238250 w 1333500"/>
                  <a:gd name="connsiteY2" fmla="*/ 238125 h 728742"/>
                  <a:gd name="connsiteX3" fmla="*/ 0 w 1333500"/>
                  <a:gd name="connsiteY3" fmla="*/ 333375 h 728742"/>
                  <a:gd name="connsiteX0" fmla="*/ 0 w 1323975"/>
                  <a:gd name="connsiteY0" fmla="*/ 285750 h 706119"/>
                  <a:gd name="connsiteX1" fmla="*/ 1323975 w 1323975"/>
                  <a:gd name="connsiteY1" fmla="*/ 0 h 706119"/>
                  <a:gd name="connsiteX2" fmla="*/ 1228725 w 1323975"/>
                  <a:gd name="connsiteY2" fmla="*/ 238125 h 706119"/>
                  <a:gd name="connsiteX3" fmla="*/ 0 w 1323975"/>
                  <a:gd name="connsiteY3" fmla="*/ 285750 h 706119"/>
                  <a:gd name="connsiteX0" fmla="*/ 0 w 1323975"/>
                  <a:gd name="connsiteY0" fmla="*/ 285750 h 712898"/>
                  <a:gd name="connsiteX1" fmla="*/ 1323975 w 1323975"/>
                  <a:gd name="connsiteY1" fmla="*/ 0 h 712898"/>
                  <a:gd name="connsiteX2" fmla="*/ 1228725 w 1323975"/>
                  <a:gd name="connsiteY2" fmla="*/ 238125 h 712898"/>
                  <a:gd name="connsiteX3" fmla="*/ 0 w 1323975"/>
                  <a:gd name="connsiteY3" fmla="*/ 285750 h 712898"/>
                  <a:gd name="connsiteX0" fmla="*/ 0 w 1323975"/>
                  <a:gd name="connsiteY0" fmla="*/ 285750 h 750654"/>
                  <a:gd name="connsiteX1" fmla="*/ 1323975 w 1323975"/>
                  <a:gd name="connsiteY1" fmla="*/ 0 h 750654"/>
                  <a:gd name="connsiteX2" fmla="*/ 1228725 w 1323975"/>
                  <a:gd name="connsiteY2" fmla="*/ 238125 h 750654"/>
                  <a:gd name="connsiteX3" fmla="*/ 0 w 1323975"/>
                  <a:gd name="connsiteY3" fmla="*/ 285750 h 750654"/>
                  <a:gd name="connsiteX0" fmla="*/ 0 w 1323975"/>
                  <a:gd name="connsiteY0" fmla="*/ 285750 h 750654"/>
                  <a:gd name="connsiteX1" fmla="*/ 1323975 w 1323975"/>
                  <a:gd name="connsiteY1" fmla="*/ 0 h 750654"/>
                  <a:gd name="connsiteX2" fmla="*/ 1228725 w 1323975"/>
                  <a:gd name="connsiteY2" fmla="*/ 238125 h 750654"/>
                  <a:gd name="connsiteX3" fmla="*/ 0 w 1323975"/>
                  <a:gd name="connsiteY3" fmla="*/ 285750 h 750654"/>
                  <a:gd name="connsiteX0" fmla="*/ 0 w 1323975"/>
                  <a:gd name="connsiteY0" fmla="*/ 285750 h 750654"/>
                  <a:gd name="connsiteX1" fmla="*/ 1323975 w 1323975"/>
                  <a:gd name="connsiteY1" fmla="*/ 0 h 750654"/>
                  <a:gd name="connsiteX2" fmla="*/ 1228725 w 1323975"/>
                  <a:gd name="connsiteY2" fmla="*/ 238125 h 750654"/>
                  <a:gd name="connsiteX3" fmla="*/ 0 w 1323975"/>
                  <a:gd name="connsiteY3" fmla="*/ 285750 h 750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3975" h="750654">
                    <a:moveTo>
                      <a:pt x="0" y="285750"/>
                    </a:moveTo>
                    <a:cubicBezTo>
                      <a:pt x="203200" y="304800"/>
                      <a:pt x="873125" y="180975"/>
                      <a:pt x="1323975" y="0"/>
                    </a:cubicBezTo>
                    <a:lnTo>
                      <a:pt x="1228725" y="238125"/>
                    </a:lnTo>
                    <a:cubicBezTo>
                      <a:pt x="577850" y="1035050"/>
                      <a:pt x="31750" y="784225"/>
                      <a:pt x="0" y="285750"/>
                    </a:cubicBezTo>
                    <a:close/>
                  </a:path>
                </a:pathLst>
              </a:custGeom>
              <a:solidFill>
                <a:srgbClr val="9D4D1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0" name="Rectangle 14">
                <a:extLst>
                  <a:ext uri="{FF2B5EF4-FFF2-40B4-BE49-F238E27FC236}">
                    <a16:creationId xmlns:a16="http://schemas.microsoft.com/office/drawing/2014/main" id="{D5622091-CD53-238E-7786-3179809D087E}"/>
                  </a:ext>
                </a:extLst>
              </p:cNvPr>
              <p:cNvSpPr/>
              <p:nvPr/>
            </p:nvSpPr>
            <p:spPr>
              <a:xfrm flipH="1">
                <a:off x="5599517" y="384604"/>
                <a:ext cx="1628775" cy="1514132"/>
              </a:xfrm>
              <a:custGeom>
                <a:avLst/>
                <a:gdLst>
                  <a:gd name="connsiteX0" fmla="*/ 0 w 609600"/>
                  <a:gd name="connsiteY0" fmla="*/ 0 h 66675"/>
                  <a:gd name="connsiteX1" fmla="*/ 609600 w 609600"/>
                  <a:gd name="connsiteY1" fmla="*/ 0 h 66675"/>
                  <a:gd name="connsiteX2" fmla="*/ 609600 w 609600"/>
                  <a:gd name="connsiteY2" fmla="*/ 66675 h 66675"/>
                  <a:gd name="connsiteX3" fmla="*/ 0 w 609600"/>
                  <a:gd name="connsiteY3" fmla="*/ 66675 h 66675"/>
                  <a:gd name="connsiteX4" fmla="*/ 0 w 609600"/>
                  <a:gd name="connsiteY4" fmla="*/ 0 h 66675"/>
                  <a:gd name="connsiteX0" fmla="*/ 0 w 942975"/>
                  <a:gd name="connsiteY0" fmla="*/ 400050 h 466725"/>
                  <a:gd name="connsiteX1" fmla="*/ 942975 w 942975"/>
                  <a:gd name="connsiteY1" fmla="*/ 0 h 466725"/>
                  <a:gd name="connsiteX2" fmla="*/ 609600 w 942975"/>
                  <a:gd name="connsiteY2" fmla="*/ 466725 h 466725"/>
                  <a:gd name="connsiteX3" fmla="*/ 0 w 942975"/>
                  <a:gd name="connsiteY3" fmla="*/ 466725 h 466725"/>
                  <a:gd name="connsiteX4" fmla="*/ 0 w 942975"/>
                  <a:gd name="connsiteY4" fmla="*/ 400050 h 466725"/>
                  <a:gd name="connsiteX0" fmla="*/ 0 w 1333500"/>
                  <a:gd name="connsiteY0" fmla="*/ 333375 h 466725"/>
                  <a:gd name="connsiteX1" fmla="*/ 1333500 w 1333500"/>
                  <a:gd name="connsiteY1" fmla="*/ 0 h 466725"/>
                  <a:gd name="connsiteX2" fmla="*/ 1000125 w 1333500"/>
                  <a:gd name="connsiteY2" fmla="*/ 466725 h 466725"/>
                  <a:gd name="connsiteX3" fmla="*/ 390525 w 1333500"/>
                  <a:gd name="connsiteY3" fmla="*/ 466725 h 466725"/>
                  <a:gd name="connsiteX4" fmla="*/ 0 w 1333500"/>
                  <a:gd name="connsiteY4" fmla="*/ 333375 h 466725"/>
                  <a:gd name="connsiteX0" fmla="*/ 0 w 1333500"/>
                  <a:gd name="connsiteY0" fmla="*/ 333375 h 466725"/>
                  <a:gd name="connsiteX1" fmla="*/ 1333500 w 1333500"/>
                  <a:gd name="connsiteY1" fmla="*/ 0 h 466725"/>
                  <a:gd name="connsiteX2" fmla="*/ 1000125 w 1333500"/>
                  <a:gd name="connsiteY2" fmla="*/ 466725 h 466725"/>
                  <a:gd name="connsiteX3" fmla="*/ 0 w 1333500"/>
                  <a:gd name="connsiteY3" fmla="*/ 333375 h 466725"/>
                  <a:gd name="connsiteX0" fmla="*/ 0 w 1333500"/>
                  <a:gd name="connsiteY0" fmla="*/ 333375 h 333375"/>
                  <a:gd name="connsiteX1" fmla="*/ 1333500 w 1333500"/>
                  <a:gd name="connsiteY1" fmla="*/ 0 h 333375"/>
                  <a:gd name="connsiteX2" fmla="*/ 1238250 w 1333500"/>
                  <a:gd name="connsiteY2" fmla="*/ 314325 h 333375"/>
                  <a:gd name="connsiteX3" fmla="*/ 0 w 1333500"/>
                  <a:gd name="connsiteY3" fmla="*/ 333375 h 333375"/>
                  <a:gd name="connsiteX0" fmla="*/ 0 w 1333500"/>
                  <a:gd name="connsiteY0" fmla="*/ 333375 h 629752"/>
                  <a:gd name="connsiteX1" fmla="*/ 1333500 w 1333500"/>
                  <a:gd name="connsiteY1" fmla="*/ 0 h 629752"/>
                  <a:gd name="connsiteX2" fmla="*/ 1238250 w 1333500"/>
                  <a:gd name="connsiteY2" fmla="*/ 314325 h 629752"/>
                  <a:gd name="connsiteX3" fmla="*/ 0 w 1333500"/>
                  <a:gd name="connsiteY3" fmla="*/ 333375 h 629752"/>
                  <a:gd name="connsiteX0" fmla="*/ 0 w 1333500"/>
                  <a:gd name="connsiteY0" fmla="*/ 333375 h 737558"/>
                  <a:gd name="connsiteX1" fmla="*/ 1333500 w 1333500"/>
                  <a:gd name="connsiteY1" fmla="*/ 0 h 737558"/>
                  <a:gd name="connsiteX2" fmla="*/ 1238250 w 1333500"/>
                  <a:gd name="connsiteY2" fmla="*/ 314325 h 737558"/>
                  <a:gd name="connsiteX3" fmla="*/ 0 w 1333500"/>
                  <a:gd name="connsiteY3" fmla="*/ 333375 h 737558"/>
                  <a:gd name="connsiteX0" fmla="*/ 0 w 1333500"/>
                  <a:gd name="connsiteY0" fmla="*/ 333375 h 694317"/>
                  <a:gd name="connsiteX1" fmla="*/ 1333500 w 1333500"/>
                  <a:gd name="connsiteY1" fmla="*/ 0 h 694317"/>
                  <a:gd name="connsiteX2" fmla="*/ 1238250 w 1333500"/>
                  <a:gd name="connsiteY2" fmla="*/ 238125 h 694317"/>
                  <a:gd name="connsiteX3" fmla="*/ 0 w 1333500"/>
                  <a:gd name="connsiteY3" fmla="*/ 333375 h 694317"/>
                  <a:gd name="connsiteX0" fmla="*/ 0 w 1333500"/>
                  <a:gd name="connsiteY0" fmla="*/ 333375 h 728742"/>
                  <a:gd name="connsiteX1" fmla="*/ 1333500 w 1333500"/>
                  <a:gd name="connsiteY1" fmla="*/ 0 h 728742"/>
                  <a:gd name="connsiteX2" fmla="*/ 1238250 w 1333500"/>
                  <a:gd name="connsiteY2" fmla="*/ 238125 h 728742"/>
                  <a:gd name="connsiteX3" fmla="*/ 0 w 1333500"/>
                  <a:gd name="connsiteY3" fmla="*/ 333375 h 728742"/>
                  <a:gd name="connsiteX0" fmla="*/ 0 w 1323975"/>
                  <a:gd name="connsiteY0" fmla="*/ 285750 h 706119"/>
                  <a:gd name="connsiteX1" fmla="*/ 1323975 w 1323975"/>
                  <a:gd name="connsiteY1" fmla="*/ 0 h 706119"/>
                  <a:gd name="connsiteX2" fmla="*/ 1228725 w 1323975"/>
                  <a:gd name="connsiteY2" fmla="*/ 238125 h 706119"/>
                  <a:gd name="connsiteX3" fmla="*/ 0 w 1323975"/>
                  <a:gd name="connsiteY3" fmla="*/ 285750 h 706119"/>
                  <a:gd name="connsiteX0" fmla="*/ 0 w 1323975"/>
                  <a:gd name="connsiteY0" fmla="*/ 285750 h 712898"/>
                  <a:gd name="connsiteX1" fmla="*/ 1323975 w 1323975"/>
                  <a:gd name="connsiteY1" fmla="*/ 0 h 712898"/>
                  <a:gd name="connsiteX2" fmla="*/ 1228725 w 1323975"/>
                  <a:gd name="connsiteY2" fmla="*/ 238125 h 712898"/>
                  <a:gd name="connsiteX3" fmla="*/ 0 w 1323975"/>
                  <a:gd name="connsiteY3" fmla="*/ 285750 h 712898"/>
                  <a:gd name="connsiteX0" fmla="*/ 0 w 1323975"/>
                  <a:gd name="connsiteY0" fmla="*/ 285750 h 750654"/>
                  <a:gd name="connsiteX1" fmla="*/ 1323975 w 1323975"/>
                  <a:gd name="connsiteY1" fmla="*/ 0 h 750654"/>
                  <a:gd name="connsiteX2" fmla="*/ 1228725 w 1323975"/>
                  <a:gd name="connsiteY2" fmla="*/ 238125 h 750654"/>
                  <a:gd name="connsiteX3" fmla="*/ 0 w 1323975"/>
                  <a:gd name="connsiteY3" fmla="*/ 285750 h 750654"/>
                  <a:gd name="connsiteX0" fmla="*/ 0 w 1323975"/>
                  <a:gd name="connsiteY0" fmla="*/ 285750 h 750654"/>
                  <a:gd name="connsiteX1" fmla="*/ 1323975 w 1323975"/>
                  <a:gd name="connsiteY1" fmla="*/ 0 h 750654"/>
                  <a:gd name="connsiteX2" fmla="*/ 1228725 w 1323975"/>
                  <a:gd name="connsiteY2" fmla="*/ 238125 h 750654"/>
                  <a:gd name="connsiteX3" fmla="*/ 0 w 1323975"/>
                  <a:gd name="connsiteY3" fmla="*/ 285750 h 750654"/>
                  <a:gd name="connsiteX0" fmla="*/ 0 w 1323975"/>
                  <a:gd name="connsiteY0" fmla="*/ 285750 h 750654"/>
                  <a:gd name="connsiteX1" fmla="*/ 1323975 w 1323975"/>
                  <a:gd name="connsiteY1" fmla="*/ 0 h 750654"/>
                  <a:gd name="connsiteX2" fmla="*/ 1228725 w 1323975"/>
                  <a:gd name="connsiteY2" fmla="*/ 238125 h 750654"/>
                  <a:gd name="connsiteX3" fmla="*/ 0 w 1323975"/>
                  <a:gd name="connsiteY3" fmla="*/ 285750 h 750654"/>
                  <a:gd name="connsiteX0" fmla="*/ 0 w 1920875"/>
                  <a:gd name="connsiteY0" fmla="*/ 0 h 1236214"/>
                  <a:gd name="connsiteX1" fmla="*/ 1920875 w 1920875"/>
                  <a:gd name="connsiteY1" fmla="*/ 742950 h 1236214"/>
                  <a:gd name="connsiteX2" fmla="*/ 1825625 w 1920875"/>
                  <a:gd name="connsiteY2" fmla="*/ 981075 h 1236214"/>
                  <a:gd name="connsiteX3" fmla="*/ 0 w 1920875"/>
                  <a:gd name="connsiteY3" fmla="*/ 0 h 1236214"/>
                  <a:gd name="connsiteX0" fmla="*/ 0 w 1920875"/>
                  <a:gd name="connsiteY0" fmla="*/ 0 h 1552010"/>
                  <a:gd name="connsiteX1" fmla="*/ 1920875 w 1920875"/>
                  <a:gd name="connsiteY1" fmla="*/ 742950 h 1552010"/>
                  <a:gd name="connsiteX2" fmla="*/ 1330325 w 1920875"/>
                  <a:gd name="connsiteY2" fmla="*/ 1336675 h 1552010"/>
                  <a:gd name="connsiteX3" fmla="*/ 0 w 1920875"/>
                  <a:gd name="connsiteY3" fmla="*/ 0 h 1552010"/>
                  <a:gd name="connsiteX0" fmla="*/ 0 w 1692275"/>
                  <a:gd name="connsiteY0" fmla="*/ 0 h 1552010"/>
                  <a:gd name="connsiteX1" fmla="*/ 1692275 w 1692275"/>
                  <a:gd name="connsiteY1" fmla="*/ 933450 h 1552010"/>
                  <a:gd name="connsiteX2" fmla="*/ 1330325 w 1692275"/>
                  <a:gd name="connsiteY2" fmla="*/ 1336675 h 1552010"/>
                  <a:gd name="connsiteX3" fmla="*/ 0 w 1692275"/>
                  <a:gd name="connsiteY3" fmla="*/ 0 h 1552010"/>
                  <a:gd name="connsiteX0" fmla="*/ 0 w 1692275"/>
                  <a:gd name="connsiteY0" fmla="*/ 64117 h 1616127"/>
                  <a:gd name="connsiteX1" fmla="*/ 1692275 w 1692275"/>
                  <a:gd name="connsiteY1" fmla="*/ 997567 h 1616127"/>
                  <a:gd name="connsiteX2" fmla="*/ 1330325 w 1692275"/>
                  <a:gd name="connsiteY2" fmla="*/ 1400792 h 1616127"/>
                  <a:gd name="connsiteX3" fmla="*/ 0 w 1692275"/>
                  <a:gd name="connsiteY3" fmla="*/ 64117 h 1616127"/>
                  <a:gd name="connsiteX0" fmla="*/ 0 w 1692275"/>
                  <a:gd name="connsiteY0" fmla="*/ 55225 h 1607235"/>
                  <a:gd name="connsiteX1" fmla="*/ 1692275 w 1692275"/>
                  <a:gd name="connsiteY1" fmla="*/ 988675 h 1607235"/>
                  <a:gd name="connsiteX2" fmla="*/ 1330325 w 1692275"/>
                  <a:gd name="connsiteY2" fmla="*/ 1391900 h 1607235"/>
                  <a:gd name="connsiteX3" fmla="*/ 0 w 1692275"/>
                  <a:gd name="connsiteY3" fmla="*/ 55225 h 1607235"/>
                  <a:gd name="connsiteX0" fmla="*/ 0 w 1692275"/>
                  <a:gd name="connsiteY0" fmla="*/ 67876 h 1619886"/>
                  <a:gd name="connsiteX1" fmla="*/ 1692275 w 1692275"/>
                  <a:gd name="connsiteY1" fmla="*/ 1001326 h 1619886"/>
                  <a:gd name="connsiteX2" fmla="*/ 1330325 w 1692275"/>
                  <a:gd name="connsiteY2" fmla="*/ 1404551 h 1619886"/>
                  <a:gd name="connsiteX3" fmla="*/ 0 w 1692275"/>
                  <a:gd name="connsiteY3" fmla="*/ 67876 h 1619886"/>
                  <a:gd name="connsiteX0" fmla="*/ 0 w 1628775"/>
                  <a:gd name="connsiteY0" fmla="*/ 71322 h 1623332"/>
                  <a:gd name="connsiteX1" fmla="*/ 1628775 w 1628775"/>
                  <a:gd name="connsiteY1" fmla="*/ 903172 h 1623332"/>
                  <a:gd name="connsiteX2" fmla="*/ 1330325 w 1628775"/>
                  <a:gd name="connsiteY2" fmla="*/ 1407997 h 1623332"/>
                  <a:gd name="connsiteX3" fmla="*/ 0 w 1628775"/>
                  <a:gd name="connsiteY3" fmla="*/ 71322 h 1623332"/>
                  <a:gd name="connsiteX0" fmla="*/ 0 w 1628775"/>
                  <a:gd name="connsiteY0" fmla="*/ 70464 h 1622474"/>
                  <a:gd name="connsiteX1" fmla="*/ 1628775 w 1628775"/>
                  <a:gd name="connsiteY1" fmla="*/ 902314 h 1622474"/>
                  <a:gd name="connsiteX2" fmla="*/ 1330325 w 1628775"/>
                  <a:gd name="connsiteY2" fmla="*/ 1407139 h 1622474"/>
                  <a:gd name="connsiteX3" fmla="*/ 0 w 1628775"/>
                  <a:gd name="connsiteY3" fmla="*/ 70464 h 1622474"/>
                  <a:gd name="connsiteX0" fmla="*/ 0 w 1628775"/>
                  <a:gd name="connsiteY0" fmla="*/ 48215 h 1600225"/>
                  <a:gd name="connsiteX1" fmla="*/ 1628775 w 1628775"/>
                  <a:gd name="connsiteY1" fmla="*/ 880065 h 1600225"/>
                  <a:gd name="connsiteX2" fmla="*/ 1330325 w 1628775"/>
                  <a:gd name="connsiteY2" fmla="*/ 1384890 h 1600225"/>
                  <a:gd name="connsiteX3" fmla="*/ 0 w 1628775"/>
                  <a:gd name="connsiteY3" fmla="*/ 48215 h 1600225"/>
                  <a:gd name="connsiteX0" fmla="*/ 0 w 1628775"/>
                  <a:gd name="connsiteY0" fmla="*/ 19731 h 1571741"/>
                  <a:gd name="connsiteX1" fmla="*/ 1628775 w 1628775"/>
                  <a:gd name="connsiteY1" fmla="*/ 851581 h 1571741"/>
                  <a:gd name="connsiteX2" fmla="*/ 1330325 w 1628775"/>
                  <a:gd name="connsiteY2" fmla="*/ 1356406 h 1571741"/>
                  <a:gd name="connsiteX3" fmla="*/ 0 w 1628775"/>
                  <a:gd name="connsiteY3" fmla="*/ 19731 h 1571741"/>
                  <a:gd name="connsiteX0" fmla="*/ 0 w 1628775"/>
                  <a:gd name="connsiteY0" fmla="*/ 19731 h 1558020"/>
                  <a:gd name="connsiteX1" fmla="*/ 1628775 w 1628775"/>
                  <a:gd name="connsiteY1" fmla="*/ 851581 h 1558020"/>
                  <a:gd name="connsiteX2" fmla="*/ 1330325 w 1628775"/>
                  <a:gd name="connsiteY2" fmla="*/ 1356406 h 1558020"/>
                  <a:gd name="connsiteX3" fmla="*/ 0 w 1628775"/>
                  <a:gd name="connsiteY3" fmla="*/ 19731 h 1558020"/>
                  <a:gd name="connsiteX0" fmla="*/ 0 w 1628775"/>
                  <a:gd name="connsiteY0" fmla="*/ 19731 h 1526407"/>
                  <a:gd name="connsiteX1" fmla="*/ 1628775 w 1628775"/>
                  <a:gd name="connsiteY1" fmla="*/ 851581 h 1526407"/>
                  <a:gd name="connsiteX2" fmla="*/ 1330325 w 1628775"/>
                  <a:gd name="connsiteY2" fmla="*/ 1356406 h 1526407"/>
                  <a:gd name="connsiteX3" fmla="*/ 0 w 1628775"/>
                  <a:gd name="connsiteY3" fmla="*/ 19731 h 1526407"/>
                  <a:gd name="connsiteX0" fmla="*/ 0 w 1628775"/>
                  <a:gd name="connsiteY0" fmla="*/ 19731 h 1509237"/>
                  <a:gd name="connsiteX1" fmla="*/ 1628775 w 1628775"/>
                  <a:gd name="connsiteY1" fmla="*/ 851581 h 1509237"/>
                  <a:gd name="connsiteX2" fmla="*/ 1330325 w 1628775"/>
                  <a:gd name="connsiteY2" fmla="*/ 1356406 h 1509237"/>
                  <a:gd name="connsiteX3" fmla="*/ 0 w 1628775"/>
                  <a:gd name="connsiteY3" fmla="*/ 19731 h 1509237"/>
                  <a:gd name="connsiteX0" fmla="*/ 0 w 1628775"/>
                  <a:gd name="connsiteY0" fmla="*/ 19731 h 1526055"/>
                  <a:gd name="connsiteX1" fmla="*/ 1628775 w 1628775"/>
                  <a:gd name="connsiteY1" fmla="*/ 851581 h 1526055"/>
                  <a:gd name="connsiteX2" fmla="*/ 1330325 w 1628775"/>
                  <a:gd name="connsiteY2" fmla="*/ 1356406 h 1526055"/>
                  <a:gd name="connsiteX3" fmla="*/ 0 w 1628775"/>
                  <a:gd name="connsiteY3" fmla="*/ 19731 h 1526055"/>
                  <a:gd name="connsiteX0" fmla="*/ 0 w 1628775"/>
                  <a:gd name="connsiteY0" fmla="*/ 19731 h 1561949"/>
                  <a:gd name="connsiteX1" fmla="*/ 1628775 w 1628775"/>
                  <a:gd name="connsiteY1" fmla="*/ 851581 h 1561949"/>
                  <a:gd name="connsiteX2" fmla="*/ 1330325 w 1628775"/>
                  <a:gd name="connsiteY2" fmla="*/ 1356406 h 1561949"/>
                  <a:gd name="connsiteX3" fmla="*/ 0 w 1628775"/>
                  <a:gd name="connsiteY3" fmla="*/ 19731 h 1561949"/>
                  <a:gd name="connsiteX0" fmla="*/ 0 w 1628775"/>
                  <a:gd name="connsiteY0" fmla="*/ 19731 h 1501781"/>
                  <a:gd name="connsiteX1" fmla="*/ 1628775 w 1628775"/>
                  <a:gd name="connsiteY1" fmla="*/ 851581 h 1501781"/>
                  <a:gd name="connsiteX2" fmla="*/ 1330325 w 1628775"/>
                  <a:gd name="connsiteY2" fmla="*/ 1356406 h 1501781"/>
                  <a:gd name="connsiteX3" fmla="*/ 0 w 1628775"/>
                  <a:gd name="connsiteY3" fmla="*/ 19731 h 1501781"/>
                  <a:gd name="connsiteX0" fmla="*/ 0 w 1628775"/>
                  <a:gd name="connsiteY0" fmla="*/ 19731 h 1560496"/>
                  <a:gd name="connsiteX1" fmla="*/ 1628775 w 1628775"/>
                  <a:gd name="connsiteY1" fmla="*/ 851581 h 1560496"/>
                  <a:gd name="connsiteX2" fmla="*/ 1317625 w 1628775"/>
                  <a:gd name="connsiteY2" fmla="*/ 1419906 h 1560496"/>
                  <a:gd name="connsiteX3" fmla="*/ 0 w 1628775"/>
                  <a:gd name="connsiteY3" fmla="*/ 19731 h 1560496"/>
                  <a:gd name="connsiteX0" fmla="*/ 0 w 1628775"/>
                  <a:gd name="connsiteY0" fmla="*/ 19731 h 1514132"/>
                  <a:gd name="connsiteX1" fmla="*/ 1628775 w 1628775"/>
                  <a:gd name="connsiteY1" fmla="*/ 851581 h 1514132"/>
                  <a:gd name="connsiteX2" fmla="*/ 1317625 w 1628775"/>
                  <a:gd name="connsiteY2" fmla="*/ 1419906 h 1514132"/>
                  <a:gd name="connsiteX3" fmla="*/ 0 w 1628775"/>
                  <a:gd name="connsiteY3" fmla="*/ 19731 h 1514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28775" h="1514132">
                    <a:moveTo>
                      <a:pt x="0" y="19731"/>
                    </a:moveTo>
                    <a:cubicBezTo>
                      <a:pt x="876300" y="-189819"/>
                      <a:pt x="441325" y="1350056"/>
                      <a:pt x="1628775" y="851581"/>
                    </a:cubicBezTo>
                    <a:lnTo>
                      <a:pt x="1317625" y="1419906"/>
                    </a:lnTo>
                    <a:cubicBezTo>
                      <a:pt x="-209550" y="1873931"/>
                      <a:pt x="412750" y="569006"/>
                      <a:pt x="0" y="19731"/>
                    </a:cubicBezTo>
                    <a:close/>
                  </a:path>
                </a:pathLst>
              </a:custGeom>
              <a:solidFill>
                <a:srgbClr val="B8957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1" name="Rectangle 14">
                <a:extLst>
                  <a:ext uri="{FF2B5EF4-FFF2-40B4-BE49-F238E27FC236}">
                    <a16:creationId xmlns:a16="http://schemas.microsoft.com/office/drawing/2014/main" id="{EB270281-5F31-AB53-618A-4A71BF161020}"/>
                  </a:ext>
                </a:extLst>
              </p:cNvPr>
              <p:cNvSpPr/>
              <p:nvPr/>
            </p:nvSpPr>
            <p:spPr>
              <a:xfrm flipH="1">
                <a:off x="6043918" y="2034531"/>
                <a:ext cx="1084301" cy="614766"/>
              </a:xfrm>
              <a:custGeom>
                <a:avLst/>
                <a:gdLst>
                  <a:gd name="connsiteX0" fmla="*/ 0 w 609600"/>
                  <a:gd name="connsiteY0" fmla="*/ 0 h 66675"/>
                  <a:gd name="connsiteX1" fmla="*/ 609600 w 609600"/>
                  <a:gd name="connsiteY1" fmla="*/ 0 h 66675"/>
                  <a:gd name="connsiteX2" fmla="*/ 609600 w 609600"/>
                  <a:gd name="connsiteY2" fmla="*/ 66675 h 66675"/>
                  <a:gd name="connsiteX3" fmla="*/ 0 w 609600"/>
                  <a:gd name="connsiteY3" fmla="*/ 66675 h 66675"/>
                  <a:gd name="connsiteX4" fmla="*/ 0 w 609600"/>
                  <a:gd name="connsiteY4" fmla="*/ 0 h 66675"/>
                  <a:gd name="connsiteX0" fmla="*/ 0 w 942975"/>
                  <a:gd name="connsiteY0" fmla="*/ 400050 h 466725"/>
                  <a:gd name="connsiteX1" fmla="*/ 942975 w 942975"/>
                  <a:gd name="connsiteY1" fmla="*/ 0 h 466725"/>
                  <a:gd name="connsiteX2" fmla="*/ 609600 w 942975"/>
                  <a:gd name="connsiteY2" fmla="*/ 466725 h 466725"/>
                  <a:gd name="connsiteX3" fmla="*/ 0 w 942975"/>
                  <a:gd name="connsiteY3" fmla="*/ 466725 h 466725"/>
                  <a:gd name="connsiteX4" fmla="*/ 0 w 942975"/>
                  <a:gd name="connsiteY4" fmla="*/ 400050 h 466725"/>
                  <a:gd name="connsiteX0" fmla="*/ 0 w 1333500"/>
                  <a:gd name="connsiteY0" fmla="*/ 333375 h 466725"/>
                  <a:gd name="connsiteX1" fmla="*/ 1333500 w 1333500"/>
                  <a:gd name="connsiteY1" fmla="*/ 0 h 466725"/>
                  <a:gd name="connsiteX2" fmla="*/ 1000125 w 1333500"/>
                  <a:gd name="connsiteY2" fmla="*/ 466725 h 466725"/>
                  <a:gd name="connsiteX3" fmla="*/ 390525 w 1333500"/>
                  <a:gd name="connsiteY3" fmla="*/ 466725 h 466725"/>
                  <a:gd name="connsiteX4" fmla="*/ 0 w 1333500"/>
                  <a:gd name="connsiteY4" fmla="*/ 333375 h 466725"/>
                  <a:gd name="connsiteX0" fmla="*/ 0 w 1333500"/>
                  <a:gd name="connsiteY0" fmla="*/ 333375 h 466725"/>
                  <a:gd name="connsiteX1" fmla="*/ 1333500 w 1333500"/>
                  <a:gd name="connsiteY1" fmla="*/ 0 h 466725"/>
                  <a:gd name="connsiteX2" fmla="*/ 1000125 w 1333500"/>
                  <a:gd name="connsiteY2" fmla="*/ 466725 h 466725"/>
                  <a:gd name="connsiteX3" fmla="*/ 0 w 1333500"/>
                  <a:gd name="connsiteY3" fmla="*/ 333375 h 466725"/>
                  <a:gd name="connsiteX0" fmla="*/ 0 w 1333500"/>
                  <a:gd name="connsiteY0" fmla="*/ 333375 h 333375"/>
                  <a:gd name="connsiteX1" fmla="*/ 1333500 w 1333500"/>
                  <a:gd name="connsiteY1" fmla="*/ 0 h 333375"/>
                  <a:gd name="connsiteX2" fmla="*/ 1238250 w 1333500"/>
                  <a:gd name="connsiteY2" fmla="*/ 314325 h 333375"/>
                  <a:gd name="connsiteX3" fmla="*/ 0 w 1333500"/>
                  <a:gd name="connsiteY3" fmla="*/ 333375 h 333375"/>
                  <a:gd name="connsiteX0" fmla="*/ 0 w 1333500"/>
                  <a:gd name="connsiteY0" fmla="*/ 333375 h 629752"/>
                  <a:gd name="connsiteX1" fmla="*/ 1333500 w 1333500"/>
                  <a:gd name="connsiteY1" fmla="*/ 0 h 629752"/>
                  <a:gd name="connsiteX2" fmla="*/ 1238250 w 1333500"/>
                  <a:gd name="connsiteY2" fmla="*/ 314325 h 629752"/>
                  <a:gd name="connsiteX3" fmla="*/ 0 w 1333500"/>
                  <a:gd name="connsiteY3" fmla="*/ 333375 h 629752"/>
                  <a:gd name="connsiteX0" fmla="*/ 0 w 1333500"/>
                  <a:gd name="connsiteY0" fmla="*/ 333375 h 737558"/>
                  <a:gd name="connsiteX1" fmla="*/ 1333500 w 1333500"/>
                  <a:gd name="connsiteY1" fmla="*/ 0 h 737558"/>
                  <a:gd name="connsiteX2" fmla="*/ 1238250 w 1333500"/>
                  <a:gd name="connsiteY2" fmla="*/ 314325 h 737558"/>
                  <a:gd name="connsiteX3" fmla="*/ 0 w 1333500"/>
                  <a:gd name="connsiteY3" fmla="*/ 333375 h 737558"/>
                  <a:gd name="connsiteX0" fmla="*/ 0 w 1333500"/>
                  <a:gd name="connsiteY0" fmla="*/ 333375 h 694317"/>
                  <a:gd name="connsiteX1" fmla="*/ 1333500 w 1333500"/>
                  <a:gd name="connsiteY1" fmla="*/ 0 h 694317"/>
                  <a:gd name="connsiteX2" fmla="*/ 1238250 w 1333500"/>
                  <a:gd name="connsiteY2" fmla="*/ 238125 h 694317"/>
                  <a:gd name="connsiteX3" fmla="*/ 0 w 1333500"/>
                  <a:gd name="connsiteY3" fmla="*/ 333375 h 694317"/>
                  <a:gd name="connsiteX0" fmla="*/ 0 w 1333500"/>
                  <a:gd name="connsiteY0" fmla="*/ 333375 h 728742"/>
                  <a:gd name="connsiteX1" fmla="*/ 1333500 w 1333500"/>
                  <a:gd name="connsiteY1" fmla="*/ 0 h 728742"/>
                  <a:gd name="connsiteX2" fmla="*/ 1238250 w 1333500"/>
                  <a:gd name="connsiteY2" fmla="*/ 238125 h 728742"/>
                  <a:gd name="connsiteX3" fmla="*/ 0 w 1333500"/>
                  <a:gd name="connsiteY3" fmla="*/ 333375 h 728742"/>
                  <a:gd name="connsiteX0" fmla="*/ 0 w 1323975"/>
                  <a:gd name="connsiteY0" fmla="*/ 285750 h 706119"/>
                  <a:gd name="connsiteX1" fmla="*/ 1323975 w 1323975"/>
                  <a:gd name="connsiteY1" fmla="*/ 0 h 706119"/>
                  <a:gd name="connsiteX2" fmla="*/ 1228725 w 1323975"/>
                  <a:gd name="connsiteY2" fmla="*/ 238125 h 706119"/>
                  <a:gd name="connsiteX3" fmla="*/ 0 w 1323975"/>
                  <a:gd name="connsiteY3" fmla="*/ 285750 h 706119"/>
                  <a:gd name="connsiteX0" fmla="*/ 0 w 1323975"/>
                  <a:gd name="connsiteY0" fmla="*/ 285750 h 712898"/>
                  <a:gd name="connsiteX1" fmla="*/ 1323975 w 1323975"/>
                  <a:gd name="connsiteY1" fmla="*/ 0 h 712898"/>
                  <a:gd name="connsiteX2" fmla="*/ 1228725 w 1323975"/>
                  <a:gd name="connsiteY2" fmla="*/ 238125 h 712898"/>
                  <a:gd name="connsiteX3" fmla="*/ 0 w 1323975"/>
                  <a:gd name="connsiteY3" fmla="*/ 285750 h 712898"/>
                  <a:gd name="connsiteX0" fmla="*/ 0 w 1323975"/>
                  <a:gd name="connsiteY0" fmla="*/ 285750 h 750654"/>
                  <a:gd name="connsiteX1" fmla="*/ 1323975 w 1323975"/>
                  <a:gd name="connsiteY1" fmla="*/ 0 h 750654"/>
                  <a:gd name="connsiteX2" fmla="*/ 1228725 w 1323975"/>
                  <a:gd name="connsiteY2" fmla="*/ 238125 h 750654"/>
                  <a:gd name="connsiteX3" fmla="*/ 0 w 1323975"/>
                  <a:gd name="connsiteY3" fmla="*/ 285750 h 750654"/>
                  <a:gd name="connsiteX0" fmla="*/ 0 w 1323975"/>
                  <a:gd name="connsiteY0" fmla="*/ 285750 h 750654"/>
                  <a:gd name="connsiteX1" fmla="*/ 1323975 w 1323975"/>
                  <a:gd name="connsiteY1" fmla="*/ 0 h 750654"/>
                  <a:gd name="connsiteX2" fmla="*/ 1228725 w 1323975"/>
                  <a:gd name="connsiteY2" fmla="*/ 238125 h 750654"/>
                  <a:gd name="connsiteX3" fmla="*/ 0 w 1323975"/>
                  <a:gd name="connsiteY3" fmla="*/ 285750 h 750654"/>
                  <a:gd name="connsiteX0" fmla="*/ 0 w 1323975"/>
                  <a:gd name="connsiteY0" fmla="*/ 285750 h 750654"/>
                  <a:gd name="connsiteX1" fmla="*/ 1323975 w 1323975"/>
                  <a:gd name="connsiteY1" fmla="*/ 0 h 750654"/>
                  <a:gd name="connsiteX2" fmla="*/ 1228725 w 1323975"/>
                  <a:gd name="connsiteY2" fmla="*/ 238125 h 750654"/>
                  <a:gd name="connsiteX3" fmla="*/ 0 w 1323975"/>
                  <a:gd name="connsiteY3" fmla="*/ 285750 h 750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3975" h="750654">
                    <a:moveTo>
                      <a:pt x="0" y="285750"/>
                    </a:moveTo>
                    <a:cubicBezTo>
                      <a:pt x="203200" y="304800"/>
                      <a:pt x="873125" y="180975"/>
                      <a:pt x="1323975" y="0"/>
                    </a:cubicBezTo>
                    <a:lnTo>
                      <a:pt x="1228725" y="238125"/>
                    </a:lnTo>
                    <a:cubicBezTo>
                      <a:pt x="577850" y="1035050"/>
                      <a:pt x="31750" y="784225"/>
                      <a:pt x="0" y="285750"/>
                    </a:cubicBezTo>
                    <a:close/>
                  </a:path>
                </a:pathLst>
              </a:custGeom>
              <a:solidFill>
                <a:srgbClr val="784312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2" name="Rectangle 14">
                <a:extLst>
                  <a:ext uri="{FF2B5EF4-FFF2-40B4-BE49-F238E27FC236}">
                    <a16:creationId xmlns:a16="http://schemas.microsoft.com/office/drawing/2014/main" id="{905043D7-6C92-2277-D85B-7DEF55C9BA4D}"/>
                  </a:ext>
                </a:extLst>
              </p:cNvPr>
              <p:cNvSpPr/>
              <p:nvPr/>
            </p:nvSpPr>
            <p:spPr>
              <a:xfrm>
                <a:off x="3082111" y="2024199"/>
                <a:ext cx="1084301" cy="614766"/>
              </a:xfrm>
              <a:custGeom>
                <a:avLst/>
                <a:gdLst>
                  <a:gd name="connsiteX0" fmla="*/ 0 w 609600"/>
                  <a:gd name="connsiteY0" fmla="*/ 0 h 66675"/>
                  <a:gd name="connsiteX1" fmla="*/ 609600 w 609600"/>
                  <a:gd name="connsiteY1" fmla="*/ 0 h 66675"/>
                  <a:gd name="connsiteX2" fmla="*/ 609600 w 609600"/>
                  <a:gd name="connsiteY2" fmla="*/ 66675 h 66675"/>
                  <a:gd name="connsiteX3" fmla="*/ 0 w 609600"/>
                  <a:gd name="connsiteY3" fmla="*/ 66675 h 66675"/>
                  <a:gd name="connsiteX4" fmla="*/ 0 w 609600"/>
                  <a:gd name="connsiteY4" fmla="*/ 0 h 66675"/>
                  <a:gd name="connsiteX0" fmla="*/ 0 w 942975"/>
                  <a:gd name="connsiteY0" fmla="*/ 400050 h 466725"/>
                  <a:gd name="connsiteX1" fmla="*/ 942975 w 942975"/>
                  <a:gd name="connsiteY1" fmla="*/ 0 h 466725"/>
                  <a:gd name="connsiteX2" fmla="*/ 609600 w 942975"/>
                  <a:gd name="connsiteY2" fmla="*/ 466725 h 466725"/>
                  <a:gd name="connsiteX3" fmla="*/ 0 w 942975"/>
                  <a:gd name="connsiteY3" fmla="*/ 466725 h 466725"/>
                  <a:gd name="connsiteX4" fmla="*/ 0 w 942975"/>
                  <a:gd name="connsiteY4" fmla="*/ 400050 h 466725"/>
                  <a:gd name="connsiteX0" fmla="*/ 0 w 1333500"/>
                  <a:gd name="connsiteY0" fmla="*/ 333375 h 466725"/>
                  <a:gd name="connsiteX1" fmla="*/ 1333500 w 1333500"/>
                  <a:gd name="connsiteY1" fmla="*/ 0 h 466725"/>
                  <a:gd name="connsiteX2" fmla="*/ 1000125 w 1333500"/>
                  <a:gd name="connsiteY2" fmla="*/ 466725 h 466725"/>
                  <a:gd name="connsiteX3" fmla="*/ 390525 w 1333500"/>
                  <a:gd name="connsiteY3" fmla="*/ 466725 h 466725"/>
                  <a:gd name="connsiteX4" fmla="*/ 0 w 1333500"/>
                  <a:gd name="connsiteY4" fmla="*/ 333375 h 466725"/>
                  <a:gd name="connsiteX0" fmla="*/ 0 w 1333500"/>
                  <a:gd name="connsiteY0" fmla="*/ 333375 h 466725"/>
                  <a:gd name="connsiteX1" fmla="*/ 1333500 w 1333500"/>
                  <a:gd name="connsiteY1" fmla="*/ 0 h 466725"/>
                  <a:gd name="connsiteX2" fmla="*/ 1000125 w 1333500"/>
                  <a:gd name="connsiteY2" fmla="*/ 466725 h 466725"/>
                  <a:gd name="connsiteX3" fmla="*/ 0 w 1333500"/>
                  <a:gd name="connsiteY3" fmla="*/ 333375 h 466725"/>
                  <a:gd name="connsiteX0" fmla="*/ 0 w 1333500"/>
                  <a:gd name="connsiteY0" fmla="*/ 333375 h 333375"/>
                  <a:gd name="connsiteX1" fmla="*/ 1333500 w 1333500"/>
                  <a:gd name="connsiteY1" fmla="*/ 0 h 333375"/>
                  <a:gd name="connsiteX2" fmla="*/ 1238250 w 1333500"/>
                  <a:gd name="connsiteY2" fmla="*/ 314325 h 333375"/>
                  <a:gd name="connsiteX3" fmla="*/ 0 w 1333500"/>
                  <a:gd name="connsiteY3" fmla="*/ 333375 h 333375"/>
                  <a:gd name="connsiteX0" fmla="*/ 0 w 1333500"/>
                  <a:gd name="connsiteY0" fmla="*/ 333375 h 629752"/>
                  <a:gd name="connsiteX1" fmla="*/ 1333500 w 1333500"/>
                  <a:gd name="connsiteY1" fmla="*/ 0 h 629752"/>
                  <a:gd name="connsiteX2" fmla="*/ 1238250 w 1333500"/>
                  <a:gd name="connsiteY2" fmla="*/ 314325 h 629752"/>
                  <a:gd name="connsiteX3" fmla="*/ 0 w 1333500"/>
                  <a:gd name="connsiteY3" fmla="*/ 333375 h 629752"/>
                  <a:gd name="connsiteX0" fmla="*/ 0 w 1333500"/>
                  <a:gd name="connsiteY0" fmla="*/ 333375 h 737558"/>
                  <a:gd name="connsiteX1" fmla="*/ 1333500 w 1333500"/>
                  <a:gd name="connsiteY1" fmla="*/ 0 h 737558"/>
                  <a:gd name="connsiteX2" fmla="*/ 1238250 w 1333500"/>
                  <a:gd name="connsiteY2" fmla="*/ 314325 h 737558"/>
                  <a:gd name="connsiteX3" fmla="*/ 0 w 1333500"/>
                  <a:gd name="connsiteY3" fmla="*/ 333375 h 737558"/>
                  <a:gd name="connsiteX0" fmla="*/ 0 w 1333500"/>
                  <a:gd name="connsiteY0" fmla="*/ 333375 h 694317"/>
                  <a:gd name="connsiteX1" fmla="*/ 1333500 w 1333500"/>
                  <a:gd name="connsiteY1" fmla="*/ 0 h 694317"/>
                  <a:gd name="connsiteX2" fmla="*/ 1238250 w 1333500"/>
                  <a:gd name="connsiteY2" fmla="*/ 238125 h 694317"/>
                  <a:gd name="connsiteX3" fmla="*/ 0 w 1333500"/>
                  <a:gd name="connsiteY3" fmla="*/ 333375 h 694317"/>
                  <a:gd name="connsiteX0" fmla="*/ 0 w 1333500"/>
                  <a:gd name="connsiteY0" fmla="*/ 333375 h 728742"/>
                  <a:gd name="connsiteX1" fmla="*/ 1333500 w 1333500"/>
                  <a:gd name="connsiteY1" fmla="*/ 0 h 728742"/>
                  <a:gd name="connsiteX2" fmla="*/ 1238250 w 1333500"/>
                  <a:gd name="connsiteY2" fmla="*/ 238125 h 728742"/>
                  <a:gd name="connsiteX3" fmla="*/ 0 w 1333500"/>
                  <a:gd name="connsiteY3" fmla="*/ 333375 h 728742"/>
                  <a:gd name="connsiteX0" fmla="*/ 0 w 1323975"/>
                  <a:gd name="connsiteY0" fmla="*/ 285750 h 706119"/>
                  <a:gd name="connsiteX1" fmla="*/ 1323975 w 1323975"/>
                  <a:gd name="connsiteY1" fmla="*/ 0 h 706119"/>
                  <a:gd name="connsiteX2" fmla="*/ 1228725 w 1323975"/>
                  <a:gd name="connsiteY2" fmla="*/ 238125 h 706119"/>
                  <a:gd name="connsiteX3" fmla="*/ 0 w 1323975"/>
                  <a:gd name="connsiteY3" fmla="*/ 285750 h 706119"/>
                  <a:gd name="connsiteX0" fmla="*/ 0 w 1323975"/>
                  <a:gd name="connsiteY0" fmla="*/ 285750 h 712898"/>
                  <a:gd name="connsiteX1" fmla="*/ 1323975 w 1323975"/>
                  <a:gd name="connsiteY1" fmla="*/ 0 h 712898"/>
                  <a:gd name="connsiteX2" fmla="*/ 1228725 w 1323975"/>
                  <a:gd name="connsiteY2" fmla="*/ 238125 h 712898"/>
                  <a:gd name="connsiteX3" fmla="*/ 0 w 1323975"/>
                  <a:gd name="connsiteY3" fmla="*/ 285750 h 712898"/>
                  <a:gd name="connsiteX0" fmla="*/ 0 w 1323975"/>
                  <a:gd name="connsiteY0" fmla="*/ 285750 h 750654"/>
                  <a:gd name="connsiteX1" fmla="*/ 1323975 w 1323975"/>
                  <a:gd name="connsiteY1" fmla="*/ 0 h 750654"/>
                  <a:gd name="connsiteX2" fmla="*/ 1228725 w 1323975"/>
                  <a:gd name="connsiteY2" fmla="*/ 238125 h 750654"/>
                  <a:gd name="connsiteX3" fmla="*/ 0 w 1323975"/>
                  <a:gd name="connsiteY3" fmla="*/ 285750 h 750654"/>
                  <a:gd name="connsiteX0" fmla="*/ 0 w 1323975"/>
                  <a:gd name="connsiteY0" fmla="*/ 285750 h 750654"/>
                  <a:gd name="connsiteX1" fmla="*/ 1323975 w 1323975"/>
                  <a:gd name="connsiteY1" fmla="*/ 0 h 750654"/>
                  <a:gd name="connsiteX2" fmla="*/ 1228725 w 1323975"/>
                  <a:gd name="connsiteY2" fmla="*/ 238125 h 750654"/>
                  <a:gd name="connsiteX3" fmla="*/ 0 w 1323975"/>
                  <a:gd name="connsiteY3" fmla="*/ 285750 h 750654"/>
                  <a:gd name="connsiteX0" fmla="*/ 0 w 1323975"/>
                  <a:gd name="connsiteY0" fmla="*/ 285750 h 750654"/>
                  <a:gd name="connsiteX1" fmla="*/ 1323975 w 1323975"/>
                  <a:gd name="connsiteY1" fmla="*/ 0 h 750654"/>
                  <a:gd name="connsiteX2" fmla="*/ 1228725 w 1323975"/>
                  <a:gd name="connsiteY2" fmla="*/ 238125 h 750654"/>
                  <a:gd name="connsiteX3" fmla="*/ 0 w 1323975"/>
                  <a:gd name="connsiteY3" fmla="*/ 285750 h 750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3975" h="750654">
                    <a:moveTo>
                      <a:pt x="0" y="285750"/>
                    </a:moveTo>
                    <a:cubicBezTo>
                      <a:pt x="203200" y="304800"/>
                      <a:pt x="873125" y="180975"/>
                      <a:pt x="1323975" y="0"/>
                    </a:cubicBezTo>
                    <a:lnTo>
                      <a:pt x="1228725" y="238125"/>
                    </a:lnTo>
                    <a:cubicBezTo>
                      <a:pt x="577850" y="1035050"/>
                      <a:pt x="31750" y="784225"/>
                      <a:pt x="0" y="285750"/>
                    </a:cubicBezTo>
                    <a:close/>
                  </a:path>
                </a:pathLst>
              </a:custGeom>
              <a:solidFill>
                <a:srgbClr val="784312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310458EB-DF96-A0F1-8EA8-1C5468041DF5}"/>
                  </a:ext>
                </a:extLst>
              </p:cNvPr>
              <p:cNvSpPr/>
              <p:nvPr/>
            </p:nvSpPr>
            <p:spPr>
              <a:xfrm>
                <a:off x="3865848" y="1047139"/>
                <a:ext cx="2423885" cy="2815771"/>
              </a:xfrm>
              <a:prstGeom prst="ellipse">
                <a:avLst/>
              </a:prstGeom>
              <a:solidFill>
                <a:srgbClr val="9D4D1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Oval 12">
                <a:extLst>
                  <a:ext uri="{FF2B5EF4-FFF2-40B4-BE49-F238E27FC236}">
                    <a16:creationId xmlns:a16="http://schemas.microsoft.com/office/drawing/2014/main" id="{B9B0D7F2-E2FE-69F2-161A-9523EE316EDF}"/>
                  </a:ext>
                </a:extLst>
              </p:cNvPr>
              <p:cNvSpPr/>
              <p:nvPr/>
            </p:nvSpPr>
            <p:spPr>
              <a:xfrm>
                <a:off x="4691691" y="3745753"/>
                <a:ext cx="738514" cy="278764"/>
              </a:xfrm>
              <a:custGeom>
                <a:avLst/>
                <a:gdLst>
                  <a:gd name="connsiteX0" fmla="*/ 0 w 358140"/>
                  <a:gd name="connsiteY0" fmla="*/ 207903 h 415806"/>
                  <a:gd name="connsiteX1" fmla="*/ 179070 w 358140"/>
                  <a:gd name="connsiteY1" fmla="*/ 0 h 415806"/>
                  <a:gd name="connsiteX2" fmla="*/ 358140 w 358140"/>
                  <a:gd name="connsiteY2" fmla="*/ 207903 h 415806"/>
                  <a:gd name="connsiteX3" fmla="*/ 179070 w 358140"/>
                  <a:gd name="connsiteY3" fmla="*/ 415806 h 415806"/>
                  <a:gd name="connsiteX4" fmla="*/ 0 w 358140"/>
                  <a:gd name="connsiteY4" fmla="*/ 207903 h 415806"/>
                  <a:gd name="connsiteX0" fmla="*/ 0 w 358140"/>
                  <a:gd name="connsiteY0" fmla="*/ 207903 h 233890"/>
                  <a:gd name="connsiteX1" fmla="*/ 179070 w 358140"/>
                  <a:gd name="connsiteY1" fmla="*/ 0 h 233890"/>
                  <a:gd name="connsiteX2" fmla="*/ 358140 w 358140"/>
                  <a:gd name="connsiteY2" fmla="*/ 207903 h 233890"/>
                  <a:gd name="connsiteX3" fmla="*/ 0 w 358140"/>
                  <a:gd name="connsiteY3" fmla="*/ 207903 h 233890"/>
                  <a:gd name="connsiteX0" fmla="*/ 16067 w 587567"/>
                  <a:gd name="connsiteY0" fmla="*/ 211536 h 215292"/>
                  <a:gd name="connsiteX1" fmla="*/ 195137 w 587567"/>
                  <a:gd name="connsiteY1" fmla="*/ 3633 h 215292"/>
                  <a:gd name="connsiteX2" fmla="*/ 587567 w 587567"/>
                  <a:gd name="connsiteY2" fmla="*/ 127716 h 215292"/>
                  <a:gd name="connsiteX3" fmla="*/ 16067 w 587567"/>
                  <a:gd name="connsiteY3" fmla="*/ 211536 h 215292"/>
                  <a:gd name="connsiteX0" fmla="*/ 9880 w 733780"/>
                  <a:gd name="connsiteY0" fmla="*/ 155428 h 164513"/>
                  <a:gd name="connsiteX1" fmla="*/ 341350 w 733780"/>
                  <a:gd name="connsiteY1" fmla="*/ 865 h 164513"/>
                  <a:gd name="connsiteX2" fmla="*/ 733780 w 733780"/>
                  <a:gd name="connsiteY2" fmla="*/ 124948 h 164513"/>
                  <a:gd name="connsiteX3" fmla="*/ 9880 w 733780"/>
                  <a:gd name="connsiteY3" fmla="*/ 155428 h 164513"/>
                  <a:gd name="connsiteX0" fmla="*/ 9880 w 733780"/>
                  <a:gd name="connsiteY0" fmla="*/ 155428 h 232383"/>
                  <a:gd name="connsiteX1" fmla="*/ 341350 w 733780"/>
                  <a:gd name="connsiteY1" fmla="*/ 865 h 232383"/>
                  <a:gd name="connsiteX2" fmla="*/ 733780 w 733780"/>
                  <a:gd name="connsiteY2" fmla="*/ 124948 h 232383"/>
                  <a:gd name="connsiteX3" fmla="*/ 9880 w 733780"/>
                  <a:gd name="connsiteY3" fmla="*/ 155428 h 232383"/>
                  <a:gd name="connsiteX0" fmla="*/ 33010 w 756910"/>
                  <a:gd name="connsiteY0" fmla="*/ 155428 h 269574"/>
                  <a:gd name="connsiteX1" fmla="*/ 364480 w 756910"/>
                  <a:gd name="connsiteY1" fmla="*/ 865 h 269574"/>
                  <a:gd name="connsiteX2" fmla="*/ 756910 w 756910"/>
                  <a:gd name="connsiteY2" fmla="*/ 124948 h 269574"/>
                  <a:gd name="connsiteX3" fmla="*/ 33010 w 756910"/>
                  <a:gd name="connsiteY3" fmla="*/ 155428 h 269574"/>
                  <a:gd name="connsiteX0" fmla="*/ 30059 w 757509"/>
                  <a:gd name="connsiteY0" fmla="*/ 154763 h 209682"/>
                  <a:gd name="connsiteX1" fmla="*/ 361529 w 757509"/>
                  <a:gd name="connsiteY1" fmla="*/ 200 h 209682"/>
                  <a:gd name="connsiteX2" fmla="*/ 753959 w 757509"/>
                  <a:gd name="connsiteY2" fmla="*/ 124283 h 209682"/>
                  <a:gd name="connsiteX3" fmla="*/ 97428 w 757509"/>
                  <a:gd name="connsiteY3" fmla="*/ 209016 h 209682"/>
                  <a:gd name="connsiteX4" fmla="*/ 30059 w 757509"/>
                  <a:gd name="connsiteY4" fmla="*/ 154763 h 209682"/>
                  <a:gd name="connsiteX0" fmla="*/ 11919 w 671890"/>
                  <a:gd name="connsiteY0" fmla="*/ 210146 h 213922"/>
                  <a:gd name="connsiteX1" fmla="*/ 276020 w 671890"/>
                  <a:gd name="connsiteY1" fmla="*/ 1330 h 213922"/>
                  <a:gd name="connsiteX2" fmla="*/ 668450 w 671890"/>
                  <a:gd name="connsiteY2" fmla="*/ 125413 h 213922"/>
                  <a:gd name="connsiteX3" fmla="*/ 11919 w 671890"/>
                  <a:gd name="connsiteY3" fmla="*/ 210146 h 213922"/>
                  <a:gd name="connsiteX0" fmla="*/ 9850 w 738514"/>
                  <a:gd name="connsiteY0" fmla="*/ 155688 h 164845"/>
                  <a:gd name="connsiteX1" fmla="*/ 342531 w 738514"/>
                  <a:gd name="connsiteY1" fmla="*/ 212 h 164845"/>
                  <a:gd name="connsiteX2" fmla="*/ 734961 w 738514"/>
                  <a:gd name="connsiteY2" fmla="*/ 124295 h 164845"/>
                  <a:gd name="connsiteX3" fmla="*/ 9850 w 738514"/>
                  <a:gd name="connsiteY3" fmla="*/ 155688 h 164845"/>
                  <a:gd name="connsiteX0" fmla="*/ 9850 w 738514"/>
                  <a:gd name="connsiteY0" fmla="*/ 155688 h 242636"/>
                  <a:gd name="connsiteX1" fmla="*/ 342531 w 738514"/>
                  <a:gd name="connsiteY1" fmla="*/ 212 h 242636"/>
                  <a:gd name="connsiteX2" fmla="*/ 734961 w 738514"/>
                  <a:gd name="connsiteY2" fmla="*/ 124295 h 242636"/>
                  <a:gd name="connsiteX3" fmla="*/ 9850 w 738514"/>
                  <a:gd name="connsiteY3" fmla="*/ 155688 h 242636"/>
                  <a:gd name="connsiteX0" fmla="*/ 9850 w 738514"/>
                  <a:gd name="connsiteY0" fmla="*/ 155688 h 270787"/>
                  <a:gd name="connsiteX1" fmla="*/ 342531 w 738514"/>
                  <a:gd name="connsiteY1" fmla="*/ 212 h 270787"/>
                  <a:gd name="connsiteX2" fmla="*/ 734961 w 738514"/>
                  <a:gd name="connsiteY2" fmla="*/ 124295 h 270787"/>
                  <a:gd name="connsiteX3" fmla="*/ 9850 w 738514"/>
                  <a:gd name="connsiteY3" fmla="*/ 155688 h 270787"/>
                  <a:gd name="connsiteX0" fmla="*/ 9850 w 738514"/>
                  <a:gd name="connsiteY0" fmla="*/ 155688 h 278764"/>
                  <a:gd name="connsiteX1" fmla="*/ 342531 w 738514"/>
                  <a:gd name="connsiteY1" fmla="*/ 212 h 278764"/>
                  <a:gd name="connsiteX2" fmla="*/ 734961 w 738514"/>
                  <a:gd name="connsiteY2" fmla="*/ 124295 h 278764"/>
                  <a:gd name="connsiteX3" fmla="*/ 9850 w 738514"/>
                  <a:gd name="connsiteY3" fmla="*/ 155688 h 278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8514" h="278764">
                    <a:moveTo>
                      <a:pt x="9850" y="155688"/>
                    </a:moveTo>
                    <a:cubicBezTo>
                      <a:pt x="-55555" y="135008"/>
                      <a:pt x="221679" y="5444"/>
                      <a:pt x="342531" y="212"/>
                    </a:cubicBezTo>
                    <a:cubicBezTo>
                      <a:pt x="463383" y="-5020"/>
                      <a:pt x="775168" y="88222"/>
                      <a:pt x="734961" y="124295"/>
                    </a:cubicBezTo>
                    <a:cubicBezTo>
                      <a:pt x="580454" y="358488"/>
                      <a:pt x="75255" y="290668"/>
                      <a:pt x="9850" y="155688"/>
                    </a:cubicBezTo>
                    <a:close/>
                  </a:path>
                </a:pathLst>
              </a:custGeom>
              <a:solidFill>
                <a:srgbClr val="9D4D1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Rectangle 10">
                <a:extLst>
                  <a:ext uri="{FF2B5EF4-FFF2-40B4-BE49-F238E27FC236}">
                    <a16:creationId xmlns:a16="http://schemas.microsoft.com/office/drawing/2014/main" id="{724C64C3-3FD0-A911-7780-5C4E68252DA6}"/>
                  </a:ext>
                </a:extLst>
              </p:cNvPr>
              <p:cNvSpPr/>
              <p:nvPr/>
            </p:nvSpPr>
            <p:spPr>
              <a:xfrm>
                <a:off x="4345605" y="3204726"/>
                <a:ext cx="1377234" cy="658184"/>
              </a:xfrm>
              <a:custGeom>
                <a:avLst/>
                <a:gdLst>
                  <a:gd name="connsiteX0" fmla="*/ 0 w 922020"/>
                  <a:gd name="connsiteY0" fmla="*/ 0 h 99060"/>
                  <a:gd name="connsiteX1" fmla="*/ 922020 w 922020"/>
                  <a:gd name="connsiteY1" fmla="*/ 0 h 99060"/>
                  <a:gd name="connsiteX2" fmla="*/ 922020 w 922020"/>
                  <a:gd name="connsiteY2" fmla="*/ 99060 h 99060"/>
                  <a:gd name="connsiteX3" fmla="*/ 0 w 922020"/>
                  <a:gd name="connsiteY3" fmla="*/ 99060 h 99060"/>
                  <a:gd name="connsiteX4" fmla="*/ 0 w 922020"/>
                  <a:gd name="connsiteY4" fmla="*/ 0 h 99060"/>
                  <a:gd name="connsiteX0" fmla="*/ 0 w 922020"/>
                  <a:gd name="connsiteY0" fmla="*/ 0 h 454660"/>
                  <a:gd name="connsiteX1" fmla="*/ 922020 w 922020"/>
                  <a:gd name="connsiteY1" fmla="*/ 0 h 454660"/>
                  <a:gd name="connsiteX2" fmla="*/ 922020 w 922020"/>
                  <a:gd name="connsiteY2" fmla="*/ 99060 h 454660"/>
                  <a:gd name="connsiteX3" fmla="*/ 133350 w 922020"/>
                  <a:gd name="connsiteY3" fmla="*/ 454660 h 454660"/>
                  <a:gd name="connsiteX4" fmla="*/ 0 w 922020"/>
                  <a:gd name="connsiteY4" fmla="*/ 0 h 454660"/>
                  <a:gd name="connsiteX0" fmla="*/ 285750 w 788670"/>
                  <a:gd name="connsiteY0" fmla="*/ 0 h 588010"/>
                  <a:gd name="connsiteX1" fmla="*/ 788670 w 788670"/>
                  <a:gd name="connsiteY1" fmla="*/ 133350 h 588010"/>
                  <a:gd name="connsiteX2" fmla="*/ 788670 w 788670"/>
                  <a:gd name="connsiteY2" fmla="*/ 232410 h 588010"/>
                  <a:gd name="connsiteX3" fmla="*/ 0 w 788670"/>
                  <a:gd name="connsiteY3" fmla="*/ 588010 h 588010"/>
                  <a:gd name="connsiteX4" fmla="*/ 285750 w 788670"/>
                  <a:gd name="connsiteY4" fmla="*/ 0 h 588010"/>
                  <a:gd name="connsiteX0" fmla="*/ 285750 w 788670"/>
                  <a:gd name="connsiteY0" fmla="*/ 0 h 588010"/>
                  <a:gd name="connsiteX1" fmla="*/ 788670 w 788670"/>
                  <a:gd name="connsiteY1" fmla="*/ 133350 h 588010"/>
                  <a:gd name="connsiteX2" fmla="*/ 541020 w 788670"/>
                  <a:gd name="connsiteY2" fmla="*/ 505460 h 588010"/>
                  <a:gd name="connsiteX3" fmla="*/ 0 w 788670"/>
                  <a:gd name="connsiteY3" fmla="*/ 588010 h 588010"/>
                  <a:gd name="connsiteX4" fmla="*/ 285750 w 788670"/>
                  <a:gd name="connsiteY4" fmla="*/ 0 h 588010"/>
                  <a:gd name="connsiteX0" fmla="*/ 285750 w 541020"/>
                  <a:gd name="connsiteY0" fmla="*/ 0 h 588010"/>
                  <a:gd name="connsiteX1" fmla="*/ 541020 w 541020"/>
                  <a:gd name="connsiteY1" fmla="*/ 505460 h 588010"/>
                  <a:gd name="connsiteX2" fmla="*/ 0 w 541020"/>
                  <a:gd name="connsiteY2" fmla="*/ 588010 h 588010"/>
                  <a:gd name="connsiteX3" fmla="*/ 285750 w 541020"/>
                  <a:gd name="connsiteY3" fmla="*/ 0 h 588010"/>
                  <a:gd name="connsiteX0" fmla="*/ 323850 w 541020"/>
                  <a:gd name="connsiteY0" fmla="*/ 0 h 588010"/>
                  <a:gd name="connsiteX1" fmla="*/ 541020 w 541020"/>
                  <a:gd name="connsiteY1" fmla="*/ 505460 h 588010"/>
                  <a:gd name="connsiteX2" fmla="*/ 0 w 541020"/>
                  <a:gd name="connsiteY2" fmla="*/ 588010 h 588010"/>
                  <a:gd name="connsiteX3" fmla="*/ 323850 w 541020"/>
                  <a:gd name="connsiteY3" fmla="*/ 0 h 588010"/>
                  <a:gd name="connsiteX0" fmla="*/ 323850 w 807125"/>
                  <a:gd name="connsiteY0" fmla="*/ 128577 h 716587"/>
                  <a:gd name="connsiteX1" fmla="*/ 541020 w 807125"/>
                  <a:gd name="connsiteY1" fmla="*/ 634037 h 716587"/>
                  <a:gd name="connsiteX2" fmla="*/ 0 w 807125"/>
                  <a:gd name="connsiteY2" fmla="*/ 716587 h 716587"/>
                  <a:gd name="connsiteX3" fmla="*/ 323850 w 807125"/>
                  <a:gd name="connsiteY3" fmla="*/ 128577 h 716587"/>
                  <a:gd name="connsiteX0" fmla="*/ 323850 w 1032728"/>
                  <a:gd name="connsiteY0" fmla="*/ 90924 h 678934"/>
                  <a:gd name="connsiteX1" fmla="*/ 541020 w 1032728"/>
                  <a:gd name="connsiteY1" fmla="*/ 596384 h 678934"/>
                  <a:gd name="connsiteX2" fmla="*/ 0 w 1032728"/>
                  <a:gd name="connsiteY2" fmla="*/ 678934 h 678934"/>
                  <a:gd name="connsiteX3" fmla="*/ 323850 w 1032728"/>
                  <a:gd name="connsiteY3" fmla="*/ 90924 h 678934"/>
                  <a:gd name="connsiteX0" fmla="*/ 579682 w 1288560"/>
                  <a:gd name="connsiteY0" fmla="*/ 90924 h 678934"/>
                  <a:gd name="connsiteX1" fmla="*/ 796852 w 1288560"/>
                  <a:gd name="connsiteY1" fmla="*/ 596384 h 678934"/>
                  <a:gd name="connsiteX2" fmla="*/ 255832 w 1288560"/>
                  <a:gd name="connsiteY2" fmla="*/ 678934 h 678934"/>
                  <a:gd name="connsiteX3" fmla="*/ 579682 w 1288560"/>
                  <a:gd name="connsiteY3" fmla="*/ 90924 h 678934"/>
                  <a:gd name="connsiteX0" fmla="*/ 672866 w 1381744"/>
                  <a:gd name="connsiteY0" fmla="*/ 90924 h 678934"/>
                  <a:gd name="connsiteX1" fmla="*/ 890036 w 1381744"/>
                  <a:gd name="connsiteY1" fmla="*/ 596384 h 678934"/>
                  <a:gd name="connsiteX2" fmla="*/ 349016 w 1381744"/>
                  <a:gd name="connsiteY2" fmla="*/ 678934 h 678934"/>
                  <a:gd name="connsiteX3" fmla="*/ 672866 w 1381744"/>
                  <a:gd name="connsiteY3" fmla="*/ 90924 h 678934"/>
                  <a:gd name="connsiteX0" fmla="*/ 664910 w 1373788"/>
                  <a:gd name="connsiteY0" fmla="*/ 90924 h 647184"/>
                  <a:gd name="connsiteX1" fmla="*/ 882080 w 1373788"/>
                  <a:gd name="connsiteY1" fmla="*/ 596384 h 647184"/>
                  <a:gd name="connsiteX2" fmla="*/ 360110 w 1373788"/>
                  <a:gd name="connsiteY2" fmla="*/ 647184 h 647184"/>
                  <a:gd name="connsiteX3" fmla="*/ 664910 w 1373788"/>
                  <a:gd name="connsiteY3" fmla="*/ 90924 h 647184"/>
                  <a:gd name="connsiteX0" fmla="*/ 662295 w 1371173"/>
                  <a:gd name="connsiteY0" fmla="*/ 90924 h 646009"/>
                  <a:gd name="connsiteX1" fmla="*/ 879465 w 1371173"/>
                  <a:gd name="connsiteY1" fmla="*/ 596384 h 646009"/>
                  <a:gd name="connsiteX2" fmla="*/ 363845 w 1371173"/>
                  <a:gd name="connsiteY2" fmla="*/ 615434 h 646009"/>
                  <a:gd name="connsiteX3" fmla="*/ 662295 w 1371173"/>
                  <a:gd name="connsiteY3" fmla="*/ 90924 h 646009"/>
                  <a:gd name="connsiteX0" fmla="*/ 689698 w 1398576"/>
                  <a:gd name="connsiteY0" fmla="*/ 90924 h 646009"/>
                  <a:gd name="connsiteX1" fmla="*/ 906868 w 1398576"/>
                  <a:gd name="connsiteY1" fmla="*/ 596384 h 646009"/>
                  <a:gd name="connsiteX2" fmla="*/ 391248 w 1398576"/>
                  <a:gd name="connsiteY2" fmla="*/ 615434 h 646009"/>
                  <a:gd name="connsiteX3" fmla="*/ 689698 w 1398576"/>
                  <a:gd name="connsiteY3" fmla="*/ 90924 h 646009"/>
                  <a:gd name="connsiteX0" fmla="*/ 619002 w 1327880"/>
                  <a:gd name="connsiteY0" fmla="*/ 90924 h 646009"/>
                  <a:gd name="connsiteX1" fmla="*/ 836172 w 1327880"/>
                  <a:gd name="connsiteY1" fmla="*/ 596384 h 646009"/>
                  <a:gd name="connsiteX2" fmla="*/ 320552 w 1327880"/>
                  <a:gd name="connsiteY2" fmla="*/ 615434 h 646009"/>
                  <a:gd name="connsiteX3" fmla="*/ 619002 w 1327880"/>
                  <a:gd name="connsiteY3" fmla="*/ 90924 h 646009"/>
                  <a:gd name="connsiteX0" fmla="*/ 678132 w 1387010"/>
                  <a:gd name="connsiteY0" fmla="*/ 90924 h 646009"/>
                  <a:gd name="connsiteX1" fmla="*/ 895302 w 1387010"/>
                  <a:gd name="connsiteY1" fmla="*/ 596384 h 646009"/>
                  <a:gd name="connsiteX2" fmla="*/ 379682 w 1387010"/>
                  <a:gd name="connsiteY2" fmla="*/ 615434 h 646009"/>
                  <a:gd name="connsiteX3" fmla="*/ 678132 w 1387010"/>
                  <a:gd name="connsiteY3" fmla="*/ 90924 h 646009"/>
                  <a:gd name="connsiteX0" fmla="*/ 678132 w 1387010"/>
                  <a:gd name="connsiteY0" fmla="*/ 90924 h 646009"/>
                  <a:gd name="connsiteX1" fmla="*/ 895302 w 1387010"/>
                  <a:gd name="connsiteY1" fmla="*/ 596384 h 646009"/>
                  <a:gd name="connsiteX2" fmla="*/ 502871 w 1387010"/>
                  <a:gd name="connsiteY2" fmla="*/ 605275 h 646009"/>
                  <a:gd name="connsiteX3" fmla="*/ 379682 w 1387010"/>
                  <a:gd name="connsiteY3" fmla="*/ 615434 h 646009"/>
                  <a:gd name="connsiteX4" fmla="*/ 678132 w 1387010"/>
                  <a:gd name="connsiteY4" fmla="*/ 90924 h 646009"/>
                  <a:gd name="connsiteX0" fmla="*/ 175261 w 884139"/>
                  <a:gd name="connsiteY0" fmla="*/ 90924 h 646009"/>
                  <a:gd name="connsiteX1" fmla="*/ 392431 w 884139"/>
                  <a:gd name="connsiteY1" fmla="*/ 596384 h 646009"/>
                  <a:gd name="connsiteX2" fmla="*/ 0 w 884139"/>
                  <a:gd name="connsiteY2" fmla="*/ 605275 h 646009"/>
                  <a:gd name="connsiteX3" fmla="*/ 175261 w 884139"/>
                  <a:gd name="connsiteY3" fmla="*/ 90924 h 646009"/>
                  <a:gd name="connsiteX0" fmla="*/ 515378 w 1224256"/>
                  <a:gd name="connsiteY0" fmla="*/ 116708 h 671793"/>
                  <a:gd name="connsiteX1" fmla="*/ 732548 w 1224256"/>
                  <a:gd name="connsiteY1" fmla="*/ 622168 h 671793"/>
                  <a:gd name="connsiteX2" fmla="*/ 340117 w 1224256"/>
                  <a:gd name="connsiteY2" fmla="*/ 631059 h 671793"/>
                  <a:gd name="connsiteX3" fmla="*/ 515378 w 1224256"/>
                  <a:gd name="connsiteY3" fmla="*/ 116708 h 671793"/>
                  <a:gd name="connsiteX0" fmla="*/ 668356 w 1377234"/>
                  <a:gd name="connsiteY0" fmla="*/ 90924 h 658184"/>
                  <a:gd name="connsiteX1" fmla="*/ 885526 w 1377234"/>
                  <a:gd name="connsiteY1" fmla="*/ 596384 h 658184"/>
                  <a:gd name="connsiteX2" fmla="*/ 493095 w 1377234"/>
                  <a:gd name="connsiteY2" fmla="*/ 605275 h 658184"/>
                  <a:gd name="connsiteX3" fmla="*/ 668356 w 1377234"/>
                  <a:gd name="connsiteY3" fmla="*/ 90924 h 658184"/>
                  <a:gd name="connsiteX0" fmla="*/ 668356 w 1377234"/>
                  <a:gd name="connsiteY0" fmla="*/ 90924 h 658184"/>
                  <a:gd name="connsiteX1" fmla="*/ 885526 w 1377234"/>
                  <a:gd name="connsiteY1" fmla="*/ 596384 h 658184"/>
                  <a:gd name="connsiteX2" fmla="*/ 493095 w 1377234"/>
                  <a:gd name="connsiteY2" fmla="*/ 605275 h 658184"/>
                  <a:gd name="connsiteX3" fmla="*/ 668356 w 1377234"/>
                  <a:gd name="connsiteY3" fmla="*/ 90924 h 658184"/>
                  <a:gd name="connsiteX0" fmla="*/ 668356 w 1377234"/>
                  <a:gd name="connsiteY0" fmla="*/ 90924 h 658184"/>
                  <a:gd name="connsiteX1" fmla="*/ 885526 w 1377234"/>
                  <a:gd name="connsiteY1" fmla="*/ 596384 h 658184"/>
                  <a:gd name="connsiteX2" fmla="*/ 493095 w 1377234"/>
                  <a:gd name="connsiteY2" fmla="*/ 605275 h 658184"/>
                  <a:gd name="connsiteX3" fmla="*/ 668356 w 1377234"/>
                  <a:gd name="connsiteY3" fmla="*/ 90924 h 658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7234" h="658184">
                    <a:moveTo>
                      <a:pt x="668356" y="90924"/>
                    </a:moveTo>
                    <a:cubicBezTo>
                      <a:pt x="1655146" y="-337489"/>
                      <a:pt x="1498936" y="904147"/>
                      <a:pt x="885526" y="596384"/>
                    </a:cubicBezTo>
                    <a:cubicBezTo>
                      <a:pt x="754716" y="548548"/>
                      <a:pt x="630255" y="557861"/>
                      <a:pt x="493095" y="605275"/>
                    </a:cubicBezTo>
                    <a:cubicBezTo>
                      <a:pt x="37165" y="922775"/>
                      <a:pt x="-412414" y="-309126"/>
                      <a:pt x="668356" y="90924"/>
                    </a:cubicBezTo>
                    <a:close/>
                  </a:path>
                </a:pathLst>
              </a:custGeom>
              <a:solidFill>
                <a:srgbClr val="E3805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44BF7EE6-3DDF-AA24-E0AE-1672C746689C}"/>
                  </a:ext>
                </a:extLst>
              </p:cNvPr>
              <p:cNvSpPr/>
              <p:nvPr/>
            </p:nvSpPr>
            <p:spPr>
              <a:xfrm>
                <a:off x="4656137" y="3455347"/>
                <a:ext cx="113023" cy="11302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AC7F0E74-C540-66DB-A576-EB9A7C028BD1}"/>
                  </a:ext>
                </a:extLst>
              </p:cNvPr>
              <p:cNvSpPr/>
              <p:nvPr/>
            </p:nvSpPr>
            <p:spPr>
              <a:xfrm>
                <a:off x="5248917" y="3455347"/>
                <a:ext cx="113023" cy="11302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6AC58742-94B2-9E30-292E-88DC0A695C34}"/>
                  </a:ext>
                </a:extLst>
              </p:cNvPr>
              <p:cNvGrpSpPr/>
              <p:nvPr/>
            </p:nvGrpSpPr>
            <p:grpSpPr>
              <a:xfrm>
                <a:off x="5064326" y="2317768"/>
                <a:ext cx="695566" cy="892861"/>
                <a:chOff x="8321988" y="1141670"/>
                <a:chExt cx="695566" cy="892861"/>
              </a:xfrm>
            </p:grpSpPr>
            <p:sp>
              <p:nvSpPr>
                <p:cNvPr id="224" name="Oval 223">
                  <a:extLst>
                    <a:ext uri="{FF2B5EF4-FFF2-40B4-BE49-F238E27FC236}">
                      <a16:creationId xmlns:a16="http://schemas.microsoft.com/office/drawing/2014/main" id="{16EBEBD4-AFAA-A46C-B606-6BCBC25B3616}"/>
                    </a:ext>
                  </a:extLst>
                </p:cNvPr>
                <p:cNvSpPr/>
                <p:nvPr/>
              </p:nvSpPr>
              <p:spPr>
                <a:xfrm>
                  <a:off x="8321988" y="1141670"/>
                  <a:ext cx="695566" cy="892861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5C8DC024-3ECB-F703-0B27-88B21323C11B}"/>
                    </a:ext>
                  </a:extLst>
                </p:cNvPr>
                <p:cNvSpPr/>
                <p:nvPr/>
              </p:nvSpPr>
              <p:spPr>
                <a:xfrm>
                  <a:off x="8376381" y="1430339"/>
                  <a:ext cx="437350" cy="561401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" name="Oval 225">
                  <a:extLst>
                    <a:ext uri="{FF2B5EF4-FFF2-40B4-BE49-F238E27FC236}">
                      <a16:creationId xmlns:a16="http://schemas.microsoft.com/office/drawing/2014/main" id="{D2D13A40-AF65-38F0-167B-C42247E00E6A}"/>
                    </a:ext>
                  </a:extLst>
                </p:cNvPr>
                <p:cNvSpPr/>
                <p:nvPr/>
              </p:nvSpPr>
              <p:spPr>
                <a:xfrm>
                  <a:off x="8421426" y="1729373"/>
                  <a:ext cx="170305" cy="218611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9" name="Group 218">
                <a:extLst>
                  <a:ext uri="{FF2B5EF4-FFF2-40B4-BE49-F238E27FC236}">
                    <a16:creationId xmlns:a16="http://schemas.microsoft.com/office/drawing/2014/main" id="{9FA0BB86-E5F5-31D9-3FAE-C90EF2332A89}"/>
                  </a:ext>
                </a:extLst>
              </p:cNvPr>
              <p:cNvGrpSpPr/>
              <p:nvPr/>
            </p:nvGrpSpPr>
            <p:grpSpPr>
              <a:xfrm>
                <a:off x="4225222" y="2317770"/>
                <a:ext cx="695566" cy="892861"/>
                <a:chOff x="8321988" y="1141670"/>
                <a:chExt cx="695566" cy="892861"/>
              </a:xfrm>
            </p:grpSpPr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4F42429C-6A57-CFD4-B18D-53F4027CA67B}"/>
                    </a:ext>
                  </a:extLst>
                </p:cNvPr>
                <p:cNvSpPr/>
                <p:nvPr/>
              </p:nvSpPr>
              <p:spPr>
                <a:xfrm>
                  <a:off x="8321988" y="1141670"/>
                  <a:ext cx="695566" cy="892861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10F30EE1-7301-DD81-FDB7-63DDCB138605}"/>
                    </a:ext>
                  </a:extLst>
                </p:cNvPr>
                <p:cNvSpPr/>
                <p:nvPr/>
              </p:nvSpPr>
              <p:spPr>
                <a:xfrm>
                  <a:off x="8518898" y="1430201"/>
                  <a:ext cx="437348" cy="561401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4F88F7CA-A7D1-D009-9680-B59D405F3206}"/>
                    </a:ext>
                  </a:extLst>
                </p:cNvPr>
                <p:cNvSpPr/>
                <p:nvPr/>
              </p:nvSpPr>
              <p:spPr>
                <a:xfrm>
                  <a:off x="8726011" y="1737007"/>
                  <a:ext cx="170305" cy="218611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0" name="Oval 2">
                <a:extLst>
                  <a:ext uri="{FF2B5EF4-FFF2-40B4-BE49-F238E27FC236}">
                    <a16:creationId xmlns:a16="http://schemas.microsoft.com/office/drawing/2014/main" id="{BEA47298-0B49-0731-88C5-D3689503C6F7}"/>
                  </a:ext>
                </a:extLst>
              </p:cNvPr>
              <p:cNvSpPr/>
              <p:nvPr/>
            </p:nvSpPr>
            <p:spPr>
              <a:xfrm>
                <a:off x="3870665" y="1041937"/>
                <a:ext cx="2414253" cy="1845063"/>
              </a:xfrm>
              <a:custGeom>
                <a:avLst/>
                <a:gdLst>
                  <a:gd name="connsiteX0" fmla="*/ 0 w 2423885"/>
                  <a:gd name="connsiteY0" fmla="*/ 1407886 h 2815771"/>
                  <a:gd name="connsiteX1" fmla="*/ 1211943 w 2423885"/>
                  <a:gd name="connsiteY1" fmla="*/ 0 h 2815771"/>
                  <a:gd name="connsiteX2" fmla="*/ 2423886 w 2423885"/>
                  <a:gd name="connsiteY2" fmla="*/ 1407886 h 2815771"/>
                  <a:gd name="connsiteX3" fmla="*/ 1211943 w 2423885"/>
                  <a:gd name="connsiteY3" fmla="*/ 2815772 h 2815771"/>
                  <a:gd name="connsiteX4" fmla="*/ 0 w 2423885"/>
                  <a:gd name="connsiteY4" fmla="*/ 1407886 h 2815771"/>
                  <a:gd name="connsiteX0" fmla="*/ 0 w 2423886"/>
                  <a:gd name="connsiteY0" fmla="*/ 1407886 h 1583872"/>
                  <a:gd name="connsiteX1" fmla="*/ 1211943 w 2423886"/>
                  <a:gd name="connsiteY1" fmla="*/ 0 h 1583872"/>
                  <a:gd name="connsiteX2" fmla="*/ 2423886 w 2423886"/>
                  <a:gd name="connsiteY2" fmla="*/ 1407886 h 1583872"/>
                  <a:gd name="connsiteX3" fmla="*/ 0 w 2423886"/>
                  <a:gd name="connsiteY3" fmla="*/ 1407886 h 1583872"/>
                  <a:gd name="connsiteX0" fmla="*/ 82880 w 2526067"/>
                  <a:gd name="connsiteY0" fmla="*/ 1407886 h 1561363"/>
                  <a:gd name="connsiteX1" fmla="*/ 1294823 w 2526067"/>
                  <a:gd name="connsiteY1" fmla="*/ 0 h 1561363"/>
                  <a:gd name="connsiteX2" fmla="*/ 2506766 w 2526067"/>
                  <a:gd name="connsiteY2" fmla="*/ 1407886 h 1561363"/>
                  <a:gd name="connsiteX3" fmla="*/ 373165 w 2526067"/>
                  <a:gd name="connsiteY3" fmla="*/ 1524001 h 1561363"/>
                  <a:gd name="connsiteX4" fmla="*/ 82880 w 2526067"/>
                  <a:gd name="connsiteY4" fmla="*/ 1407886 h 1561363"/>
                  <a:gd name="connsiteX0" fmla="*/ 82880 w 2509941"/>
                  <a:gd name="connsiteY0" fmla="*/ 1407886 h 1561363"/>
                  <a:gd name="connsiteX1" fmla="*/ 1294823 w 2509941"/>
                  <a:gd name="connsiteY1" fmla="*/ 0 h 1561363"/>
                  <a:gd name="connsiteX2" fmla="*/ 2506766 w 2509941"/>
                  <a:gd name="connsiteY2" fmla="*/ 1407886 h 1561363"/>
                  <a:gd name="connsiteX3" fmla="*/ 895679 w 2509941"/>
                  <a:gd name="connsiteY3" fmla="*/ 1059545 h 1561363"/>
                  <a:gd name="connsiteX4" fmla="*/ 373165 w 2509941"/>
                  <a:gd name="connsiteY4" fmla="*/ 1524001 h 1561363"/>
                  <a:gd name="connsiteX5" fmla="*/ 82880 w 2509941"/>
                  <a:gd name="connsiteY5" fmla="*/ 1407886 h 1561363"/>
                  <a:gd name="connsiteX0" fmla="*/ 82880 w 2506902"/>
                  <a:gd name="connsiteY0" fmla="*/ 1407886 h 1561363"/>
                  <a:gd name="connsiteX1" fmla="*/ 1294823 w 2506902"/>
                  <a:gd name="connsiteY1" fmla="*/ 0 h 1561363"/>
                  <a:gd name="connsiteX2" fmla="*/ 2506766 w 2506902"/>
                  <a:gd name="connsiteY2" fmla="*/ 1407886 h 1561363"/>
                  <a:gd name="connsiteX3" fmla="*/ 1287565 w 2506902"/>
                  <a:gd name="connsiteY3" fmla="*/ 1480459 h 1561363"/>
                  <a:gd name="connsiteX4" fmla="*/ 895679 w 2506902"/>
                  <a:gd name="connsiteY4" fmla="*/ 1059545 h 1561363"/>
                  <a:gd name="connsiteX5" fmla="*/ 373165 w 2506902"/>
                  <a:gd name="connsiteY5" fmla="*/ 1524001 h 1561363"/>
                  <a:gd name="connsiteX6" fmla="*/ 82880 w 2506902"/>
                  <a:gd name="connsiteY6" fmla="*/ 1407886 h 1561363"/>
                  <a:gd name="connsiteX0" fmla="*/ 82880 w 2514514"/>
                  <a:gd name="connsiteY0" fmla="*/ 1407886 h 1561363"/>
                  <a:gd name="connsiteX1" fmla="*/ 1294823 w 2514514"/>
                  <a:gd name="connsiteY1" fmla="*/ 0 h 1561363"/>
                  <a:gd name="connsiteX2" fmla="*/ 2506766 w 2514514"/>
                  <a:gd name="connsiteY2" fmla="*/ 1407886 h 1561363"/>
                  <a:gd name="connsiteX3" fmla="*/ 1737508 w 2514514"/>
                  <a:gd name="connsiteY3" fmla="*/ 1248230 h 1561363"/>
                  <a:gd name="connsiteX4" fmla="*/ 1287565 w 2514514"/>
                  <a:gd name="connsiteY4" fmla="*/ 1480459 h 1561363"/>
                  <a:gd name="connsiteX5" fmla="*/ 895679 w 2514514"/>
                  <a:gd name="connsiteY5" fmla="*/ 1059545 h 1561363"/>
                  <a:gd name="connsiteX6" fmla="*/ 373165 w 2514514"/>
                  <a:gd name="connsiteY6" fmla="*/ 1524001 h 1561363"/>
                  <a:gd name="connsiteX7" fmla="*/ 82880 w 2514514"/>
                  <a:gd name="connsiteY7" fmla="*/ 1407886 h 1561363"/>
                  <a:gd name="connsiteX0" fmla="*/ 82880 w 2542601"/>
                  <a:gd name="connsiteY0" fmla="*/ 1407886 h 1561363"/>
                  <a:gd name="connsiteX1" fmla="*/ 1294823 w 2542601"/>
                  <a:gd name="connsiteY1" fmla="*/ 0 h 1561363"/>
                  <a:gd name="connsiteX2" fmla="*/ 2506766 w 2542601"/>
                  <a:gd name="connsiteY2" fmla="*/ 1407886 h 1561363"/>
                  <a:gd name="connsiteX3" fmla="*/ 2172936 w 2542601"/>
                  <a:gd name="connsiteY3" fmla="*/ 1349830 h 1561363"/>
                  <a:gd name="connsiteX4" fmla="*/ 1737508 w 2542601"/>
                  <a:gd name="connsiteY4" fmla="*/ 1248230 h 1561363"/>
                  <a:gd name="connsiteX5" fmla="*/ 1287565 w 2542601"/>
                  <a:gd name="connsiteY5" fmla="*/ 1480459 h 1561363"/>
                  <a:gd name="connsiteX6" fmla="*/ 895679 w 2542601"/>
                  <a:gd name="connsiteY6" fmla="*/ 1059545 h 1561363"/>
                  <a:gd name="connsiteX7" fmla="*/ 373165 w 2542601"/>
                  <a:gd name="connsiteY7" fmla="*/ 1524001 h 1561363"/>
                  <a:gd name="connsiteX8" fmla="*/ 82880 w 2542601"/>
                  <a:gd name="connsiteY8" fmla="*/ 1407886 h 1561363"/>
                  <a:gd name="connsiteX0" fmla="*/ 38914 w 2498635"/>
                  <a:gd name="connsiteY0" fmla="*/ 1407886 h 1627705"/>
                  <a:gd name="connsiteX1" fmla="*/ 1250857 w 2498635"/>
                  <a:gd name="connsiteY1" fmla="*/ 0 h 1627705"/>
                  <a:gd name="connsiteX2" fmla="*/ 2462800 w 2498635"/>
                  <a:gd name="connsiteY2" fmla="*/ 1407886 h 1627705"/>
                  <a:gd name="connsiteX3" fmla="*/ 2128970 w 2498635"/>
                  <a:gd name="connsiteY3" fmla="*/ 1349830 h 1627705"/>
                  <a:gd name="connsiteX4" fmla="*/ 1693542 w 2498635"/>
                  <a:gd name="connsiteY4" fmla="*/ 1248230 h 1627705"/>
                  <a:gd name="connsiteX5" fmla="*/ 1243599 w 2498635"/>
                  <a:gd name="connsiteY5" fmla="*/ 1480459 h 1627705"/>
                  <a:gd name="connsiteX6" fmla="*/ 851713 w 2498635"/>
                  <a:gd name="connsiteY6" fmla="*/ 1059545 h 1627705"/>
                  <a:gd name="connsiteX7" fmla="*/ 329199 w 2498635"/>
                  <a:gd name="connsiteY7" fmla="*/ 1524001 h 1627705"/>
                  <a:gd name="connsiteX8" fmla="*/ 38914 w 2498635"/>
                  <a:gd name="connsiteY8" fmla="*/ 1407886 h 1627705"/>
                  <a:gd name="connsiteX0" fmla="*/ 48478 w 2477719"/>
                  <a:gd name="connsiteY0" fmla="*/ 1407886 h 1627705"/>
                  <a:gd name="connsiteX1" fmla="*/ 1229941 w 2477719"/>
                  <a:gd name="connsiteY1" fmla="*/ 0 h 1627705"/>
                  <a:gd name="connsiteX2" fmla="*/ 2441884 w 2477719"/>
                  <a:gd name="connsiteY2" fmla="*/ 1407886 h 1627705"/>
                  <a:gd name="connsiteX3" fmla="*/ 2108054 w 2477719"/>
                  <a:gd name="connsiteY3" fmla="*/ 1349830 h 1627705"/>
                  <a:gd name="connsiteX4" fmla="*/ 1672626 w 2477719"/>
                  <a:gd name="connsiteY4" fmla="*/ 1248230 h 1627705"/>
                  <a:gd name="connsiteX5" fmla="*/ 1222683 w 2477719"/>
                  <a:gd name="connsiteY5" fmla="*/ 1480459 h 1627705"/>
                  <a:gd name="connsiteX6" fmla="*/ 830797 w 2477719"/>
                  <a:gd name="connsiteY6" fmla="*/ 1059545 h 1627705"/>
                  <a:gd name="connsiteX7" fmla="*/ 308283 w 2477719"/>
                  <a:gd name="connsiteY7" fmla="*/ 1524001 h 1627705"/>
                  <a:gd name="connsiteX8" fmla="*/ 48478 w 2477719"/>
                  <a:gd name="connsiteY8" fmla="*/ 1407886 h 1627705"/>
                  <a:gd name="connsiteX0" fmla="*/ 41133 w 2493234"/>
                  <a:gd name="connsiteY0" fmla="*/ 1377425 h 1608987"/>
                  <a:gd name="connsiteX1" fmla="*/ 1245456 w 2493234"/>
                  <a:gd name="connsiteY1" fmla="*/ 19 h 1608987"/>
                  <a:gd name="connsiteX2" fmla="*/ 2457399 w 2493234"/>
                  <a:gd name="connsiteY2" fmla="*/ 1407905 h 1608987"/>
                  <a:gd name="connsiteX3" fmla="*/ 2123569 w 2493234"/>
                  <a:gd name="connsiteY3" fmla="*/ 1349849 h 1608987"/>
                  <a:gd name="connsiteX4" fmla="*/ 1688141 w 2493234"/>
                  <a:gd name="connsiteY4" fmla="*/ 1248249 h 1608987"/>
                  <a:gd name="connsiteX5" fmla="*/ 1238198 w 2493234"/>
                  <a:gd name="connsiteY5" fmla="*/ 1480478 h 1608987"/>
                  <a:gd name="connsiteX6" fmla="*/ 846312 w 2493234"/>
                  <a:gd name="connsiteY6" fmla="*/ 1059564 h 1608987"/>
                  <a:gd name="connsiteX7" fmla="*/ 323798 w 2493234"/>
                  <a:gd name="connsiteY7" fmla="*/ 1524020 h 1608987"/>
                  <a:gd name="connsiteX8" fmla="*/ 41133 w 2493234"/>
                  <a:gd name="connsiteY8" fmla="*/ 1377425 h 1608987"/>
                  <a:gd name="connsiteX0" fmla="*/ 44501 w 2496602"/>
                  <a:gd name="connsiteY0" fmla="*/ 1377429 h 1677019"/>
                  <a:gd name="connsiteX1" fmla="*/ 1248824 w 2496602"/>
                  <a:gd name="connsiteY1" fmla="*/ 23 h 1677019"/>
                  <a:gd name="connsiteX2" fmla="*/ 2460767 w 2496602"/>
                  <a:gd name="connsiteY2" fmla="*/ 1407909 h 1677019"/>
                  <a:gd name="connsiteX3" fmla="*/ 2126937 w 2496602"/>
                  <a:gd name="connsiteY3" fmla="*/ 1349853 h 1677019"/>
                  <a:gd name="connsiteX4" fmla="*/ 1691509 w 2496602"/>
                  <a:gd name="connsiteY4" fmla="*/ 1248253 h 1677019"/>
                  <a:gd name="connsiteX5" fmla="*/ 1241566 w 2496602"/>
                  <a:gd name="connsiteY5" fmla="*/ 1480482 h 1677019"/>
                  <a:gd name="connsiteX6" fmla="*/ 849680 w 2496602"/>
                  <a:gd name="connsiteY6" fmla="*/ 1059568 h 1677019"/>
                  <a:gd name="connsiteX7" fmla="*/ 327166 w 2496602"/>
                  <a:gd name="connsiteY7" fmla="*/ 1524024 h 1677019"/>
                  <a:gd name="connsiteX8" fmla="*/ 44501 w 2496602"/>
                  <a:gd name="connsiteY8" fmla="*/ 1377429 h 1677019"/>
                  <a:gd name="connsiteX0" fmla="*/ 32433 w 2484534"/>
                  <a:gd name="connsiteY0" fmla="*/ 1379150 h 1526915"/>
                  <a:gd name="connsiteX1" fmla="*/ 141652 w 2484534"/>
                  <a:gd name="connsiteY1" fmla="*/ 1124064 h 1526915"/>
                  <a:gd name="connsiteX2" fmla="*/ 1236756 w 2484534"/>
                  <a:gd name="connsiteY2" fmla="*/ 1744 h 1526915"/>
                  <a:gd name="connsiteX3" fmla="*/ 2448699 w 2484534"/>
                  <a:gd name="connsiteY3" fmla="*/ 1409630 h 1526915"/>
                  <a:gd name="connsiteX4" fmla="*/ 2114869 w 2484534"/>
                  <a:gd name="connsiteY4" fmla="*/ 1351574 h 1526915"/>
                  <a:gd name="connsiteX5" fmla="*/ 1679441 w 2484534"/>
                  <a:gd name="connsiteY5" fmla="*/ 1249974 h 1526915"/>
                  <a:gd name="connsiteX6" fmla="*/ 1229498 w 2484534"/>
                  <a:gd name="connsiteY6" fmla="*/ 1482203 h 1526915"/>
                  <a:gd name="connsiteX7" fmla="*/ 837612 w 2484534"/>
                  <a:gd name="connsiteY7" fmla="*/ 1061289 h 1526915"/>
                  <a:gd name="connsiteX8" fmla="*/ 315098 w 2484534"/>
                  <a:gd name="connsiteY8" fmla="*/ 1525745 h 1526915"/>
                  <a:gd name="connsiteX9" fmla="*/ 32433 w 2484534"/>
                  <a:gd name="connsiteY9" fmla="*/ 1379150 h 1526915"/>
                  <a:gd name="connsiteX0" fmla="*/ 227461 w 2396897"/>
                  <a:gd name="connsiteY0" fmla="*/ 1525789 h 1526959"/>
                  <a:gd name="connsiteX1" fmla="*/ 54015 w 2396897"/>
                  <a:gd name="connsiteY1" fmla="*/ 1124108 h 1526959"/>
                  <a:gd name="connsiteX2" fmla="*/ 1149119 w 2396897"/>
                  <a:gd name="connsiteY2" fmla="*/ 1788 h 1526959"/>
                  <a:gd name="connsiteX3" fmla="*/ 2361062 w 2396897"/>
                  <a:gd name="connsiteY3" fmla="*/ 1409674 h 1526959"/>
                  <a:gd name="connsiteX4" fmla="*/ 2027232 w 2396897"/>
                  <a:gd name="connsiteY4" fmla="*/ 1351618 h 1526959"/>
                  <a:gd name="connsiteX5" fmla="*/ 1591804 w 2396897"/>
                  <a:gd name="connsiteY5" fmla="*/ 1250018 h 1526959"/>
                  <a:gd name="connsiteX6" fmla="*/ 1141861 w 2396897"/>
                  <a:gd name="connsiteY6" fmla="*/ 1482247 h 1526959"/>
                  <a:gd name="connsiteX7" fmla="*/ 749975 w 2396897"/>
                  <a:gd name="connsiteY7" fmla="*/ 1061333 h 1526959"/>
                  <a:gd name="connsiteX8" fmla="*/ 227461 w 2396897"/>
                  <a:gd name="connsiteY8" fmla="*/ 1525789 h 1526959"/>
                  <a:gd name="connsiteX0" fmla="*/ 314356 w 2483792"/>
                  <a:gd name="connsiteY0" fmla="*/ 1524175 h 1531370"/>
                  <a:gd name="connsiteX1" fmla="*/ 41850 w 2483792"/>
                  <a:gd name="connsiteY1" fmla="*/ 1312994 h 1531370"/>
                  <a:gd name="connsiteX2" fmla="*/ 1236014 w 2483792"/>
                  <a:gd name="connsiteY2" fmla="*/ 174 h 1531370"/>
                  <a:gd name="connsiteX3" fmla="*/ 2447957 w 2483792"/>
                  <a:gd name="connsiteY3" fmla="*/ 1408060 h 1531370"/>
                  <a:gd name="connsiteX4" fmla="*/ 2114127 w 2483792"/>
                  <a:gd name="connsiteY4" fmla="*/ 1350004 h 1531370"/>
                  <a:gd name="connsiteX5" fmla="*/ 1678699 w 2483792"/>
                  <a:gd name="connsiteY5" fmla="*/ 1248404 h 1531370"/>
                  <a:gd name="connsiteX6" fmla="*/ 1228756 w 2483792"/>
                  <a:gd name="connsiteY6" fmla="*/ 1480633 h 1531370"/>
                  <a:gd name="connsiteX7" fmla="*/ 836870 w 2483792"/>
                  <a:gd name="connsiteY7" fmla="*/ 1059719 h 1531370"/>
                  <a:gd name="connsiteX8" fmla="*/ 314356 w 2483792"/>
                  <a:gd name="connsiteY8" fmla="*/ 1524175 h 1531370"/>
                  <a:gd name="connsiteX0" fmla="*/ 285606 w 2455042"/>
                  <a:gd name="connsiteY0" fmla="*/ 1524175 h 1766709"/>
                  <a:gd name="connsiteX1" fmla="*/ 13100 w 2455042"/>
                  <a:gd name="connsiteY1" fmla="*/ 1312994 h 1766709"/>
                  <a:gd name="connsiteX2" fmla="*/ 1207264 w 2455042"/>
                  <a:gd name="connsiteY2" fmla="*/ 174 h 1766709"/>
                  <a:gd name="connsiteX3" fmla="*/ 2419207 w 2455042"/>
                  <a:gd name="connsiteY3" fmla="*/ 1408060 h 1766709"/>
                  <a:gd name="connsiteX4" fmla="*/ 2085377 w 2455042"/>
                  <a:gd name="connsiteY4" fmla="*/ 1350004 h 1766709"/>
                  <a:gd name="connsiteX5" fmla="*/ 1649949 w 2455042"/>
                  <a:gd name="connsiteY5" fmla="*/ 1248404 h 1766709"/>
                  <a:gd name="connsiteX6" fmla="*/ 1200006 w 2455042"/>
                  <a:gd name="connsiteY6" fmla="*/ 1480633 h 1766709"/>
                  <a:gd name="connsiteX7" fmla="*/ 808120 w 2455042"/>
                  <a:gd name="connsiteY7" fmla="*/ 1059719 h 1766709"/>
                  <a:gd name="connsiteX8" fmla="*/ 285606 w 2455042"/>
                  <a:gd name="connsiteY8" fmla="*/ 1524175 h 1766709"/>
                  <a:gd name="connsiteX0" fmla="*/ 285606 w 2455042"/>
                  <a:gd name="connsiteY0" fmla="*/ 1524222 h 1766756"/>
                  <a:gd name="connsiteX1" fmla="*/ 13100 w 2455042"/>
                  <a:gd name="connsiteY1" fmla="*/ 1313041 h 1766756"/>
                  <a:gd name="connsiteX2" fmla="*/ 1207264 w 2455042"/>
                  <a:gd name="connsiteY2" fmla="*/ 221 h 1766756"/>
                  <a:gd name="connsiteX3" fmla="*/ 2419207 w 2455042"/>
                  <a:gd name="connsiteY3" fmla="*/ 1408107 h 1766756"/>
                  <a:gd name="connsiteX4" fmla="*/ 2085377 w 2455042"/>
                  <a:gd name="connsiteY4" fmla="*/ 1350051 h 1766756"/>
                  <a:gd name="connsiteX5" fmla="*/ 1649949 w 2455042"/>
                  <a:gd name="connsiteY5" fmla="*/ 1248451 h 1766756"/>
                  <a:gd name="connsiteX6" fmla="*/ 1200006 w 2455042"/>
                  <a:gd name="connsiteY6" fmla="*/ 1480680 h 1766756"/>
                  <a:gd name="connsiteX7" fmla="*/ 808120 w 2455042"/>
                  <a:gd name="connsiteY7" fmla="*/ 1059766 h 1766756"/>
                  <a:gd name="connsiteX8" fmla="*/ 285606 w 2455042"/>
                  <a:gd name="connsiteY8" fmla="*/ 1524222 h 1766756"/>
                  <a:gd name="connsiteX0" fmla="*/ 285606 w 2455042"/>
                  <a:gd name="connsiteY0" fmla="*/ 1478515 h 1721049"/>
                  <a:gd name="connsiteX1" fmla="*/ 13100 w 2455042"/>
                  <a:gd name="connsiteY1" fmla="*/ 1267334 h 1721049"/>
                  <a:gd name="connsiteX2" fmla="*/ 1245364 w 2455042"/>
                  <a:gd name="connsiteY2" fmla="*/ 234 h 1721049"/>
                  <a:gd name="connsiteX3" fmla="*/ 2419207 w 2455042"/>
                  <a:gd name="connsiteY3" fmla="*/ 1362400 h 1721049"/>
                  <a:gd name="connsiteX4" fmla="*/ 2085377 w 2455042"/>
                  <a:gd name="connsiteY4" fmla="*/ 1304344 h 1721049"/>
                  <a:gd name="connsiteX5" fmla="*/ 1649949 w 2455042"/>
                  <a:gd name="connsiteY5" fmla="*/ 1202744 h 1721049"/>
                  <a:gd name="connsiteX6" fmla="*/ 1200006 w 2455042"/>
                  <a:gd name="connsiteY6" fmla="*/ 1434973 h 1721049"/>
                  <a:gd name="connsiteX7" fmla="*/ 808120 w 2455042"/>
                  <a:gd name="connsiteY7" fmla="*/ 1014059 h 1721049"/>
                  <a:gd name="connsiteX8" fmla="*/ 285606 w 2455042"/>
                  <a:gd name="connsiteY8" fmla="*/ 1478515 h 1721049"/>
                  <a:gd name="connsiteX0" fmla="*/ 285606 w 2455042"/>
                  <a:gd name="connsiteY0" fmla="*/ 1479152 h 1721686"/>
                  <a:gd name="connsiteX1" fmla="*/ 13100 w 2455042"/>
                  <a:gd name="connsiteY1" fmla="*/ 1267971 h 1721686"/>
                  <a:gd name="connsiteX2" fmla="*/ 1245364 w 2455042"/>
                  <a:gd name="connsiteY2" fmla="*/ 871 h 1721686"/>
                  <a:gd name="connsiteX3" fmla="*/ 2419207 w 2455042"/>
                  <a:gd name="connsiteY3" fmla="*/ 1363037 h 1721686"/>
                  <a:gd name="connsiteX4" fmla="*/ 2085377 w 2455042"/>
                  <a:gd name="connsiteY4" fmla="*/ 1304981 h 1721686"/>
                  <a:gd name="connsiteX5" fmla="*/ 1649949 w 2455042"/>
                  <a:gd name="connsiteY5" fmla="*/ 1203381 h 1721686"/>
                  <a:gd name="connsiteX6" fmla="*/ 1200006 w 2455042"/>
                  <a:gd name="connsiteY6" fmla="*/ 1435610 h 1721686"/>
                  <a:gd name="connsiteX7" fmla="*/ 808120 w 2455042"/>
                  <a:gd name="connsiteY7" fmla="*/ 1014696 h 1721686"/>
                  <a:gd name="connsiteX8" fmla="*/ 285606 w 2455042"/>
                  <a:gd name="connsiteY8" fmla="*/ 1479152 h 1721686"/>
                  <a:gd name="connsiteX0" fmla="*/ 285606 w 2442620"/>
                  <a:gd name="connsiteY0" fmla="*/ 1612990 h 1855524"/>
                  <a:gd name="connsiteX1" fmla="*/ 13100 w 2442620"/>
                  <a:gd name="connsiteY1" fmla="*/ 1401809 h 1855524"/>
                  <a:gd name="connsiteX2" fmla="*/ 1245364 w 2442620"/>
                  <a:gd name="connsiteY2" fmla="*/ 134709 h 1855524"/>
                  <a:gd name="connsiteX3" fmla="*/ 1392320 w 2442620"/>
                  <a:gd name="connsiteY3" fmla="*/ 190229 h 1855524"/>
                  <a:gd name="connsiteX4" fmla="*/ 2419207 w 2442620"/>
                  <a:gd name="connsiteY4" fmla="*/ 1496875 h 1855524"/>
                  <a:gd name="connsiteX5" fmla="*/ 2085377 w 2442620"/>
                  <a:gd name="connsiteY5" fmla="*/ 1438819 h 1855524"/>
                  <a:gd name="connsiteX6" fmla="*/ 1649949 w 2442620"/>
                  <a:gd name="connsiteY6" fmla="*/ 1337219 h 1855524"/>
                  <a:gd name="connsiteX7" fmla="*/ 1200006 w 2442620"/>
                  <a:gd name="connsiteY7" fmla="*/ 1569448 h 1855524"/>
                  <a:gd name="connsiteX8" fmla="*/ 808120 w 2442620"/>
                  <a:gd name="connsiteY8" fmla="*/ 1148534 h 1855524"/>
                  <a:gd name="connsiteX9" fmla="*/ 285606 w 2442620"/>
                  <a:gd name="connsiteY9" fmla="*/ 1612990 h 1855524"/>
                  <a:gd name="connsiteX0" fmla="*/ 285606 w 2442620"/>
                  <a:gd name="connsiteY0" fmla="*/ 1422949 h 1665483"/>
                  <a:gd name="connsiteX1" fmla="*/ 13100 w 2442620"/>
                  <a:gd name="connsiteY1" fmla="*/ 1211768 h 1665483"/>
                  <a:gd name="connsiteX2" fmla="*/ 1392320 w 2442620"/>
                  <a:gd name="connsiteY2" fmla="*/ 188 h 1665483"/>
                  <a:gd name="connsiteX3" fmla="*/ 2419207 w 2442620"/>
                  <a:gd name="connsiteY3" fmla="*/ 1306834 h 1665483"/>
                  <a:gd name="connsiteX4" fmla="*/ 2085377 w 2442620"/>
                  <a:gd name="connsiteY4" fmla="*/ 1248778 h 1665483"/>
                  <a:gd name="connsiteX5" fmla="*/ 1649949 w 2442620"/>
                  <a:gd name="connsiteY5" fmla="*/ 1147178 h 1665483"/>
                  <a:gd name="connsiteX6" fmla="*/ 1200006 w 2442620"/>
                  <a:gd name="connsiteY6" fmla="*/ 1379407 h 1665483"/>
                  <a:gd name="connsiteX7" fmla="*/ 808120 w 2442620"/>
                  <a:gd name="connsiteY7" fmla="*/ 958493 h 1665483"/>
                  <a:gd name="connsiteX8" fmla="*/ 285606 w 2442620"/>
                  <a:gd name="connsiteY8" fmla="*/ 1422949 h 1665483"/>
                  <a:gd name="connsiteX0" fmla="*/ 285606 w 2442620"/>
                  <a:gd name="connsiteY0" fmla="*/ 1438186 h 1680720"/>
                  <a:gd name="connsiteX1" fmla="*/ 13100 w 2442620"/>
                  <a:gd name="connsiteY1" fmla="*/ 1227005 h 1680720"/>
                  <a:gd name="connsiteX2" fmla="*/ 1293260 w 2442620"/>
                  <a:gd name="connsiteY2" fmla="*/ 185 h 1680720"/>
                  <a:gd name="connsiteX3" fmla="*/ 2419207 w 2442620"/>
                  <a:gd name="connsiteY3" fmla="*/ 1322071 h 1680720"/>
                  <a:gd name="connsiteX4" fmla="*/ 2085377 w 2442620"/>
                  <a:gd name="connsiteY4" fmla="*/ 1264015 h 1680720"/>
                  <a:gd name="connsiteX5" fmla="*/ 1649949 w 2442620"/>
                  <a:gd name="connsiteY5" fmla="*/ 1162415 h 1680720"/>
                  <a:gd name="connsiteX6" fmla="*/ 1200006 w 2442620"/>
                  <a:gd name="connsiteY6" fmla="*/ 1394644 h 1680720"/>
                  <a:gd name="connsiteX7" fmla="*/ 808120 w 2442620"/>
                  <a:gd name="connsiteY7" fmla="*/ 973730 h 1680720"/>
                  <a:gd name="connsiteX8" fmla="*/ 285606 w 2442620"/>
                  <a:gd name="connsiteY8" fmla="*/ 1438186 h 1680720"/>
                  <a:gd name="connsiteX0" fmla="*/ 285606 w 2442620"/>
                  <a:gd name="connsiteY0" fmla="*/ 1440018 h 1682552"/>
                  <a:gd name="connsiteX1" fmla="*/ 13100 w 2442620"/>
                  <a:gd name="connsiteY1" fmla="*/ 1228837 h 1682552"/>
                  <a:gd name="connsiteX2" fmla="*/ 1293260 w 2442620"/>
                  <a:gd name="connsiteY2" fmla="*/ 2017 h 1682552"/>
                  <a:gd name="connsiteX3" fmla="*/ 2419207 w 2442620"/>
                  <a:gd name="connsiteY3" fmla="*/ 1323903 h 1682552"/>
                  <a:gd name="connsiteX4" fmla="*/ 2085377 w 2442620"/>
                  <a:gd name="connsiteY4" fmla="*/ 1265847 h 1682552"/>
                  <a:gd name="connsiteX5" fmla="*/ 1649949 w 2442620"/>
                  <a:gd name="connsiteY5" fmla="*/ 1164247 h 1682552"/>
                  <a:gd name="connsiteX6" fmla="*/ 1200006 w 2442620"/>
                  <a:gd name="connsiteY6" fmla="*/ 1396476 h 1682552"/>
                  <a:gd name="connsiteX7" fmla="*/ 808120 w 2442620"/>
                  <a:gd name="connsiteY7" fmla="*/ 975562 h 1682552"/>
                  <a:gd name="connsiteX8" fmla="*/ 285606 w 2442620"/>
                  <a:gd name="connsiteY8" fmla="*/ 1440018 h 1682552"/>
                  <a:gd name="connsiteX0" fmla="*/ 285606 w 2442620"/>
                  <a:gd name="connsiteY0" fmla="*/ 1440005 h 1682539"/>
                  <a:gd name="connsiteX1" fmla="*/ 13100 w 2442620"/>
                  <a:gd name="connsiteY1" fmla="*/ 1228824 h 1682539"/>
                  <a:gd name="connsiteX2" fmla="*/ 1293260 w 2442620"/>
                  <a:gd name="connsiteY2" fmla="*/ 2004 h 1682539"/>
                  <a:gd name="connsiteX3" fmla="*/ 2419207 w 2442620"/>
                  <a:gd name="connsiteY3" fmla="*/ 1323890 h 1682539"/>
                  <a:gd name="connsiteX4" fmla="*/ 2085377 w 2442620"/>
                  <a:gd name="connsiteY4" fmla="*/ 1265834 h 1682539"/>
                  <a:gd name="connsiteX5" fmla="*/ 1649949 w 2442620"/>
                  <a:gd name="connsiteY5" fmla="*/ 1164234 h 1682539"/>
                  <a:gd name="connsiteX6" fmla="*/ 1200006 w 2442620"/>
                  <a:gd name="connsiteY6" fmla="*/ 1396463 h 1682539"/>
                  <a:gd name="connsiteX7" fmla="*/ 808120 w 2442620"/>
                  <a:gd name="connsiteY7" fmla="*/ 975549 h 1682539"/>
                  <a:gd name="connsiteX8" fmla="*/ 285606 w 2442620"/>
                  <a:gd name="connsiteY8" fmla="*/ 1440005 h 1682539"/>
                  <a:gd name="connsiteX0" fmla="*/ 285606 w 2419732"/>
                  <a:gd name="connsiteY0" fmla="*/ 1440005 h 1711144"/>
                  <a:gd name="connsiteX1" fmla="*/ 13100 w 2419732"/>
                  <a:gd name="connsiteY1" fmla="*/ 1228824 h 1711144"/>
                  <a:gd name="connsiteX2" fmla="*/ 1293260 w 2419732"/>
                  <a:gd name="connsiteY2" fmla="*/ 2004 h 1711144"/>
                  <a:gd name="connsiteX3" fmla="*/ 2419207 w 2419732"/>
                  <a:gd name="connsiteY3" fmla="*/ 1323890 h 1711144"/>
                  <a:gd name="connsiteX4" fmla="*/ 2085377 w 2419732"/>
                  <a:gd name="connsiteY4" fmla="*/ 1265834 h 1711144"/>
                  <a:gd name="connsiteX5" fmla="*/ 1649949 w 2419732"/>
                  <a:gd name="connsiteY5" fmla="*/ 1164234 h 1711144"/>
                  <a:gd name="connsiteX6" fmla="*/ 1200006 w 2419732"/>
                  <a:gd name="connsiteY6" fmla="*/ 1396463 h 1711144"/>
                  <a:gd name="connsiteX7" fmla="*/ 808120 w 2419732"/>
                  <a:gd name="connsiteY7" fmla="*/ 975549 h 1711144"/>
                  <a:gd name="connsiteX8" fmla="*/ 285606 w 2419732"/>
                  <a:gd name="connsiteY8" fmla="*/ 1440005 h 1711144"/>
                  <a:gd name="connsiteX0" fmla="*/ 285606 w 2419397"/>
                  <a:gd name="connsiteY0" fmla="*/ 1440005 h 1774568"/>
                  <a:gd name="connsiteX1" fmla="*/ 13100 w 2419397"/>
                  <a:gd name="connsiteY1" fmla="*/ 1228824 h 1774568"/>
                  <a:gd name="connsiteX2" fmla="*/ 1293260 w 2419397"/>
                  <a:gd name="connsiteY2" fmla="*/ 2004 h 1774568"/>
                  <a:gd name="connsiteX3" fmla="*/ 2419207 w 2419397"/>
                  <a:gd name="connsiteY3" fmla="*/ 1323890 h 1774568"/>
                  <a:gd name="connsiteX4" fmla="*/ 2085377 w 2419397"/>
                  <a:gd name="connsiteY4" fmla="*/ 1265834 h 1774568"/>
                  <a:gd name="connsiteX5" fmla="*/ 1649949 w 2419397"/>
                  <a:gd name="connsiteY5" fmla="*/ 1164234 h 1774568"/>
                  <a:gd name="connsiteX6" fmla="*/ 1200006 w 2419397"/>
                  <a:gd name="connsiteY6" fmla="*/ 1396463 h 1774568"/>
                  <a:gd name="connsiteX7" fmla="*/ 808120 w 2419397"/>
                  <a:gd name="connsiteY7" fmla="*/ 975549 h 1774568"/>
                  <a:gd name="connsiteX8" fmla="*/ 285606 w 2419397"/>
                  <a:gd name="connsiteY8" fmla="*/ 1440005 h 1774568"/>
                  <a:gd name="connsiteX0" fmla="*/ 285606 w 2419397"/>
                  <a:gd name="connsiteY0" fmla="*/ 1440005 h 1774568"/>
                  <a:gd name="connsiteX1" fmla="*/ 13100 w 2419397"/>
                  <a:gd name="connsiteY1" fmla="*/ 1228824 h 1774568"/>
                  <a:gd name="connsiteX2" fmla="*/ 1293260 w 2419397"/>
                  <a:gd name="connsiteY2" fmla="*/ 2004 h 1774568"/>
                  <a:gd name="connsiteX3" fmla="*/ 2419207 w 2419397"/>
                  <a:gd name="connsiteY3" fmla="*/ 1323890 h 1774568"/>
                  <a:gd name="connsiteX4" fmla="*/ 2085377 w 2419397"/>
                  <a:gd name="connsiteY4" fmla="*/ 1265834 h 1774568"/>
                  <a:gd name="connsiteX5" fmla="*/ 1649949 w 2419397"/>
                  <a:gd name="connsiteY5" fmla="*/ 1164234 h 1774568"/>
                  <a:gd name="connsiteX6" fmla="*/ 1200006 w 2419397"/>
                  <a:gd name="connsiteY6" fmla="*/ 1396463 h 1774568"/>
                  <a:gd name="connsiteX7" fmla="*/ 808120 w 2419397"/>
                  <a:gd name="connsiteY7" fmla="*/ 975549 h 1774568"/>
                  <a:gd name="connsiteX8" fmla="*/ 285606 w 2419397"/>
                  <a:gd name="connsiteY8" fmla="*/ 1440005 h 1774568"/>
                  <a:gd name="connsiteX0" fmla="*/ 285606 w 2419386"/>
                  <a:gd name="connsiteY0" fmla="*/ 1440005 h 1772172"/>
                  <a:gd name="connsiteX1" fmla="*/ 13100 w 2419386"/>
                  <a:gd name="connsiteY1" fmla="*/ 1228824 h 1772172"/>
                  <a:gd name="connsiteX2" fmla="*/ 1293260 w 2419386"/>
                  <a:gd name="connsiteY2" fmla="*/ 2004 h 1772172"/>
                  <a:gd name="connsiteX3" fmla="*/ 2419207 w 2419386"/>
                  <a:gd name="connsiteY3" fmla="*/ 1323890 h 1772172"/>
                  <a:gd name="connsiteX4" fmla="*/ 2047277 w 2419386"/>
                  <a:gd name="connsiteY4" fmla="*/ 1258214 h 1772172"/>
                  <a:gd name="connsiteX5" fmla="*/ 1649949 w 2419386"/>
                  <a:gd name="connsiteY5" fmla="*/ 1164234 h 1772172"/>
                  <a:gd name="connsiteX6" fmla="*/ 1200006 w 2419386"/>
                  <a:gd name="connsiteY6" fmla="*/ 1396463 h 1772172"/>
                  <a:gd name="connsiteX7" fmla="*/ 808120 w 2419386"/>
                  <a:gd name="connsiteY7" fmla="*/ 975549 h 1772172"/>
                  <a:gd name="connsiteX8" fmla="*/ 285606 w 2419386"/>
                  <a:gd name="connsiteY8" fmla="*/ 1440005 h 1772172"/>
                  <a:gd name="connsiteX0" fmla="*/ 285606 w 2419386"/>
                  <a:gd name="connsiteY0" fmla="*/ 1440005 h 1772172"/>
                  <a:gd name="connsiteX1" fmla="*/ 13100 w 2419386"/>
                  <a:gd name="connsiteY1" fmla="*/ 1228824 h 1772172"/>
                  <a:gd name="connsiteX2" fmla="*/ 1293260 w 2419386"/>
                  <a:gd name="connsiteY2" fmla="*/ 2004 h 1772172"/>
                  <a:gd name="connsiteX3" fmla="*/ 2419207 w 2419386"/>
                  <a:gd name="connsiteY3" fmla="*/ 1323890 h 1772172"/>
                  <a:gd name="connsiteX4" fmla="*/ 2047277 w 2419386"/>
                  <a:gd name="connsiteY4" fmla="*/ 1258214 h 1772172"/>
                  <a:gd name="connsiteX5" fmla="*/ 1649949 w 2419386"/>
                  <a:gd name="connsiteY5" fmla="*/ 1164234 h 1772172"/>
                  <a:gd name="connsiteX6" fmla="*/ 1200006 w 2419386"/>
                  <a:gd name="connsiteY6" fmla="*/ 1396463 h 1772172"/>
                  <a:gd name="connsiteX7" fmla="*/ 808120 w 2419386"/>
                  <a:gd name="connsiteY7" fmla="*/ 975549 h 1772172"/>
                  <a:gd name="connsiteX8" fmla="*/ 285606 w 2419386"/>
                  <a:gd name="connsiteY8" fmla="*/ 1440005 h 1772172"/>
                  <a:gd name="connsiteX0" fmla="*/ 285606 w 2419406"/>
                  <a:gd name="connsiteY0" fmla="*/ 1440005 h 1772172"/>
                  <a:gd name="connsiteX1" fmla="*/ 13100 w 2419406"/>
                  <a:gd name="connsiteY1" fmla="*/ 1228824 h 1772172"/>
                  <a:gd name="connsiteX2" fmla="*/ 1293260 w 2419406"/>
                  <a:gd name="connsiteY2" fmla="*/ 2004 h 1772172"/>
                  <a:gd name="connsiteX3" fmla="*/ 2419207 w 2419406"/>
                  <a:gd name="connsiteY3" fmla="*/ 1323890 h 1772172"/>
                  <a:gd name="connsiteX4" fmla="*/ 2047277 w 2419406"/>
                  <a:gd name="connsiteY4" fmla="*/ 1258214 h 1772172"/>
                  <a:gd name="connsiteX5" fmla="*/ 1649949 w 2419406"/>
                  <a:gd name="connsiteY5" fmla="*/ 1164234 h 1772172"/>
                  <a:gd name="connsiteX6" fmla="*/ 1200006 w 2419406"/>
                  <a:gd name="connsiteY6" fmla="*/ 1396463 h 1772172"/>
                  <a:gd name="connsiteX7" fmla="*/ 808120 w 2419406"/>
                  <a:gd name="connsiteY7" fmla="*/ 975549 h 1772172"/>
                  <a:gd name="connsiteX8" fmla="*/ 285606 w 2419406"/>
                  <a:gd name="connsiteY8" fmla="*/ 1440005 h 1772172"/>
                  <a:gd name="connsiteX0" fmla="*/ 285606 w 2419406"/>
                  <a:gd name="connsiteY0" fmla="*/ 1440005 h 1772172"/>
                  <a:gd name="connsiteX1" fmla="*/ 13100 w 2419406"/>
                  <a:gd name="connsiteY1" fmla="*/ 1228824 h 1772172"/>
                  <a:gd name="connsiteX2" fmla="*/ 1293260 w 2419406"/>
                  <a:gd name="connsiteY2" fmla="*/ 2004 h 1772172"/>
                  <a:gd name="connsiteX3" fmla="*/ 2419207 w 2419406"/>
                  <a:gd name="connsiteY3" fmla="*/ 1323890 h 1772172"/>
                  <a:gd name="connsiteX4" fmla="*/ 2047277 w 2419406"/>
                  <a:gd name="connsiteY4" fmla="*/ 1258214 h 1772172"/>
                  <a:gd name="connsiteX5" fmla="*/ 1649949 w 2419406"/>
                  <a:gd name="connsiteY5" fmla="*/ 1164234 h 1772172"/>
                  <a:gd name="connsiteX6" fmla="*/ 1200006 w 2419406"/>
                  <a:gd name="connsiteY6" fmla="*/ 1396463 h 1772172"/>
                  <a:gd name="connsiteX7" fmla="*/ 808120 w 2419406"/>
                  <a:gd name="connsiteY7" fmla="*/ 975549 h 1772172"/>
                  <a:gd name="connsiteX8" fmla="*/ 285606 w 2419406"/>
                  <a:gd name="connsiteY8" fmla="*/ 1440005 h 1772172"/>
                  <a:gd name="connsiteX0" fmla="*/ 285606 w 2419406"/>
                  <a:gd name="connsiteY0" fmla="*/ 1440005 h 1819809"/>
                  <a:gd name="connsiteX1" fmla="*/ 13100 w 2419406"/>
                  <a:gd name="connsiteY1" fmla="*/ 1228824 h 1819809"/>
                  <a:gd name="connsiteX2" fmla="*/ 1293260 w 2419406"/>
                  <a:gd name="connsiteY2" fmla="*/ 2004 h 1819809"/>
                  <a:gd name="connsiteX3" fmla="*/ 2419207 w 2419406"/>
                  <a:gd name="connsiteY3" fmla="*/ 1323890 h 1819809"/>
                  <a:gd name="connsiteX4" fmla="*/ 2047277 w 2419406"/>
                  <a:gd name="connsiteY4" fmla="*/ 1258214 h 1819809"/>
                  <a:gd name="connsiteX5" fmla="*/ 1649949 w 2419406"/>
                  <a:gd name="connsiteY5" fmla="*/ 1164234 h 1819809"/>
                  <a:gd name="connsiteX6" fmla="*/ 1200006 w 2419406"/>
                  <a:gd name="connsiteY6" fmla="*/ 1396463 h 1819809"/>
                  <a:gd name="connsiteX7" fmla="*/ 808120 w 2419406"/>
                  <a:gd name="connsiteY7" fmla="*/ 975549 h 1819809"/>
                  <a:gd name="connsiteX8" fmla="*/ 285606 w 2419406"/>
                  <a:gd name="connsiteY8" fmla="*/ 1440005 h 1819809"/>
                  <a:gd name="connsiteX0" fmla="*/ 285606 w 2419406"/>
                  <a:gd name="connsiteY0" fmla="*/ 1440005 h 1811158"/>
                  <a:gd name="connsiteX1" fmla="*/ 13100 w 2419406"/>
                  <a:gd name="connsiteY1" fmla="*/ 1228824 h 1811158"/>
                  <a:gd name="connsiteX2" fmla="*/ 1293260 w 2419406"/>
                  <a:gd name="connsiteY2" fmla="*/ 2004 h 1811158"/>
                  <a:gd name="connsiteX3" fmla="*/ 2419207 w 2419406"/>
                  <a:gd name="connsiteY3" fmla="*/ 1323890 h 1811158"/>
                  <a:gd name="connsiteX4" fmla="*/ 2047277 w 2419406"/>
                  <a:gd name="connsiteY4" fmla="*/ 1258214 h 1811158"/>
                  <a:gd name="connsiteX5" fmla="*/ 1611849 w 2419406"/>
                  <a:gd name="connsiteY5" fmla="*/ 1133754 h 1811158"/>
                  <a:gd name="connsiteX6" fmla="*/ 1200006 w 2419406"/>
                  <a:gd name="connsiteY6" fmla="*/ 1396463 h 1811158"/>
                  <a:gd name="connsiteX7" fmla="*/ 808120 w 2419406"/>
                  <a:gd name="connsiteY7" fmla="*/ 975549 h 1811158"/>
                  <a:gd name="connsiteX8" fmla="*/ 285606 w 2419406"/>
                  <a:gd name="connsiteY8" fmla="*/ 1440005 h 1811158"/>
                  <a:gd name="connsiteX0" fmla="*/ 285606 w 2419406"/>
                  <a:gd name="connsiteY0" fmla="*/ 1440005 h 1816623"/>
                  <a:gd name="connsiteX1" fmla="*/ 13100 w 2419406"/>
                  <a:gd name="connsiteY1" fmla="*/ 1228824 h 1816623"/>
                  <a:gd name="connsiteX2" fmla="*/ 1293260 w 2419406"/>
                  <a:gd name="connsiteY2" fmla="*/ 2004 h 1816623"/>
                  <a:gd name="connsiteX3" fmla="*/ 2419207 w 2419406"/>
                  <a:gd name="connsiteY3" fmla="*/ 1323890 h 1816623"/>
                  <a:gd name="connsiteX4" fmla="*/ 2047277 w 2419406"/>
                  <a:gd name="connsiteY4" fmla="*/ 1258214 h 1816623"/>
                  <a:gd name="connsiteX5" fmla="*/ 1611849 w 2419406"/>
                  <a:gd name="connsiteY5" fmla="*/ 1133754 h 1816623"/>
                  <a:gd name="connsiteX6" fmla="*/ 1200006 w 2419406"/>
                  <a:gd name="connsiteY6" fmla="*/ 1396463 h 1816623"/>
                  <a:gd name="connsiteX7" fmla="*/ 808120 w 2419406"/>
                  <a:gd name="connsiteY7" fmla="*/ 975549 h 1816623"/>
                  <a:gd name="connsiteX8" fmla="*/ 285606 w 2419406"/>
                  <a:gd name="connsiteY8" fmla="*/ 1440005 h 1816623"/>
                  <a:gd name="connsiteX0" fmla="*/ 285606 w 2419439"/>
                  <a:gd name="connsiteY0" fmla="*/ 1440005 h 1816623"/>
                  <a:gd name="connsiteX1" fmla="*/ 13100 w 2419439"/>
                  <a:gd name="connsiteY1" fmla="*/ 1228824 h 1816623"/>
                  <a:gd name="connsiteX2" fmla="*/ 1293260 w 2419439"/>
                  <a:gd name="connsiteY2" fmla="*/ 2004 h 1816623"/>
                  <a:gd name="connsiteX3" fmla="*/ 2419207 w 2419439"/>
                  <a:gd name="connsiteY3" fmla="*/ 1323890 h 1816623"/>
                  <a:gd name="connsiteX4" fmla="*/ 2047277 w 2419439"/>
                  <a:gd name="connsiteY4" fmla="*/ 1258214 h 1816623"/>
                  <a:gd name="connsiteX5" fmla="*/ 1611849 w 2419439"/>
                  <a:gd name="connsiteY5" fmla="*/ 1133754 h 1816623"/>
                  <a:gd name="connsiteX6" fmla="*/ 1200006 w 2419439"/>
                  <a:gd name="connsiteY6" fmla="*/ 1396463 h 1816623"/>
                  <a:gd name="connsiteX7" fmla="*/ 808120 w 2419439"/>
                  <a:gd name="connsiteY7" fmla="*/ 975549 h 1816623"/>
                  <a:gd name="connsiteX8" fmla="*/ 285606 w 2419439"/>
                  <a:gd name="connsiteY8" fmla="*/ 1440005 h 1816623"/>
                  <a:gd name="connsiteX0" fmla="*/ 285606 w 2419439"/>
                  <a:gd name="connsiteY0" fmla="*/ 1440005 h 1816623"/>
                  <a:gd name="connsiteX1" fmla="*/ 13100 w 2419439"/>
                  <a:gd name="connsiteY1" fmla="*/ 1228824 h 1816623"/>
                  <a:gd name="connsiteX2" fmla="*/ 1293260 w 2419439"/>
                  <a:gd name="connsiteY2" fmla="*/ 2004 h 1816623"/>
                  <a:gd name="connsiteX3" fmla="*/ 2419207 w 2419439"/>
                  <a:gd name="connsiteY3" fmla="*/ 1323890 h 1816623"/>
                  <a:gd name="connsiteX4" fmla="*/ 2047277 w 2419439"/>
                  <a:gd name="connsiteY4" fmla="*/ 1258214 h 1816623"/>
                  <a:gd name="connsiteX5" fmla="*/ 1611849 w 2419439"/>
                  <a:gd name="connsiteY5" fmla="*/ 1133754 h 1816623"/>
                  <a:gd name="connsiteX6" fmla="*/ 1200006 w 2419439"/>
                  <a:gd name="connsiteY6" fmla="*/ 1396463 h 1816623"/>
                  <a:gd name="connsiteX7" fmla="*/ 808120 w 2419439"/>
                  <a:gd name="connsiteY7" fmla="*/ 975549 h 1816623"/>
                  <a:gd name="connsiteX8" fmla="*/ 285606 w 2419439"/>
                  <a:gd name="connsiteY8" fmla="*/ 1440005 h 1816623"/>
                  <a:gd name="connsiteX0" fmla="*/ 285606 w 2419439"/>
                  <a:gd name="connsiteY0" fmla="*/ 1440005 h 1845063"/>
                  <a:gd name="connsiteX1" fmla="*/ 13100 w 2419439"/>
                  <a:gd name="connsiteY1" fmla="*/ 1228824 h 1845063"/>
                  <a:gd name="connsiteX2" fmla="*/ 1293260 w 2419439"/>
                  <a:gd name="connsiteY2" fmla="*/ 2004 h 1845063"/>
                  <a:gd name="connsiteX3" fmla="*/ 2419207 w 2419439"/>
                  <a:gd name="connsiteY3" fmla="*/ 1323890 h 1845063"/>
                  <a:gd name="connsiteX4" fmla="*/ 2047277 w 2419439"/>
                  <a:gd name="connsiteY4" fmla="*/ 1258214 h 1845063"/>
                  <a:gd name="connsiteX5" fmla="*/ 1611849 w 2419439"/>
                  <a:gd name="connsiteY5" fmla="*/ 1133754 h 1845063"/>
                  <a:gd name="connsiteX6" fmla="*/ 1200006 w 2419439"/>
                  <a:gd name="connsiteY6" fmla="*/ 1396463 h 1845063"/>
                  <a:gd name="connsiteX7" fmla="*/ 808120 w 2419439"/>
                  <a:gd name="connsiteY7" fmla="*/ 975549 h 1845063"/>
                  <a:gd name="connsiteX8" fmla="*/ 285606 w 2419439"/>
                  <a:gd name="connsiteY8" fmla="*/ 1440005 h 1845063"/>
                  <a:gd name="connsiteX0" fmla="*/ 285606 w 2419439"/>
                  <a:gd name="connsiteY0" fmla="*/ 1440005 h 1845063"/>
                  <a:gd name="connsiteX1" fmla="*/ 13100 w 2419439"/>
                  <a:gd name="connsiteY1" fmla="*/ 1228824 h 1845063"/>
                  <a:gd name="connsiteX2" fmla="*/ 1293260 w 2419439"/>
                  <a:gd name="connsiteY2" fmla="*/ 2004 h 1845063"/>
                  <a:gd name="connsiteX3" fmla="*/ 2419207 w 2419439"/>
                  <a:gd name="connsiteY3" fmla="*/ 1323890 h 1845063"/>
                  <a:gd name="connsiteX4" fmla="*/ 2047277 w 2419439"/>
                  <a:gd name="connsiteY4" fmla="*/ 1258214 h 1845063"/>
                  <a:gd name="connsiteX5" fmla="*/ 1611849 w 2419439"/>
                  <a:gd name="connsiteY5" fmla="*/ 1133754 h 1845063"/>
                  <a:gd name="connsiteX6" fmla="*/ 1200006 w 2419439"/>
                  <a:gd name="connsiteY6" fmla="*/ 1396463 h 1845063"/>
                  <a:gd name="connsiteX7" fmla="*/ 808120 w 2419439"/>
                  <a:gd name="connsiteY7" fmla="*/ 975549 h 1845063"/>
                  <a:gd name="connsiteX8" fmla="*/ 285606 w 2419439"/>
                  <a:gd name="connsiteY8" fmla="*/ 1440005 h 1845063"/>
                  <a:gd name="connsiteX0" fmla="*/ 285606 w 2419439"/>
                  <a:gd name="connsiteY0" fmla="*/ 1440005 h 1845063"/>
                  <a:gd name="connsiteX1" fmla="*/ 13100 w 2419439"/>
                  <a:gd name="connsiteY1" fmla="*/ 1228824 h 1845063"/>
                  <a:gd name="connsiteX2" fmla="*/ 1293260 w 2419439"/>
                  <a:gd name="connsiteY2" fmla="*/ 2004 h 1845063"/>
                  <a:gd name="connsiteX3" fmla="*/ 2419207 w 2419439"/>
                  <a:gd name="connsiteY3" fmla="*/ 1323890 h 1845063"/>
                  <a:gd name="connsiteX4" fmla="*/ 2047277 w 2419439"/>
                  <a:gd name="connsiteY4" fmla="*/ 1258214 h 1845063"/>
                  <a:gd name="connsiteX5" fmla="*/ 1611849 w 2419439"/>
                  <a:gd name="connsiteY5" fmla="*/ 1133754 h 1845063"/>
                  <a:gd name="connsiteX6" fmla="*/ 1200006 w 2419439"/>
                  <a:gd name="connsiteY6" fmla="*/ 1396463 h 1845063"/>
                  <a:gd name="connsiteX7" fmla="*/ 785260 w 2419439"/>
                  <a:gd name="connsiteY7" fmla="*/ 952689 h 1845063"/>
                  <a:gd name="connsiteX8" fmla="*/ 285606 w 2419439"/>
                  <a:gd name="connsiteY8" fmla="*/ 1440005 h 1845063"/>
                  <a:gd name="connsiteX0" fmla="*/ 285606 w 2419439"/>
                  <a:gd name="connsiteY0" fmla="*/ 1440005 h 1845063"/>
                  <a:gd name="connsiteX1" fmla="*/ 13100 w 2419439"/>
                  <a:gd name="connsiteY1" fmla="*/ 1228824 h 1845063"/>
                  <a:gd name="connsiteX2" fmla="*/ 1293260 w 2419439"/>
                  <a:gd name="connsiteY2" fmla="*/ 2004 h 1845063"/>
                  <a:gd name="connsiteX3" fmla="*/ 2419207 w 2419439"/>
                  <a:gd name="connsiteY3" fmla="*/ 1323890 h 1845063"/>
                  <a:gd name="connsiteX4" fmla="*/ 2047277 w 2419439"/>
                  <a:gd name="connsiteY4" fmla="*/ 1258214 h 1845063"/>
                  <a:gd name="connsiteX5" fmla="*/ 1611849 w 2419439"/>
                  <a:gd name="connsiteY5" fmla="*/ 1133754 h 1845063"/>
                  <a:gd name="connsiteX6" fmla="*/ 1200006 w 2419439"/>
                  <a:gd name="connsiteY6" fmla="*/ 1396463 h 1845063"/>
                  <a:gd name="connsiteX7" fmla="*/ 785260 w 2419439"/>
                  <a:gd name="connsiteY7" fmla="*/ 952689 h 1845063"/>
                  <a:gd name="connsiteX8" fmla="*/ 285606 w 2419439"/>
                  <a:gd name="connsiteY8" fmla="*/ 1440005 h 1845063"/>
                  <a:gd name="connsiteX0" fmla="*/ 285606 w 2419439"/>
                  <a:gd name="connsiteY0" fmla="*/ 1440005 h 1845063"/>
                  <a:gd name="connsiteX1" fmla="*/ 13100 w 2419439"/>
                  <a:gd name="connsiteY1" fmla="*/ 1228824 h 1845063"/>
                  <a:gd name="connsiteX2" fmla="*/ 1293260 w 2419439"/>
                  <a:gd name="connsiteY2" fmla="*/ 2004 h 1845063"/>
                  <a:gd name="connsiteX3" fmla="*/ 2419207 w 2419439"/>
                  <a:gd name="connsiteY3" fmla="*/ 1323890 h 1845063"/>
                  <a:gd name="connsiteX4" fmla="*/ 2047277 w 2419439"/>
                  <a:gd name="connsiteY4" fmla="*/ 1258214 h 1845063"/>
                  <a:gd name="connsiteX5" fmla="*/ 1611849 w 2419439"/>
                  <a:gd name="connsiteY5" fmla="*/ 1133754 h 1845063"/>
                  <a:gd name="connsiteX6" fmla="*/ 1200006 w 2419439"/>
                  <a:gd name="connsiteY6" fmla="*/ 1396463 h 1845063"/>
                  <a:gd name="connsiteX7" fmla="*/ 785260 w 2419439"/>
                  <a:gd name="connsiteY7" fmla="*/ 952689 h 1845063"/>
                  <a:gd name="connsiteX8" fmla="*/ 285606 w 2419439"/>
                  <a:gd name="connsiteY8" fmla="*/ 1440005 h 1845063"/>
                  <a:gd name="connsiteX0" fmla="*/ 285606 w 2419439"/>
                  <a:gd name="connsiteY0" fmla="*/ 1440005 h 1845063"/>
                  <a:gd name="connsiteX1" fmla="*/ 13100 w 2419439"/>
                  <a:gd name="connsiteY1" fmla="*/ 1228824 h 1845063"/>
                  <a:gd name="connsiteX2" fmla="*/ 1293260 w 2419439"/>
                  <a:gd name="connsiteY2" fmla="*/ 2004 h 1845063"/>
                  <a:gd name="connsiteX3" fmla="*/ 2419207 w 2419439"/>
                  <a:gd name="connsiteY3" fmla="*/ 1323890 h 1845063"/>
                  <a:gd name="connsiteX4" fmla="*/ 2047277 w 2419439"/>
                  <a:gd name="connsiteY4" fmla="*/ 1258214 h 1845063"/>
                  <a:gd name="connsiteX5" fmla="*/ 1611849 w 2419439"/>
                  <a:gd name="connsiteY5" fmla="*/ 1133754 h 1845063"/>
                  <a:gd name="connsiteX6" fmla="*/ 1200006 w 2419439"/>
                  <a:gd name="connsiteY6" fmla="*/ 1396463 h 1845063"/>
                  <a:gd name="connsiteX7" fmla="*/ 785260 w 2419439"/>
                  <a:gd name="connsiteY7" fmla="*/ 952689 h 1845063"/>
                  <a:gd name="connsiteX8" fmla="*/ 285606 w 2419439"/>
                  <a:gd name="connsiteY8" fmla="*/ 1440005 h 1845063"/>
                  <a:gd name="connsiteX0" fmla="*/ 285606 w 2419439"/>
                  <a:gd name="connsiteY0" fmla="*/ 1440005 h 1845063"/>
                  <a:gd name="connsiteX1" fmla="*/ 13100 w 2419439"/>
                  <a:gd name="connsiteY1" fmla="*/ 1228824 h 1845063"/>
                  <a:gd name="connsiteX2" fmla="*/ 1293260 w 2419439"/>
                  <a:gd name="connsiteY2" fmla="*/ 2004 h 1845063"/>
                  <a:gd name="connsiteX3" fmla="*/ 2419207 w 2419439"/>
                  <a:gd name="connsiteY3" fmla="*/ 1323890 h 1845063"/>
                  <a:gd name="connsiteX4" fmla="*/ 2047277 w 2419439"/>
                  <a:gd name="connsiteY4" fmla="*/ 1258214 h 1845063"/>
                  <a:gd name="connsiteX5" fmla="*/ 1611849 w 2419439"/>
                  <a:gd name="connsiteY5" fmla="*/ 1133754 h 1845063"/>
                  <a:gd name="connsiteX6" fmla="*/ 1200006 w 2419439"/>
                  <a:gd name="connsiteY6" fmla="*/ 1396463 h 1845063"/>
                  <a:gd name="connsiteX7" fmla="*/ 785260 w 2419439"/>
                  <a:gd name="connsiteY7" fmla="*/ 952689 h 1845063"/>
                  <a:gd name="connsiteX8" fmla="*/ 285606 w 2419439"/>
                  <a:gd name="connsiteY8" fmla="*/ 1440005 h 1845063"/>
                  <a:gd name="connsiteX0" fmla="*/ 285606 w 2419439"/>
                  <a:gd name="connsiteY0" fmla="*/ 1440005 h 1845063"/>
                  <a:gd name="connsiteX1" fmla="*/ 13100 w 2419439"/>
                  <a:gd name="connsiteY1" fmla="*/ 1228824 h 1845063"/>
                  <a:gd name="connsiteX2" fmla="*/ 1293260 w 2419439"/>
                  <a:gd name="connsiteY2" fmla="*/ 2004 h 1845063"/>
                  <a:gd name="connsiteX3" fmla="*/ 2419207 w 2419439"/>
                  <a:gd name="connsiteY3" fmla="*/ 1323890 h 1845063"/>
                  <a:gd name="connsiteX4" fmla="*/ 2047277 w 2419439"/>
                  <a:gd name="connsiteY4" fmla="*/ 1258214 h 1845063"/>
                  <a:gd name="connsiteX5" fmla="*/ 1611849 w 2419439"/>
                  <a:gd name="connsiteY5" fmla="*/ 1133754 h 1845063"/>
                  <a:gd name="connsiteX6" fmla="*/ 1200006 w 2419439"/>
                  <a:gd name="connsiteY6" fmla="*/ 1396463 h 1845063"/>
                  <a:gd name="connsiteX7" fmla="*/ 762400 w 2419439"/>
                  <a:gd name="connsiteY7" fmla="*/ 952689 h 1845063"/>
                  <a:gd name="connsiteX8" fmla="*/ 285606 w 2419439"/>
                  <a:gd name="connsiteY8" fmla="*/ 1440005 h 1845063"/>
                  <a:gd name="connsiteX0" fmla="*/ 285606 w 2419439"/>
                  <a:gd name="connsiteY0" fmla="*/ 1440005 h 1845063"/>
                  <a:gd name="connsiteX1" fmla="*/ 13100 w 2419439"/>
                  <a:gd name="connsiteY1" fmla="*/ 1228824 h 1845063"/>
                  <a:gd name="connsiteX2" fmla="*/ 1293260 w 2419439"/>
                  <a:gd name="connsiteY2" fmla="*/ 2004 h 1845063"/>
                  <a:gd name="connsiteX3" fmla="*/ 2419207 w 2419439"/>
                  <a:gd name="connsiteY3" fmla="*/ 1323890 h 1845063"/>
                  <a:gd name="connsiteX4" fmla="*/ 2047277 w 2419439"/>
                  <a:gd name="connsiteY4" fmla="*/ 1258214 h 1845063"/>
                  <a:gd name="connsiteX5" fmla="*/ 1611849 w 2419439"/>
                  <a:gd name="connsiteY5" fmla="*/ 1133754 h 1845063"/>
                  <a:gd name="connsiteX6" fmla="*/ 1200006 w 2419439"/>
                  <a:gd name="connsiteY6" fmla="*/ 1396463 h 1845063"/>
                  <a:gd name="connsiteX7" fmla="*/ 762400 w 2419439"/>
                  <a:gd name="connsiteY7" fmla="*/ 952689 h 1845063"/>
                  <a:gd name="connsiteX8" fmla="*/ 285606 w 2419439"/>
                  <a:gd name="connsiteY8" fmla="*/ 1440005 h 1845063"/>
                  <a:gd name="connsiteX0" fmla="*/ 285606 w 2419439"/>
                  <a:gd name="connsiteY0" fmla="*/ 1440005 h 1845063"/>
                  <a:gd name="connsiteX1" fmla="*/ 13100 w 2419439"/>
                  <a:gd name="connsiteY1" fmla="*/ 1228824 h 1845063"/>
                  <a:gd name="connsiteX2" fmla="*/ 1293260 w 2419439"/>
                  <a:gd name="connsiteY2" fmla="*/ 2004 h 1845063"/>
                  <a:gd name="connsiteX3" fmla="*/ 2419207 w 2419439"/>
                  <a:gd name="connsiteY3" fmla="*/ 1323890 h 1845063"/>
                  <a:gd name="connsiteX4" fmla="*/ 2047277 w 2419439"/>
                  <a:gd name="connsiteY4" fmla="*/ 1258214 h 1845063"/>
                  <a:gd name="connsiteX5" fmla="*/ 1611849 w 2419439"/>
                  <a:gd name="connsiteY5" fmla="*/ 1133754 h 1845063"/>
                  <a:gd name="connsiteX6" fmla="*/ 1200006 w 2419439"/>
                  <a:gd name="connsiteY6" fmla="*/ 1396463 h 1845063"/>
                  <a:gd name="connsiteX7" fmla="*/ 762400 w 2419439"/>
                  <a:gd name="connsiteY7" fmla="*/ 952689 h 1845063"/>
                  <a:gd name="connsiteX8" fmla="*/ 285606 w 2419439"/>
                  <a:gd name="connsiteY8" fmla="*/ 1440005 h 1845063"/>
                  <a:gd name="connsiteX0" fmla="*/ 285606 w 2419439"/>
                  <a:gd name="connsiteY0" fmla="*/ 1440005 h 1845063"/>
                  <a:gd name="connsiteX1" fmla="*/ 13100 w 2419439"/>
                  <a:gd name="connsiteY1" fmla="*/ 1228824 h 1845063"/>
                  <a:gd name="connsiteX2" fmla="*/ 1293260 w 2419439"/>
                  <a:gd name="connsiteY2" fmla="*/ 2004 h 1845063"/>
                  <a:gd name="connsiteX3" fmla="*/ 2419207 w 2419439"/>
                  <a:gd name="connsiteY3" fmla="*/ 1323890 h 1845063"/>
                  <a:gd name="connsiteX4" fmla="*/ 2047277 w 2419439"/>
                  <a:gd name="connsiteY4" fmla="*/ 1258214 h 1845063"/>
                  <a:gd name="connsiteX5" fmla="*/ 1611849 w 2419439"/>
                  <a:gd name="connsiteY5" fmla="*/ 1133754 h 1845063"/>
                  <a:gd name="connsiteX6" fmla="*/ 1200006 w 2419439"/>
                  <a:gd name="connsiteY6" fmla="*/ 1396463 h 1845063"/>
                  <a:gd name="connsiteX7" fmla="*/ 762400 w 2419439"/>
                  <a:gd name="connsiteY7" fmla="*/ 952689 h 1845063"/>
                  <a:gd name="connsiteX8" fmla="*/ 285606 w 2419439"/>
                  <a:gd name="connsiteY8" fmla="*/ 1440005 h 1845063"/>
                  <a:gd name="connsiteX0" fmla="*/ 280420 w 2414253"/>
                  <a:gd name="connsiteY0" fmla="*/ 1440005 h 1845063"/>
                  <a:gd name="connsiteX1" fmla="*/ 7914 w 2414253"/>
                  <a:gd name="connsiteY1" fmla="*/ 1228824 h 1845063"/>
                  <a:gd name="connsiteX2" fmla="*/ 1288074 w 2414253"/>
                  <a:gd name="connsiteY2" fmla="*/ 2004 h 1845063"/>
                  <a:gd name="connsiteX3" fmla="*/ 2414021 w 2414253"/>
                  <a:gd name="connsiteY3" fmla="*/ 1323890 h 1845063"/>
                  <a:gd name="connsiteX4" fmla="*/ 2042091 w 2414253"/>
                  <a:gd name="connsiteY4" fmla="*/ 1258214 h 1845063"/>
                  <a:gd name="connsiteX5" fmla="*/ 1606663 w 2414253"/>
                  <a:gd name="connsiteY5" fmla="*/ 1133754 h 1845063"/>
                  <a:gd name="connsiteX6" fmla="*/ 1194820 w 2414253"/>
                  <a:gd name="connsiteY6" fmla="*/ 1396463 h 1845063"/>
                  <a:gd name="connsiteX7" fmla="*/ 757214 w 2414253"/>
                  <a:gd name="connsiteY7" fmla="*/ 952689 h 1845063"/>
                  <a:gd name="connsiteX8" fmla="*/ 280420 w 2414253"/>
                  <a:gd name="connsiteY8" fmla="*/ 1440005 h 1845063"/>
                  <a:gd name="connsiteX0" fmla="*/ 280420 w 2414253"/>
                  <a:gd name="connsiteY0" fmla="*/ 1440005 h 1845063"/>
                  <a:gd name="connsiteX1" fmla="*/ 7914 w 2414253"/>
                  <a:gd name="connsiteY1" fmla="*/ 1228824 h 1845063"/>
                  <a:gd name="connsiteX2" fmla="*/ 1288074 w 2414253"/>
                  <a:gd name="connsiteY2" fmla="*/ 2004 h 1845063"/>
                  <a:gd name="connsiteX3" fmla="*/ 2414021 w 2414253"/>
                  <a:gd name="connsiteY3" fmla="*/ 1323890 h 1845063"/>
                  <a:gd name="connsiteX4" fmla="*/ 2042091 w 2414253"/>
                  <a:gd name="connsiteY4" fmla="*/ 1258214 h 1845063"/>
                  <a:gd name="connsiteX5" fmla="*/ 1606663 w 2414253"/>
                  <a:gd name="connsiteY5" fmla="*/ 1133754 h 1845063"/>
                  <a:gd name="connsiteX6" fmla="*/ 1194820 w 2414253"/>
                  <a:gd name="connsiteY6" fmla="*/ 1396463 h 1845063"/>
                  <a:gd name="connsiteX7" fmla="*/ 757214 w 2414253"/>
                  <a:gd name="connsiteY7" fmla="*/ 952689 h 1845063"/>
                  <a:gd name="connsiteX8" fmla="*/ 280420 w 2414253"/>
                  <a:gd name="connsiteY8" fmla="*/ 1440005 h 1845063"/>
                  <a:gd name="connsiteX0" fmla="*/ 280420 w 2414253"/>
                  <a:gd name="connsiteY0" fmla="*/ 1440005 h 1845063"/>
                  <a:gd name="connsiteX1" fmla="*/ 7914 w 2414253"/>
                  <a:gd name="connsiteY1" fmla="*/ 1228824 h 1845063"/>
                  <a:gd name="connsiteX2" fmla="*/ 1288074 w 2414253"/>
                  <a:gd name="connsiteY2" fmla="*/ 2004 h 1845063"/>
                  <a:gd name="connsiteX3" fmla="*/ 2414021 w 2414253"/>
                  <a:gd name="connsiteY3" fmla="*/ 1323890 h 1845063"/>
                  <a:gd name="connsiteX4" fmla="*/ 2042091 w 2414253"/>
                  <a:gd name="connsiteY4" fmla="*/ 1258214 h 1845063"/>
                  <a:gd name="connsiteX5" fmla="*/ 1606663 w 2414253"/>
                  <a:gd name="connsiteY5" fmla="*/ 1133754 h 1845063"/>
                  <a:gd name="connsiteX6" fmla="*/ 1194820 w 2414253"/>
                  <a:gd name="connsiteY6" fmla="*/ 1396463 h 1845063"/>
                  <a:gd name="connsiteX7" fmla="*/ 757214 w 2414253"/>
                  <a:gd name="connsiteY7" fmla="*/ 952689 h 1845063"/>
                  <a:gd name="connsiteX8" fmla="*/ 280420 w 2414253"/>
                  <a:gd name="connsiteY8" fmla="*/ 1440005 h 1845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14253" h="1845063">
                    <a:moveTo>
                      <a:pt x="280420" y="1440005"/>
                    </a:moveTo>
                    <a:cubicBezTo>
                      <a:pt x="354927" y="1679067"/>
                      <a:pt x="-61876" y="2100044"/>
                      <a:pt x="7914" y="1228824"/>
                    </a:cubicBezTo>
                    <a:cubicBezTo>
                      <a:pt x="47586" y="999317"/>
                      <a:pt x="231736" y="-51940"/>
                      <a:pt x="1288074" y="2004"/>
                    </a:cubicBezTo>
                    <a:cubicBezTo>
                      <a:pt x="2405372" y="40708"/>
                      <a:pt x="2370902" y="1110712"/>
                      <a:pt x="2414021" y="1323890"/>
                    </a:cubicBezTo>
                    <a:cubicBezTo>
                      <a:pt x="2426661" y="2215248"/>
                      <a:pt x="1918841" y="1551523"/>
                      <a:pt x="2042091" y="1258214"/>
                    </a:cubicBezTo>
                    <a:cubicBezTo>
                      <a:pt x="1898641" y="2435565"/>
                      <a:pt x="1657584" y="1545960"/>
                      <a:pt x="1606663" y="1133754"/>
                    </a:cubicBezTo>
                    <a:cubicBezTo>
                      <a:pt x="1685282" y="1331148"/>
                      <a:pt x="1469140" y="2304452"/>
                      <a:pt x="1194820" y="1396463"/>
                    </a:cubicBezTo>
                    <a:cubicBezTo>
                      <a:pt x="1232920" y="1578134"/>
                      <a:pt x="695528" y="2367711"/>
                      <a:pt x="757214" y="952689"/>
                    </a:cubicBezTo>
                    <a:cubicBezTo>
                      <a:pt x="681740" y="2372307"/>
                      <a:pt x="232281" y="1565675"/>
                      <a:pt x="280420" y="1440005"/>
                    </a:cubicBezTo>
                    <a:close/>
                  </a:path>
                </a:pathLst>
              </a:custGeom>
              <a:solidFill>
                <a:srgbClr val="7336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4489F1F7-B01C-A355-FFA5-FEE9ECE34893}"/>
              </a:ext>
            </a:extLst>
          </p:cNvPr>
          <p:cNvGrpSpPr/>
          <p:nvPr/>
        </p:nvGrpSpPr>
        <p:grpSpPr>
          <a:xfrm>
            <a:off x="-217706" y="101052"/>
            <a:ext cx="6509587" cy="1771103"/>
            <a:chOff x="-66858" y="1201766"/>
            <a:chExt cx="9130416" cy="248416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746E5173-8737-4C33-B134-ECD6BD0B4E96}"/>
                </a:ext>
              </a:extLst>
            </p:cNvPr>
            <p:cNvSpPr txBox="1"/>
            <p:nvPr/>
          </p:nvSpPr>
          <p:spPr>
            <a:xfrm>
              <a:off x="4067174" y="1201766"/>
              <a:ext cx="4996384" cy="18562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Y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o-</a:t>
              </a: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y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o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</a:endParaRPr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AA82998D-25FA-801A-15C2-1F5D67CEC7B8}"/>
                </a:ext>
              </a:extLst>
            </p:cNvPr>
            <p:cNvGrpSpPr/>
            <p:nvPr/>
          </p:nvGrpSpPr>
          <p:grpSpPr>
            <a:xfrm rot="17731090">
              <a:off x="752793" y="1006058"/>
              <a:ext cx="1860225" cy="3499527"/>
              <a:chOff x="5109437" y="-127836"/>
              <a:chExt cx="3338391" cy="6280312"/>
            </a:xfrm>
          </p:grpSpPr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53E75F7B-3731-8D27-4340-AFB3642661FC}"/>
                  </a:ext>
                </a:extLst>
              </p:cNvPr>
              <p:cNvSpPr/>
              <p:nvPr/>
            </p:nvSpPr>
            <p:spPr>
              <a:xfrm>
                <a:off x="5109437" y="3146503"/>
                <a:ext cx="2597787" cy="3005973"/>
              </a:xfrm>
              <a:prstGeom prst="ellipse">
                <a:avLst/>
              </a:prstGeom>
              <a:solidFill>
                <a:srgbClr val="FFFF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6B0B7798-00AA-5678-42CB-E8FA64FF1401}"/>
                  </a:ext>
                </a:extLst>
              </p:cNvPr>
              <p:cNvSpPr/>
              <p:nvPr/>
            </p:nvSpPr>
            <p:spPr>
              <a:xfrm rot="13339870">
                <a:off x="6714401" y="-127836"/>
                <a:ext cx="1733427" cy="3364943"/>
              </a:xfrm>
              <a:custGeom>
                <a:avLst/>
                <a:gdLst>
                  <a:gd name="connsiteX0" fmla="*/ 1236492 w 1733427"/>
                  <a:gd name="connsiteY0" fmla="*/ 3227195 h 3364943"/>
                  <a:gd name="connsiteX1" fmla="*/ 1069318 w 1733427"/>
                  <a:gd name="connsiteY1" fmla="*/ 3343059 h 3364943"/>
                  <a:gd name="connsiteX2" fmla="*/ 766290 w 1733427"/>
                  <a:gd name="connsiteY2" fmla="*/ 3248023 h 3364943"/>
                  <a:gd name="connsiteX3" fmla="*/ 786863 w 1733427"/>
                  <a:gd name="connsiteY3" fmla="*/ 2806674 h 3364943"/>
                  <a:gd name="connsiteX4" fmla="*/ 1186318 w 1733427"/>
                  <a:gd name="connsiteY4" fmla="*/ 2453108 h 3364943"/>
                  <a:gd name="connsiteX5" fmla="*/ 1537196 w 1733427"/>
                  <a:gd name="connsiteY5" fmla="*/ 2215945 h 3364943"/>
                  <a:gd name="connsiteX6" fmla="*/ 1486932 w 1733427"/>
                  <a:gd name="connsiteY6" fmla="*/ 1674202 h 3364943"/>
                  <a:gd name="connsiteX7" fmla="*/ 1115690 w 1733427"/>
                  <a:gd name="connsiteY7" fmla="*/ 1538229 h 3364943"/>
                  <a:gd name="connsiteX8" fmla="*/ 643893 w 1733427"/>
                  <a:gd name="connsiteY8" fmla="*/ 1823695 h 3364943"/>
                  <a:gd name="connsiteX9" fmla="*/ 275662 w 1733427"/>
                  <a:gd name="connsiteY9" fmla="*/ 1623134 h 3364943"/>
                  <a:gd name="connsiteX10" fmla="*/ 40279 w 1733427"/>
                  <a:gd name="connsiteY10" fmla="*/ 1002639 h 3364943"/>
                  <a:gd name="connsiteX11" fmla="*/ 780 w 1733427"/>
                  <a:gd name="connsiteY11" fmla="*/ 461398 h 3364943"/>
                  <a:gd name="connsiteX12" fmla="*/ 25983 w 1733427"/>
                  <a:gd name="connsiteY12" fmla="*/ 36446 h 3364943"/>
                  <a:gd name="connsiteX13" fmla="*/ 131823 w 1733427"/>
                  <a:gd name="connsiteY13" fmla="*/ 14199 h 3364943"/>
                  <a:gd name="connsiteX14" fmla="*/ 140712 w 1733427"/>
                  <a:gd name="connsiteY14" fmla="*/ 17354 h 3364943"/>
                  <a:gd name="connsiteX15" fmla="*/ 140135 w 1733427"/>
                  <a:gd name="connsiteY15" fmla="*/ 34209 h 3364943"/>
                  <a:gd name="connsiteX16" fmla="*/ 141563 w 1733427"/>
                  <a:gd name="connsiteY16" fmla="*/ 796994 h 3364943"/>
                  <a:gd name="connsiteX17" fmla="*/ 348278 w 1733427"/>
                  <a:gd name="connsiteY17" fmla="*/ 1453911 h 3364943"/>
                  <a:gd name="connsiteX18" fmla="*/ 633015 w 1733427"/>
                  <a:gd name="connsiteY18" fmla="*/ 1709914 h 3364943"/>
                  <a:gd name="connsiteX19" fmla="*/ 1068390 w 1733427"/>
                  <a:gd name="connsiteY19" fmla="*/ 1395780 h 3364943"/>
                  <a:gd name="connsiteX20" fmla="*/ 1539524 w 1733427"/>
                  <a:gd name="connsiteY20" fmla="*/ 1471681 h 3364943"/>
                  <a:gd name="connsiteX21" fmla="*/ 1729453 w 1733427"/>
                  <a:gd name="connsiteY21" fmla="*/ 2257271 h 3364943"/>
                  <a:gd name="connsiteX22" fmla="*/ 1515846 w 1733427"/>
                  <a:gd name="connsiteY22" fmla="*/ 2905382 h 3364943"/>
                  <a:gd name="connsiteX23" fmla="*/ 1236492 w 1733427"/>
                  <a:gd name="connsiteY23" fmla="*/ 3227195 h 3364943"/>
                  <a:gd name="connsiteX24" fmla="*/ 1138295 w 1733427"/>
                  <a:gd name="connsiteY24" fmla="*/ 3168441 h 3364943"/>
                  <a:gd name="connsiteX25" fmla="*/ 1495106 w 1733427"/>
                  <a:gd name="connsiteY25" fmla="*/ 2388752 h 3364943"/>
                  <a:gd name="connsiteX26" fmla="*/ 872695 w 1733427"/>
                  <a:gd name="connsiteY26" fmla="*/ 2924422 h 3364943"/>
                  <a:gd name="connsiteX27" fmla="*/ 1096894 w 1733427"/>
                  <a:gd name="connsiteY27" fmla="*/ 3198504 h 3364943"/>
                  <a:gd name="connsiteX28" fmla="*/ 1138295 w 1733427"/>
                  <a:gd name="connsiteY28" fmla="*/ 3168441 h 336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733427" h="3364943">
                    <a:moveTo>
                      <a:pt x="1236492" y="3227195"/>
                    </a:moveTo>
                    <a:cubicBezTo>
                      <a:pt x="1175199" y="3280190"/>
                      <a:pt x="1116166" y="3321643"/>
                      <a:pt x="1069318" y="3343059"/>
                    </a:cubicBezTo>
                    <a:cubicBezTo>
                      <a:pt x="944392" y="3400165"/>
                      <a:pt x="813366" y="3337421"/>
                      <a:pt x="766290" y="3248023"/>
                    </a:cubicBezTo>
                    <a:cubicBezTo>
                      <a:pt x="719214" y="3158626"/>
                      <a:pt x="716858" y="2939160"/>
                      <a:pt x="786863" y="2806674"/>
                    </a:cubicBezTo>
                    <a:cubicBezTo>
                      <a:pt x="856868" y="2674188"/>
                      <a:pt x="1061263" y="2551562"/>
                      <a:pt x="1186318" y="2453108"/>
                    </a:cubicBezTo>
                    <a:cubicBezTo>
                      <a:pt x="1311374" y="2354653"/>
                      <a:pt x="1467069" y="2312465"/>
                      <a:pt x="1537196" y="2215945"/>
                    </a:cubicBezTo>
                    <a:cubicBezTo>
                      <a:pt x="1607322" y="2119425"/>
                      <a:pt x="1557183" y="1787154"/>
                      <a:pt x="1486932" y="1674202"/>
                    </a:cubicBezTo>
                    <a:cubicBezTo>
                      <a:pt x="1416681" y="1561249"/>
                      <a:pt x="1256197" y="1513313"/>
                      <a:pt x="1115690" y="1538229"/>
                    </a:cubicBezTo>
                    <a:cubicBezTo>
                      <a:pt x="975184" y="1563144"/>
                      <a:pt x="783898" y="1809544"/>
                      <a:pt x="643893" y="1823695"/>
                    </a:cubicBezTo>
                    <a:cubicBezTo>
                      <a:pt x="503888" y="1837846"/>
                      <a:pt x="376264" y="1759977"/>
                      <a:pt x="275662" y="1623134"/>
                    </a:cubicBezTo>
                    <a:cubicBezTo>
                      <a:pt x="175059" y="1486291"/>
                      <a:pt x="86093" y="1196262"/>
                      <a:pt x="40279" y="1002639"/>
                    </a:cubicBezTo>
                    <a:cubicBezTo>
                      <a:pt x="-5535" y="809017"/>
                      <a:pt x="3163" y="622430"/>
                      <a:pt x="780" y="461398"/>
                    </a:cubicBezTo>
                    <a:cubicBezTo>
                      <a:pt x="-1603" y="300366"/>
                      <a:pt x="86" y="109856"/>
                      <a:pt x="25983" y="36446"/>
                    </a:cubicBezTo>
                    <a:cubicBezTo>
                      <a:pt x="45405" y="-18611"/>
                      <a:pt x="98734" y="1742"/>
                      <a:pt x="131823" y="14199"/>
                    </a:cubicBezTo>
                    <a:lnTo>
                      <a:pt x="140712" y="17354"/>
                    </a:lnTo>
                    <a:lnTo>
                      <a:pt x="140135" y="34209"/>
                    </a:lnTo>
                    <a:cubicBezTo>
                      <a:pt x="132733" y="210154"/>
                      <a:pt x="111521" y="580845"/>
                      <a:pt x="141563" y="796994"/>
                    </a:cubicBezTo>
                    <a:cubicBezTo>
                      <a:pt x="175897" y="1044022"/>
                      <a:pt x="266369" y="1301758"/>
                      <a:pt x="348278" y="1453911"/>
                    </a:cubicBezTo>
                    <a:cubicBezTo>
                      <a:pt x="430186" y="1606064"/>
                      <a:pt x="566819" y="1722111"/>
                      <a:pt x="633015" y="1709914"/>
                    </a:cubicBezTo>
                    <a:cubicBezTo>
                      <a:pt x="699210" y="1697716"/>
                      <a:pt x="917305" y="1435485"/>
                      <a:pt x="1068390" y="1395780"/>
                    </a:cubicBezTo>
                    <a:cubicBezTo>
                      <a:pt x="1219475" y="1356074"/>
                      <a:pt x="1429347" y="1328099"/>
                      <a:pt x="1539524" y="1471681"/>
                    </a:cubicBezTo>
                    <a:cubicBezTo>
                      <a:pt x="1649702" y="1615263"/>
                      <a:pt x="1755431" y="2008560"/>
                      <a:pt x="1729453" y="2257271"/>
                    </a:cubicBezTo>
                    <a:cubicBezTo>
                      <a:pt x="1703476" y="2505982"/>
                      <a:pt x="1625869" y="2724418"/>
                      <a:pt x="1515846" y="2905382"/>
                    </a:cubicBezTo>
                    <a:cubicBezTo>
                      <a:pt x="1447082" y="3018485"/>
                      <a:pt x="1338648" y="3138870"/>
                      <a:pt x="1236492" y="3227195"/>
                    </a:cubicBezTo>
                    <a:close/>
                    <a:moveTo>
                      <a:pt x="1138295" y="3168441"/>
                    </a:moveTo>
                    <a:cubicBezTo>
                      <a:pt x="1344254" y="2991286"/>
                      <a:pt x="1530138" y="2431576"/>
                      <a:pt x="1495106" y="2388752"/>
                    </a:cubicBezTo>
                    <a:cubicBezTo>
                      <a:pt x="1420373" y="2388751"/>
                      <a:pt x="934660" y="2716605"/>
                      <a:pt x="872695" y="2924422"/>
                    </a:cubicBezTo>
                    <a:cubicBezTo>
                      <a:pt x="810729" y="3132239"/>
                      <a:pt x="875299" y="3328796"/>
                      <a:pt x="1096894" y="3198504"/>
                    </a:cubicBezTo>
                    <a:cubicBezTo>
                      <a:pt x="1110744" y="3190361"/>
                      <a:pt x="1124564" y="3180251"/>
                      <a:pt x="1138295" y="3168441"/>
                    </a:cubicBezTo>
                    <a:close/>
                  </a:path>
                </a:pathLst>
              </a:custGeom>
              <a:solidFill>
                <a:srgbClr val="72BCF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75C7A634-7ED5-7023-2860-4AB5C1EB8C2E}"/>
                  </a:ext>
                </a:extLst>
              </p:cNvPr>
              <p:cNvSpPr/>
              <p:nvPr/>
            </p:nvSpPr>
            <p:spPr>
              <a:xfrm>
                <a:off x="5370351" y="3425006"/>
                <a:ext cx="2197883" cy="2543233"/>
              </a:xfrm>
              <a:prstGeom prst="ellipse">
                <a:avLst/>
              </a:prstGeom>
              <a:solidFill>
                <a:srgbClr val="72BCF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EC0A6581-215F-E986-D1C8-6D2B122F7C2C}"/>
                  </a:ext>
                </a:extLst>
              </p:cNvPr>
              <p:cNvSpPr/>
              <p:nvPr/>
            </p:nvSpPr>
            <p:spPr>
              <a:xfrm>
                <a:off x="5656966" y="3091545"/>
                <a:ext cx="2597787" cy="3005973"/>
              </a:xfrm>
              <a:prstGeom prst="ellipse">
                <a:avLst/>
              </a:prstGeom>
              <a:solidFill>
                <a:srgbClr val="FFFF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B1E9F191-7926-9C1A-BBE3-46632865E0A2}"/>
                  </a:ext>
                </a:extLst>
              </p:cNvPr>
              <p:cNvSpPr/>
              <p:nvPr/>
            </p:nvSpPr>
            <p:spPr>
              <a:xfrm>
                <a:off x="6212895" y="3370048"/>
                <a:ext cx="2034245" cy="2353882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/>
                  </a:gs>
                  <a:gs pos="61000">
                    <a:srgbClr val="FFFF00"/>
                  </a:gs>
                </a:gsLst>
                <a:lin ang="20400000" scaled="0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FEBE9EE3-E7D0-3D73-60B9-3F7227E03BA9}"/>
                  </a:ext>
                </a:extLst>
              </p:cNvPr>
              <p:cNvSpPr/>
              <p:nvPr/>
            </p:nvSpPr>
            <p:spPr>
              <a:xfrm>
                <a:off x="7150852" y="4267022"/>
                <a:ext cx="494302" cy="571971"/>
              </a:xfrm>
              <a:prstGeom prst="ellipse">
                <a:avLst/>
              </a:prstGeom>
              <a:gradFill flip="none" rotWithShape="1">
                <a:gsLst>
                  <a:gs pos="67000">
                    <a:srgbClr val="FF0000"/>
                  </a:gs>
                  <a:gs pos="13000">
                    <a:srgbClr val="FFFF00"/>
                  </a:gs>
                </a:gsLst>
                <a:lin ang="8400000" scaled="0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383F7E94-74C8-357C-2F5A-A3474FCD42E8}"/>
              </a:ext>
            </a:extLst>
          </p:cNvPr>
          <p:cNvGrpSpPr/>
          <p:nvPr/>
        </p:nvGrpSpPr>
        <p:grpSpPr>
          <a:xfrm>
            <a:off x="3105305" y="6260023"/>
            <a:ext cx="3189527" cy="5663163"/>
            <a:chOff x="3812328" y="483823"/>
            <a:chExt cx="3447203" cy="6120679"/>
          </a:xfrm>
        </p:grpSpPr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8FB541A6-DF32-698C-5343-94FF83B4A2D9}"/>
                </a:ext>
              </a:extLst>
            </p:cNvPr>
            <p:cNvGrpSpPr/>
            <p:nvPr/>
          </p:nvGrpSpPr>
          <p:grpSpPr>
            <a:xfrm>
              <a:off x="4959809" y="5253856"/>
              <a:ext cx="1071736" cy="1350646"/>
              <a:chOff x="5022029" y="5487428"/>
              <a:chExt cx="1071736" cy="1350646"/>
            </a:xfrm>
          </p:grpSpPr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EE7AB3E8-827A-1D2A-FAB3-DEEDB3D7E08B}"/>
                  </a:ext>
                </a:extLst>
              </p:cNvPr>
              <p:cNvSpPr/>
              <p:nvPr/>
            </p:nvSpPr>
            <p:spPr>
              <a:xfrm>
                <a:off x="5151826" y="5497574"/>
                <a:ext cx="211742" cy="1310607"/>
              </a:xfrm>
              <a:prstGeom prst="rect">
                <a:avLst/>
              </a:prstGeom>
              <a:solidFill>
                <a:srgbClr val="F9A783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id="{4BD160B5-882E-6A4B-B877-9F6627B554C4}"/>
                  </a:ext>
                </a:extLst>
              </p:cNvPr>
              <p:cNvSpPr/>
              <p:nvPr/>
            </p:nvSpPr>
            <p:spPr>
              <a:xfrm>
                <a:off x="5729801" y="5487428"/>
                <a:ext cx="211742" cy="1310607"/>
              </a:xfrm>
              <a:prstGeom prst="rect">
                <a:avLst/>
              </a:prstGeom>
              <a:solidFill>
                <a:srgbClr val="F9A783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7" name="Rectangle: Top Corners Rounded 376">
                <a:extLst>
                  <a:ext uri="{FF2B5EF4-FFF2-40B4-BE49-F238E27FC236}">
                    <a16:creationId xmlns:a16="http://schemas.microsoft.com/office/drawing/2014/main" id="{DB892A34-044B-1CA9-481D-55428EDA73A6}"/>
                  </a:ext>
                </a:extLst>
              </p:cNvPr>
              <p:cNvSpPr/>
              <p:nvPr/>
            </p:nvSpPr>
            <p:spPr>
              <a:xfrm>
                <a:off x="5620320" y="6722239"/>
                <a:ext cx="473445" cy="11583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8" name="Rectangle: Top Corners Rounded 377">
                <a:extLst>
                  <a:ext uri="{FF2B5EF4-FFF2-40B4-BE49-F238E27FC236}">
                    <a16:creationId xmlns:a16="http://schemas.microsoft.com/office/drawing/2014/main" id="{1E283824-9899-1894-2C2E-2FB23E33EFE9}"/>
                  </a:ext>
                </a:extLst>
              </p:cNvPr>
              <p:cNvSpPr/>
              <p:nvPr/>
            </p:nvSpPr>
            <p:spPr>
              <a:xfrm>
                <a:off x="5022029" y="6720661"/>
                <a:ext cx="473445" cy="11583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00D60647-CB06-4EA8-1EB3-57683A17EEC7}"/>
                </a:ext>
              </a:extLst>
            </p:cNvPr>
            <p:cNvGrpSpPr/>
            <p:nvPr/>
          </p:nvGrpSpPr>
          <p:grpSpPr>
            <a:xfrm>
              <a:off x="3812328" y="3203232"/>
              <a:ext cx="3447203" cy="3147946"/>
              <a:chOff x="3812328" y="3203232"/>
              <a:chExt cx="3447203" cy="3147946"/>
            </a:xfrm>
          </p:grpSpPr>
          <p:sp>
            <p:nvSpPr>
              <p:cNvPr id="286" name="Rectangle 47">
                <a:extLst>
                  <a:ext uri="{FF2B5EF4-FFF2-40B4-BE49-F238E27FC236}">
                    <a16:creationId xmlns:a16="http://schemas.microsoft.com/office/drawing/2014/main" id="{55EE968A-0811-E055-AF0F-1B6F9E3FFD9E}"/>
                  </a:ext>
                </a:extLst>
              </p:cNvPr>
              <p:cNvSpPr/>
              <p:nvPr/>
            </p:nvSpPr>
            <p:spPr>
              <a:xfrm>
                <a:off x="5334487" y="3203232"/>
                <a:ext cx="293184" cy="515071"/>
              </a:xfrm>
              <a:custGeom>
                <a:avLst/>
                <a:gdLst>
                  <a:gd name="connsiteX0" fmla="*/ 0 w 307870"/>
                  <a:gd name="connsiteY0" fmla="*/ 0 h 515071"/>
                  <a:gd name="connsiteX1" fmla="*/ 307870 w 307870"/>
                  <a:gd name="connsiteY1" fmla="*/ 0 h 515071"/>
                  <a:gd name="connsiteX2" fmla="*/ 307870 w 307870"/>
                  <a:gd name="connsiteY2" fmla="*/ 515071 h 515071"/>
                  <a:gd name="connsiteX3" fmla="*/ 0 w 307870"/>
                  <a:gd name="connsiteY3" fmla="*/ 515071 h 515071"/>
                  <a:gd name="connsiteX4" fmla="*/ 0 w 307870"/>
                  <a:gd name="connsiteY4" fmla="*/ 0 h 515071"/>
                  <a:gd name="connsiteX0" fmla="*/ 0 w 307870"/>
                  <a:gd name="connsiteY0" fmla="*/ 0 h 515071"/>
                  <a:gd name="connsiteX1" fmla="*/ 307870 w 307870"/>
                  <a:gd name="connsiteY1" fmla="*/ 0 h 515071"/>
                  <a:gd name="connsiteX2" fmla="*/ 307870 w 307870"/>
                  <a:gd name="connsiteY2" fmla="*/ 515071 h 515071"/>
                  <a:gd name="connsiteX3" fmla="*/ 0 w 307870"/>
                  <a:gd name="connsiteY3" fmla="*/ 515071 h 515071"/>
                  <a:gd name="connsiteX4" fmla="*/ 0 w 307870"/>
                  <a:gd name="connsiteY4" fmla="*/ 0 h 515071"/>
                  <a:gd name="connsiteX0" fmla="*/ 0 w 307870"/>
                  <a:gd name="connsiteY0" fmla="*/ 0 h 515071"/>
                  <a:gd name="connsiteX1" fmla="*/ 307870 w 307870"/>
                  <a:gd name="connsiteY1" fmla="*/ 0 h 515071"/>
                  <a:gd name="connsiteX2" fmla="*/ 307870 w 307870"/>
                  <a:gd name="connsiteY2" fmla="*/ 515071 h 515071"/>
                  <a:gd name="connsiteX3" fmla="*/ 0 w 307870"/>
                  <a:gd name="connsiteY3" fmla="*/ 515071 h 515071"/>
                  <a:gd name="connsiteX4" fmla="*/ 0 w 307870"/>
                  <a:gd name="connsiteY4" fmla="*/ 0 h 515071"/>
                  <a:gd name="connsiteX0" fmla="*/ 0 w 307870"/>
                  <a:gd name="connsiteY0" fmla="*/ 0 h 515071"/>
                  <a:gd name="connsiteX1" fmla="*/ 307870 w 307870"/>
                  <a:gd name="connsiteY1" fmla="*/ 0 h 515071"/>
                  <a:gd name="connsiteX2" fmla="*/ 307870 w 307870"/>
                  <a:gd name="connsiteY2" fmla="*/ 515071 h 515071"/>
                  <a:gd name="connsiteX3" fmla="*/ 0 w 307870"/>
                  <a:gd name="connsiteY3" fmla="*/ 515071 h 515071"/>
                  <a:gd name="connsiteX4" fmla="*/ 0 w 307870"/>
                  <a:gd name="connsiteY4" fmla="*/ 0 h 515071"/>
                  <a:gd name="connsiteX0" fmla="*/ 60960 w 368830"/>
                  <a:gd name="connsiteY0" fmla="*/ 0 h 515071"/>
                  <a:gd name="connsiteX1" fmla="*/ 368830 w 368830"/>
                  <a:gd name="connsiteY1" fmla="*/ 0 h 515071"/>
                  <a:gd name="connsiteX2" fmla="*/ 368830 w 368830"/>
                  <a:gd name="connsiteY2" fmla="*/ 515071 h 515071"/>
                  <a:gd name="connsiteX3" fmla="*/ 0 w 368830"/>
                  <a:gd name="connsiteY3" fmla="*/ 515071 h 515071"/>
                  <a:gd name="connsiteX4" fmla="*/ 60960 w 368830"/>
                  <a:gd name="connsiteY4" fmla="*/ 0 h 515071"/>
                  <a:gd name="connsiteX0" fmla="*/ 60960 w 368830"/>
                  <a:gd name="connsiteY0" fmla="*/ 0 h 515071"/>
                  <a:gd name="connsiteX1" fmla="*/ 368830 w 368830"/>
                  <a:gd name="connsiteY1" fmla="*/ 0 h 515071"/>
                  <a:gd name="connsiteX2" fmla="*/ 368830 w 368830"/>
                  <a:gd name="connsiteY2" fmla="*/ 515071 h 515071"/>
                  <a:gd name="connsiteX3" fmla="*/ 0 w 368830"/>
                  <a:gd name="connsiteY3" fmla="*/ 515071 h 515071"/>
                  <a:gd name="connsiteX4" fmla="*/ 60960 w 368830"/>
                  <a:gd name="connsiteY4" fmla="*/ 0 h 515071"/>
                  <a:gd name="connsiteX0" fmla="*/ 60960 w 399310"/>
                  <a:gd name="connsiteY0" fmla="*/ 0 h 515071"/>
                  <a:gd name="connsiteX1" fmla="*/ 368830 w 399310"/>
                  <a:gd name="connsiteY1" fmla="*/ 0 h 515071"/>
                  <a:gd name="connsiteX2" fmla="*/ 399310 w 399310"/>
                  <a:gd name="connsiteY2" fmla="*/ 515071 h 515071"/>
                  <a:gd name="connsiteX3" fmla="*/ 0 w 399310"/>
                  <a:gd name="connsiteY3" fmla="*/ 515071 h 515071"/>
                  <a:gd name="connsiteX4" fmla="*/ 60960 w 399310"/>
                  <a:gd name="connsiteY4" fmla="*/ 0 h 515071"/>
                  <a:gd name="connsiteX0" fmla="*/ 60960 w 399310"/>
                  <a:gd name="connsiteY0" fmla="*/ 0 h 515071"/>
                  <a:gd name="connsiteX1" fmla="*/ 368830 w 399310"/>
                  <a:gd name="connsiteY1" fmla="*/ 0 h 515071"/>
                  <a:gd name="connsiteX2" fmla="*/ 399310 w 399310"/>
                  <a:gd name="connsiteY2" fmla="*/ 515071 h 515071"/>
                  <a:gd name="connsiteX3" fmla="*/ 0 w 399310"/>
                  <a:gd name="connsiteY3" fmla="*/ 515071 h 515071"/>
                  <a:gd name="connsiteX4" fmla="*/ 60960 w 399310"/>
                  <a:gd name="connsiteY4" fmla="*/ 0 h 515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9310" h="515071">
                    <a:moveTo>
                      <a:pt x="60960" y="0"/>
                    </a:moveTo>
                    <a:lnTo>
                      <a:pt x="368830" y="0"/>
                    </a:lnTo>
                    <a:cubicBezTo>
                      <a:pt x="368830" y="171690"/>
                      <a:pt x="269770" y="335761"/>
                      <a:pt x="399310" y="515071"/>
                    </a:cubicBezTo>
                    <a:lnTo>
                      <a:pt x="0" y="515071"/>
                    </a:lnTo>
                    <a:cubicBezTo>
                      <a:pt x="198120" y="297661"/>
                      <a:pt x="60960" y="171690"/>
                      <a:pt x="60960" y="0"/>
                    </a:cubicBezTo>
                    <a:close/>
                  </a:path>
                </a:pathLst>
              </a:custGeom>
              <a:solidFill>
                <a:srgbClr val="F9A783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9E037A74-D50A-E223-313C-496AA1B3F4A2}"/>
                  </a:ext>
                </a:extLst>
              </p:cNvPr>
              <p:cNvSpPr/>
              <p:nvPr/>
            </p:nvSpPr>
            <p:spPr>
              <a:xfrm>
                <a:off x="5067306" y="3575369"/>
                <a:ext cx="881803" cy="710917"/>
              </a:xfrm>
              <a:custGeom>
                <a:avLst/>
                <a:gdLst>
                  <a:gd name="connsiteX0" fmla="*/ 332188 w 881803"/>
                  <a:gd name="connsiteY0" fmla="*/ 0 h 710917"/>
                  <a:gd name="connsiteX1" fmla="*/ 341869 w 881803"/>
                  <a:gd name="connsiteY1" fmla="*/ 35192 h 710917"/>
                  <a:gd name="connsiteX2" fmla="*/ 422691 w 881803"/>
                  <a:gd name="connsiteY2" fmla="*/ 135598 h 710917"/>
                  <a:gd name="connsiteX3" fmla="*/ 503513 w 881803"/>
                  <a:gd name="connsiteY3" fmla="*/ 35192 h 710917"/>
                  <a:gd name="connsiteX4" fmla="*/ 511337 w 881803"/>
                  <a:gd name="connsiteY4" fmla="*/ 6750 h 710917"/>
                  <a:gd name="connsiteX5" fmla="*/ 664567 w 881803"/>
                  <a:gd name="connsiteY5" fmla="*/ 21126 h 710917"/>
                  <a:gd name="connsiteX6" fmla="*/ 881803 w 881803"/>
                  <a:gd name="connsiteY6" fmla="*/ 57559 h 710917"/>
                  <a:gd name="connsiteX7" fmla="*/ 881803 w 881803"/>
                  <a:gd name="connsiteY7" fmla="*/ 710917 h 710917"/>
                  <a:gd name="connsiteX8" fmla="*/ 0 w 881803"/>
                  <a:gd name="connsiteY8" fmla="*/ 710917 h 710917"/>
                  <a:gd name="connsiteX9" fmla="*/ 0 w 881803"/>
                  <a:gd name="connsiteY9" fmla="*/ 57559 h 710917"/>
                  <a:gd name="connsiteX10" fmla="*/ 221522 w 881803"/>
                  <a:gd name="connsiteY10" fmla="*/ 8267 h 710917"/>
                  <a:gd name="connsiteX11" fmla="*/ 332188 w 881803"/>
                  <a:gd name="connsiteY11" fmla="*/ 0 h 710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81803" h="710917">
                    <a:moveTo>
                      <a:pt x="332188" y="0"/>
                    </a:moveTo>
                    <a:lnTo>
                      <a:pt x="341869" y="35192"/>
                    </a:lnTo>
                    <a:cubicBezTo>
                      <a:pt x="362553" y="97228"/>
                      <a:pt x="391128" y="135598"/>
                      <a:pt x="422691" y="135598"/>
                    </a:cubicBezTo>
                    <a:cubicBezTo>
                      <a:pt x="454254" y="135598"/>
                      <a:pt x="482829" y="97228"/>
                      <a:pt x="503513" y="35192"/>
                    </a:cubicBezTo>
                    <a:lnTo>
                      <a:pt x="511337" y="6750"/>
                    </a:lnTo>
                    <a:lnTo>
                      <a:pt x="664567" y="21126"/>
                    </a:lnTo>
                    <a:cubicBezTo>
                      <a:pt x="737693" y="31365"/>
                      <a:pt x="810225" y="44224"/>
                      <a:pt x="881803" y="57559"/>
                    </a:cubicBezTo>
                    <a:cubicBezTo>
                      <a:pt x="820843" y="222005"/>
                      <a:pt x="881803" y="493131"/>
                      <a:pt x="881803" y="710917"/>
                    </a:cubicBezTo>
                    <a:lnTo>
                      <a:pt x="0" y="710917"/>
                    </a:lnTo>
                    <a:cubicBezTo>
                      <a:pt x="0" y="493131"/>
                      <a:pt x="30480" y="275345"/>
                      <a:pt x="0" y="57559"/>
                    </a:cubicBezTo>
                    <a:cubicBezTo>
                      <a:pt x="73483" y="32794"/>
                      <a:pt x="147443" y="17078"/>
                      <a:pt x="221522" y="8267"/>
                    </a:cubicBezTo>
                    <a:lnTo>
                      <a:pt x="332188" y="0"/>
                    </a:lnTo>
                    <a:close/>
                  </a:path>
                </a:pathLst>
              </a:custGeom>
              <a:solidFill>
                <a:srgbClr val="CE52B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ABCB66FC-D94C-9BDA-D407-8B12E3E823B6}"/>
                  </a:ext>
                </a:extLst>
              </p:cNvPr>
              <p:cNvSpPr/>
              <p:nvPr/>
            </p:nvSpPr>
            <p:spPr>
              <a:xfrm>
                <a:off x="5066914" y="4262632"/>
                <a:ext cx="881803" cy="180136"/>
              </a:xfrm>
              <a:prstGeom prst="rect">
                <a:avLst/>
              </a:prstGeom>
              <a:gradFill>
                <a:gsLst>
                  <a:gs pos="100000">
                    <a:srgbClr val="DD79CA"/>
                  </a:gs>
                  <a:gs pos="11000">
                    <a:srgbClr val="E7A1DA"/>
                  </a:gs>
                </a:gsLst>
                <a:lin ang="5400000" scaled="1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9" name="Rectangle 50">
                <a:extLst>
                  <a:ext uri="{FF2B5EF4-FFF2-40B4-BE49-F238E27FC236}">
                    <a16:creationId xmlns:a16="http://schemas.microsoft.com/office/drawing/2014/main" id="{1EDF84A4-A146-C9EF-C3E4-7B6569BA5A9C}"/>
                  </a:ext>
                </a:extLst>
              </p:cNvPr>
              <p:cNvSpPr/>
              <p:nvPr/>
            </p:nvSpPr>
            <p:spPr>
              <a:xfrm>
                <a:off x="3812328" y="4423776"/>
                <a:ext cx="3447203" cy="1927402"/>
              </a:xfrm>
              <a:custGeom>
                <a:avLst/>
                <a:gdLst>
                  <a:gd name="connsiteX0" fmla="*/ 0 w 881803"/>
                  <a:gd name="connsiteY0" fmla="*/ 0 h 2117902"/>
                  <a:gd name="connsiteX1" fmla="*/ 881803 w 881803"/>
                  <a:gd name="connsiteY1" fmla="*/ 0 h 2117902"/>
                  <a:gd name="connsiteX2" fmla="*/ 881803 w 881803"/>
                  <a:gd name="connsiteY2" fmla="*/ 2117902 h 2117902"/>
                  <a:gd name="connsiteX3" fmla="*/ 0 w 881803"/>
                  <a:gd name="connsiteY3" fmla="*/ 2117902 h 2117902"/>
                  <a:gd name="connsiteX4" fmla="*/ 0 w 881803"/>
                  <a:gd name="connsiteY4" fmla="*/ 0 h 2117902"/>
                  <a:gd name="connsiteX0" fmla="*/ 1270000 w 2151803"/>
                  <a:gd name="connsiteY0" fmla="*/ 0 h 2117902"/>
                  <a:gd name="connsiteX1" fmla="*/ 2151803 w 2151803"/>
                  <a:gd name="connsiteY1" fmla="*/ 0 h 2117902"/>
                  <a:gd name="connsiteX2" fmla="*/ 2151803 w 2151803"/>
                  <a:gd name="connsiteY2" fmla="*/ 2117902 h 2117902"/>
                  <a:gd name="connsiteX3" fmla="*/ 0 w 2151803"/>
                  <a:gd name="connsiteY3" fmla="*/ 1863902 h 2117902"/>
                  <a:gd name="connsiteX4" fmla="*/ 1270000 w 2151803"/>
                  <a:gd name="connsiteY4" fmla="*/ 0 h 2117902"/>
                  <a:gd name="connsiteX0" fmla="*/ 1270000 w 3358303"/>
                  <a:gd name="connsiteY0" fmla="*/ 0 h 1863902"/>
                  <a:gd name="connsiteX1" fmla="*/ 2151803 w 3358303"/>
                  <a:gd name="connsiteY1" fmla="*/ 0 h 1863902"/>
                  <a:gd name="connsiteX2" fmla="*/ 3358303 w 3358303"/>
                  <a:gd name="connsiteY2" fmla="*/ 1851202 h 1863902"/>
                  <a:gd name="connsiteX3" fmla="*/ 0 w 3358303"/>
                  <a:gd name="connsiteY3" fmla="*/ 1863902 h 1863902"/>
                  <a:gd name="connsiteX4" fmla="*/ 1270000 w 3358303"/>
                  <a:gd name="connsiteY4" fmla="*/ 0 h 1863902"/>
                  <a:gd name="connsiteX0" fmla="*/ 1270000 w 3371003"/>
                  <a:gd name="connsiteY0" fmla="*/ 0 h 1927402"/>
                  <a:gd name="connsiteX1" fmla="*/ 2151803 w 3371003"/>
                  <a:gd name="connsiteY1" fmla="*/ 0 h 1927402"/>
                  <a:gd name="connsiteX2" fmla="*/ 3371003 w 3371003"/>
                  <a:gd name="connsiteY2" fmla="*/ 1927402 h 1927402"/>
                  <a:gd name="connsiteX3" fmla="*/ 0 w 3371003"/>
                  <a:gd name="connsiteY3" fmla="*/ 1863902 h 1927402"/>
                  <a:gd name="connsiteX4" fmla="*/ 1270000 w 3371003"/>
                  <a:gd name="connsiteY4" fmla="*/ 0 h 1927402"/>
                  <a:gd name="connsiteX0" fmla="*/ 1270000 w 3447203"/>
                  <a:gd name="connsiteY0" fmla="*/ 0 h 1927402"/>
                  <a:gd name="connsiteX1" fmla="*/ 2151803 w 3447203"/>
                  <a:gd name="connsiteY1" fmla="*/ 0 h 1927402"/>
                  <a:gd name="connsiteX2" fmla="*/ 3447203 w 3447203"/>
                  <a:gd name="connsiteY2" fmla="*/ 1927402 h 1927402"/>
                  <a:gd name="connsiteX3" fmla="*/ 0 w 3447203"/>
                  <a:gd name="connsiteY3" fmla="*/ 1863902 h 1927402"/>
                  <a:gd name="connsiteX4" fmla="*/ 1270000 w 3447203"/>
                  <a:gd name="connsiteY4" fmla="*/ 0 h 1927402"/>
                  <a:gd name="connsiteX0" fmla="*/ 1270000 w 3447203"/>
                  <a:gd name="connsiteY0" fmla="*/ 0 h 1927402"/>
                  <a:gd name="connsiteX1" fmla="*/ 2151803 w 3447203"/>
                  <a:gd name="connsiteY1" fmla="*/ 0 h 1927402"/>
                  <a:gd name="connsiteX2" fmla="*/ 3447203 w 3447203"/>
                  <a:gd name="connsiteY2" fmla="*/ 1927402 h 1927402"/>
                  <a:gd name="connsiteX3" fmla="*/ 0 w 3447203"/>
                  <a:gd name="connsiteY3" fmla="*/ 1863902 h 1927402"/>
                  <a:gd name="connsiteX4" fmla="*/ 1270000 w 3447203"/>
                  <a:gd name="connsiteY4" fmla="*/ 0 h 1927402"/>
                  <a:gd name="connsiteX0" fmla="*/ 1270000 w 3447203"/>
                  <a:gd name="connsiteY0" fmla="*/ 0 h 1927402"/>
                  <a:gd name="connsiteX1" fmla="*/ 2151803 w 3447203"/>
                  <a:gd name="connsiteY1" fmla="*/ 0 h 1927402"/>
                  <a:gd name="connsiteX2" fmla="*/ 3447203 w 3447203"/>
                  <a:gd name="connsiteY2" fmla="*/ 1927402 h 1927402"/>
                  <a:gd name="connsiteX3" fmla="*/ 0 w 3447203"/>
                  <a:gd name="connsiteY3" fmla="*/ 1863902 h 1927402"/>
                  <a:gd name="connsiteX4" fmla="*/ 1270000 w 3447203"/>
                  <a:gd name="connsiteY4" fmla="*/ 0 h 1927402"/>
                  <a:gd name="connsiteX0" fmla="*/ 1270000 w 3447203"/>
                  <a:gd name="connsiteY0" fmla="*/ 0 h 1927402"/>
                  <a:gd name="connsiteX1" fmla="*/ 2151803 w 3447203"/>
                  <a:gd name="connsiteY1" fmla="*/ 0 h 1927402"/>
                  <a:gd name="connsiteX2" fmla="*/ 3447203 w 3447203"/>
                  <a:gd name="connsiteY2" fmla="*/ 1927402 h 1927402"/>
                  <a:gd name="connsiteX3" fmla="*/ 0 w 3447203"/>
                  <a:gd name="connsiteY3" fmla="*/ 1863902 h 1927402"/>
                  <a:gd name="connsiteX4" fmla="*/ 1270000 w 3447203"/>
                  <a:gd name="connsiteY4" fmla="*/ 0 h 1927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7203" h="1927402">
                    <a:moveTo>
                      <a:pt x="1270000" y="0"/>
                    </a:moveTo>
                    <a:lnTo>
                      <a:pt x="2151803" y="0"/>
                    </a:lnTo>
                    <a:cubicBezTo>
                      <a:pt x="2621703" y="185267"/>
                      <a:pt x="3015403" y="1284935"/>
                      <a:pt x="3447203" y="1927402"/>
                    </a:cubicBezTo>
                    <a:lnTo>
                      <a:pt x="0" y="1863902"/>
                    </a:lnTo>
                    <a:cubicBezTo>
                      <a:pt x="423333" y="1242601"/>
                      <a:pt x="745067" y="367301"/>
                      <a:pt x="127000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D79CA"/>
                  </a:gs>
                  <a:gs pos="34000">
                    <a:srgbClr val="CE52BF"/>
                  </a:gs>
                </a:gsLst>
                <a:lin ang="5400000" scaled="1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0" name="Rectangle 54">
                <a:extLst>
                  <a:ext uri="{FF2B5EF4-FFF2-40B4-BE49-F238E27FC236}">
                    <a16:creationId xmlns:a16="http://schemas.microsoft.com/office/drawing/2014/main" id="{29E3CD8F-9568-14A2-9523-D75B5DD09AC3}"/>
                  </a:ext>
                </a:extLst>
              </p:cNvPr>
              <p:cNvSpPr/>
              <p:nvPr/>
            </p:nvSpPr>
            <p:spPr>
              <a:xfrm rot="17737016">
                <a:off x="4585752" y="4729571"/>
                <a:ext cx="138095" cy="142979"/>
              </a:xfrm>
              <a:prstGeom prst="roundRect">
                <a:avLst>
                  <a:gd name="adj" fmla="val 42320"/>
                </a:avLst>
              </a:prstGeom>
              <a:solidFill>
                <a:srgbClr val="F9A783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1" name="Rectangle 51">
                <a:extLst>
                  <a:ext uri="{FF2B5EF4-FFF2-40B4-BE49-F238E27FC236}">
                    <a16:creationId xmlns:a16="http://schemas.microsoft.com/office/drawing/2014/main" id="{2AF55BF8-B2FF-A17E-C464-54CD6953B763}"/>
                  </a:ext>
                </a:extLst>
              </p:cNvPr>
              <p:cNvSpPr/>
              <p:nvPr/>
            </p:nvSpPr>
            <p:spPr>
              <a:xfrm>
                <a:off x="4571596" y="3630327"/>
                <a:ext cx="624796" cy="1179137"/>
              </a:xfrm>
              <a:custGeom>
                <a:avLst/>
                <a:gdLst>
                  <a:gd name="connsiteX0" fmla="*/ 0 w 106636"/>
                  <a:gd name="connsiteY0" fmla="*/ 0 h 653357"/>
                  <a:gd name="connsiteX1" fmla="*/ 106636 w 106636"/>
                  <a:gd name="connsiteY1" fmla="*/ 0 h 653357"/>
                  <a:gd name="connsiteX2" fmla="*/ 106636 w 106636"/>
                  <a:gd name="connsiteY2" fmla="*/ 653357 h 653357"/>
                  <a:gd name="connsiteX3" fmla="*/ 0 w 106636"/>
                  <a:gd name="connsiteY3" fmla="*/ 653357 h 653357"/>
                  <a:gd name="connsiteX4" fmla="*/ 0 w 106636"/>
                  <a:gd name="connsiteY4" fmla="*/ 0 h 65335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79137"/>
                  <a:gd name="connsiteX1" fmla="*/ 624796 w 624796"/>
                  <a:gd name="connsiteY1" fmla="*/ 0 h 1179137"/>
                  <a:gd name="connsiteX2" fmla="*/ 167596 w 624796"/>
                  <a:gd name="connsiteY2" fmla="*/ 1179137 h 1179137"/>
                  <a:gd name="connsiteX3" fmla="*/ 0 w 624796"/>
                  <a:gd name="connsiteY3" fmla="*/ 1125797 h 1179137"/>
                  <a:gd name="connsiteX4" fmla="*/ 518160 w 624796"/>
                  <a:gd name="connsiteY4" fmla="*/ 0 h 1179137"/>
                  <a:gd name="connsiteX0" fmla="*/ 518160 w 624796"/>
                  <a:gd name="connsiteY0" fmla="*/ 0 h 1179137"/>
                  <a:gd name="connsiteX1" fmla="*/ 624796 w 624796"/>
                  <a:gd name="connsiteY1" fmla="*/ 0 h 1179137"/>
                  <a:gd name="connsiteX2" fmla="*/ 167596 w 624796"/>
                  <a:gd name="connsiteY2" fmla="*/ 1179137 h 1179137"/>
                  <a:gd name="connsiteX3" fmla="*/ 0 w 624796"/>
                  <a:gd name="connsiteY3" fmla="*/ 1125797 h 1179137"/>
                  <a:gd name="connsiteX4" fmla="*/ 518160 w 624796"/>
                  <a:gd name="connsiteY4" fmla="*/ 0 h 1179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4796" h="1179137">
                    <a:moveTo>
                      <a:pt x="518160" y="0"/>
                    </a:moveTo>
                    <a:lnTo>
                      <a:pt x="624796" y="0"/>
                    </a:lnTo>
                    <a:cubicBezTo>
                      <a:pt x="472396" y="393046"/>
                      <a:pt x="571456" y="763231"/>
                      <a:pt x="167596" y="1179137"/>
                    </a:cubicBezTo>
                    <a:lnTo>
                      <a:pt x="0" y="1125797"/>
                    </a:lnTo>
                    <a:cubicBezTo>
                      <a:pt x="477520" y="735291"/>
                      <a:pt x="246380" y="24746"/>
                      <a:pt x="518160" y="0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E7A1DA"/>
                  </a:gs>
                  <a:gs pos="59000">
                    <a:srgbClr val="CE52BF"/>
                  </a:gs>
                </a:gsLst>
                <a:lin ang="5400000" scaled="1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Rectangle 54">
                <a:extLst>
                  <a:ext uri="{FF2B5EF4-FFF2-40B4-BE49-F238E27FC236}">
                    <a16:creationId xmlns:a16="http://schemas.microsoft.com/office/drawing/2014/main" id="{EDA02B53-99F9-39A9-9D87-1385D95A1A4A}"/>
                  </a:ext>
                </a:extLst>
              </p:cNvPr>
              <p:cNvSpPr/>
              <p:nvPr/>
            </p:nvSpPr>
            <p:spPr>
              <a:xfrm>
                <a:off x="5108624" y="3621573"/>
                <a:ext cx="138095" cy="188767"/>
              </a:xfrm>
              <a:custGeom>
                <a:avLst/>
                <a:gdLst>
                  <a:gd name="connsiteX0" fmla="*/ 0 w 263490"/>
                  <a:gd name="connsiteY0" fmla="*/ 0 h 187953"/>
                  <a:gd name="connsiteX1" fmla="*/ 263490 w 263490"/>
                  <a:gd name="connsiteY1" fmla="*/ 0 h 187953"/>
                  <a:gd name="connsiteX2" fmla="*/ 263490 w 263490"/>
                  <a:gd name="connsiteY2" fmla="*/ 187953 h 187953"/>
                  <a:gd name="connsiteX3" fmla="*/ 0 w 263490"/>
                  <a:gd name="connsiteY3" fmla="*/ 187953 h 187953"/>
                  <a:gd name="connsiteX4" fmla="*/ 0 w 263490"/>
                  <a:gd name="connsiteY4" fmla="*/ 0 h 187953"/>
                  <a:gd name="connsiteX0" fmla="*/ 0 w 276190"/>
                  <a:gd name="connsiteY0" fmla="*/ 12700 h 187953"/>
                  <a:gd name="connsiteX1" fmla="*/ 276190 w 276190"/>
                  <a:gd name="connsiteY1" fmla="*/ 0 h 187953"/>
                  <a:gd name="connsiteX2" fmla="*/ 276190 w 276190"/>
                  <a:gd name="connsiteY2" fmla="*/ 187953 h 187953"/>
                  <a:gd name="connsiteX3" fmla="*/ 12700 w 276190"/>
                  <a:gd name="connsiteY3" fmla="*/ 187953 h 187953"/>
                  <a:gd name="connsiteX4" fmla="*/ 0 w 276190"/>
                  <a:gd name="connsiteY4" fmla="*/ 12700 h 187953"/>
                  <a:gd name="connsiteX0" fmla="*/ 0 w 276190"/>
                  <a:gd name="connsiteY0" fmla="*/ 13514 h 188767"/>
                  <a:gd name="connsiteX1" fmla="*/ 276190 w 276190"/>
                  <a:gd name="connsiteY1" fmla="*/ 814 h 188767"/>
                  <a:gd name="connsiteX2" fmla="*/ 276190 w 276190"/>
                  <a:gd name="connsiteY2" fmla="*/ 188767 h 188767"/>
                  <a:gd name="connsiteX3" fmla="*/ 12700 w 276190"/>
                  <a:gd name="connsiteY3" fmla="*/ 188767 h 188767"/>
                  <a:gd name="connsiteX4" fmla="*/ 0 w 276190"/>
                  <a:gd name="connsiteY4" fmla="*/ 13514 h 18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190" h="188767">
                    <a:moveTo>
                      <a:pt x="0" y="13514"/>
                    </a:moveTo>
                    <a:cubicBezTo>
                      <a:pt x="57138" y="-9769"/>
                      <a:pt x="184127" y="5047"/>
                      <a:pt x="276190" y="814"/>
                    </a:cubicBezTo>
                    <a:lnTo>
                      <a:pt x="276190" y="188767"/>
                    </a:lnTo>
                    <a:lnTo>
                      <a:pt x="12700" y="188767"/>
                    </a:lnTo>
                    <a:lnTo>
                      <a:pt x="0" y="13514"/>
                    </a:lnTo>
                    <a:close/>
                  </a:path>
                </a:pathLst>
              </a:custGeom>
              <a:solidFill>
                <a:srgbClr val="CE52B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2" name="Rectangle 54">
                <a:extLst>
                  <a:ext uri="{FF2B5EF4-FFF2-40B4-BE49-F238E27FC236}">
                    <a16:creationId xmlns:a16="http://schemas.microsoft.com/office/drawing/2014/main" id="{6137AF8E-F37D-F07F-55D5-D0315C53FACD}"/>
                  </a:ext>
                </a:extLst>
              </p:cNvPr>
              <p:cNvSpPr/>
              <p:nvPr/>
            </p:nvSpPr>
            <p:spPr>
              <a:xfrm rot="14110382">
                <a:off x="6322845" y="4731196"/>
                <a:ext cx="138095" cy="142979"/>
              </a:xfrm>
              <a:prstGeom prst="roundRect">
                <a:avLst>
                  <a:gd name="adj" fmla="val 42320"/>
                </a:avLst>
              </a:prstGeom>
              <a:solidFill>
                <a:srgbClr val="F9A783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3" name="Rectangle 51">
                <a:extLst>
                  <a:ext uri="{FF2B5EF4-FFF2-40B4-BE49-F238E27FC236}">
                    <a16:creationId xmlns:a16="http://schemas.microsoft.com/office/drawing/2014/main" id="{BE0DAED2-F1DA-2578-0BB8-0D0C5CD15F2C}"/>
                  </a:ext>
                </a:extLst>
              </p:cNvPr>
              <p:cNvSpPr/>
              <p:nvPr/>
            </p:nvSpPr>
            <p:spPr>
              <a:xfrm flipH="1">
                <a:off x="5842705" y="3630326"/>
                <a:ext cx="624796" cy="1179137"/>
              </a:xfrm>
              <a:custGeom>
                <a:avLst/>
                <a:gdLst>
                  <a:gd name="connsiteX0" fmla="*/ 0 w 106636"/>
                  <a:gd name="connsiteY0" fmla="*/ 0 h 653357"/>
                  <a:gd name="connsiteX1" fmla="*/ 106636 w 106636"/>
                  <a:gd name="connsiteY1" fmla="*/ 0 h 653357"/>
                  <a:gd name="connsiteX2" fmla="*/ 106636 w 106636"/>
                  <a:gd name="connsiteY2" fmla="*/ 653357 h 653357"/>
                  <a:gd name="connsiteX3" fmla="*/ 0 w 106636"/>
                  <a:gd name="connsiteY3" fmla="*/ 653357 h 653357"/>
                  <a:gd name="connsiteX4" fmla="*/ 0 w 106636"/>
                  <a:gd name="connsiteY4" fmla="*/ 0 h 65335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79137"/>
                  <a:gd name="connsiteX1" fmla="*/ 624796 w 624796"/>
                  <a:gd name="connsiteY1" fmla="*/ 0 h 1179137"/>
                  <a:gd name="connsiteX2" fmla="*/ 167596 w 624796"/>
                  <a:gd name="connsiteY2" fmla="*/ 1179137 h 1179137"/>
                  <a:gd name="connsiteX3" fmla="*/ 0 w 624796"/>
                  <a:gd name="connsiteY3" fmla="*/ 1125797 h 1179137"/>
                  <a:gd name="connsiteX4" fmla="*/ 518160 w 624796"/>
                  <a:gd name="connsiteY4" fmla="*/ 0 h 1179137"/>
                  <a:gd name="connsiteX0" fmla="*/ 518160 w 624796"/>
                  <a:gd name="connsiteY0" fmla="*/ 0 h 1179137"/>
                  <a:gd name="connsiteX1" fmla="*/ 624796 w 624796"/>
                  <a:gd name="connsiteY1" fmla="*/ 0 h 1179137"/>
                  <a:gd name="connsiteX2" fmla="*/ 167596 w 624796"/>
                  <a:gd name="connsiteY2" fmla="*/ 1179137 h 1179137"/>
                  <a:gd name="connsiteX3" fmla="*/ 0 w 624796"/>
                  <a:gd name="connsiteY3" fmla="*/ 1125797 h 1179137"/>
                  <a:gd name="connsiteX4" fmla="*/ 518160 w 624796"/>
                  <a:gd name="connsiteY4" fmla="*/ 0 h 1179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4796" h="1179137">
                    <a:moveTo>
                      <a:pt x="518160" y="0"/>
                    </a:moveTo>
                    <a:lnTo>
                      <a:pt x="624796" y="0"/>
                    </a:lnTo>
                    <a:cubicBezTo>
                      <a:pt x="472396" y="393046"/>
                      <a:pt x="571456" y="763231"/>
                      <a:pt x="167596" y="1179137"/>
                    </a:cubicBezTo>
                    <a:lnTo>
                      <a:pt x="0" y="1125797"/>
                    </a:lnTo>
                    <a:cubicBezTo>
                      <a:pt x="477520" y="735291"/>
                      <a:pt x="246380" y="24746"/>
                      <a:pt x="518160" y="0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E7A1DA"/>
                  </a:gs>
                  <a:gs pos="59000">
                    <a:srgbClr val="CE52BF"/>
                  </a:gs>
                </a:gsLst>
                <a:lin ang="5400000" scaled="1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4" name="Rectangle 54">
                <a:extLst>
                  <a:ext uri="{FF2B5EF4-FFF2-40B4-BE49-F238E27FC236}">
                    <a16:creationId xmlns:a16="http://schemas.microsoft.com/office/drawing/2014/main" id="{D12923AE-3BE6-AC6C-B05C-E0AA22495110}"/>
                  </a:ext>
                </a:extLst>
              </p:cNvPr>
              <p:cNvSpPr/>
              <p:nvPr/>
            </p:nvSpPr>
            <p:spPr>
              <a:xfrm flipH="1">
                <a:off x="5760784" y="3625040"/>
                <a:ext cx="138095" cy="188767"/>
              </a:xfrm>
              <a:custGeom>
                <a:avLst/>
                <a:gdLst>
                  <a:gd name="connsiteX0" fmla="*/ 0 w 263490"/>
                  <a:gd name="connsiteY0" fmla="*/ 0 h 187953"/>
                  <a:gd name="connsiteX1" fmla="*/ 263490 w 263490"/>
                  <a:gd name="connsiteY1" fmla="*/ 0 h 187953"/>
                  <a:gd name="connsiteX2" fmla="*/ 263490 w 263490"/>
                  <a:gd name="connsiteY2" fmla="*/ 187953 h 187953"/>
                  <a:gd name="connsiteX3" fmla="*/ 0 w 263490"/>
                  <a:gd name="connsiteY3" fmla="*/ 187953 h 187953"/>
                  <a:gd name="connsiteX4" fmla="*/ 0 w 263490"/>
                  <a:gd name="connsiteY4" fmla="*/ 0 h 187953"/>
                  <a:gd name="connsiteX0" fmla="*/ 0 w 276190"/>
                  <a:gd name="connsiteY0" fmla="*/ 12700 h 187953"/>
                  <a:gd name="connsiteX1" fmla="*/ 276190 w 276190"/>
                  <a:gd name="connsiteY1" fmla="*/ 0 h 187953"/>
                  <a:gd name="connsiteX2" fmla="*/ 276190 w 276190"/>
                  <a:gd name="connsiteY2" fmla="*/ 187953 h 187953"/>
                  <a:gd name="connsiteX3" fmla="*/ 12700 w 276190"/>
                  <a:gd name="connsiteY3" fmla="*/ 187953 h 187953"/>
                  <a:gd name="connsiteX4" fmla="*/ 0 w 276190"/>
                  <a:gd name="connsiteY4" fmla="*/ 12700 h 187953"/>
                  <a:gd name="connsiteX0" fmla="*/ 0 w 276190"/>
                  <a:gd name="connsiteY0" fmla="*/ 13514 h 188767"/>
                  <a:gd name="connsiteX1" fmla="*/ 276190 w 276190"/>
                  <a:gd name="connsiteY1" fmla="*/ 814 h 188767"/>
                  <a:gd name="connsiteX2" fmla="*/ 276190 w 276190"/>
                  <a:gd name="connsiteY2" fmla="*/ 188767 h 188767"/>
                  <a:gd name="connsiteX3" fmla="*/ 12700 w 276190"/>
                  <a:gd name="connsiteY3" fmla="*/ 188767 h 188767"/>
                  <a:gd name="connsiteX4" fmla="*/ 0 w 276190"/>
                  <a:gd name="connsiteY4" fmla="*/ 13514 h 18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190" h="188767">
                    <a:moveTo>
                      <a:pt x="0" y="13514"/>
                    </a:moveTo>
                    <a:cubicBezTo>
                      <a:pt x="57138" y="-9769"/>
                      <a:pt x="184127" y="5047"/>
                      <a:pt x="276190" y="814"/>
                    </a:cubicBezTo>
                    <a:lnTo>
                      <a:pt x="276190" y="188767"/>
                    </a:lnTo>
                    <a:lnTo>
                      <a:pt x="12700" y="188767"/>
                    </a:lnTo>
                    <a:lnTo>
                      <a:pt x="0" y="13514"/>
                    </a:lnTo>
                    <a:close/>
                  </a:path>
                </a:pathLst>
              </a:custGeom>
              <a:solidFill>
                <a:srgbClr val="CE52B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AC42BC8B-D169-86F6-7B91-8AD6D7D925AC}"/>
                </a:ext>
              </a:extLst>
            </p:cNvPr>
            <p:cNvGrpSpPr/>
            <p:nvPr/>
          </p:nvGrpSpPr>
          <p:grpSpPr>
            <a:xfrm>
              <a:off x="4170420" y="483823"/>
              <a:ext cx="2884363" cy="2945177"/>
              <a:chOff x="4170420" y="628603"/>
              <a:chExt cx="2884363" cy="2945177"/>
            </a:xfrm>
          </p:grpSpPr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7DDE1E6E-A735-51B6-657E-89960958FD54}"/>
                  </a:ext>
                </a:extLst>
              </p:cNvPr>
              <p:cNvGrpSpPr/>
              <p:nvPr/>
            </p:nvGrpSpPr>
            <p:grpSpPr>
              <a:xfrm flipH="1">
                <a:off x="4284100" y="2484844"/>
                <a:ext cx="371433" cy="540172"/>
                <a:chOff x="11325844" y="2247183"/>
                <a:chExt cx="371433" cy="582516"/>
              </a:xfrm>
              <a:solidFill>
                <a:srgbClr val="F9A783"/>
              </a:solidFill>
            </p:grpSpPr>
            <p:sp>
              <p:nvSpPr>
                <p:cNvPr id="284" name="Oval 18">
                  <a:extLst>
                    <a:ext uri="{FF2B5EF4-FFF2-40B4-BE49-F238E27FC236}">
                      <a16:creationId xmlns:a16="http://schemas.microsoft.com/office/drawing/2014/main" id="{06C72875-CFE1-65F8-EBFB-7264E515AAEF}"/>
                    </a:ext>
                  </a:extLst>
                </p:cNvPr>
                <p:cNvSpPr/>
                <p:nvPr/>
              </p:nvSpPr>
              <p:spPr>
                <a:xfrm>
                  <a:off x="11325844" y="2247183"/>
                  <a:ext cx="371433" cy="582516"/>
                </a:xfrm>
                <a:custGeom>
                  <a:avLst/>
                  <a:gdLst>
                    <a:gd name="connsiteX0" fmla="*/ 0 w 325450"/>
                    <a:gd name="connsiteY0" fmla="*/ 291258 h 582516"/>
                    <a:gd name="connsiteX1" fmla="*/ 162725 w 325450"/>
                    <a:gd name="connsiteY1" fmla="*/ 0 h 582516"/>
                    <a:gd name="connsiteX2" fmla="*/ 325450 w 325450"/>
                    <a:gd name="connsiteY2" fmla="*/ 291258 h 582516"/>
                    <a:gd name="connsiteX3" fmla="*/ 162725 w 325450"/>
                    <a:gd name="connsiteY3" fmla="*/ 582516 h 582516"/>
                    <a:gd name="connsiteX4" fmla="*/ 0 w 325450"/>
                    <a:gd name="connsiteY4" fmla="*/ 291258 h 582516"/>
                    <a:gd name="connsiteX0" fmla="*/ 0 w 363550"/>
                    <a:gd name="connsiteY0" fmla="*/ 291258 h 582516"/>
                    <a:gd name="connsiteX1" fmla="*/ 162725 w 363550"/>
                    <a:gd name="connsiteY1" fmla="*/ 0 h 582516"/>
                    <a:gd name="connsiteX2" fmla="*/ 363550 w 363550"/>
                    <a:gd name="connsiteY2" fmla="*/ 291258 h 582516"/>
                    <a:gd name="connsiteX3" fmla="*/ 162725 w 363550"/>
                    <a:gd name="connsiteY3" fmla="*/ 582516 h 582516"/>
                    <a:gd name="connsiteX4" fmla="*/ 0 w 363550"/>
                    <a:gd name="connsiteY4" fmla="*/ 291258 h 582516"/>
                    <a:gd name="connsiteX0" fmla="*/ 786 w 364336"/>
                    <a:gd name="connsiteY0" fmla="*/ 291258 h 582516"/>
                    <a:gd name="connsiteX1" fmla="*/ 163511 w 364336"/>
                    <a:gd name="connsiteY1" fmla="*/ 0 h 582516"/>
                    <a:gd name="connsiteX2" fmla="*/ 364336 w 364336"/>
                    <a:gd name="connsiteY2" fmla="*/ 291258 h 582516"/>
                    <a:gd name="connsiteX3" fmla="*/ 163511 w 364336"/>
                    <a:gd name="connsiteY3" fmla="*/ 582516 h 582516"/>
                    <a:gd name="connsiteX4" fmla="*/ 786 w 364336"/>
                    <a:gd name="connsiteY4" fmla="*/ 291258 h 582516"/>
                    <a:gd name="connsiteX0" fmla="*/ 7306 w 371433"/>
                    <a:gd name="connsiteY0" fmla="*/ 291258 h 582516"/>
                    <a:gd name="connsiteX1" fmla="*/ 170031 w 371433"/>
                    <a:gd name="connsiteY1" fmla="*/ 0 h 582516"/>
                    <a:gd name="connsiteX2" fmla="*/ 370856 w 371433"/>
                    <a:gd name="connsiteY2" fmla="*/ 291258 h 582516"/>
                    <a:gd name="connsiteX3" fmla="*/ 170031 w 371433"/>
                    <a:gd name="connsiteY3" fmla="*/ 582516 h 582516"/>
                    <a:gd name="connsiteX4" fmla="*/ 7306 w 371433"/>
                    <a:gd name="connsiteY4" fmla="*/ 291258 h 5825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33" h="582516">
                      <a:moveTo>
                        <a:pt x="7306" y="291258"/>
                      </a:moveTo>
                      <a:cubicBezTo>
                        <a:pt x="7306" y="130401"/>
                        <a:pt x="-52486" y="0"/>
                        <a:pt x="170031" y="0"/>
                      </a:cubicBezTo>
                      <a:cubicBezTo>
                        <a:pt x="392548" y="0"/>
                        <a:pt x="370856" y="130401"/>
                        <a:pt x="370856" y="291258"/>
                      </a:cubicBezTo>
                      <a:cubicBezTo>
                        <a:pt x="370856" y="452115"/>
                        <a:pt x="230623" y="582516"/>
                        <a:pt x="170031" y="582516"/>
                      </a:cubicBezTo>
                      <a:cubicBezTo>
                        <a:pt x="109439" y="582516"/>
                        <a:pt x="7306" y="452115"/>
                        <a:pt x="7306" y="291258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5" name="Freeform: Shape 284">
                  <a:extLst>
                    <a:ext uri="{FF2B5EF4-FFF2-40B4-BE49-F238E27FC236}">
                      <a16:creationId xmlns:a16="http://schemas.microsoft.com/office/drawing/2014/main" id="{364B4F3C-9F17-64DD-3DD8-FD164D58F3FF}"/>
                    </a:ext>
                  </a:extLst>
                </p:cNvPr>
                <p:cNvSpPr/>
                <p:nvPr/>
              </p:nvSpPr>
              <p:spPr>
                <a:xfrm>
                  <a:off x="11544300" y="2390775"/>
                  <a:ext cx="48499" cy="228600"/>
                </a:xfrm>
                <a:custGeom>
                  <a:avLst/>
                  <a:gdLst>
                    <a:gd name="connsiteX0" fmla="*/ 0 w 48499"/>
                    <a:gd name="connsiteY0" fmla="*/ 0 h 228600"/>
                    <a:gd name="connsiteX1" fmla="*/ 47625 w 48499"/>
                    <a:gd name="connsiteY1" fmla="*/ 85725 h 228600"/>
                    <a:gd name="connsiteX2" fmla="*/ 28575 w 48499"/>
                    <a:gd name="connsiteY2" fmla="*/ 190500 h 228600"/>
                    <a:gd name="connsiteX3" fmla="*/ 0 w 48499"/>
                    <a:gd name="connsiteY3" fmla="*/ 228600 h 228600"/>
                    <a:gd name="connsiteX4" fmla="*/ 0 w 48499"/>
                    <a:gd name="connsiteY4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499" h="228600">
                      <a:moveTo>
                        <a:pt x="0" y="0"/>
                      </a:moveTo>
                      <a:cubicBezTo>
                        <a:pt x="21431" y="26987"/>
                        <a:pt x="42863" y="53975"/>
                        <a:pt x="47625" y="85725"/>
                      </a:cubicBezTo>
                      <a:cubicBezTo>
                        <a:pt x="52387" y="117475"/>
                        <a:pt x="36513" y="166688"/>
                        <a:pt x="28575" y="190500"/>
                      </a:cubicBezTo>
                      <a:cubicBezTo>
                        <a:pt x="20638" y="214313"/>
                        <a:pt x="0" y="228600"/>
                        <a:pt x="0" y="228600"/>
                      </a:cubicBezTo>
                      <a:lnTo>
                        <a:pt x="0" y="228600"/>
                      </a:lnTo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89C796C0-9B09-CB84-2FF3-8F9D3E8AAE50}"/>
                  </a:ext>
                </a:extLst>
              </p:cNvPr>
              <p:cNvGrpSpPr/>
              <p:nvPr/>
            </p:nvGrpSpPr>
            <p:grpSpPr>
              <a:xfrm>
                <a:off x="6390117" y="2437147"/>
                <a:ext cx="371433" cy="540172"/>
                <a:chOff x="11325844" y="2247183"/>
                <a:chExt cx="371433" cy="582516"/>
              </a:xfrm>
              <a:solidFill>
                <a:srgbClr val="F9A783"/>
              </a:solidFill>
            </p:grpSpPr>
            <p:sp>
              <p:nvSpPr>
                <p:cNvPr id="282" name="Oval 18">
                  <a:extLst>
                    <a:ext uri="{FF2B5EF4-FFF2-40B4-BE49-F238E27FC236}">
                      <a16:creationId xmlns:a16="http://schemas.microsoft.com/office/drawing/2014/main" id="{0188A718-FB29-BB68-9E35-0C1EBE3C33E1}"/>
                    </a:ext>
                  </a:extLst>
                </p:cNvPr>
                <p:cNvSpPr/>
                <p:nvPr/>
              </p:nvSpPr>
              <p:spPr>
                <a:xfrm>
                  <a:off x="11325844" y="2247183"/>
                  <a:ext cx="371433" cy="582516"/>
                </a:xfrm>
                <a:custGeom>
                  <a:avLst/>
                  <a:gdLst>
                    <a:gd name="connsiteX0" fmla="*/ 0 w 325450"/>
                    <a:gd name="connsiteY0" fmla="*/ 291258 h 582516"/>
                    <a:gd name="connsiteX1" fmla="*/ 162725 w 325450"/>
                    <a:gd name="connsiteY1" fmla="*/ 0 h 582516"/>
                    <a:gd name="connsiteX2" fmla="*/ 325450 w 325450"/>
                    <a:gd name="connsiteY2" fmla="*/ 291258 h 582516"/>
                    <a:gd name="connsiteX3" fmla="*/ 162725 w 325450"/>
                    <a:gd name="connsiteY3" fmla="*/ 582516 h 582516"/>
                    <a:gd name="connsiteX4" fmla="*/ 0 w 325450"/>
                    <a:gd name="connsiteY4" fmla="*/ 291258 h 582516"/>
                    <a:gd name="connsiteX0" fmla="*/ 0 w 363550"/>
                    <a:gd name="connsiteY0" fmla="*/ 291258 h 582516"/>
                    <a:gd name="connsiteX1" fmla="*/ 162725 w 363550"/>
                    <a:gd name="connsiteY1" fmla="*/ 0 h 582516"/>
                    <a:gd name="connsiteX2" fmla="*/ 363550 w 363550"/>
                    <a:gd name="connsiteY2" fmla="*/ 291258 h 582516"/>
                    <a:gd name="connsiteX3" fmla="*/ 162725 w 363550"/>
                    <a:gd name="connsiteY3" fmla="*/ 582516 h 582516"/>
                    <a:gd name="connsiteX4" fmla="*/ 0 w 363550"/>
                    <a:gd name="connsiteY4" fmla="*/ 291258 h 582516"/>
                    <a:gd name="connsiteX0" fmla="*/ 786 w 364336"/>
                    <a:gd name="connsiteY0" fmla="*/ 291258 h 582516"/>
                    <a:gd name="connsiteX1" fmla="*/ 163511 w 364336"/>
                    <a:gd name="connsiteY1" fmla="*/ 0 h 582516"/>
                    <a:gd name="connsiteX2" fmla="*/ 364336 w 364336"/>
                    <a:gd name="connsiteY2" fmla="*/ 291258 h 582516"/>
                    <a:gd name="connsiteX3" fmla="*/ 163511 w 364336"/>
                    <a:gd name="connsiteY3" fmla="*/ 582516 h 582516"/>
                    <a:gd name="connsiteX4" fmla="*/ 786 w 364336"/>
                    <a:gd name="connsiteY4" fmla="*/ 291258 h 582516"/>
                    <a:gd name="connsiteX0" fmla="*/ 7306 w 371433"/>
                    <a:gd name="connsiteY0" fmla="*/ 291258 h 582516"/>
                    <a:gd name="connsiteX1" fmla="*/ 170031 w 371433"/>
                    <a:gd name="connsiteY1" fmla="*/ 0 h 582516"/>
                    <a:gd name="connsiteX2" fmla="*/ 370856 w 371433"/>
                    <a:gd name="connsiteY2" fmla="*/ 291258 h 582516"/>
                    <a:gd name="connsiteX3" fmla="*/ 170031 w 371433"/>
                    <a:gd name="connsiteY3" fmla="*/ 582516 h 582516"/>
                    <a:gd name="connsiteX4" fmla="*/ 7306 w 371433"/>
                    <a:gd name="connsiteY4" fmla="*/ 291258 h 5825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33" h="582516">
                      <a:moveTo>
                        <a:pt x="7306" y="291258"/>
                      </a:moveTo>
                      <a:cubicBezTo>
                        <a:pt x="7306" y="130401"/>
                        <a:pt x="-52486" y="0"/>
                        <a:pt x="170031" y="0"/>
                      </a:cubicBezTo>
                      <a:cubicBezTo>
                        <a:pt x="392548" y="0"/>
                        <a:pt x="370856" y="130401"/>
                        <a:pt x="370856" y="291258"/>
                      </a:cubicBezTo>
                      <a:cubicBezTo>
                        <a:pt x="370856" y="452115"/>
                        <a:pt x="230623" y="582516"/>
                        <a:pt x="170031" y="582516"/>
                      </a:cubicBezTo>
                      <a:cubicBezTo>
                        <a:pt x="109439" y="582516"/>
                        <a:pt x="7306" y="452115"/>
                        <a:pt x="7306" y="291258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3" name="Freeform: Shape 282">
                  <a:extLst>
                    <a:ext uri="{FF2B5EF4-FFF2-40B4-BE49-F238E27FC236}">
                      <a16:creationId xmlns:a16="http://schemas.microsoft.com/office/drawing/2014/main" id="{EB669101-25F7-97A8-8689-FFBC183BAA7B}"/>
                    </a:ext>
                  </a:extLst>
                </p:cNvPr>
                <p:cNvSpPr/>
                <p:nvPr/>
              </p:nvSpPr>
              <p:spPr>
                <a:xfrm>
                  <a:off x="11544300" y="2390775"/>
                  <a:ext cx="48499" cy="228600"/>
                </a:xfrm>
                <a:custGeom>
                  <a:avLst/>
                  <a:gdLst>
                    <a:gd name="connsiteX0" fmla="*/ 0 w 48499"/>
                    <a:gd name="connsiteY0" fmla="*/ 0 h 228600"/>
                    <a:gd name="connsiteX1" fmla="*/ 47625 w 48499"/>
                    <a:gd name="connsiteY1" fmla="*/ 85725 h 228600"/>
                    <a:gd name="connsiteX2" fmla="*/ 28575 w 48499"/>
                    <a:gd name="connsiteY2" fmla="*/ 190500 h 228600"/>
                    <a:gd name="connsiteX3" fmla="*/ 0 w 48499"/>
                    <a:gd name="connsiteY3" fmla="*/ 228600 h 228600"/>
                    <a:gd name="connsiteX4" fmla="*/ 0 w 48499"/>
                    <a:gd name="connsiteY4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499" h="228600">
                      <a:moveTo>
                        <a:pt x="0" y="0"/>
                      </a:moveTo>
                      <a:cubicBezTo>
                        <a:pt x="21431" y="26987"/>
                        <a:pt x="42863" y="53975"/>
                        <a:pt x="47625" y="85725"/>
                      </a:cubicBezTo>
                      <a:cubicBezTo>
                        <a:pt x="52387" y="117475"/>
                        <a:pt x="36513" y="166688"/>
                        <a:pt x="28575" y="190500"/>
                      </a:cubicBezTo>
                      <a:cubicBezTo>
                        <a:pt x="20638" y="214313"/>
                        <a:pt x="0" y="228600"/>
                        <a:pt x="0" y="228600"/>
                      </a:cubicBezTo>
                      <a:lnTo>
                        <a:pt x="0" y="228600"/>
                      </a:lnTo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2" name="Rectangle 4">
                <a:extLst>
                  <a:ext uri="{FF2B5EF4-FFF2-40B4-BE49-F238E27FC236}">
                    <a16:creationId xmlns:a16="http://schemas.microsoft.com/office/drawing/2014/main" id="{89D6F1A5-31F1-A3D1-AF70-CADD4F630444}"/>
                  </a:ext>
                </a:extLst>
              </p:cNvPr>
              <p:cNvSpPr/>
              <p:nvPr/>
            </p:nvSpPr>
            <p:spPr>
              <a:xfrm>
                <a:off x="5807557" y="628603"/>
                <a:ext cx="1247226" cy="1022604"/>
              </a:xfrm>
              <a:custGeom>
                <a:avLst/>
                <a:gdLst>
                  <a:gd name="connsiteX0" fmla="*/ 0 w 586853"/>
                  <a:gd name="connsiteY0" fmla="*/ 0 h 736979"/>
                  <a:gd name="connsiteX1" fmla="*/ 586853 w 586853"/>
                  <a:gd name="connsiteY1" fmla="*/ 0 h 736979"/>
                  <a:gd name="connsiteX2" fmla="*/ 586853 w 586853"/>
                  <a:gd name="connsiteY2" fmla="*/ 736979 h 736979"/>
                  <a:gd name="connsiteX3" fmla="*/ 0 w 586853"/>
                  <a:gd name="connsiteY3" fmla="*/ 736979 h 736979"/>
                  <a:gd name="connsiteX4" fmla="*/ 0 w 586853"/>
                  <a:gd name="connsiteY4" fmla="*/ 0 h 736979"/>
                  <a:gd name="connsiteX0" fmla="*/ 0 w 586853"/>
                  <a:gd name="connsiteY0" fmla="*/ 0 h 736979"/>
                  <a:gd name="connsiteX1" fmla="*/ 434453 w 586853"/>
                  <a:gd name="connsiteY1" fmla="*/ 85725 h 736979"/>
                  <a:gd name="connsiteX2" fmla="*/ 586853 w 586853"/>
                  <a:gd name="connsiteY2" fmla="*/ 736979 h 736979"/>
                  <a:gd name="connsiteX3" fmla="*/ 0 w 586853"/>
                  <a:gd name="connsiteY3" fmla="*/ 736979 h 736979"/>
                  <a:gd name="connsiteX4" fmla="*/ 0 w 586853"/>
                  <a:gd name="connsiteY4" fmla="*/ 0 h 736979"/>
                  <a:gd name="connsiteX0" fmla="*/ 0 w 434453"/>
                  <a:gd name="connsiteY0" fmla="*/ 0 h 841754"/>
                  <a:gd name="connsiteX1" fmla="*/ 434453 w 434453"/>
                  <a:gd name="connsiteY1" fmla="*/ 85725 h 841754"/>
                  <a:gd name="connsiteX2" fmla="*/ 263003 w 434453"/>
                  <a:gd name="connsiteY2" fmla="*/ 841754 h 841754"/>
                  <a:gd name="connsiteX3" fmla="*/ 0 w 434453"/>
                  <a:gd name="connsiteY3" fmla="*/ 736979 h 841754"/>
                  <a:gd name="connsiteX4" fmla="*/ 0 w 434453"/>
                  <a:gd name="connsiteY4" fmla="*/ 0 h 841754"/>
                  <a:gd name="connsiteX0" fmla="*/ 171450 w 605903"/>
                  <a:gd name="connsiteY0" fmla="*/ 0 h 841754"/>
                  <a:gd name="connsiteX1" fmla="*/ 605903 w 605903"/>
                  <a:gd name="connsiteY1" fmla="*/ 85725 h 841754"/>
                  <a:gd name="connsiteX2" fmla="*/ 434453 w 605903"/>
                  <a:gd name="connsiteY2" fmla="*/ 841754 h 841754"/>
                  <a:gd name="connsiteX3" fmla="*/ 0 w 605903"/>
                  <a:gd name="connsiteY3" fmla="*/ 498854 h 841754"/>
                  <a:gd name="connsiteX4" fmla="*/ 171450 w 605903"/>
                  <a:gd name="connsiteY4" fmla="*/ 0 h 841754"/>
                  <a:gd name="connsiteX0" fmla="*/ 171450 w 567803"/>
                  <a:gd name="connsiteY0" fmla="*/ 0 h 841754"/>
                  <a:gd name="connsiteX1" fmla="*/ 567803 w 567803"/>
                  <a:gd name="connsiteY1" fmla="*/ 76200 h 841754"/>
                  <a:gd name="connsiteX2" fmla="*/ 434453 w 567803"/>
                  <a:gd name="connsiteY2" fmla="*/ 841754 h 841754"/>
                  <a:gd name="connsiteX3" fmla="*/ 0 w 567803"/>
                  <a:gd name="connsiteY3" fmla="*/ 498854 h 841754"/>
                  <a:gd name="connsiteX4" fmla="*/ 171450 w 567803"/>
                  <a:gd name="connsiteY4" fmla="*/ 0 h 841754"/>
                  <a:gd name="connsiteX0" fmla="*/ 0 w 567803"/>
                  <a:gd name="connsiteY0" fmla="*/ 422654 h 765554"/>
                  <a:gd name="connsiteX1" fmla="*/ 567803 w 567803"/>
                  <a:gd name="connsiteY1" fmla="*/ 0 h 765554"/>
                  <a:gd name="connsiteX2" fmla="*/ 434453 w 567803"/>
                  <a:gd name="connsiteY2" fmla="*/ 765554 h 765554"/>
                  <a:gd name="connsiteX3" fmla="*/ 0 w 567803"/>
                  <a:gd name="connsiteY3" fmla="*/ 422654 h 765554"/>
                  <a:gd name="connsiteX0" fmla="*/ 0 w 567803"/>
                  <a:gd name="connsiteY0" fmla="*/ 602468 h 945368"/>
                  <a:gd name="connsiteX1" fmla="*/ 567803 w 567803"/>
                  <a:gd name="connsiteY1" fmla="*/ 179814 h 945368"/>
                  <a:gd name="connsiteX2" fmla="*/ 434453 w 567803"/>
                  <a:gd name="connsiteY2" fmla="*/ 945368 h 945368"/>
                  <a:gd name="connsiteX3" fmla="*/ 0 w 567803"/>
                  <a:gd name="connsiteY3" fmla="*/ 602468 h 945368"/>
                  <a:gd name="connsiteX0" fmla="*/ 0 w 943989"/>
                  <a:gd name="connsiteY0" fmla="*/ 602468 h 945368"/>
                  <a:gd name="connsiteX1" fmla="*/ 567803 w 943989"/>
                  <a:gd name="connsiteY1" fmla="*/ 179814 h 945368"/>
                  <a:gd name="connsiteX2" fmla="*/ 434453 w 943989"/>
                  <a:gd name="connsiteY2" fmla="*/ 945368 h 945368"/>
                  <a:gd name="connsiteX3" fmla="*/ 0 w 943989"/>
                  <a:gd name="connsiteY3" fmla="*/ 602468 h 945368"/>
                  <a:gd name="connsiteX0" fmla="*/ 0 w 1030149"/>
                  <a:gd name="connsiteY0" fmla="*/ 602468 h 949602"/>
                  <a:gd name="connsiteX1" fmla="*/ 567803 w 1030149"/>
                  <a:gd name="connsiteY1" fmla="*/ 179814 h 949602"/>
                  <a:gd name="connsiteX2" fmla="*/ 434453 w 1030149"/>
                  <a:gd name="connsiteY2" fmla="*/ 945368 h 949602"/>
                  <a:gd name="connsiteX3" fmla="*/ 0 w 1030149"/>
                  <a:gd name="connsiteY3" fmla="*/ 602468 h 949602"/>
                  <a:gd name="connsiteX0" fmla="*/ 217077 w 1247226"/>
                  <a:gd name="connsiteY0" fmla="*/ 675470 h 1022604"/>
                  <a:gd name="connsiteX1" fmla="*/ 784880 w 1247226"/>
                  <a:gd name="connsiteY1" fmla="*/ 252816 h 1022604"/>
                  <a:gd name="connsiteX2" fmla="*/ 651530 w 1247226"/>
                  <a:gd name="connsiteY2" fmla="*/ 1018370 h 1022604"/>
                  <a:gd name="connsiteX3" fmla="*/ 217077 w 1247226"/>
                  <a:gd name="connsiteY3" fmla="*/ 675470 h 1022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226" h="1022604">
                    <a:moveTo>
                      <a:pt x="217077" y="675470"/>
                    </a:moveTo>
                    <a:cubicBezTo>
                      <a:pt x="-393755" y="115485"/>
                      <a:pt x="443212" y="-282574"/>
                      <a:pt x="784880" y="252816"/>
                    </a:cubicBezTo>
                    <a:cubicBezTo>
                      <a:pt x="1683405" y="298451"/>
                      <a:pt x="1067455" y="1087035"/>
                      <a:pt x="651530" y="1018370"/>
                    </a:cubicBezTo>
                    <a:lnTo>
                      <a:pt x="217077" y="675470"/>
                    </a:lnTo>
                    <a:close/>
                  </a:path>
                </a:pathLst>
              </a:custGeom>
              <a:solidFill>
                <a:srgbClr val="B25B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9" name="Rectangle: Rounded Corners 258">
                <a:extLst>
                  <a:ext uri="{FF2B5EF4-FFF2-40B4-BE49-F238E27FC236}">
                    <a16:creationId xmlns:a16="http://schemas.microsoft.com/office/drawing/2014/main" id="{8F058BB5-4324-60F6-E8C4-A23656BA84E8}"/>
                  </a:ext>
                </a:extLst>
              </p:cNvPr>
              <p:cNvSpPr/>
              <p:nvPr/>
            </p:nvSpPr>
            <p:spPr>
              <a:xfrm>
                <a:off x="4533900" y="1783080"/>
                <a:ext cx="2004060" cy="1790700"/>
              </a:xfrm>
              <a:prstGeom prst="roundRect">
                <a:avLst>
                  <a:gd name="adj" fmla="val 43395"/>
                </a:avLst>
              </a:prstGeom>
              <a:solidFill>
                <a:srgbClr val="F9A783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0" name="Arc 259">
                <a:extLst>
                  <a:ext uri="{FF2B5EF4-FFF2-40B4-BE49-F238E27FC236}">
                    <a16:creationId xmlns:a16="http://schemas.microsoft.com/office/drawing/2014/main" id="{3A92D147-8DC9-3CE2-F44F-B404270D5A1E}"/>
                  </a:ext>
                </a:extLst>
              </p:cNvPr>
              <p:cNvSpPr/>
              <p:nvPr/>
            </p:nvSpPr>
            <p:spPr>
              <a:xfrm rot="7766284">
                <a:off x="5420183" y="3026518"/>
                <a:ext cx="239524" cy="239524"/>
              </a:xfrm>
              <a:prstGeom prst="arc">
                <a:avLst>
                  <a:gd name="adj1" fmla="val 15091182"/>
                  <a:gd name="adj2" fmla="val 1778190"/>
                </a:avLst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92A278B8-A693-C094-B575-CB4D313335E1}"/>
                  </a:ext>
                </a:extLst>
              </p:cNvPr>
              <p:cNvGrpSpPr/>
              <p:nvPr/>
            </p:nvGrpSpPr>
            <p:grpSpPr>
              <a:xfrm>
                <a:off x="5807557" y="1873346"/>
                <a:ext cx="942286" cy="1163865"/>
                <a:chOff x="5807557" y="1873346"/>
                <a:chExt cx="942286" cy="1163865"/>
              </a:xfrm>
            </p:grpSpPr>
            <p:sp>
              <p:nvSpPr>
                <p:cNvPr id="276" name="Rectangle: Rounded Corners 275">
                  <a:extLst>
                    <a:ext uri="{FF2B5EF4-FFF2-40B4-BE49-F238E27FC236}">
                      <a16:creationId xmlns:a16="http://schemas.microsoft.com/office/drawing/2014/main" id="{A16296DF-A962-1C5D-AF04-FC65EB0F5C1F}"/>
                    </a:ext>
                  </a:extLst>
                </p:cNvPr>
                <p:cNvSpPr/>
                <p:nvPr/>
              </p:nvSpPr>
              <p:spPr>
                <a:xfrm>
                  <a:off x="5807557" y="2450471"/>
                  <a:ext cx="640080" cy="586740"/>
                </a:xfrm>
                <a:prstGeom prst="roundRect">
                  <a:avLst>
                    <a:gd name="adj" fmla="val 49135"/>
                  </a:avLst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7" name="Arc 276">
                  <a:extLst>
                    <a:ext uri="{FF2B5EF4-FFF2-40B4-BE49-F238E27FC236}">
                      <a16:creationId xmlns:a16="http://schemas.microsoft.com/office/drawing/2014/main" id="{991C5B48-248A-ECC6-AD29-4FD070913686}"/>
                    </a:ext>
                  </a:extLst>
                </p:cNvPr>
                <p:cNvSpPr/>
                <p:nvPr/>
              </p:nvSpPr>
              <p:spPr>
                <a:xfrm rot="9043028">
                  <a:off x="5992788" y="1873346"/>
                  <a:ext cx="688670" cy="688670"/>
                </a:xfrm>
                <a:prstGeom prst="arc">
                  <a:avLst>
                    <a:gd name="adj1" fmla="val 16368109"/>
                    <a:gd name="adj2" fmla="val 19928936"/>
                  </a:avLst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8" name="Moon 277">
                  <a:extLst>
                    <a:ext uri="{FF2B5EF4-FFF2-40B4-BE49-F238E27FC236}">
                      <a16:creationId xmlns:a16="http://schemas.microsoft.com/office/drawing/2014/main" id="{C2973564-0B75-A3DC-5B02-0FDCE6CE3EA1}"/>
                    </a:ext>
                  </a:extLst>
                </p:cNvPr>
                <p:cNvSpPr/>
                <p:nvPr/>
              </p:nvSpPr>
              <p:spPr>
                <a:xfrm rot="16025383">
                  <a:off x="6106558" y="2764347"/>
                  <a:ext cx="84273" cy="442684"/>
                </a:xfrm>
                <a:prstGeom prst="moon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Arc 278">
                  <a:extLst>
                    <a:ext uri="{FF2B5EF4-FFF2-40B4-BE49-F238E27FC236}">
                      <a16:creationId xmlns:a16="http://schemas.microsoft.com/office/drawing/2014/main" id="{675B44F2-719D-6477-B3F1-15D13793ADCE}"/>
                    </a:ext>
                  </a:extLst>
                </p:cNvPr>
                <p:cNvSpPr/>
                <p:nvPr/>
              </p:nvSpPr>
              <p:spPr>
                <a:xfrm rot="9043028">
                  <a:off x="6061173" y="1960939"/>
                  <a:ext cx="688670" cy="688670"/>
                </a:xfrm>
                <a:prstGeom prst="arc">
                  <a:avLst>
                    <a:gd name="adj1" fmla="val 16368109"/>
                    <a:gd name="adj2" fmla="val 19928936"/>
                  </a:avLst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Oval 279">
                  <a:extLst>
                    <a:ext uri="{FF2B5EF4-FFF2-40B4-BE49-F238E27FC236}">
                      <a16:creationId xmlns:a16="http://schemas.microsoft.com/office/drawing/2014/main" id="{3CE1DCBD-D2E3-9FD5-42AA-37282B2943AD}"/>
                    </a:ext>
                  </a:extLst>
                </p:cNvPr>
                <p:cNvSpPr/>
                <p:nvPr/>
              </p:nvSpPr>
              <p:spPr>
                <a:xfrm>
                  <a:off x="5943680" y="2566416"/>
                  <a:ext cx="226149" cy="226149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1" name="Oval 280">
                  <a:extLst>
                    <a:ext uri="{FF2B5EF4-FFF2-40B4-BE49-F238E27FC236}">
                      <a16:creationId xmlns:a16="http://schemas.microsoft.com/office/drawing/2014/main" id="{35309FFA-078F-8B05-AC13-ECCAAEC53BCD}"/>
                    </a:ext>
                  </a:extLst>
                </p:cNvPr>
                <p:cNvSpPr/>
                <p:nvPr/>
              </p:nvSpPr>
              <p:spPr>
                <a:xfrm>
                  <a:off x="6217922" y="2668621"/>
                  <a:ext cx="149690" cy="14969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62" name="Group 261">
                <a:extLst>
                  <a:ext uri="{FF2B5EF4-FFF2-40B4-BE49-F238E27FC236}">
                    <a16:creationId xmlns:a16="http://schemas.microsoft.com/office/drawing/2014/main" id="{A2091CBC-C757-76F1-F1D5-44C266892405}"/>
                  </a:ext>
                </a:extLst>
              </p:cNvPr>
              <p:cNvGrpSpPr/>
              <p:nvPr/>
            </p:nvGrpSpPr>
            <p:grpSpPr>
              <a:xfrm>
                <a:off x="4343970" y="1907682"/>
                <a:ext cx="913727" cy="1161842"/>
                <a:chOff x="5533910" y="1875369"/>
                <a:chExt cx="913727" cy="1161842"/>
              </a:xfrm>
            </p:grpSpPr>
            <p:sp>
              <p:nvSpPr>
                <p:cNvPr id="270" name="Rectangle: Rounded Corners 269">
                  <a:extLst>
                    <a:ext uri="{FF2B5EF4-FFF2-40B4-BE49-F238E27FC236}">
                      <a16:creationId xmlns:a16="http://schemas.microsoft.com/office/drawing/2014/main" id="{78736C1F-DB88-84FF-21B1-D72756506608}"/>
                    </a:ext>
                  </a:extLst>
                </p:cNvPr>
                <p:cNvSpPr/>
                <p:nvPr/>
              </p:nvSpPr>
              <p:spPr>
                <a:xfrm>
                  <a:off x="5807557" y="2450471"/>
                  <a:ext cx="640080" cy="586740"/>
                </a:xfrm>
                <a:prstGeom prst="roundRect">
                  <a:avLst>
                    <a:gd name="adj" fmla="val 49135"/>
                  </a:avLst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1" name="Arc 270">
                  <a:extLst>
                    <a:ext uri="{FF2B5EF4-FFF2-40B4-BE49-F238E27FC236}">
                      <a16:creationId xmlns:a16="http://schemas.microsoft.com/office/drawing/2014/main" id="{816E5D99-ED50-E347-9E79-CE67FDC132D8}"/>
                    </a:ext>
                  </a:extLst>
                </p:cNvPr>
                <p:cNvSpPr/>
                <p:nvPr/>
              </p:nvSpPr>
              <p:spPr>
                <a:xfrm rot="9043028">
                  <a:off x="5594720" y="1875369"/>
                  <a:ext cx="688670" cy="688670"/>
                </a:xfrm>
                <a:prstGeom prst="arc">
                  <a:avLst>
                    <a:gd name="adj1" fmla="val 16200000"/>
                    <a:gd name="adj2" fmla="val 19928936"/>
                  </a:avLst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2" name="Moon 271">
                  <a:extLst>
                    <a:ext uri="{FF2B5EF4-FFF2-40B4-BE49-F238E27FC236}">
                      <a16:creationId xmlns:a16="http://schemas.microsoft.com/office/drawing/2014/main" id="{5FEDA634-5315-8FBA-A48D-FB20466BC88E}"/>
                    </a:ext>
                  </a:extLst>
                </p:cNvPr>
                <p:cNvSpPr/>
                <p:nvPr/>
              </p:nvSpPr>
              <p:spPr>
                <a:xfrm rot="16025383">
                  <a:off x="6106558" y="2764347"/>
                  <a:ext cx="84273" cy="442684"/>
                </a:xfrm>
                <a:prstGeom prst="moon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3" name="Arc 272">
                  <a:extLst>
                    <a:ext uri="{FF2B5EF4-FFF2-40B4-BE49-F238E27FC236}">
                      <a16:creationId xmlns:a16="http://schemas.microsoft.com/office/drawing/2014/main" id="{C5BD2F68-2C9D-319C-6DEE-B7496CC010C5}"/>
                    </a:ext>
                  </a:extLst>
                </p:cNvPr>
                <p:cNvSpPr/>
                <p:nvPr/>
              </p:nvSpPr>
              <p:spPr>
                <a:xfrm rot="9043028">
                  <a:off x="5533910" y="1972907"/>
                  <a:ext cx="688670" cy="688670"/>
                </a:xfrm>
                <a:prstGeom prst="arc">
                  <a:avLst>
                    <a:gd name="adj1" fmla="val 16200000"/>
                    <a:gd name="adj2" fmla="val 19928936"/>
                  </a:avLst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4" name="Oval 273">
                  <a:extLst>
                    <a:ext uri="{FF2B5EF4-FFF2-40B4-BE49-F238E27FC236}">
                      <a16:creationId xmlns:a16="http://schemas.microsoft.com/office/drawing/2014/main" id="{05AB2B21-1D83-C679-45D2-7C798EAEFFC1}"/>
                    </a:ext>
                  </a:extLst>
                </p:cNvPr>
                <p:cNvSpPr/>
                <p:nvPr/>
              </p:nvSpPr>
              <p:spPr>
                <a:xfrm>
                  <a:off x="5943680" y="2566416"/>
                  <a:ext cx="226149" cy="226149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5" name="Oval 274">
                  <a:extLst>
                    <a:ext uri="{FF2B5EF4-FFF2-40B4-BE49-F238E27FC236}">
                      <a16:creationId xmlns:a16="http://schemas.microsoft.com/office/drawing/2014/main" id="{0DB0D563-4588-AFCE-FD18-06C4A49EE4EC}"/>
                    </a:ext>
                  </a:extLst>
                </p:cNvPr>
                <p:cNvSpPr/>
                <p:nvPr/>
              </p:nvSpPr>
              <p:spPr>
                <a:xfrm>
                  <a:off x="6217922" y="2668621"/>
                  <a:ext cx="149690" cy="14969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F4F2EE13-F444-2947-9865-9E1B8A60D917}"/>
                  </a:ext>
                </a:extLst>
              </p:cNvPr>
              <p:cNvSpPr/>
              <p:nvPr/>
            </p:nvSpPr>
            <p:spPr>
              <a:xfrm rot="16200000">
                <a:off x="6095894" y="2125118"/>
                <a:ext cx="82087" cy="400371"/>
              </a:xfrm>
              <a:custGeom>
                <a:avLst/>
                <a:gdLst>
                  <a:gd name="connsiteX0" fmla="*/ 0 w 48499"/>
                  <a:gd name="connsiteY0" fmla="*/ 0 h 228600"/>
                  <a:gd name="connsiteX1" fmla="*/ 47625 w 48499"/>
                  <a:gd name="connsiteY1" fmla="*/ 85725 h 228600"/>
                  <a:gd name="connsiteX2" fmla="*/ 28575 w 48499"/>
                  <a:gd name="connsiteY2" fmla="*/ 190500 h 228600"/>
                  <a:gd name="connsiteX3" fmla="*/ 0 w 48499"/>
                  <a:gd name="connsiteY3" fmla="*/ 228600 h 228600"/>
                  <a:gd name="connsiteX4" fmla="*/ 0 w 48499"/>
                  <a:gd name="connsiteY4" fmla="*/ 2286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499" h="228600">
                    <a:moveTo>
                      <a:pt x="0" y="0"/>
                    </a:moveTo>
                    <a:cubicBezTo>
                      <a:pt x="21431" y="26987"/>
                      <a:pt x="42863" y="53975"/>
                      <a:pt x="47625" y="85725"/>
                    </a:cubicBezTo>
                    <a:cubicBezTo>
                      <a:pt x="52387" y="117475"/>
                      <a:pt x="36513" y="166688"/>
                      <a:pt x="28575" y="190500"/>
                    </a:cubicBezTo>
                    <a:cubicBezTo>
                      <a:pt x="20638" y="214313"/>
                      <a:pt x="0" y="228600"/>
                      <a:pt x="0" y="228600"/>
                    </a:cubicBezTo>
                    <a:lnTo>
                      <a:pt x="0" y="228600"/>
                    </a:lnTo>
                  </a:path>
                </a:pathLst>
              </a:custGeom>
              <a:solidFill>
                <a:srgbClr val="F9A783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FA16B573-736F-2BFA-388D-F1B98265D06E}"/>
                  </a:ext>
                </a:extLst>
              </p:cNvPr>
              <p:cNvSpPr/>
              <p:nvPr/>
            </p:nvSpPr>
            <p:spPr>
              <a:xfrm rot="16200000">
                <a:off x="4859144" y="2165211"/>
                <a:ext cx="82087" cy="400371"/>
              </a:xfrm>
              <a:custGeom>
                <a:avLst/>
                <a:gdLst>
                  <a:gd name="connsiteX0" fmla="*/ 0 w 48499"/>
                  <a:gd name="connsiteY0" fmla="*/ 0 h 228600"/>
                  <a:gd name="connsiteX1" fmla="*/ 47625 w 48499"/>
                  <a:gd name="connsiteY1" fmla="*/ 85725 h 228600"/>
                  <a:gd name="connsiteX2" fmla="*/ 28575 w 48499"/>
                  <a:gd name="connsiteY2" fmla="*/ 190500 h 228600"/>
                  <a:gd name="connsiteX3" fmla="*/ 0 w 48499"/>
                  <a:gd name="connsiteY3" fmla="*/ 228600 h 228600"/>
                  <a:gd name="connsiteX4" fmla="*/ 0 w 48499"/>
                  <a:gd name="connsiteY4" fmla="*/ 2286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499" h="228600">
                    <a:moveTo>
                      <a:pt x="0" y="0"/>
                    </a:moveTo>
                    <a:cubicBezTo>
                      <a:pt x="21431" y="26987"/>
                      <a:pt x="42863" y="53975"/>
                      <a:pt x="47625" y="85725"/>
                    </a:cubicBezTo>
                    <a:cubicBezTo>
                      <a:pt x="52387" y="117475"/>
                      <a:pt x="36513" y="166688"/>
                      <a:pt x="28575" y="190500"/>
                    </a:cubicBezTo>
                    <a:cubicBezTo>
                      <a:pt x="20638" y="214313"/>
                      <a:pt x="0" y="228600"/>
                      <a:pt x="0" y="228600"/>
                    </a:cubicBezTo>
                    <a:lnTo>
                      <a:pt x="0" y="228600"/>
                    </a:lnTo>
                  </a:path>
                </a:pathLst>
              </a:custGeom>
              <a:solidFill>
                <a:srgbClr val="F9A783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5" name="Rectangle 5">
                <a:extLst>
                  <a:ext uri="{FF2B5EF4-FFF2-40B4-BE49-F238E27FC236}">
                    <a16:creationId xmlns:a16="http://schemas.microsoft.com/office/drawing/2014/main" id="{3632396D-C317-3C51-1F3E-4AF8A072908F}"/>
                  </a:ext>
                </a:extLst>
              </p:cNvPr>
              <p:cNvSpPr/>
              <p:nvPr/>
            </p:nvSpPr>
            <p:spPr>
              <a:xfrm>
                <a:off x="4170420" y="973317"/>
                <a:ext cx="2669704" cy="1581246"/>
              </a:xfrm>
              <a:custGeom>
                <a:avLst/>
                <a:gdLst>
                  <a:gd name="connsiteX0" fmla="*/ 0 w 1571625"/>
                  <a:gd name="connsiteY0" fmla="*/ 0 h 514350"/>
                  <a:gd name="connsiteX1" fmla="*/ 1571625 w 1571625"/>
                  <a:gd name="connsiteY1" fmla="*/ 0 h 514350"/>
                  <a:gd name="connsiteX2" fmla="*/ 1571625 w 1571625"/>
                  <a:gd name="connsiteY2" fmla="*/ 514350 h 514350"/>
                  <a:gd name="connsiteX3" fmla="*/ 0 w 1571625"/>
                  <a:gd name="connsiteY3" fmla="*/ 514350 h 514350"/>
                  <a:gd name="connsiteX4" fmla="*/ 0 w 1571625"/>
                  <a:gd name="connsiteY4" fmla="*/ 0 h 514350"/>
                  <a:gd name="connsiteX0" fmla="*/ 0 w 1676400"/>
                  <a:gd name="connsiteY0" fmla="*/ 0 h 514350"/>
                  <a:gd name="connsiteX1" fmla="*/ 1676400 w 1676400"/>
                  <a:gd name="connsiteY1" fmla="*/ 200025 h 514350"/>
                  <a:gd name="connsiteX2" fmla="*/ 1571625 w 1676400"/>
                  <a:gd name="connsiteY2" fmla="*/ 514350 h 514350"/>
                  <a:gd name="connsiteX3" fmla="*/ 0 w 1676400"/>
                  <a:gd name="connsiteY3" fmla="*/ 514350 h 514350"/>
                  <a:gd name="connsiteX4" fmla="*/ 0 w 1676400"/>
                  <a:gd name="connsiteY4" fmla="*/ 0 h 514350"/>
                  <a:gd name="connsiteX0" fmla="*/ 0 w 2381250"/>
                  <a:gd name="connsiteY0" fmla="*/ 1028700 h 1028700"/>
                  <a:gd name="connsiteX1" fmla="*/ 2381250 w 2381250"/>
                  <a:gd name="connsiteY1" fmla="*/ 0 h 1028700"/>
                  <a:gd name="connsiteX2" fmla="*/ 2276475 w 2381250"/>
                  <a:gd name="connsiteY2" fmla="*/ 314325 h 1028700"/>
                  <a:gd name="connsiteX3" fmla="*/ 704850 w 2381250"/>
                  <a:gd name="connsiteY3" fmla="*/ 314325 h 1028700"/>
                  <a:gd name="connsiteX4" fmla="*/ 0 w 2381250"/>
                  <a:gd name="connsiteY4" fmla="*/ 1028700 h 1028700"/>
                  <a:gd name="connsiteX0" fmla="*/ 0 w 2381250"/>
                  <a:gd name="connsiteY0" fmla="*/ 1028700 h 2295525"/>
                  <a:gd name="connsiteX1" fmla="*/ 2381250 w 2381250"/>
                  <a:gd name="connsiteY1" fmla="*/ 0 h 2295525"/>
                  <a:gd name="connsiteX2" fmla="*/ 2276475 w 2381250"/>
                  <a:gd name="connsiteY2" fmla="*/ 314325 h 2295525"/>
                  <a:gd name="connsiteX3" fmla="*/ 542925 w 2381250"/>
                  <a:gd name="connsiteY3" fmla="*/ 2295525 h 2295525"/>
                  <a:gd name="connsiteX4" fmla="*/ 0 w 2381250"/>
                  <a:gd name="connsiteY4" fmla="*/ 1028700 h 2295525"/>
                  <a:gd name="connsiteX0" fmla="*/ 0 w 2200275"/>
                  <a:gd name="connsiteY0" fmla="*/ 952500 h 2295525"/>
                  <a:gd name="connsiteX1" fmla="*/ 2200275 w 2200275"/>
                  <a:gd name="connsiteY1" fmla="*/ 0 h 2295525"/>
                  <a:gd name="connsiteX2" fmla="*/ 2095500 w 2200275"/>
                  <a:gd name="connsiteY2" fmla="*/ 314325 h 2295525"/>
                  <a:gd name="connsiteX3" fmla="*/ 361950 w 2200275"/>
                  <a:gd name="connsiteY3" fmla="*/ 2295525 h 2295525"/>
                  <a:gd name="connsiteX4" fmla="*/ 0 w 2200275"/>
                  <a:gd name="connsiteY4" fmla="*/ 952500 h 2295525"/>
                  <a:gd name="connsiteX0" fmla="*/ 0 w 2200275"/>
                  <a:gd name="connsiteY0" fmla="*/ 1172236 h 2515261"/>
                  <a:gd name="connsiteX1" fmla="*/ 2200275 w 2200275"/>
                  <a:gd name="connsiteY1" fmla="*/ 219736 h 2515261"/>
                  <a:gd name="connsiteX2" fmla="*/ 2095500 w 2200275"/>
                  <a:gd name="connsiteY2" fmla="*/ 534061 h 2515261"/>
                  <a:gd name="connsiteX3" fmla="*/ 361950 w 2200275"/>
                  <a:gd name="connsiteY3" fmla="*/ 2515261 h 2515261"/>
                  <a:gd name="connsiteX4" fmla="*/ 0 w 2200275"/>
                  <a:gd name="connsiteY4" fmla="*/ 1172236 h 2515261"/>
                  <a:gd name="connsiteX0" fmla="*/ 0 w 2205866"/>
                  <a:gd name="connsiteY0" fmla="*/ 1434777 h 2777802"/>
                  <a:gd name="connsiteX1" fmla="*/ 2200275 w 2205866"/>
                  <a:gd name="connsiteY1" fmla="*/ 482277 h 2777802"/>
                  <a:gd name="connsiteX2" fmla="*/ 2095500 w 2205866"/>
                  <a:gd name="connsiteY2" fmla="*/ 796602 h 2777802"/>
                  <a:gd name="connsiteX3" fmla="*/ 361950 w 2205866"/>
                  <a:gd name="connsiteY3" fmla="*/ 2777802 h 2777802"/>
                  <a:gd name="connsiteX4" fmla="*/ 0 w 2205866"/>
                  <a:gd name="connsiteY4" fmla="*/ 1434777 h 2777802"/>
                  <a:gd name="connsiteX0" fmla="*/ 0 w 2590800"/>
                  <a:gd name="connsiteY0" fmla="*/ 1434777 h 2777802"/>
                  <a:gd name="connsiteX1" fmla="*/ 2200275 w 2590800"/>
                  <a:gd name="connsiteY1" fmla="*/ 482277 h 2777802"/>
                  <a:gd name="connsiteX2" fmla="*/ 2590800 w 2590800"/>
                  <a:gd name="connsiteY2" fmla="*/ 1472877 h 2777802"/>
                  <a:gd name="connsiteX3" fmla="*/ 361950 w 2590800"/>
                  <a:gd name="connsiteY3" fmla="*/ 2777802 h 2777802"/>
                  <a:gd name="connsiteX4" fmla="*/ 0 w 2590800"/>
                  <a:gd name="connsiteY4" fmla="*/ 1434777 h 2777802"/>
                  <a:gd name="connsiteX0" fmla="*/ 0 w 2662693"/>
                  <a:gd name="connsiteY0" fmla="*/ 1434777 h 2777802"/>
                  <a:gd name="connsiteX1" fmla="*/ 2200275 w 2662693"/>
                  <a:gd name="connsiteY1" fmla="*/ 482277 h 2777802"/>
                  <a:gd name="connsiteX2" fmla="*/ 2590800 w 2662693"/>
                  <a:gd name="connsiteY2" fmla="*/ 1472877 h 2777802"/>
                  <a:gd name="connsiteX3" fmla="*/ 361950 w 2662693"/>
                  <a:gd name="connsiteY3" fmla="*/ 2777802 h 2777802"/>
                  <a:gd name="connsiteX4" fmla="*/ 0 w 2662693"/>
                  <a:gd name="connsiteY4" fmla="*/ 1434777 h 2777802"/>
                  <a:gd name="connsiteX0" fmla="*/ 0 w 2666356"/>
                  <a:gd name="connsiteY0" fmla="*/ 1434777 h 2777802"/>
                  <a:gd name="connsiteX1" fmla="*/ 2200275 w 2666356"/>
                  <a:gd name="connsiteY1" fmla="*/ 482277 h 2777802"/>
                  <a:gd name="connsiteX2" fmla="*/ 2590800 w 2666356"/>
                  <a:gd name="connsiteY2" fmla="*/ 1472877 h 2777802"/>
                  <a:gd name="connsiteX3" fmla="*/ 361950 w 2666356"/>
                  <a:gd name="connsiteY3" fmla="*/ 2777802 h 2777802"/>
                  <a:gd name="connsiteX4" fmla="*/ 0 w 2666356"/>
                  <a:gd name="connsiteY4" fmla="*/ 1434777 h 2777802"/>
                  <a:gd name="connsiteX0" fmla="*/ 0 w 2666356"/>
                  <a:gd name="connsiteY0" fmla="*/ 1434777 h 1472877"/>
                  <a:gd name="connsiteX1" fmla="*/ 2200275 w 2666356"/>
                  <a:gd name="connsiteY1" fmla="*/ 482277 h 1472877"/>
                  <a:gd name="connsiteX2" fmla="*/ 2590800 w 2666356"/>
                  <a:gd name="connsiteY2" fmla="*/ 1472877 h 1472877"/>
                  <a:gd name="connsiteX3" fmla="*/ 1857375 w 2666356"/>
                  <a:gd name="connsiteY3" fmla="*/ 977577 h 1472877"/>
                  <a:gd name="connsiteX4" fmla="*/ 0 w 2666356"/>
                  <a:gd name="connsiteY4" fmla="*/ 1434777 h 1472877"/>
                  <a:gd name="connsiteX0" fmla="*/ 0 w 2666356"/>
                  <a:gd name="connsiteY0" fmla="*/ 1434777 h 1472877"/>
                  <a:gd name="connsiteX1" fmla="*/ 2200275 w 2666356"/>
                  <a:gd name="connsiteY1" fmla="*/ 482277 h 1472877"/>
                  <a:gd name="connsiteX2" fmla="*/ 2590800 w 2666356"/>
                  <a:gd name="connsiteY2" fmla="*/ 1472877 h 1472877"/>
                  <a:gd name="connsiteX3" fmla="*/ 1857375 w 2666356"/>
                  <a:gd name="connsiteY3" fmla="*/ 977577 h 1472877"/>
                  <a:gd name="connsiteX4" fmla="*/ 0 w 2666356"/>
                  <a:gd name="connsiteY4" fmla="*/ 1434777 h 1472877"/>
                  <a:gd name="connsiteX0" fmla="*/ 0 w 2677696"/>
                  <a:gd name="connsiteY0" fmla="*/ 1434777 h 1460177"/>
                  <a:gd name="connsiteX1" fmla="*/ 2200275 w 2677696"/>
                  <a:gd name="connsiteY1" fmla="*/ 482277 h 1460177"/>
                  <a:gd name="connsiteX2" fmla="*/ 2603500 w 2677696"/>
                  <a:gd name="connsiteY2" fmla="*/ 1460177 h 1460177"/>
                  <a:gd name="connsiteX3" fmla="*/ 1857375 w 2677696"/>
                  <a:gd name="connsiteY3" fmla="*/ 977577 h 1460177"/>
                  <a:gd name="connsiteX4" fmla="*/ 0 w 2677696"/>
                  <a:gd name="connsiteY4" fmla="*/ 1434777 h 1460177"/>
                  <a:gd name="connsiteX0" fmla="*/ 0 w 2677696"/>
                  <a:gd name="connsiteY0" fmla="*/ 1434777 h 1497644"/>
                  <a:gd name="connsiteX1" fmla="*/ 2200275 w 2677696"/>
                  <a:gd name="connsiteY1" fmla="*/ 482277 h 1497644"/>
                  <a:gd name="connsiteX2" fmla="*/ 2603500 w 2677696"/>
                  <a:gd name="connsiteY2" fmla="*/ 1460177 h 1497644"/>
                  <a:gd name="connsiteX3" fmla="*/ 1857375 w 2677696"/>
                  <a:gd name="connsiteY3" fmla="*/ 977577 h 1497644"/>
                  <a:gd name="connsiteX4" fmla="*/ 0 w 2677696"/>
                  <a:gd name="connsiteY4" fmla="*/ 1434777 h 1497644"/>
                  <a:gd name="connsiteX0" fmla="*/ 0 w 2728496"/>
                  <a:gd name="connsiteY0" fmla="*/ 1465442 h 1471159"/>
                  <a:gd name="connsiteX1" fmla="*/ 2251075 w 2728496"/>
                  <a:gd name="connsiteY1" fmla="*/ 455792 h 1471159"/>
                  <a:gd name="connsiteX2" fmla="*/ 2654300 w 2728496"/>
                  <a:gd name="connsiteY2" fmla="*/ 1433692 h 1471159"/>
                  <a:gd name="connsiteX3" fmla="*/ 1908175 w 2728496"/>
                  <a:gd name="connsiteY3" fmla="*/ 951092 h 1471159"/>
                  <a:gd name="connsiteX4" fmla="*/ 0 w 2728496"/>
                  <a:gd name="connsiteY4" fmla="*/ 1465442 h 1471159"/>
                  <a:gd name="connsiteX0" fmla="*/ 0 w 2664996"/>
                  <a:gd name="connsiteY0" fmla="*/ 1490003 h 1490003"/>
                  <a:gd name="connsiteX1" fmla="*/ 2187575 w 2664996"/>
                  <a:gd name="connsiteY1" fmla="*/ 435903 h 1490003"/>
                  <a:gd name="connsiteX2" fmla="*/ 2590800 w 2664996"/>
                  <a:gd name="connsiteY2" fmla="*/ 1413803 h 1490003"/>
                  <a:gd name="connsiteX3" fmla="*/ 1844675 w 2664996"/>
                  <a:gd name="connsiteY3" fmla="*/ 931203 h 1490003"/>
                  <a:gd name="connsiteX4" fmla="*/ 0 w 2664996"/>
                  <a:gd name="connsiteY4" fmla="*/ 1490003 h 1490003"/>
                  <a:gd name="connsiteX0" fmla="*/ 4778 w 2669774"/>
                  <a:gd name="connsiteY0" fmla="*/ 1536618 h 1536618"/>
                  <a:gd name="connsiteX1" fmla="*/ 2192353 w 2669774"/>
                  <a:gd name="connsiteY1" fmla="*/ 482518 h 1536618"/>
                  <a:gd name="connsiteX2" fmla="*/ 2595578 w 2669774"/>
                  <a:gd name="connsiteY2" fmla="*/ 1460418 h 1536618"/>
                  <a:gd name="connsiteX3" fmla="*/ 1849453 w 2669774"/>
                  <a:gd name="connsiteY3" fmla="*/ 977818 h 1536618"/>
                  <a:gd name="connsiteX4" fmla="*/ 4778 w 2669774"/>
                  <a:gd name="connsiteY4" fmla="*/ 1536618 h 1536618"/>
                  <a:gd name="connsiteX0" fmla="*/ 4708 w 2669704"/>
                  <a:gd name="connsiteY0" fmla="*/ 1566685 h 1566685"/>
                  <a:gd name="connsiteX1" fmla="*/ 2192283 w 2669704"/>
                  <a:gd name="connsiteY1" fmla="*/ 512585 h 1566685"/>
                  <a:gd name="connsiteX2" fmla="*/ 2595508 w 2669704"/>
                  <a:gd name="connsiteY2" fmla="*/ 1490485 h 1566685"/>
                  <a:gd name="connsiteX3" fmla="*/ 1849383 w 2669704"/>
                  <a:gd name="connsiteY3" fmla="*/ 1007885 h 1566685"/>
                  <a:gd name="connsiteX4" fmla="*/ 4708 w 2669704"/>
                  <a:gd name="connsiteY4" fmla="*/ 1566685 h 1566685"/>
                  <a:gd name="connsiteX0" fmla="*/ 4708 w 2669704"/>
                  <a:gd name="connsiteY0" fmla="*/ 1566685 h 1566685"/>
                  <a:gd name="connsiteX1" fmla="*/ 2192283 w 2669704"/>
                  <a:gd name="connsiteY1" fmla="*/ 512585 h 1566685"/>
                  <a:gd name="connsiteX2" fmla="*/ 2595508 w 2669704"/>
                  <a:gd name="connsiteY2" fmla="*/ 1490485 h 1566685"/>
                  <a:gd name="connsiteX3" fmla="*/ 1849383 w 2669704"/>
                  <a:gd name="connsiteY3" fmla="*/ 1007885 h 1566685"/>
                  <a:gd name="connsiteX4" fmla="*/ 4708 w 2669704"/>
                  <a:gd name="connsiteY4" fmla="*/ 1566685 h 1566685"/>
                  <a:gd name="connsiteX0" fmla="*/ 4708 w 2669704"/>
                  <a:gd name="connsiteY0" fmla="*/ 1566685 h 1581246"/>
                  <a:gd name="connsiteX1" fmla="*/ 2192283 w 2669704"/>
                  <a:gd name="connsiteY1" fmla="*/ 512585 h 1581246"/>
                  <a:gd name="connsiteX2" fmla="*/ 2595508 w 2669704"/>
                  <a:gd name="connsiteY2" fmla="*/ 1490485 h 1581246"/>
                  <a:gd name="connsiteX3" fmla="*/ 1849383 w 2669704"/>
                  <a:gd name="connsiteY3" fmla="*/ 1007885 h 1581246"/>
                  <a:gd name="connsiteX4" fmla="*/ 4708 w 2669704"/>
                  <a:gd name="connsiteY4" fmla="*/ 1566685 h 1581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9704" h="1581246">
                    <a:moveTo>
                      <a:pt x="4708" y="1566685"/>
                    </a:moveTo>
                    <a:cubicBezTo>
                      <a:pt x="-122292" y="-703440"/>
                      <a:pt x="2363733" y="20460"/>
                      <a:pt x="2192283" y="512585"/>
                    </a:cubicBezTo>
                    <a:cubicBezTo>
                      <a:pt x="2360558" y="509410"/>
                      <a:pt x="2855858" y="560210"/>
                      <a:pt x="2595508" y="1490485"/>
                    </a:cubicBezTo>
                    <a:cubicBezTo>
                      <a:pt x="2325633" y="1649235"/>
                      <a:pt x="2027183" y="1268235"/>
                      <a:pt x="1849383" y="1007885"/>
                    </a:cubicBezTo>
                    <a:cubicBezTo>
                      <a:pt x="1120191" y="1505302"/>
                      <a:pt x="213200" y="1628068"/>
                      <a:pt x="4708" y="1566685"/>
                    </a:cubicBezTo>
                    <a:close/>
                  </a:path>
                </a:pathLst>
              </a:custGeom>
              <a:solidFill>
                <a:srgbClr val="B25B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6" name="Arc 18">
                <a:extLst>
                  <a:ext uri="{FF2B5EF4-FFF2-40B4-BE49-F238E27FC236}">
                    <a16:creationId xmlns:a16="http://schemas.microsoft.com/office/drawing/2014/main" id="{8E68E825-6964-EF9F-6EB9-E533122AD030}"/>
                  </a:ext>
                </a:extLst>
              </p:cNvPr>
              <p:cNvSpPr/>
              <p:nvPr/>
            </p:nvSpPr>
            <p:spPr>
              <a:xfrm rot="10036322">
                <a:off x="5463078" y="2708603"/>
                <a:ext cx="251249" cy="298752"/>
              </a:xfrm>
              <a:custGeom>
                <a:avLst/>
                <a:gdLst>
                  <a:gd name="connsiteX0" fmla="*/ 180468 w 360937"/>
                  <a:gd name="connsiteY0" fmla="*/ 0 h 659581"/>
                  <a:gd name="connsiteX1" fmla="*/ 360937 w 360937"/>
                  <a:gd name="connsiteY1" fmla="*/ 329791 h 659581"/>
                  <a:gd name="connsiteX2" fmla="*/ 180469 w 360937"/>
                  <a:gd name="connsiteY2" fmla="*/ 329791 h 659581"/>
                  <a:gd name="connsiteX3" fmla="*/ 180468 w 360937"/>
                  <a:gd name="connsiteY3" fmla="*/ 0 h 659581"/>
                  <a:gd name="connsiteX0" fmla="*/ 180468 w 360937"/>
                  <a:gd name="connsiteY0" fmla="*/ 0 h 659581"/>
                  <a:gd name="connsiteX1" fmla="*/ 360937 w 360937"/>
                  <a:gd name="connsiteY1" fmla="*/ 329791 h 659581"/>
                  <a:gd name="connsiteX0" fmla="*/ 0 w 180469"/>
                  <a:gd name="connsiteY0" fmla="*/ 0 h 329791"/>
                  <a:gd name="connsiteX1" fmla="*/ 180469 w 180469"/>
                  <a:gd name="connsiteY1" fmla="*/ 329791 h 329791"/>
                  <a:gd name="connsiteX2" fmla="*/ 0 w 180469"/>
                  <a:gd name="connsiteY2" fmla="*/ 0 h 329791"/>
                  <a:gd name="connsiteX0" fmla="*/ 0 w 180469"/>
                  <a:gd name="connsiteY0" fmla="*/ 0 h 329791"/>
                  <a:gd name="connsiteX1" fmla="*/ 180469 w 180469"/>
                  <a:gd name="connsiteY1" fmla="*/ 329791 h 329791"/>
                  <a:gd name="connsiteX0" fmla="*/ 0 w 202406"/>
                  <a:gd name="connsiteY0" fmla="*/ 19283 h 349074"/>
                  <a:gd name="connsiteX1" fmla="*/ 180469 w 202406"/>
                  <a:gd name="connsiteY1" fmla="*/ 349074 h 349074"/>
                  <a:gd name="connsiteX2" fmla="*/ 0 w 202406"/>
                  <a:gd name="connsiteY2" fmla="*/ 19283 h 349074"/>
                  <a:gd name="connsiteX0" fmla="*/ 0 w 202406"/>
                  <a:gd name="connsiteY0" fmla="*/ 19283 h 349074"/>
                  <a:gd name="connsiteX1" fmla="*/ 202406 w 202406"/>
                  <a:gd name="connsiteY1" fmla="*/ 23101 h 349074"/>
                  <a:gd name="connsiteX2" fmla="*/ 180469 w 202406"/>
                  <a:gd name="connsiteY2" fmla="*/ 349074 h 349074"/>
                  <a:gd name="connsiteX0" fmla="*/ 63779 w 266185"/>
                  <a:gd name="connsiteY0" fmla="*/ 19283 h 349074"/>
                  <a:gd name="connsiteX1" fmla="*/ 244248 w 266185"/>
                  <a:gd name="connsiteY1" fmla="*/ 349074 h 349074"/>
                  <a:gd name="connsiteX2" fmla="*/ 63779 w 266185"/>
                  <a:gd name="connsiteY2" fmla="*/ 19283 h 349074"/>
                  <a:gd name="connsiteX0" fmla="*/ 0 w 266185"/>
                  <a:gd name="connsiteY0" fmla="*/ 144015 h 349074"/>
                  <a:gd name="connsiteX1" fmla="*/ 266185 w 266185"/>
                  <a:gd name="connsiteY1" fmla="*/ 23101 h 349074"/>
                  <a:gd name="connsiteX2" fmla="*/ 244248 w 266185"/>
                  <a:gd name="connsiteY2" fmla="*/ 349074 h 349074"/>
                  <a:gd name="connsiteX0" fmla="*/ 0 w 202406"/>
                  <a:gd name="connsiteY0" fmla="*/ 19283 h 349074"/>
                  <a:gd name="connsiteX1" fmla="*/ 180469 w 202406"/>
                  <a:gd name="connsiteY1" fmla="*/ 349074 h 349074"/>
                  <a:gd name="connsiteX2" fmla="*/ 0 w 202406"/>
                  <a:gd name="connsiteY2" fmla="*/ 19283 h 349074"/>
                  <a:gd name="connsiteX0" fmla="*/ 202406 w 202406"/>
                  <a:gd name="connsiteY0" fmla="*/ 23101 h 349074"/>
                  <a:gd name="connsiteX1" fmla="*/ 180469 w 202406"/>
                  <a:gd name="connsiteY1" fmla="*/ 349074 h 349074"/>
                  <a:gd name="connsiteX0" fmla="*/ 0 w 302217"/>
                  <a:gd name="connsiteY0" fmla="*/ 0 h 329791"/>
                  <a:gd name="connsiteX1" fmla="*/ 180469 w 302217"/>
                  <a:gd name="connsiteY1" fmla="*/ 329791 h 329791"/>
                  <a:gd name="connsiteX2" fmla="*/ 0 w 302217"/>
                  <a:gd name="connsiteY2" fmla="*/ 0 h 329791"/>
                  <a:gd name="connsiteX0" fmla="*/ 202406 w 302217"/>
                  <a:gd name="connsiteY0" fmla="*/ 3818 h 329791"/>
                  <a:gd name="connsiteX1" fmla="*/ 180469 w 302217"/>
                  <a:gd name="connsiteY1" fmla="*/ 329791 h 329791"/>
                  <a:gd name="connsiteX0" fmla="*/ 0 w 302217"/>
                  <a:gd name="connsiteY0" fmla="*/ 0 h 329791"/>
                  <a:gd name="connsiteX1" fmla="*/ 180469 w 302217"/>
                  <a:gd name="connsiteY1" fmla="*/ 329791 h 329791"/>
                  <a:gd name="connsiteX2" fmla="*/ 0 w 302217"/>
                  <a:gd name="connsiteY2" fmla="*/ 0 h 329791"/>
                  <a:gd name="connsiteX0" fmla="*/ 202406 w 302217"/>
                  <a:gd name="connsiteY0" fmla="*/ 3818 h 329791"/>
                  <a:gd name="connsiteX1" fmla="*/ 180469 w 302217"/>
                  <a:gd name="connsiteY1" fmla="*/ 329791 h 329791"/>
                  <a:gd name="connsiteX0" fmla="*/ 0 w 302217"/>
                  <a:gd name="connsiteY0" fmla="*/ 0 h 332987"/>
                  <a:gd name="connsiteX1" fmla="*/ 180469 w 302217"/>
                  <a:gd name="connsiteY1" fmla="*/ 329791 h 332987"/>
                  <a:gd name="connsiteX2" fmla="*/ 0 w 302217"/>
                  <a:gd name="connsiteY2" fmla="*/ 0 h 332987"/>
                  <a:gd name="connsiteX0" fmla="*/ 202406 w 302217"/>
                  <a:gd name="connsiteY0" fmla="*/ 3818 h 332987"/>
                  <a:gd name="connsiteX1" fmla="*/ 180469 w 302217"/>
                  <a:gd name="connsiteY1" fmla="*/ 329791 h 332987"/>
                  <a:gd name="connsiteX2" fmla="*/ 283200 w 302217"/>
                  <a:gd name="connsiteY2" fmla="*/ 129854 h 332987"/>
                  <a:gd name="connsiteX0" fmla="*/ 0 w 302217"/>
                  <a:gd name="connsiteY0" fmla="*/ 0 h 329791"/>
                  <a:gd name="connsiteX1" fmla="*/ 180469 w 302217"/>
                  <a:gd name="connsiteY1" fmla="*/ 329791 h 329791"/>
                  <a:gd name="connsiteX2" fmla="*/ 0 w 302217"/>
                  <a:gd name="connsiteY2" fmla="*/ 0 h 329791"/>
                  <a:gd name="connsiteX0" fmla="*/ 202406 w 302217"/>
                  <a:gd name="connsiteY0" fmla="*/ 3818 h 329791"/>
                  <a:gd name="connsiteX1" fmla="*/ 180469 w 302217"/>
                  <a:gd name="connsiteY1" fmla="*/ 329791 h 32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329791" stroke="0" extrusionOk="0">
                    <a:moveTo>
                      <a:pt x="0" y="0"/>
                    </a:moveTo>
                    <a:cubicBezTo>
                      <a:pt x="99670" y="0"/>
                      <a:pt x="103711" y="108403"/>
                      <a:pt x="180469" y="329791"/>
                    </a:cubicBezTo>
                    <a:lnTo>
                      <a:pt x="0" y="0"/>
                    </a:lnTo>
                    <a:close/>
                  </a:path>
                  <a:path w="302217" h="329791" fill="none">
                    <a:moveTo>
                      <a:pt x="202406" y="3818"/>
                    </a:moveTo>
                    <a:cubicBezTo>
                      <a:pt x="439135" y="34390"/>
                      <a:pt x="180469" y="147652"/>
                      <a:pt x="180469" y="329791"/>
                    </a:cubicBezTo>
                  </a:path>
                </a:pathLst>
              </a:cu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65F24C8D-7E80-B482-5412-00F3A0508BBA}"/>
                  </a:ext>
                </a:extLst>
              </p:cNvPr>
              <p:cNvGrpSpPr/>
              <p:nvPr/>
            </p:nvGrpSpPr>
            <p:grpSpPr>
              <a:xfrm rot="2073122">
                <a:off x="6135501" y="1329991"/>
                <a:ext cx="509232" cy="305548"/>
                <a:chOff x="7820026" y="457177"/>
                <a:chExt cx="1381126" cy="828700"/>
              </a:xfrm>
            </p:grpSpPr>
            <p:sp>
              <p:nvSpPr>
                <p:cNvPr id="268" name="Rectangle: Rounded Corners 42">
                  <a:extLst>
                    <a:ext uri="{FF2B5EF4-FFF2-40B4-BE49-F238E27FC236}">
                      <a16:creationId xmlns:a16="http://schemas.microsoft.com/office/drawing/2014/main" id="{FF038F21-1327-A633-99D6-B2BCA61C4605}"/>
                    </a:ext>
                  </a:extLst>
                </p:cNvPr>
                <p:cNvSpPr/>
                <p:nvPr/>
              </p:nvSpPr>
              <p:spPr>
                <a:xfrm>
                  <a:off x="7820026" y="457177"/>
                  <a:ext cx="1381126" cy="828700"/>
                </a:xfrm>
                <a:custGeom>
                  <a:avLst/>
                  <a:gdLst>
                    <a:gd name="connsiteX0" fmla="*/ 0 w 1381125"/>
                    <a:gd name="connsiteY0" fmla="*/ 414338 h 828675"/>
                    <a:gd name="connsiteX1" fmla="*/ 414338 w 1381125"/>
                    <a:gd name="connsiteY1" fmla="*/ 0 h 828675"/>
                    <a:gd name="connsiteX2" fmla="*/ 966788 w 1381125"/>
                    <a:gd name="connsiteY2" fmla="*/ 0 h 828675"/>
                    <a:gd name="connsiteX3" fmla="*/ 1381126 w 1381125"/>
                    <a:gd name="connsiteY3" fmla="*/ 414338 h 828675"/>
                    <a:gd name="connsiteX4" fmla="*/ 1381125 w 1381125"/>
                    <a:gd name="connsiteY4" fmla="*/ 414338 h 828675"/>
                    <a:gd name="connsiteX5" fmla="*/ 966787 w 1381125"/>
                    <a:gd name="connsiteY5" fmla="*/ 828676 h 828675"/>
                    <a:gd name="connsiteX6" fmla="*/ 414338 w 1381125"/>
                    <a:gd name="connsiteY6" fmla="*/ 828675 h 828675"/>
                    <a:gd name="connsiteX7" fmla="*/ 0 w 1381125"/>
                    <a:gd name="connsiteY7" fmla="*/ 414337 h 828675"/>
                    <a:gd name="connsiteX8" fmla="*/ 0 w 1381125"/>
                    <a:gd name="connsiteY8" fmla="*/ 414338 h 828675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414338 w 1381126"/>
                    <a:gd name="connsiteY7" fmla="*/ 828699 h 828700"/>
                    <a:gd name="connsiteX8" fmla="*/ 0 w 1381126"/>
                    <a:gd name="connsiteY8" fmla="*/ 414361 h 828700"/>
                    <a:gd name="connsiteX9" fmla="*/ 0 w 1381126"/>
                    <a:gd name="connsiteY9" fmla="*/ 414362 h 828700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414338 w 1381126"/>
                    <a:gd name="connsiteY7" fmla="*/ 828699 h 828700"/>
                    <a:gd name="connsiteX8" fmla="*/ 0 w 1381126"/>
                    <a:gd name="connsiteY8" fmla="*/ 414361 h 828700"/>
                    <a:gd name="connsiteX9" fmla="*/ 0 w 1381126"/>
                    <a:gd name="connsiteY9" fmla="*/ 414362 h 828700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414338 w 1381126"/>
                    <a:gd name="connsiteY7" fmla="*/ 828699 h 828700"/>
                    <a:gd name="connsiteX8" fmla="*/ 0 w 1381126"/>
                    <a:gd name="connsiteY8" fmla="*/ 414361 h 828700"/>
                    <a:gd name="connsiteX9" fmla="*/ 0 w 1381126"/>
                    <a:gd name="connsiteY9" fmla="*/ 414362 h 828700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714374 w 1381126"/>
                    <a:gd name="connsiteY7" fmla="*/ 628673 h 828700"/>
                    <a:gd name="connsiteX8" fmla="*/ 414338 w 1381126"/>
                    <a:gd name="connsiteY8" fmla="*/ 828699 h 828700"/>
                    <a:gd name="connsiteX9" fmla="*/ 0 w 1381126"/>
                    <a:gd name="connsiteY9" fmla="*/ 414361 h 828700"/>
                    <a:gd name="connsiteX10" fmla="*/ 0 w 1381126"/>
                    <a:gd name="connsiteY10" fmla="*/ 414362 h 828700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714374 w 1381126"/>
                    <a:gd name="connsiteY7" fmla="*/ 628673 h 828700"/>
                    <a:gd name="connsiteX8" fmla="*/ 414338 w 1381126"/>
                    <a:gd name="connsiteY8" fmla="*/ 828699 h 828700"/>
                    <a:gd name="connsiteX9" fmla="*/ 0 w 1381126"/>
                    <a:gd name="connsiteY9" fmla="*/ 414361 h 828700"/>
                    <a:gd name="connsiteX10" fmla="*/ 0 w 1381126"/>
                    <a:gd name="connsiteY10" fmla="*/ 414362 h 828700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714374 w 1381126"/>
                    <a:gd name="connsiteY7" fmla="*/ 628673 h 828700"/>
                    <a:gd name="connsiteX8" fmla="*/ 414338 w 1381126"/>
                    <a:gd name="connsiteY8" fmla="*/ 828699 h 828700"/>
                    <a:gd name="connsiteX9" fmla="*/ 0 w 1381126"/>
                    <a:gd name="connsiteY9" fmla="*/ 414361 h 828700"/>
                    <a:gd name="connsiteX10" fmla="*/ 0 w 1381126"/>
                    <a:gd name="connsiteY10" fmla="*/ 414362 h 828700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714374 w 1381126"/>
                    <a:gd name="connsiteY7" fmla="*/ 628673 h 828700"/>
                    <a:gd name="connsiteX8" fmla="*/ 414338 w 1381126"/>
                    <a:gd name="connsiteY8" fmla="*/ 828699 h 828700"/>
                    <a:gd name="connsiteX9" fmla="*/ 0 w 1381126"/>
                    <a:gd name="connsiteY9" fmla="*/ 414361 h 828700"/>
                    <a:gd name="connsiteX10" fmla="*/ 0 w 1381126"/>
                    <a:gd name="connsiteY10" fmla="*/ 414362 h 828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381126" h="828700">
                      <a:moveTo>
                        <a:pt x="0" y="414362"/>
                      </a:moveTo>
                      <a:cubicBezTo>
                        <a:pt x="0" y="185529"/>
                        <a:pt x="185505" y="24"/>
                        <a:pt x="414338" y="24"/>
                      </a:cubicBezTo>
                      <a:cubicBezTo>
                        <a:pt x="638175" y="-3151"/>
                        <a:pt x="604838" y="298474"/>
                        <a:pt x="695325" y="295299"/>
                      </a:cubicBezTo>
                      <a:cubicBezTo>
                        <a:pt x="788988" y="298474"/>
                        <a:pt x="758825" y="-3151"/>
                        <a:pt x="966788" y="24"/>
                      </a:cubicBezTo>
                      <a:cubicBezTo>
                        <a:pt x="1195621" y="24"/>
                        <a:pt x="1381126" y="185529"/>
                        <a:pt x="1381126" y="414362"/>
                      </a:cubicBezTo>
                      <a:lnTo>
                        <a:pt x="1381125" y="414362"/>
                      </a:lnTo>
                      <a:cubicBezTo>
                        <a:pt x="1381125" y="643195"/>
                        <a:pt x="1195620" y="828700"/>
                        <a:pt x="966787" y="828700"/>
                      </a:cubicBezTo>
                      <a:cubicBezTo>
                        <a:pt x="793749" y="828699"/>
                        <a:pt x="792162" y="628674"/>
                        <a:pt x="714374" y="628673"/>
                      </a:cubicBezTo>
                      <a:cubicBezTo>
                        <a:pt x="623887" y="638198"/>
                        <a:pt x="666750" y="819174"/>
                        <a:pt x="414338" y="828699"/>
                      </a:cubicBezTo>
                      <a:cubicBezTo>
                        <a:pt x="185505" y="828699"/>
                        <a:pt x="0" y="643194"/>
                        <a:pt x="0" y="414361"/>
                      </a:cubicBezTo>
                      <a:lnTo>
                        <a:pt x="0" y="414362"/>
                      </a:lnTo>
                      <a:close/>
                    </a:path>
                  </a:pathLst>
                </a:custGeom>
                <a:solidFill>
                  <a:srgbClr val="CAC0BE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" name="Rectangle 43">
                  <a:extLst>
                    <a:ext uri="{FF2B5EF4-FFF2-40B4-BE49-F238E27FC236}">
                      <a16:creationId xmlns:a16="http://schemas.microsoft.com/office/drawing/2014/main" id="{684E2854-51E5-CB55-555F-C192462B7AB7}"/>
                    </a:ext>
                  </a:extLst>
                </p:cNvPr>
                <p:cNvSpPr/>
                <p:nvPr/>
              </p:nvSpPr>
              <p:spPr>
                <a:xfrm>
                  <a:off x="8477261" y="744854"/>
                  <a:ext cx="98414" cy="354101"/>
                </a:xfrm>
                <a:custGeom>
                  <a:avLst/>
                  <a:gdLst>
                    <a:gd name="connsiteX0" fmla="*/ 0 w 98414"/>
                    <a:gd name="connsiteY0" fmla="*/ 0 h 273050"/>
                    <a:gd name="connsiteX1" fmla="*/ 98414 w 98414"/>
                    <a:gd name="connsiteY1" fmla="*/ 0 h 273050"/>
                    <a:gd name="connsiteX2" fmla="*/ 98414 w 98414"/>
                    <a:gd name="connsiteY2" fmla="*/ 273050 h 273050"/>
                    <a:gd name="connsiteX3" fmla="*/ 0 w 98414"/>
                    <a:gd name="connsiteY3" fmla="*/ 273050 h 273050"/>
                    <a:gd name="connsiteX4" fmla="*/ 0 w 98414"/>
                    <a:gd name="connsiteY4" fmla="*/ 0 h 273050"/>
                    <a:gd name="connsiteX0" fmla="*/ 0 w 98414"/>
                    <a:gd name="connsiteY0" fmla="*/ 25400 h 298450"/>
                    <a:gd name="connsiteX1" fmla="*/ 98414 w 98414"/>
                    <a:gd name="connsiteY1" fmla="*/ 25400 h 298450"/>
                    <a:gd name="connsiteX2" fmla="*/ 98414 w 98414"/>
                    <a:gd name="connsiteY2" fmla="*/ 298450 h 298450"/>
                    <a:gd name="connsiteX3" fmla="*/ 0 w 98414"/>
                    <a:gd name="connsiteY3" fmla="*/ 298450 h 298450"/>
                    <a:gd name="connsiteX4" fmla="*/ 0 w 98414"/>
                    <a:gd name="connsiteY4" fmla="*/ 25400 h 298450"/>
                    <a:gd name="connsiteX0" fmla="*/ 0 w 98414"/>
                    <a:gd name="connsiteY0" fmla="*/ 37146 h 310196"/>
                    <a:gd name="connsiteX1" fmla="*/ 98414 w 98414"/>
                    <a:gd name="connsiteY1" fmla="*/ 37146 h 310196"/>
                    <a:gd name="connsiteX2" fmla="*/ 98414 w 98414"/>
                    <a:gd name="connsiteY2" fmla="*/ 310196 h 310196"/>
                    <a:gd name="connsiteX3" fmla="*/ 0 w 98414"/>
                    <a:gd name="connsiteY3" fmla="*/ 310196 h 310196"/>
                    <a:gd name="connsiteX4" fmla="*/ 0 w 98414"/>
                    <a:gd name="connsiteY4" fmla="*/ 37146 h 310196"/>
                    <a:gd name="connsiteX0" fmla="*/ 0 w 98414"/>
                    <a:gd name="connsiteY0" fmla="*/ 37146 h 334184"/>
                    <a:gd name="connsiteX1" fmla="*/ 98414 w 98414"/>
                    <a:gd name="connsiteY1" fmla="*/ 37146 h 334184"/>
                    <a:gd name="connsiteX2" fmla="*/ 98414 w 98414"/>
                    <a:gd name="connsiteY2" fmla="*/ 310196 h 334184"/>
                    <a:gd name="connsiteX3" fmla="*/ 0 w 98414"/>
                    <a:gd name="connsiteY3" fmla="*/ 310196 h 334184"/>
                    <a:gd name="connsiteX4" fmla="*/ 0 w 98414"/>
                    <a:gd name="connsiteY4" fmla="*/ 37146 h 334184"/>
                    <a:gd name="connsiteX0" fmla="*/ 0 w 98414"/>
                    <a:gd name="connsiteY0" fmla="*/ 37146 h 344977"/>
                    <a:gd name="connsiteX1" fmla="*/ 98414 w 98414"/>
                    <a:gd name="connsiteY1" fmla="*/ 37146 h 344977"/>
                    <a:gd name="connsiteX2" fmla="*/ 98414 w 98414"/>
                    <a:gd name="connsiteY2" fmla="*/ 310196 h 344977"/>
                    <a:gd name="connsiteX3" fmla="*/ 0 w 98414"/>
                    <a:gd name="connsiteY3" fmla="*/ 310196 h 344977"/>
                    <a:gd name="connsiteX4" fmla="*/ 0 w 98414"/>
                    <a:gd name="connsiteY4" fmla="*/ 37146 h 344977"/>
                    <a:gd name="connsiteX0" fmla="*/ 0 w 98414"/>
                    <a:gd name="connsiteY0" fmla="*/ 37146 h 351876"/>
                    <a:gd name="connsiteX1" fmla="*/ 98414 w 98414"/>
                    <a:gd name="connsiteY1" fmla="*/ 37146 h 351876"/>
                    <a:gd name="connsiteX2" fmla="*/ 98414 w 98414"/>
                    <a:gd name="connsiteY2" fmla="*/ 310196 h 351876"/>
                    <a:gd name="connsiteX3" fmla="*/ 0 w 98414"/>
                    <a:gd name="connsiteY3" fmla="*/ 310196 h 351876"/>
                    <a:gd name="connsiteX4" fmla="*/ 0 w 98414"/>
                    <a:gd name="connsiteY4" fmla="*/ 37146 h 351876"/>
                    <a:gd name="connsiteX0" fmla="*/ 0 w 98414"/>
                    <a:gd name="connsiteY0" fmla="*/ 39371 h 354101"/>
                    <a:gd name="connsiteX1" fmla="*/ 98414 w 98414"/>
                    <a:gd name="connsiteY1" fmla="*/ 39371 h 354101"/>
                    <a:gd name="connsiteX2" fmla="*/ 98414 w 98414"/>
                    <a:gd name="connsiteY2" fmla="*/ 312421 h 354101"/>
                    <a:gd name="connsiteX3" fmla="*/ 0 w 98414"/>
                    <a:gd name="connsiteY3" fmla="*/ 312421 h 354101"/>
                    <a:gd name="connsiteX4" fmla="*/ 0 w 98414"/>
                    <a:gd name="connsiteY4" fmla="*/ 39371 h 354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8414" h="354101">
                      <a:moveTo>
                        <a:pt x="0" y="39371"/>
                      </a:moveTo>
                      <a:cubicBezTo>
                        <a:pt x="13755" y="-8254"/>
                        <a:pt x="62434" y="-17779"/>
                        <a:pt x="98414" y="39371"/>
                      </a:cubicBezTo>
                      <a:lnTo>
                        <a:pt x="98414" y="312421"/>
                      </a:lnTo>
                      <a:cubicBezTo>
                        <a:pt x="71959" y="366396"/>
                        <a:pt x="20105" y="369571"/>
                        <a:pt x="0" y="312421"/>
                      </a:cubicBezTo>
                      <a:lnTo>
                        <a:pt x="0" y="39371"/>
                      </a:lnTo>
                      <a:close/>
                    </a:path>
                  </a:pathLst>
                </a:custGeom>
                <a:solidFill>
                  <a:srgbClr val="F9A783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pic>
        <p:nvPicPr>
          <p:cNvPr id="379" name="ttsMP3.com_VoiceText_2025-2-2_17-33-42">
            <a:hlinkClick r:id="" action="ppaction://media"/>
            <a:extLst>
              <a:ext uri="{FF2B5EF4-FFF2-40B4-BE49-F238E27FC236}">
                <a16:creationId xmlns:a16="http://schemas.microsoft.com/office/drawing/2014/main" id="{9A1D6E83-5A50-F567-26D7-2D3A8040FA1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9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064" fill="hold"/>
                                        <p:tgtEl>
                                          <p:spTgt spid="37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79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0429253-8AFB-46A7-B2C3-1B05337C86F9}"/>
              </a:ext>
            </a:extLst>
          </p:cNvPr>
          <p:cNvGrpSpPr/>
          <p:nvPr/>
        </p:nvGrpSpPr>
        <p:grpSpPr>
          <a:xfrm>
            <a:off x="574288" y="-48048008"/>
            <a:ext cx="4900018" cy="48048008"/>
            <a:chOff x="8793199" y="-9193101"/>
            <a:chExt cx="4900018" cy="4804800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1929E7-CB62-4D8C-86F2-2D70F97A701B}"/>
                </a:ext>
              </a:extLst>
            </p:cNvPr>
            <p:cNvSpPr txBox="1"/>
            <p:nvPr/>
          </p:nvSpPr>
          <p:spPr>
            <a:xfrm>
              <a:off x="9712207" y="16953853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BEB0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2FF714-2B06-430B-81A4-52C8115541D8}"/>
                </a:ext>
              </a:extLst>
            </p:cNvPr>
            <p:cNvSpPr txBox="1"/>
            <p:nvPr/>
          </p:nvSpPr>
          <p:spPr>
            <a:xfrm>
              <a:off x="10548274" y="3737757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Zz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C512AB9-CABE-4160-B59B-D18DC2306B56}"/>
                </a:ext>
              </a:extLst>
            </p:cNvPr>
            <p:cNvSpPr txBox="1"/>
            <p:nvPr/>
          </p:nvSpPr>
          <p:spPr>
            <a:xfrm>
              <a:off x="8793199" y="-9193101"/>
              <a:ext cx="4900018" cy="30162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000" b="0" i="0" u="none" strike="noStrike" kern="0" cap="none" spc="0" normalizeH="0" baseline="0" noProof="0" dirty="0">
                  <a:ln>
                    <a:solidFill>
                      <a:prstClr val="black"/>
                    </a:solidFill>
                  </a:ln>
                  <a:solidFill>
                    <a:srgbClr val="7336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Y </a:t>
              </a:r>
              <a:r>
                <a:rPr kumimoji="0" lang="en-US" sz="19000" b="0" i="0" u="none" strike="noStrike" kern="0" cap="none" spc="0" normalizeH="0" baseline="0" noProof="0" dirty="0" err="1">
                  <a:ln>
                    <a:solidFill>
                      <a:prstClr val="black"/>
                    </a:solidFill>
                  </a:ln>
                  <a:solidFill>
                    <a:srgbClr val="7336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y</a:t>
              </a:r>
              <a:endParaRPr kumimoji="0" lang="en-US" sz="19000" b="0" i="0" u="none" strike="noStrike" kern="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srgbClr val="7336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382A43F-A79D-4202-91E8-43664A6C8397}"/>
              </a:ext>
            </a:extLst>
          </p:cNvPr>
          <p:cNvSpPr/>
          <p:nvPr/>
        </p:nvSpPr>
        <p:spPr>
          <a:xfrm>
            <a:off x="0" y="3959338"/>
            <a:ext cx="6858000" cy="8232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36FBED-1BA6-BF8B-39A6-31C22E636A4C}"/>
              </a:ext>
            </a:extLst>
          </p:cNvPr>
          <p:cNvGrpSpPr/>
          <p:nvPr/>
        </p:nvGrpSpPr>
        <p:grpSpPr>
          <a:xfrm flipH="1">
            <a:off x="485203" y="4374306"/>
            <a:ext cx="5887594" cy="5990636"/>
            <a:chOff x="2962275" y="353565"/>
            <a:chExt cx="5915677" cy="6019210"/>
          </a:xfrm>
        </p:grpSpPr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A0DA6CB7-4E2B-234A-72AB-B698AA0B4869}"/>
                </a:ext>
              </a:extLst>
            </p:cNvPr>
            <p:cNvSpPr/>
            <p:nvPr/>
          </p:nvSpPr>
          <p:spPr>
            <a:xfrm>
              <a:off x="4400282" y="4330700"/>
              <a:ext cx="697713" cy="2042075"/>
            </a:xfrm>
            <a:custGeom>
              <a:avLst/>
              <a:gdLst>
                <a:gd name="connsiteX0" fmla="*/ 0 w 571500"/>
                <a:gd name="connsiteY0" fmla="*/ 0 h 1480161"/>
                <a:gd name="connsiteX1" fmla="*/ 571500 w 571500"/>
                <a:gd name="connsiteY1" fmla="*/ 0 h 1480161"/>
                <a:gd name="connsiteX2" fmla="*/ 571500 w 571500"/>
                <a:gd name="connsiteY2" fmla="*/ 1480161 h 1480161"/>
                <a:gd name="connsiteX3" fmla="*/ 0 w 571500"/>
                <a:gd name="connsiteY3" fmla="*/ 1480161 h 1480161"/>
                <a:gd name="connsiteX4" fmla="*/ 0 w 571500"/>
                <a:gd name="connsiteY4" fmla="*/ 0 h 1480161"/>
                <a:gd name="connsiteX0" fmla="*/ 0 w 571500"/>
                <a:gd name="connsiteY0" fmla="*/ 0 h 1950061"/>
                <a:gd name="connsiteX1" fmla="*/ 571500 w 571500"/>
                <a:gd name="connsiteY1" fmla="*/ 0 h 1950061"/>
                <a:gd name="connsiteX2" fmla="*/ 190500 w 571500"/>
                <a:gd name="connsiteY2" fmla="*/ 1950061 h 1950061"/>
                <a:gd name="connsiteX3" fmla="*/ 0 w 571500"/>
                <a:gd name="connsiteY3" fmla="*/ 1480161 h 1950061"/>
                <a:gd name="connsiteX4" fmla="*/ 0 w 571500"/>
                <a:gd name="connsiteY4" fmla="*/ 0 h 1950061"/>
                <a:gd name="connsiteX0" fmla="*/ 0 w 571500"/>
                <a:gd name="connsiteY0" fmla="*/ 0 h 1950061"/>
                <a:gd name="connsiteX1" fmla="*/ 571500 w 571500"/>
                <a:gd name="connsiteY1" fmla="*/ 0 h 1950061"/>
                <a:gd name="connsiteX2" fmla="*/ 190500 w 571500"/>
                <a:gd name="connsiteY2" fmla="*/ 1950061 h 1950061"/>
                <a:gd name="connsiteX3" fmla="*/ 0 w 571500"/>
                <a:gd name="connsiteY3" fmla="*/ 0 h 1950061"/>
                <a:gd name="connsiteX0" fmla="*/ 0 w 571500"/>
                <a:gd name="connsiteY0" fmla="*/ 0 h 1924661"/>
                <a:gd name="connsiteX1" fmla="*/ 571500 w 571500"/>
                <a:gd name="connsiteY1" fmla="*/ 0 h 1924661"/>
                <a:gd name="connsiteX2" fmla="*/ 139700 w 571500"/>
                <a:gd name="connsiteY2" fmla="*/ 1924661 h 1924661"/>
                <a:gd name="connsiteX3" fmla="*/ 0 w 571500"/>
                <a:gd name="connsiteY3" fmla="*/ 0 h 1924661"/>
                <a:gd name="connsiteX0" fmla="*/ 72568 w 644068"/>
                <a:gd name="connsiteY0" fmla="*/ 0 h 2028736"/>
                <a:gd name="connsiteX1" fmla="*/ 644068 w 644068"/>
                <a:gd name="connsiteY1" fmla="*/ 0 h 2028736"/>
                <a:gd name="connsiteX2" fmla="*/ 212268 w 644068"/>
                <a:gd name="connsiteY2" fmla="*/ 1924661 h 2028736"/>
                <a:gd name="connsiteX3" fmla="*/ 72568 w 644068"/>
                <a:gd name="connsiteY3" fmla="*/ 0 h 2028736"/>
                <a:gd name="connsiteX0" fmla="*/ 115447 w 623447"/>
                <a:gd name="connsiteY0" fmla="*/ 0 h 2028736"/>
                <a:gd name="connsiteX1" fmla="*/ 623447 w 623447"/>
                <a:gd name="connsiteY1" fmla="*/ 0 h 2028736"/>
                <a:gd name="connsiteX2" fmla="*/ 191647 w 623447"/>
                <a:gd name="connsiteY2" fmla="*/ 1924661 h 2028736"/>
                <a:gd name="connsiteX3" fmla="*/ 115447 w 623447"/>
                <a:gd name="connsiteY3" fmla="*/ 0 h 2028736"/>
                <a:gd name="connsiteX0" fmla="*/ 115447 w 623447"/>
                <a:gd name="connsiteY0" fmla="*/ 0 h 2028736"/>
                <a:gd name="connsiteX1" fmla="*/ 623447 w 623447"/>
                <a:gd name="connsiteY1" fmla="*/ 0 h 2028736"/>
                <a:gd name="connsiteX2" fmla="*/ 191647 w 623447"/>
                <a:gd name="connsiteY2" fmla="*/ 1924661 h 2028736"/>
                <a:gd name="connsiteX3" fmla="*/ 115447 w 623447"/>
                <a:gd name="connsiteY3" fmla="*/ 0 h 2028736"/>
                <a:gd name="connsiteX0" fmla="*/ 115447 w 641441"/>
                <a:gd name="connsiteY0" fmla="*/ 0 h 2028736"/>
                <a:gd name="connsiteX1" fmla="*/ 623447 w 641441"/>
                <a:gd name="connsiteY1" fmla="*/ 0 h 2028736"/>
                <a:gd name="connsiteX2" fmla="*/ 191647 w 641441"/>
                <a:gd name="connsiteY2" fmla="*/ 1924661 h 2028736"/>
                <a:gd name="connsiteX3" fmla="*/ 115447 w 641441"/>
                <a:gd name="connsiteY3" fmla="*/ 0 h 2028736"/>
                <a:gd name="connsiteX0" fmla="*/ 152013 w 678007"/>
                <a:gd name="connsiteY0" fmla="*/ 0 h 2025030"/>
                <a:gd name="connsiteX1" fmla="*/ 660013 w 678007"/>
                <a:gd name="connsiteY1" fmla="*/ 0 h 2025030"/>
                <a:gd name="connsiteX2" fmla="*/ 228213 w 678007"/>
                <a:gd name="connsiteY2" fmla="*/ 1924661 h 2025030"/>
                <a:gd name="connsiteX3" fmla="*/ 152013 w 678007"/>
                <a:gd name="connsiteY3" fmla="*/ 0 h 2025030"/>
                <a:gd name="connsiteX0" fmla="*/ 152013 w 678007"/>
                <a:gd name="connsiteY0" fmla="*/ 0 h 2049316"/>
                <a:gd name="connsiteX1" fmla="*/ 660013 w 678007"/>
                <a:gd name="connsiteY1" fmla="*/ 0 h 2049316"/>
                <a:gd name="connsiteX2" fmla="*/ 228213 w 678007"/>
                <a:gd name="connsiteY2" fmla="*/ 1950061 h 2049316"/>
                <a:gd name="connsiteX3" fmla="*/ 152013 w 678007"/>
                <a:gd name="connsiteY3" fmla="*/ 0 h 2049316"/>
                <a:gd name="connsiteX0" fmla="*/ 171719 w 697713"/>
                <a:gd name="connsiteY0" fmla="*/ 0 h 2042075"/>
                <a:gd name="connsiteX1" fmla="*/ 679719 w 697713"/>
                <a:gd name="connsiteY1" fmla="*/ 0 h 2042075"/>
                <a:gd name="connsiteX2" fmla="*/ 247919 w 697713"/>
                <a:gd name="connsiteY2" fmla="*/ 1950061 h 2042075"/>
                <a:gd name="connsiteX3" fmla="*/ 171719 w 697713"/>
                <a:gd name="connsiteY3" fmla="*/ 0 h 20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713" h="2042075">
                  <a:moveTo>
                    <a:pt x="171719" y="0"/>
                  </a:moveTo>
                  <a:lnTo>
                    <a:pt x="679719" y="0"/>
                  </a:lnTo>
                  <a:cubicBezTo>
                    <a:pt x="713586" y="622504"/>
                    <a:pt x="753802" y="2445157"/>
                    <a:pt x="247919" y="1950061"/>
                  </a:cubicBezTo>
                  <a:cubicBezTo>
                    <a:pt x="-287598" y="2470557"/>
                    <a:pt x="218286" y="641554"/>
                    <a:pt x="171719" y="0"/>
                  </a:cubicBezTo>
                  <a:close/>
                </a:path>
              </a:pathLst>
            </a:custGeom>
            <a:solidFill>
              <a:srgbClr val="9D4D1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EECA56D-E35B-605C-28D5-BAFC5070B107}"/>
                </a:ext>
              </a:extLst>
            </p:cNvPr>
            <p:cNvSpPr/>
            <p:nvPr/>
          </p:nvSpPr>
          <p:spPr>
            <a:xfrm>
              <a:off x="4400282" y="6078013"/>
              <a:ext cx="602328" cy="284281"/>
            </a:xfrm>
            <a:custGeom>
              <a:avLst/>
              <a:gdLst>
                <a:gd name="connsiteX0" fmla="*/ 0 w 602328"/>
                <a:gd name="connsiteY0" fmla="*/ 0 h 284281"/>
                <a:gd name="connsiteX1" fmla="*/ 602328 w 602328"/>
                <a:gd name="connsiteY1" fmla="*/ 0 h 284281"/>
                <a:gd name="connsiteX2" fmla="*/ 577967 w 602328"/>
                <a:gd name="connsiteY2" fmla="*/ 84749 h 284281"/>
                <a:gd name="connsiteX3" fmla="*/ 246832 w 602328"/>
                <a:gd name="connsiteY3" fmla="*/ 192267 h 284281"/>
                <a:gd name="connsiteX4" fmla="*/ 1242 w 602328"/>
                <a:gd name="connsiteY4" fmla="*/ 99841 h 284281"/>
                <a:gd name="connsiteX5" fmla="*/ 0 w 602328"/>
                <a:gd name="connsiteY5" fmla="*/ 0 h 28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2328" h="284281">
                  <a:moveTo>
                    <a:pt x="0" y="0"/>
                  </a:moveTo>
                  <a:lnTo>
                    <a:pt x="602328" y="0"/>
                  </a:lnTo>
                  <a:lnTo>
                    <a:pt x="577967" y="84749"/>
                  </a:lnTo>
                  <a:cubicBezTo>
                    <a:pt x="509679" y="275360"/>
                    <a:pt x="404921" y="346985"/>
                    <a:pt x="246832" y="192267"/>
                  </a:cubicBezTo>
                  <a:cubicBezTo>
                    <a:pt x="79483" y="354922"/>
                    <a:pt x="13833" y="288134"/>
                    <a:pt x="1242" y="9984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43C0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7">
              <a:extLst>
                <a:ext uri="{FF2B5EF4-FFF2-40B4-BE49-F238E27FC236}">
                  <a16:creationId xmlns:a16="http://schemas.microsoft.com/office/drawing/2014/main" id="{0514C49A-8326-5454-F2BA-E6BA0147C78B}"/>
                </a:ext>
              </a:extLst>
            </p:cNvPr>
            <p:cNvSpPr/>
            <p:nvPr/>
          </p:nvSpPr>
          <p:spPr>
            <a:xfrm>
              <a:off x="5301989" y="4264595"/>
              <a:ext cx="697713" cy="2042075"/>
            </a:xfrm>
            <a:custGeom>
              <a:avLst/>
              <a:gdLst>
                <a:gd name="connsiteX0" fmla="*/ 0 w 571500"/>
                <a:gd name="connsiteY0" fmla="*/ 0 h 1480161"/>
                <a:gd name="connsiteX1" fmla="*/ 571500 w 571500"/>
                <a:gd name="connsiteY1" fmla="*/ 0 h 1480161"/>
                <a:gd name="connsiteX2" fmla="*/ 571500 w 571500"/>
                <a:gd name="connsiteY2" fmla="*/ 1480161 h 1480161"/>
                <a:gd name="connsiteX3" fmla="*/ 0 w 571500"/>
                <a:gd name="connsiteY3" fmla="*/ 1480161 h 1480161"/>
                <a:gd name="connsiteX4" fmla="*/ 0 w 571500"/>
                <a:gd name="connsiteY4" fmla="*/ 0 h 1480161"/>
                <a:gd name="connsiteX0" fmla="*/ 0 w 571500"/>
                <a:gd name="connsiteY0" fmla="*/ 0 h 1950061"/>
                <a:gd name="connsiteX1" fmla="*/ 571500 w 571500"/>
                <a:gd name="connsiteY1" fmla="*/ 0 h 1950061"/>
                <a:gd name="connsiteX2" fmla="*/ 190500 w 571500"/>
                <a:gd name="connsiteY2" fmla="*/ 1950061 h 1950061"/>
                <a:gd name="connsiteX3" fmla="*/ 0 w 571500"/>
                <a:gd name="connsiteY3" fmla="*/ 1480161 h 1950061"/>
                <a:gd name="connsiteX4" fmla="*/ 0 w 571500"/>
                <a:gd name="connsiteY4" fmla="*/ 0 h 1950061"/>
                <a:gd name="connsiteX0" fmla="*/ 0 w 571500"/>
                <a:gd name="connsiteY0" fmla="*/ 0 h 1950061"/>
                <a:gd name="connsiteX1" fmla="*/ 571500 w 571500"/>
                <a:gd name="connsiteY1" fmla="*/ 0 h 1950061"/>
                <a:gd name="connsiteX2" fmla="*/ 190500 w 571500"/>
                <a:gd name="connsiteY2" fmla="*/ 1950061 h 1950061"/>
                <a:gd name="connsiteX3" fmla="*/ 0 w 571500"/>
                <a:gd name="connsiteY3" fmla="*/ 0 h 1950061"/>
                <a:gd name="connsiteX0" fmla="*/ 0 w 571500"/>
                <a:gd name="connsiteY0" fmla="*/ 0 h 1924661"/>
                <a:gd name="connsiteX1" fmla="*/ 571500 w 571500"/>
                <a:gd name="connsiteY1" fmla="*/ 0 h 1924661"/>
                <a:gd name="connsiteX2" fmla="*/ 139700 w 571500"/>
                <a:gd name="connsiteY2" fmla="*/ 1924661 h 1924661"/>
                <a:gd name="connsiteX3" fmla="*/ 0 w 571500"/>
                <a:gd name="connsiteY3" fmla="*/ 0 h 1924661"/>
                <a:gd name="connsiteX0" fmla="*/ 72568 w 644068"/>
                <a:gd name="connsiteY0" fmla="*/ 0 h 2028736"/>
                <a:gd name="connsiteX1" fmla="*/ 644068 w 644068"/>
                <a:gd name="connsiteY1" fmla="*/ 0 h 2028736"/>
                <a:gd name="connsiteX2" fmla="*/ 212268 w 644068"/>
                <a:gd name="connsiteY2" fmla="*/ 1924661 h 2028736"/>
                <a:gd name="connsiteX3" fmla="*/ 72568 w 644068"/>
                <a:gd name="connsiteY3" fmla="*/ 0 h 2028736"/>
                <a:gd name="connsiteX0" fmla="*/ 115447 w 623447"/>
                <a:gd name="connsiteY0" fmla="*/ 0 h 2028736"/>
                <a:gd name="connsiteX1" fmla="*/ 623447 w 623447"/>
                <a:gd name="connsiteY1" fmla="*/ 0 h 2028736"/>
                <a:gd name="connsiteX2" fmla="*/ 191647 w 623447"/>
                <a:gd name="connsiteY2" fmla="*/ 1924661 h 2028736"/>
                <a:gd name="connsiteX3" fmla="*/ 115447 w 623447"/>
                <a:gd name="connsiteY3" fmla="*/ 0 h 2028736"/>
                <a:gd name="connsiteX0" fmla="*/ 115447 w 623447"/>
                <a:gd name="connsiteY0" fmla="*/ 0 h 2028736"/>
                <a:gd name="connsiteX1" fmla="*/ 623447 w 623447"/>
                <a:gd name="connsiteY1" fmla="*/ 0 h 2028736"/>
                <a:gd name="connsiteX2" fmla="*/ 191647 w 623447"/>
                <a:gd name="connsiteY2" fmla="*/ 1924661 h 2028736"/>
                <a:gd name="connsiteX3" fmla="*/ 115447 w 623447"/>
                <a:gd name="connsiteY3" fmla="*/ 0 h 2028736"/>
                <a:gd name="connsiteX0" fmla="*/ 115447 w 641441"/>
                <a:gd name="connsiteY0" fmla="*/ 0 h 2028736"/>
                <a:gd name="connsiteX1" fmla="*/ 623447 w 641441"/>
                <a:gd name="connsiteY1" fmla="*/ 0 h 2028736"/>
                <a:gd name="connsiteX2" fmla="*/ 191647 w 641441"/>
                <a:gd name="connsiteY2" fmla="*/ 1924661 h 2028736"/>
                <a:gd name="connsiteX3" fmla="*/ 115447 w 641441"/>
                <a:gd name="connsiteY3" fmla="*/ 0 h 2028736"/>
                <a:gd name="connsiteX0" fmla="*/ 152013 w 678007"/>
                <a:gd name="connsiteY0" fmla="*/ 0 h 2025030"/>
                <a:gd name="connsiteX1" fmla="*/ 660013 w 678007"/>
                <a:gd name="connsiteY1" fmla="*/ 0 h 2025030"/>
                <a:gd name="connsiteX2" fmla="*/ 228213 w 678007"/>
                <a:gd name="connsiteY2" fmla="*/ 1924661 h 2025030"/>
                <a:gd name="connsiteX3" fmla="*/ 152013 w 678007"/>
                <a:gd name="connsiteY3" fmla="*/ 0 h 2025030"/>
                <a:gd name="connsiteX0" fmla="*/ 152013 w 678007"/>
                <a:gd name="connsiteY0" fmla="*/ 0 h 2049316"/>
                <a:gd name="connsiteX1" fmla="*/ 660013 w 678007"/>
                <a:gd name="connsiteY1" fmla="*/ 0 h 2049316"/>
                <a:gd name="connsiteX2" fmla="*/ 228213 w 678007"/>
                <a:gd name="connsiteY2" fmla="*/ 1950061 h 2049316"/>
                <a:gd name="connsiteX3" fmla="*/ 152013 w 678007"/>
                <a:gd name="connsiteY3" fmla="*/ 0 h 2049316"/>
                <a:gd name="connsiteX0" fmla="*/ 171719 w 697713"/>
                <a:gd name="connsiteY0" fmla="*/ 0 h 2042075"/>
                <a:gd name="connsiteX1" fmla="*/ 679719 w 697713"/>
                <a:gd name="connsiteY1" fmla="*/ 0 h 2042075"/>
                <a:gd name="connsiteX2" fmla="*/ 247919 w 697713"/>
                <a:gd name="connsiteY2" fmla="*/ 1950061 h 2042075"/>
                <a:gd name="connsiteX3" fmla="*/ 171719 w 697713"/>
                <a:gd name="connsiteY3" fmla="*/ 0 h 20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713" h="2042075">
                  <a:moveTo>
                    <a:pt x="171719" y="0"/>
                  </a:moveTo>
                  <a:lnTo>
                    <a:pt x="679719" y="0"/>
                  </a:lnTo>
                  <a:cubicBezTo>
                    <a:pt x="713586" y="622504"/>
                    <a:pt x="753802" y="2445157"/>
                    <a:pt x="247919" y="1950061"/>
                  </a:cubicBezTo>
                  <a:cubicBezTo>
                    <a:pt x="-287598" y="2470557"/>
                    <a:pt x="218286" y="641554"/>
                    <a:pt x="171719" y="0"/>
                  </a:cubicBezTo>
                  <a:close/>
                </a:path>
              </a:pathLst>
            </a:custGeom>
            <a:solidFill>
              <a:srgbClr val="9D4D1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5EC4754-EDA5-1C82-8EA3-817AD45BC0DB}"/>
                </a:ext>
              </a:extLst>
            </p:cNvPr>
            <p:cNvSpPr/>
            <p:nvPr/>
          </p:nvSpPr>
          <p:spPr>
            <a:xfrm>
              <a:off x="5301989" y="6011908"/>
              <a:ext cx="602328" cy="284281"/>
            </a:xfrm>
            <a:custGeom>
              <a:avLst/>
              <a:gdLst>
                <a:gd name="connsiteX0" fmla="*/ 0 w 602328"/>
                <a:gd name="connsiteY0" fmla="*/ 0 h 284281"/>
                <a:gd name="connsiteX1" fmla="*/ 602328 w 602328"/>
                <a:gd name="connsiteY1" fmla="*/ 0 h 284281"/>
                <a:gd name="connsiteX2" fmla="*/ 577967 w 602328"/>
                <a:gd name="connsiteY2" fmla="*/ 84749 h 284281"/>
                <a:gd name="connsiteX3" fmla="*/ 246832 w 602328"/>
                <a:gd name="connsiteY3" fmla="*/ 192267 h 284281"/>
                <a:gd name="connsiteX4" fmla="*/ 1242 w 602328"/>
                <a:gd name="connsiteY4" fmla="*/ 99841 h 284281"/>
                <a:gd name="connsiteX5" fmla="*/ 0 w 602328"/>
                <a:gd name="connsiteY5" fmla="*/ 0 h 28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2328" h="284281">
                  <a:moveTo>
                    <a:pt x="0" y="0"/>
                  </a:moveTo>
                  <a:lnTo>
                    <a:pt x="602328" y="0"/>
                  </a:lnTo>
                  <a:lnTo>
                    <a:pt x="577967" y="84749"/>
                  </a:lnTo>
                  <a:cubicBezTo>
                    <a:pt x="509679" y="275360"/>
                    <a:pt x="404921" y="346985"/>
                    <a:pt x="246832" y="192267"/>
                  </a:cubicBezTo>
                  <a:cubicBezTo>
                    <a:pt x="79483" y="354922"/>
                    <a:pt x="13833" y="288134"/>
                    <a:pt x="1242" y="9984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43C0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17">
              <a:extLst>
                <a:ext uri="{FF2B5EF4-FFF2-40B4-BE49-F238E27FC236}">
                  <a16:creationId xmlns:a16="http://schemas.microsoft.com/office/drawing/2014/main" id="{2206195B-8CCC-1FEE-BF50-F0A9E5504CDB}"/>
                </a:ext>
              </a:extLst>
            </p:cNvPr>
            <p:cNvSpPr/>
            <p:nvPr/>
          </p:nvSpPr>
          <p:spPr>
            <a:xfrm>
              <a:off x="7624274" y="4188559"/>
              <a:ext cx="697713" cy="2042075"/>
            </a:xfrm>
            <a:custGeom>
              <a:avLst/>
              <a:gdLst>
                <a:gd name="connsiteX0" fmla="*/ 0 w 571500"/>
                <a:gd name="connsiteY0" fmla="*/ 0 h 1480161"/>
                <a:gd name="connsiteX1" fmla="*/ 571500 w 571500"/>
                <a:gd name="connsiteY1" fmla="*/ 0 h 1480161"/>
                <a:gd name="connsiteX2" fmla="*/ 571500 w 571500"/>
                <a:gd name="connsiteY2" fmla="*/ 1480161 h 1480161"/>
                <a:gd name="connsiteX3" fmla="*/ 0 w 571500"/>
                <a:gd name="connsiteY3" fmla="*/ 1480161 h 1480161"/>
                <a:gd name="connsiteX4" fmla="*/ 0 w 571500"/>
                <a:gd name="connsiteY4" fmla="*/ 0 h 1480161"/>
                <a:gd name="connsiteX0" fmla="*/ 0 w 571500"/>
                <a:gd name="connsiteY0" fmla="*/ 0 h 1950061"/>
                <a:gd name="connsiteX1" fmla="*/ 571500 w 571500"/>
                <a:gd name="connsiteY1" fmla="*/ 0 h 1950061"/>
                <a:gd name="connsiteX2" fmla="*/ 190500 w 571500"/>
                <a:gd name="connsiteY2" fmla="*/ 1950061 h 1950061"/>
                <a:gd name="connsiteX3" fmla="*/ 0 w 571500"/>
                <a:gd name="connsiteY3" fmla="*/ 1480161 h 1950061"/>
                <a:gd name="connsiteX4" fmla="*/ 0 w 571500"/>
                <a:gd name="connsiteY4" fmla="*/ 0 h 1950061"/>
                <a:gd name="connsiteX0" fmla="*/ 0 w 571500"/>
                <a:gd name="connsiteY0" fmla="*/ 0 h 1950061"/>
                <a:gd name="connsiteX1" fmla="*/ 571500 w 571500"/>
                <a:gd name="connsiteY1" fmla="*/ 0 h 1950061"/>
                <a:gd name="connsiteX2" fmla="*/ 190500 w 571500"/>
                <a:gd name="connsiteY2" fmla="*/ 1950061 h 1950061"/>
                <a:gd name="connsiteX3" fmla="*/ 0 w 571500"/>
                <a:gd name="connsiteY3" fmla="*/ 0 h 1950061"/>
                <a:gd name="connsiteX0" fmla="*/ 0 w 571500"/>
                <a:gd name="connsiteY0" fmla="*/ 0 h 1924661"/>
                <a:gd name="connsiteX1" fmla="*/ 571500 w 571500"/>
                <a:gd name="connsiteY1" fmla="*/ 0 h 1924661"/>
                <a:gd name="connsiteX2" fmla="*/ 139700 w 571500"/>
                <a:gd name="connsiteY2" fmla="*/ 1924661 h 1924661"/>
                <a:gd name="connsiteX3" fmla="*/ 0 w 571500"/>
                <a:gd name="connsiteY3" fmla="*/ 0 h 1924661"/>
                <a:gd name="connsiteX0" fmla="*/ 72568 w 644068"/>
                <a:gd name="connsiteY0" fmla="*/ 0 h 2028736"/>
                <a:gd name="connsiteX1" fmla="*/ 644068 w 644068"/>
                <a:gd name="connsiteY1" fmla="*/ 0 h 2028736"/>
                <a:gd name="connsiteX2" fmla="*/ 212268 w 644068"/>
                <a:gd name="connsiteY2" fmla="*/ 1924661 h 2028736"/>
                <a:gd name="connsiteX3" fmla="*/ 72568 w 644068"/>
                <a:gd name="connsiteY3" fmla="*/ 0 h 2028736"/>
                <a:gd name="connsiteX0" fmla="*/ 115447 w 623447"/>
                <a:gd name="connsiteY0" fmla="*/ 0 h 2028736"/>
                <a:gd name="connsiteX1" fmla="*/ 623447 w 623447"/>
                <a:gd name="connsiteY1" fmla="*/ 0 h 2028736"/>
                <a:gd name="connsiteX2" fmla="*/ 191647 w 623447"/>
                <a:gd name="connsiteY2" fmla="*/ 1924661 h 2028736"/>
                <a:gd name="connsiteX3" fmla="*/ 115447 w 623447"/>
                <a:gd name="connsiteY3" fmla="*/ 0 h 2028736"/>
                <a:gd name="connsiteX0" fmla="*/ 115447 w 623447"/>
                <a:gd name="connsiteY0" fmla="*/ 0 h 2028736"/>
                <a:gd name="connsiteX1" fmla="*/ 623447 w 623447"/>
                <a:gd name="connsiteY1" fmla="*/ 0 h 2028736"/>
                <a:gd name="connsiteX2" fmla="*/ 191647 w 623447"/>
                <a:gd name="connsiteY2" fmla="*/ 1924661 h 2028736"/>
                <a:gd name="connsiteX3" fmla="*/ 115447 w 623447"/>
                <a:gd name="connsiteY3" fmla="*/ 0 h 2028736"/>
                <a:gd name="connsiteX0" fmla="*/ 115447 w 641441"/>
                <a:gd name="connsiteY0" fmla="*/ 0 h 2028736"/>
                <a:gd name="connsiteX1" fmla="*/ 623447 w 641441"/>
                <a:gd name="connsiteY1" fmla="*/ 0 h 2028736"/>
                <a:gd name="connsiteX2" fmla="*/ 191647 w 641441"/>
                <a:gd name="connsiteY2" fmla="*/ 1924661 h 2028736"/>
                <a:gd name="connsiteX3" fmla="*/ 115447 w 641441"/>
                <a:gd name="connsiteY3" fmla="*/ 0 h 2028736"/>
                <a:gd name="connsiteX0" fmla="*/ 152013 w 678007"/>
                <a:gd name="connsiteY0" fmla="*/ 0 h 2025030"/>
                <a:gd name="connsiteX1" fmla="*/ 660013 w 678007"/>
                <a:gd name="connsiteY1" fmla="*/ 0 h 2025030"/>
                <a:gd name="connsiteX2" fmla="*/ 228213 w 678007"/>
                <a:gd name="connsiteY2" fmla="*/ 1924661 h 2025030"/>
                <a:gd name="connsiteX3" fmla="*/ 152013 w 678007"/>
                <a:gd name="connsiteY3" fmla="*/ 0 h 2025030"/>
                <a:gd name="connsiteX0" fmla="*/ 152013 w 678007"/>
                <a:gd name="connsiteY0" fmla="*/ 0 h 2049316"/>
                <a:gd name="connsiteX1" fmla="*/ 660013 w 678007"/>
                <a:gd name="connsiteY1" fmla="*/ 0 h 2049316"/>
                <a:gd name="connsiteX2" fmla="*/ 228213 w 678007"/>
                <a:gd name="connsiteY2" fmla="*/ 1950061 h 2049316"/>
                <a:gd name="connsiteX3" fmla="*/ 152013 w 678007"/>
                <a:gd name="connsiteY3" fmla="*/ 0 h 2049316"/>
                <a:gd name="connsiteX0" fmla="*/ 171719 w 697713"/>
                <a:gd name="connsiteY0" fmla="*/ 0 h 2042075"/>
                <a:gd name="connsiteX1" fmla="*/ 679719 w 697713"/>
                <a:gd name="connsiteY1" fmla="*/ 0 h 2042075"/>
                <a:gd name="connsiteX2" fmla="*/ 247919 w 697713"/>
                <a:gd name="connsiteY2" fmla="*/ 1950061 h 2042075"/>
                <a:gd name="connsiteX3" fmla="*/ 171719 w 697713"/>
                <a:gd name="connsiteY3" fmla="*/ 0 h 20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713" h="2042075">
                  <a:moveTo>
                    <a:pt x="171719" y="0"/>
                  </a:moveTo>
                  <a:lnTo>
                    <a:pt x="679719" y="0"/>
                  </a:lnTo>
                  <a:cubicBezTo>
                    <a:pt x="713586" y="622504"/>
                    <a:pt x="753802" y="2445157"/>
                    <a:pt x="247919" y="1950061"/>
                  </a:cubicBezTo>
                  <a:cubicBezTo>
                    <a:pt x="-287598" y="2470557"/>
                    <a:pt x="218286" y="641554"/>
                    <a:pt x="171719" y="0"/>
                  </a:cubicBezTo>
                  <a:close/>
                </a:path>
              </a:pathLst>
            </a:custGeom>
            <a:solidFill>
              <a:srgbClr val="9D4D1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BB1BCA8-0617-CCD7-F7C7-E442CB5EE7DA}"/>
                </a:ext>
              </a:extLst>
            </p:cNvPr>
            <p:cNvSpPr/>
            <p:nvPr/>
          </p:nvSpPr>
          <p:spPr>
            <a:xfrm>
              <a:off x="7624274" y="5935872"/>
              <a:ext cx="602328" cy="284281"/>
            </a:xfrm>
            <a:custGeom>
              <a:avLst/>
              <a:gdLst>
                <a:gd name="connsiteX0" fmla="*/ 0 w 602328"/>
                <a:gd name="connsiteY0" fmla="*/ 0 h 284281"/>
                <a:gd name="connsiteX1" fmla="*/ 602328 w 602328"/>
                <a:gd name="connsiteY1" fmla="*/ 0 h 284281"/>
                <a:gd name="connsiteX2" fmla="*/ 577967 w 602328"/>
                <a:gd name="connsiteY2" fmla="*/ 84749 h 284281"/>
                <a:gd name="connsiteX3" fmla="*/ 246832 w 602328"/>
                <a:gd name="connsiteY3" fmla="*/ 192267 h 284281"/>
                <a:gd name="connsiteX4" fmla="*/ 1242 w 602328"/>
                <a:gd name="connsiteY4" fmla="*/ 99841 h 284281"/>
                <a:gd name="connsiteX5" fmla="*/ 0 w 602328"/>
                <a:gd name="connsiteY5" fmla="*/ 0 h 28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2328" h="284281">
                  <a:moveTo>
                    <a:pt x="0" y="0"/>
                  </a:moveTo>
                  <a:lnTo>
                    <a:pt x="602328" y="0"/>
                  </a:lnTo>
                  <a:lnTo>
                    <a:pt x="577967" y="84749"/>
                  </a:lnTo>
                  <a:cubicBezTo>
                    <a:pt x="509679" y="275360"/>
                    <a:pt x="404921" y="346985"/>
                    <a:pt x="246832" y="192267"/>
                  </a:cubicBezTo>
                  <a:cubicBezTo>
                    <a:pt x="79483" y="354922"/>
                    <a:pt x="13833" y="288134"/>
                    <a:pt x="1242" y="9984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43C0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 17">
              <a:extLst>
                <a:ext uri="{FF2B5EF4-FFF2-40B4-BE49-F238E27FC236}">
                  <a16:creationId xmlns:a16="http://schemas.microsoft.com/office/drawing/2014/main" id="{6C2D9E47-B3A3-F959-E272-3E30E6FBC9D7}"/>
                </a:ext>
              </a:extLst>
            </p:cNvPr>
            <p:cNvSpPr/>
            <p:nvPr/>
          </p:nvSpPr>
          <p:spPr>
            <a:xfrm>
              <a:off x="6767145" y="4066357"/>
              <a:ext cx="697713" cy="2042075"/>
            </a:xfrm>
            <a:custGeom>
              <a:avLst/>
              <a:gdLst>
                <a:gd name="connsiteX0" fmla="*/ 0 w 571500"/>
                <a:gd name="connsiteY0" fmla="*/ 0 h 1480161"/>
                <a:gd name="connsiteX1" fmla="*/ 571500 w 571500"/>
                <a:gd name="connsiteY1" fmla="*/ 0 h 1480161"/>
                <a:gd name="connsiteX2" fmla="*/ 571500 w 571500"/>
                <a:gd name="connsiteY2" fmla="*/ 1480161 h 1480161"/>
                <a:gd name="connsiteX3" fmla="*/ 0 w 571500"/>
                <a:gd name="connsiteY3" fmla="*/ 1480161 h 1480161"/>
                <a:gd name="connsiteX4" fmla="*/ 0 w 571500"/>
                <a:gd name="connsiteY4" fmla="*/ 0 h 1480161"/>
                <a:gd name="connsiteX0" fmla="*/ 0 w 571500"/>
                <a:gd name="connsiteY0" fmla="*/ 0 h 1950061"/>
                <a:gd name="connsiteX1" fmla="*/ 571500 w 571500"/>
                <a:gd name="connsiteY1" fmla="*/ 0 h 1950061"/>
                <a:gd name="connsiteX2" fmla="*/ 190500 w 571500"/>
                <a:gd name="connsiteY2" fmla="*/ 1950061 h 1950061"/>
                <a:gd name="connsiteX3" fmla="*/ 0 w 571500"/>
                <a:gd name="connsiteY3" fmla="*/ 1480161 h 1950061"/>
                <a:gd name="connsiteX4" fmla="*/ 0 w 571500"/>
                <a:gd name="connsiteY4" fmla="*/ 0 h 1950061"/>
                <a:gd name="connsiteX0" fmla="*/ 0 w 571500"/>
                <a:gd name="connsiteY0" fmla="*/ 0 h 1950061"/>
                <a:gd name="connsiteX1" fmla="*/ 571500 w 571500"/>
                <a:gd name="connsiteY1" fmla="*/ 0 h 1950061"/>
                <a:gd name="connsiteX2" fmla="*/ 190500 w 571500"/>
                <a:gd name="connsiteY2" fmla="*/ 1950061 h 1950061"/>
                <a:gd name="connsiteX3" fmla="*/ 0 w 571500"/>
                <a:gd name="connsiteY3" fmla="*/ 0 h 1950061"/>
                <a:gd name="connsiteX0" fmla="*/ 0 w 571500"/>
                <a:gd name="connsiteY0" fmla="*/ 0 h 1924661"/>
                <a:gd name="connsiteX1" fmla="*/ 571500 w 571500"/>
                <a:gd name="connsiteY1" fmla="*/ 0 h 1924661"/>
                <a:gd name="connsiteX2" fmla="*/ 139700 w 571500"/>
                <a:gd name="connsiteY2" fmla="*/ 1924661 h 1924661"/>
                <a:gd name="connsiteX3" fmla="*/ 0 w 571500"/>
                <a:gd name="connsiteY3" fmla="*/ 0 h 1924661"/>
                <a:gd name="connsiteX0" fmla="*/ 72568 w 644068"/>
                <a:gd name="connsiteY0" fmla="*/ 0 h 2028736"/>
                <a:gd name="connsiteX1" fmla="*/ 644068 w 644068"/>
                <a:gd name="connsiteY1" fmla="*/ 0 h 2028736"/>
                <a:gd name="connsiteX2" fmla="*/ 212268 w 644068"/>
                <a:gd name="connsiteY2" fmla="*/ 1924661 h 2028736"/>
                <a:gd name="connsiteX3" fmla="*/ 72568 w 644068"/>
                <a:gd name="connsiteY3" fmla="*/ 0 h 2028736"/>
                <a:gd name="connsiteX0" fmla="*/ 115447 w 623447"/>
                <a:gd name="connsiteY0" fmla="*/ 0 h 2028736"/>
                <a:gd name="connsiteX1" fmla="*/ 623447 w 623447"/>
                <a:gd name="connsiteY1" fmla="*/ 0 h 2028736"/>
                <a:gd name="connsiteX2" fmla="*/ 191647 w 623447"/>
                <a:gd name="connsiteY2" fmla="*/ 1924661 h 2028736"/>
                <a:gd name="connsiteX3" fmla="*/ 115447 w 623447"/>
                <a:gd name="connsiteY3" fmla="*/ 0 h 2028736"/>
                <a:gd name="connsiteX0" fmla="*/ 115447 w 623447"/>
                <a:gd name="connsiteY0" fmla="*/ 0 h 2028736"/>
                <a:gd name="connsiteX1" fmla="*/ 623447 w 623447"/>
                <a:gd name="connsiteY1" fmla="*/ 0 h 2028736"/>
                <a:gd name="connsiteX2" fmla="*/ 191647 w 623447"/>
                <a:gd name="connsiteY2" fmla="*/ 1924661 h 2028736"/>
                <a:gd name="connsiteX3" fmla="*/ 115447 w 623447"/>
                <a:gd name="connsiteY3" fmla="*/ 0 h 2028736"/>
                <a:gd name="connsiteX0" fmla="*/ 115447 w 641441"/>
                <a:gd name="connsiteY0" fmla="*/ 0 h 2028736"/>
                <a:gd name="connsiteX1" fmla="*/ 623447 w 641441"/>
                <a:gd name="connsiteY1" fmla="*/ 0 h 2028736"/>
                <a:gd name="connsiteX2" fmla="*/ 191647 w 641441"/>
                <a:gd name="connsiteY2" fmla="*/ 1924661 h 2028736"/>
                <a:gd name="connsiteX3" fmla="*/ 115447 w 641441"/>
                <a:gd name="connsiteY3" fmla="*/ 0 h 2028736"/>
                <a:gd name="connsiteX0" fmla="*/ 152013 w 678007"/>
                <a:gd name="connsiteY0" fmla="*/ 0 h 2025030"/>
                <a:gd name="connsiteX1" fmla="*/ 660013 w 678007"/>
                <a:gd name="connsiteY1" fmla="*/ 0 h 2025030"/>
                <a:gd name="connsiteX2" fmla="*/ 228213 w 678007"/>
                <a:gd name="connsiteY2" fmla="*/ 1924661 h 2025030"/>
                <a:gd name="connsiteX3" fmla="*/ 152013 w 678007"/>
                <a:gd name="connsiteY3" fmla="*/ 0 h 2025030"/>
                <a:gd name="connsiteX0" fmla="*/ 152013 w 678007"/>
                <a:gd name="connsiteY0" fmla="*/ 0 h 2049316"/>
                <a:gd name="connsiteX1" fmla="*/ 660013 w 678007"/>
                <a:gd name="connsiteY1" fmla="*/ 0 h 2049316"/>
                <a:gd name="connsiteX2" fmla="*/ 228213 w 678007"/>
                <a:gd name="connsiteY2" fmla="*/ 1950061 h 2049316"/>
                <a:gd name="connsiteX3" fmla="*/ 152013 w 678007"/>
                <a:gd name="connsiteY3" fmla="*/ 0 h 2049316"/>
                <a:gd name="connsiteX0" fmla="*/ 171719 w 697713"/>
                <a:gd name="connsiteY0" fmla="*/ 0 h 2042075"/>
                <a:gd name="connsiteX1" fmla="*/ 679719 w 697713"/>
                <a:gd name="connsiteY1" fmla="*/ 0 h 2042075"/>
                <a:gd name="connsiteX2" fmla="*/ 247919 w 697713"/>
                <a:gd name="connsiteY2" fmla="*/ 1950061 h 2042075"/>
                <a:gd name="connsiteX3" fmla="*/ 171719 w 697713"/>
                <a:gd name="connsiteY3" fmla="*/ 0 h 20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713" h="2042075">
                  <a:moveTo>
                    <a:pt x="171719" y="0"/>
                  </a:moveTo>
                  <a:lnTo>
                    <a:pt x="679719" y="0"/>
                  </a:lnTo>
                  <a:cubicBezTo>
                    <a:pt x="713586" y="622504"/>
                    <a:pt x="753802" y="2445157"/>
                    <a:pt x="247919" y="1950061"/>
                  </a:cubicBezTo>
                  <a:cubicBezTo>
                    <a:pt x="-287598" y="2470557"/>
                    <a:pt x="218286" y="641554"/>
                    <a:pt x="171719" y="0"/>
                  </a:cubicBezTo>
                  <a:close/>
                </a:path>
              </a:pathLst>
            </a:custGeom>
            <a:solidFill>
              <a:srgbClr val="9D4D1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1F56CAE-99BF-F0A7-6C43-EE75D6555FE3}"/>
                </a:ext>
              </a:extLst>
            </p:cNvPr>
            <p:cNvSpPr/>
            <p:nvPr/>
          </p:nvSpPr>
          <p:spPr>
            <a:xfrm>
              <a:off x="6767145" y="5813670"/>
              <a:ext cx="602328" cy="284281"/>
            </a:xfrm>
            <a:custGeom>
              <a:avLst/>
              <a:gdLst>
                <a:gd name="connsiteX0" fmla="*/ 0 w 602328"/>
                <a:gd name="connsiteY0" fmla="*/ 0 h 284281"/>
                <a:gd name="connsiteX1" fmla="*/ 602328 w 602328"/>
                <a:gd name="connsiteY1" fmla="*/ 0 h 284281"/>
                <a:gd name="connsiteX2" fmla="*/ 577967 w 602328"/>
                <a:gd name="connsiteY2" fmla="*/ 84749 h 284281"/>
                <a:gd name="connsiteX3" fmla="*/ 246832 w 602328"/>
                <a:gd name="connsiteY3" fmla="*/ 192267 h 284281"/>
                <a:gd name="connsiteX4" fmla="*/ 1242 w 602328"/>
                <a:gd name="connsiteY4" fmla="*/ 99841 h 284281"/>
                <a:gd name="connsiteX5" fmla="*/ 0 w 602328"/>
                <a:gd name="connsiteY5" fmla="*/ 0 h 28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2328" h="284281">
                  <a:moveTo>
                    <a:pt x="0" y="0"/>
                  </a:moveTo>
                  <a:lnTo>
                    <a:pt x="602328" y="0"/>
                  </a:lnTo>
                  <a:lnTo>
                    <a:pt x="577967" y="84749"/>
                  </a:lnTo>
                  <a:cubicBezTo>
                    <a:pt x="509679" y="275360"/>
                    <a:pt x="404921" y="346985"/>
                    <a:pt x="246832" y="192267"/>
                  </a:cubicBezTo>
                  <a:cubicBezTo>
                    <a:pt x="79483" y="354922"/>
                    <a:pt x="13833" y="288134"/>
                    <a:pt x="1242" y="9984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43C0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14">
              <a:extLst>
                <a:ext uri="{FF2B5EF4-FFF2-40B4-BE49-F238E27FC236}">
                  <a16:creationId xmlns:a16="http://schemas.microsoft.com/office/drawing/2014/main" id="{E3BEE193-7EED-2119-6FFA-CF5EE104874E}"/>
                </a:ext>
              </a:extLst>
            </p:cNvPr>
            <p:cNvSpPr/>
            <p:nvPr/>
          </p:nvSpPr>
          <p:spPr>
            <a:xfrm>
              <a:off x="2962275" y="1866901"/>
              <a:ext cx="1323975" cy="750654"/>
            </a:xfrm>
            <a:custGeom>
              <a:avLst/>
              <a:gdLst>
                <a:gd name="connsiteX0" fmla="*/ 0 w 609600"/>
                <a:gd name="connsiteY0" fmla="*/ 0 h 66675"/>
                <a:gd name="connsiteX1" fmla="*/ 609600 w 609600"/>
                <a:gd name="connsiteY1" fmla="*/ 0 h 66675"/>
                <a:gd name="connsiteX2" fmla="*/ 609600 w 609600"/>
                <a:gd name="connsiteY2" fmla="*/ 66675 h 66675"/>
                <a:gd name="connsiteX3" fmla="*/ 0 w 609600"/>
                <a:gd name="connsiteY3" fmla="*/ 66675 h 66675"/>
                <a:gd name="connsiteX4" fmla="*/ 0 w 609600"/>
                <a:gd name="connsiteY4" fmla="*/ 0 h 66675"/>
                <a:gd name="connsiteX0" fmla="*/ 0 w 942975"/>
                <a:gd name="connsiteY0" fmla="*/ 400050 h 466725"/>
                <a:gd name="connsiteX1" fmla="*/ 942975 w 942975"/>
                <a:gd name="connsiteY1" fmla="*/ 0 h 466725"/>
                <a:gd name="connsiteX2" fmla="*/ 609600 w 942975"/>
                <a:gd name="connsiteY2" fmla="*/ 466725 h 466725"/>
                <a:gd name="connsiteX3" fmla="*/ 0 w 942975"/>
                <a:gd name="connsiteY3" fmla="*/ 466725 h 466725"/>
                <a:gd name="connsiteX4" fmla="*/ 0 w 942975"/>
                <a:gd name="connsiteY4" fmla="*/ 400050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390525 w 1333500"/>
                <a:gd name="connsiteY3" fmla="*/ 466725 h 466725"/>
                <a:gd name="connsiteX4" fmla="*/ 0 w 1333500"/>
                <a:gd name="connsiteY4" fmla="*/ 333375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0 w 1333500"/>
                <a:gd name="connsiteY3" fmla="*/ 333375 h 466725"/>
                <a:gd name="connsiteX0" fmla="*/ 0 w 1333500"/>
                <a:gd name="connsiteY0" fmla="*/ 333375 h 333375"/>
                <a:gd name="connsiteX1" fmla="*/ 1333500 w 1333500"/>
                <a:gd name="connsiteY1" fmla="*/ 0 h 333375"/>
                <a:gd name="connsiteX2" fmla="*/ 1238250 w 1333500"/>
                <a:gd name="connsiteY2" fmla="*/ 314325 h 333375"/>
                <a:gd name="connsiteX3" fmla="*/ 0 w 1333500"/>
                <a:gd name="connsiteY3" fmla="*/ 333375 h 333375"/>
                <a:gd name="connsiteX0" fmla="*/ 0 w 1333500"/>
                <a:gd name="connsiteY0" fmla="*/ 333375 h 629752"/>
                <a:gd name="connsiteX1" fmla="*/ 1333500 w 1333500"/>
                <a:gd name="connsiteY1" fmla="*/ 0 h 629752"/>
                <a:gd name="connsiteX2" fmla="*/ 1238250 w 1333500"/>
                <a:gd name="connsiteY2" fmla="*/ 314325 h 629752"/>
                <a:gd name="connsiteX3" fmla="*/ 0 w 1333500"/>
                <a:gd name="connsiteY3" fmla="*/ 333375 h 629752"/>
                <a:gd name="connsiteX0" fmla="*/ 0 w 1333500"/>
                <a:gd name="connsiteY0" fmla="*/ 333375 h 737558"/>
                <a:gd name="connsiteX1" fmla="*/ 1333500 w 1333500"/>
                <a:gd name="connsiteY1" fmla="*/ 0 h 737558"/>
                <a:gd name="connsiteX2" fmla="*/ 1238250 w 1333500"/>
                <a:gd name="connsiteY2" fmla="*/ 314325 h 737558"/>
                <a:gd name="connsiteX3" fmla="*/ 0 w 1333500"/>
                <a:gd name="connsiteY3" fmla="*/ 333375 h 737558"/>
                <a:gd name="connsiteX0" fmla="*/ 0 w 1333500"/>
                <a:gd name="connsiteY0" fmla="*/ 333375 h 694317"/>
                <a:gd name="connsiteX1" fmla="*/ 1333500 w 1333500"/>
                <a:gd name="connsiteY1" fmla="*/ 0 h 694317"/>
                <a:gd name="connsiteX2" fmla="*/ 1238250 w 1333500"/>
                <a:gd name="connsiteY2" fmla="*/ 238125 h 694317"/>
                <a:gd name="connsiteX3" fmla="*/ 0 w 1333500"/>
                <a:gd name="connsiteY3" fmla="*/ 333375 h 694317"/>
                <a:gd name="connsiteX0" fmla="*/ 0 w 1333500"/>
                <a:gd name="connsiteY0" fmla="*/ 333375 h 728742"/>
                <a:gd name="connsiteX1" fmla="*/ 1333500 w 1333500"/>
                <a:gd name="connsiteY1" fmla="*/ 0 h 728742"/>
                <a:gd name="connsiteX2" fmla="*/ 1238250 w 1333500"/>
                <a:gd name="connsiteY2" fmla="*/ 238125 h 728742"/>
                <a:gd name="connsiteX3" fmla="*/ 0 w 1333500"/>
                <a:gd name="connsiteY3" fmla="*/ 333375 h 728742"/>
                <a:gd name="connsiteX0" fmla="*/ 0 w 1323975"/>
                <a:gd name="connsiteY0" fmla="*/ 285750 h 706119"/>
                <a:gd name="connsiteX1" fmla="*/ 1323975 w 1323975"/>
                <a:gd name="connsiteY1" fmla="*/ 0 h 706119"/>
                <a:gd name="connsiteX2" fmla="*/ 1228725 w 1323975"/>
                <a:gd name="connsiteY2" fmla="*/ 238125 h 706119"/>
                <a:gd name="connsiteX3" fmla="*/ 0 w 1323975"/>
                <a:gd name="connsiteY3" fmla="*/ 285750 h 706119"/>
                <a:gd name="connsiteX0" fmla="*/ 0 w 1323975"/>
                <a:gd name="connsiteY0" fmla="*/ 285750 h 712898"/>
                <a:gd name="connsiteX1" fmla="*/ 1323975 w 1323975"/>
                <a:gd name="connsiteY1" fmla="*/ 0 h 712898"/>
                <a:gd name="connsiteX2" fmla="*/ 1228725 w 1323975"/>
                <a:gd name="connsiteY2" fmla="*/ 238125 h 712898"/>
                <a:gd name="connsiteX3" fmla="*/ 0 w 1323975"/>
                <a:gd name="connsiteY3" fmla="*/ 285750 h 712898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3975" h="750654">
                  <a:moveTo>
                    <a:pt x="0" y="285750"/>
                  </a:moveTo>
                  <a:cubicBezTo>
                    <a:pt x="203200" y="304800"/>
                    <a:pt x="873125" y="180975"/>
                    <a:pt x="1323975" y="0"/>
                  </a:cubicBezTo>
                  <a:lnTo>
                    <a:pt x="1228725" y="238125"/>
                  </a:lnTo>
                  <a:cubicBezTo>
                    <a:pt x="577850" y="1035050"/>
                    <a:pt x="31750" y="784225"/>
                    <a:pt x="0" y="285750"/>
                  </a:cubicBezTo>
                  <a:close/>
                </a:path>
              </a:pathLst>
            </a:custGeom>
            <a:solidFill>
              <a:srgbClr val="9D4D1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14">
              <a:extLst>
                <a:ext uri="{FF2B5EF4-FFF2-40B4-BE49-F238E27FC236}">
                  <a16:creationId xmlns:a16="http://schemas.microsoft.com/office/drawing/2014/main" id="{F5AF9346-1369-B208-0E83-3DCE03F56328}"/>
                </a:ext>
              </a:extLst>
            </p:cNvPr>
            <p:cNvSpPr/>
            <p:nvPr/>
          </p:nvSpPr>
          <p:spPr>
            <a:xfrm>
              <a:off x="3027362" y="353565"/>
              <a:ext cx="1628775" cy="1514132"/>
            </a:xfrm>
            <a:custGeom>
              <a:avLst/>
              <a:gdLst>
                <a:gd name="connsiteX0" fmla="*/ 0 w 609600"/>
                <a:gd name="connsiteY0" fmla="*/ 0 h 66675"/>
                <a:gd name="connsiteX1" fmla="*/ 609600 w 609600"/>
                <a:gd name="connsiteY1" fmla="*/ 0 h 66675"/>
                <a:gd name="connsiteX2" fmla="*/ 609600 w 609600"/>
                <a:gd name="connsiteY2" fmla="*/ 66675 h 66675"/>
                <a:gd name="connsiteX3" fmla="*/ 0 w 609600"/>
                <a:gd name="connsiteY3" fmla="*/ 66675 h 66675"/>
                <a:gd name="connsiteX4" fmla="*/ 0 w 609600"/>
                <a:gd name="connsiteY4" fmla="*/ 0 h 66675"/>
                <a:gd name="connsiteX0" fmla="*/ 0 w 942975"/>
                <a:gd name="connsiteY0" fmla="*/ 400050 h 466725"/>
                <a:gd name="connsiteX1" fmla="*/ 942975 w 942975"/>
                <a:gd name="connsiteY1" fmla="*/ 0 h 466725"/>
                <a:gd name="connsiteX2" fmla="*/ 609600 w 942975"/>
                <a:gd name="connsiteY2" fmla="*/ 466725 h 466725"/>
                <a:gd name="connsiteX3" fmla="*/ 0 w 942975"/>
                <a:gd name="connsiteY3" fmla="*/ 466725 h 466725"/>
                <a:gd name="connsiteX4" fmla="*/ 0 w 942975"/>
                <a:gd name="connsiteY4" fmla="*/ 400050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390525 w 1333500"/>
                <a:gd name="connsiteY3" fmla="*/ 466725 h 466725"/>
                <a:gd name="connsiteX4" fmla="*/ 0 w 1333500"/>
                <a:gd name="connsiteY4" fmla="*/ 333375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0 w 1333500"/>
                <a:gd name="connsiteY3" fmla="*/ 333375 h 466725"/>
                <a:gd name="connsiteX0" fmla="*/ 0 w 1333500"/>
                <a:gd name="connsiteY0" fmla="*/ 333375 h 333375"/>
                <a:gd name="connsiteX1" fmla="*/ 1333500 w 1333500"/>
                <a:gd name="connsiteY1" fmla="*/ 0 h 333375"/>
                <a:gd name="connsiteX2" fmla="*/ 1238250 w 1333500"/>
                <a:gd name="connsiteY2" fmla="*/ 314325 h 333375"/>
                <a:gd name="connsiteX3" fmla="*/ 0 w 1333500"/>
                <a:gd name="connsiteY3" fmla="*/ 333375 h 333375"/>
                <a:gd name="connsiteX0" fmla="*/ 0 w 1333500"/>
                <a:gd name="connsiteY0" fmla="*/ 333375 h 629752"/>
                <a:gd name="connsiteX1" fmla="*/ 1333500 w 1333500"/>
                <a:gd name="connsiteY1" fmla="*/ 0 h 629752"/>
                <a:gd name="connsiteX2" fmla="*/ 1238250 w 1333500"/>
                <a:gd name="connsiteY2" fmla="*/ 314325 h 629752"/>
                <a:gd name="connsiteX3" fmla="*/ 0 w 1333500"/>
                <a:gd name="connsiteY3" fmla="*/ 333375 h 629752"/>
                <a:gd name="connsiteX0" fmla="*/ 0 w 1333500"/>
                <a:gd name="connsiteY0" fmla="*/ 333375 h 737558"/>
                <a:gd name="connsiteX1" fmla="*/ 1333500 w 1333500"/>
                <a:gd name="connsiteY1" fmla="*/ 0 h 737558"/>
                <a:gd name="connsiteX2" fmla="*/ 1238250 w 1333500"/>
                <a:gd name="connsiteY2" fmla="*/ 314325 h 737558"/>
                <a:gd name="connsiteX3" fmla="*/ 0 w 1333500"/>
                <a:gd name="connsiteY3" fmla="*/ 333375 h 737558"/>
                <a:gd name="connsiteX0" fmla="*/ 0 w 1333500"/>
                <a:gd name="connsiteY0" fmla="*/ 333375 h 694317"/>
                <a:gd name="connsiteX1" fmla="*/ 1333500 w 1333500"/>
                <a:gd name="connsiteY1" fmla="*/ 0 h 694317"/>
                <a:gd name="connsiteX2" fmla="*/ 1238250 w 1333500"/>
                <a:gd name="connsiteY2" fmla="*/ 238125 h 694317"/>
                <a:gd name="connsiteX3" fmla="*/ 0 w 1333500"/>
                <a:gd name="connsiteY3" fmla="*/ 333375 h 694317"/>
                <a:gd name="connsiteX0" fmla="*/ 0 w 1333500"/>
                <a:gd name="connsiteY0" fmla="*/ 333375 h 728742"/>
                <a:gd name="connsiteX1" fmla="*/ 1333500 w 1333500"/>
                <a:gd name="connsiteY1" fmla="*/ 0 h 728742"/>
                <a:gd name="connsiteX2" fmla="*/ 1238250 w 1333500"/>
                <a:gd name="connsiteY2" fmla="*/ 238125 h 728742"/>
                <a:gd name="connsiteX3" fmla="*/ 0 w 1333500"/>
                <a:gd name="connsiteY3" fmla="*/ 333375 h 728742"/>
                <a:gd name="connsiteX0" fmla="*/ 0 w 1323975"/>
                <a:gd name="connsiteY0" fmla="*/ 285750 h 706119"/>
                <a:gd name="connsiteX1" fmla="*/ 1323975 w 1323975"/>
                <a:gd name="connsiteY1" fmla="*/ 0 h 706119"/>
                <a:gd name="connsiteX2" fmla="*/ 1228725 w 1323975"/>
                <a:gd name="connsiteY2" fmla="*/ 238125 h 706119"/>
                <a:gd name="connsiteX3" fmla="*/ 0 w 1323975"/>
                <a:gd name="connsiteY3" fmla="*/ 285750 h 706119"/>
                <a:gd name="connsiteX0" fmla="*/ 0 w 1323975"/>
                <a:gd name="connsiteY0" fmla="*/ 285750 h 712898"/>
                <a:gd name="connsiteX1" fmla="*/ 1323975 w 1323975"/>
                <a:gd name="connsiteY1" fmla="*/ 0 h 712898"/>
                <a:gd name="connsiteX2" fmla="*/ 1228725 w 1323975"/>
                <a:gd name="connsiteY2" fmla="*/ 238125 h 712898"/>
                <a:gd name="connsiteX3" fmla="*/ 0 w 1323975"/>
                <a:gd name="connsiteY3" fmla="*/ 285750 h 712898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920875"/>
                <a:gd name="connsiteY0" fmla="*/ 0 h 1236214"/>
                <a:gd name="connsiteX1" fmla="*/ 1920875 w 1920875"/>
                <a:gd name="connsiteY1" fmla="*/ 742950 h 1236214"/>
                <a:gd name="connsiteX2" fmla="*/ 1825625 w 1920875"/>
                <a:gd name="connsiteY2" fmla="*/ 981075 h 1236214"/>
                <a:gd name="connsiteX3" fmla="*/ 0 w 1920875"/>
                <a:gd name="connsiteY3" fmla="*/ 0 h 1236214"/>
                <a:gd name="connsiteX0" fmla="*/ 0 w 1920875"/>
                <a:gd name="connsiteY0" fmla="*/ 0 h 1552010"/>
                <a:gd name="connsiteX1" fmla="*/ 1920875 w 1920875"/>
                <a:gd name="connsiteY1" fmla="*/ 742950 h 1552010"/>
                <a:gd name="connsiteX2" fmla="*/ 1330325 w 1920875"/>
                <a:gd name="connsiteY2" fmla="*/ 1336675 h 1552010"/>
                <a:gd name="connsiteX3" fmla="*/ 0 w 1920875"/>
                <a:gd name="connsiteY3" fmla="*/ 0 h 1552010"/>
                <a:gd name="connsiteX0" fmla="*/ 0 w 1692275"/>
                <a:gd name="connsiteY0" fmla="*/ 0 h 1552010"/>
                <a:gd name="connsiteX1" fmla="*/ 1692275 w 1692275"/>
                <a:gd name="connsiteY1" fmla="*/ 933450 h 1552010"/>
                <a:gd name="connsiteX2" fmla="*/ 1330325 w 1692275"/>
                <a:gd name="connsiteY2" fmla="*/ 1336675 h 1552010"/>
                <a:gd name="connsiteX3" fmla="*/ 0 w 1692275"/>
                <a:gd name="connsiteY3" fmla="*/ 0 h 1552010"/>
                <a:gd name="connsiteX0" fmla="*/ 0 w 1692275"/>
                <a:gd name="connsiteY0" fmla="*/ 64117 h 1616127"/>
                <a:gd name="connsiteX1" fmla="*/ 1692275 w 1692275"/>
                <a:gd name="connsiteY1" fmla="*/ 997567 h 1616127"/>
                <a:gd name="connsiteX2" fmla="*/ 1330325 w 1692275"/>
                <a:gd name="connsiteY2" fmla="*/ 1400792 h 1616127"/>
                <a:gd name="connsiteX3" fmla="*/ 0 w 1692275"/>
                <a:gd name="connsiteY3" fmla="*/ 64117 h 1616127"/>
                <a:gd name="connsiteX0" fmla="*/ 0 w 1692275"/>
                <a:gd name="connsiteY0" fmla="*/ 55225 h 1607235"/>
                <a:gd name="connsiteX1" fmla="*/ 1692275 w 1692275"/>
                <a:gd name="connsiteY1" fmla="*/ 988675 h 1607235"/>
                <a:gd name="connsiteX2" fmla="*/ 1330325 w 1692275"/>
                <a:gd name="connsiteY2" fmla="*/ 1391900 h 1607235"/>
                <a:gd name="connsiteX3" fmla="*/ 0 w 1692275"/>
                <a:gd name="connsiteY3" fmla="*/ 55225 h 1607235"/>
                <a:gd name="connsiteX0" fmla="*/ 0 w 1692275"/>
                <a:gd name="connsiteY0" fmla="*/ 67876 h 1619886"/>
                <a:gd name="connsiteX1" fmla="*/ 1692275 w 1692275"/>
                <a:gd name="connsiteY1" fmla="*/ 1001326 h 1619886"/>
                <a:gd name="connsiteX2" fmla="*/ 1330325 w 1692275"/>
                <a:gd name="connsiteY2" fmla="*/ 1404551 h 1619886"/>
                <a:gd name="connsiteX3" fmla="*/ 0 w 1692275"/>
                <a:gd name="connsiteY3" fmla="*/ 67876 h 1619886"/>
                <a:gd name="connsiteX0" fmla="*/ 0 w 1628775"/>
                <a:gd name="connsiteY0" fmla="*/ 71322 h 1623332"/>
                <a:gd name="connsiteX1" fmla="*/ 1628775 w 1628775"/>
                <a:gd name="connsiteY1" fmla="*/ 903172 h 1623332"/>
                <a:gd name="connsiteX2" fmla="*/ 1330325 w 1628775"/>
                <a:gd name="connsiteY2" fmla="*/ 1407997 h 1623332"/>
                <a:gd name="connsiteX3" fmla="*/ 0 w 1628775"/>
                <a:gd name="connsiteY3" fmla="*/ 71322 h 1623332"/>
                <a:gd name="connsiteX0" fmla="*/ 0 w 1628775"/>
                <a:gd name="connsiteY0" fmla="*/ 70464 h 1622474"/>
                <a:gd name="connsiteX1" fmla="*/ 1628775 w 1628775"/>
                <a:gd name="connsiteY1" fmla="*/ 902314 h 1622474"/>
                <a:gd name="connsiteX2" fmla="*/ 1330325 w 1628775"/>
                <a:gd name="connsiteY2" fmla="*/ 1407139 h 1622474"/>
                <a:gd name="connsiteX3" fmla="*/ 0 w 1628775"/>
                <a:gd name="connsiteY3" fmla="*/ 70464 h 1622474"/>
                <a:gd name="connsiteX0" fmla="*/ 0 w 1628775"/>
                <a:gd name="connsiteY0" fmla="*/ 48215 h 1600225"/>
                <a:gd name="connsiteX1" fmla="*/ 1628775 w 1628775"/>
                <a:gd name="connsiteY1" fmla="*/ 880065 h 1600225"/>
                <a:gd name="connsiteX2" fmla="*/ 1330325 w 1628775"/>
                <a:gd name="connsiteY2" fmla="*/ 1384890 h 1600225"/>
                <a:gd name="connsiteX3" fmla="*/ 0 w 1628775"/>
                <a:gd name="connsiteY3" fmla="*/ 48215 h 1600225"/>
                <a:gd name="connsiteX0" fmla="*/ 0 w 1628775"/>
                <a:gd name="connsiteY0" fmla="*/ 19731 h 1571741"/>
                <a:gd name="connsiteX1" fmla="*/ 1628775 w 1628775"/>
                <a:gd name="connsiteY1" fmla="*/ 851581 h 1571741"/>
                <a:gd name="connsiteX2" fmla="*/ 1330325 w 1628775"/>
                <a:gd name="connsiteY2" fmla="*/ 1356406 h 1571741"/>
                <a:gd name="connsiteX3" fmla="*/ 0 w 1628775"/>
                <a:gd name="connsiteY3" fmla="*/ 19731 h 1571741"/>
                <a:gd name="connsiteX0" fmla="*/ 0 w 1628775"/>
                <a:gd name="connsiteY0" fmla="*/ 19731 h 1558020"/>
                <a:gd name="connsiteX1" fmla="*/ 1628775 w 1628775"/>
                <a:gd name="connsiteY1" fmla="*/ 851581 h 1558020"/>
                <a:gd name="connsiteX2" fmla="*/ 1330325 w 1628775"/>
                <a:gd name="connsiteY2" fmla="*/ 1356406 h 1558020"/>
                <a:gd name="connsiteX3" fmla="*/ 0 w 1628775"/>
                <a:gd name="connsiteY3" fmla="*/ 19731 h 1558020"/>
                <a:gd name="connsiteX0" fmla="*/ 0 w 1628775"/>
                <a:gd name="connsiteY0" fmla="*/ 19731 h 1526407"/>
                <a:gd name="connsiteX1" fmla="*/ 1628775 w 1628775"/>
                <a:gd name="connsiteY1" fmla="*/ 851581 h 1526407"/>
                <a:gd name="connsiteX2" fmla="*/ 1330325 w 1628775"/>
                <a:gd name="connsiteY2" fmla="*/ 1356406 h 1526407"/>
                <a:gd name="connsiteX3" fmla="*/ 0 w 1628775"/>
                <a:gd name="connsiteY3" fmla="*/ 19731 h 1526407"/>
                <a:gd name="connsiteX0" fmla="*/ 0 w 1628775"/>
                <a:gd name="connsiteY0" fmla="*/ 19731 h 1509237"/>
                <a:gd name="connsiteX1" fmla="*/ 1628775 w 1628775"/>
                <a:gd name="connsiteY1" fmla="*/ 851581 h 1509237"/>
                <a:gd name="connsiteX2" fmla="*/ 1330325 w 1628775"/>
                <a:gd name="connsiteY2" fmla="*/ 1356406 h 1509237"/>
                <a:gd name="connsiteX3" fmla="*/ 0 w 1628775"/>
                <a:gd name="connsiteY3" fmla="*/ 19731 h 1509237"/>
                <a:gd name="connsiteX0" fmla="*/ 0 w 1628775"/>
                <a:gd name="connsiteY0" fmla="*/ 19731 h 1526055"/>
                <a:gd name="connsiteX1" fmla="*/ 1628775 w 1628775"/>
                <a:gd name="connsiteY1" fmla="*/ 851581 h 1526055"/>
                <a:gd name="connsiteX2" fmla="*/ 1330325 w 1628775"/>
                <a:gd name="connsiteY2" fmla="*/ 1356406 h 1526055"/>
                <a:gd name="connsiteX3" fmla="*/ 0 w 1628775"/>
                <a:gd name="connsiteY3" fmla="*/ 19731 h 1526055"/>
                <a:gd name="connsiteX0" fmla="*/ 0 w 1628775"/>
                <a:gd name="connsiteY0" fmla="*/ 19731 h 1561949"/>
                <a:gd name="connsiteX1" fmla="*/ 1628775 w 1628775"/>
                <a:gd name="connsiteY1" fmla="*/ 851581 h 1561949"/>
                <a:gd name="connsiteX2" fmla="*/ 1330325 w 1628775"/>
                <a:gd name="connsiteY2" fmla="*/ 1356406 h 1561949"/>
                <a:gd name="connsiteX3" fmla="*/ 0 w 1628775"/>
                <a:gd name="connsiteY3" fmla="*/ 19731 h 1561949"/>
                <a:gd name="connsiteX0" fmla="*/ 0 w 1628775"/>
                <a:gd name="connsiteY0" fmla="*/ 19731 h 1501781"/>
                <a:gd name="connsiteX1" fmla="*/ 1628775 w 1628775"/>
                <a:gd name="connsiteY1" fmla="*/ 851581 h 1501781"/>
                <a:gd name="connsiteX2" fmla="*/ 1330325 w 1628775"/>
                <a:gd name="connsiteY2" fmla="*/ 1356406 h 1501781"/>
                <a:gd name="connsiteX3" fmla="*/ 0 w 1628775"/>
                <a:gd name="connsiteY3" fmla="*/ 19731 h 1501781"/>
                <a:gd name="connsiteX0" fmla="*/ 0 w 1628775"/>
                <a:gd name="connsiteY0" fmla="*/ 19731 h 1560496"/>
                <a:gd name="connsiteX1" fmla="*/ 1628775 w 1628775"/>
                <a:gd name="connsiteY1" fmla="*/ 851581 h 1560496"/>
                <a:gd name="connsiteX2" fmla="*/ 1317625 w 1628775"/>
                <a:gd name="connsiteY2" fmla="*/ 1419906 h 1560496"/>
                <a:gd name="connsiteX3" fmla="*/ 0 w 1628775"/>
                <a:gd name="connsiteY3" fmla="*/ 19731 h 1560496"/>
                <a:gd name="connsiteX0" fmla="*/ 0 w 1628775"/>
                <a:gd name="connsiteY0" fmla="*/ 19731 h 1514132"/>
                <a:gd name="connsiteX1" fmla="*/ 1628775 w 1628775"/>
                <a:gd name="connsiteY1" fmla="*/ 851581 h 1514132"/>
                <a:gd name="connsiteX2" fmla="*/ 1317625 w 1628775"/>
                <a:gd name="connsiteY2" fmla="*/ 1419906 h 1514132"/>
                <a:gd name="connsiteX3" fmla="*/ 0 w 1628775"/>
                <a:gd name="connsiteY3" fmla="*/ 19731 h 151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514132">
                  <a:moveTo>
                    <a:pt x="0" y="19731"/>
                  </a:moveTo>
                  <a:cubicBezTo>
                    <a:pt x="876300" y="-189819"/>
                    <a:pt x="441325" y="1350056"/>
                    <a:pt x="1628775" y="851581"/>
                  </a:cubicBezTo>
                  <a:lnTo>
                    <a:pt x="1317625" y="1419906"/>
                  </a:lnTo>
                  <a:cubicBezTo>
                    <a:pt x="-209550" y="1873931"/>
                    <a:pt x="412750" y="569006"/>
                    <a:pt x="0" y="19731"/>
                  </a:cubicBezTo>
                  <a:close/>
                </a:path>
              </a:pathLst>
            </a:custGeom>
            <a:solidFill>
              <a:srgbClr val="B8957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ectangle 16">
              <a:extLst>
                <a:ext uri="{FF2B5EF4-FFF2-40B4-BE49-F238E27FC236}">
                  <a16:creationId xmlns:a16="http://schemas.microsoft.com/office/drawing/2014/main" id="{F3A00FE8-ED93-51B2-20E3-FED16E5ED566}"/>
                </a:ext>
              </a:extLst>
            </p:cNvPr>
            <p:cNvSpPr/>
            <p:nvPr/>
          </p:nvSpPr>
          <p:spPr>
            <a:xfrm>
              <a:off x="3825821" y="1389929"/>
              <a:ext cx="5052131" cy="4092376"/>
            </a:xfrm>
            <a:custGeom>
              <a:avLst/>
              <a:gdLst>
                <a:gd name="connsiteX0" fmla="*/ 0 w 3947495"/>
                <a:gd name="connsiteY0" fmla="*/ 0 h 3492499"/>
                <a:gd name="connsiteX1" fmla="*/ 3947495 w 3947495"/>
                <a:gd name="connsiteY1" fmla="*/ 0 h 3492499"/>
                <a:gd name="connsiteX2" fmla="*/ 3947495 w 3947495"/>
                <a:gd name="connsiteY2" fmla="*/ 3492499 h 3492499"/>
                <a:gd name="connsiteX3" fmla="*/ 0 w 3947495"/>
                <a:gd name="connsiteY3" fmla="*/ 3492499 h 3492499"/>
                <a:gd name="connsiteX4" fmla="*/ 0 w 3947495"/>
                <a:gd name="connsiteY4" fmla="*/ 0 h 3492499"/>
                <a:gd name="connsiteX0" fmla="*/ 0 w 4468195"/>
                <a:gd name="connsiteY0" fmla="*/ 0 h 3492499"/>
                <a:gd name="connsiteX1" fmla="*/ 4468195 w 4468195"/>
                <a:gd name="connsiteY1" fmla="*/ 2882900 h 3492499"/>
                <a:gd name="connsiteX2" fmla="*/ 3947495 w 4468195"/>
                <a:gd name="connsiteY2" fmla="*/ 3492499 h 3492499"/>
                <a:gd name="connsiteX3" fmla="*/ 0 w 4468195"/>
                <a:gd name="connsiteY3" fmla="*/ 3492499 h 3492499"/>
                <a:gd name="connsiteX4" fmla="*/ 0 w 4468195"/>
                <a:gd name="connsiteY4" fmla="*/ 0 h 3492499"/>
                <a:gd name="connsiteX0" fmla="*/ 0 w 4468195"/>
                <a:gd name="connsiteY0" fmla="*/ 501941 h 3994440"/>
                <a:gd name="connsiteX1" fmla="*/ 4468195 w 4468195"/>
                <a:gd name="connsiteY1" fmla="*/ 3384841 h 3994440"/>
                <a:gd name="connsiteX2" fmla="*/ 3947495 w 4468195"/>
                <a:gd name="connsiteY2" fmla="*/ 3994440 h 3994440"/>
                <a:gd name="connsiteX3" fmla="*/ 0 w 4468195"/>
                <a:gd name="connsiteY3" fmla="*/ 3994440 h 3994440"/>
                <a:gd name="connsiteX4" fmla="*/ 0 w 4468195"/>
                <a:gd name="connsiteY4" fmla="*/ 501941 h 3994440"/>
                <a:gd name="connsiteX0" fmla="*/ 0 w 4532347"/>
                <a:gd name="connsiteY0" fmla="*/ 476976 h 3969475"/>
                <a:gd name="connsiteX1" fmla="*/ 4468195 w 4532347"/>
                <a:gd name="connsiteY1" fmla="*/ 3359876 h 3969475"/>
                <a:gd name="connsiteX2" fmla="*/ 3947495 w 4532347"/>
                <a:gd name="connsiteY2" fmla="*/ 3969475 h 3969475"/>
                <a:gd name="connsiteX3" fmla="*/ 0 w 4532347"/>
                <a:gd name="connsiteY3" fmla="*/ 3969475 h 3969475"/>
                <a:gd name="connsiteX4" fmla="*/ 0 w 4532347"/>
                <a:gd name="connsiteY4" fmla="*/ 476976 h 3969475"/>
                <a:gd name="connsiteX0" fmla="*/ 419100 w 4951447"/>
                <a:gd name="connsiteY0" fmla="*/ 476976 h 3969475"/>
                <a:gd name="connsiteX1" fmla="*/ 4887295 w 4951447"/>
                <a:gd name="connsiteY1" fmla="*/ 3359876 h 3969475"/>
                <a:gd name="connsiteX2" fmla="*/ 4366595 w 4951447"/>
                <a:gd name="connsiteY2" fmla="*/ 3969475 h 3969475"/>
                <a:gd name="connsiteX3" fmla="*/ 0 w 4951447"/>
                <a:gd name="connsiteY3" fmla="*/ 3474175 h 3969475"/>
                <a:gd name="connsiteX4" fmla="*/ 419100 w 4951447"/>
                <a:gd name="connsiteY4" fmla="*/ 476976 h 3969475"/>
                <a:gd name="connsiteX0" fmla="*/ 501094 w 5033441"/>
                <a:gd name="connsiteY0" fmla="*/ 476976 h 3969475"/>
                <a:gd name="connsiteX1" fmla="*/ 4969289 w 5033441"/>
                <a:gd name="connsiteY1" fmla="*/ 3359876 h 3969475"/>
                <a:gd name="connsiteX2" fmla="*/ 4448589 w 5033441"/>
                <a:gd name="connsiteY2" fmla="*/ 3969475 h 3969475"/>
                <a:gd name="connsiteX3" fmla="*/ 81994 w 5033441"/>
                <a:gd name="connsiteY3" fmla="*/ 3474175 h 3969475"/>
                <a:gd name="connsiteX4" fmla="*/ 501094 w 5033441"/>
                <a:gd name="connsiteY4" fmla="*/ 476976 h 3969475"/>
                <a:gd name="connsiteX0" fmla="*/ 519784 w 5052131"/>
                <a:gd name="connsiteY0" fmla="*/ 476976 h 3969475"/>
                <a:gd name="connsiteX1" fmla="*/ 4987979 w 5052131"/>
                <a:gd name="connsiteY1" fmla="*/ 3359876 h 3969475"/>
                <a:gd name="connsiteX2" fmla="*/ 4467279 w 5052131"/>
                <a:gd name="connsiteY2" fmla="*/ 3969475 h 3969475"/>
                <a:gd name="connsiteX3" fmla="*/ 100684 w 5052131"/>
                <a:gd name="connsiteY3" fmla="*/ 3474175 h 3969475"/>
                <a:gd name="connsiteX4" fmla="*/ 519784 w 5052131"/>
                <a:gd name="connsiteY4" fmla="*/ 476976 h 3969475"/>
                <a:gd name="connsiteX0" fmla="*/ 519784 w 5052131"/>
                <a:gd name="connsiteY0" fmla="*/ 476976 h 3969475"/>
                <a:gd name="connsiteX1" fmla="*/ 4987979 w 5052131"/>
                <a:gd name="connsiteY1" fmla="*/ 3359876 h 3969475"/>
                <a:gd name="connsiteX2" fmla="*/ 4467279 w 5052131"/>
                <a:gd name="connsiteY2" fmla="*/ 3969475 h 3969475"/>
                <a:gd name="connsiteX3" fmla="*/ 314379 w 5052131"/>
                <a:gd name="connsiteY3" fmla="*/ 2826475 h 3969475"/>
                <a:gd name="connsiteX4" fmla="*/ 100684 w 5052131"/>
                <a:gd name="connsiteY4" fmla="*/ 3474175 h 3969475"/>
                <a:gd name="connsiteX5" fmla="*/ 519784 w 5052131"/>
                <a:gd name="connsiteY5" fmla="*/ 476976 h 3969475"/>
                <a:gd name="connsiteX0" fmla="*/ 519784 w 5052131"/>
                <a:gd name="connsiteY0" fmla="*/ 476976 h 3969475"/>
                <a:gd name="connsiteX1" fmla="*/ 4987979 w 5052131"/>
                <a:gd name="connsiteY1" fmla="*/ 3359876 h 3969475"/>
                <a:gd name="connsiteX2" fmla="*/ 4467279 w 5052131"/>
                <a:gd name="connsiteY2" fmla="*/ 3969475 h 3969475"/>
                <a:gd name="connsiteX3" fmla="*/ 619179 w 5052131"/>
                <a:gd name="connsiteY3" fmla="*/ 3359875 h 3969475"/>
                <a:gd name="connsiteX4" fmla="*/ 314379 w 5052131"/>
                <a:gd name="connsiteY4" fmla="*/ 2826475 h 3969475"/>
                <a:gd name="connsiteX5" fmla="*/ 100684 w 5052131"/>
                <a:gd name="connsiteY5" fmla="*/ 3474175 h 3969475"/>
                <a:gd name="connsiteX6" fmla="*/ 519784 w 5052131"/>
                <a:gd name="connsiteY6" fmla="*/ 476976 h 3969475"/>
                <a:gd name="connsiteX0" fmla="*/ 519784 w 5052131"/>
                <a:gd name="connsiteY0" fmla="*/ 476976 h 3969799"/>
                <a:gd name="connsiteX1" fmla="*/ 4987979 w 5052131"/>
                <a:gd name="connsiteY1" fmla="*/ 3359876 h 3969799"/>
                <a:gd name="connsiteX2" fmla="*/ 4467279 w 5052131"/>
                <a:gd name="connsiteY2" fmla="*/ 3969475 h 3969799"/>
                <a:gd name="connsiteX3" fmla="*/ 1063679 w 5052131"/>
                <a:gd name="connsiteY3" fmla="*/ 3232875 h 3969799"/>
                <a:gd name="connsiteX4" fmla="*/ 619179 w 5052131"/>
                <a:gd name="connsiteY4" fmla="*/ 3359875 h 3969799"/>
                <a:gd name="connsiteX5" fmla="*/ 314379 w 5052131"/>
                <a:gd name="connsiteY5" fmla="*/ 2826475 h 3969799"/>
                <a:gd name="connsiteX6" fmla="*/ 100684 w 5052131"/>
                <a:gd name="connsiteY6" fmla="*/ 3474175 h 3969799"/>
                <a:gd name="connsiteX7" fmla="*/ 519784 w 5052131"/>
                <a:gd name="connsiteY7" fmla="*/ 476976 h 3969799"/>
                <a:gd name="connsiteX0" fmla="*/ 519784 w 5052131"/>
                <a:gd name="connsiteY0" fmla="*/ 476976 h 3969475"/>
                <a:gd name="connsiteX1" fmla="*/ 4987979 w 5052131"/>
                <a:gd name="connsiteY1" fmla="*/ 3359876 h 3969475"/>
                <a:gd name="connsiteX2" fmla="*/ 4467279 w 5052131"/>
                <a:gd name="connsiteY2" fmla="*/ 3969475 h 3969475"/>
                <a:gd name="connsiteX3" fmla="*/ 1419279 w 5052131"/>
                <a:gd name="connsiteY3" fmla="*/ 3448775 h 3969475"/>
                <a:gd name="connsiteX4" fmla="*/ 1063679 w 5052131"/>
                <a:gd name="connsiteY4" fmla="*/ 3232875 h 3969475"/>
                <a:gd name="connsiteX5" fmla="*/ 619179 w 5052131"/>
                <a:gd name="connsiteY5" fmla="*/ 3359875 h 3969475"/>
                <a:gd name="connsiteX6" fmla="*/ 314379 w 5052131"/>
                <a:gd name="connsiteY6" fmla="*/ 2826475 h 3969475"/>
                <a:gd name="connsiteX7" fmla="*/ 100684 w 5052131"/>
                <a:gd name="connsiteY7" fmla="*/ 3474175 h 3969475"/>
                <a:gd name="connsiteX8" fmla="*/ 519784 w 5052131"/>
                <a:gd name="connsiteY8" fmla="*/ 476976 h 3969475"/>
                <a:gd name="connsiteX0" fmla="*/ 519784 w 5052131"/>
                <a:gd name="connsiteY0" fmla="*/ 476976 h 3973374"/>
                <a:gd name="connsiteX1" fmla="*/ 4987979 w 5052131"/>
                <a:gd name="connsiteY1" fmla="*/ 3359876 h 3973374"/>
                <a:gd name="connsiteX2" fmla="*/ 4467279 w 5052131"/>
                <a:gd name="connsiteY2" fmla="*/ 3969475 h 3973374"/>
                <a:gd name="connsiteX3" fmla="*/ 1685979 w 5052131"/>
                <a:gd name="connsiteY3" fmla="*/ 3804375 h 3973374"/>
                <a:gd name="connsiteX4" fmla="*/ 1419279 w 5052131"/>
                <a:gd name="connsiteY4" fmla="*/ 3448775 h 3973374"/>
                <a:gd name="connsiteX5" fmla="*/ 1063679 w 5052131"/>
                <a:gd name="connsiteY5" fmla="*/ 3232875 h 3973374"/>
                <a:gd name="connsiteX6" fmla="*/ 619179 w 5052131"/>
                <a:gd name="connsiteY6" fmla="*/ 3359875 h 3973374"/>
                <a:gd name="connsiteX7" fmla="*/ 314379 w 5052131"/>
                <a:gd name="connsiteY7" fmla="*/ 2826475 h 3973374"/>
                <a:gd name="connsiteX8" fmla="*/ 100684 w 5052131"/>
                <a:gd name="connsiteY8" fmla="*/ 3474175 h 3973374"/>
                <a:gd name="connsiteX9" fmla="*/ 519784 w 5052131"/>
                <a:gd name="connsiteY9" fmla="*/ 476976 h 3973374"/>
                <a:gd name="connsiteX0" fmla="*/ 519784 w 5052131"/>
                <a:gd name="connsiteY0" fmla="*/ 476976 h 3974749"/>
                <a:gd name="connsiteX1" fmla="*/ 4987979 w 5052131"/>
                <a:gd name="connsiteY1" fmla="*/ 3359876 h 3974749"/>
                <a:gd name="connsiteX2" fmla="*/ 4467279 w 5052131"/>
                <a:gd name="connsiteY2" fmla="*/ 3969475 h 3974749"/>
                <a:gd name="connsiteX3" fmla="*/ 2143179 w 5052131"/>
                <a:gd name="connsiteY3" fmla="*/ 3156674 h 3974749"/>
                <a:gd name="connsiteX4" fmla="*/ 1685979 w 5052131"/>
                <a:gd name="connsiteY4" fmla="*/ 3804375 h 3974749"/>
                <a:gd name="connsiteX5" fmla="*/ 1419279 w 5052131"/>
                <a:gd name="connsiteY5" fmla="*/ 3448775 h 3974749"/>
                <a:gd name="connsiteX6" fmla="*/ 1063679 w 5052131"/>
                <a:gd name="connsiteY6" fmla="*/ 3232875 h 3974749"/>
                <a:gd name="connsiteX7" fmla="*/ 619179 w 5052131"/>
                <a:gd name="connsiteY7" fmla="*/ 3359875 h 3974749"/>
                <a:gd name="connsiteX8" fmla="*/ 314379 w 5052131"/>
                <a:gd name="connsiteY8" fmla="*/ 2826475 h 3974749"/>
                <a:gd name="connsiteX9" fmla="*/ 100684 w 5052131"/>
                <a:gd name="connsiteY9" fmla="*/ 3474175 h 3974749"/>
                <a:gd name="connsiteX10" fmla="*/ 519784 w 5052131"/>
                <a:gd name="connsiteY10" fmla="*/ 476976 h 3974749"/>
                <a:gd name="connsiteX0" fmla="*/ 519784 w 5052131"/>
                <a:gd name="connsiteY0" fmla="*/ 476976 h 3969475"/>
                <a:gd name="connsiteX1" fmla="*/ 4987979 w 5052131"/>
                <a:gd name="connsiteY1" fmla="*/ 3359876 h 3969475"/>
                <a:gd name="connsiteX2" fmla="*/ 4467279 w 5052131"/>
                <a:gd name="connsiteY2" fmla="*/ 3969475 h 3969475"/>
                <a:gd name="connsiteX3" fmla="*/ 2409879 w 5052131"/>
                <a:gd name="connsiteY3" fmla="*/ 3766274 h 3969475"/>
                <a:gd name="connsiteX4" fmla="*/ 2143179 w 5052131"/>
                <a:gd name="connsiteY4" fmla="*/ 3156674 h 3969475"/>
                <a:gd name="connsiteX5" fmla="*/ 1685979 w 5052131"/>
                <a:gd name="connsiteY5" fmla="*/ 3804375 h 3969475"/>
                <a:gd name="connsiteX6" fmla="*/ 1419279 w 5052131"/>
                <a:gd name="connsiteY6" fmla="*/ 3448775 h 3969475"/>
                <a:gd name="connsiteX7" fmla="*/ 1063679 w 5052131"/>
                <a:gd name="connsiteY7" fmla="*/ 3232875 h 3969475"/>
                <a:gd name="connsiteX8" fmla="*/ 619179 w 5052131"/>
                <a:gd name="connsiteY8" fmla="*/ 3359875 h 3969475"/>
                <a:gd name="connsiteX9" fmla="*/ 314379 w 5052131"/>
                <a:gd name="connsiteY9" fmla="*/ 2826475 h 3969475"/>
                <a:gd name="connsiteX10" fmla="*/ 100684 w 5052131"/>
                <a:gd name="connsiteY10" fmla="*/ 3474175 h 3969475"/>
                <a:gd name="connsiteX11" fmla="*/ 519784 w 5052131"/>
                <a:gd name="connsiteY11" fmla="*/ 476976 h 3969475"/>
                <a:gd name="connsiteX0" fmla="*/ 519784 w 5052131"/>
                <a:gd name="connsiteY0" fmla="*/ 476976 h 3980176"/>
                <a:gd name="connsiteX1" fmla="*/ 4987979 w 5052131"/>
                <a:gd name="connsiteY1" fmla="*/ 3359876 h 3980176"/>
                <a:gd name="connsiteX2" fmla="*/ 4467279 w 5052131"/>
                <a:gd name="connsiteY2" fmla="*/ 3969475 h 3980176"/>
                <a:gd name="connsiteX3" fmla="*/ 2841679 w 5052131"/>
                <a:gd name="connsiteY3" fmla="*/ 3575774 h 3980176"/>
                <a:gd name="connsiteX4" fmla="*/ 2409879 w 5052131"/>
                <a:gd name="connsiteY4" fmla="*/ 3766274 h 3980176"/>
                <a:gd name="connsiteX5" fmla="*/ 2143179 w 5052131"/>
                <a:gd name="connsiteY5" fmla="*/ 3156674 h 3980176"/>
                <a:gd name="connsiteX6" fmla="*/ 1685979 w 5052131"/>
                <a:gd name="connsiteY6" fmla="*/ 3804375 h 3980176"/>
                <a:gd name="connsiteX7" fmla="*/ 1419279 w 5052131"/>
                <a:gd name="connsiteY7" fmla="*/ 3448775 h 3980176"/>
                <a:gd name="connsiteX8" fmla="*/ 1063679 w 5052131"/>
                <a:gd name="connsiteY8" fmla="*/ 3232875 h 3980176"/>
                <a:gd name="connsiteX9" fmla="*/ 619179 w 5052131"/>
                <a:gd name="connsiteY9" fmla="*/ 3359875 h 3980176"/>
                <a:gd name="connsiteX10" fmla="*/ 314379 w 5052131"/>
                <a:gd name="connsiteY10" fmla="*/ 2826475 h 3980176"/>
                <a:gd name="connsiteX11" fmla="*/ 100684 w 5052131"/>
                <a:gd name="connsiteY11" fmla="*/ 3474175 h 3980176"/>
                <a:gd name="connsiteX12" fmla="*/ 519784 w 5052131"/>
                <a:gd name="connsiteY12" fmla="*/ 476976 h 3980176"/>
                <a:gd name="connsiteX0" fmla="*/ 519784 w 5052131"/>
                <a:gd name="connsiteY0" fmla="*/ 476976 h 3972214"/>
                <a:gd name="connsiteX1" fmla="*/ 4987979 w 5052131"/>
                <a:gd name="connsiteY1" fmla="*/ 3359876 h 3972214"/>
                <a:gd name="connsiteX2" fmla="*/ 4467279 w 5052131"/>
                <a:gd name="connsiteY2" fmla="*/ 3969475 h 3972214"/>
                <a:gd name="connsiteX3" fmla="*/ 3197279 w 5052131"/>
                <a:gd name="connsiteY3" fmla="*/ 3105873 h 3972214"/>
                <a:gd name="connsiteX4" fmla="*/ 2841679 w 5052131"/>
                <a:gd name="connsiteY4" fmla="*/ 3575774 h 3972214"/>
                <a:gd name="connsiteX5" fmla="*/ 2409879 w 5052131"/>
                <a:gd name="connsiteY5" fmla="*/ 3766274 h 3972214"/>
                <a:gd name="connsiteX6" fmla="*/ 2143179 w 5052131"/>
                <a:gd name="connsiteY6" fmla="*/ 3156674 h 3972214"/>
                <a:gd name="connsiteX7" fmla="*/ 1685979 w 5052131"/>
                <a:gd name="connsiteY7" fmla="*/ 3804375 h 3972214"/>
                <a:gd name="connsiteX8" fmla="*/ 1419279 w 5052131"/>
                <a:gd name="connsiteY8" fmla="*/ 3448775 h 3972214"/>
                <a:gd name="connsiteX9" fmla="*/ 1063679 w 5052131"/>
                <a:gd name="connsiteY9" fmla="*/ 3232875 h 3972214"/>
                <a:gd name="connsiteX10" fmla="*/ 619179 w 5052131"/>
                <a:gd name="connsiteY10" fmla="*/ 3359875 h 3972214"/>
                <a:gd name="connsiteX11" fmla="*/ 314379 w 5052131"/>
                <a:gd name="connsiteY11" fmla="*/ 2826475 h 3972214"/>
                <a:gd name="connsiteX12" fmla="*/ 100684 w 5052131"/>
                <a:gd name="connsiteY12" fmla="*/ 3474175 h 3972214"/>
                <a:gd name="connsiteX13" fmla="*/ 519784 w 5052131"/>
                <a:gd name="connsiteY13" fmla="*/ 476976 h 3972214"/>
                <a:gd name="connsiteX0" fmla="*/ 519784 w 5052131"/>
                <a:gd name="connsiteY0" fmla="*/ 476976 h 3970199"/>
                <a:gd name="connsiteX1" fmla="*/ 4987979 w 5052131"/>
                <a:gd name="connsiteY1" fmla="*/ 3359876 h 3970199"/>
                <a:gd name="connsiteX2" fmla="*/ 4467279 w 5052131"/>
                <a:gd name="connsiteY2" fmla="*/ 3969475 h 3970199"/>
                <a:gd name="connsiteX3" fmla="*/ 3730679 w 5052131"/>
                <a:gd name="connsiteY3" fmla="*/ 3397973 h 3970199"/>
                <a:gd name="connsiteX4" fmla="*/ 3197279 w 5052131"/>
                <a:gd name="connsiteY4" fmla="*/ 3105873 h 3970199"/>
                <a:gd name="connsiteX5" fmla="*/ 2841679 w 5052131"/>
                <a:gd name="connsiteY5" fmla="*/ 3575774 h 3970199"/>
                <a:gd name="connsiteX6" fmla="*/ 2409879 w 5052131"/>
                <a:gd name="connsiteY6" fmla="*/ 3766274 h 3970199"/>
                <a:gd name="connsiteX7" fmla="*/ 2143179 w 5052131"/>
                <a:gd name="connsiteY7" fmla="*/ 3156674 h 3970199"/>
                <a:gd name="connsiteX8" fmla="*/ 1685979 w 5052131"/>
                <a:gd name="connsiteY8" fmla="*/ 3804375 h 3970199"/>
                <a:gd name="connsiteX9" fmla="*/ 1419279 w 5052131"/>
                <a:gd name="connsiteY9" fmla="*/ 3448775 h 3970199"/>
                <a:gd name="connsiteX10" fmla="*/ 1063679 w 5052131"/>
                <a:gd name="connsiteY10" fmla="*/ 3232875 h 3970199"/>
                <a:gd name="connsiteX11" fmla="*/ 619179 w 5052131"/>
                <a:gd name="connsiteY11" fmla="*/ 3359875 h 3970199"/>
                <a:gd name="connsiteX12" fmla="*/ 314379 w 5052131"/>
                <a:gd name="connsiteY12" fmla="*/ 2826475 h 3970199"/>
                <a:gd name="connsiteX13" fmla="*/ 100684 w 5052131"/>
                <a:gd name="connsiteY13" fmla="*/ 3474175 h 3970199"/>
                <a:gd name="connsiteX14" fmla="*/ 519784 w 5052131"/>
                <a:gd name="connsiteY14" fmla="*/ 476976 h 3970199"/>
                <a:gd name="connsiteX0" fmla="*/ 519784 w 5052131"/>
                <a:gd name="connsiteY0" fmla="*/ 476976 h 3976108"/>
                <a:gd name="connsiteX1" fmla="*/ 4987979 w 5052131"/>
                <a:gd name="connsiteY1" fmla="*/ 3359876 h 3976108"/>
                <a:gd name="connsiteX2" fmla="*/ 4467279 w 5052131"/>
                <a:gd name="connsiteY2" fmla="*/ 3969475 h 3976108"/>
                <a:gd name="connsiteX3" fmla="*/ 4060879 w 5052131"/>
                <a:gd name="connsiteY3" fmla="*/ 3626574 h 3976108"/>
                <a:gd name="connsiteX4" fmla="*/ 3730679 w 5052131"/>
                <a:gd name="connsiteY4" fmla="*/ 3397973 h 3976108"/>
                <a:gd name="connsiteX5" fmla="*/ 3197279 w 5052131"/>
                <a:gd name="connsiteY5" fmla="*/ 3105873 h 3976108"/>
                <a:gd name="connsiteX6" fmla="*/ 2841679 w 5052131"/>
                <a:gd name="connsiteY6" fmla="*/ 3575774 h 3976108"/>
                <a:gd name="connsiteX7" fmla="*/ 2409879 w 5052131"/>
                <a:gd name="connsiteY7" fmla="*/ 3766274 h 3976108"/>
                <a:gd name="connsiteX8" fmla="*/ 2143179 w 5052131"/>
                <a:gd name="connsiteY8" fmla="*/ 3156674 h 3976108"/>
                <a:gd name="connsiteX9" fmla="*/ 1685979 w 5052131"/>
                <a:gd name="connsiteY9" fmla="*/ 3804375 h 3976108"/>
                <a:gd name="connsiteX10" fmla="*/ 1419279 w 5052131"/>
                <a:gd name="connsiteY10" fmla="*/ 3448775 h 3976108"/>
                <a:gd name="connsiteX11" fmla="*/ 1063679 w 5052131"/>
                <a:gd name="connsiteY11" fmla="*/ 3232875 h 3976108"/>
                <a:gd name="connsiteX12" fmla="*/ 619179 w 5052131"/>
                <a:gd name="connsiteY12" fmla="*/ 3359875 h 3976108"/>
                <a:gd name="connsiteX13" fmla="*/ 314379 w 5052131"/>
                <a:gd name="connsiteY13" fmla="*/ 2826475 h 3976108"/>
                <a:gd name="connsiteX14" fmla="*/ 100684 w 5052131"/>
                <a:gd name="connsiteY14" fmla="*/ 3474175 h 3976108"/>
                <a:gd name="connsiteX15" fmla="*/ 519784 w 5052131"/>
                <a:gd name="connsiteY15" fmla="*/ 476976 h 3976108"/>
                <a:gd name="connsiteX0" fmla="*/ 519784 w 5052131"/>
                <a:gd name="connsiteY0" fmla="*/ 476976 h 3809225"/>
                <a:gd name="connsiteX1" fmla="*/ 4987979 w 5052131"/>
                <a:gd name="connsiteY1" fmla="*/ 3359876 h 3809225"/>
                <a:gd name="connsiteX2" fmla="*/ 4340279 w 5052131"/>
                <a:gd name="connsiteY2" fmla="*/ 3283675 h 3809225"/>
                <a:gd name="connsiteX3" fmla="*/ 4060879 w 5052131"/>
                <a:gd name="connsiteY3" fmla="*/ 3626574 h 3809225"/>
                <a:gd name="connsiteX4" fmla="*/ 3730679 w 5052131"/>
                <a:gd name="connsiteY4" fmla="*/ 3397973 h 3809225"/>
                <a:gd name="connsiteX5" fmla="*/ 3197279 w 5052131"/>
                <a:gd name="connsiteY5" fmla="*/ 3105873 h 3809225"/>
                <a:gd name="connsiteX6" fmla="*/ 2841679 w 5052131"/>
                <a:gd name="connsiteY6" fmla="*/ 3575774 h 3809225"/>
                <a:gd name="connsiteX7" fmla="*/ 2409879 w 5052131"/>
                <a:gd name="connsiteY7" fmla="*/ 3766274 h 3809225"/>
                <a:gd name="connsiteX8" fmla="*/ 2143179 w 5052131"/>
                <a:gd name="connsiteY8" fmla="*/ 3156674 h 3809225"/>
                <a:gd name="connsiteX9" fmla="*/ 1685979 w 5052131"/>
                <a:gd name="connsiteY9" fmla="*/ 3804375 h 3809225"/>
                <a:gd name="connsiteX10" fmla="*/ 1419279 w 5052131"/>
                <a:gd name="connsiteY10" fmla="*/ 3448775 h 3809225"/>
                <a:gd name="connsiteX11" fmla="*/ 1063679 w 5052131"/>
                <a:gd name="connsiteY11" fmla="*/ 3232875 h 3809225"/>
                <a:gd name="connsiteX12" fmla="*/ 619179 w 5052131"/>
                <a:gd name="connsiteY12" fmla="*/ 3359875 h 3809225"/>
                <a:gd name="connsiteX13" fmla="*/ 314379 w 5052131"/>
                <a:gd name="connsiteY13" fmla="*/ 2826475 h 3809225"/>
                <a:gd name="connsiteX14" fmla="*/ 100684 w 5052131"/>
                <a:gd name="connsiteY14" fmla="*/ 3474175 h 3809225"/>
                <a:gd name="connsiteX15" fmla="*/ 519784 w 5052131"/>
                <a:gd name="connsiteY15" fmla="*/ 476976 h 3809225"/>
                <a:gd name="connsiteX0" fmla="*/ 519784 w 5052131"/>
                <a:gd name="connsiteY0" fmla="*/ 476976 h 3809225"/>
                <a:gd name="connsiteX1" fmla="*/ 4987979 w 5052131"/>
                <a:gd name="connsiteY1" fmla="*/ 3359876 h 3809225"/>
                <a:gd name="connsiteX2" fmla="*/ 4708579 w 5052131"/>
                <a:gd name="connsiteY2" fmla="*/ 2585174 h 3809225"/>
                <a:gd name="connsiteX3" fmla="*/ 4340279 w 5052131"/>
                <a:gd name="connsiteY3" fmla="*/ 3283675 h 3809225"/>
                <a:gd name="connsiteX4" fmla="*/ 4060879 w 5052131"/>
                <a:gd name="connsiteY4" fmla="*/ 3626574 h 3809225"/>
                <a:gd name="connsiteX5" fmla="*/ 3730679 w 5052131"/>
                <a:gd name="connsiteY5" fmla="*/ 3397973 h 3809225"/>
                <a:gd name="connsiteX6" fmla="*/ 3197279 w 5052131"/>
                <a:gd name="connsiteY6" fmla="*/ 3105873 h 3809225"/>
                <a:gd name="connsiteX7" fmla="*/ 2841679 w 5052131"/>
                <a:gd name="connsiteY7" fmla="*/ 3575774 h 3809225"/>
                <a:gd name="connsiteX8" fmla="*/ 2409879 w 5052131"/>
                <a:gd name="connsiteY8" fmla="*/ 3766274 h 3809225"/>
                <a:gd name="connsiteX9" fmla="*/ 2143179 w 5052131"/>
                <a:gd name="connsiteY9" fmla="*/ 3156674 h 3809225"/>
                <a:gd name="connsiteX10" fmla="*/ 1685979 w 5052131"/>
                <a:gd name="connsiteY10" fmla="*/ 3804375 h 3809225"/>
                <a:gd name="connsiteX11" fmla="*/ 1419279 w 5052131"/>
                <a:gd name="connsiteY11" fmla="*/ 3448775 h 3809225"/>
                <a:gd name="connsiteX12" fmla="*/ 1063679 w 5052131"/>
                <a:gd name="connsiteY12" fmla="*/ 3232875 h 3809225"/>
                <a:gd name="connsiteX13" fmla="*/ 619179 w 5052131"/>
                <a:gd name="connsiteY13" fmla="*/ 3359875 h 3809225"/>
                <a:gd name="connsiteX14" fmla="*/ 314379 w 5052131"/>
                <a:gd name="connsiteY14" fmla="*/ 2826475 h 3809225"/>
                <a:gd name="connsiteX15" fmla="*/ 100684 w 5052131"/>
                <a:gd name="connsiteY15" fmla="*/ 3474175 h 3809225"/>
                <a:gd name="connsiteX16" fmla="*/ 519784 w 5052131"/>
                <a:gd name="connsiteY16" fmla="*/ 476976 h 3809225"/>
                <a:gd name="connsiteX0" fmla="*/ 519784 w 5052131"/>
                <a:gd name="connsiteY0" fmla="*/ 476976 h 3809225"/>
                <a:gd name="connsiteX1" fmla="*/ 4987979 w 5052131"/>
                <a:gd name="connsiteY1" fmla="*/ 3359876 h 3809225"/>
                <a:gd name="connsiteX2" fmla="*/ 4708579 w 5052131"/>
                <a:gd name="connsiteY2" fmla="*/ 2585174 h 3809225"/>
                <a:gd name="connsiteX3" fmla="*/ 4340279 w 5052131"/>
                <a:gd name="connsiteY3" fmla="*/ 3283675 h 3809225"/>
                <a:gd name="connsiteX4" fmla="*/ 4060879 w 5052131"/>
                <a:gd name="connsiteY4" fmla="*/ 3626574 h 3809225"/>
                <a:gd name="connsiteX5" fmla="*/ 3730679 w 5052131"/>
                <a:gd name="connsiteY5" fmla="*/ 3397973 h 3809225"/>
                <a:gd name="connsiteX6" fmla="*/ 3197279 w 5052131"/>
                <a:gd name="connsiteY6" fmla="*/ 3105873 h 3809225"/>
                <a:gd name="connsiteX7" fmla="*/ 2841679 w 5052131"/>
                <a:gd name="connsiteY7" fmla="*/ 3575774 h 3809225"/>
                <a:gd name="connsiteX8" fmla="*/ 2409879 w 5052131"/>
                <a:gd name="connsiteY8" fmla="*/ 3766274 h 3809225"/>
                <a:gd name="connsiteX9" fmla="*/ 2143179 w 5052131"/>
                <a:gd name="connsiteY9" fmla="*/ 3156674 h 3809225"/>
                <a:gd name="connsiteX10" fmla="*/ 1685979 w 5052131"/>
                <a:gd name="connsiteY10" fmla="*/ 3804375 h 3809225"/>
                <a:gd name="connsiteX11" fmla="*/ 1419279 w 5052131"/>
                <a:gd name="connsiteY11" fmla="*/ 3448775 h 3809225"/>
                <a:gd name="connsiteX12" fmla="*/ 1063679 w 5052131"/>
                <a:gd name="connsiteY12" fmla="*/ 3232875 h 3809225"/>
                <a:gd name="connsiteX13" fmla="*/ 619179 w 5052131"/>
                <a:gd name="connsiteY13" fmla="*/ 3359875 h 3809225"/>
                <a:gd name="connsiteX14" fmla="*/ 314379 w 5052131"/>
                <a:gd name="connsiteY14" fmla="*/ 2826475 h 3809225"/>
                <a:gd name="connsiteX15" fmla="*/ 100684 w 5052131"/>
                <a:gd name="connsiteY15" fmla="*/ 3474175 h 3809225"/>
                <a:gd name="connsiteX16" fmla="*/ 519784 w 5052131"/>
                <a:gd name="connsiteY16" fmla="*/ 476976 h 3809225"/>
                <a:gd name="connsiteX0" fmla="*/ 519784 w 5052131"/>
                <a:gd name="connsiteY0" fmla="*/ 476976 h 3809225"/>
                <a:gd name="connsiteX1" fmla="*/ 4987979 w 5052131"/>
                <a:gd name="connsiteY1" fmla="*/ 3359876 h 3809225"/>
                <a:gd name="connsiteX2" fmla="*/ 4708579 w 5052131"/>
                <a:gd name="connsiteY2" fmla="*/ 2585174 h 3809225"/>
                <a:gd name="connsiteX3" fmla="*/ 4340279 w 5052131"/>
                <a:gd name="connsiteY3" fmla="*/ 3283675 h 3809225"/>
                <a:gd name="connsiteX4" fmla="*/ 4060879 w 5052131"/>
                <a:gd name="connsiteY4" fmla="*/ 3626574 h 3809225"/>
                <a:gd name="connsiteX5" fmla="*/ 3730679 w 5052131"/>
                <a:gd name="connsiteY5" fmla="*/ 3397973 h 3809225"/>
                <a:gd name="connsiteX6" fmla="*/ 3197279 w 5052131"/>
                <a:gd name="connsiteY6" fmla="*/ 3105873 h 3809225"/>
                <a:gd name="connsiteX7" fmla="*/ 2841679 w 5052131"/>
                <a:gd name="connsiteY7" fmla="*/ 3575774 h 3809225"/>
                <a:gd name="connsiteX8" fmla="*/ 2409879 w 5052131"/>
                <a:gd name="connsiteY8" fmla="*/ 3766274 h 3809225"/>
                <a:gd name="connsiteX9" fmla="*/ 2143179 w 5052131"/>
                <a:gd name="connsiteY9" fmla="*/ 3156674 h 3809225"/>
                <a:gd name="connsiteX10" fmla="*/ 1685979 w 5052131"/>
                <a:gd name="connsiteY10" fmla="*/ 3804375 h 3809225"/>
                <a:gd name="connsiteX11" fmla="*/ 1419279 w 5052131"/>
                <a:gd name="connsiteY11" fmla="*/ 3448775 h 3809225"/>
                <a:gd name="connsiteX12" fmla="*/ 1063679 w 5052131"/>
                <a:gd name="connsiteY12" fmla="*/ 3232875 h 3809225"/>
                <a:gd name="connsiteX13" fmla="*/ 619179 w 5052131"/>
                <a:gd name="connsiteY13" fmla="*/ 3359875 h 3809225"/>
                <a:gd name="connsiteX14" fmla="*/ 314379 w 5052131"/>
                <a:gd name="connsiteY14" fmla="*/ 2826475 h 3809225"/>
                <a:gd name="connsiteX15" fmla="*/ 100684 w 5052131"/>
                <a:gd name="connsiteY15" fmla="*/ 3474175 h 3809225"/>
                <a:gd name="connsiteX16" fmla="*/ 519784 w 5052131"/>
                <a:gd name="connsiteY16" fmla="*/ 476976 h 3809225"/>
                <a:gd name="connsiteX0" fmla="*/ 519784 w 5052131"/>
                <a:gd name="connsiteY0" fmla="*/ 476976 h 3809225"/>
                <a:gd name="connsiteX1" fmla="*/ 4987979 w 5052131"/>
                <a:gd name="connsiteY1" fmla="*/ 3359876 h 3809225"/>
                <a:gd name="connsiteX2" fmla="*/ 4708579 w 5052131"/>
                <a:gd name="connsiteY2" fmla="*/ 2585174 h 3809225"/>
                <a:gd name="connsiteX3" fmla="*/ 4340279 w 5052131"/>
                <a:gd name="connsiteY3" fmla="*/ 3283675 h 3809225"/>
                <a:gd name="connsiteX4" fmla="*/ 4060879 w 5052131"/>
                <a:gd name="connsiteY4" fmla="*/ 3626574 h 3809225"/>
                <a:gd name="connsiteX5" fmla="*/ 3730679 w 5052131"/>
                <a:gd name="connsiteY5" fmla="*/ 3397973 h 3809225"/>
                <a:gd name="connsiteX6" fmla="*/ 3197279 w 5052131"/>
                <a:gd name="connsiteY6" fmla="*/ 3105873 h 3809225"/>
                <a:gd name="connsiteX7" fmla="*/ 2841679 w 5052131"/>
                <a:gd name="connsiteY7" fmla="*/ 3575774 h 3809225"/>
                <a:gd name="connsiteX8" fmla="*/ 2409879 w 5052131"/>
                <a:gd name="connsiteY8" fmla="*/ 3766274 h 3809225"/>
                <a:gd name="connsiteX9" fmla="*/ 2143179 w 5052131"/>
                <a:gd name="connsiteY9" fmla="*/ 3156674 h 3809225"/>
                <a:gd name="connsiteX10" fmla="*/ 1685979 w 5052131"/>
                <a:gd name="connsiteY10" fmla="*/ 3804375 h 3809225"/>
                <a:gd name="connsiteX11" fmla="*/ 1419279 w 5052131"/>
                <a:gd name="connsiteY11" fmla="*/ 3448775 h 3809225"/>
                <a:gd name="connsiteX12" fmla="*/ 1063679 w 5052131"/>
                <a:gd name="connsiteY12" fmla="*/ 3232875 h 3809225"/>
                <a:gd name="connsiteX13" fmla="*/ 619179 w 5052131"/>
                <a:gd name="connsiteY13" fmla="*/ 3359875 h 3809225"/>
                <a:gd name="connsiteX14" fmla="*/ 314379 w 5052131"/>
                <a:gd name="connsiteY14" fmla="*/ 2826475 h 3809225"/>
                <a:gd name="connsiteX15" fmla="*/ 100684 w 5052131"/>
                <a:gd name="connsiteY15" fmla="*/ 3474175 h 3809225"/>
                <a:gd name="connsiteX16" fmla="*/ 519784 w 5052131"/>
                <a:gd name="connsiteY16" fmla="*/ 476976 h 3809225"/>
                <a:gd name="connsiteX0" fmla="*/ 519784 w 5052131"/>
                <a:gd name="connsiteY0" fmla="*/ 476976 h 3964986"/>
                <a:gd name="connsiteX1" fmla="*/ 4987979 w 5052131"/>
                <a:gd name="connsiteY1" fmla="*/ 3359876 h 3964986"/>
                <a:gd name="connsiteX2" fmla="*/ 4708579 w 5052131"/>
                <a:gd name="connsiteY2" fmla="*/ 2585174 h 3964986"/>
                <a:gd name="connsiteX3" fmla="*/ 4340279 w 5052131"/>
                <a:gd name="connsiteY3" fmla="*/ 3283675 h 3964986"/>
                <a:gd name="connsiteX4" fmla="*/ 4060879 w 5052131"/>
                <a:gd name="connsiteY4" fmla="*/ 3626574 h 3964986"/>
                <a:gd name="connsiteX5" fmla="*/ 3730679 w 5052131"/>
                <a:gd name="connsiteY5" fmla="*/ 3397973 h 3964986"/>
                <a:gd name="connsiteX6" fmla="*/ 3197279 w 5052131"/>
                <a:gd name="connsiteY6" fmla="*/ 3105873 h 3964986"/>
                <a:gd name="connsiteX7" fmla="*/ 2841679 w 5052131"/>
                <a:gd name="connsiteY7" fmla="*/ 3575774 h 3964986"/>
                <a:gd name="connsiteX8" fmla="*/ 2409879 w 5052131"/>
                <a:gd name="connsiteY8" fmla="*/ 3766274 h 3964986"/>
                <a:gd name="connsiteX9" fmla="*/ 2143179 w 5052131"/>
                <a:gd name="connsiteY9" fmla="*/ 3156674 h 3964986"/>
                <a:gd name="connsiteX10" fmla="*/ 1685979 w 5052131"/>
                <a:gd name="connsiteY10" fmla="*/ 3804375 h 3964986"/>
                <a:gd name="connsiteX11" fmla="*/ 1419279 w 5052131"/>
                <a:gd name="connsiteY11" fmla="*/ 3448775 h 3964986"/>
                <a:gd name="connsiteX12" fmla="*/ 1063679 w 5052131"/>
                <a:gd name="connsiteY12" fmla="*/ 3232875 h 3964986"/>
                <a:gd name="connsiteX13" fmla="*/ 619179 w 5052131"/>
                <a:gd name="connsiteY13" fmla="*/ 3359875 h 3964986"/>
                <a:gd name="connsiteX14" fmla="*/ 314379 w 5052131"/>
                <a:gd name="connsiteY14" fmla="*/ 2826475 h 3964986"/>
                <a:gd name="connsiteX15" fmla="*/ 100684 w 5052131"/>
                <a:gd name="connsiteY15" fmla="*/ 3474175 h 3964986"/>
                <a:gd name="connsiteX16" fmla="*/ 519784 w 5052131"/>
                <a:gd name="connsiteY16" fmla="*/ 476976 h 3964986"/>
                <a:gd name="connsiteX0" fmla="*/ 519784 w 5052131"/>
                <a:gd name="connsiteY0" fmla="*/ 476976 h 3982383"/>
                <a:gd name="connsiteX1" fmla="*/ 4987979 w 5052131"/>
                <a:gd name="connsiteY1" fmla="*/ 3359876 h 3982383"/>
                <a:gd name="connsiteX2" fmla="*/ 4708579 w 5052131"/>
                <a:gd name="connsiteY2" fmla="*/ 2585174 h 3982383"/>
                <a:gd name="connsiteX3" fmla="*/ 4340279 w 5052131"/>
                <a:gd name="connsiteY3" fmla="*/ 3283675 h 3982383"/>
                <a:gd name="connsiteX4" fmla="*/ 4060879 w 5052131"/>
                <a:gd name="connsiteY4" fmla="*/ 3626574 h 3982383"/>
                <a:gd name="connsiteX5" fmla="*/ 3730679 w 5052131"/>
                <a:gd name="connsiteY5" fmla="*/ 3397973 h 3982383"/>
                <a:gd name="connsiteX6" fmla="*/ 3197279 w 5052131"/>
                <a:gd name="connsiteY6" fmla="*/ 3105873 h 3982383"/>
                <a:gd name="connsiteX7" fmla="*/ 2841679 w 5052131"/>
                <a:gd name="connsiteY7" fmla="*/ 3575774 h 3982383"/>
                <a:gd name="connsiteX8" fmla="*/ 2409879 w 5052131"/>
                <a:gd name="connsiteY8" fmla="*/ 3766274 h 3982383"/>
                <a:gd name="connsiteX9" fmla="*/ 2143179 w 5052131"/>
                <a:gd name="connsiteY9" fmla="*/ 3156674 h 3982383"/>
                <a:gd name="connsiteX10" fmla="*/ 1685979 w 5052131"/>
                <a:gd name="connsiteY10" fmla="*/ 3804375 h 3982383"/>
                <a:gd name="connsiteX11" fmla="*/ 1419279 w 5052131"/>
                <a:gd name="connsiteY11" fmla="*/ 3448775 h 3982383"/>
                <a:gd name="connsiteX12" fmla="*/ 1063679 w 5052131"/>
                <a:gd name="connsiteY12" fmla="*/ 3232875 h 3982383"/>
                <a:gd name="connsiteX13" fmla="*/ 619179 w 5052131"/>
                <a:gd name="connsiteY13" fmla="*/ 3359875 h 3982383"/>
                <a:gd name="connsiteX14" fmla="*/ 314379 w 5052131"/>
                <a:gd name="connsiteY14" fmla="*/ 2826475 h 3982383"/>
                <a:gd name="connsiteX15" fmla="*/ 100684 w 5052131"/>
                <a:gd name="connsiteY15" fmla="*/ 3474175 h 3982383"/>
                <a:gd name="connsiteX16" fmla="*/ 519784 w 5052131"/>
                <a:gd name="connsiteY16" fmla="*/ 476976 h 3982383"/>
                <a:gd name="connsiteX0" fmla="*/ 519784 w 5052131"/>
                <a:gd name="connsiteY0" fmla="*/ 476976 h 4037613"/>
                <a:gd name="connsiteX1" fmla="*/ 4987979 w 5052131"/>
                <a:gd name="connsiteY1" fmla="*/ 3359876 h 4037613"/>
                <a:gd name="connsiteX2" fmla="*/ 4708579 w 5052131"/>
                <a:gd name="connsiteY2" fmla="*/ 2585174 h 4037613"/>
                <a:gd name="connsiteX3" fmla="*/ 4340279 w 5052131"/>
                <a:gd name="connsiteY3" fmla="*/ 3283675 h 4037613"/>
                <a:gd name="connsiteX4" fmla="*/ 4060879 w 5052131"/>
                <a:gd name="connsiteY4" fmla="*/ 3626574 h 4037613"/>
                <a:gd name="connsiteX5" fmla="*/ 3730679 w 5052131"/>
                <a:gd name="connsiteY5" fmla="*/ 3397973 h 4037613"/>
                <a:gd name="connsiteX6" fmla="*/ 3197279 w 5052131"/>
                <a:gd name="connsiteY6" fmla="*/ 3105873 h 4037613"/>
                <a:gd name="connsiteX7" fmla="*/ 2841679 w 5052131"/>
                <a:gd name="connsiteY7" fmla="*/ 3575774 h 4037613"/>
                <a:gd name="connsiteX8" fmla="*/ 2409879 w 5052131"/>
                <a:gd name="connsiteY8" fmla="*/ 3766274 h 4037613"/>
                <a:gd name="connsiteX9" fmla="*/ 2143179 w 5052131"/>
                <a:gd name="connsiteY9" fmla="*/ 3156674 h 4037613"/>
                <a:gd name="connsiteX10" fmla="*/ 1685979 w 5052131"/>
                <a:gd name="connsiteY10" fmla="*/ 3804375 h 4037613"/>
                <a:gd name="connsiteX11" fmla="*/ 1419279 w 5052131"/>
                <a:gd name="connsiteY11" fmla="*/ 3448775 h 4037613"/>
                <a:gd name="connsiteX12" fmla="*/ 1063679 w 5052131"/>
                <a:gd name="connsiteY12" fmla="*/ 3232875 h 4037613"/>
                <a:gd name="connsiteX13" fmla="*/ 619179 w 5052131"/>
                <a:gd name="connsiteY13" fmla="*/ 3359875 h 4037613"/>
                <a:gd name="connsiteX14" fmla="*/ 314379 w 5052131"/>
                <a:gd name="connsiteY14" fmla="*/ 2826475 h 4037613"/>
                <a:gd name="connsiteX15" fmla="*/ 100684 w 5052131"/>
                <a:gd name="connsiteY15" fmla="*/ 3474175 h 4037613"/>
                <a:gd name="connsiteX16" fmla="*/ 519784 w 5052131"/>
                <a:gd name="connsiteY16" fmla="*/ 476976 h 4037613"/>
                <a:gd name="connsiteX0" fmla="*/ 519784 w 5052131"/>
                <a:gd name="connsiteY0" fmla="*/ 476976 h 4060216"/>
                <a:gd name="connsiteX1" fmla="*/ 4987979 w 5052131"/>
                <a:gd name="connsiteY1" fmla="*/ 3359876 h 4060216"/>
                <a:gd name="connsiteX2" fmla="*/ 4708579 w 5052131"/>
                <a:gd name="connsiteY2" fmla="*/ 2585174 h 4060216"/>
                <a:gd name="connsiteX3" fmla="*/ 4340279 w 5052131"/>
                <a:gd name="connsiteY3" fmla="*/ 3283675 h 4060216"/>
                <a:gd name="connsiteX4" fmla="*/ 4060879 w 5052131"/>
                <a:gd name="connsiteY4" fmla="*/ 3626574 h 4060216"/>
                <a:gd name="connsiteX5" fmla="*/ 3730679 w 5052131"/>
                <a:gd name="connsiteY5" fmla="*/ 3397973 h 4060216"/>
                <a:gd name="connsiteX6" fmla="*/ 3197279 w 5052131"/>
                <a:gd name="connsiteY6" fmla="*/ 3105873 h 4060216"/>
                <a:gd name="connsiteX7" fmla="*/ 2841679 w 5052131"/>
                <a:gd name="connsiteY7" fmla="*/ 3575774 h 4060216"/>
                <a:gd name="connsiteX8" fmla="*/ 2409879 w 5052131"/>
                <a:gd name="connsiteY8" fmla="*/ 3766274 h 4060216"/>
                <a:gd name="connsiteX9" fmla="*/ 2143179 w 5052131"/>
                <a:gd name="connsiteY9" fmla="*/ 3156674 h 4060216"/>
                <a:gd name="connsiteX10" fmla="*/ 1685979 w 5052131"/>
                <a:gd name="connsiteY10" fmla="*/ 3804375 h 4060216"/>
                <a:gd name="connsiteX11" fmla="*/ 1419279 w 5052131"/>
                <a:gd name="connsiteY11" fmla="*/ 3448775 h 4060216"/>
                <a:gd name="connsiteX12" fmla="*/ 1063679 w 5052131"/>
                <a:gd name="connsiteY12" fmla="*/ 3232875 h 4060216"/>
                <a:gd name="connsiteX13" fmla="*/ 619179 w 5052131"/>
                <a:gd name="connsiteY13" fmla="*/ 3359875 h 4060216"/>
                <a:gd name="connsiteX14" fmla="*/ 314379 w 5052131"/>
                <a:gd name="connsiteY14" fmla="*/ 2826475 h 4060216"/>
                <a:gd name="connsiteX15" fmla="*/ 100684 w 5052131"/>
                <a:gd name="connsiteY15" fmla="*/ 3474175 h 4060216"/>
                <a:gd name="connsiteX16" fmla="*/ 519784 w 5052131"/>
                <a:gd name="connsiteY16" fmla="*/ 476976 h 4060216"/>
                <a:gd name="connsiteX0" fmla="*/ 519784 w 5052131"/>
                <a:gd name="connsiteY0" fmla="*/ 476976 h 4021106"/>
                <a:gd name="connsiteX1" fmla="*/ 4987979 w 5052131"/>
                <a:gd name="connsiteY1" fmla="*/ 3359876 h 4021106"/>
                <a:gd name="connsiteX2" fmla="*/ 4708579 w 5052131"/>
                <a:gd name="connsiteY2" fmla="*/ 2585174 h 4021106"/>
                <a:gd name="connsiteX3" fmla="*/ 4340279 w 5052131"/>
                <a:gd name="connsiteY3" fmla="*/ 3283675 h 4021106"/>
                <a:gd name="connsiteX4" fmla="*/ 4060879 w 5052131"/>
                <a:gd name="connsiteY4" fmla="*/ 3626574 h 4021106"/>
                <a:gd name="connsiteX5" fmla="*/ 3730679 w 5052131"/>
                <a:gd name="connsiteY5" fmla="*/ 3397973 h 4021106"/>
                <a:gd name="connsiteX6" fmla="*/ 3197279 w 5052131"/>
                <a:gd name="connsiteY6" fmla="*/ 3105873 h 4021106"/>
                <a:gd name="connsiteX7" fmla="*/ 2841679 w 5052131"/>
                <a:gd name="connsiteY7" fmla="*/ 3575774 h 4021106"/>
                <a:gd name="connsiteX8" fmla="*/ 2409879 w 5052131"/>
                <a:gd name="connsiteY8" fmla="*/ 3766274 h 4021106"/>
                <a:gd name="connsiteX9" fmla="*/ 2143179 w 5052131"/>
                <a:gd name="connsiteY9" fmla="*/ 3156674 h 4021106"/>
                <a:gd name="connsiteX10" fmla="*/ 1685979 w 5052131"/>
                <a:gd name="connsiteY10" fmla="*/ 3804375 h 4021106"/>
                <a:gd name="connsiteX11" fmla="*/ 1419279 w 5052131"/>
                <a:gd name="connsiteY11" fmla="*/ 3448775 h 4021106"/>
                <a:gd name="connsiteX12" fmla="*/ 1063679 w 5052131"/>
                <a:gd name="connsiteY12" fmla="*/ 3232875 h 4021106"/>
                <a:gd name="connsiteX13" fmla="*/ 619179 w 5052131"/>
                <a:gd name="connsiteY13" fmla="*/ 3359875 h 4021106"/>
                <a:gd name="connsiteX14" fmla="*/ 314379 w 5052131"/>
                <a:gd name="connsiteY14" fmla="*/ 2826475 h 4021106"/>
                <a:gd name="connsiteX15" fmla="*/ 100684 w 5052131"/>
                <a:gd name="connsiteY15" fmla="*/ 3474175 h 4021106"/>
                <a:gd name="connsiteX16" fmla="*/ 519784 w 5052131"/>
                <a:gd name="connsiteY16" fmla="*/ 476976 h 4021106"/>
                <a:gd name="connsiteX0" fmla="*/ 519784 w 5052131"/>
                <a:gd name="connsiteY0" fmla="*/ 476976 h 4024233"/>
                <a:gd name="connsiteX1" fmla="*/ 4987979 w 5052131"/>
                <a:gd name="connsiteY1" fmla="*/ 3359876 h 4024233"/>
                <a:gd name="connsiteX2" fmla="*/ 4708579 w 5052131"/>
                <a:gd name="connsiteY2" fmla="*/ 2585174 h 4024233"/>
                <a:gd name="connsiteX3" fmla="*/ 4340279 w 5052131"/>
                <a:gd name="connsiteY3" fmla="*/ 3283675 h 4024233"/>
                <a:gd name="connsiteX4" fmla="*/ 4060879 w 5052131"/>
                <a:gd name="connsiteY4" fmla="*/ 3626574 h 4024233"/>
                <a:gd name="connsiteX5" fmla="*/ 3730679 w 5052131"/>
                <a:gd name="connsiteY5" fmla="*/ 3397973 h 4024233"/>
                <a:gd name="connsiteX6" fmla="*/ 3197279 w 5052131"/>
                <a:gd name="connsiteY6" fmla="*/ 3105873 h 4024233"/>
                <a:gd name="connsiteX7" fmla="*/ 2841679 w 5052131"/>
                <a:gd name="connsiteY7" fmla="*/ 3575774 h 4024233"/>
                <a:gd name="connsiteX8" fmla="*/ 2409879 w 5052131"/>
                <a:gd name="connsiteY8" fmla="*/ 3766274 h 4024233"/>
                <a:gd name="connsiteX9" fmla="*/ 2143179 w 5052131"/>
                <a:gd name="connsiteY9" fmla="*/ 3156674 h 4024233"/>
                <a:gd name="connsiteX10" fmla="*/ 1685979 w 5052131"/>
                <a:gd name="connsiteY10" fmla="*/ 3804375 h 4024233"/>
                <a:gd name="connsiteX11" fmla="*/ 1419279 w 5052131"/>
                <a:gd name="connsiteY11" fmla="*/ 3448775 h 4024233"/>
                <a:gd name="connsiteX12" fmla="*/ 1063679 w 5052131"/>
                <a:gd name="connsiteY12" fmla="*/ 3232875 h 4024233"/>
                <a:gd name="connsiteX13" fmla="*/ 619179 w 5052131"/>
                <a:gd name="connsiteY13" fmla="*/ 3359875 h 4024233"/>
                <a:gd name="connsiteX14" fmla="*/ 314379 w 5052131"/>
                <a:gd name="connsiteY14" fmla="*/ 2826475 h 4024233"/>
                <a:gd name="connsiteX15" fmla="*/ 100684 w 5052131"/>
                <a:gd name="connsiteY15" fmla="*/ 3474175 h 4024233"/>
                <a:gd name="connsiteX16" fmla="*/ 519784 w 5052131"/>
                <a:gd name="connsiteY16" fmla="*/ 476976 h 4024233"/>
                <a:gd name="connsiteX0" fmla="*/ 519784 w 5052131"/>
                <a:gd name="connsiteY0" fmla="*/ 476976 h 4021106"/>
                <a:gd name="connsiteX1" fmla="*/ 4987979 w 5052131"/>
                <a:gd name="connsiteY1" fmla="*/ 3359876 h 4021106"/>
                <a:gd name="connsiteX2" fmla="*/ 4708579 w 5052131"/>
                <a:gd name="connsiteY2" fmla="*/ 2585174 h 4021106"/>
                <a:gd name="connsiteX3" fmla="*/ 4340279 w 5052131"/>
                <a:gd name="connsiteY3" fmla="*/ 3283675 h 4021106"/>
                <a:gd name="connsiteX4" fmla="*/ 4060879 w 5052131"/>
                <a:gd name="connsiteY4" fmla="*/ 3626574 h 4021106"/>
                <a:gd name="connsiteX5" fmla="*/ 3730679 w 5052131"/>
                <a:gd name="connsiteY5" fmla="*/ 3397973 h 4021106"/>
                <a:gd name="connsiteX6" fmla="*/ 3197279 w 5052131"/>
                <a:gd name="connsiteY6" fmla="*/ 3105873 h 4021106"/>
                <a:gd name="connsiteX7" fmla="*/ 2841679 w 5052131"/>
                <a:gd name="connsiteY7" fmla="*/ 3575774 h 4021106"/>
                <a:gd name="connsiteX8" fmla="*/ 2409879 w 5052131"/>
                <a:gd name="connsiteY8" fmla="*/ 3766274 h 4021106"/>
                <a:gd name="connsiteX9" fmla="*/ 2143179 w 5052131"/>
                <a:gd name="connsiteY9" fmla="*/ 3156674 h 4021106"/>
                <a:gd name="connsiteX10" fmla="*/ 1685979 w 5052131"/>
                <a:gd name="connsiteY10" fmla="*/ 3804375 h 4021106"/>
                <a:gd name="connsiteX11" fmla="*/ 1419279 w 5052131"/>
                <a:gd name="connsiteY11" fmla="*/ 3448775 h 4021106"/>
                <a:gd name="connsiteX12" fmla="*/ 1063679 w 5052131"/>
                <a:gd name="connsiteY12" fmla="*/ 3232875 h 4021106"/>
                <a:gd name="connsiteX13" fmla="*/ 619179 w 5052131"/>
                <a:gd name="connsiteY13" fmla="*/ 3359875 h 4021106"/>
                <a:gd name="connsiteX14" fmla="*/ 314379 w 5052131"/>
                <a:gd name="connsiteY14" fmla="*/ 2826475 h 4021106"/>
                <a:gd name="connsiteX15" fmla="*/ 100684 w 5052131"/>
                <a:gd name="connsiteY15" fmla="*/ 3474175 h 4021106"/>
                <a:gd name="connsiteX16" fmla="*/ 519784 w 5052131"/>
                <a:gd name="connsiteY16" fmla="*/ 476976 h 4021106"/>
                <a:gd name="connsiteX0" fmla="*/ 519784 w 5052131"/>
                <a:gd name="connsiteY0" fmla="*/ 476976 h 4025794"/>
                <a:gd name="connsiteX1" fmla="*/ 4987979 w 5052131"/>
                <a:gd name="connsiteY1" fmla="*/ 3359876 h 4025794"/>
                <a:gd name="connsiteX2" fmla="*/ 4708579 w 5052131"/>
                <a:gd name="connsiteY2" fmla="*/ 2585174 h 4025794"/>
                <a:gd name="connsiteX3" fmla="*/ 4340279 w 5052131"/>
                <a:gd name="connsiteY3" fmla="*/ 3283675 h 4025794"/>
                <a:gd name="connsiteX4" fmla="*/ 4060879 w 5052131"/>
                <a:gd name="connsiteY4" fmla="*/ 3626574 h 4025794"/>
                <a:gd name="connsiteX5" fmla="*/ 3730679 w 5052131"/>
                <a:gd name="connsiteY5" fmla="*/ 3397973 h 4025794"/>
                <a:gd name="connsiteX6" fmla="*/ 3197279 w 5052131"/>
                <a:gd name="connsiteY6" fmla="*/ 3105873 h 4025794"/>
                <a:gd name="connsiteX7" fmla="*/ 2841679 w 5052131"/>
                <a:gd name="connsiteY7" fmla="*/ 3575774 h 4025794"/>
                <a:gd name="connsiteX8" fmla="*/ 2409879 w 5052131"/>
                <a:gd name="connsiteY8" fmla="*/ 3766274 h 4025794"/>
                <a:gd name="connsiteX9" fmla="*/ 2143179 w 5052131"/>
                <a:gd name="connsiteY9" fmla="*/ 3156674 h 4025794"/>
                <a:gd name="connsiteX10" fmla="*/ 1685979 w 5052131"/>
                <a:gd name="connsiteY10" fmla="*/ 3804375 h 4025794"/>
                <a:gd name="connsiteX11" fmla="*/ 1419279 w 5052131"/>
                <a:gd name="connsiteY11" fmla="*/ 3448775 h 4025794"/>
                <a:gd name="connsiteX12" fmla="*/ 1063679 w 5052131"/>
                <a:gd name="connsiteY12" fmla="*/ 3232875 h 4025794"/>
                <a:gd name="connsiteX13" fmla="*/ 619179 w 5052131"/>
                <a:gd name="connsiteY13" fmla="*/ 3359875 h 4025794"/>
                <a:gd name="connsiteX14" fmla="*/ 314379 w 5052131"/>
                <a:gd name="connsiteY14" fmla="*/ 2826475 h 4025794"/>
                <a:gd name="connsiteX15" fmla="*/ 100684 w 5052131"/>
                <a:gd name="connsiteY15" fmla="*/ 3474175 h 4025794"/>
                <a:gd name="connsiteX16" fmla="*/ 519784 w 5052131"/>
                <a:gd name="connsiteY16" fmla="*/ 476976 h 4025794"/>
                <a:gd name="connsiteX0" fmla="*/ 519784 w 5052131"/>
                <a:gd name="connsiteY0" fmla="*/ 476976 h 4041094"/>
                <a:gd name="connsiteX1" fmla="*/ 4987979 w 5052131"/>
                <a:gd name="connsiteY1" fmla="*/ 3359876 h 4041094"/>
                <a:gd name="connsiteX2" fmla="*/ 4708579 w 5052131"/>
                <a:gd name="connsiteY2" fmla="*/ 2585174 h 4041094"/>
                <a:gd name="connsiteX3" fmla="*/ 4340279 w 5052131"/>
                <a:gd name="connsiteY3" fmla="*/ 3283675 h 4041094"/>
                <a:gd name="connsiteX4" fmla="*/ 4060879 w 5052131"/>
                <a:gd name="connsiteY4" fmla="*/ 3626574 h 4041094"/>
                <a:gd name="connsiteX5" fmla="*/ 3730679 w 5052131"/>
                <a:gd name="connsiteY5" fmla="*/ 3397973 h 4041094"/>
                <a:gd name="connsiteX6" fmla="*/ 3197279 w 5052131"/>
                <a:gd name="connsiteY6" fmla="*/ 3105873 h 4041094"/>
                <a:gd name="connsiteX7" fmla="*/ 2841679 w 5052131"/>
                <a:gd name="connsiteY7" fmla="*/ 3575774 h 4041094"/>
                <a:gd name="connsiteX8" fmla="*/ 2409879 w 5052131"/>
                <a:gd name="connsiteY8" fmla="*/ 3766274 h 4041094"/>
                <a:gd name="connsiteX9" fmla="*/ 2143179 w 5052131"/>
                <a:gd name="connsiteY9" fmla="*/ 3156674 h 4041094"/>
                <a:gd name="connsiteX10" fmla="*/ 1685979 w 5052131"/>
                <a:gd name="connsiteY10" fmla="*/ 3804375 h 4041094"/>
                <a:gd name="connsiteX11" fmla="*/ 1419279 w 5052131"/>
                <a:gd name="connsiteY11" fmla="*/ 3448775 h 4041094"/>
                <a:gd name="connsiteX12" fmla="*/ 1063679 w 5052131"/>
                <a:gd name="connsiteY12" fmla="*/ 3232875 h 4041094"/>
                <a:gd name="connsiteX13" fmla="*/ 619179 w 5052131"/>
                <a:gd name="connsiteY13" fmla="*/ 3359875 h 4041094"/>
                <a:gd name="connsiteX14" fmla="*/ 314379 w 5052131"/>
                <a:gd name="connsiteY14" fmla="*/ 2826475 h 4041094"/>
                <a:gd name="connsiteX15" fmla="*/ 100684 w 5052131"/>
                <a:gd name="connsiteY15" fmla="*/ 3474175 h 4041094"/>
                <a:gd name="connsiteX16" fmla="*/ 519784 w 5052131"/>
                <a:gd name="connsiteY16" fmla="*/ 476976 h 4041094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09779 w 5052131"/>
                <a:gd name="connsiteY10" fmla="*/ 39948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92376"/>
                <a:gd name="connsiteX1" fmla="*/ 4987979 w 5052131"/>
                <a:gd name="connsiteY1" fmla="*/ 3359876 h 4092376"/>
                <a:gd name="connsiteX2" fmla="*/ 4708579 w 5052131"/>
                <a:gd name="connsiteY2" fmla="*/ 2585174 h 4092376"/>
                <a:gd name="connsiteX3" fmla="*/ 4340279 w 5052131"/>
                <a:gd name="connsiteY3" fmla="*/ 3283675 h 4092376"/>
                <a:gd name="connsiteX4" fmla="*/ 4060879 w 5052131"/>
                <a:gd name="connsiteY4" fmla="*/ 3626574 h 4092376"/>
                <a:gd name="connsiteX5" fmla="*/ 3730679 w 5052131"/>
                <a:gd name="connsiteY5" fmla="*/ 3397973 h 4092376"/>
                <a:gd name="connsiteX6" fmla="*/ 3197279 w 5052131"/>
                <a:gd name="connsiteY6" fmla="*/ 3105873 h 4092376"/>
                <a:gd name="connsiteX7" fmla="*/ 2841679 w 5052131"/>
                <a:gd name="connsiteY7" fmla="*/ 3575774 h 4092376"/>
                <a:gd name="connsiteX8" fmla="*/ 2409879 w 5052131"/>
                <a:gd name="connsiteY8" fmla="*/ 3766274 h 4092376"/>
                <a:gd name="connsiteX9" fmla="*/ 2143179 w 5052131"/>
                <a:gd name="connsiteY9" fmla="*/ 3156674 h 4092376"/>
                <a:gd name="connsiteX10" fmla="*/ 1660579 w 5052131"/>
                <a:gd name="connsiteY10" fmla="*/ 3829775 h 4092376"/>
                <a:gd name="connsiteX11" fmla="*/ 1419279 w 5052131"/>
                <a:gd name="connsiteY11" fmla="*/ 3448775 h 4092376"/>
                <a:gd name="connsiteX12" fmla="*/ 1063679 w 5052131"/>
                <a:gd name="connsiteY12" fmla="*/ 3232875 h 4092376"/>
                <a:gd name="connsiteX13" fmla="*/ 619179 w 5052131"/>
                <a:gd name="connsiteY13" fmla="*/ 3359875 h 4092376"/>
                <a:gd name="connsiteX14" fmla="*/ 314379 w 5052131"/>
                <a:gd name="connsiteY14" fmla="*/ 2826475 h 4092376"/>
                <a:gd name="connsiteX15" fmla="*/ 100684 w 5052131"/>
                <a:gd name="connsiteY15" fmla="*/ 3474175 h 4092376"/>
                <a:gd name="connsiteX16" fmla="*/ 519784 w 5052131"/>
                <a:gd name="connsiteY16" fmla="*/ 476976 h 4092376"/>
                <a:gd name="connsiteX0" fmla="*/ 519784 w 5052131"/>
                <a:gd name="connsiteY0" fmla="*/ 476976 h 4092376"/>
                <a:gd name="connsiteX1" fmla="*/ 4987979 w 5052131"/>
                <a:gd name="connsiteY1" fmla="*/ 3359876 h 4092376"/>
                <a:gd name="connsiteX2" fmla="*/ 4708579 w 5052131"/>
                <a:gd name="connsiteY2" fmla="*/ 2585174 h 4092376"/>
                <a:gd name="connsiteX3" fmla="*/ 4340279 w 5052131"/>
                <a:gd name="connsiteY3" fmla="*/ 3283675 h 4092376"/>
                <a:gd name="connsiteX4" fmla="*/ 4060879 w 5052131"/>
                <a:gd name="connsiteY4" fmla="*/ 3626574 h 4092376"/>
                <a:gd name="connsiteX5" fmla="*/ 3730679 w 5052131"/>
                <a:gd name="connsiteY5" fmla="*/ 3397973 h 4092376"/>
                <a:gd name="connsiteX6" fmla="*/ 3197279 w 5052131"/>
                <a:gd name="connsiteY6" fmla="*/ 3105873 h 4092376"/>
                <a:gd name="connsiteX7" fmla="*/ 2841679 w 5052131"/>
                <a:gd name="connsiteY7" fmla="*/ 3575774 h 4092376"/>
                <a:gd name="connsiteX8" fmla="*/ 2409879 w 5052131"/>
                <a:gd name="connsiteY8" fmla="*/ 3766274 h 4092376"/>
                <a:gd name="connsiteX9" fmla="*/ 2143179 w 5052131"/>
                <a:gd name="connsiteY9" fmla="*/ 3156674 h 4092376"/>
                <a:gd name="connsiteX10" fmla="*/ 1660579 w 5052131"/>
                <a:gd name="connsiteY10" fmla="*/ 3829775 h 4092376"/>
                <a:gd name="connsiteX11" fmla="*/ 1419279 w 5052131"/>
                <a:gd name="connsiteY11" fmla="*/ 3448775 h 4092376"/>
                <a:gd name="connsiteX12" fmla="*/ 1063679 w 5052131"/>
                <a:gd name="connsiteY12" fmla="*/ 3232875 h 4092376"/>
                <a:gd name="connsiteX13" fmla="*/ 619179 w 5052131"/>
                <a:gd name="connsiteY13" fmla="*/ 3359875 h 4092376"/>
                <a:gd name="connsiteX14" fmla="*/ 314379 w 5052131"/>
                <a:gd name="connsiteY14" fmla="*/ 2826475 h 4092376"/>
                <a:gd name="connsiteX15" fmla="*/ 100684 w 5052131"/>
                <a:gd name="connsiteY15" fmla="*/ 3474175 h 4092376"/>
                <a:gd name="connsiteX16" fmla="*/ 519784 w 5052131"/>
                <a:gd name="connsiteY16" fmla="*/ 476976 h 4092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52131" h="4092376">
                  <a:moveTo>
                    <a:pt x="519784" y="476976"/>
                  </a:moveTo>
                  <a:cubicBezTo>
                    <a:pt x="4803182" y="-1368757"/>
                    <a:pt x="5263881" y="2691009"/>
                    <a:pt x="4987979" y="3359876"/>
                  </a:cubicBezTo>
                  <a:cubicBezTo>
                    <a:pt x="4937179" y="3342942"/>
                    <a:pt x="4772079" y="3961008"/>
                    <a:pt x="4708579" y="2585174"/>
                  </a:cubicBezTo>
                  <a:cubicBezTo>
                    <a:pt x="4750912" y="4989708"/>
                    <a:pt x="4272546" y="3749341"/>
                    <a:pt x="4340279" y="3283675"/>
                  </a:cubicBezTo>
                  <a:cubicBezTo>
                    <a:pt x="4554062" y="3491108"/>
                    <a:pt x="4018546" y="4610824"/>
                    <a:pt x="4060879" y="3626574"/>
                  </a:cubicBezTo>
                  <a:cubicBezTo>
                    <a:pt x="4039712" y="3683724"/>
                    <a:pt x="3798412" y="4752640"/>
                    <a:pt x="3730679" y="3397973"/>
                  </a:cubicBezTo>
                  <a:cubicBezTo>
                    <a:pt x="3586746" y="4824606"/>
                    <a:pt x="3148596" y="3707006"/>
                    <a:pt x="3197279" y="3105873"/>
                  </a:cubicBezTo>
                  <a:cubicBezTo>
                    <a:pt x="3328512" y="3346115"/>
                    <a:pt x="2915762" y="4784391"/>
                    <a:pt x="2841679" y="3575774"/>
                  </a:cubicBezTo>
                  <a:cubicBezTo>
                    <a:pt x="2704096" y="4322958"/>
                    <a:pt x="2433162" y="4088007"/>
                    <a:pt x="2409879" y="3766274"/>
                  </a:cubicBezTo>
                  <a:cubicBezTo>
                    <a:pt x="2094496" y="4562141"/>
                    <a:pt x="2083912" y="3454065"/>
                    <a:pt x="2143179" y="3156674"/>
                  </a:cubicBezTo>
                  <a:cubicBezTo>
                    <a:pt x="2100846" y="4354708"/>
                    <a:pt x="1694446" y="4149392"/>
                    <a:pt x="1660579" y="3829775"/>
                  </a:cubicBezTo>
                  <a:cubicBezTo>
                    <a:pt x="1360012" y="4373759"/>
                    <a:pt x="1279579" y="3723942"/>
                    <a:pt x="1419279" y="3448775"/>
                  </a:cubicBezTo>
                  <a:cubicBezTo>
                    <a:pt x="1114479" y="4850008"/>
                    <a:pt x="1031929" y="3402208"/>
                    <a:pt x="1063679" y="3232875"/>
                  </a:cubicBezTo>
                  <a:cubicBezTo>
                    <a:pt x="1006529" y="4511342"/>
                    <a:pt x="547212" y="3859408"/>
                    <a:pt x="619179" y="3359875"/>
                  </a:cubicBezTo>
                  <a:cubicBezTo>
                    <a:pt x="399046" y="4651042"/>
                    <a:pt x="273795" y="3137625"/>
                    <a:pt x="314379" y="2826475"/>
                  </a:cubicBezTo>
                  <a:cubicBezTo>
                    <a:pt x="243147" y="3436075"/>
                    <a:pt x="210016" y="3512275"/>
                    <a:pt x="100684" y="3474175"/>
                  </a:cubicBezTo>
                  <a:cubicBezTo>
                    <a:pt x="-191416" y="2284609"/>
                    <a:pt x="214984" y="1323642"/>
                    <a:pt x="519784" y="476976"/>
                  </a:cubicBezTo>
                  <a:close/>
                </a:path>
              </a:pathLst>
            </a:custGeom>
            <a:solidFill>
              <a:srgbClr val="9D4D1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 14">
              <a:extLst>
                <a:ext uri="{FF2B5EF4-FFF2-40B4-BE49-F238E27FC236}">
                  <a16:creationId xmlns:a16="http://schemas.microsoft.com/office/drawing/2014/main" id="{79898DF5-D7F6-4035-1B9C-DA66B0D58A52}"/>
                </a:ext>
              </a:extLst>
            </p:cNvPr>
            <p:cNvSpPr/>
            <p:nvPr/>
          </p:nvSpPr>
          <p:spPr>
            <a:xfrm flipH="1">
              <a:off x="5904317" y="1898643"/>
              <a:ext cx="1323975" cy="750654"/>
            </a:xfrm>
            <a:custGeom>
              <a:avLst/>
              <a:gdLst>
                <a:gd name="connsiteX0" fmla="*/ 0 w 609600"/>
                <a:gd name="connsiteY0" fmla="*/ 0 h 66675"/>
                <a:gd name="connsiteX1" fmla="*/ 609600 w 609600"/>
                <a:gd name="connsiteY1" fmla="*/ 0 h 66675"/>
                <a:gd name="connsiteX2" fmla="*/ 609600 w 609600"/>
                <a:gd name="connsiteY2" fmla="*/ 66675 h 66675"/>
                <a:gd name="connsiteX3" fmla="*/ 0 w 609600"/>
                <a:gd name="connsiteY3" fmla="*/ 66675 h 66675"/>
                <a:gd name="connsiteX4" fmla="*/ 0 w 609600"/>
                <a:gd name="connsiteY4" fmla="*/ 0 h 66675"/>
                <a:gd name="connsiteX0" fmla="*/ 0 w 942975"/>
                <a:gd name="connsiteY0" fmla="*/ 400050 h 466725"/>
                <a:gd name="connsiteX1" fmla="*/ 942975 w 942975"/>
                <a:gd name="connsiteY1" fmla="*/ 0 h 466725"/>
                <a:gd name="connsiteX2" fmla="*/ 609600 w 942975"/>
                <a:gd name="connsiteY2" fmla="*/ 466725 h 466725"/>
                <a:gd name="connsiteX3" fmla="*/ 0 w 942975"/>
                <a:gd name="connsiteY3" fmla="*/ 466725 h 466725"/>
                <a:gd name="connsiteX4" fmla="*/ 0 w 942975"/>
                <a:gd name="connsiteY4" fmla="*/ 400050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390525 w 1333500"/>
                <a:gd name="connsiteY3" fmla="*/ 466725 h 466725"/>
                <a:gd name="connsiteX4" fmla="*/ 0 w 1333500"/>
                <a:gd name="connsiteY4" fmla="*/ 333375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0 w 1333500"/>
                <a:gd name="connsiteY3" fmla="*/ 333375 h 466725"/>
                <a:gd name="connsiteX0" fmla="*/ 0 w 1333500"/>
                <a:gd name="connsiteY0" fmla="*/ 333375 h 333375"/>
                <a:gd name="connsiteX1" fmla="*/ 1333500 w 1333500"/>
                <a:gd name="connsiteY1" fmla="*/ 0 h 333375"/>
                <a:gd name="connsiteX2" fmla="*/ 1238250 w 1333500"/>
                <a:gd name="connsiteY2" fmla="*/ 314325 h 333375"/>
                <a:gd name="connsiteX3" fmla="*/ 0 w 1333500"/>
                <a:gd name="connsiteY3" fmla="*/ 333375 h 333375"/>
                <a:gd name="connsiteX0" fmla="*/ 0 w 1333500"/>
                <a:gd name="connsiteY0" fmla="*/ 333375 h 629752"/>
                <a:gd name="connsiteX1" fmla="*/ 1333500 w 1333500"/>
                <a:gd name="connsiteY1" fmla="*/ 0 h 629752"/>
                <a:gd name="connsiteX2" fmla="*/ 1238250 w 1333500"/>
                <a:gd name="connsiteY2" fmla="*/ 314325 h 629752"/>
                <a:gd name="connsiteX3" fmla="*/ 0 w 1333500"/>
                <a:gd name="connsiteY3" fmla="*/ 333375 h 629752"/>
                <a:gd name="connsiteX0" fmla="*/ 0 w 1333500"/>
                <a:gd name="connsiteY0" fmla="*/ 333375 h 737558"/>
                <a:gd name="connsiteX1" fmla="*/ 1333500 w 1333500"/>
                <a:gd name="connsiteY1" fmla="*/ 0 h 737558"/>
                <a:gd name="connsiteX2" fmla="*/ 1238250 w 1333500"/>
                <a:gd name="connsiteY2" fmla="*/ 314325 h 737558"/>
                <a:gd name="connsiteX3" fmla="*/ 0 w 1333500"/>
                <a:gd name="connsiteY3" fmla="*/ 333375 h 737558"/>
                <a:gd name="connsiteX0" fmla="*/ 0 w 1333500"/>
                <a:gd name="connsiteY0" fmla="*/ 333375 h 694317"/>
                <a:gd name="connsiteX1" fmla="*/ 1333500 w 1333500"/>
                <a:gd name="connsiteY1" fmla="*/ 0 h 694317"/>
                <a:gd name="connsiteX2" fmla="*/ 1238250 w 1333500"/>
                <a:gd name="connsiteY2" fmla="*/ 238125 h 694317"/>
                <a:gd name="connsiteX3" fmla="*/ 0 w 1333500"/>
                <a:gd name="connsiteY3" fmla="*/ 333375 h 694317"/>
                <a:gd name="connsiteX0" fmla="*/ 0 w 1333500"/>
                <a:gd name="connsiteY0" fmla="*/ 333375 h 728742"/>
                <a:gd name="connsiteX1" fmla="*/ 1333500 w 1333500"/>
                <a:gd name="connsiteY1" fmla="*/ 0 h 728742"/>
                <a:gd name="connsiteX2" fmla="*/ 1238250 w 1333500"/>
                <a:gd name="connsiteY2" fmla="*/ 238125 h 728742"/>
                <a:gd name="connsiteX3" fmla="*/ 0 w 1333500"/>
                <a:gd name="connsiteY3" fmla="*/ 333375 h 728742"/>
                <a:gd name="connsiteX0" fmla="*/ 0 w 1323975"/>
                <a:gd name="connsiteY0" fmla="*/ 285750 h 706119"/>
                <a:gd name="connsiteX1" fmla="*/ 1323975 w 1323975"/>
                <a:gd name="connsiteY1" fmla="*/ 0 h 706119"/>
                <a:gd name="connsiteX2" fmla="*/ 1228725 w 1323975"/>
                <a:gd name="connsiteY2" fmla="*/ 238125 h 706119"/>
                <a:gd name="connsiteX3" fmla="*/ 0 w 1323975"/>
                <a:gd name="connsiteY3" fmla="*/ 285750 h 706119"/>
                <a:gd name="connsiteX0" fmla="*/ 0 w 1323975"/>
                <a:gd name="connsiteY0" fmla="*/ 285750 h 712898"/>
                <a:gd name="connsiteX1" fmla="*/ 1323975 w 1323975"/>
                <a:gd name="connsiteY1" fmla="*/ 0 h 712898"/>
                <a:gd name="connsiteX2" fmla="*/ 1228725 w 1323975"/>
                <a:gd name="connsiteY2" fmla="*/ 238125 h 712898"/>
                <a:gd name="connsiteX3" fmla="*/ 0 w 1323975"/>
                <a:gd name="connsiteY3" fmla="*/ 285750 h 712898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3975" h="750654">
                  <a:moveTo>
                    <a:pt x="0" y="285750"/>
                  </a:moveTo>
                  <a:cubicBezTo>
                    <a:pt x="203200" y="304800"/>
                    <a:pt x="873125" y="180975"/>
                    <a:pt x="1323975" y="0"/>
                  </a:cubicBezTo>
                  <a:lnTo>
                    <a:pt x="1228725" y="238125"/>
                  </a:lnTo>
                  <a:cubicBezTo>
                    <a:pt x="577850" y="1035050"/>
                    <a:pt x="31750" y="784225"/>
                    <a:pt x="0" y="285750"/>
                  </a:cubicBezTo>
                  <a:close/>
                </a:path>
              </a:pathLst>
            </a:custGeom>
            <a:solidFill>
              <a:srgbClr val="9D4D1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14">
              <a:extLst>
                <a:ext uri="{FF2B5EF4-FFF2-40B4-BE49-F238E27FC236}">
                  <a16:creationId xmlns:a16="http://schemas.microsoft.com/office/drawing/2014/main" id="{52BC5EBA-BB69-B9FE-8608-34628D36AC84}"/>
                </a:ext>
              </a:extLst>
            </p:cNvPr>
            <p:cNvSpPr/>
            <p:nvPr/>
          </p:nvSpPr>
          <p:spPr>
            <a:xfrm flipH="1">
              <a:off x="5599517" y="384604"/>
              <a:ext cx="1628775" cy="1514132"/>
            </a:xfrm>
            <a:custGeom>
              <a:avLst/>
              <a:gdLst>
                <a:gd name="connsiteX0" fmla="*/ 0 w 609600"/>
                <a:gd name="connsiteY0" fmla="*/ 0 h 66675"/>
                <a:gd name="connsiteX1" fmla="*/ 609600 w 609600"/>
                <a:gd name="connsiteY1" fmla="*/ 0 h 66675"/>
                <a:gd name="connsiteX2" fmla="*/ 609600 w 609600"/>
                <a:gd name="connsiteY2" fmla="*/ 66675 h 66675"/>
                <a:gd name="connsiteX3" fmla="*/ 0 w 609600"/>
                <a:gd name="connsiteY3" fmla="*/ 66675 h 66675"/>
                <a:gd name="connsiteX4" fmla="*/ 0 w 609600"/>
                <a:gd name="connsiteY4" fmla="*/ 0 h 66675"/>
                <a:gd name="connsiteX0" fmla="*/ 0 w 942975"/>
                <a:gd name="connsiteY0" fmla="*/ 400050 h 466725"/>
                <a:gd name="connsiteX1" fmla="*/ 942975 w 942975"/>
                <a:gd name="connsiteY1" fmla="*/ 0 h 466725"/>
                <a:gd name="connsiteX2" fmla="*/ 609600 w 942975"/>
                <a:gd name="connsiteY2" fmla="*/ 466725 h 466725"/>
                <a:gd name="connsiteX3" fmla="*/ 0 w 942975"/>
                <a:gd name="connsiteY3" fmla="*/ 466725 h 466725"/>
                <a:gd name="connsiteX4" fmla="*/ 0 w 942975"/>
                <a:gd name="connsiteY4" fmla="*/ 400050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390525 w 1333500"/>
                <a:gd name="connsiteY3" fmla="*/ 466725 h 466725"/>
                <a:gd name="connsiteX4" fmla="*/ 0 w 1333500"/>
                <a:gd name="connsiteY4" fmla="*/ 333375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0 w 1333500"/>
                <a:gd name="connsiteY3" fmla="*/ 333375 h 466725"/>
                <a:gd name="connsiteX0" fmla="*/ 0 w 1333500"/>
                <a:gd name="connsiteY0" fmla="*/ 333375 h 333375"/>
                <a:gd name="connsiteX1" fmla="*/ 1333500 w 1333500"/>
                <a:gd name="connsiteY1" fmla="*/ 0 h 333375"/>
                <a:gd name="connsiteX2" fmla="*/ 1238250 w 1333500"/>
                <a:gd name="connsiteY2" fmla="*/ 314325 h 333375"/>
                <a:gd name="connsiteX3" fmla="*/ 0 w 1333500"/>
                <a:gd name="connsiteY3" fmla="*/ 333375 h 333375"/>
                <a:gd name="connsiteX0" fmla="*/ 0 w 1333500"/>
                <a:gd name="connsiteY0" fmla="*/ 333375 h 629752"/>
                <a:gd name="connsiteX1" fmla="*/ 1333500 w 1333500"/>
                <a:gd name="connsiteY1" fmla="*/ 0 h 629752"/>
                <a:gd name="connsiteX2" fmla="*/ 1238250 w 1333500"/>
                <a:gd name="connsiteY2" fmla="*/ 314325 h 629752"/>
                <a:gd name="connsiteX3" fmla="*/ 0 w 1333500"/>
                <a:gd name="connsiteY3" fmla="*/ 333375 h 629752"/>
                <a:gd name="connsiteX0" fmla="*/ 0 w 1333500"/>
                <a:gd name="connsiteY0" fmla="*/ 333375 h 737558"/>
                <a:gd name="connsiteX1" fmla="*/ 1333500 w 1333500"/>
                <a:gd name="connsiteY1" fmla="*/ 0 h 737558"/>
                <a:gd name="connsiteX2" fmla="*/ 1238250 w 1333500"/>
                <a:gd name="connsiteY2" fmla="*/ 314325 h 737558"/>
                <a:gd name="connsiteX3" fmla="*/ 0 w 1333500"/>
                <a:gd name="connsiteY3" fmla="*/ 333375 h 737558"/>
                <a:gd name="connsiteX0" fmla="*/ 0 w 1333500"/>
                <a:gd name="connsiteY0" fmla="*/ 333375 h 694317"/>
                <a:gd name="connsiteX1" fmla="*/ 1333500 w 1333500"/>
                <a:gd name="connsiteY1" fmla="*/ 0 h 694317"/>
                <a:gd name="connsiteX2" fmla="*/ 1238250 w 1333500"/>
                <a:gd name="connsiteY2" fmla="*/ 238125 h 694317"/>
                <a:gd name="connsiteX3" fmla="*/ 0 w 1333500"/>
                <a:gd name="connsiteY3" fmla="*/ 333375 h 694317"/>
                <a:gd name="connsiteX0" fmla="*/ 0 w 1333500"/>
                <a:gd name="connsiteY0" fmla="*/ 333375 h 728742"/>
                <a:gd name="connsiteX1" fmla="*/ 1333500 w 1333500"/>
                <a:gd name="connsiteY1" fmla="*/ 0 h 728742"/>
                <a:gd name="connsiteX2" fmla="*/ 1238250 w 1333500"/>
                <a:gd name="connsiteY2" fmla="*/ 238125 h 728742"/>
                <a:gd name="connsiteX3" fmla="*/ 0 w 1333500"/>
                <a:gd name="connsiteY3" fmla="*/ 333375 h 728742"/>
                <a:gd name="connsiteX0" fmla="*/ 0 w 1323975"/>
                <a:gd name="connsiteY0" fmla="*/ 285750 h 706119"/>
                <a:gd name="connsiteX1" fmla="*/ 1323975 w 1323975"/>
                <a:gd name="connsiteY1" fmla="*/ 0 h 706119"/>
                <a:gd name="connsiteX2" fmla="*/ 1228725 w 1323975"/>
                <a:gd name="connsiteY2" fmla="*/ 238125 h 706119"/>
                <a:gd name="connsiteX3" fmla="*/ 0 w 1323975"/>
                <a:gd name="connsiteY3" fmla="*/ 285750 h 706119"/>
                <a:gd name="connsiteX0" fmla="*/ 0 w 1323975"/>
                <a:gd name="connsiteY0" fmla="*/ 285750 h 712898"/>
                <a:gd name="connsiteX1" fmla="*/ 1323975 w 1323975"/>
                <a:gd name="connsiteY1" fmla="*/ 0 h 712898"/>
                <a:gd name="connsiteX2" fmla="*/ 1228725 w 1323975"/>
                <a:gd name="connsiteY2" fmla="*/ 238125 h 712898"/>
                <a:gd name="connsiteX3" fmla="*/ 0 w 1323975"/>
                <a:gd name="connsiteY3" fmla="*/ 285750 h 712898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920875"/>
                <a:gd name="connsiteY0" fmla="*/ 0 h 1236214"/>
                <a:gd name="connsiteX1" fmla="*/ 1920875 w 1920875"/>
                <a:gd name="connsiteY1" fmla="*/ 742950 h 1236214"/>
                <a:gd name="connsiteX2" fmla="*/ 1825625 w 1920875"/>
                <a:gd name="connsiteY2" fmla="*/ 981075 h 1236214"/>
                <a:gd name="connsiteX3" fmla="*/ 0 w 1920875"/>
                <a:gd name="connsiteY3" fmla="*/ 0 h 1236214"/>
                <a:gd name="connsiteX0" fmla="*/ 0 w 1920875"/>
                <a:gd name="connsiteY0" fmla="*/ 0 h 1552010"/>
                <a:gd name="connsiteX1" fmla="*/ 1920875 w 1920875"/>
                <a:gd name="connsiteY1" fmla="*/ 742950 h 1552010"/>
                <a:gd name="connsiteX2" fmla="*/ 1330325 w 1920875"/>
                <a:gd name="connsiteY2" fmla="*/ 1336675 h 1552010"/>
                <a:gd name="connsiteX3" fmla="*/ 0 w 1920875"/>
                <a:gd name="connsiteY3" fmla="*/ 0 h 1552010"/>
                <a:gd name="connsiteX0" fmla="*/ 0 w 1692275"/>
                <a:gd name="connsiteY0" fmla="*/ 0 h 1552010"/>
                <a:gd name="connsiteX1" fmla="*/ 1692275 w 1692275"/>
                <a:gd name="connsiteY1" fmla="*/ 933450 h 1552010"/>
                <a:gd name="connsiteX2" fmla="*/ 1330325 w 1692275"/>
                <a:gd name="connsiteY2" fmla="*/ 1336675 h 1552010"/>
                <a:gd name="connsiteX3" fmla="*/ 0 w 1692275"/>
                <a:gd name="connsiteY3" fmla="*/ 0 h 1552010"/>
                <a:gd name="connsiteX0" fmla="*/ 0 w 1692275"/>
                <a:gd name="connsiteY0" fmla="*/ 64117 h 1616127"/>
                <a:gd name="connsiteX1" fmla="*/ 1692275 w 1692275"/>
                <a:gd name="connsiteY1" fmla="*/ 997567 h 1616127"/>
                <a:gd name="connsiteX2" fmla="*/ 1330325 w 1692275"/>
                <a:gd name="connsiteY2" fmla="*/ 1400792 h 1616127"/>
                <a:gd name="connsiteX3" fmla="*/ 0 w 1692275"/>
                <a:gd name="connsiteY3" fmla="*/ 64117 h 1616127"/>
                <a:gd name="connsiteX0" fmla="*/ 0 w 1692275"/>
                <a:gd name="connsiteY0" fmla="*/ 55225 h 1607235"/>
                <a:gd name="connsiteX1" fmla="*/ 1692275 w 1692275"/>
                <a:gd name="connsiteY1" fmla="*/ 988675 h 1607235"/>
                <a:gd name="connsiteX2" fmla="*/ 1330325 w 1692275"/>
                <a:gd name="connsiteY2" fmla="*/ 1391900 h 1607235"/>
                <a:gd name="connsiteX3" fmla="*/ 0 w 1692275"/>
                <a:gd name="connsiteY3" fmla="*/ 55225 h 1607235"/>
                <a:gd name="connsiteX0" fmla="*/ 0 w 1692275"/>
                <a:gd name="connsiteY0" fmla="*/ 67876 h 1619886"/>
                <a:gd name="connsiteX1" fmla="*/ 1692275 w 1692275"/>
                <a:gd name="connsiteY1" fmla="*/ 1001326 h 1619886"/>
                <a:gd name="connsiteX2" fmla="*/ 1330325 w 1692275"/>
                <a:gd name="connsiteY2" fmla="*/ 1404551 h 1619886"/>
                <a:gd name="connsiteX3" fmla="*/ 0 w 1692275"/>
                <a:gd name="connsiteY3" fmla="*/ 67876 h 1619886"/>
                <a:gd name="connsiteX0" fmla="*/ 0 w 1628775"/>
                <a:gd name="connsiteY0" fmla="*/ 71322 h 1623332"/>
                <a:gd name="connsiteX1" fmla="*/ 1628775 w 1628775"/>
                <a:gd name="connsiteY1" fmla="*/ 903172 h 1623332"/>
                <a:gd name="connsiteX2" fmla="*/ 1330325 w 1628775"/>
                <a:gd name="connsiteY2" fmla="*/ 1407997 h 1623332"/>
                <a:gd name="connsiteX3" fmla="*/ 0 w 1628775"/>
                <a:gd name="connsiteY3" fmla="*/ 71322 h 1623332"/>
                <a:gd name="connsiteX0" fmla="*/ 0 w 1628775"/>
                <a:gd name="connsiteY0" fmla="*/ 70464 h 1622474"/>
                <a:gd name="connsiteX1" fmla="*/ 1628775 w 1628775"/>
                <a:gd name="connsiteY1" fmla="*/ 902314 h 1622474"/>
                <a:gd name="connsiteX2" fmla="*/ 1330325 w 1628775"/>
                <a:gd name="connsiteY2" fmla="*/ 1407139 h 1622474"/>
                <a:gd name="connsiteX3" fmla="*/ 0 w 1628775"/>
                <a:gd name="connsiteY3" fmla="*/ 70464 h 1622474"/>
                <a:gd name="connsiteX0" fmla="*/ 0 w 1628775"/>
                <a:gd name="connsiteY0" fmla="*/ 48215 h 1600225"/>
                <a:gd name="connsiteX1" fmla="*/ 1628775 w 1628775"/>
                <a:gd name="connsiteY1" fmla="*/ 880065 h 1600225"/>
                <a:gd name="connsiteX2" fmla="*/ 1330325 w 1628775"/>
                <a:gd name="connsiteY2" fmla="*/ 1384890 h 1600225"/>
                <a:gd name="connsiteX3" fmla="*/ 0 w 1628775"/>
                <a:gd name="connsiteY3" fmla="*/ 48215 h 1600225"/>
                <a:gd name="connsiteX0" fmla="*/ 0 w 1628775"/>
                <a:gd name="connsiteY0" fmla="*/ 19731 h 1571741"/>
                <a:gd name="connsiteX1" fmla="*/ 1628775 w 1628775"/>
                <a:gd name="connsiteY1" fmla="*/ 851581 h 1571741"/>
                <a:gd name="connsiteX2" fmla="*/ 1330325 w 1628775"/>
                <a:gd name="connsiteY2" fmla="*/ 1356406 h 1571741"/>
                <a:gd name="connsiteX3" fmla="*/ 0 w 1628775"/>
                <a:gd name="connsiteY3" fmla="*/ 19731 h 1571741"/>
                <a:gd name="connsiteX0" fmla="*/ 0 w 1628775"/>
                <a:gd name="connsiteY0" fmla="*/ 19731 h 1558020"/>
                <a:gd name="connsiteX1" fmla="*/ 1628775 w 1628775"/>
                <a:gd name="connsiteY1" fmla="*/ 851581 h 1558020"/>
                <a:gd name="connsiteX2" fmla="*/ 1330325 w 1628775"/>
                <a:gd name="connsiteY2" fmla="*/ 1356406 h 1558020"/>
                <a:gd name="connsiteX3" fmla="*/ 0 w 1628775"/>
                <a:gd name="connsiteY3" fmla="*/ 19731 h 1558020"/>
                <a:gd name="connsiteX0" fmla="*/ 0 w 1628775"/>
                <a:gd name="connsiteY0" fmla="*/ 19731 h 1526407"/>
                <a:gd name="connsiteX1" fmla="*/ 1628775 w 1628775"/>
                <a:gd name="connsiteY1" fmla="*/ 851581 h 1526407"/>
                <a:gd name="connsiteX2" fmla="*/ 1330325 w 1628775"/>
                <a:gd name="connsiteY2" fmla="*/ 1356406 h 1526407"/>
                <a:gd name="connsiteX3" fmla="*/ 0 w 1628775"/>
                <a:gd name="connsiteY3" fmla="*/ 19731 h 1526407"/>
                <a:gd name="connsiteX0" fmla="*/ 0 w 1628775"/>
                <a:gd name="connsiteY0" fmla="*/ 19731 h 1509237"/>
                <a:gd name="connsiteX1" fmla="*/ 1628775 w 1628775"/>
                <a:gd name="connsiteY1" fmla="*/ 851581 h 1509237"/>
                <a:gd name="connsiteX2" fmla="*/ 1330325 w 1628775"/>
                <a:gd name="connsiteY2" fmla="*/ 1356406 h 1509237"/>
                <a:gd name="connsiteX3" fmla="*/ 0 w 1628775"/>
                <a:gd name="connsiteY3" fmla="*/ 19731 h 1509237"/>
                <a:gd name="connsiteX0" fmla="*/ 0 w 1628775"/>
                <a:gd name="connsiteY0" fmla="*/ 19731 h 1526055"/>
                <a:gd name="connsiteX1" fmla="*/ 1628775 w 1628775"/>
                <a:gd name="connsiteY1" fmla="*/ 851581 h 1526055"/>
                <a:gd name="connsiteX2" fmla="*/ 1330325 w 1628775"/>
                <a:gd name="connsiteY2" fmla="*/ 1356406 h 1526055"/>
                <a:gd name="connsiteX3" fmla="*/ 0 w 1628775"/>
                <a:gd name="connsiteY3" fmla="*/ 19731 h 1526055"/>
                <a:gd name="connsiteX0" fmla="*/ 0 w 1628775"/>
                <a:gd name="connsiteY0" fmla="*/ 19731 h 1561949"/>
                <a:gd name="connsiteX1" fmla="*/ 1628775 w 1628775"/>
                <a:gd name="connsiteY1" fmla="*/ 851581 h 1561949"/>
                <a:gd name="connsiteX2" fmla="*/ 1330325 w 1628775"/>
                <a:gd name="connsiteY2" fmla="*/ 1356406 h 1561949"/>
                <a:gd name="connsiteX3" fmla="*/ 0 w 1628775"/>
                <a:gd name="connsiteY3" fmla="*/ 19731 h 1561949"/>
                <a:gd name="connsiteX0" fmla="*/ 0 w 1628775"/>
                <a:gd name="connsiteY0" fmla="*/ 19731 h 1501781"/>
                <a:gd name="connsiteX1" fmla="*/ 1628775 w 1628775"/>
                <a:gd name="connsiteY1" fmla="*/ 851581 h 1501781"/>
                <a:gd name="connsiteX2" fmla="*/ 1330325 w 1628775"/>
                <a:gd name="connsiteY2" fmla="*/ 1356406 h 1501781"/>
                <a:gd name="connsiteX3" fmla="*/ 0 w 1628775"/>
                <a:gd name="connsiteY3" fmla="*/ 19731 h 1501781"/>
                <a:gd name="connsiteX0" fmla="*/ 0 w 1628775"/>
                <a:gd name="connsiteY0" fmla="*/ 19731 h 1560496"/>
                <a:gd name="connsiteX1" fmla="*/ 1628775 w 1628775"/>
                <a:gd name="connsiteY1" fmla="*/ 851581 h 1560496"/>
                <a:gd name="connsiteX2" fmla="*/ 1317625 w 1628775"/>
                <a:gd name="connsiteY2" fmla="*/ 1419906 h 1560496"/>
                <a:gd name="connsiteX3" fmla="*/ 0 w 1628775"/>
                <a:gd name="connsiteY3" fmla="*/ 19731 h 1560496"/>
                <a:gd name="connsiteX0" fmla="*/ 0 w 1628775"/>
                <a:gd name="connsiteY0" fmla="*/ 19731 h 1514132"/>
                <a:gd name="connsiteX1" fmla="*/ 1628775 w 1628775"/>
                <a:gd name="connsiteY1" fmla="*/ 851581 h 1514132"/>
                <a:gd name="connsiteX2" fmla="*/ 1317625 w 1628775"/>
                <a:gd name="connsiteY2" fmla="*/ 1419906 h 1514132"/>
                <a:gd name="connsiteX3" fmla="*/ 0 w 1628775"/>
                <a:gd name="connsiteY3" fmla="*/ 19731 h 151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514132">
                  <a:moveTo>
                    <a:pt x="0" y="19731"/>
                  </a:moveTo>
                  <a:cubicBezTo>
                    <a:pt x="876300" y="-189819"/>
                    <a:pt x="441325" y="1350056"/>
                    <a:pt x="1628775" y="851581"/>
                  </a:cubicBezTo>
                  <a:lnTo>
                    <a:pt x="1317625" y="1419906"/>
                  </a:lnTo>
                  <a:cubicBezTo>
                    <a:pt x="-209550" y="1873931"/>
                    <a:pt x="412750" y="569006"/>
                    <a:pt x="0" y="19731"/>
                  </a:cubicBezTo>
                  <a:close/>
                </a:path>
              </a:pathLst>
            </a:custGeom>
            <a:solidFill>
              <a:srgbClr val="B8957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 14">
              <a:extLst>
                <a:ext uri="{FF2B5EF4-FFF2-40B4-BE49-F238E27FC236}">
                  <a16:creationId xmlns:a16="http://schemas.microsoft.com/office/drawing/2014/main" id="{569D9029-D61B-3665-CC03-A0E50AA1DD57}"/>
                </a:ext>
              </a:extLst>
            </p:cNvPr>
            <p:cNvSpPr/>
            <p:nvPr/>
          </p:nvSpPr>
          <p:spPr>
            <a:xfrm flipH="1">
              <a:off x="6043919" y="2025002"/>
              <a:ext cx="1084301" cy="614766"/>
            </a:xfrm>
            <a:custGeom>
              <a:avLst/>
              <a:gdLst>
                <a:gd name="connsiteX0" fmla="*/ 0 w 609600"/>
                <a:gd name="connsiteY0" fmla="*/ 0 h 66675"/>
                <a:gd name="connsiteX1" fmla="*/ 609600 w 609600"/>
                <a:gd name="connsiteY1" fmla="*/ 0 h 66675"/>
                <a:gd name="connsiteX2" fmla="*/ 609600 w 609600"/>
                <a:gd name="connsiteY2" fmla="*/ 66675 h 66675"/>
                <a:gd name="connsiteX3" fmla="*/ 0 w 609600"/>
                <a:gd name="connsiteY3" fmla="*/ 66675 h 66675"/>
                <a:gd name="connsiteX4" fmla="*/ 0 w 609600"/>
                <a:gd name="connsiteY4" fmla="*/ 0 h 66675"/>
                <a:gd name="connsiteX0" fmla="*/ 0 w 942975"/>
                <a:gd name="connsiteY0" fmla="*/ 400050 h 466725"/>
                <a:gd name="connsiteX1" fmla="*/ 942975 w 942975"/>
                <a:gd name="connsiteY1" fmla="*/ 0 h 466725"/>
                <a:gd name="connsiteX2" fmla="*/ 609600 w 942975"/>
                <a:gd name="connsiteY2" fmla="*/ 466725 h 466725"/>
                <a:gd name="connsiteX3" fmla="*/ 0 w 942975"/>
                <a:gd name="connsiteY3" fmla="*/ 466725 h 466725"/>
                <a:gd name="connsiteX4" fmla="*/ 0 w 942975"/>
                <a:gd name="connsiteY4" fmla="*/ 400050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390525 w 1333500"/>
                <a:gd name="connsiteY3" fmla="*/ 466725 h 466725"/>
                <a:gd name="connsiteX4" fmla="*/ 0 w 1333500"/>
                <a:gd name="connsiteY4" fmla="*/ 333375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0 w 1333500"/>
                <a:gd name="connsiteY3" fmla="*/ 333375 h 466725"/>
                <a:gd name="connsiteX0" fmla="*/ 0 w 1333500"/>
                <a:gd name="connsiteY0" fmla="*/ 333375 h 333375"/>
                <a:gd name="connsiteX1" fmla="*/ 1333500 w 1333500"/>
                <a:gd name="connsiteY1" fmla="*/ 0 h 333375"/>
                <a:gd name="connsiteX2" fmla="*/ 1238250 w 1333500"/>
                <a:gd name="connsiteY2" fmla="*/ 314325 h 333375"/>
                <a:gd name="connsiteX3" fmla="*/ 0 w 1333500"/>
                <a:gd name="connsiteY3" fmla="*/ 333375 h 333375"/>
                <a:gd name="connsiteX0" fmla="*/ 0 w 1333500"/>
                <a:gd name="connsiteY0" fmla="*/ 333375 h 629752"/>
                <a:gd name="connsiteX1" fmla="*/ 1333500 w 1333500"/>
                <a:gd name="connsiteY1" fmla="*/ 0 h 629752"/>
                <a:gd name="connsiteX2" fmla="*/ 1238250 w 1333500"/>
                <a:gd name="connsiteY2" fmla="*/ 314325 h 629752"/>
                <a:gd name="connsiteX3" fmla="*/ 0 w 1333500"/>
                <a:gd name="connsiteY3" fmla="*/ 333375 h 629752"/>
                <a:gd name="connsiteX0" fmla="*/ 0 w 1333500"/>
                <a:gd name="connsiteY0" fmla="*/ 333375 h 737558"/>
                <a:gd name="connsiteX1" fmla="*/ 1333500 w 1333500"/>
                <a:gd name="connsiteY1" fmla="*/ 0 h 737558"/>
                <a:gd name="connsiteX2" fmla="*/ 1238250 w 1333500"/>
                <a:gd name="connsiteY2" fmla="*/ 314325 h 737558"/>
                <a:gd name="connsiteX3" fmla="*/ 0 w 1333500"/>
                <a:gd name="connsiteY3" fmla="*/ 333375 h 737558"/>
                <a:gd name="connsiteX0" fmla="*/ 0 w 1333500"/>
                <a:gd name="connsiteY0" fmla="*/ 333375 h 694317"/>
                <a:gd name="connsiteX1" fmla="*/ 1333500 w 1333500"/>
                <a:gd name="connsiteY1" fmla="*/ 0 h 694317"/>
                <a:gd name="connsiteX2" fmla="*/ 1238250 w 1333500"/>
                <a:gd name="connsiteY2" fmla="*/ 238125 h 694317"/>
                <a:gd name="connsiteX3" fmla="*/ 0 w 1333500"/>
                <a:gd name="connsiteY3" fmla="*/ 333375 h 694317"/>
                <a:gd name="connsiteX0" fmla="*/ 0 w 1333500"/>
                <a:gd name="connsiteY0" fmla="*/ 333375 h 728742"/>
                <a:gd name="connsiteX1" fmla="*/ 1333500 w 1333500"/>
                <a:gd name="connsiteY1" fmla="*/ 0 h 728742"/>
                <a:gd name="connsiteX2" fmla="*/ 1238250 w 1333500"/>
                <a:gd name="connsiteY2" fmla="*/ 238125 h 728742"/>
                <a:gd name="connsiteX3" fmla="*/ 0 w 1333500"/>
                <a:gd name="connsiteY3" fmla="*/ 333375 h 728742"/>
                <a:gd name="connsiteX0" fmla="*/ 0 w 1323975"/>
                <a:gd name="connsiteY0" fmla="*/ 285750 h 706119"/>
                <a:gd name="connsiteX1" fmla="*/ 1323975 w 1323975"/>
                <a:gd name="connsiteY1" fmla="*/ 0 h 706119"/>
                <a:gd name="connsiteX2" fmla="*/ 1228725 w 1323975"/>
                <a:gd name="connsiteY2" fmla="*/ 238125 h 706119"/>
                <a:gd name="connsiteX3" fmla="*/ 0 w 1323975"/>
                <a:gd name="connsiteY3" fmla="*/ 285750 h 706119"/>
                <a:gd name="connsiteX0" fmla="*/ 0 w 1323975"/>
                <a:gd name="connsiteY0" fmla="*/ 285750 h 712898"/>
                <a:gd name="connsiteX1" fmla="*/ 1323975 w 1323975"/>
                <a:gd name="connsiteY1" fmla="*/ 0 h 712898"/>
                <a:gd name="connsiteX2" fmla="*/ 1228725 w 1323975"/>
                <a:gd name="connsiteY2" fmla="*/ 238125 h 712898"/>
                <a:gd name="connsiteX3" fmla="*/ 0 w 1323975"/>
                <a:gd name="connsiteY3" fmla="*/ 285750 h 712898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3975" h="750654">
                  <a:moveTo>
                    <a:pt x="0" y="285750"/>
                  </a:moveTo>
                  <a:cubicBezTo>
                    <a:pt x="203200" y="304800"/>
                    <a:pt x="873125" y="180975"/>
                    <a:pt x="1323975" y="0"/>
                  </a:cubicBezTo>
                  <a:lnTo>
                    <a:pt x="1228725" y="238125"/>
                  </a:lnTo>
                  <a:cubicBezTo>
                    <a:pt x="577850" y="1035050"/>
                    <a:pt x="31750" y="784225"/>
                    <a:pt x="0" y="285750"/>
                  </a:cubicBezTo>
                  <a:close/>
                </a:path>
              </a:pathLst>
            </a:custGeom>
            <a:solidFill>
              <a:srgbClr val="784312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14">
              <a:extLst>
                <a:ext uri="{FF2B5EF4-FFF2-40B4-BE49-F238E27FC236}">
                  <a16:creationId xmlns:a16="http://schemas.microsoft.com/office/drawing/2014/main" id="{241CD6A9-B954-6F5A-1225-9BBA40800C3E}"/>
                </a:ext>
              </a:extLst>
            </p:cNvPr>
            <p:cNvSpPr/>
            <p:nvPr/>
          </p:nvSpPr>
          <p:spPr>
            <a:xfrm>
              <a:off x="3077585" y="1986777"/>
              <a:ext cx="1084301" cy="614766"/>
            </a:xfrm>
            <a:custGeom>
              <a:avLst/>
              <a:gdLst>
                <a:gd name="connsiteX0" fmla="*/ 0 w 609600"/>
                <a:gd name="connsiteY0" fmla="*/ 0 h 66675"/>
                <a:gd name="connsiteX1" fmla="*/ 609600 w 609600"/>
                <a:gd name="connsiteY1" fmla="*/ 0 h 66675"/>
                <a:gd name="connsiteX2" fmla="*/ 609600 w 609600"/>
                <a:gd name="connsiteY2" fmla="*/ 66675 h 66675"/>
                <a:gd name="connsiteX3" fmla="*/ 0 w 609600"/>
                <a:gd name="connsiteY3" fmla="*/ 66675 h 66675"/>
                <a:gd name="connsiteX4" fmla="*/ 0 w 609600"/>
                <a:gd name="connsiteY4" fmla="*/ 0 h 66675"/>
                <a:gd name="connsiteX0" fmla="*/ 0 w 942975"/>
                <a:gd name="connsiteY0" fmla="*/ 400050 h 466725"/>
                <a:gd name="connsiteX1" fmla="*/ 942975 w 942975"/>
                <a:gd name="connsiteY1" fmla="*/ 0 h 466725"/>
                <a:gd name="connsiteX2" fmla="*/ 609600 w 942975"/>
                <a:gd name="connsiteY2" fmla="*/ 466725 h 466725"/>
                <a:gd name="connsiteX3" fmla="*/ 0 w 942975"/>
                <a:gd name="connsiteY3" fmla="*/ 466725 h 466725"/>
                <a:gd name="connsiteX4" fmla="*/ 0 w 942975"/>
                <a:gd name="connsiteY4" fmla="*/ 400050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390525 w 1333500"/>
                <a:gd name="connsiteY3" fmla="*/ 466725 h 466725"/>
                <a:gd name="connsiteX4" fmla="*/ 0 w 1333500"/>
                <a:gd name="connsiteY4" fmla="*/ 333375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0 w 1333500"/>
                <a:gd name="connsiteY3" fmla="*/ 333375 h 466725"/>
                <a:gd name="connsiteX0" fmla="*/ 0 w 1333500"/>
                <a:gd name="connsiteY0" fmla="*/ 333375 h 333375"/>
                <a:gd name="connsiteX1" fmla="*/ 1333500 w 1333500"/>
                <a:gd name="connsiteY1" fmla="*/ 0 h 333375"/>
                <a:gd name="connsiteX2" fmla="*/ 1238250 w 1333500"/>
                <a:gd name="connsiteY2" fmla="*/ 314325 h 333375"/>
                <a:gd name="connsiteX3" fmla="*/ 0 w 1333500"/>
                <a:gd name="connsiteY3" fmla="*/ 333375 h 333375"/>
                <a:gd name="connsiteX0" fmla="*/ 0 w 1333500"/>
                <a:gd name="connsiteY0" fmla="*/ 333375 h 629752"/>
                <a:gd name="connsiteX1" fmla="*/ 1333500 w 1333500"/>
                <a:gd name="connsiteY1" fmla="*/ 0 h 629752"/>
                <a:gd name="connsiteX2" fmla="*/ 1238250 w 1333500"/>
                <a:gd name="connsiteY2" fmla="*/ 314325 h 629752"/>
                <a:gd name="connsiteX3" fmla="*/ 0 w 1333500"/>
                <a:gd name="connsiteY3" fmla="*/ 333375 h 629752"/>
                <a:gd name="connsiteX0" fmla="*/ 0 w 1333500"/>
                <a:gd name="connsiteY0" fmla="*/ 333375 h 737558"/>
                <a:gd name="connsiteX1" fmla="*/ 1333500 w 1333500"/>
                <a:gd name="connsiteY1" fmla="*/ 0 h 737558"/>
                <a:gd name="connsiteX2" fmla="*/ 1238250 w 1333500"/>
                <a:gd name="connsiteY2" fmla="*/ 314325 h 737558"/>
                <a:gd name="connsiteX3" fmla="*/ 0 w 1333500"/>
                <a:gd name="connsiteY3" fmla="*/ 333375 h 737558"/>
                <a:gd name="connsiteX0" fmla="*/ 0 w 1333500"/>
                <a:gd name="connsiteY0" fmla="*/ 333375 h 694317"/>
                <a:gd name="connsiteX1" fmla="*/ 1333500 w 1333500"/>
                <a:gd name="connsiteY1" fmla="*/ 0 h 694317"/>
                <a:gd name="connsiteX2" fmla="*/ 1238250 w 1333500"/>
                <a:gd name="connsiteY2" fmla="*/ 238125 h 694317"/>
                <a:gd name="connsiteX3" fmla="*/ 0 w 1333500"/>
                <a:gd name="connsiteY3" fmla="*/ 333375 h 694317"/>
                <a:gd name="connsiteX0" fmla="*/ 0 w 1333500"/>
                <a:gd name="connsiteY0" fmla="*/ 333375 h 728742"/>
                <a:gd name="connsiteX1" fmla="*/ 1333500 w 1333500"/>
                <a:gd name="connsiteY1" fmla="*/ 0 h 728742"/>
                <a:gd name="connsiteX2" fmla="*/ 1238250 w 1333500"/>
                <a:gd name="connsiteY2" fmla="*/ 238125 h 728742"/>
                <a:gd name="connsiteX3" fmla="*/ 0 w 1333500"/>
                <a:gd name="connsiteY3" fmla="*/ 333375 h 728742"/>
                <a:gd name="connsiteX0" fmla="*/ 0 w 1323975"/>
                <a:gd name="connsiteY0" fmla="*/ 285750 h 706119"/>
                <a:gd name="connsiteX1" fmla="*/ 1323975 w 1323975"/>
                <a:gd name="connsiteY1" fmla="*/ 0 h 706119"/>
                <a:gd name="connsiteX2" fmla="*/ 1228725 w 1323975"/>
                <a:gd name="connsiteY2" fmla="*/ 238125 h 706119"/>
                <a:gd name="connsiteX3" fmla="*/ 0 w 1323975"/>
                <a:gd name="connsiteY3" fmla="*/ 285750 h 706119"/>
                <a:gd name="connsiteX0" fmla="*/ 0 w 1323975"/>
                <a:gd name="connsiteY0" fmla="*/ 285750 h 712898"/>
                <a:gd name="connsiteX1" fmla="*/ 1323975 w 1323975"/>
                <a:gd name="connsiteY1" fmla="*/ 0 h 712898"/>
                <a:gd name="connsiteX2" fmla="*/ 1228725 w 1323975"/>
                <a:gd name="connsiteY2" fmla="*/ 238125 h 712898"/>
                <a:gd name="connsiteX3" fmla="*/ 0 w 1323975"/>
                <a:gd name="connsiteY3" fmla="*/ 285750 h 712898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3975" h="750654">
                  <a:moveTo>
                    <a:pt x="0" y="285750"/>
                  </a:moveTo>
                  <a:cubicBezTo>
                    <a:pt x="203200" y="304800"/>
                    <a:pt x="873125" y="180975"/>
                    <a:pt x="1323975" y="0"/>
                  </a:cubicBezTo>
                  <a:lnTo>
                    <a:pt x="1228725" y="238125"/>
                  </a:lnTo>
                  <a:cubicBezTo>
                    <a:pt x="577850" y="1035050"/>
                    <a:pt x="31750" y="784225"/>
                    <a:pt x="0" y="285750"/>
                  </a:cubicBezTo>
                  <a:close/>
                </a:path>
              </a:pathLst>
            </a:custGeom>
            <a:solidFill>
              <a:srgbClr val="784312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031D66A-0B68-8520-D0C6-ACBB63D3F7DB}"/>
                </a:ext>
              </a:extLst>
            </p:cNvPr>
            <p:cNvSpPr/>
            <p:nvPr/>
          </p:nvSpPr>
          <p:spPr>
            <a:xfrm>
              <a:off x="3865848" y="1047139"/>
              <a:ext cx="2423885" cy="2815771"/>
            </a:xfrm>
            <a:prstGeom prst="ellipse">
              <a:avLst/>
            </a:prstGeom>
            <a:solidFill>
              <a:srgbClr val="9D4D1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Oval 12">
              <a:extLst>
                <a:ext uri="{FF2B5EF4-FFF2-40B4-BE49-F238E27FC236}">
                  <a16:creationId xmlns:a16="http://schemas.microsoft.com/office/drawing/2014/main" id="{2D42FE67-619B-3E48-6B57-ED774C8355A3}"/>
                </a:ext>
              </a:extLst>
            </p:cNvPr>
            <p:cNvSpPr/>
            <p:nvPr/>
          </p:nvSpPr>
          <p:spPr>
            <a:xfrm>
              <a:off x="4691691" y="3745753"/>
              <a:ext cx="738514" cy="278764"/>
            </a:xfrm>
            <a:custGeom>
              <a:avLst/>
              <a:gdLst>
                <a:gd name="connsiteX0" fmla="*/ 0 w 358140"/>
                <a:gd name="connsiteY0" fmla="*/ 207903 h 415806"/>
                <a:gd name="connsiteX1" fmla="*/ 179070 w 358140"/>
                <a:gd name="connsiteY1" fmla="*/ 0 h 415806"/>
                <a:gd name="connsiteX2" fmla="*/ 358140 w 358140"/>
                <a:gd name="connsiteY2" fmla="*/ 207903 h 415806"/>
                <a:gd name="connsiteX3" fmla="*/ 179070 w 358140"/>
                <a:gd name="connsiteY3" fmla="*/ 415806 h 415806"/>
                <a:gd name="connsiteX4" fmla="*/ 0 w 358140"/>
                <a:gd name="connsiteY4" fmla="*/ 207903 h 415806"/>
                <a:gd name="connsiteX0" fmla="*/ 0 w 358140"/>
                <a:gd name="connsiteY0" fmla="*/ 207903 h 233890"/>
                <a:gd name="connsiteX1" fmla="*/ 179070 w 358140"/>
                <a:gd name="connsiteY1" fmla="*/ 0 h 233890"/>
                <a:gd name="connsiteX2" fmla="*/ 358140 w 358140"/>
                <a:gd name="connsiteY2" fmla="*/ 207903 h 233890"/>
                <a:gd name="connsiteX3" fmla="*/ 0 w 358140"/>
                <a:gd name="connsiteY3" fmla="*/ 207903 h 233890"/>
                <a:gd name="connsiteX0" fmla="*/ 16067 w 587567"/>
                <a:gd name="connsiteY0" fmla="*/ 211536 h 215292"/>
                <a:gd name="connsiteX1" fmla="*/ 195137 w 587567"/>
                <a:gd name="connsiteY1" fmla="*/ 3633 h 215292"/>
                <a:gd name="connsiteX2" fmla="*/ 587567 w 587567"/>
                <a:gd name="connsiteY2" fmla="*/ 127716 h 215292"/>
                <a:gd name="connsiteX3" fmla="*/ 16067 w 587567"/>
                <a:gd name="connsiteY3" fmla="*/ 211536 h 215292"/>
                <a:gd name="connsiteX0" fmla="*/ 9880 w 733780"/>
                <a:gd name="connsiteY0" fmla="*/ 155428 h 164513"/>
                <a:gd name="connsiteX1" fmla="*/ 341350 w 733780"/>
                <a:gd name="connsiteY1" fmla="*/ 865 h 164513"/>
                <a:gd name="connsiteX2" fmla="*/ 733780 w 733780"/>
                <a:gd name="connsiteY2" fmla="*/ 124948 h 164513"/>
                <a:gd name="connsiteX3" fmla="*/ 9880 w 733780"/>
                <a:gd name="connsiteY3" fmla="*/ 155428 h 164513"/>
                <a:gd name="connsiteX0" fmla="*/ 9880 w 733780"/>
                <a:gd name="connsiteY0" fmla="*/ 155428 h 232383"/>
                <a:gd name="connsiteX1" fmla="*/ 341350 w 733780"/>
                <a:gd name="connsiteY1" fmla="*/ 865 h 232383"/>
                <a:gd name="connsiteX2" fmla="*/ 733780 w 733780"/>
                <a:gd name="connsiteY2" fmla="*/ 124948 h 232383"/>
                <a:gd name="connsiteX3" fmla="*/ 9880 w 733780"/>
                <a:gd name="connsiteY3" fmla="*/ 155428 h 232383"/>
                <a:gd name="connsiteX0" fmla="*/ 33010 w 756910"/>
                <a:gd name="connsiteY0" fmla="*/ 155428 h 269574"/>
                <a:gd name="connsiteX1" fmla="*/ 364480 w 756910"/>
                <a:gd name="connsiteY1" fmla="*/ 865 h 269574"/>
                <a:gd name="connsiteX2" fmla="*/ 756910 w 756910"/>
                <a:gd name="connsiteY2" fmla="*/ 124948 h 269574"/>
                <a:gd name="connsiteX3" fmla="*/ 33010 w 756910"/>
                <a:gd name="connsiteY3" fmla="*/ 155428 h 269574"/>
                <a:gd name="connsiteX0" fmla="*/ 30059 w 757509"/>
                <a:gd name="connsiteY0" fmla="*/ 154763 h 209682"/>
                <a:gd name="connsiteX1" fmla="*/ 361529 w 757509"/>
                <a:gd name="connsiteY1" fmla="*/ 200 h 209682"/>
                <a:gd name="connsiteX2" fmla="*/ 753959 w 757509"/>
                <a:gd name="connsiteY2" fmla="*/ 124283 h 209682"/>
                <a:gd name="connsiteX3" fmla="*/ 97428 w 757509"/>
                <a:gd name="connsiteY3" fmla="*/ 209016 h 209682"/>
                <a:gd name="connsiteX4" fmla="*/ 30059 w 757509"/>
                <a:gd name="connsiteY4" fmla="*/ 154763 h 209682"/>
                <a:gd name="connsiteX0" fmla="*/ 11919 w 671890"/>
                <a:gd name="connsiteY0" fmla="*/ 210146 h 213922"/>
                <a:gd name="connsiteX1" fmla="*/ 276020 w 671890"/>
                <a:gd name="connsiteY1" fmla="*/ 1330 h 213922"/>
                <a:gd name="connsiteX2" fmla="*/ 668450 w 671890"/>
                <a:gd name="connsiteY2" fmla="*/ 125413 h 213922"/>
                <a:gd name="connsiteX3" fmla="*/ 11919 w 671890"/>
                <a:gd name="connsiteY3" fmla="*/ 210146 h 213922"/>
                <a:gd name="connsiteX0" fmla="*/ 9850 w 738514"/>
                <a:gd name="connsiteY0" fmla="*/ 155688 h 164845"/>
                <a:gd name="connsiteX1" fmla="*/ 342531 w 738514"/>
                <a:gd name="connsiteY1" fmla="*/ 212 h 164845"/>
                <a:gd name="connsiteX2" fmla="*/ 734961 w 738514"/>
                <a:gd name="connsiteY2" fmla="*/ 124295 h 164845"/>
                <a:gd name="connsiteX3" fmla="*/ 9850 w 738514"/>
                <a:gd name="connsiteY3" fmla="*/ 155688 h 164845"/>
                <a:gd name="connsiteX0" fmla="*/ 9850 w 738514"/>
                <a:gd name="connsiteY0" fmla="*/ 155688 h 242636"/>
                <a:gd name="connsiteX1" fmla="*/ 342531 w 738514"/>
                <a:gd name="connsiteY1" fmla="*/ 212 h 242636"/>
                <a:gd name="connsiteX2" fmla="*/ 734961 w 738514"/>
                <a:gd name="connsiteY2" fmla="*/ 124295 h 242636"/>
                <a:gd name="connsiteX3" fmla="*/ 9850 w 738514"/>
                <a:gd name="connsiteY3" fmla="*/ 155688 h 242636"/>
                <a:gd name="connsiteX0" fmla="*/ 9850 w 738514"/>
                <a:gd name="connsiteY0" fmla="*/ 155688 h 270787"/>
                <a:gd name="connsiteX1" fmla="*/ 342531 w 738514"/>
                <a:gd name="connsiteY1" fmla="*/ 212 h 270787"/>
                <a:gd name="connsiteX2" fmla="*/ 734961 w 738514"/>
                <a:gd name="connsiteY2" fmla="*/ 124295 h 270787"/>
                <a:gd name="connsiteX3" fmla="*/ 9850 w 738514"/>
                <a:gd name="connsiteY3" fmla="*/ 155688 h 270787"/>
                <a:gd name="connsiteX0" fmla="*/ 9850 w 738514"/>
                <a:gd name="connsiteY0" fmla="*/ 155688 h 278764"/>
                <a:gd name="connsiteX1" fmla="*/ 342531 w 738514"/>
                <a:gd name="connsiteY1" fmla="*/ 212 h 278764"/>
                <a:gd name="connsiteX2" fmla="*/ 734961 w 738514"/>
                <a:gd name="connsiteY2" fmla="*/ 124295 h 278764"/>
                <a:gd name="connsiteX3" fmla="*/ 9850 w 738514"/>
                <a:gd name="connsiteY3" fmla="*/ 155688 h 27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8514" h="278764">
                  <a:moveTo>
                    <a:pt x="9850" y="155688"/>
                  </a:moveTo>
                  <a:cubicBezTo>
                    <a:pt x="-55555" y="135008"/>
                    <a:pt x="221679" y="5444"/>
                    <a:pt x="342531" y="212"/>
                  </a:cubicBezTo>
                  <a:cubicBezTo>
                    <a:pt x="463383" y="-5020"/>
                    <a:pt x="775168" y="88222"/>
                    <a:pt x="734961" y="124295"/>
                  </a:cubicBezTo>
                  <a:cubicBezTo>
                    <a:pt x="580454" y="358488"/>
                    <a:pt x="75255" y="290668"/>
                    <a:pt x="9850" y="155688"/>
                  </a:cubicBezTo>
                  <a:close/>
                </a:path>
              </a:pathLst>
            </a:custGeom>
            <a:solidFill>
              <a:srgbClr val="9D4D1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ectangle 10">
              <a:extLst>
                <a:ext uri="{FF2B5EF4-FFF2-40B4-BE49-F238E27FC236}">
                  <a16:creationId xmlns:a16="http://schemas.microsoft.com/office/drawing/2014/main" id="{D0E0EF4B-8928-8343-45D9-A22106FC06D4}"/>
                </a:ext>
              </a:extLst>
            </p:cNvPr>
            <p:cNvSpPr/>
            <p:nvPr/>
          </p:nvSpPr>
          <p:spPr>
            <a:xfrm>
              <a:off x="4345605" y="3204726"/>
              <a:ext cx="1377234" cy="658184"/>
            </a:xfrm>
            <a:custGeom>
              <a:avLst/>
              <a:gdLst>
                <a:gd name="connsiteX0" fmla="*/ 0 w 922020"/>
                <a:gd name="connsiteY0" fmla="*/ 0 h 99060"/>
                <a:gd name="connsiteX1" fmla="*/ 922020 w 922020"/>
                <a:gd name="connsiteY1" fmla="*/ 0 h 99060"/>
                <a:gd name="connsiteX2" fmla="*/ 922020 w 922020"/>
                <a:gd name="connsiteY2" fmla="*/ 99060 h 99060"/>
                <a:gd name="connsiteX3" fmla="*/ 0 w 922020"/>
                <a:gd name="connsiteY3" fmla="*/ 99060 h 99060"/>
                <a:gd name="connsiteX4" fmla="*/ 0 w 922020"/>
                <a:gd name="connsiteY4" fmla="*/ 0 h 99060"/>
                <a:gd name="connsiteX0" fmla="*/ 0 w 922020"/>
                <a:gd name="connsiteY0" fmla="*/ 0 h 454660"/>
                <a:gd name="connsiteX1" fmla="*/ 922020 w 922020"/>
                <a:gd name="connsiteY1" fmla="*/ 0 h 454660"/>
                <a:gd name="connsiteX2" fmla="*/ 922020 w 922020"/>
                <a:gd name="connsiteY2" fmla="*/ 99060 h 454660"/>
                <a:gd name="connsiteX3" fmla="*/ 133350 w 922020"/>
                <a:gd name="connsiteY3" fmla="*/ 454660 h 454660"/>
                <a:gd name="connsiteX4" fmla="*/ 0 w 922020"/>
                <a:gd name="connsiteY4" fmla="*/ 0 h 454660"/>
                <a:gd name="connsiteX0" fmla="*/ 285750 w 788670"/>
                <a:gd name="connsiteY0" fmla="*/ 0 h 588010"/>
                <a:gd name="connsiteX1" fmla="*/ 788670 w 788670"/>
                <a:gd name="connsiteY1" fmla="*/ 133350 h 588010"/>
                <a:gd name="connsiteX2" fmla="*/ 788670 w 788670"/>
                <a:gd name="connsiteY2" fmla="*/ 232410 h 588010"/>
                <a:gd name="connsiteX3" fmla="*/ 0 w 788670"/>
                <a:gd name="connsiteY3" fmla="*/ 588010 h 588010"/>
                <a:gd name="connsiteX4" fmla="*/ 285750 w 788670"/>
                <a:gd name="connsiteY4" fmla="*/ 0 h 588010"/>
                <a:gd name="connsiteX0" fmla="*/ 285750 w 788670"/>
                <a:gd name="connsiteY0" fmla="*/ 0 h 588010"/>
                <a:gd name="connsiteX1" fmla="*/ 788670 w 788670"/>
                <a:gd name="connsiteY1" fmla="*/ 133350 h 588010"/>
                <a:gd name="connsiteX2" fmla="*/ 541020 w 788670"/>
                <a:gd name="connsiteY2" fmla="*/ 505460 h 588010"/>
                <a:gd name="connsiteX3" fmla="*/ 0 w 788670"/>
                <a:gd name="connsiteY3" fmla="*/ 588010 h 588010"/>
                <a:gd name="connsiteX4" fmla="*/ 285750 w 788670"/>
                <a:gd name="connsiteY4" fmla="*/ 0 h 588010"/>
                <a:gd name="connsiteX0" fmla="*/ 285750 w 541020"/>
                <a:gd name="connsiteY0" fmla="*/ 0 h 588010"/>
                <a:gd name="connsiteX1" fmla="*/ 541020 w 541020"/>
                <a:gd name="connsiteY1" fmla="*/ 505460 h 588010"/>
                <a:gd name="connsiteX2" fmla="*/ 0 w 541020"/>
                <a:gd name="connsiteY2" fmla="*/ 588010 h 588010"/>
                <a:gd name="connsiteX3" fmla="*/ 285750 w 541020"/>
                <a:gd name="connsiteY3" fmla="*/ 0 h 588010"/>
                <a:gd name="connsiteX0" fmla="*/ 323850 w 541020"/>
                <a:gd name="connsiteY0" fmla="*/ 0 h 588010"/>
                <a:gd name="connsiteX1" fmla="*/ 541020 w 541020"/>
                <a:gd name="connsiteY1" fmla="*/ 505460 h 588010"/>
                <a:gd name="connsiteX2" fmla="*/ 0 w 541020"/>
                <a:gd name="connsiteY2" fmla="*/ 588010 h 588010"/>
                <a:gd name="connsiteX3" fmla="*/ 323850 w 541020"/>
                <a:gd name="connsiteY3" fmla="*/ 0 h 588010"/>
                <a:gd name="connsiteX0" fmla="*/ 323850 w 807125"/>
                <a:gd name="connsiteY0" fmla="*/ 128577 h 716587"/>
                <a:gd name="connsiteX1" fmla="*/ 541020 w 807125"/>
                <a:gd name="connsiteY1" fmla="*/ 634037 h 716587"/>
                <a:gd name="connsiteX2" fmla="*/ 0 w 807125"/>
                <a:gd name="connsiteY2" fmla="*/ 716587 h 716587"/>
                <a:gd name="connsiteX3" fmla="*/ 323850 w 807125"/>
                <a:gd name="connsiteY3" fmla="*/ 128577 h 716587"/>
                <a:gd name="connsiteX0" fmla="*/ 323850 w 1032728"/>
                <a:gd name="connsiteY0" fmla="*/ 90924 h 678934"/>
                <a:gd name="connsiteX1" fmla="*/ 541020 w 1032728"/>
                <a:gd name="connsiteY1" fmla="*/ 596384 h 678934"/>
                <a:gd name="connsiteX2" fmla="*/ 0 w 1032728"/>
                <a:gd name="connsiteY2" fmla="*/ 678934 h 678934"/>
                <a:gd name="connsiteX3" fmla="*/ 323850 w 1032728"/>
                <a:gd name="connsiteY3" fmla="*/ 90924 h 678934"/>
                <a:gd name="connsiteX0" fmla="*/ 579682 w 1288560"/>
                <a:gd name="connsiteY0" fmla="*/ 90924 h 678934"/>
                <a:gd name="connsiteX1" fmla="*/ 796852 w 1288560"/>
                <a:gd name="connsiteY1" fmla="*/ 596384 h 678934"/>
                <a:gd name="connsiteX2" fmla="*/ 255832 w 1288560"/>
                <a:gd name="connsiteY2" fmla="*/ 678934 h 678934"/>
                <a:gd name="connsiteX3" fmla="*/ 579682 w 1288560"/>
                <a:gd name="connsiteY3" fmla="*/ 90924 h 678934"/>
                <a:gd name="connsiteX0" fmla="*/ 672866 w 1381744"/>
                <a:gd name="connsiteY0" fmla="*/ 90924 h 678934"/>
                <a:gd name="connsiteX1" fmla="*/ 890036 w 1381744"/>
                <a:gd name="connsiteY1" fmla="*/ 596384 h 678934"/>
                <a:gd name="connsiteX2" fmla="*/ 349016 w 1381744"/>
                <a:gd name="connsiteY2" fmla="*/ 678934 h 678934"/>
                <a:gd name="connsiteX3" fmla="*/ 672866 w 1381744"/>
                <a:gd name="connsiteY3" fmla="*/ 90924 h 678934"/>
                <a:gd name="connsiteX0" fmla="*/ 664910 w 1373788"/>
                <a:gd name="connsiteY0" fmla="*/ 90924 h 647184"/>
                <a:gd name="connsiteX1" fmla="*/ 882080 w 1373788"/>
                <a:gd name="connsiteY1" fmla="*/ 596384 h 647184"/>
                <a:gd name="connsiteX2" fmla="*/ 360110 w 1373788"/>
                <a:gd name="connsiteY2" fmla="*/ 647184 h 647184"/>
                <a:gd name="connsiteX3" fmla="*/ 664910 w 1373788"/>
                <a:gd name="connsiteY3" fmla="*/ 90924 h 647184"/>
                <a:gd name="connsiteX0" fmla="*/ 662295 w 1371173"/>
                <a:gd name="connsiteY0" fmla="*/ 90924 h 646009"/>
                <a:gd name="connsiteX1" fmla="*/ 879465 w 1371173"/>
                <a:gd name="connsiteY1" fmla="*/ 596384 h 646009"/>
                <a:gd name="connsiteX2" fmla="*/ 363845 w 1371173"/>
                <a:gd name="connsiteY2" fmla="*/ 615434 h 646009"/>
                <a:gd name="connsiteX3" fmla="*/ 662295 w 1371173"/>
                <a:gd name="connsiteY3" fmla="*/ 90924 h 646009"/>
                <a:gd name="connsiteX0" fmla="*/ 689698 w 1398576"/>
                <a:gd name="connsiteY0" fmla="*/ 90924 h 646009"/>
                <a:gd name="connsiteX1" fmla="*/ 906868 w 1398576"/>
                <a:gd name="connsiteY1" fmla="*/ 596384 h 646009"/>
                <a:gd name="connsiteX2" fmla="*/ 391248 w 1398576"/>
                <a:gd name="connsiteY2" fmla="*/ 615434 h 646009"/>
                <a:gd name="connsiteX3" fmla="*/ 689698 w 1398576"/>
                <a:gd name="connsiteY3" fmla="*/ 90924 h 646009"/>
                <a:gd name="connsiteX0" fmla="*/ 619002 w 1327880"/>
                <a:gd name="connsiteY0" fmla="*/ 90924 h 646009"/>
                <a:gd name="connsiteX1" fmla="*/ 836172 w 1327880"/>
                <a:gd name="connsiteY1" fmla="*/ 596384 h 646009"/>
                <a:gd name="connsiteX2" fmla="*/ 320552 w 1327880"/>
                <a:gd name="connsiteY2" fmla="*/ 615434 h 646009"/>
                <a:gd name="connsiteX3" fmla="*/ 619002 w 1327880"/>
                <a:gd name="connsiteY3" fmla="*/ 90924 h 646009"/>
                <a:gd name="connsiteX0" fmla="*/ 678132 w 1387010"/>
                <a:gd name="connsiteY0" fmla="*/ 90924 h 646009"/>
                <a:gd name="connsiteX1" fmla="*/ 895302 w 1387010"/>
                <a:gd name="connsiteY1" fmla="*/ 596384 h 646009"/>
                <a:gd name="connsiteX2" fmla="*/ 379682 w 1387010"/>
                <a:gd name="connsiteY2" fmla="*/ 615434 h 646009"/>
                <a:gd name="connsiteX3" fmla="*/ 678132 w 1387010"/>
                <a:gd name="connsiteY3" fmla="*/ 90924 h 646009"/>
                <a:gd name="connsiteX0" fmla="*/ 678132 w 1387010"/>
                <a:gd name="connsiteY0" fmla="*/ 90924 h 646009"/>
                <a:gd name="connsiteX1" fmla="*/ 895302 w 1387010"/>
                <a:gd name="connsiteY1" fmla="*/ 596384 h 646009"/>
                <a:gd name="connsiteX2" fmla="*/ 502871 w 1387010"/>
                <a:gd name="connsiteY2" fmla="*/ 605275 h 646009"/>
                <a:gd name="connsiteX3" fmla="*/ 379682 w 1387010"/>
                <a:gd name="connsiteY3" fmla="*/ 615434 h 646009"/>
                <a:gd name="connsiteX4" fmla="*/ 678132 w 1387010"/>
                <a:gd name="connsiteY4" fmla="*/ 90924 h 646009"/>
                <a:gd name="connsiteX0" fmla="*/ 175261 w 884139"/>
                <a:gd name="connsiteY0" fmla="*/ 90924 h 646009"/>
                <a:gd name="connsiteX1" fmla="*/ 392431 w 884139"/>
                <a:gd name="connsiteY1" fmla="*/ 596384 h 646009"/>
                <a:gd name="connsiteX2" fmla="*/ 0 w 884139"/>
                <a:gd name="connsiteY2" fmla="*/ 605275 h 646009"/>
                <a:gd name="connsiteX3" fmla="*/ 175261 w 884139"/>
                <a:gd name="connsiteY3" fmla="*/ 90924 h 646009"/>
                <a:gd name="connsiteX0" fmla="*/ 515378 w 1224256"/>
                <a:gd name="connsiteY0" fmla="*/ 116708 h 671793"/>
                <a:gd name="connsiteX1" fmla="*/ 732548 w 1224256"/>
                <a:gd name="connsiteY1" fmla="*/ 622168 h 671793"/>
                <a:gd name="connsiteX2" fmla="*/ 340117 w 1224256"/>
                <a:gd name="connsiteY2" fmla="*/ 631059 h 671793"/>
                <a:gd name="connsiteX3" fmla="*/ 515378 w 1224256"/>
                <a:gd name="connsiteY3" fmla="*/ 116708 h 671793"/>
                <a:gd name="connsiteX0" fmla="*/ 668356 w 1377234"/>
                <a:gd name="connsiteY0" fmla="*/ 90924 h 658184"/>
                <a:gd name="connsiteX1" fmla="*/ 885526 w 1377234"/>
                <a:gd name="connsiteY1" fmla="*/ 596384 h 658184"/>
                <a:gd name="connsiteX2" fmla="*/ 493095 w 1377234"/>
                <a:gd name="connsiteY2" fmla="*/ 605275 h 658184"/>
                <a:gd name="connsiteX3" fmla="*/ 668356 w 1377234"/>
                <a:gd name="connsiteY3" fmla="*/ 90924 h 658184"/>
                <a:gd name="connsiteX0" fmla="*/ 668356 w 1377234"/>
                <a:gd name="connsiteY0" fmla="*/ 90924 h 658184"/>
                <a:gd name="connsiteX1" fmla="*/ 885526 w 1377234"/>
                <a:gd name="connsiteY1" fmla="*/ 596384 h 658184"/>
                <a:gd name="connsiteX2" fmla="*/ 493095 w 1377234"/>
                <a:gd name="connsiteY2" fmla="*/ 605275 h 658184"/>
                <a:gd name="connsiteX3" fmla="*/ 668356 w 1377234"/>
                <a:gd name="connsiteY3" fmla="*/ 90924 h 658184"/>
                <a:gd name="connsiteX0" fmla="*/ 668356 w 1377234"/>
                <a:gd name="connsiteY0" fmla="*/ 90924 h 658184"/>
                <a:gd name="connsiteX1" fmla="*/ 885526 w 1377234"/>
                <a:gd name="connsiteY1" fmla="*/ 596384 h 658184"/>
                <a:gd name="connsiteX2" fmla="*/ 493095 w 1377234"/>
                <a:gd name="connsiteY2" fmla="*/ 605275 h 658184"/>
                <a:gd name="connsiteX3" fmla="*/ 668356 w 1377234"/>
                <a:gd name="connsiteY3" fmla="*/ 90924 h 658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7234" h="658184">
                  <a:moveTo>
                    <a:pt x="668356" y="90924"/>
                  </a:moveTo>
                  <a:cubicBezTo>
                    <a:pt x="1655146" y="-337489"/>
                    <a:pt x="1498936" y="904147"/>
                    <a:pt x="885526" y="596384"/>
                  </a:cubicBezTo>
                  <a:cubicBezTo>
                    <a:pt x="754716" y="548548"/>
                    <a:pt x="630255" y="557861"/>
                    <a:pt x="493095" y="605275"/>
                  </a:cubicBezTo>
                  <a:cubicBezTo>
                    <a:pt x="37165" y="922775"/>
                    <a:pt x="-412414" y="-309126"/>
                    <a:pt x="668356" y="90924"/>
                  </a:cubicBezTo>
                  <a:close/>
                </a:path>
              </a:pathLst>
            </a:custGeom>
            <a:solidFill>
              <a:srgbClr val="E3805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CA68AF5-01CF-B9AB-22FB-327315D26174}"/>
                </a:ext>
              </a:extLst>
            </p:cNvPr>
            <p:cNvSpPr/>
            <p:nvPr/>
          </p:nvSpPr>
          <p:spPr>
            <a:xfrm>
              <a:off x="4656137" y="3455347"/>
              <a:ext cx="113023" cy="113023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3149607-EF7D-7BB6-045E-529A56D1257A}"/>
                </a:ext>
              </a:extLst>
            </p:cNvPr>
            <p:cNvSpPr/>
            <p:nvPr/>
          </p:nvSpPr>
          <p:spPr>
            <a:xfrm>
              <a:off x="5248917" y="3455347"/>
              <a:ext cx="113023" cy="113023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4ADC879-B82E-76F7-9B75-4AB050300461}"/>
                </a:ext>
              </a:extLst>
            </p:cNvPr>
            <p:cNvGrpSpPr/>
            <p:nvPr/>
          </p:nvGrpSpPr>
          <p:grpSpPr>
            <a:xfrm>
              <a:off x="5064326" y="2317768"/>
              <a:ext cx="695566" cy="892861"/>
              <a:chOff x="8321988" y="1141670"/>
              <a:chExt cx="695566" cy="892861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0E34B684-B568-9BF5-EB9D-6403EFB84EE1}"/>
                  </a:ext>
                </a:extLst>
              </p:cNvPr>
              <p:cNvSpPr/>
              <p:nvPr/>
            </p:nvSpPr>
            <p:spPr>
              <a:xfrm>
                <a:off x="8321988" y="1141670"/>
                <a:ext cx="695566" cy="892861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A91A452-0EBF-8953-2002-13D343D6E5A0}"/>
                  </a:ext>
                </a:extLst>
              </p:cNvPr>
              <p:cNvSpPr/>
              <p:nvPr/>
            </p:nvSpPr>
            <p:spPr>
              <a:xfrm>
                <a:off x="8344416" y="1389041"/>
                <a:ext cx="437349" cy="56140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AA3A4052-2687-E390-8CA9-DE9BB6296F4E}"/>
                  </a:ext>
                </a:extLst>
              </p:cNvPr>
              <p:cNvSpPr/>
              <p:nvPr/>
            </p:nvSpPr>
            <p:spPr>
              <a:xfrm>
                <a:off x="8388409" y="1615510"/>
                <a:ext cx="170305" cy="218611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285DCFC-9D5D-487D-2672-1568DE4A02DA}"/>
                </a:ext>
              </a:extLst>
            </p:cNvPr>
            <p:cNvGrpSpPr/>
            <p:nvPr/>
          </p:nvGrpSpPr>
          <p:grpSpPr>
            <a:xfrm>
              <a:off x="4225222" y="2317770"/>
              <a:ext cx="695566" cy="892861"/>
              <a:chOff x="8321988" y="1141670"/>
              <a:chExt cx="695566" cy="892861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940A4A78-00A8-C872-D94B-4C5CDC8B979D}"/>
                  </a:ext>
                </a:extLst>
              </p:cNvPr>
              <p:cNvSpPr/>
              <p:nvPr/>
            </p:nvSpPr>
            <p:spPr>
              <a:xfrm>
                <a:off x="8321988" y="1141670"/>
                <a:ext cx="695566" cy="892861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617EE44-67EB-1C2B-884A-26D55B566782}"/>
                  </a:ext>
                </a:extLst>
              </p:cNvPr>
              <p:cNvSpPr/>
              <p:nvPr/>
            </p:nvSpPr>
            <p:spPr>
              <a:xfrm>
                <a:off x="8351039" y="1385170"/>
                <a:ext cx="437349" cy="56140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2CDA09D3-2B32-D25A-1D49-1FD47AD6AA2E}"/>
                  </a:ext>
                </a:extLst>
              </p:cNvPr>
              <p:cNvSpPr/>
              <p:nvPr/>
            </p:nvSpPr>
            <p:spPr>
              <a:xfrm>
                <a:off x="8407576" y="1621790"/>
                <a:ext cx="170305" cy="218611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0" name="Oval 2">
              <a:extLst>
                <a:ext uri="{FF2B5EF4-FFF2-40B4-BE49-F238E27FC236}">
                  <a16:creationId xmlns:a16="http://schemas.microsoft.com/office/drawing/2014/main" id="{4481B952-2928-5F23-2EF3-B342D7BAE0DE}"/>
                </a:ext>
              </a:extLst>
            </p:cNvPr>
            <p:cNvSpPr/>
            <p:nvPr/>
          </p:nvSpPr>
          <p:spPr>
            <a:xfrm>
              <a:off x="3870665" y="1041937"/>
              <a:ext cx="2414253" cy="1845063"/>
            </a:xfrm>
            <a:custGeom>
              <a:avLst/>
              <a:gdLst>
                <a:gd name="connsiteX0" fmla="*/ 0 w 2423885"/>
                <a:gd name="connsiteY0" fmla="*/ 1407886 h 2815771"/>
                <a:gd name="connsiteX1" fmla="*/ 1211943 w 2423885"/>
                <a:gd name="connsiteY1" fmla="*/ 0 h 2815771"/>
                <a:gd name="connsiteX2" fmla="*/ 2423886 w 2423885"/>
                <a:gd name="connsiteY2" fmla="*/ 1407886 h 2815771"/>
                <a:gd name="connsiteX3" fmla="*/ 1211943 w 2423885"/>
                <a:gd name="connsiteY3" fmla="*/ 2815772 h 2815771"/>
                <a:gd name="connsiteX4" fmla="*/ 0 w 2423885"/>
                <a:gd name="connsiteY4" fmla="*/ 1407886 h 2815771"/>
                <a:gd name="connsiteX0" fmla="*/ 0 w 2423886"/>
                <a:gd name="connsiteY0" fmla="*/ 1407886 h 1583872"/>
                <a:gd name="connsiteX1" fmla="*/ 1211943 w 2423886"/>
                <a:gd name="connsiteY1" fmla="*/ 0 h 1583872"/>
                <a:gd name="connsiteX2" fmla="*/ 2423886 w 2423886"/>
                <a:gd name="connsiteY2" fmla="*/ 1407886 h 1583872"/>
                <a:gd name="connsiteX3" fmla="*/ 0 w 2423886"/>
                <a:gd name="connsiteY3" fmla="*/ 1407886 h 1583872"/>
                <a:gd name="connsiteX0" fmla="*/ 82880 w 2526067"/>
                <a:gd name="connsiteY0" fmla="*/ 1407886 h 1561363"/>
                <a:gd name="connsiteX1" fmla="*/ 1294823 w 2526067"/>
                <a:gd name="connsiteY1" fmla="*/ 0 h 1561363"/>
                <a:gd name="connsiteX2" fmla="*/ 2506766 w 2526067"/>
                <a:gd name="connsiteY2" fmla="*/ 1407886 h 1561363"/>
                <a:gd name="connsiteX3" fmla="*/ 373165 w 2526067"/>
                <a:gd name="connsiteY3" fmla="*/ 1524001 h 1561363"/>
                <a:gd name="connsiteX4" fmla="*/ 82880 w 2526067"/>
                <a:gd name="connsiteY4" fmla="*/ 1407886 h 1561363"/>
                <a:gd name="connsiteX0" fmla="*/ 82880 w 2509941"/>
                <a:gd name="connsiteY0" fmla="*/ 1407886 h 1561363"/>
                <a:gd name="connsiteX1" fmla="*/ 1294823 w 2509941"/>
                <a:gd name="connsiteY1" fmla="*/ 0 h 1561363"/>
                <a:gd name="connsiteX2" fmla="*/ 2506766 w 2509941"/>
                <a:gd name="connsiteY2" fmla="*/ 1407886 h 1561363"/>
                <a:gd name="connsiteX3" fmla="*/ 895679 w 2509941"/>
                <a:gd name="connsiteY3" fmla="*/ 1059545 h 1561363"/>
                <a:gd name="connsiteX4" fmla="*/ 373165 w 2509941"/>
                <a:gd name="connsiteY4" fmla="*/ 1524001 h 1561363"/>
                <a:gd name="connsiteX5" fmla="*/ 82880 w 2509941"/>
                <a:gd name="connsiteY5" fmla="*/ 1407886 h 1561363"/>
                <a:gd name="connsiteX0" fmla="*/ 82880 w 2506902"/>
                <a:gd name="connsiteY0" fmla="*/ 1407886 h 1561363"/>
                <a:gd name="connsiteX1" fmla="*/ 1294823 w 2506902"/>
                <a:gd name="connsiteY1" fmla="*/ 0 h 1561363"/>
                <a:gd name="connsiteX2" fmla="*/ 2506766 w 2506902"/>
                <a:gd name="connsiteY2" fmla="*/ 1407886 h 1561363"/>
                <a:gd name="connsiteX3" fmla="*/ 1287565 w 2506902"/>
                <a:gd name="connsiteY3" fmla="*/ 1480459 h 1561363"/>
                <a:gd name="connsiteX4" fmla="*/ 895679 w 2506902"/>
                <a:gd name="connsiteY4" fmla="*/ 1059545 h 1561363"/>
                <a:gd name="connsiteX5" fmla="*/ 373165 w 2506902"/>
                <a:gd name="connsiteY5" fmla="*/ 1524001 h 1561363"/>
                <a:gd name="connsiteX6" fmla="*/ 82880 w 2506902"/>
                <a:gd name="connsiteY6" fmla="*/ 1407886 h 1561363"/>
                <a:gd name="connsiteX0" fmla="*/ 82880 w 2514514"/>
                <a:gd name="connsiteY0" fmla="*/ 1407886 h 1561363"/>
                <a:gd name="connsiteX1" fmla="*/ 1294823 w 2514514"/>
                <a:gd name="connsiteY1" fmla="*/ 0 h 1561363"/>
                <a:gd name="connsiteX2" fmla="*/ 2506766 w 2514514"/>
                <a:gd name="connsiteY2" fmla="*/ 1407886 h 1561363"/>
                <a:gd name="connsiteX3" fmla="*/ 1737508 w 2514514"/>
                <a:gd name="connsiteY3" fmla="*/ 1248230 h 1561363"/>
                <a:gd name="connsiteX4" fmla="*/ 1287565 w 2514514"/>
                <a:gd name="connsiteY4" fmla="*/ 1480459 h 1561363"/>
                <a:gd name="connsiteX5" fmla="*/ 895679 w 2514514"/>
                <a:gd name="connsiteY5" fmla="*/ 1059545 h 1561363"/>
                <a:gd name="connsiteX6" fmla="*/ 373165 w 2514514"/>
                <a:gd name="connsiteY6" fmla="*/ 1524001 h 1561363"/>
                <a:gd name="connsiteX7" fmla="*/ 82880 w 2514514"/>
                <a:gd name="connsiteY7" fmla="*/ 1407886 h 1561363"/>
                <a:gd name="connsiteX0" fmla="*/ 82880 w 2542601"/>
                <a:gd name="connsiteY0" fmla="*/ 1407886 h 1561363"/>
                <a:gd name="connsiteX1" fmla="*/ 1294823 w 2542601"/>
                <a:gd name="connsiteY1" fmla="*/ 0 h 1561363"/>
                <a:gd name="connsiteX2" fmla="*/ 2506766 w 2542601"/>
                <a:gd name="connsiteY2" fmla="*/ 1407886 h 1561363"/>
                <a:gd name="connsiteX3" fmla="*/ 2172936 w 2542601"/>
                <a:gd name="connsiteY3" fmla="*/ 1349830 h 1561363"/>
                <a:gd name="connsiteX4" fmla="*/ 1737508 w 2542601"/>
                <a:gd name="connsiteY4" fmla="*/ 1248230 h 1561363"/>
                <a:gd name="connsiteX5" fmla="*/ 1287565 w 2542601"/>
                <a:gd name="connsiteY5" fmla="*/ 1480459 h 1561363"/>
                <a:gd name="connsiteX6" fmla="*/ 895679 w 2542601"/>
                <a:gd name="connsiteY6" fmla="*/ 1059545 h 1561363"/>
                <a:gd name="connsiteX7" fmla="*/ 373165 w 2542601"/>
                <a:gd name="connsiteY7" fmla="*/ 1524001 h 1561363"/>
                <a:gd name="connsiteX8" fmla="*/ 82880 w 2542601"/>
                <a:gd name="connsiteY8" fmla="*/ 1407886 h 1561363"/>
                <a:gd name="connsiteX0" fmla="*/ 38914 w 2498635"/>
                <a:gd name="connsiteY0" fmla="*/ 1407886 h 1627705"/>
                <a:gd name="connsiteX1" fmla="*/ 1250857 w 2498635"/>
                <a:gd name="connsiteY1" fmla="*/ 0 h 1627705"/>
                <a:gd name="connsiteX2" fmla="*/ 2462800 w 2498635"/>
                <a:gd name="connsiteY2" fmla="*/ 1407886 h 1627705"/>
                <a:gd name="connsiteX3" fmla="*/ 2128970 w 2498635"/>
                <a:gd name="connsiteY3" fmla="*/ 1349830 h 1627705"/>
                <a:gd name="connsiteX4" fmla="*/ 1693542 w 2498635"/>
                <a:gd name="connsiteY4" fmla="*/ 1248230 h 1627705"/>
                <a:gd name="connsiteX5" fmla="*/ 1243599 w 2498635"/>
                <a:gd name="connsiteY5" fmla="*/ 1480459 h 1627705"/>
                <a:gd name="connsiteX6" fmla="*/ 851713 w 2498635"/>
                <a:gd name="connsiteY6" fmla="*/ 1059545 h 1627705"/>
                <a:gd name="connsiteX7" fmla="*/ 329199 w 2498635"/>
                <a:gd name="connsiteY7" fmla="*/ 1524001 h 1627705"/>
                <a:gd name="connsiteX8" fmla="*/ 38914 w 2498635"/>
                <a:gd name="connsiteY8" fmla="*/ 1407886 h 1627705"/>
                <a:gd name="connsiteX0" fmla="*/ 48478 w 2477719"/>
                <a:gd name="connsiteY0" fmla="*/ 1407886 h 1627705"/>
                <a:gd name="connsiteX1" fmla="*/ 1229941 w 2477719"/>
                <a:gd name="connsiteY1" fmla="*/ 0 h 1627705"/>
                <a:gd name="connsiteX2" fmla="*/ 2441884 w 2477719"/>
                <a:gd name="connsiteY2" fmla="*/ 1407886 h 1627705"/>
                <a:gd name="connsiteX3" fmla="*/ 2108054 w 2477719"/>
                <a:gd name="connsiteY3" fmla="*/ 1349830 h 1627705"/>
                <a:gd name="connsiteX4" fmla="*/ 1672626 w 2477719"/>
                <a:gd name="connsiteY4" fmla="*/ 1248230 h 1627705"/>
                <a:gd name="connsiteX5" fmla="*/ 1222683 w 2477719"/>
                <a:gd name="connsiteY5" fmla="*/ 1480459 h 1627705"/>
                <a:gd name="connsiteX6" fmla="*/ 830797 w 2477719"/>
                <a:gd name="connsiteY6" fmla="*/ 1059545 h 1627705"/>
                <a:gd name="connsiteX7" fmla="*/ 308283 w 2477719"/>
                <a:gd name="connsiteY7" fmla="*/ 1524001 h 1627705"/>
                <a:gd name="connsiteX8" fmla="*/ 48478 w 2477719"/>
                <a:gd name="connsiteY8" fmla="*/ 1407886 h 1627705"/>
                <a:gd name="connsiteX0" fmla="*/ 41133 w 2493234"/>
                <a:gd name="connsiteY0" fmla="*/ 1377425 h 1608987"/>
                <a:gd name="connsiteX1" fmla="*/ 1245456 w 2493234"/>
                <a:gd name="connsiteY1" fmla="*/ 19 h 1608987"/>
                <a:gd name="connsiteX2" fmla="*/ 2457399 w 2493234"/>
                <a:gd name="connsiteY2" fmla="*/ 1407905 h 1608987"/>
                <a:gd name="connsiteX3" fmla="*/ 2123569 w 2493234"/>
                <a:gd name="connsiteY3" fmla="*/ 1349849 h 1608987"/>
                <a:gd name="connsiteX4" fmla="*/ 1688141 w 2493234"/>
                <a:gd name="connsiteY4" fmla="*/ 1248249 h 1608987"/>
                <a:gd name="connsiteX5" fmla="*/ 1238198 w 2493234"/>
                <a:gd name="connsiteY5" fmla="*/ 1480478 h 1608987"/>
                <a:gd name="connsiteX6" fmla="*/ 846312 w 2493234"/>
                <a:gd name="connsiteY6" fmla="*/ 1059564 h 1608987"/>
                <a:gd name="connsiteX7" fmla="*/ 323798 w 2493234"/>
                <a:gd name="connsiteY7" fmla="*/ 1524020 h 1608987"/>
                <a:gd name="connsiteX8" fmla="*/ 41133 w 2493234"/>
                <a:gd name="connsiteY8" fmla="*/ 1377425 h 1608987"/>
                <a:gd name="connsiteX0" fmla="*/ 44501 w 2496602"/>
                <a:gd name="connsiteY0" fmla="*/ 1377429 h 1677019"/>
                <a:gd name="connsiteX1" fmla="*/ 1248824 w 2496602"/>
                <a:gd name="connsiteY1" fmla="*/ 23 h 1677019"/>
                <a:gd name="connsiteX2" fmla="*/ 2460767 w 2496602"/>
                <a:gd name="connsiteY2" fmla="*/ 1407909 h 1677019"/>
                <a:gd name="connsiteX3" fmla="*/ 2126937 w 2496602"/>
                <a:gd name="connsiteY3" fmla="*/ 1349853 h 1677019"/>
                <a:gd name="connsiteX4" fmla="*/ 1691509 w 2496602"/>
                <a:gd name="connsiteY4" fmla="*/ 1248253 h 1677019"/>
                <a:gd name="connsiteX5" fmla="*/ 1241566 w 2496602"/>
                <a:gd name="connsiteY5" fmla="*/ 1480482 h 1677019"/>
                <a:gd name="connsiteX6" fmla="*/ 849680 w 2496602"/>
                <a:gd name="connsiteY6" fmla="*/ 1059568 h 1677019"/>
                <a:gd name="connsiteX7" fmla="*/ 327166 w 2496602"/>
                <a:gd name="connsiteY7" fmla="*/ 1524024 h 1677019"/>
                <a:gd name="connsiteX8" fmla="*/ 44501 w 2496602"/>
                <a:gd name="connsiteY8" fmla="*/ 1377429 h 1677019"/>
                <a:gd name="connsiteX0" fmla="*/ 32433 w 2484534"/>
                <a:gd name="connsiteY0" fmla="*/ 1379150 h 1526915"/>
                <a:gd name="connsiteX1" fmla="*/ 141652 w 2484534"/>
                <a:gd name="connsiteY1" fmla="*/ 1124064 h 1526915"/>
                <a:gd name="connsiteX2" fmla="*/ 1236756 w 2484534"/>
                <a:gd name="connsiteY2" fmla="*/ 1744 h 1526915"/>
                <a:gd name="connsiteX3" fmla="*/ 2448699 w 2484534"/>
                <a:gd name="connsiteY3" fmla="*/ 1409630 h 1526915"/>
                <a:gd name="connsiteX4" fmla="*/ 2114869 w 2484534"/>
                <a:gd name="connsiteY4" fmla="*/ 1351574 h 1526915"/>
                <a:gd name="connsiteX5" fmla="*/ 1679441 w 2484534"/>
                <a:gd name="connsiteY5" fmla="*/ 1249974 h 1526915"/>
                <a:gd name="connsiteX6" fmla="*/ 1229498 w 2484534"/>
                <a:gd name="connsiteY6" fmla="*/ 1482203 h 1526915"/>
                <a:gd name="connsiteX7" fmla="*/ 837612 w 2484534"/>
                <a:gd name="connsiteY7" fmla="*/ 1061289 h 1526915"/>
                <a:gd name="connsiteX8" fmla="*/ 315098 w 2484534"/>
                <a:gd name="connsiteY8" fmla="*/ 1525745 h 1526915"/>
                <a:gd name="connsiteX9" fmla="*/ 32433 w 2484534"/>
                <a:gd name="connsiteY9" fmla="*/ 1379150 h 1526915"/>
                <a:gd name="connsiteX0" fmla="*/ 227461 w 2396897"/>
                <a:gd name="connsiteY0" fmla="*/ 1525789 h 1526959"/>
                <a:gd name="connsiteX1" fmla="*/ 54015 w 2396897"/>
                <a:gd name="connsiteY1" fmla="*/ 1124108 h 1526959"/>
                <a:gd name="connsiteX2" fmla="*/ 1149119 w 2396897"/>
                <a:gd name="connsiteY2" fmla="*/ 1788 h 1526959"/>
                <a:gd name="connsiteX3" fmla="*/ 2361062 w 2396897"/>
                <a:gd name="connsiteY3" fmla="*/ 1409674 h 1526959"/>
                <a:gd name="connsiteX4" fmla="*/ 2027232 w 2396897"/>
                <a:gd name="connsiteY4" fmla="*/ 1351618 h 1526959"/>
                <a:gd name="connsiteX5" fmla="*/ 1591804 w 2396897"/>
                <a:gd name="connsiteY5" fmla="*/ 1250018 h 1526959"/>
                <a:gd name="connsiteX6" fmla="*/ 1141861 w 2396897"/>
                <a:gd name="connsiteY6" fmla="*/ 1482247 h 1526959"/>
                <a:gd name="connsiteX7" fmla="*/ 749975 w 2396897"/>
                <a:gd name="connsiteY7" fmla="*/ 1061333 h 1526959"/>
                <a:gd name="connsiteX8" fmla="*/ 227461 w 2396897"/>
                <a:gd name="connsiteY8" fmla="*/ 1525789 h 1526959"/>
                <a:gd name="connsiteX0" fmla="*/ 314356 w 2483792"/>
                <a:gd name="connsiteY0" fmla="*/ 1524175 h 1531370"/>
                <a:gd name="connsiteX1" fmla="*/ 41850 w 2483792"/>
                <a:gd name="connsiteY1" fmla="*/ 1312994 h 1531370"/>
                <a:gd name="connsiteX2" fmla="*/ 1236014 w 2483792"/>
                <a:gd name="connsiteY2" fmla="*/ 174 h 1531370"/>
                <a:gd name="connsiteX3" fmla="*/ 2447957 w 2483792"/>
                <a:gd name="connsiteY3" fmla="*/ 1408060 h 1531370"/>
                <a:gd name="connsiteX4" fmla="*/ 2114127 w 2483792"/>
                <a:gd name="connsiteY4" fmla="*/ 1350004 h 1531370"/>
                <a:gd name="connsiteX5" fmla="*/ 1678699 w 2483792"/>
                <a:gd name="connsiteY5" fmla="*/ 1248404 h 1531370"/>
                <a:gd name="connsiteX6" fmla="*/ 1228756 w 2483792"/>
                <a:gd name="connsiteY6" fmla="*/ 1480633 h 1531370"/>
                <a:gd name="connsiteX7" fmla="*/ 836870 w 2483792"/>
                <a:gd name="connsiteY7" fmla="*/ 1059719 h 1531370"/>
                <a:gd name="connsiteX8" fmla="*/ 314356 w 2483792"/>
                <a:gd name="connsiteY8" fmla="*/ 1524175 h 1531370"/>
                <a:gd name="connsiteX0" fmla="*/ 285606 w 2455042"/>
                <a:gd name="connsiteY0" fmla="*/ 1524175 h 1766709"/>
                <a:gd name="connsiteX1" fmla="*/ 13100 w 2455042"/>
                <a:gd name="connsiteY1" fmla="*/ 1312994 h 1766709"/>
                <a:gd name="connsiteX2" fmla="*/ 1207264 w 2455042"/>
                <a:gd name="connsiteY2" fmla="*/ 174 h 1766709"/>
                <a:gd name="connsiteX3" fmla="*/ 2419207 w 2455042"/>
                <a:gd name="connsiteY3" fmla="*/ 1408060 h 1766709"/>
                <a:gd name="connsiteX4" fmla="*/ 2085377 w 2455042"/>
                <a:gd name="connsiteY4" fmla="*/ 1350004 h 1766709"/>
                <a:gd name="connsiteX5" fmla="*/ 1649949 w 2455042"/>
                <a:gd name="connsiteY5" fmla="*/ 1248404 h 1766709"/>
                <a:gd name="connsiteX6" fmla="*/ 1200006 w 2455042"/>
                <a:gd name="connsiteY6" fmla="*/ 1480633 h 1766709"/>
                <a:gd name="connsiteX7" fmla="*/ 808120 w 2455042"/>
                <a:gd name="connsiteY7" fmla="*/ 1059719 h 1766709"/>
                <a:gd name="connsiteX8" fmla="*/ 285606 w 2455042"/>
                <a:gd name="connsiteY8" fmla="*/ 1524175 h 1766709"/>
                <a:gd name="connsiteX0" fmla="*/ 285606 w 2455042"/>
                <a:gd name="connsiteY0" fmla="*/ 1524222 h 1766756"/>
                <a:gd name="connsiteX1" fmla="*/ 13100 w 2455042"/>
                <a:gd name="connsiteY1" fmla="*/ 1313041 h 1766756"/>
                <a:gd name="connsiteX2" fmla="*/ 1207264 w 2455042"/>
                <a:gd name="connsiteY2" fmla="*/ 221 h 1766756"/>
                <a:gd name="connsiteX3" fmla="*/ 2419207 w 2455042"/>
                <a:gd name="connsiteY3" fmla="*/ 1408107 h 1766756"/>
                <a:gd name="connsiteX4" fmla="*/ 2085377 w 2455042"/>
                <a:gd name="connsiteY4" fmla="*/ 1350051 h 1766756"/>
                <a:gd name="connsiteX5" fmla="*/ 1649949 w 2455042"/>
                <a:gd name="connsiteY5" fmla="*/ 1248451 h 1766756"/>
                <a:gd name="connsiteX6" fmla="*/ 1200006 w 2455042"/>
                <a:gd name="connsiteY6" fmla="*/ 1480680 h 1766756"/>
                <a:gd name="connsiteX7" fmla="*/ 808120 w 2455042"/>
                <a:gd name="connsiteY7" fmla="*/ 1059766 h 1766756"/>
                <a:gd name="connsiteX8" fmla="*/ 285606 w 2455042"/>
                <a:gd name="connsiteY8" fmla="*/ 1524222 h 1766756"/>
                <a:gd name="connsiteX0" fmla="*/ 285606 w 2455042"/>
                <a:gd name="connsiteY0" fmla="*/ 1478515 h 1721049"/>
                <a:gd name="connsiteX1" fmla="*/ 13100 w 2455042"/>
                <a:gd name="connsiteY1" fmla="*/ 1267334 h 1721049"/>
                <a:gd name="connsiteX2" fmla="*/ 1245364 w 2455042"/>
                <a:gd name="connsiteY2" fmla="*/ 234 h 1721049"/>
                <a:gd name="connsiteX3" fmla="*/ 2419207 w 2455042"/>
                <a:gd name="connsiteY3" fmla="*/ 1362400 h 1721049"/>
                <a:gd name="connsiteX4" fmla="*/ 2085377 w 2455042"/>
                <a:gd name="connsiteY4" fmla="*/ 1304344 h 1721049"/>
                <a:gd name="connsiteX5" fmla="*/ 1649949 w 2455042"/>
                <a:gd name="connsiteY5" fmla="*/ 1202744 h 1721049"/>
                <a:gd name="connsiteX6" fmla="*/ 1200006 w 2455042"/>
                <a:gd name="connsiteY6" fmla="*/ 1434973 h 1721049"/>
                <a:gd name="connsiteX7" fmla="*/ 808120 w 2455042"/>
                <a:gd name="connsiteY7" fmla="*/ 1014059 h 1721049"/>
                <a:gd name="connsiteX8" fmla="*/ 285606 w 2455042"/>
                <a:gd name="connsiteY8" fmla="*/ 1478515 h 1721049"/>
                <a:gd name="connsiteX0" fmla="*/ 285606 w 2455042"/>
                <a:gd name="connsiteY0" fmla="*/ 1479152 h 1721686"/>
                <a:gd name="connsiteX1" fmla="*/ 13100 w 2455042"/>
                <a:gd name="connsiteY1" fmla="*/ 1267971 h 1721686"/>
                <a:gd name="connsiteX2" fmla="*/ 1245364 w 2455042"/>
                <a:gd name="connsiteY2" fmla="*/ 871 h 1721686"/>
                <a:gd name="connsiteX3" fmla="*/ 2419207 w 2455042"/>
                <a:gd name="connsiteY3" fmla="*/ 1363037 h 1721686"/>
                <a:gd name="connsiteX4" fmla="*/ 2085377 w 2455042"/>
                <a:gd name="connsiteY4" fmla="*/ 1304981 h 1721686"/>
                <a:gd name="connsiteX5" fmla="*/ 1649949 w 2455042"/>
                <a:gd name="connsiteY5" fmla="*/ 1203381 h 1721686"/>
                <a:gd name="connsiteX6" fmla="*/ 1200006 w 2455042"/>
                <a:gd name="connsiteY6" fmla="*/ 1435610 h 1721686"/>
                <a:gd name="connsiteX7" fmla="*/ 808120 w 2455042"/>
                <a:gd name="connsiteY7" fmla="*/ 1014696 h 1721686"/>
                <a:gd name="connsiteX8" fmla="*/ 285606 w 2455042"/>
                <a:gd name="connsiteY8" fmla="*/ 1479152 h 1721686"/>
                <a:gd name="connsiteX0" fmla="*/ 285606 w 2442620"/>
                <a:gd name="connsiteY0" fmla="*/ 1612990 h 1855524"/>
                <a:gd name="connsiteX1" fmla="*/ 13100 w 2442620"/>
                <a:gd name="connsiteY1" fmla="*/ 1401809 h 1855524"/>
                <a:gd name="connsiteX2" fmla="*/ 1245364 w 2442620"/>
                <a:gd name="connsiteY2" fmla="*/ 134709 h 1855524"/>
                <a:gd name="connsiteX3" fmla="*/ 1392320 w 2442620"/>
                <a:gd name="connsiteY3" fmla="*/ 190229 h 1855524"/>
                <a:gd name="connsiteX4" fmla="*/ 2419207 w 2442620"/>
                <a:gd name="connsiteY4" fmla="*/ 1496875 h 1855524"/>
                <a:gd name="connsiteX5" fmla="*/ 2085377 w 2442620"/>
                <a:gd name="connsiteY5" fmla="*/ 1438819 h 1855524"/>
                <a:gd name="connsiteX6" fmla="*/ 1649949 w 2442620"/>
                <a:gd name="connsiteY6" fmla="*/ 1337219 h 1855524"/>
                <a:gd name="connsiteX7" fmla="*/ 1200006 w 2442620"/>
                <a:gd name="connsiteY7" fmla="*/ 1569448 h 1855524"/>
                <a:gd name="connsiteX8" fmla="*/ 808120 w 2442620"/>
                <a:gd name="connsiteY8" fmla="*/ 1148534 h 1855524"/>
                <a:gd name="connsiteX9" fmla="*/ 285606 w 2442620"/>
                <a:gd name="connsiteY9" fmla="*/ 1612990 h 1855524"/>
                <a:gd name="connsiteX0" fmla="*/ 285606 w 2442620"/>
                <a:gd name="connsiteY0" fmla="*/ 1422949 h 1665483"/>
                <a:gd name="connsiteX1" fmla="*/ 13100 w 2442620"/>
                <a:gd name="connsiteY1" fmla="*/ 1211768 h 1665483"/>
                <a:gd name="connsiteX2" fmla="*/ 1392320 w 2442620"/>
                <a:gd name="connsiteY2" fmla="*/ 188 h 1665483"/>
                <a:gd name="connsiteX3" fmla="*/ 2419207 w 2442620"/>
                <a:gd name="connsiteY3" fmla="*/ 1306834 h 1665483"/>
                <a:gd name="connsiteX4" fmla="*/ 2085377 w 2442620"/>
                <a:gd name="connsiteY4" fmla="*/ 1248778 h 1665483"/>
                <a:gd name="connsiteX5" fmla="*/ 1649949 w 2442620"/>
                <a:gd name="connsiteY5" fmla="*/ 1147178 h 1665483"/>
                <a:gd name="connsiteX6" fmla="*/ 1200006 w 2442620"/>
                <a:gd name="connsiteY6" fmla="*/ 1379407 h 1665483"/>
                <a:gd name="connsiteX7" fmla="*/ 808120 w 2442620"/>
                <a:gd name="connsiteY7" fmla="*/ 958493 h 1665483"/>
                <a:gd name="connsiteX8" fmla="*/ 285606 w 2442620"/>
                <a:gd name="connsiteY8" fmla="*/ 1422949 h 1665483"/>
                <a:gd name="connsiteX0" fmla="*/ 285606 w 2442620"/>
                <a:gd name="connsiteY0" fmla="*/ 1438186 h 1680720"/>
                <a:gd name="connsiteX1" fmla="*/ 13100 w 2442620"/>
                <a:gd name="connsiteY1" fmla="*/ 1227005 h 1680720"/>
                <a:gd name="connsiteX2" fmla="*/ 1293260 w 2442620"/>
                <a:gd name="connsiteY2" fmla="*/ 185 h 1680720"/>
                <a:gd name="connsiteX3" fmla="*/ 2419207 w 2442620"/>
                <a:gd name="connsiteY3" fmla="*/ 1322071 h 1680720"/>
                <a:gd name="connsiteX4" fmla="*/ 2085377 w 2442620"/>
                <a:gd name="connsiteY4" fmla="*/ 1264015 h 1680720"/>
                <a:gd name="connsiteX5" fmla="*/ 1649949 w 2442620"/>
                <a:gd name="connsiteY5" fmla="*/ 1162415 h 1680720"/>
                <a:gd name="connsiteX6" fmla="*/ 1200006 w 2442620"/>
                <a:gd name="connsiteY6" fmla="*/ 1394644 h 1680720"/>
                <a:gd name="connsiteX7" fmla="*/ 808120 w 2442620"/>
                <a:gd name="connsiteY7" fmla="*/ 973730 h 1680720"/>
                <a:gd name="connsiteX8" fmla="*/ 285606 w 2442620"/>
                <a:gd name="connsiteY8" fmla="*/ 1438186 h 1680720"/>
                <a:gd name="connsiteX0" fmla="*/ 285606 w 2442620"/>
                <a:gd name="connsiteY0" fmla="*/ 1440018 h 1682552"/>
                <a:gd name="connsiteX1" fmla="*/ 13100 w 2442620"/>
                <a:gd name="connsiteY1" fmla="*/ 1228837 h 1682552"/>
                <a:gd name="connsiteX2" fmla="*/ 1293260 w 2442620"/>
                <a:gd name="connsiteY2" fmla="*/ 2017 h 1682552"/>
                <a:gd name="connsiteX3" fmla="*/ 2419207 w 2442620"/>
                <a:gd name="connsiteY3" fmla="*/ 1323903 h 1682552"/>
                <a:gd name="connsiteX4" fmla="*/ 2085377 w 2442620"/>
                <a:gd name="connsiteY4" fmla="*/ 1265847 h 1682552"/>
                <a:gd name="connsiteX5" fmla="*/ 1649949 w 2442620"/>
                <a:gd name="connsiteY5" fmla="*/ 1164247 h 1682552"/>
                <a:gd name="connsiteX6" fmla="*/ 1200006 w 2442620"/>
                <a:gd name="connsiteY6" fmla="*/ 1396476 h 1682552"/>
                <a:gd name="connsiteX7" fmla="*/ 808120 w 2442620"/>
                <a:gd name="connsiteY7" fmla="*/ 975562 h 1682552"/>
                <a:gd name="connsiteX8" fmla="*/ 285606 w 2442620"/>
                <a:gd name="connsiteY8" fmla="*/ 1440018 h 1682552"/>
                <a:gd name="connsiteX0" fmla="*/ 285606 w 2442620"/>
                <a:gd name="connsiteY0" fmla="*/ 1440005 h 1682539"/>
                <a:gd name="connsiteX1" fmla="*/ 13100 w 2442620"/>
                <a:gd name="connsiteY1" fmla="*/ 1228824 h 1682539"/>
                <a:gd name="connsiteX2" fmla="*/ 1293260 w 2442620"/>
                <a:gd name="connsiteY2" fmla="*/ 2004 h 1682539"/>
                <a:gd name="connsiteX3" fmla="*/ 2419207 w 2442620"/>
                <a:gd name="connsiteY3" fmla="*/ 1323890 h 1682539"/>
                <a:gd name="connsiteX4" fmla="*/ 2085377 w 2442620"/>
                <a:gd name="connsiteY4" fmla="*/ 1265834 h 1682539"/>
                <a:gd name="connsiteX5" fmla="*/ 1649949 w 2442620"/>
                <a:gd name="connsiteY5" fmla="*/ 1164234 h 1682539"/>
                <a:gd name="connsiteX6" fmla="*/ 1200006 w 2442620"/>
                <a:gd name="connsiteY6" fmla="*/ 1396463 h 1682539"/>
                <a:gd name="connsiteX7" fmla="*/ 808120 w 2442620"/>
                <a:gd name="connsiteY7" fmla="*/ 975549 h 1682539"/>
                <a:gd name="connsiteX8" fmla="*/ 285606 w 2442620"/>
                <a:gd name="connsiteY8" fmla="*/ 1440005 h 1682539"/>
                <a:gd name="connsiteX0" fmla="*/ 285606 w 2419732"/>
                <a:gd name="connsiteY0" fmla="*/ 1440005 h 1711144"/>
                <a:gd name="connsiteX1" fmla="*/ 13100 w 2419732"/>
                <a:gd name="connsiteY1" fmla="*/ 1228824 h 1711144"/>
                <a:gd name="connsiteX2" fmla="*/ 1293260 w 2419732"/>
                <a:gd name="connsiteY2" fmla="*/ 2004 h 1711144"/>
                <a:gd name="connsiteX3" fmla="*/ 2419207 w 2419732"/>
                <a:gd name="connsiteY3" fmla="*/ 1323890 h 1711144"/>
                <a:gd name="connsiteX4" fmla="*/ 2085377 w 2419732"/>
                <a:gd name="connsiteY4" fmla="*/ 1265834 h 1711144"/>
                <a:gd name="connsiteX5" fmla="*/ 1649949 w 2419732"/>
                <a:gd name="connsiteY5" fmla="*/ 1164234 h 1711144"/>
                <a:gd name="connsiteX6" fmla="*/ 1200006 w 2419732"/>
                <a:gd name="connsiteY6" fmla="*/ 1396463 h 1711144"/>
                <a:gd name="connsiteX7" fmla="*/ 808120 w 2419732"/>
                <a:gd name="connsiteY7" fmla="*/ 975549 h 1711144"/>
                <a:gd name="connsiteX8" fmla="*/ 285606 w 2419732"/>
                <a:gd name="connsiteY8" fmla="*/ 1440005 h 1711144"/>
                <a:gd name="connsiteX0" fmla="*/ 285606 w 2419397"/>
                <a:gd name="connsiteY0" fmla="*/ 1440005 h 1774568"/>
                <a:gd name="connsiteX1" fmla="*/ 13100 w 2419397"/>
                <a:gd name="connsiteY1" fmla="*/ 1228824 h 1774568"/>
                <a:gd name="connsiteX2" fmla="*/ 1293260 w 2419397"/>
                <a:gd name="connsiteY2" fmla="*/ 2004 h 1774568"/>
                <a:gd name="connsiteX3" fmla="*/ 2419207 w 2419397"/>
                <a:gd name="connsiteY3" fmla="*/ 1323890 h 1774568"/>
                <a:gd name="connsiteX4" fmla="*/ 2085377 w 2419397"/>
                <a:gd name="connsiteY4" fmla="*/ 1265834 h 1774568"/>
                <a:gd name="connsiteX5" fmla="*/ 1649949 w 2419397"/>
                <a:gd name="connsiteY5" fmla="*/ 1164234 h 1774568"/>
                <a:gd name="connsiteX6" fmla="*/ 1200006 w 2419397"/>
                <a:gd name="connsiteY6" fmla="*/ 1396463 h 1774568"/>
                <a:gd name="connsiteX7" fmla="*/ 808120 w 2419397"/>
                <a:gd name="connsiteY7" fmla="*/ 975549 h 1774568"/>
                <a:gd name="connsiteX8" fmla="*/ 285606 w 2419397"/>
                <a:gd name="connsiteY8" fmla="*/ 1440005 h 1774568"/>
                <a:gd name="connsiteX0" fmla="*/ 285606 w 2419397"/>
                <a:gd name="connsiteY0" fmla="*/ 1440005 h 1774568"/>
                <a:gd name="connsiteX1" fmla="*/ 13100 w 2419397"/>
                <a:gd name="connsiteY1" fmla="*/ 1228824 h 1774568"/>
                <a:gd name="connsiteX2" fmla="*/ 1293260 w 2419397"/>
                <a:gd name="connsiteY2" fmla="*/ 2004 h 1774568"/>
                <a:gd name="connsiteX3" fmla="*/ 2419207 w 2419397"/>
                <a:gd name="connsiteY3" fmla="*/ 1323890 h 1774568"/>
                <a:gd name="connsiteX4" fmla="*/ 2085377 w 2419397"/>
                <a:gd name="connsiteY4" fmla="*/ 1265834 h 1774568"/>
                <a:gd name="connsiteX5" fmla="*/ 1649949 w 2419397"/>
                <a:gd name="connsiteY5" fmla="*/ 1164234 h 1774568"/>
                <a:gd name="connsiteX6" fmla="*/ 1200006 w 2419397"/>
                <a:gd name="connsiteY6" fmla="*/ 1396463 h 1774568"/>
                <a:gd name="connsiteX7" fmla="*/ 808120 w 2419397"/>
                <a:gd name="connsiteY7" fmla="*/ 975549 h 1774568"/>
                <a:gd name="connsiteX8" fmla="*/ 285606 w 2419397"/>
                <a:gd name="connsiteY8" fmla="*/ 1440005 h 1774568"/>
                <a:gd name="connsiteX0" fmla="*/ 285606 w 2419386"/>
                <a:gd name="connsiteY0" fmla="*/ 1440005 h 1772172"/>
                <a:gd name="connsiteX1" fmla="*/ 13100 w 2419386"/>
                <a:gd name="connsiteY1" fmla="*/ 1228824 h 1772172"/>
                <a:gd name="connsiteX2" fmla="*/ 1293260 w 2419386"/>
                <a:gd name="connsiteY2" fmla="*/ 2004 h 1772172"/>
                <a:gd name="connsiteX3" fmla="*/ 2419207 w 2419386"/>
                <a:gd name="connsiteY3" fmla="*/ 1323890 h 1772172"/>
                <a:gd name="connsiteX4" fmla="*/ 2047277 w 2419386"/>
                <a:gd name="connsiteY4" fmla="*/ 1258214 h 1772172"/>
                <a:gd name="connsiteX5" fmla="*/ 1649949 w 2419386"/>
                <a:gd name="connsiteY5" fmla="*/ 1164234 h 1772172"/>
                <a:gd name="connsiteX6" fmla="*/ 1200006 w 2419386"/>
                <a:gd name="connsiteY6" fmla="*/ 1396463 h 1772172"/>
                <a:gd name="connsiteX7" fmla="*/ 808120 w 2419386"/>
                <a:gd name="connsiteY7" fmla="*/ 975549 h 1772172"/>
                <a:gd name="connsiteX8" fmla="*/ 285606 w 2419386"/>
                <a:gd name="connsiteY8" fmla="*/ 1440005 h 1772172"/>
                <a:gd name="connsiteX0" fmla="*/ 285606 w 2419386"/>
                <a:gd name="connsiteY0" fmla="*/ 1440005 h 1772172"/>
                <a:gd name="connsiteX1" fmla="*/ 13100 w 2419386"/>
                <a:gd name="connsiteY1" fmla="*/ 1228824 h 1772172"/>
                <a:gd name="connsiteX2" fmla="*/ 1293260 w 2419386"/>
                <a:gd name="connsiteY2" fmla="*/ 2004 h 1772172"/>
                <a:gd name="connsiteX3" fmla="*/ 2419207 w 2419386"/>
                <a:gd name="connsiteY3" fmla="*/ 1323890 h 1772172"/>
                <a:gd name="connsiteX4" fmla="*/ 2047277 w 2419386"/>
                <a:gd name="connsiteY4" fmla="*/ 1258214 h 1772172"/>
                <a:gd name="connsiteX5" fmla="*/ 1649949 w 2419386"/>
                <a:gd name="connsiteY5" fmla="*/ 1164234 h 1772172"/>
                <a:gd name="connsiteX6" fmla="*/ 1200006 w 2419386"/>
                <a:gd name="connsiteY6" fmla="*/ 1396463 h 1772172"/>
                <a:gd name="connsiteX7" fmla="*/ 808120 w 2419386"/>
                <a:gd name="connsiteY7" fmla="*/ 975549 h 1772172"/>
                <a:gd name="connsiteX8" fmla="*/ 285606 w 2419386"/>
                <a:gd name="connsiteY8" fmla="*/ 1440005 h 1772172"/>
                <a:gd name="connsiteX0" fmla="*/ 285606 w 2419406"/>
                <a:gd name="connsiteY0" fmla="*/ 1440005 h 1772172"/>
                <a:gd name="connsiteX1" fmla="*/ 13100 w 2419406"/>
                <a:gd name="connsiteY1" fmla="*/ 1228824 h 1772172"/>
                <a:gd name="connsiteX2" fmla="*/ 1293260 w 2419406"/>
                <a:gd name="connsiteY2" fmla="*/ 2004 h 1772172"/>
                <a:gd name="connsiteX3" fmla="*/ 2419207 w 2419406"/>
                <a:gd name="connsiteY3" fmla="*/ 1323890 h 1772172"/>
                <a:gd name="connsiteX4" fmla="*/ 2047277 w 2419406"/>
                <a:gd name="connsiteY4" fmla="*/ 1258214 h 1772172"/>
                <a:gd name="connsiteX5" fmla="*/ 1649949 w 2419406"/>
                <a:gd name="connsiteY5" fmla="*/ 1164234 h 1772172"/>
                <a:gd name="connsiteX6" fmla="*/ 1200006 w 2419406"/>
                <a:gd name="connsiteY6" fmla="*/ 1396463 h 1772172"/>
                <a:gd name="connsiteX7" fmla="*/ 808120 w 2419406"/>
                <a:gd name="connsiteY7" fmla="*/ 975549 h 1772172"/>
                <a:gd name="connsiteX8" fmla="*/ 285606 w 2419406"/>
                <a:gd name="connsiteY8" fmla="*/ 1440005 h 1772172"/>
                <a:gd name="connsiteX0" fmla="*/ 285606 w 2419406"/>
                <a:gd name="connsiteY0" fmla="*/ 1440005 h 1772172"/>
                <a:gd name="connsiteX1" fmla="*/ 13100 w 2419406"/>
                <a:gd name="connsiteY1" fmla="*/ 1228824 h 1772172"/>
                <a:gd name="connsiteX2" fmla="*/ 1293260 w 2419406"/>
                <a:gd name="connsiteY2" fmla="*/ 2004 h 1772172"/>
                <a:gd name="connsiteX3" fmla="*/ 2419207 w 2419406"/>
                <a:gd name="connsiteY3" fmla="*/ 1323890 h 1772172"/>
                <a:gd name="connsiteX4" fmla="*/ 2047277 w 2419406"/>
                <a:gd name="connsiteY4" fmla="*/ 1258214 h 1772172"/>
                <a:gd name="connsiteX5" fmla="*/ 1649949 w 2419406"/>
                <a:gd name="connsiteY5" fmla="*/ 1164234 h 1772172"/>
                <a:gd name="connsiteX6" fmla="*/ 1200006 w 2419406"/>
                <a:gd name="connsiteY6" fmla="*/ 1396463 h 1772172"/>
                <a:gd name="connsiteX7" fmla="*/ 808120 w 2419406"/>
                <a:gd name="connsiteY7" fmla="*/ 975549 h 1772172"/>
                <a:gd name="connsiteX8" fmla="*/ 285606 w 2419406"/>
                <a:gd name="connsiteY8" fmla="*/ 1440005 h 1772172"/>
                <a:gd name="connsiteX0" fmla="*/ 285606 w 2419406"/>
                <a:gd name="connsiteY0" fmla="*/ 1440005 h 1819809"/>
                <a:gd name="connsiteX1" fmla="*/ 13100 w 2419406"/>
                <a:gd name="connsiteY1" fmla="*/ 1228824 h 1819809"/>
                <a:gd name="connsiteX2" fmla="*/ 1293260 w 2419406"/>
                <a:gd name="connsiteY2" fmla="*/ 2004 h 1819809"/>
                <a:gd name="connsiteX3" fmla="*/ 2419207 w 2419406"/>
                <a:gd name="connsiteY3" fmla="*/ 1323890 h 1819809"/>
                <a:gd name="connsiteX4" fmla="*/ 2047277 w 2419406"/>
                <a:gd name="connsiteY4" fmla="*/ 1258214 h 1819809"/>
                <a:gd name="connsiteX5" fmla="*/ 1649949 w 2419406"/>
                <a:gd name="connsiteY5" fmla="*/ 1164234 h 1819809"/>
                <a:gd name="connsiteX6" fmla="*/ 1200006 w 2419406"/>
                <a:gd name="connsiteY6" fmla="*/ 1396463 h 1819809"/>
                <a:gd name="connsiteX7" fmla="*/ 808120 w 2419406"/>
                <a:gd name="connsiteY7" fmla="*/ 975549 h 1819809"/>
                <a:gd name="connsiteX8" fmla="*/ 285606 w 2419406"/>
                <a:gd name="connsiteY8" fmla="*/ 1440005 h 1819809"/>
                <a:gd name="connsiteX0" fmla="*/ 285606 w 2419406"/>
                <a:gd name="connsiteY0" fmla="*/ 1440005 h 1811158"/>
                <a:gd name="connsiteX1" fmla="*/ 13100 w 2419406"/>
                <a:gd name="connsiteY1" fmla="*/ 1228824 h 1811158"/>
                <a:gd name="connsiteX2" fmla="*/ 1293260 w 2419406"/>
                <a:gd name="connsiteY2" fmla="*/ 2004 h 1811158"/>
                <a:gd name="connsiteX3" fmla="*/ 2419207 w 2419406"/>
                <a:gd name="connsiteY3" fmla="*/ 1323890 h 1811158"/>
                <a:gd name="connsiteX4" fmla="*/ 2047277 w 2419406"/>
                <a:gd name="connsiteY4" fmla="*/ 1258214 h 1811158"/>
                <a:gd name="connsiteX5" fmla="*/ 1611849 w 2419406"/>
                <a:gd name="connsiteY5" fmla="*/ 1133754 h 1811158"/>
                <a:gd name="connsiteX6" fmla="*/ 1200006 w 2419406"/>
                <a:gd name="connsiteY6" fmla="*/ 1396463 h 1811158"/>
                <a:gd name="connsiteX7" fmla="*/ 808120 w 2419406"/>
                <a:gd name="connsiteY7" fmla="*/ 975549 h 1811158"/>
                <a:gd name="connsiteX8" fmla="*/ 285606 w 2419406"/>
                <a:gd name="connsiteY8" fmla="*/ 1440005 h 1811158"/>
                <a:gd name="connsiteX0" fmla="*/ 285606 w 2419406"/>
                <a:gd name="connsiteY0" fmla="*/ 1440005 h 1816623"/>
                <a:gd name="connsiteX1" fmla="*/ 13100 w 2419406"/>
                <a:gd name="connsiteY1" fmla="*/ 1228824 h 1816623"/>
                <a:gd name="connsiteX2" fmla="*/ 1293260 w 2419406"/>
                <a:gd name="connsiteY2" fmla="*/ 2004 h 1816623"/>
                <a:gd name="connsiteX3" fmla="*/ 2419207 w 2419406"/>
                <a:gd name="connsiteY3" fmla="*/ 1323890 h 1816623"/>
                <a:gd name="connsiteX4" fmla="*/ 2047277 w 2419406"/>
                <a:gd name="connsiteY4" fmla="*/ 1258214 h 1816623"/>
                <a:gd name="connsiteX5" fmla="*/ 1611849 w 2419406"/>
                <a:gd name="connsiteY5" fmla="*/ 1133754 h 1816623"/>
                <a:gd name="connsiteX6" fmla="*/ 1200006 w 2419406"/>
                <a:gd name="connsiteY6" fmla="*/ 1396463 h 1816623"/>
                <a:gd name="connsiteX7" fmla="*/ 808120 w 2419406"/>
                <a:gd name="connsiteY7" fmla="*/ 975549 h 1816623"/>
                <a:gd name="connsiteX8" fmla="*/ 285606 w 2419406"/>
                <a:gd name="connsiteY8" fmla="*/ 1440005 h 1816623"/>
                <a:gd name="connsiteX0" fmla="*/ 285606 w 2419439"/>
                <a:gd name="connsiteY0" fmla="*/ 1440005 h 1816623"/>
                <a:gd name="connsiteX1" fmla="*/ 13100 w 2419439"/>
                <a:gd name="connsiteY1" fmla="*/ 1228824 h 1816623"/>
                <a:gd name="connsiteX2" fmla="*/ 1293260 w 2419439"/>
                <a:gd name="connsiteY2" fmla="*/ 2004 h 1816623"/>
                <a:gd name="connsiteX3" fmla="*/ 2419207 w 2419439"/>
                <a:gd name="connsiteY3" fmla="*/ 1323890 h 1816623"/>
                <a:gd name="connsiteX4" fmla="*/ 2047277 w 2419439"/>
                <a:gd name="connsiteY4" fmla="*/ 1258214 h 1816623"/>
                <a:gd name="connsiteX5" fmla="*/ 1611849 w 2419439"/>
                <a:gd name="connsiteY5" fmla="*/ 1133754 h 1816623"/>
                <a:gd name="connsiteX6" fmla="*/ 1200006 w 2419439"/>
                <a:gd name="connsiteY6" fmla="*/ 1396463 h 1816623"/>
                <a:gd name="connsiteX7" fmla="*/ 808120 w 2419439"/>
                <a:gd name="connsiteY7" fmla="*/ 975549 h 1816623"/>
                <a:gd name="connsiteX8" fmla="*/ 285606 w 2419439"/>
                <a:gd name="connsiteY8" fmla="*/ 1440005 h 1816623"/>
                <a:gd name="connsiteX0" fmla="*/ 285606 w 2419439"/>
                <a:gd name="connsiteY0" fmla="*/ 1440005 h 1816623"/>
                <a:gd name="connsiteX1" fmla="*/ 13100 w 2419439"/>
                <a:gd name="connsiteY1" fmla="*/ 1228824 h 1816623"/>
                <a:gd name="connsiteX2" fmla="*/ 1293260 w 2419439"/>
                <a:gd name="connsiteY2" fmla="*/ 2004 h 1816623"/>
                <a:gd name="connsiteX3" fmla="*/ 2419207 w 2419439"/>
                <a:gd name="connsiteY3" fmla="*/ 1323890 h 1816623"/>
                <a:gd name="connsiteX4" fmla="*/ 2047277 w 2419439"/>
                <a:gd name="connsiteY4" fmla="*/ 1258214 h 1816623"/>
                <a:gd name="connsiteX5" fmla="*/ 1611849 w 2419439"/>
                <a:gd name="connsiteY5" fmla="*/ 1133754 h 1816623"/>
                <a:gd name="connsiteX6" fmla="*/ 1200006 w 2419439"/>
                <a:gd name="connsiteY6" fmla="*/ 1396463 h 1816623"/>
                <a:gd name="connsiteX7" fmla="*/ 808120 w 2419439"/>
                <a:gd name="connsiteY7" fmla="*/ 975549 h 1816623"/>
                <a:gd name="connsiteX8" fmla="*/ 285606 w 2419439"/>
                <a:gd name="connsiteY8" fmla="*/ 1440005 h 181662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808120 w 2419439"/>
                <a:gd name="connsiteY7" fmla="*/ 97554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808120 w 2419439"/>
                <a:gd name="connsiteY7" fmla="*/ 97554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85260 w 2419439"/>
                <a:gd name="connsiteY7" fmla="*/ 95268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85260 w 2419439"/>
                <a:gd name="connsiteY7" fmla="*/ 95268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85260 w 2419439"/>
                <a:gd name="connsiteY7" fmla="*/ 95268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85260 w 2419439"/>
                <a:gd name="connsiteY7" fmla="*/ 95268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85260 w 2419439"/>
                <a:gd name="connsiteY7" fmla="*/ 95268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62400 w 2419439"/>
                <a:gd name="connsiteY7" fmla="*/ 95268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62400 w 2419439"/>
                <a:gd name="connsiteY7" fmla="*/ 95268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62400 w 2419439"/>
                <a:gd name="connsiteY7" fmla="*/ 95268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62400 w 2419439"/>
                <a:gd name="connsiteY7" fmla="*/ 952689 h 1845063"/>
                <a:gd name="connsiteX8" fmla="*/ 285606 w 2419439"/>
                <a:gd name="connsiteY8" fmla="*/ 1440005 h 1845063"/>
                <a:gd name="connsiteX0" fmla="*/ 280420 w 2414253"/>
                <a:gd name="connsiteY0" fmla="*/ 1440005 h 1845063"/>
                <a:gd name="connsiteX1" fmla="*/ 7914 w 2414253"/>
                <a:gd name="connsiteY1" fmla="*/ 1228824 h 1845063"/>
                <a:gd name="connsiteX2" fmla="*/ 1288074 w 2414253"/>
                <a:gd name="connsiteY2" fmla="*/ 2004 h 1845063"/>
                <a:gd name="connsiteX3" fmla="*/ 2414021 w 2414253"/>
                <a:gd name="connsiteY3" fmla="*/ 1323890 h 1845063"/>
                <a:gd name="connsiteX4" fmla="*/ 2042091 w 2414253"/>
                <a:gd name="connsiteY4" fmla="*/ 1258214 h 1845063"/>
                <a:gd name="connsiteX5" fmla="*/ 1606663 w 2414253"/>
                <a:gd name="connsiteY5" fmla="*/ 1133754 h 1845063"/>
                <a:gd name="connsiteX6" fmla="*/ 1194820 w 2414253"/>
                <a:gd name="connsiteY6" fmla="*/ 1396463 h 1845063"/>
                <a:gd name="connsiteX7" fmla="*/ 757214 w 2414253"/>
                <a:gd name="connsiteY7" fmla="*/ 952689 h 1845063"/>
                <a:gd name="connsiteX8" fmla="*/ 280420 w 2414253"/>
                <a:gd name="connsiteY8" fmla="*/ 1440005 h 1845063"/>
                <a:gd name="connsiteX0" fmla="*/ 280420 w 2414253"/>
                <a:gd name="connsiteY0" fmla="*/ 1440005 h 1845063"/>
                <a:gd name="connsiteX1" fmla="*/ 7914 w 2414253"/>
                <a:gd name="connsiteY1" fmla="*/ 1228824 h 1845063"/>
                <a:gd name="connsiteX2" fmla="*/ 1288074 w 2414253"/>
                <a:gd name="connsiteY2" fmla="*/ 2004 h 1845063"/>
                <a:gd name="connsiteX3" fmla="*/ 2414021 w 2414253"/>
                <a:gd name="connsiteY3" fmla="*/ 1323890 h 1845063"/>
                <a:gd name="connsiteX4" fmla="*/ 2042091 w 2414253"/>
                <a:gd name="connsiteY4" fmla="*/ 1258214 h 1845063"/>
                <a:gd name="connsiteX5" fmla="*/ 1606663 w 2414253"/>
                <a:gd name="connsiteY5" fmla="*/ 1133754 h 1845063"/>
                <a:gd name="connsiteX6" fmla="*/ 1194820 w 2414253"/>
                <a:gd name="connsiteY6" fmla="*/ 1396463 h 1845063"/>
                <a:gd name="connsiteX7" fmla="*/ 757214 w 2414253"/>
                <a:gd name="connsiteY7" fmla="*/ 952689 h 1845063"/>
                <a:gd name="connsiteX8" fmla="*/ 280420 w 2414253"/>
                <a:gd name="connsiteY8" fmla="*/ 1440005 h 1845063"/>
                <a:gd name="connsiteX0" fmla="*/ 280420 w 2414253"/>
                <a:gd name="connsiteY0" fmla="*/ 1440005 h 1845063"/>
                <a:gd name="connsiteX1" fmla="*/ 7914 w 2414253"/>
                <a:gd name="connsiteY1" fmla="*/ 1228824 h 1845063"/>
                <a:gd name="connsiteX2" fmla="*/ 1288074 w 2414253"/>
                <a:gd name="connsiteY2" fmla="*/ 2004 h 1845063"/>
                <a:gd name="connsiteX3" fmla="*/ 2414021 w 2414253"/>
                <a:gd name="connsiteY3" fmla="*/ 1323890 h 1845063"/>
                <a:gd name="connsiteX4" fmla="*/ 2042091 w 2414253"/>
                <a:gd name="connsiteY4" fmla="*/ 1258214 h 1845063"/>
                <a:gd name="connsiteX5" fmla="*/ 1606663 w 2414253"/>
                <a:gd name="connsiteY5" fmla="*/ 1133754 h 1845063"/>
                <a:gd name="connsiteX6" fmla="*/ 1194820 w 2414253"/>
                <a:gd name="connsiteY6" fmla="*/ 1396463 h 1845063"/>
                <a:gd name="connsiteX7" fmla="*/ 757214 w 2414253"/>
                <a:gd name="connsiteY7" fmla="*/ 952689 h 1845063"/>
                <a:gd name="connsiteX8" fmla="*/ 280420 w 2414253"/>
                <a:gd name="connsiteY8" fmla="*/ 1440005 h 184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4253" h="1845063">
                  <a:moveTo>
                    <a:pt x="280420" y="1440005"/>
                  </a:moveTo>
                  <a:cubicBezTo>
                    <a:pt x="354927" y="1679067"/>
                    <a:pt x="-61876" y="2100044"/>
                    <a:pt x="7914" y="1228824"/>
                  </a:cubicBezTo>
                  <a:cubicBezTo>
                    <a:pt x="47586" y="999317"/>
                    <a:pt x="231736" y="-51940"/>
                    <a:pt x="1288074" y="2004"/>
                  </a:cubicBezTo>
                  <a:cubicBezTo>
                    <a:pt x="2405372" y="40708"/>
                    <a:pt x="2370902" y="1110712"/>
                    <a:pt x="2414021" y="1323890"/>
                  </a:cubicBezTo>
                  <a:cubicBezTo>
                    <a:pt x="2426661" y="2215248"/>
                    <a:pt x="1918841" y="1551523"/>
                    <a:pt x="2042091" y="1258214"/>
                  </a:cubicBezTo>
                  <a:cubicBezTo>
                    <a:pt x="1898641" y="2435565"/>
                    <a:pt x="1657584" y="1545960"/>
                    <a:pt x="1606663" y="1133754"/>
                  </a:cubicBezTo>
                  <a:cubicBezTo>
                    <a:pt x="1685282" y="1331148"/>
                    <a:pt x="1469140" y="2304452"/>
                    <a:pt x="1194820" y="1396463"/>
                  </a:cubicBezTo>
                  <a:cubicBezTo>
                    <a:pt x="1232920" y="1578134"/>
                    <a:pt x="695528" y="2367711"/>
                    <a:pt x="757214" y="952689"/>
                  </a:cubicBezTo>
                  <a:cubicBezTo>
                    <a:pt x="681740" y="2372307"/>
                    <a:pt x="232281" y="1565675"/>
                    <a:pt x="280420" y="1440005"/>
                  </a:cubicBezTo>
                  <a:close/>
                </a:path>
              </a:pathLst>
            </a:custGeom>
            <a:solidFill>
              <a:srgbClr val="7336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63" name="ttsMP3.com_VoiceText_2025-2-2_16-50-50">
            <a:hlinkClick r:id="" action="ppaction://media"/>
            <a:extLst>
              <a:ext uri="{FF2B5EF4-FFF2-40B4-BE49-F238E27FC236}">
                <a16:creationId xmlns:a16="http://schemas.microsoft.com/office/drawing/2014/main" id="{86AE1478-138C-9C34-3EC9-CDBF92750A1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935209" y="706482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7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70833E-6 L 0.07709 3.99049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43" y="19951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6264" fill="hold"/>
                                        <p:tgtEl>
                                          <p:spTgt spid="16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2619A638-8826-7E07-27BA-491D3DE488F9}"/>
              </a:ext>
            </a:extLst>
          </p:cNvPr>
          <p:cNvSpPr txBox="1"/>
          <p:nvPr/>
        </p:nvSpPr>
        <p:spPr>
          <a:xfrm>
            <a:off x="155821" y="596402"/>
            <a:ext cx="715822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9D4D10"/>
                </a:solidFill>
                <a:effectLst/>
                <a:uLnTx/>
                <a:uFillTx/>
                <a:latin typeface="Arial Black" panose="020B0A04020102020204" pitchFamily="34" charset="0"/>
              </a:rPr>
              <a:t>Y </a:t>
            </a:r>
            <a:r>
              <a:rPr kumimoji="0" lang="en-US" sz="29000" b="0" i="0" u="none" strike="noStrike" kern="0" cap="none" spc="0" normalizeH="0" baseline="0" noProof="0" dirty="0" err="1">
                <a:ln>
                  <a:solidFill>
                    <a:sysClr val="windowText" lastClr="000000"/>
                  </a:solidFill>
                </a:ln>
                <a:solidFill>
                  <a:srgbClr val="9D4D10"/>
                </a:solidFill>
                <a:effectLst/>
                <a:uLnTx/>
                <a:uFillTx/>
                <a:latin typeface="Arial Black" panose="020B0A04020102020204" pitchFamily="34" charset="0"/>
              </a:rPr>
              <a:t>y</a:t>
            </a:r>
            <a:endParaRPr kumimoji="0" lang="en-US" sz="29000" b="0" i="0" u="none" strike="noStrike" kern="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9D4D10"/>
              </a:solidFill>
              <a:effectLst/>
              <a:uLnTx/>
              <a:uFillTx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BCE5746-8702-32CE-7293-F6A8730D29B9}"/>
              </a:ext>
            </a:extLst>
          </p:cNvPr>
          <p:cNvGrpSpPr/>
          <p:nvPr/>
        </p:nvGrpSpPr>
        <p:grpSpPr>
          <a:xfrm>
            <a:off x="948478" y="5134255"/>
            <a:ext cx="4961044" cy="5047870"/>
            <a:chOff x="2962275" y="353565"/>
            <a:chExt cx="5915677" cy="6019210"/>
          </a:xfrm>
        </p:grpSpPr>
        <p:sp>
          <p:nvSpPr>
            <p:cNvPr id="37" name="Rectangle 17">
              <a:extLst>
                <a:ext uri="{FF2B5EF4-FFF2-40B4-BE49-F238E27FC236}">
                  <a16:creationId xmlns:a16="http://schemas.microsoft.com/office/drawing/2014/main" id="{95BBFD30-E271-68CF-5EFD-4DD938F73D87}"/>
                </a:ext>
              </a:extLst>
            </p:cNvPr>
            <p:cNvSpPr/>
            <p:nvPr/>
          </p:nvSpPr>
          <p:spPr>
            <a:xfrm>
              <a:off x="4400282" y="4330700"/>
              <a:ext cx="697713" cy="2042075"/>
            </a:xfrm>
            <a:custGeom>
              <a:avLst/>
              <a:gdLst>
                <a:gd name="connsiteX0" fmla="*/ 0 w 571500"/>
                <a:gd name="connsiteY0" fmla="*/ 0 h 1480161"/>
                <a:gd name="connsiteX1" fmla="*/ 571500 w 571500"/>
                <a:gd name="connsiteY1" fmla="*/ 0 h 1480161"/>
                <a:gd name="connsiteX2" fmla="*/ 571500 w 571500"/>
                <a:gd name="connsiteY2" fmla="*/ 1480161 h 1480161"/>
                <a:gd name="connsiteX3" fmla="*/ 0 w 571500"/>
                <a:gd name="connsiteY3" fmla="*/ 1480161 h 1480161"/>
                <a:gd name="connsiteX4" fmla="*/ 0 w 571500"/>
                <a:gd name="connsiteY4" fmla="*/ 0 h 1480161"/>
                <a:gd name="connsiteX0" fmla="*/ 0 w 571500"/>
                <a:gd name="connsiteY0" fmla="*/ 0 h 1950061"/>
                <a:gd name="connsiteX1" fmla="*/ 571500 w 571500"/>
                <a:gd name="connsiteY1" fmla="*/ 0 h 1950061"/>
                <a:gd name="connsiteX2" fmla="*/ 190500 w 571500"/>
                <a:gd name="connsiteY2" fmla="*/ 1950061 h 1950061"/>
                <a:gd name="connsiteX3" fmla="*/ 0 w 571500"/>
                <a:gd name="connsiteY3" fmla="*/ 1480161 h 1950061"/>
                <a:gd name="connsiteX4" fmla="*/ 0 w 571500"/>
                <a:gd name="connsiteY4" fmla="*/ 0 h 1950061"/>
                <a:gd name="connsiteX0" fmla="*/ 0 w 571500"/>
                <a:gd name="connsiteY0" fmla="*/ 0 h 1950061"/>
                <a:gd name="connsiteX1" fmla="*/ 571500 w 571500"/>
                <a:gd name="connsiteY1" fmla="*/ 0 h 1950061"/>
                <a:gd name="connsiteX2" fmla="*/ 190500 w 571500"/>
                <a:gd name="connsiteY2" fmla="*/ 1950061 h 1950061"/>
                <a:gd name="connsiteX3" fmla="*/ 0 w 571500"/>
                <a:gd name="connsiteY3" fmla="*/ 0 h 1950061"/>
                <a:gd name="connsiteX0" fmla="*/ 0 w 571500"/>
                <a:gd name="connsiteY0" fmla="*/ 0 h 1924661"/>
                <a:gd name="connsiteX1" fmla="*/ 571500 w 571500"/>
                <a:gd name="connsiteY1" fmla="*/ 0 h 1924661"/>
                <a:gd name="connsiteX2" fmla="*/ 139700 w 571500"/>
                <a:gd name="connsiteY2" fmla="*/ 1924661 h 1924661"/>
                <a:gd name="connsiteX3" fmla="*/ 0 w 571500"/>
                <a:gd name="connsiteY3" fmla="*/ 0 h 1924661"/>
                <a:gd name="connsiteX0" fmla="*/ 72568 w 644068"/>
                <a:gd name="connsiteY0" fmla="*/ 0 h 2028736"/>
                <a:gd name="connsiteX1" fmla="*/ 644068 w 644068"/>
                <a:gd name="connsiteY1" fmla="*/ 0 h 2028736"/>
                <a:gd name="connsiteX2" fmla="*/ 212268 w 644068"/>
                <a:gd name="connsiteY2" fmla="*/ 1924661 h 2028736"/>
                <a:gd name="connsiteX3" fmla="*/ 72568 w 644068"/>
                <a:gd name="connsiteY3" fmla="*/ 0 h 2028736"/>
                <a:gd name="connsiteX0" fmla="*/ 115447 w 623447"/>
                <a:gd name="connsiteY0" fmla="*/ 0 h 2028736"/>
                <a:gd name="connsiteX1" fmla="*/ 623447 w 623447"/>
                <a:gd name="connsiteY1" fmla="*/ 0 h 2028736"/>
                <a:gd name="connsiteX2" fmla="*/ 191647 w 623447"/>
                <a:gd name="connsiteY2" fmla="*/ 1924661 h 2028736"/>
                <a:gd name="connsiteX3" fmla="*/ 115447 w 623447"/>
                <a:gd name="connsiteY3" fmla="*/ 0 h 2028736"/>
                <a:gd name="connsiteX0" fmla="*/ 115447 w 623447"/>
                <a:gd name="connsiteY0" fmla="*/ 0 h 2028736"/>
                <a:gd name="connsiteX1" fmla="*/ 623447 w 623447"/>
                <a:gd name="connsiteY1" fmla="*/ 0 h 2028736"/>
                <a:gd name="connsiteX2" fmla="*/ 191647 w 623447"/>
                <a:gd name="connsiteY2" fmla="*/ 1924661 h 2028736"/>
                <a:gd name="connsiteX3" fmla="*/ 115447 w 623447"/>
                <a:gd name="connsiteY3" fmla="*/ 0 h 2028736"/>
                <a:gd name="connsiteX0" fmla="*/ 115447 w 641441"/>
                <a:gd name="connsiteY0" fmla="*/ 0 h 2028736"/>
                <a:gd name="connsiteX1" fmla="*/ 623447 w 641441"/>
                <a:gd name="connsiteY1" fmla="*/ 0 h 2028736"/>
                <a:gd name="connsiteX2" fmla="*/ 191647 w 641441"/>
                <a:gd name="connsiteY2" fmla="*/ 1924661 h 2028736"/>
                <a:gd name="connsiteX3" fmla="*/ 115447 w 641441"/>
                <a:gd name="connsiteY3" fmla="*/ 0 h 2028736"/>
                <a:gd name="connsiteX0" fmla="*/ 152013 w 678007"/>
                <a:gd name="connsiteY0" fmla="*/ 0 h 2025030"/>
                <a:gd name="connsiteX1" fmla="*/ 660013 w 678007"/>
                <a:gd name="connsiteY1" fmla="*/ 0 h 2025030"/>
                <a:gd name="connsiteX2" fmla="*/ 228213 w 678007"/>
                <a:gd name="connsiteY2" fmla="*/ 1924661 h 2025030"/>
                <a:gd name="connsiteX3" fmla="*/ 152013 w 678007"/>
                <a:gd name="connsiteY3" fmla="*/ 0 h 2025030"/>
                <a:gd name="connsiteX0" fmla="*/ 152013 w 678007"/>
                <a:gd name="connsiteY0" fmla="*/ 0 h 2049316"/>
                <a:gd name="connsiteX1" fmla="*/ 660013 w 678007"/>
                <a:gd name="connsiteY1" fmla="*/ 0 h 2049316"/>
                <a:gd name="connsiteX2" fmla="*/ 228213 w 678007"/>
                <a:gd name="connsiteY2" fmla="*/ 1950061 h 2049316"/>
                <a:gd name="connsiteX3" fmla="*/ 152013 w 678007"/>
                <a:gd name="connsiteY3" fmla="*/ 0 h 2049316"/>
                <a:gd name="connsiteX0" fmla="*/ 171719 w 697713"/>
                <a:gd name="connsiteY0" fmla="*/ 0 h 2042075"/>
                <a:gd name="connsiteX1" fmla="*/ 679719 w 697713"/>
                <a:gd name="connsiteY1" fmla="*/ 0 h 2042075"/>
                <a:gd name="connsiteX2" fmla="*/ 247919 w 697713"/>
                <a:gd name="connsiteY2" fmla="*/ 1950061 h 2042075"/>
                <a:gd name="connsiteX3" fmla="*/ 171719 w 697713"/>
                <a:gd name="connsiteY3" fmla="*/ 0 h 20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713" h="2042075">
                  <a:moveTo>
                    <a:pt x="171719" y="0"/>
                  </a:moveTo>
                  <a:lnTo>
                    <a:pt x="679719" y="0"/>
                  </a:lnTo>
                  <a:cubicBezTo>
                    <a:pt x="713586" y="622504"/>
                    <a:pt x="753802" y="2445157"/>
                    <a:pt x="247919" y="1950061"/>
                  </a:cubicBezTo>
                  <a:cubicBezTo>
                    <a:pt x="-287598" y="2470557"/>
                    <a:pt x="218286" y="641554"/>
                    <a:pt x="171719" y="0"/>
                  </a:cubicBezTo>
                  <a:close/>
                </a:path>
              </a:pathLst>
            </a:custGeom>
            <a:solidFill>
              <a:srgbClr val="9D4D1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CD6BD7B-01CE-6ACA-B72B-3A9F5D0E16E0}"/>
                </a:ext>
              </a:extLst>
            </p:cNvPr>
            <p:cNvSpPr/>
            <p:nvPr/>
          </p:nvSpPr>
          <p:spPr>
            <a:xfrm>
              <a:off x="4400282" y="6078013"/>
              <a:ext cx="602328" cy="284281"/>
            </a:xfrm>
            <a:custGeom>
              <a:avLst/>
              <a:gdLst>
                <a:gd name="connsiteX0" fmla="*/ 0 w 602328"/>
                <a:gd name="connsiteY0" fmla="*/ 0 h 284281"/>
                <a:gd name="connsiteX1" fmla="*/ 602328 w 602328"/>
                <a:gd name="connsiteY1" fmla="*/ 0 h 284281"/>
                <a:gd name="connsiteX2" fmla="*/ 577967 w 602328"/>
                <a:gd name="connsiteY2" fmla="*/ 84749 h 284281"/>
                <a:gd name="connsiteX3" fmla="*/ 246832 w 602328"/>
                <a:gd name="connsiteY3" fmla="*/ 192267 h 284281"/>
                <a:gd name="connsiteX4" fmla="*/ 1242 w 602328"/>
                <a:gd name="connsiteY4" fmla="*/ 99841 h 284281"/>
                <a:gd name="connsiteX5" fmla="*/ 0 w 602328"/>
                <a:gd name="connsiteY5" fmla="*/ 0 h 28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2328" h="284281">
                  <a:moveTo>
                    <a:pt x="0" y="0"/>
                  </a:moveTo>
                  <a:lnTo>
                    <a:pt x="602328" y="0"/>
                  </a:lnTo>
                  <a:lnTo>
                    <a:pt x="577967" y="84749"/>
                  </a:lnTo>
                  <a:cubicBezTo>
                    <a:pt x="509679" y="275360"/>
                    <a:pt x="404921" y="346985"/>
                    <a:pt x="246832" y="192267"/>
                  </a:cubicBezTo>
                  <a:cubicBezTo>
                    <a:pt x="79483" y="354922"/>
                    <a:pt x="13833" y="288134"/>
                    <a:pt x="1242" y="9984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43C0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17">
              <a:extLst>
                <a:ext uri="{FF2B5EF4-FFF2-40B4-BE49-F238E27FC236}">
                  <a16:creationId xmlns:a16="http://schemas.microsoft.com/office/drawing/2014/main" id="{76475CA8-FE46-2B80-0AD0-5DDCEF1BBB8F}"/>
                </a:ext>
              </a:extLst>
            </p:cNvPr>
            <p:cNvSpPr/>
            <p:nvPr/>
          </p:nvSpPr>
          <p:spPr>
            <a:xfrm>
              <a:off x="5301989" y="4264595"/>
              <a:ext cx="697713" cy="2042075"/>
            </a:xfrm>
            <a:custGeom>
              <a:avLst/>
              <a:gdLst>
                <a:gd name="connsiteX0" fmla="*/ 0 w 571500"/>
                <a:gd name="connsiteY0" fmla="*/ 0 h 1480161"/>
                <a:gd name="connsiteX1" fmla="*/ 571500 w 571500"/>
                <a:gd name="connsiteY1" fmla="*/ 0 h 1480161"/>
                <a:gd name="connsiteX2" fmla="*/ 571500 w 571500"/>
                <a:gd name="connsiteY2" fmla="*/ 1480161 h 1480161"/>
                <a:gd name="connsiteX3" fmla="*/ 0 w 571500"/>
                <a:gd name="connsiteY3" fmla="*/ 1480161 h 1480161"/>
                <a:gd name="connsiteX4" fmla="*/ 0 w 571500"/>
                <a:gd name="connsiteY4" fmla="*/ 0 h 1480161"/>
                <a:gd name="connsiteX0" fmla="*/ 0 w 571500"/>
                <a:gd name="connsiteY0" fmla="*/ 0 h 1950061"/>
                <a:gd name="connsiteX1" fmla="*/ 571500 w 571500"/>
                <a:gd name="connsiteY1" fmla="*/ 0 h 1950061"/>
                <a:gd name="connsiteX2" fmla="*/ 190500 w 571500"/>
                <a:gd name="connsiteY2" fmla="*/ 1950061 h 1950061"/>
                <a:gd name="connsiteX3" fmla="*/ 0 w 571500"/>
                <a:gd name="connsiteY3" fmla="*/ 1480161 h 1950061"/>
                <a:gd name="connsiteX4" fmla="*/ 0 w 571500"/>
                <a:gd name="connsiteY4" fmla="*/ 0 h 1950061"/>
                <a:gd name="connsiteX0" fmla="*/ 0 w 571500"/>
                <a:gd name="connsiteY0" fmla="*/ 0 h 1950061"/>
                <a:gd name="connsiteX1" fmla="*/ 571500 w 571500"/>
                <a:gd name="connsiteY1" fmla="*/ 0 h 1950061"/>
                <a:gd name="connsiteX2" fmla="*/ 190500 w 571500"/>
                <a:gd name="connsiteY2" fmla="*/ 1950061 h 1950061"/>
                <a:gd name="connsiteX3" fmla="*/ 0 w 571500"/>
                <a:gd name="connsiteY3" fmla="*/ 0 h 1950061"/>
                <a:gd name="connsiteX0" fmla="*/ 0 w 571500"/>
                <a:gd name="connsiteY0" fmla="*/ 0 h 1924661"/>
                <a:gd name="connsiteX1" fmla="*/ 571500 w 571500"/>
                <a:gd name="connsiteY1" fmla="*/ 0 h 1924661"/>
                <a:gd name="connsiteX2" fmla="*/ 139700 w 571500"/>
                <a:gd name="connsiteY2" fmla="*/ 1924661 h 1924661"/>
                <a:gd name="connsiteX3" fmla="*/ 0 w 571500"/>
                <a:gd name="connsiteY3" fmla="*/ 0 h 1924661"/>
                <a:gd name="connsiteX0" fmla="*/ 72568 w 644068"/>
                <a:gd name="connsiteY0" fmla="*/ 0 h 2028736"/>
                <a:gd name="connsiteX1" fmla="*/ 644068 w 644068"/>
                <a:gd name="connsiteY1" fmla="*/ 0 h 2028736"/>
                <a:gd name="connsiteX2" fmla="*/ 212268 w 644068"/>
                <a:gd name="connsiteY2" fmla="*/ 1924661 h 2028736"/>
                <a:gd name="connsiteX3" fmla="*/ 72568 w 644068"/>
                <a:gd name="connsiteY3" fmla="*/ 0 h 2028736"/>
                <a:gd name="connsiteX0" fmla="*/ 115447 w 623447"/>
                <a:gd name="connsiteY0" fmla="*/ 0 h 2028736"/>
                <a:gd name="connsiteX1" fmla="*/ 623447 w 623447"/>
                <a:gd name="connsiteY1" fmla="*/ 0 h 2028736"/>
                <a:gd name="connsiteX2" fmla="*/ 191647 w 623447"/>
                <a:gd name="connsiteY2" fmla="*/ 1924661 h 2028736"/>
                <a:gd name="connsiteX3" fmla="*/ 115447 w 623447"/>
                <a:gd name="connsiteY3" fmla="*/ 0 h 2028736"/>
                <a:gd name="connsiteX0" fmla="*/ 115447 w 623447"/>
                <a:gd name="connsiteY0" fmla="*/ 0 h 2028736"/>
                <a:gd name="connsiteX1" fmla="*/ 623447 w 623447"/>
                <a:gd name="connsiteY1" fmla="*/ 0 h 2028736"/>
                <a:gd name="connsiteX2" fmla="*/ 191647 w 623447"/>
                <a:gd name="connsiteY2" fmla="*/ 1924661 h 2028736"/>
                <a:gd name="connsiteX3" fmla="*/ 115447 w 623447"/>
                <a:gd name="connsiteY3" fmla="*/ 0 h 2028736"/>
                <a:gd name="connsiteX0" fmla="*/ 115447 w 641441"/>
                <a:gd name="connsiteY0" fmla="*/ 0 h 2028736"/>
                <a:gd name="connsiteX1" fmla="*/ 623447 w 641441"/>
                <a:gd name="connsiteY1" fmla="*/ 0 h 2028736"/>
                <a:gd name="connsiteX2" fmla="*/ 191647 w 641441"/>
                <a:gd name="connsiteY2" fmla="*/ 1924661 h 2028736"/>
                <a:gd name="connsiteX3" fmla="*/ 115447 w 641441"/>
                <a:gd name="connsiteY3" fmla="*/ 0 h 2028736"/>
                <a:gd name="connsiteX0" fmla="*/ 152013 w 678007"/>
                <a:gd name="connsiteY0" fmla="*/ 0 h 2025030"/>
                <a:gd name="connsiteX1" fmla="*/ 660013 w 678007"/>
                <a:gd name="connsiteY1" fmla="*/ 0 h 2025030"/>
                <a:gd name="connsiteX2" fmla="*/ 228213 w 678007"/>
                <a:gd name="connsiteY2" fmla="*/ 1924661 h 2025030"/>
                <a:gd name="connsiteX3" fmla="*/ 152013 w 678007"/>
                <a:gd name="connsiteY3" fmla="*/ 0 h 2025030"/>
                <a:gd name="connsiteX0" fmla="*/ 152013 w 678007"/>
                <a:gd name="connsiteY0" fmla="*/ 0 h 2049316"/>
                <a:gd name="connsiteX1" fmla="*/ 660013 w 678007"/>
                <a:gd name="connsiteY1" fmla="*/ 0 h 2049316"/>
                <a:gd name="connsiteX2" fmla="*/ 228213 w 678007"/>
                <a:gd name="connsiteY2" fmla="*/ 1950061 h 2049316"/>
                <a:gd name="connsiteX3" fmla="*/ 152013 w 678007"/>
                <a:gd name="connsiteY3" fmla="*/ 0 h 2049316"/>
                <a:gd name="connsiteX0" fmla="*/ 171719 w 697713"/>
                <a:gd name="connsiteY0" fmla="*/ 0 h 2042075"/>
                <a:gd name="connsiteX1" fmla="*/ 679719 w 697713"/>
                <a:gd name="connsiteY1" fmla="*/ 0 h 2042075"/>
                <a:gd name="connsiteX2" fmla="*/ 247919 w 697713"/>
                <a:gd name="connsiteY2" fmla="*/ 1950061 h 2042075"/>
                <a:gd name="connsiteX3" fmla="*/ 171719 w 697713"/>
                <a:gd name="connsiteY3" fmla="*/ 0 h 20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713" h="2042075">
                  <a:moveTo>
                    <a:pt x="171719" y="0"/>
                  </a:moveTo>
                  <a:lnTo>
                    <a:pt x="679719" y="0"/>
                  </a:lnTo>
                  <a:cubicBezTo>
                    <a:pt x="713586" y="622504"/>
                    <a:pt x="753802" y="2445157"/>
                    <a:pt x="247919" y="1950061"/>
                  </a:cubicBezTo>
                  <a:cubicBezTo>
                    <a:pt x="-287598" y="2470557"/>
                    <a:pt x="218286" y="641554"/>
                    <a:pt x="171719" y="0"/>
                  </a:cubicBezTo>
                  <a:close/>
                </a:path>
              </a:pathLst>
            </a:custGeom>
            <a:solidFill>
              <a:srgbClr val="9D4D1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2EC792D-8ED0-65CF-5EA0-9B8CDF797D0E}"/>
                </a:ext>
              </a:extLst>
            </p:cNvPr>
            <p:cNvSpPr/>
            <p:nvPr/>
          </p:nvSpPr>
          <p:spPr>
            <a:xfrm>
              <a:off x="5301989" y="6011908"/>
              <a:ext cx="602328" cy="284281"/>
            </a:xfrm>
            <a:custGeom>
              <a:avLst/>
              <a:gdLst>
                <a:gd name="connsiteX0" fmla="*/ 0 w 602328"/>
                <a:gd name="connsiteY0" fmla="*/ 0 h 284281"/>
                <a:gd name="connsiteX1" fmla="*/ 602328 w 602328"/>
                <a:gd name="connsiteY1" fmla="*/ 0 h 284281"/>
                <a:gd name="connsiteX2" fmla="*/ 577967 w 602328"/>
                <a:gd name="connsiteY2" fmla="*/ 84749 h 284281"/>
                <a:gd name="connsiteX3" fmla="*/ 246832 w 602328"/>
                <a:gd name="connsiteY3" fmla="*/ 192267 h 284281"/>
                <a:gd name="connsiteX4" fmla="*/ 1242 w 602328"/>
                <a:gd name="connsiteY4" fmla="*/ 99841 h 284281"/>
                <a:gd name="connsiteX5" fmla="*/ 0 w 602328"/>
                <a:gd name="connsiteY5" fmla="*/ 0 h 28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2328" h="284281">
                  <a:moveTo>
                    <a:pt x="0" y="0"/>
                  </a:moveTo>
                  <a:lnTo>
                    <a:pt x="602328" y="0"/>
                  </a:lnTo>
                  <a:lnTo>
                    <a:pt x="577967" y="84749"/>
                  </a:lnTo>
                  <a:cubicBezTo>
                    <a:pt x="509679" y="275360"/>
                    <a:pt x="404921" y="346985"/>
                    <a:pt x="246832" y="192267"/>
                  </a:cubicBezTo>
                  <a:cubicBezTo>
                    <a:pt x="79483" y="354922"/>
                    <a:pt x="13833" y="288134"/>
                    <a:pt x="1242" y="9984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43C0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17">
              <a:extLst>
                <a:ext uri="{FF2B5EF4-FFF2-40B4-BE49-F238E27FC236}">
                  <a16:creationId xmlns:a16="http://schemas.microsoft.com/office/drawing/2014/main" id="{12DB7CF2-C854-9702-FE4C-64CBCCA2F867}"/>
                </a:ext>
              </a:extLst>
            </p:cNvPr>
            <p:cNvSpPr/>
            <p:nvPr/>
          </p:nvSpPr>
          <p:spPr>
            <a:xfrm>
              <a:off x="7624274" y="4188559"/>
              <a:ext cx="697713" cy="2042075"/>
            </a:xfrm>
            <a:custGeom>
              <a:avLst/>
              <a:gdLst>
                <a:gd name="connsiteX0" fmla="*/ 0 w 571500"/>
                <a:gd name="connsiteY0" fmla="*/ 0 h 1480161"/>
                <a:gd name="connsiteX1" fmla="*/ 571500 w 571500"/>
                <a:gd name="connsiteY1" fmla="*/ 0 h 1480161"/>
                <a:gd name="connsiteX2" fmla="*/ 571500 w 571500"/>
                <a:gd name="connsiteY2" fmla="*/ 1480161 h 1480161"/>
                <a:gd name="connsiteX3" fmla="*/ 0 w 571500"/>
                <a:gd name="connsiteY3" fmla="*/ 1480161 h 1480161"/>
                <a:gd name="connsiteX4" fmla="*/ 0 w 571500"/>
                <a:gd name="connsiteY4" fmla="*/ 0 h 1480161"/>
                <a:gd name="connsiteX0" fmla="*/ 0 w 571500"/>
                <a:gd name="connsiteY0" fmla="*/ 0 h 1950061"/>
                <a:gd name="connsiteX1" fmla="*/ 571500 w 571500"/>
                <a:gd name="connsiteY1" fmla="*/ 0 h 1950061"/>
                <a:gd name="connsiteX2" fmla="*/ 190500 w 571500"/>
                <a:gd name="connsiteY2" fmla="*/ 1950061 h 1950061"/>
                <a:gd name="connsiteX3" fmla="*/ 0 w 571500"/>
                <a:gd name="connsiteY3" fmla="*/ 1480161 h 1950061"/>
                <a:gd name="connsiteX4" fmla="*/ 0 w 571500"/>
                <a:gd name="connsiteY4" fmla="*/ 0 h 1950061"/>
                <a:gd name="connsiteX0" fmla="*/ 0 w 571500"/>
                <a:gd name="connsiteY0" fmla="*/ 0 h 1950061"/>
                <a:gd name="connsiteX1" fmla="*/ 571500 w 571500"/>
                <a:gd name="connsiteY1" fmla="*/ 0 h 1950061"/>
                <a:gd name="connsiteX2" fmla="*/ 190500 w 571500"/>
                <a:gd name="connsiteY2" fmla="*/ 1950061 h 1950061"/>
                <a:gd name="connsiteX3" fmla="*/ 0 w 571500"/>
                <a:gd name="connsiteY3" fmla="*/ 0 h 1950061"/>
                <a:gd name="connsiteX0" fmla="*/ 0 w 571500"/>
                <a:gd name="connsiteY0" fmla="*/ 0 h 1924661"/>
                <a:gd name="connsiteX1" fmla="*/ 571500 w 571500"/>
                <a:gd name="connsiteY1" fmla="*/ 0 h 1924661"/>
                <a:gd name="connsiteX2" fmla="*/ 139700 w 571500"/>
                <a:gd name="connsiteY2" fmla="*/ 1924661 h 1924661"/>
                <a:gd name="connsiteX3" fmla="*/ 0 w 571500"/>
                <a:gd name="connsiteY3" fmla="*/ 0 h 1924661"/>
                <a:gd name="connsiteX0" fmla="*/ 72568 w 644068"/>
                <a:gd name="connsiteY0" fmla="*/ 0 h 2028736"/>
                <a:gd name="connsiteX1" fmla="*/ 644068 w 644068"/>
                <a:gd name="connsiteY1" fmla="*/ 0 h 2028736"/>
                <a:gd name="connsiteX2" fmla="*/ 212268 w 644068"/>
                <a:gd name="connsiteY2" fmla="*/ 1924661 h 2028736"/>
                <a:gd name="connsiteX3" fmla="*/ 72568 w 644068"/>
                <a:gd name="connsiteY3" fmla="*/ 0 h 2028736"/>
                <a:gd name="connsiteX0" fmla="*/ 115447 w 623447"/>
                <a:gd name="connsiteY0" fmla="*/ 0 h 2028736"/>
                <a:gd name="connsiteX1" fmla="*/ 623447 w 623447"/>
                <a:gd name="connsiteY1" fmla="*/ 0 h 2028736"/>
                <a:gd name="connsiteX2" fmla="*/ 191647 w 623447"/>
                <a:gd name="connsiteY2" fmla="*/ 1924661 h 2028736"/>
                <a:gd name="connsiteX3" fmla="*/ 115447 w 623447"/>
                <a:gd name="connsiteY3" fmla="*/ 0 h 2028736"/>
                <a:gd name="connsiteX0" fmla="*/ 115447 w 623447"/>
                <a:gd name="connsiteY0" fmla="*/ 0 h 2028736"/>
                <a:gd name="connsiteX1" fmla="*/ 623447 w 623447"/>
                <a:gd name="connsiteY1" fmla="*/ 0 h 2028736"/>
                <a:gd name="connsiteX2" fmla="*/ 191647 w 623447"/>
                <a:gd name="connsiteY2" fmla="*/ 1924661 h 2028736"/>
                <a:gd name="connsiteX3" fmla="*/ 115447 w 623447"/>
                <a:gd name="connsiteY3" fmla="*/ 0 h 2028736"/>
                <a:gd name="connsiteX0" fmla="*/ 115447 w 641441"/>
                <a:gd name="connsiteY0" fmla="*/ 0 h 2028736"/>
                <a:gd name="connsiteX1" fmla="*/ 623447 w 641441"/>
                <a:gd name="connsiteY1" fmla="*/ 0 h 2028736"/>
                <a:gd name="connsiteX2" fmla="*/ 191647 w 641441"/>
                <a:gd name="connsiteY2" fmla="*/ 1924661 h 2028736"/>
                <a:gd name="connsiteX3" fmla="*/ 115447 w 641441"/>
                <a:gd name="connsiteY3" fmla="*/ 0 h 2028736"/>
                <a:gd name="connsiteX0" fmla="*/ 152013 w 678007"/>
                <a:gd name="connsiteY0" fmla="*/ 0 h 2025030"/>
                <a:gd name="connsiteX1" fmla="*/ 660013 w 678007"/>
                <a:gd name="connsiteY1" fmla="*/ 0 h 2025030"/>
                <a:gd name="connsiteX2" fmla="*/ 228213 w 678007"/>
                <a:gd name="connsiteY2" fmla="*/ 1924661 h 2025030"/>
                <a:gd name="connsiteX3" fmla="*/ 152013 w 678007"/>
                <a:gd name="connsiteY3" fmla="*/ 0 h 2025030"/>
                <a:gd name="connsiteX0" fmla="*/ 152013 w 678007"/>
                <a:gd name="connsiteY0" fmla="*/ 0 h 2049316"/>
                <a:gd name="connsiteX1" fmla="*/ 660013 w 678007"/>
                <a:gd name="connsiteY1" fmla="*/ 0 h 2049316"/>
                <a:gd name="connsiteX2" fmla="*/ 228213 w 678007"/>
                <a:gd name="connsiteY2" fmla="*/ 1950061 h 2049316"/>
                <a:gd name="connsiteX3" fmla="*/ 152013 w 678007"/>
                <a:gd name="connsiteY3" fmla="*/ 0 h 2049316"/>
                <a:gd name="connsiteX0" fmla="*/ 171719 w 697713"/>
                <a:gd name="connsiteY0" fmla="*/ 0 h 2042075"/>
                <a:gd name="connsiteX1" fmla="*/ 679719 w 697713"/>
                <a:gd name="connsiteY1" fmla="*/ 0 h 2042075"/>
                <a:gd name="connsiteX2" fmla="*/ 247919 w 697713"/>
                <a:gd name="connsiteY2" fmla="*/ 1950061 h 2042075"/>
                <a:gd name="connsiteX3" fmla="*/ 171719 w 697713"/>
                <a:gd name="connsiteY3" fmla="*/ 0 h 20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713" h="2042075">
                  <a:moveTo>
                    <a:pt x="171719" y="0"/>
                  </a:moveTo>
                  <a:lnTo>
                    <a:pt x="679719" y="0"/>
                  </a:lnTo>
                  <a:cubicBezTo>
                    <a:pt x="713586" y="622504"/>
                    <a:pt x="753802" y="2445157"/>
                    <a:pt x="247919" y="1950061"/>
                  </a:cubicBezTo>
                  <a:cubicBezTo>
                    <a:pt x="-287598" y="2470557"/>
                    <a:pt x="218286" y="641554"/>
                    <a:pt x="171719" y="0"/>
                  </a:cubicBezTo>
                  <a:close/>
                </a:path>
              </a:pathLst>
            </a:custGeom>
            <a:solidFill>
              <a:srgbClr val="9D4D1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3488AF3-1DF0-4592-F74E-AEDD09CC98EB}"/>
                </a:ext>
              </a:extLst>
            </p:cNvPr>
            <p:cNvSpPr/>
            <p:nvPr/>
          </p:nvSpPr>
          <p:spPr>
            <a:xfrm>
              <a:off x="7624274" y="5935872"/>
              <a:ext cx="602328" cy="284281"/>
            </a:xfrm>
            <a:custGeom>
              <a:avLst/>
              <a:gdLst>
                <a:gd name="connsiteX0" fmla="*/ 0 w 602328"/>
                <a:gd name="connsiteY0" fmla="*/ 0 h 284281"/>
                <a:gd name="connsiteX1" fmla="*/ 602328 w 602328"/>
                <a:gd name="connsiteY1" fmla="*/ 0 h 284281"/>
                <a:gd name="connsiteX2" fmla="*/ 577967 w 602328"/>
                <a:gd name="connsiteY2" fmla="*/ 84749 h 284281"/>
                <a:gd name="connsiteX3" fmla="*/ 246832 w 602328"/>
                <a:gd name="connsiteY3" fmla="*/ 192267 h 284281"/>
                <a:gd name="connsiteX4" fmla="*/ 1242 w 602328"/>
                <a:gd name="connsiteY4" fmla="*/ 99841 h 284281"/>
                <a:gd name="connsiteX5" fmla="*/ 0 w 602328"/>
                <a:gd name="connsiteY5" fmla="*/ 0 h 28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2328" h="284281">
                  <a:moveTo>
                    <a:pt x="0" y="0"/>
                  </a:moveTo>
                  <a:lnTo>
                    <a:pt x="602328" y="0"/>
                  </a:lnTo>
                  <a:lnTo>
                    <a:pt x="577967" y="84749"/>
                  </a:lnTo>
                  <a:cubicBezTo>
                    <a:pt x="509679" y="275360"/>
                    <a:pt x="404921" y="346985"/>
                    <a:pt x="246832" y="192267"/>
                  </a:cubicBezTo>
                  <a:cubicBezTo>
                    <a:pt x="79483" y="354922"/>
                    <a:pt x="13833" y="288134"/>
                    <a:pt x="1242" y="9984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43C0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17">
              <a:extLst>
                <a:ext uri="{FF2B5EF4-FFF2-40B4-BE49-F238E27FC236}">
                  <a16:creationId xmlns:a16="http://schemas.microsoft.com/office/drawing/2014/main" id="{BF8F3D0E-0087-718D-92BA-7BA0C033764B}"/>
                </a:ext>
              </a:extLst>
            </p:cNvPr>
            <p:cNvSpPr/>
            <p:nvPr/>
          </p:nvSpPr>
          <p:spPr>
            <a:xfrm>
              <a:off x="6767145" y="4066357"/>
              <a:ext cx="697713" cy="2042075"/>
            </a:xfrm>
            <a:custGeom>
              <a:avLst/>
              <a:gdLst>
                <a:gd name="connsiteX0" fmla="*/ 0 w 571500"/>
                <a:gd name="connsiteY0" fmla="*/ 0 h 1480161"/>
                <a:gd name="connsiteX1" fmla="*/ 571500 w 571500"/>
                <a:gd name="connsiteY1" fmla="*/ 0 h 1480161"/>
                <a:gd name="connsiteX2" fmla="*/ 571500 w 571500"/>
                <a:gd name="connsiteY2" fmla="*/ 1480161 h 1480161"/>
                <a:gd name="connsiteX3" fmla="*/ 0 w 571500"/>
                <a:gd name="connsiteY3" fmla="*/ 1480161 h 1480161"/>
                <a:gd name="connsiteX4" fmla="*/ 0 w 571500"/>
                <a:gd name="connsiteY4" fmla="*/ 0 h 1480161"/>
                <a:gd name="connsiteX0" fmla="*/ 0 w 571500"/>
                <a:gd name="connsiteY0" fmla="*/ 0 h 1950061"/>
                <a:gd name="connsiteX1" fmla="*/ 571500 w 571500"/>
                <a:gd name="connsiteY1" fmla="*/ 0 h 1950061"/>
                <a:gd name="connsiteX2" fmla="*/ 190500 w 571500"/>
                <a:gd name="connsiteY2" fmla="*/ 1950061 h 1950061"/>
                <a:gd name="connsiteX3" fmla="*/ 0 w 571500"/>
                <a:gd name="connsiteY3" fmla="*/ 1480161 h 1950061"/>
                <a:gd name="connsiteX4" fmla="*/ 0 w 571500"/>
                <a:gd name="connsiteY4" fmla="*/ 0 h 1950061"/>
                <a:gd name="connsiteX0" fmla="*/ 0 w 571500"/>
                <a:gd name="connsiteY0" fmla="*/ 0 h 1950061"/>
                <a:gd name="connsiteX1" fmla="*/ 571500 w 571500"/>
                <a:gd name="connsiteY1" fmla="*/ 0 h 1950061"/>
                <a:gd name="connsiteX2" fmla="*/ 190500 w 571500"/>
                <a:gd name="connsiteY2" fmla="*/ 1950061 h 1950061"/>
                <a:gd name="connsiteX3" fmla="*/ 0 w 571500"/>
                <a:gd name="connsiteY3" fmla="*/ 0 h 1950061"/>
                <a:gd name="connsiteX0" fmla="*/ 0 w 571500"/>
                <a:gd name="connsiteY0" fmla="*/ 0 h 1924661"/>
                <a:gd name="connsiteX1" fmla="*/ 571500 w 571500"/>
                <a:gd name="connsiteY1" fmla="*/ 0 h 1924661"/>
                <a:gd name="connsiteX2" fmla="*/ 139700 w 571500"/>
                <a:gd name="connsiteY2" fmla="*/ 1924661 h 1924661"/>
                <a:gd name="connsiteX3" fmla="*/ 0 w 571500"/>
                <a:gd name="connsiteY3" fmla="*/ 0 h 1924661"/>
                <a:gd name="connsiteX0" fmla="*/ 72568 w 644068"/>
                <a:gd name="connsiteY0" fmla="*/ 0 h 2028736"/>
                <a:gd name="connsiteX1" fmla="*/ 644068 w 644068"/>
                <a:gd name="connsiteY1" fmla="*/ 0 h 2028736"/>
                <a:gd name="connsiteX2" fmla="*/ 212268 w 644068"/>
                <a:gd name="connsiteY2" fmla="*/ 1924661 h 2028736"/>
                <a:gd name="connsiteX3" fmla="*/ 72568 w 644068"/>
                <a:gd name="connsiteY3" fmla="*/ 0 h 2028736"/>
                <a:gd name="connsiteX0" fmla="*/ 115447 w 623447"/>
                <a:gd name="connsiteY0" fmla="*/ 0 h 2028736"/>
                <a:gd name="connsiteX1" fmla="*/ 623447 w 623447"/>
                <a:gd name="connsiteY1" fmla="*/ 0 h 2028736"/>
                <a:gd name="connsiteX2" fmla="*/ 191647 w 623447"/>
                <a:gd name="connsiteY2" fmla="*/ 1924661 h 2028736"/>
                <a:gd name="connsiteX3" fmla="*/ 115447 w 623447"/>
                <a:gd name="connsiteY3" fmla="*/ 0 h 2028736"/>
                <a:gd name="connsiteX0" fmla="*/ 115447 w 623447"/>
                <a:gd name="connsiteY0" fmla="*/ 0 h 2028736"/>
                <a:gd name="connsiteX1" fmla="*/ 623447 w 623447"/>
                <a:gd name="connsiteY1" fmla="*/ 0 h 2028736"/>
                <a:gd name="connsiteX2" fmla="*/ 191647 w 623447"/>
                <a:gd name="connsiteY2" fmla="*/ 1924661 h 2028736"/>
                <a:gd name="connsiteX3" fmla="*/ 115447 w 623447"/>
                <a:gd name="connsiteY3" fmla="*/ 0 h 2028736"/>
                <a:gd name="connsiteX0" fmla="*/ 115447 w 641441"/>
                <a:gd name="connsiteY0" fmla="*/ 0 h 2028736"/>
                <a:gd name="connsiteX1" fmla="*/ 623447 w 641441"/>
                <a:gd name="connsiteY1" fmla="*/ 0 h 2028736"/>
                <a:gd name="connsiteX2" fmla="*/ 191647 w 641441"/>
                <a:gd name="connsiteY2" fmla="*/ 1924661 h 2028736"/>
                <a:gd name="connsiteX3" fmla="*/ 115447 w 641441"/>
                <a:gd name="connsiteY3" fmla="*/ 0 h 2028736"/>
                <a:gd name="connsiteX0" fmla="*/ 152013 w 678007"/>
                <a:gd name="connsiteY0" fmla="*/ 0 h 2025030"/>
                <a:gd name="connsiteX1" fmla="*/ 660013 w 678007"/>
                <a:gd name="connsiteY1" fmla="*/ 0 h 2025030"/>
                <a:gd name="connsiteX2" fmla="*/ 228213 w 678007"/>
                <a:gd name="connsiteY2" fmla="*/ 1924661 h 2025030"/>
                <a:gd name="connsiteX3" fmla="*/ 152013 w 678007"/>
                <a:gd name="connsiteY3" fmla="*/ 0 h 2025030"/>
                <a:gd name="connsiteX0" fmla="*/ 152013 w 678007"/>
                <a:gd name="connsiteY0" fmla="*/ 0 h 2049316"/>
                <a:gd name="connsiteX1" fmla="*/ 660013 w 678007"/>
                <a:gd name="connsiteY1" fmla="*/ 0 h 2049316"/>
                <a:gd name="connsiteX2" fmla="*/ 228213 w 678007"/>
                <a:gd name="connsiteY2" fmla="*/ 1950061 h 2049316"/>
                <a:gd name="connsiteX3" fmla="*/ 152013 w 678007"/>
                <a:gd name="connsiteY3" fmla="*/ 0 h 2049316"/>
                <a:gd name="connsiteX0" fmla="*/ 171719 w 697713"/>
                <a:gd name="connsiteY0" fmla="*/ 0 h 2042075"/>
                <a:gd name="connsiteX1" fmla="*/ 679719 w 697713"/>
                <a:gd name="connsiteY1" fmla="*/ 0 h 2042075"/>
                <a:gd name="connsiteX2" fmla="*/ 247919 w 697713"/>
                <a:gd name="connsiteY2" fmla="*/ 1950061 h 2042075"/>
                <a:gd name="connsiteX3" fmla="*/ 171719 w 697713"/>
                <a:gd name="connsiteY3" fmla="*/ 0 h 20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713" h="2042075">
                  <a:moveTo>
                    <a:pt x="171719" y="0"/>
                  </a:moveTo>
                  <a:lnTo>
                    <a:pt x="679719" y="0"/>
                  </a:lnTo>
                  <a:cubicBezTo>
                    <a:pt x="713586" y="622504"/>
                    <a:pt x="753802" y="2445157"/>
                    <a:pt x="247919" y="1950061"/>
                  </a:cubicBezTo>
                  <a:cubicBezTo>
                    <a:pt x="-287598" y="2470557"/>
                    <a:pt x="218286" y="641554"/>
                    <a:pt x="171719" y="0"/>
                  </a:cubicBezTo>
                  <a:close/>
                </a:path>
              </a:pathLst>
            </a:custGeom>
            <a:solidFill>
              <a:srgbClr val="9D4D1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B640B14-B6D6-45AD-28AD-BE15AD5A1765}"/>
                </a:ext>
              </a:extLst>
            </p:cNvPr>
            <p:cNvSpPr/>
            <p:nvPr/>
          </p:nvSpPr>
          <p:spPr>
            <a:xfrm>
              <a:off x="6767145" y="5813670"/>
              <a:ext cx="602328" cy="284281"/>
            </a:xfrm>
            <a:custGeom>
              <a:avLst/>
              <a:gdLst>
                <a:gd name="connsiteX0" fmla="*/ 0 w 602328"/>
                <a:gd name="connsiteY0" fmla="*/ 0 h 284281"/>
                <a:gd name="connsiteX1" fmla="*/ 602328 w 602328"/>
                <a:gd name="connsiteY1" fmla="*/ 0 h 284281"/>
                <a:gd name="connsiteX2" fmla="*/ 577967 w 602328"/>
                <a:gd name="connsiteY2" fmla="*/ 84749 h 284281"/>
                <a:gd name="connsiteX3" fmla="*/ 246832 w 602328"/>
                <a:gd name="connsiteY3" fmla="*/ 192267 h 284281"/>
                <a:gd name="connsiteX4" fmla="*/ 1242 w 602328"/>
                <a:gd name="connsiteY4" fmla="*/ 99841 h 284281"/>
                <a:gd name="connsiteX5" fmla="*/ 0 w 602328"/>
                <a:gd name="connsiteY5" fmla="*/ 0 h 28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2328" h="284281">
                  <a:moveTo>
                    <a:pt x="0" y="0"/>
                  </a:moveTo>
                  <a:lnTo>
                    <a:pt x="602328" y="0"/>
                  </a:lnTo>
                  <a:lnTo>
                    <a:pt x="577967" y="84749"/>
                  </a:lnTo>
                  <a:cubicBezTo>
                    <a:pt x="509679" y="275360"/>
                    <a:pt x="404921" y="346985"/>
                    <a:pt x="246832" y="192267"/>
                  </a:cubicBezTo>
                  <a:cubicBezTo>
                    <a:pt x="79483" y="354922"/>
                    <a:pt x="13833" y="288134"/>
                    <a:pt x="1242" y="9984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43C0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14">
              <a:extLst>
                <a:ext uri="{FF2B5EF4-FFF2-40B4-BE49-F238E27FC236}">
                  <a16:creationId xmlns:a16="http://schemas.microsoft.com/office/drawing/2014/main" id="{033DDFFD-3026-443C-BF1D-382F36000C4B}"/>
                </a:ext>
              </a:extLst>
            </p:cNvPr>
            <p:cNvSpPr/>
            <p:nvPr/>
          </p:nvSpPr>
          <p:spPr>
            <a:xfrm>
              <a:off x="2962275" y="1866901"/>
              <a:ext cx="1323975" cy="750654"/>
            </a:xfrm>
            <a:custGeom>
              <a:avLst/>
              <a:gdLst>
                <a:gd name="connsiteX0" fmla="*/ 0 w 609600"/>
                <a:gd name="connsiteY0" fmla="*/ 0 h 66675"/>
                <a:gd name="connsiteX1" fmla="*/ 609600 w 609600"/>
                <a:gd name="connsiteY1" fmla="*/ 0 h 66675"/>
                <a:gd name="connsiteX2" fmla="*/ 609600 w 609600"/>
                <a:gd name="connsiteY2" fmla="*/ 66675 h 66675"/>
                <a:gd name="connsiteX3" fmla="*/ 0 w 609600"/>
                <a:gd name="connsiteY3" fmla="*/ 66675 h 66675"/>
                <a:gd name="connsiteX4" fmla="*/ 0 w 609600"/>
                <a:gd name="connsiteY4" fmla="*/ 0 h 66675"/>
                <a:gd name="connsiteX0" fmla="*/ 0 w 942975"/>
                <a:gd name="connsiteY0" fmla="*/ 400050 h 466725"/>
                <a:gd name="connsiteX1" fmla="*/ 942975 w 942975"/>
                <a:gd name="connsiteY1" fmla="*/ 0 h 466725"/>
                <a:gd name="connsiteX2" fmla="*/ 609600 w 942975"/>
                <a:gd name="connsiteY2" fmla="*/ 466725 h 466725"/>
                <a:gd name="connsiteX3" fmla="*/ 0 w 942975"/>
                <a:gd name="connsiteY3" fmla="*/ 466725 h 466725"/>
                <a:gd name="connsiteX4" fmla="*/ 0 w 942975"/>
                <a:gd name="connsiteY4" fmla="*/ 400050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390525 w 1333500"/>
                <a:gd name="connsiteY3" fmla="*/ 466725 h 466725"/>
                <a:gd name="connsiteX4" fmla="*/ 0 w 1333500"/>
                <a:gd name="connsiteY4" fmla="*/ 333375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0 w 1333500"/>
                <a:gd name="connsiteY3" fmla="*/ 333375 h 466725"/>
                <a:gd name="connsiteX0" fmla="*/ 0 w 1333500"/>
                <a:gd name="connsiteY0" fmla="*/ 333375 h 333375"/>
                <a:gd name="connsiteX1" fmla="*/ 1333500 w 1333500"/>
                <a:gd name="connsiteY1" fmla="*/ 0 h 333375"/>
                <a:gd name="connsiteX2" fmla="*/ 1238250 w 1333500"/>
                <a:gd name="connsiteY2" fmla="*/ 314325 h 333375"/>
                <a:gd name="connsiteX3" fmla="*/ 0 w 1333500"/>
                <a:gd name="connsiteY3" fmla="*/ 333375 h 333375"/>
                <a:gd name="connsiteX0" fmla="*/ 0 w 1333500"/>
                <a:gd name="connsiteY0" fmla="*/ 333375 h 629752"/>
                <a:gd name="connsiteX1" fmla="*/ 1333500 w 1333500"/>
                <a:gd name="connsiteY1" fmla="*/ 0 h 629752"/>
                <a:gd name="connsiteX2" fmla="*/ 1238250 w 1333500"/>
                <a:gd name="connsiteY2" fmla="*/ 314325 h 629752"/>
                <a:gd name="connsiteX3" fmla="*/ 0 w 1333500"/>
                <a:gd name="connsiteY3" fmla="*/ 333375 h 629752"/>
                <a:gd name="connsiteX0" fmla="*/ 0 w 1333500"/>
                <a:gd name="connsiteY0" fmla="*/ 333375 h 737558"/>
                <a:gd name="connsiteX1" fmla="*/ 1333500 w 1333500"/>
                <a:gd name="connsiteY1" fmla="*/ 0 h 737558"/>
                <a:gd name="connsiteX2" fmla="*/ 1238250 w 1333500"/>
                <a:gd name="connsiteY2" fmla="*/ 314325 h 737558"/>
                <a:gd name="connsiteX3" fmla="*/ 0 w 1333500"/>
                <a:gd name="connsiteY3" fmla="*/ 333375 h 737558"/>
                <a:gd name="connsiteX0" fmla="*/ 0 w 1333500"/>
                <a:gd name="connsiteY0" fmla="*/ 333375 h 694317"/>
                <a:gd name="connsiteX1" fmla="*/ 1333500 w 1333500"/>
                <a:gd name="connsiteY1" fmla="*/ 0 h 694317"/>
                <a:gd name="connsiteX2" fmla="*/ 1238250 w 1333500"/>
                <a:gd name="connsiteY2" fmla="*/ 238125 h 694317"/>
                <a:gd name="connsiteX3" fmla="*/ 0 w 1333500"/>
                <a:gd name="connsiteY3" fmla="*/ 333375 h 694317"/>
                <a:gd name="connsiteX0" fmla="*/ 0 w 1333500"/>
                <a:gd name="connsiteY0" fmla="*/ 333375 h 728742"/>
                <a:gd name="connsiteX1" fmla="*/ 1333500 w 1333500"/>
                <a:gd name="connsiteY1" fmla="*/ 0 h 728742"/>
                <a:gd name="connsiteX2" fmla="*/ 1238250 w 1333500"/>
                <a:gd name="connsiteY2" fmla="*/ 238125 h 728742"/>
                <a:gd name="connsiteX3" fmla="*/ 0 w 1333500"/>
                <a:gd name="connsiteY3" fmla="*/ 333375 h 728742"/>
                <a:gd name="connsiteX0" fmla="*/ 0 w 1323975"/>
                <a:gd name="connsiteY0" fmla="*/ 285750 h 706119"/>
                <a:gd name="connsiteX1" fmla="*/ 1323975 w 1323975"/>
                <a:gd name="connsiteY1" fmla="*/ 0 h 706119"/>
                <a:gd name="connsiteX2" fmla="*/ 1228725 w 1323975"/>
                <a:gd name="connsiteY2" fmla="*/ 238125 h 706119"/>
                <a:gd name="connsiteX3" fmla="*/ 0 w 1323975"/>
                <a:gd name="connsiteY3" fmla="*/ 285750 h 706119"/>
                <a:gd name="connsiteX0" fmla="*/ 0 w 1323975"/>
                <a:gd name="connsiteY0" fmla="*/ 285750 h 712898"/>
                <a:gd name="connsiteX1" fmla="*/ 1323975 w 1323975"/>
                <a:gd name="connsiteY1" fmla="*/ 0 h 712898"/>
                <a:gd name="connsiteX2" fmla="*/ 1228725 w 1323975"/>
                <a:gd name="connsiteY2" fmla="*/ 238125 h 712898"/>
                <a:gd name="connsiteX3" fmla="*/ 0 w 1323975"/>
                <a:gd name="connsiteY3" fmla="*/ 285750 h 712898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3975" h="750654">
                  <a:moveTo>
                    <a:pt x="0" y="285750"/>
                  </a:moveTo>
                  <a:cubicBezTo>
                    <a:pt x="203200" y="304800"/>
                    <a:pt x="873125" y="180975"/>
                    <a:pt x="1323975" y="0"/>
                  </a:cubicBezTo>
                  <a:lnTo>
                    <a:pt x="1228725" y="238125"/>
                  </a:lnTo>
                  <a:cubicBezTo>
                    <a:pt x="577850" y="1035050"/>
                    <a:pt x="31750" y="784225"/>
                    <a:pt x="0" y="285750"/>
                  </a:cubicBezTo>
                  <a:close/>
                </a:path>
              </a:pathLst>
            </a:custGeom>
            <a:solidFill>
              <a:srgbClr val="9D4D1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 14">
              <a:extLst>
                <a:ext uri="{FF2B5EF4-FFF2-40B4-BE49-F238E27FC236}">
                  <a16:creationId xmlns:a16="http://schemas.microsoft.com/office/drawing/2014/main" id="{F2F780AB-3ADF-D80B-7177-9499FD810D05}"/>
                </a:ext>
              </a:extLst>
            </p:cNvPr>
            <p:cNvSpPr/>
            <p:nvPr/>
          </p:nvSpPr>
          <p:spPr>
            <a:xfrm>
              <a:off x="3027362" y="353565"/>
              <a:ext cx="1628775" cy="1514132"/>
            </a:xfrm>
            <a:custGeom>
              <a:avLst/>
              <a:gdLst>
                <a:gd name="connsiteX0" fmla="*/ 0 w 609600"/>
                <a:gd name="connsiteY0" fmla="*/ 0 h 66675"/>
                <a:gd name="connsiteX1" fmla="*/ 609600 w 609600"/>
                <a:gd name="connsiteY1" fmla="*/ 0 h 66675"/>
                <a:gd name="connsiteX2" fmla="*/ 609600 w 609600"/>
                <a:gd name="connsiteY2" fmla="*/ 66675 h 66675"/>
                <a:gd name="connsiteX3" fmla="*/ 0 w 609600"/>
                <a:gd name="connsiteY3" fmla="*/ 66675 h 66675"/>
                <a:gd name="connsiteX4" fmla="*/ 0 w 609600"/>
                <a:gd name="connsiteY4" fmla="*/ 0 h 66675"/>
                <a:gd name="connsiteX0" fmla="*/ 0 w 942975"/>
                <a:gd name="connsiteY0" fmla="*/ 400050 h 466725"/>
                <a:gd name="connsiteX1" fmla="*/ 942975 w 942975"/>
                <a:gd name="connsiteY1" fmla="*/ 0 h 466725"/>
                <a:gd name="connsiteX2" fmla="*/ 609600 w 942975"/>
                <a:gd name="connsiteY2" fmla="*/ 466725 h 466725"/>
                <a:gd name="connsiteX3" fmla="*/ 0 w 942975"/>
                <a:gd name="connsiteY3" fmla="*/ 466725 h 466725"/>
                <a:gd name="connsiteX4" fmla="*/ 0 w 942975"/>
                <a:gd name="connsiteY4" fmla="*/ 400050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390525 w 1333500"/>
                <a:gd name="connsiteY3" fmla="*/ 466725 h 466725"/>
                <a:gd name="connsiteX4" fmla="*/ 0 w 1333500"/>
                <a:gd name="connsiteY4" fmla="*/ 333375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0 w 1333500"/>
                <a:gd name="connsiteY3" fmla="*/ 333375 h 466725"/>
                <a:gd name="connsiteX0" fmla="*/ 0 w 1333500"/>
                <a:gd name="connsiteY0" fmla="*/ 333375 h 333375"/>
                <a:gd name="connsiteX1" fmla="*/ 1333500 w 1333500"/>
                <a:gd name="connsiteY1" fmla="*/ 0 h 333375"/>
                <a:gd name="connsiteX2" fmla="*/ 1238250 w 1333500"/>
                <a:gd name="connsiteY2" fmla="*/ 314325 h 333375"/>
                <a:gd name="connsiteX3" fmla="*/ 0 w 1333500"/>
                <a:gd name="connsiteY3" fmla="*/ 333375 h 333375"/>
                <a:gd name="connsiteX0" fmla="*/ 0 w 1333500"/>
                <a:gd name="connsiteY0" fmla="*/ 333375 h 629752"/>
                <a:gd name="connsiteX1" fmla="*/ 1333500 w 1333500"/>
                <a:gd name="connsiteY1" fmla="*/ 0 h 629752"/>
                <a:gd name="connsiteX2" fmla="*/ 1238250 w 1333500"/>
                <a:gd name="connsiteY2" fmla="*/ 314325 h 629752"/>
                <a:gd name="connsiteX3" fmla="*/ 0 w 1333500"/>
                <a:gd name="connsiteY3" fmla="*/ 333375 h 629752"/>
                <a:gd name="connsiteX0" fmla="*/ 0 w 1333500"/>
                <a:gd name="connsiteY0" fmla="*/ 333375 h 737558"/>
                <a:gd name="connsiteX1" fmla="*/ 1333500 w 1333500"/>
                <a:gd name="connsiteY1" fmla="*/ 0 h 737558"/>
                <a:gd name="connsiteX2" fmla="*/ 1238250 w 1333500"/>
                <a:gd name="connsiteY2" fmla="*/ 314325 h 737558"/>
                <a:gd name="connsiteX3" fmla="*/ 0 w 1333500"/>
                <a:gd name="connsiteY3" fmla="*/ 333375 h 737558"/>
                <a:gd name="connsiteX0" fmla="*/ 0 w 1333500"/>
                <a:gd name="connsiteY0" fmla="*/ 333375 h 694317"/>
                <a:gd name="connsiteX1" fmla="*/ 1333500 w 1333500"/>
                <a:gd name="connsiteY1" fmla="*/ 0 h 694317"/>
                <a:gd name="connsiteX2" fmla="*/ 1238250 w 1333500"/>
                <a:gd name="connsiteY2" fmla="*/ 238125 h 694317"/>
                <a:gd name="connsiteX3" fmla="*/ 0 w 1333500"/>
                <a:gd name="connsiteY3" fmla="*/ 333375 h 694317"/>
                <a:gd name="connsiteX0" fmla="*/ 0 w 1333500"/>
                <a:gd name="connsiteY0" fmla="*/ 333375 h 728742"/>
                <a:gd name="connsiteX1" fmla="*/ 1333500 w 1333500"/>
                <a:gd name="connsiteY1" fmla="*/ 0 h 728742"/>
                <a:gd name="connsiteX2" fmla="*/ 1238250 w 1333500"/>
                <a:gd name="connsiteY2" fmla="*/ 238125 h 728742"/>
                <a:gd name="connsiteX3" fmla="*/ 0 w 1333500"/>
                <a:gd name="connsiteY3" fmla="*/ 333375 h 728742"/>
                <a:gd name="connsiteX0" fmla="*/ 0 w 1323975"/>
                <a:gd name="connsiteY0" fmla="*/ 285750 h 706119"/>
                <a:gd name="connsiteX1" fmla="*/ 1323975 w 1323975"/>
                <a:gd name="connsiteY1" fmla="*/ 0 h 706119"/>
                <a:gd name="connsiteX2" fmla="*/ 1228725 w 1323975"/>
                <a:gd name="connsiteY2" fmla="*/ 238125 h 706119"/>
                <a:gd name="connsiteX3" fmla="*/ 0 w 1323975"/>
                <a:gd name="connsiteY3" fmla="*/ 285750 h 706119"/>
                <a:gd name="connsiteX0" fmla="*/ 0 w 1323975"/>
                <a:gd name="connsiteY0" fmla="*/ 285750 h 712898"/>
                <a:gd name="connsiteX1" fmla="*/ 1323975 w 1323975"/>
                <a:gd name="connsiteY1" fmla="*/ 0 h 712898"/>
                <a:gd name="connsiteX2" fmla="*/ 1228725 w 1323975"/>
                <a:gd name="connsiteY2" fmla="*/ 238125 h 712898"/>
                <a:gd name="connsiteX3" fmla="*/ 0 w 1323975"/>
                <a:gd name="connsiteY3" fmla="*/ 285750 h 712898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920875"/>
                <a:gd name="connsiteY0" fmla="*/ 0 h 1236214"/>
                <a:gd name="connsiteX1" fmla="*/ 1920875 w 1920875"/>
                <a:gd name="connsiteY1" fmla="*/ 742950 h 1236214"/>
                <a:gd name="connsiteX2" fmla="*/ 1825625 w 1920875"/>
                <a:gd name="connsiteY2" fmla="*/ 981075 h 1236214"/>
                <a:gd name="connsiteX3" fmla="*/ 0 w 1920875"/>
                <a:gd name="connsiteY3" fmla="*/ 0 h 1236214"/>
                <a:gd name="connsiteX0" fmla="*/ 0 w 1920875"/>
                <a:gd name="connsiteY0" fmla="*/ 0 h 1552010"/>
                <a:gd name="connsiteX1" fmla="*/ 1920875 w 1920875"/>
                <a:gd name="connsiteY1" fmla="*/ 742950 h 1552010"/>
                <a:gd name="connsiteX2" fmla="*/ 1330325 w 1920875"/>
                <a:gd name="connsiteY2" fmla="*/ 1336675 h 1552010"/>
                <a:gd name="connsiteX3" fmla="*/ 0 w 1920875"/>
                <a:gd name="connsiteY3" fmla="*/ 0 h 1552010"/>
                <a:gd name="connsiteX0" fmla="*/ 0 w 1692275"/>
                <a:gd name="connsiteY0" fmla="*/ 0 h 1552010"/>
                <a:gd name="connsiteX1" fmla="*/ 1692275 w 1692275"/>
                <a:gd name="connsiteY1" fmla="*/ 933450 h 1552010"/>
                <a:gd name="connsiteX2" fmla="*/ 1330325 w 1692275"/>
                <a:gd name="connsiteY2" fmla="*/ 1336675 h 1552010"/>
                <a:gd name="connsiteX3" fmla="*/ 0 w 1692275"/>
                <a:gd name="connsiteY3" fmla="*/ 0 h 1552010"/>
                <a:gd name="connsiteX0" fmla="*/ 0 w 1692275"/>
                <a:gd name="connsiteY0" fmla="*/ 64117 h 1616127"/>
                <a:gd name="connsiteX1" fmla="*/ 1692275 w 1692275"/>
                <a:gd name="connsiteY1" fmla="*/ 997567 h 1616127"/>
                <a:gd name="connsiteX2" fmla="*/ 1330325 w 1692275"/>
                <a:gd name="connsiteY2" fmla="*/ 1400792 h 1616127"/>
                <a:gd name="connsiteX3" fmla="*/ 0 w 1692275"/>
                <a:gd name="connsiteY3" fmla="*/ 64117 h 1616127"/>
                <a:gd name="connsiteX0" fmla="*/ 0 w 1692275"/>
                <a:gd name="connsiteY0" fmla="*/ 55225 h 1607235"/>
                <a:gd name="connsiteX1" fmla="*/ 1692275 w 1692275"/>
                <a:gd name="connsiteY1" fmla="*/ 988675 h 1607235"/>
                <a:gd name="connsiteX2" fmla="*/ 1330325 w 1692275"/>
                <a:gd name="connsiteY2" fmla="*/ 1391900 h 1607235"/>
                <a:gd name="connsiteX3" fmla="*/ 0 w 1692275"/>
                <a:gd name="connsiteY3" fmla="*/ 55225 h 1607235"/>
                <a:gd name="connsiteX0" fmla="*/ 0 w 1692275"/>
                <a:gd name="connsiteY0" fmla="*/ 67876 h 1619886"/>
                <a:gd name="connsiteX1" fmla="*/ 1692275 w 1692275"/>
                <a:gd name="connsiteY1" fmla="*/ 1001326 h 1619886"/>
                <a:gd name="connsiteX2" fmla="*/ 1330325 w 1692275"/>
                <a:gd name="connsiteY2" fmla="*/ 1404551 h 1619886"/>
                <a:gd name="connsiteX3" fmla="*/ 0 w 1692275"/>
                <a:gd name="connsiteY3" fmla="*/ 67876 h 1619886"/>
                <a:gd name="connsiteX0" fmla="*/ 0 w 1628775"/>
                <a:gd name="connsiteY0" fmla="*/ 71322 h 1623332"/>
                <a:gd name="connsiteX1" fmla="*/ 1628775 w 1628775"/>
                <a:gd name="connsiteY1" fmla="*/ 903172 h 1623332"/>
                <a:gd name="connsiteX2" fmla="*/ 1330325 w 1628775"/>
                <a:gd name="connsiteY2" fmla="*/ 1407997 h 1623332"/>
                <a:gd name="connsiteX3" fmla="*/ 0 w 1628775"/>
                <a:gd name="connsiteY3" fmla="*/ 71322 h 1623332"/>
                <a:gd name="connsiteX0" fmla="*/ 0 w 1628775"/>
                <a:gd name="connsiteY0" fmla="*/ 70464 h 1622474"/>
                <a:gd name="connsiteX1" fmla="*/ 1628775 w 1628775"/>
                <a:gd name="connsiteY1" fmla="*/ 902314 h 1622474"/>
                <a:gd name="connsiteX2" fmla="*/ 1330325 w 1628775"/>
                <a:gd name="connsiteY2" fmla="*/ 1407139 h 1622474"/>
                <a:gd name="connsiteX3" fmla="*/ 0 w 1628775"/>
                <a:gd name="connsiteY3" fmla="*/ 70464 h 1622474"/>
                <a:gd name="connsiteX0" fmla="*/ 0 w 1628775"/>
                <a:gd name="connsiteY0" fmla="*/ 48215 h 1600225"/>
                <a:gd name="connsiteX1" fmla="*/ 1628775 w 1628775"/>
                <a:gd name="connsiteY1" fmla="*/ 880065 h 1600225"/>
                <a:gd name="connsiteX2" fmla="*/ 1330325 w 1628775"/>
                <a:gd name="connsiteY2" fmla="*/ 1384890 h 1600225"/>
                <a:gd name="connsiteX3" fmla="*/ 0 w 1628775"/>
                <a:gd name="connsiteY3" fmla="*/ 48215 h 1600225"/>
                <a:gd name="connsiteX0" fmla="*/ 0 w 1628775"/>
                <a:gd name="connsiteY0" fmla="*/ 19731 h 1571741"/>
                <a:gd name="connsiteX1" fmla="*/ 1628775 w 1628775"/>
                <a:gd name="connsiteY1" fmla="*/ 851581 h 1571741"/>
                <a:gd name="connsiteX2" fmla="*/ 1330325 w 1628775"/>
                <a:gd name="connsiteY2" fmla="*/ 1356406 h 1571741"/>
                <a:gd name="connsiteX3" fmla="*/ 0 w 1628775"/>
                <a:gd name="connsiteY3" fmla="*/ 19731 h 1571741"/>
                <a:gd name="connsiteX0" fmla="*/ 0 w 1628775"/>
                <a:gd name="connsiteY0" fmla="*/ 19731 h 1558020"/>
                <a:gd name="connsiteX1" fmla="*/ 1628775 w 1628775"/>
                <a:gd name="connsiteY1" fmla="*/ 851581 h 1558020"/>
                <a:gd name="connsiteX2" fmla="*/ 1330325 w 1628775"/>
                <a:gd name="connsiteY2" fmla="*/ 1356406 h 1558020"/>
                <a:gd name="connsiteX3" fmla="*/ 0 w 1628775"/>
                <a:gd name="connsiteY3" fmla="*/ 19731 h 1558020"/>
                <a:gd name="connsiteX0" fmla="*/ 0 w 1628775"/>
                <a:gd name="connsiteY0" fmla="*/ 19731 h 1526407"/>
                <a:gd name="connsiteX1" fmla="*/ 1628775 w 1628775"/>
                <a:gd name="connsiteY1" fmla="*/ 851581 h 1526407"/>
                <a:gd name="connsiteX2" fmla="*/ 1330325 w 1628775"/>
                <a:gd name="connsiteY2" fmla="*/ 1356406 h 1526407"/>
                <a:gd name="connsiteX3" fmla="*/ 0 w 1628775"/>
                <a:gd name="connsiteY3" fmla="*/ 19731 h 1526407"/>
                <a:gd name="connsiteX0" fmla="*/ 0 w 1628775"/>
                <a:gd name="connsiteY0" fmla="*/ 19731 h 1509237"/>
                <a:gd name="connsiteX1" fmla="*/ 1628775 w 1628775"/>
                <a:gd name="connsiteY1" fmla="*/ 851581 h 1509237"/>
                <a:gd name="connsiteX2" fmla="*/ 1330325 w 1628775"/>
                <a:gd name="connsiteY2" fmla="*/ 1356406 h 1509237"/>
                <a:gd name="connsiteX3" fmla="*/ 0 w 1628775"/>
                <a:gd name="connsiteY3" fmla="*/ 19731 h 1509237"/>
                <a:gd name="connsiteX0" fmla="*/ 0 w 1628775"/>
                <a:gd name="connsiteY0" fmla="*/ 19731 h 1526055"/>
                <a:gd name="connsiteX1" fmla="*/ 1628775 w 1628775"/>
                <a:gd name="connsiteY1" fmla="*/ 851581 h 1526055"/>
                <a:gd name="connsiteX2" fmla="*/ 1330325 w 1628775"/>
                <a:gd name="connsiteY2" fmla="*/ 1356406 h 1526055"/>
                <a:gd name="connsiteX3" fmla="*/ 0 w 1628775"/>
                <a:gd name="connsiteY3" fmla="*/ 19731 h 1526055"/>
                <a:gd name="connsiteX0" fmla="*/ 0 w 1628775"/>
                <a:gd name="connsiteY0" fmla="*/ 19731 h 1561949"/>
                <a:gd name="connsiteX1" fmla="*/ 1628775 w 1628775"/>
                <a:gd name="connsiteY1" fmla="*/ 851581 h 1561949"/>
                <a:gd name="connsiteX2" fmla="*/ 1330325 w 1628775"/>
                <a:gd name="connsiteY2" fmla="*/ 1356406 h 1561949"/>
                <a:gd name="connsiteX3" fmla="*/ 0 w 1628775"/>
                <a:gd name="connsiteY3" fmla="*/ 19731 h 1561949"/>
                <a:gd name="connsiteX0" fmla="*/ 0 w 1628775"/>
                <a:gd name="connsiteY0" fmla="*/ 19731 h 1501781"/>
                <a:gd name="connsiteX1" fmla="*/ 1628775 w 1628775"/>
                <a:gd name="connsiteY1" fmla="*/ 851581 h 1501781"/>
                <a:gd name="connsiteX2" fmla="*/ 1330325 w 1628775"/>
                <a:gd name="connsiteY2" fmla="*/ 1356406 h 1501781"/>
                <a:gd name="connsiteX3" fmla="*/ 0 w 1628775"/>
                <a:gd name="connsiteY3" fmla="*/ 19731 h 1501781"/>
                <a:gd name="connsiteX0" fmla="*/ 0 w 1628775"/>
                <a:gd name="connsiteY0" fmla="*/ 19731 h 1560496"/>
                <a:gd name="connsiteX1" fmla="*/ 1628775 w 1628775"/>
                <a:gd name="connsiteY1" fmla="*/ 851581 h 1560496"/>
                <a:gd name="connsiteX2" fmla="*/ 1317625 w 1628775"/>
                <a:gd name="connsiteY2" fmla="*/ 1419906 h 1560496"/>
                <a:gd name="connsiteX3" fmla="*/ 0 w 1628775"/>
                <a:gd name="connsiteY3" fmla="*/ 19731 h 1560496"/>
                <a:gd name="connsiteX0" fmla="*/ 0 w 1628775"/>
                <a:gd name="connsiteY0" fmla="*/ 19731 h 1514132"/>
                <a:gd name="connsiteX1" fmla="*/ 1628775 w 1628775"/>
                <a:gd name="connsiteY1" fmla="*/ 851581 h 1514132"/>
                <a:gd name="connsiteX2" fmla="*/ 1317625 w 1628775"/>
                <a:gd name="connsiteY2" fmla="*/ 1419906 h 1514132"/>
                <a:gd name="connsiteX3" fmla="*/ 0 w 1628775"/>
                <a:gd name="connsiteY3" fmla="*/ 19731 h 151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514132">
                  <a:moveTo>
                    <a:pt x="0" y="19731"/>
                  </a:moveTo>
                  <a:cubicBezTo>
                    <a:pt x="876300" y="-189819"/>
                    <a:pt x="441325" y="1350056"/>
                    <a:pt x="1628775" y="851581"/>
                  </a:cubicBezTo>
                  <a:lnTo>
                    <a:pt x="1317625" y="1419906"/>
                  </a:lnTo>
                  <a:cubicBezTo>
                    <a:pt x="-209550" y="1873931"/>
                    <a:pt x="412750" y="569006"/>
                    <a:pt x="0" y="19731"/>
                  </a:cubicBezTo>
                  <a:close/>
                </a:path>
              </a:pathLst>
            </a:custGeom>
            <a:solidFill>
              <a:srgbClr val="B8957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 16">
              <a:extLst>
                <a:ext uri="{FF2B5EF4-FFF2-40B4-BE49-F238E27FC236}">
                  <a16:creationId xmlns:a16="http://schemas.microsoft.com/office/drawing/2014/main" id="{02B3DE77-1A41-E99C-1A8D-46B2C811398D}"/>
                </a:ext>
              </a:extLst>
            </p:cNvPr>
            <p:cNvSpPr/>
            <p:nvPr/>
          </p:nvSpPr>
          <p:spPr>
            <a:xfrm>
              <a:off x="3825821" y="1389929"/>
              <a:ext cx="5052131" cy="4092376"/>
            </a:xfrm>
            <a:custGeom>
              <a:avLst/>
              <a:gdLst>
                <a:gd name="connsiteX0" fmla="*/ 0 w 3947495"/>
                <a:gd name="connsiteY0" fmla="*/ 0 h 3492499"/>
                <a:gd name="connsiteX1" fmla="*/ 3947495 w 3947495"/>
                <a:gd name="connsiteY1" fmla="*/ 0 h 3492499"/>
                <a:gd name="connsiteX2" fmla="*/ 3947495 w 3947495"/>
                <a:gd name="connsiteY2" fmla="*/ 3492499 h 3492499"/>
                <a:gd name="connsiteX3" fmla="*/ 0 w 3947495"/>
                <a:gd name="connsiteY3" fmla="*/ 3492499 h 3492499"/>
                <a:gd name="connsiteX4" fmla="*/ 0 w 3947495"/>
                <a:gd name="connsiteY4" fmla="*/ 0 h 3492499"/>
                <a:gd name="connsiteX0" fmla="*/ 0 w 4468195"/>
                <a:gd name="connsiteY0" fmla="*/ 0 h 3492499"/>
                <a:gd name="connsiteX1" fmla="*/ 4468195 w 4468195"/>
                <a:gd name="connsiteY1" fmla="*/ 2882900 h 3492499"/>
                <a:gd name="connsiteX2" fmla="*/ 3947495 w 4468195"/>
                <a:gd name="connsiteY2" fmla="*/ 3492499 h 3492499"/>
                <a:gd name="connsiteX3" fmla="*/ 0 w 4468195"/>
                <a:gd name="connsiteY3" fmla="*/ 3492499 h 3492499"/>
                <a:gd name="connsiteX4" fmla="*/ 0 w 4468195"/>
                <a:gd name="connsiteY4" fmla="*/ 0 h 3492499"/>
                <a:gd name="connsiteX0" fmla="*/ 0 w 4468195"/>
                <a:gd name="connsiteY0" fmla="*/ 501941 h 3994440"/>
                <a:gd name="connsiteX1" fmla="*/ 4468195 w 4468195"/>
                <a:gd name="connsiteY1" fmla="*/ 3384841 h 3994440"/>
                <a:gd name="connsiteX2" fmla="*/ 3947495 w 4468195"/>
                <a:gd name="connsiteY2" fmla="*/ 3994440 h 3994440"/>
                <a:gd name="connsiteX3" fmla="*/ 0 w 4468195"/>
                <a:gd name="connsiteY3" fmla="*/ 3994440 h 3994440"/>
                <a:gd name="connsiteX4" fmla="*/ 0 w 4468195"/>
                <a:gd name="connsiteY4" fmla="*/ 501941 h 3994440"/>
                <a:gd name="connsiteX0" fmla="*/ 0 w 4532347"/>
                <a:gd name="connsiteY0" fmla="*/ 476976 h 3969475"/>
                <a:gd name="connsiteX1" fmla="*/ 4468195 w 4532347"/>
                <a:gd name="connsiteY1" fmla="*/ 3359876 h 3969475"/>
                <a:gd name="connsiteX2" fmla="*/ 3947495 w 4532347"/>
                <a:gd name="connsiteY2" fmla="*/ 3969475 h 3969475"/>
                <a:gd name="connsiteX3" fmla="*/ 0 w 4532347"/>
                <a:gd name="connsiteY3" fmla="*/ 3969475 h 3969475"/>
                <a:gd name="connsiteX4" fmla="*/ 0 w 4532347"/>
                <a:gd name="connsiteY4" fmla="*/ 476976 h 3969475"/>
                <a:gd name="connsiteX0" fmla="*/ 419100 w 4951447"/>
                <a:gd name="connsiteY0" fmla="*/ 476976 h 3969475"/>
                <a:gd name="connsiteX1" fmla="*/ 4887295 w 4951447"/>
                <a:gd name="connsiteY1" fmla="*/ 3359876 h 3969475"/>
                <a:gd name="connsiteX2" fmla="*/ 4366595 w 4951447"/>
                <a:gd name="connsiteY2" fmla="*/ 3969475 h 3969475"/>
                <a:gd name="connsiteX3" fmla="*/ 0 w 4951447"/>
                <a:gd name="connsiteY3" fmla="*/ 3474175 h 3969475"/>
                <a:gd name="connsiteX4" fmla="*/ 419100 w 4951447"/>
                <a:gd name="connsiteY4" fmla="*/ 476976 h 3969475"/>
                <a:gd name="connsiteX0" fmla="*/ 501094 w 5033441"/>
                <a:gd name="connsiteY0" fmla="*/ 476976 h 3969475"/>
                <a:gd name="connsiteX1" fmla="*/ 4969289 w 5033441"/>
                <a:gd name="connsiteY1" fmla="*/ 3359876 h 3969475"/>
                <a:gd name="connsiteX2" fmla="*/ 4448589 w 5033441"/>
                <a:gd name="connsiteY2" fmla="*/ 3969475 h 3969475"/>
                <a:gd name="connsiteX3" fmla="*/ 81994 w 5033441"/>
                <a:gd name="connsiteY3" fmla="*/ 3474175 h 3969475"/>
                <a:gd name="connsiteX4" fmla="*/ 501094 w 5033441"/>
                <a:gd name="connsiteY4" fmla="*/ 476976 h 3969475"/>
                <a:gd name="connsiteX0" fmla="*/ 519784 w 5052131"/>
                <a:gd name="connsiteY0" fmla="*/ 476976 h 3969475"/>
                <a:gd name="connsiteX1" fmla="*/ 4987979 w 5052131"/>
                <a:gd name="connsiteY1" fmla="*/ 3359876 h 3969475"/>
                <a:gd name="connsiteX2" fmla="*/ 4467279 w 5052131"/>
                <a:gd name="connsiteY2" fmla="*/ 3969475 h 3969475"/>
                <a:gd name="connsiteX3" fmla="*/ 100684 w 5052131"/>
                <a:gd name="connsiteY3" fmla="*/ 3474175 h 3969475"/>
                <a:gd name="connsiteX4" fmla="*/ 519784 w 5052131"/>
                <a:gd name="connsiteY4" fmla="*/ 476976 h 3969475"/>
                <a:gd name="connsiteX0" fmla="*/ 519784 w 5052131"/>
                <a:gd name="connsiteY0" fmla="*/ 476976 h 3969475"/>
                <a:gd name="connsiteX1" fmla="*/ 4987979 w 5052131"/>
                <a:gd name="connsiteY1" fmla="*/ 3359876 h 3969475"/>
                <a:gd name="connsiteX2" fmla="*/ 4467279 w 5052131"/>
                <a:gd name="connsiteY2" fmla="*/ 3969475 h 3969475"/>
                <a:gd name="connsiteX3" fmla="*/ 314379 w 5052131"/>
                <a:gd name="connsiteY3" fmla="*/ 2826475 h 3969475"/>
                <a:gd name="connsiteX4" fmla="*/ 100684 w 5052131"/>
                <a:gd name="connsiteY4" fmla="*/ 3474175 h 3969475"/>
                <a:gd name="connsiteX5" fmla="*/ 519784 w 5052131"/>
                <a:gd name="connsiteY5" fmla="*/ 476976 h 3969475"/>
                <a:gd name="connsiteX0" fmla="*/ 519784 w 5052131"/>
                <a:gd name="connsiteY0" fmla="*/ 476976 h 3969475"/>
                <a:gd name="connsiteX1" fmla="*/ 4987979 w 5052131"/>
                <a:gd name="connsiteY1" fmla="*/ 3359876 h 3969475"/>
                <a:gd name="connsiteX2" fmla="*/ 4467279 w 5052131"/>
                <a:gd name="connsiteY2" fmla="*/ 3969475 h 3969475"/>
                <a:gd name="connsiteX3" fmla="*/ 619179 w 5052131"/>
                <a:gd name="connsiteY3" fmla="*/ 3359875 h 3969475"/>
                <a:gd name="connsiteX4" fmla="*/ 314379 w 5052131"/>
                <a:gd name="connsiteY4" fmla="*/ 2826475 h 3969475"/>
                <a:gd name="connsiteX5" fmla="*/ 100684 w 5052131"/>
                <a:gd name="connsiteY5" fmla="*/ 3474175 h 3969475"/>
                <a:gd name="connsiteX6" fmla="*/ 519784 w 5052131"/>
                <a:gd name="connsiteY6" fmla="*/ 476976 h 3969475"/>
                <a:gd name="connsiteX0" fmla="*/ 519784 w 5052131"/>
                <a:gd name="connsiteY0" fmla="*/ 476976 h 3969799"/>
                <a:gd name="connsiteX1" fmla="*/ 4987979 w 5052131"/>
                <a:gd name="connsiteY1" fmla="*/ 3359876 h 3969799"/>
                <a:gd name="connsiteX2" fmla="*/ 4467279 w 5052131"/>
                <a:gd name="connsiteY2" fmla="*/ 3969475 h 3969799"/>
                <a:gd name="connsiteX3" fmla="*/ 1063679 w 5052131"/>
                <a:gd name="connsiteY3" fmla="*/ 3232875 h 3969799"/>
                <a:gd name="connsiteX4" fmla="*/ 619179 w 5052131"/>
                <a:gd name="connsiteY4" fmla="*/ 3359875 h 3969799"/>
                <a:gd name="connsiteX5" fmla="*/ 314379 w 5052131"/>
                <a:gd name="connsiteY5" fmla="*/ 2826475 h 3969799"/>
                <a:gd name="connsiteX6" fmla="*/ 100684 w 5052131"/>
                <a:gd name="connsiteY6" fmla="*/ 3474175 h 3969799"/>
                <a:gd name="connsiteX7" fmla="*/ 519784 w 5052131"/>
                <a:gd name="connsiteY7" fmla="*/ 476976 h 3969799"/>
                <a:gd name="connsiteX0" fmla="*/ 519784 w 5052131"/>
                <a:gd name="connsiteY0" fmla="*/ 476976 h 3969475"/>
                <a:gd name="connsiteX1" fmla="*/ 4987979 w 5052131"/>
                <a:gd name="connsiteY1" fmla="*/ 3359876 h 3969475"/>
                <a:gd name="connsiteX2" fmla="*/ 4467279 w 5052131"/>
                <a:gd name="connsiteY2" fmla="*/ 3969475 h 3969475"/>
                <a:gd name="connsiteX3" fmla="*/ 1419279 w 5052131"/>
                <a:gd name="connsiteY3" fmla="*/ 3448775 h 3969475"/>
                <a:gd name="connsiteX4" fmla="*/ 1063679 w 5052131"/>
                <a:gd name="connsiteY4" fmla="*/ 3232875 h 3969475"/>
                <a:gd name="connsiteX5" fmla="*/ 619179 w 5052131"/>
                <a:gd name="connsiteY5" fmla="*/ 3359875 h 3969475"/>
                <a:gd name="connsiteX6" fmla="*/ 314379 w 5052131"/>
                <a:gd name="connsiteY6" fmla="*/ 2826475 h 3969475"/>
                <a:gd name="connsiteX7" fmla="*/ 100684 w 5052131"/>
                <a:gd name="connsiteY7" fmla="*/ 3474175 h 3969475"/>
                <a:gd name="connsiteX8" fmla="*/ 519784 w 5052131"/>
                <a:gd name="connsiteY8" fmla="*/ 476976 h 3969475"/>
                <a:gd name="connsiteX0" fmla="*/ 519784 w 5052131"/>
                <a:gd name="connsiteY0" fmla="*/ 476976 h 3973374"/>
                <a:gd name="connsiteX1" fmla="*/ 4987979 w 5052131"/>
                <a:gd name="connsiteY1" fmla="*/ 3359876 h 3973374"/>
                <a:gd name="connsiteX2" fmla="*/ 4467279 w 5052131"/>
                <a:gd name="connsiteY2" fmla="*/ 3969475 h 3973374"/>
                <a:gd name="connsiteX3" fmla="*/ 1685979 w 5052131"/>
                <a:gd name="connsiteY3" fmla="*/ 3804375 h 3973374"/>
                <a:gd name="connsiteX4" fmla="*/ 1419279 w 5052131"/>
                <a:gd name="connsiteY4" fmla="*/ 3448775 h 3973374"/>
                <a:gd name="connsiteX5" fmla="*/ 1063679 w 5052131"/>
                <a:gd name="connsiteY5" fmla="*/ 3232875 h 3973374"/>
                <a:gd name="connsiteX6" fmla="*/ 619179 w 5052131"/>
                <a:gd name="connsiteY6" fmla="*/ 3359875 h 3973374"/>
                <a:gd name="connsiteX7" fmla="*/ 314379 w 5052131"/>
                <a:gd name="connsiteY7" fmla="*/ 2826475 h 3973374"/>
                <a:gd name="connsiteX8" fmla="*/ 100684 w 5052131"/>
                <a:gd name="connsiteY8" fmla="*/ 3474175 h 3973374"/>
                <a:gd name="connsiteX9" fmla="*/ 519784 w 5052131"/>
                <a:gd name="connsiteY9" fmla="*/ 476976 h 3973374"/>
                <a:gd name="connsiteX0" fmla="*/ 519784 w 5052131"/>
                <a:gd name="connsiteY0" fmla="*/ 476976 h 3974749"/>
                <a:gd name="connsiteX1" fmla="*/ 4987979 w 5052131"/>
                <a:gd name="connsiteY1" fmla="*/ 3359876 h 3974749"/>
                <a:gd name="connsiteX2" fmla="*/ 4467279 w 5052131"/>
                <a:gd name="connsiteY2" fmla="*/ 3969475 h 3974749"/>
                <a:gd name="connsiteX3" fmla="*/ 2143179 w 5052131"/>
                <a:gd name="connsiteY3" fmla="*/ 3156674 h 3974749"/>
                <a:gd name="connsiteX4" fmla="*/ 1685979 w 5052131"/>
                <a:gd name="connsiteY4" fmla="*/ 3804375 h 3974749"/>
                <a:gd name="connsiteX5" fmla="*/ 1419279 w 5052131"/>
                <a:gd name="connsiteY5" fmla="*/ 3448775 h 3974749"/>
                <a:gd name="connsiteX6" fmla="*/ 1063679 w 5052131"/>
                <a:gd name="connsiteY6" fmla="*/ 3232875 h 3974749"/>
                <a:gd name="connsiteX7" fmla="*/ 619179 w 5052131"/>
                <a:gd name="connsiteY7" fmla="*/ 3359875 h 3974749"/>
                <a:gd name="connsiteX8" fmla="*/ 314379 w 5052131"/>
                <a:gd name="connsiteY8" fmla="*/ 2826475 h 3974749"/>
                <a:gd name="connsiteX9" fmla="*/ 100684 w 5052131"/>
                <a:gd name="connsiteY9" fmla="*/ 3474175 h 3974749"/>
                <a:gd name="connsiteX10" fmla="*/ 519784 w 5052131"/>
                <a:gd name="connsiteY10" fmla="*/ 476976 h 3974749"/>
                <a:gd name="connsiteX0" fmla="*/ 519784 w 5052131"/>
                <a:gd name="connsiteY0" fmla="*/ 476976 h 3969475"/>
                <a:gd name="connsiteX1" fmla="*/ 4987979 w 5052131"/>
                <a:gd name="connsiteY1" fmla="*/ 3359876 h 3969475"/>
                <a:gd name="connsiteX2" fmla="*/ 4467279 w 5052131"/>
                <a:gd name="connsiteY2" fmla="*/ 3969475 h 3969475"/>
                <a:gd name="connsiteX3" fmla="*/ 2409879 w 5052131"/>
                <a:gd name="connsiteY3" fmla="*/ 3766274 h 3969475"/>
                <a:gd name="connsiteX4" fmla="*/ 2143179 w 5052131"/>
                <a:gd name="connsiteY4" fmla="*/ 3156674 h 3969475"/>
                <a:gd name="connsiteX5" fmla="*/ 1685979 w 5052131"/>
                <a:gd name="connsiteY5" fmla="*/ 3804375 h 3969475"/>
                <a:gd name="connsiteX6" fmla="*/ 1419279 w 5052131"/>
                <a:gd name="connsiteY6" fmla="*/ 3448775 h 3969475"/>
                <a:gd name="connsiteX7" fmla="*/ 1063679 w 5052131"/>
                <a:gd name="connsiteY7" fmla="*/ 3232875 h 3969475"/>
                <a:gd name="connsiteX8" fmla="*/ 619179 w 5052131"/>
                <a:gd name="connsiteY8" fmla="*/ 3359875 h 3969475"/>
                <a:gd name="connsiteX9" fmla="*/ 314379 w 5052131"/>
                <a:gd name="connsiteY9" fmla="*/ 2826475 h 3969475"/>
                <a:gd name="connsiteX10" fmla="*/ 100684 w 5052131"/>
                <a:gd name="connsiteY10" fmla="*/ 3474175 h 3969475"/>
                <a:gd name="connsiteX11" fmla="*/ 519784 w 5052131"/>
                <a:gd name="connsiteY11" fmla="*/ 476976 h 3969475"/>
                <a:gd name="connsiteX0" fmla="*/ 519784 w 5052131"/>
                <a:gd name="connsiteY0" fmla="*/ 476976 h 3980176"/>
                <a:gd name="connsiteX1" fmla="*/ 4987979 w 5052131"/>
                <a:gd name="connsiteY1" fmla="*/ 3359876 h 3980176"/>
                <a:gd name="connsiteX2" fmla="*/ 4467279 w 5052131"/>
                <a:gd name="connsiteY2" fmla="*/ 3969475 h 3980176"/>
                <a:gd name="connsiteX3" fmla="*/ 2841679 w 5052131"/>
                <a:gd name="connsiteY3" fmla="*/ 3575774 h 3980176"/>
                <a:gd name="connsiteX4" fmla="*/ 2409879 w 5052131"/>
                <a:gd name="connsiteY4" fmla="*/ 3766274 h 3980176"/>
                <a:gd name="connsiteX5" fmla="*/ 2143179 w 5052131"/>
                <a:gd name="connsiteY5" fmla="*/ 3156674 h 3980176"/>
                <a:gd name="connsiteX6" fmla="*/ 1685979 w 5052131"/>
                <a:gd name="connsiteY6" fmla="*/ 3804375 h 3980176"/>
                <a:gd name="connsiteX7" fmla="*/ 1419279 w 5052131"/>
                <a:gd name="connsiteY7" fmla="*/ 3448775 h 3980176"/>
                <a:gd name="connsiteX8" fmla="*/ 1063679 w 5052131"/>
                <a:gd name="connsiteY8" fmla="*/ 3232875 h 3980176"/>
                <a:gd name="connsiteX9" fmla="*/ 619179 w 5052131"/>
                <a:gd name="connsiteY9" fmla="*/ 3359875 h 3980176"/>
                <a:gd name="connsiteX10" fmla="*/ 314379 w 5052131"/>
                <a:gd name="connsiteY10" fmla="*/ 2826475 h 3980176"/>
                <a:gd name="connsiteX11" fmla="*/ 100684 w 5052131"/>
                <a:gd name="connsiteY11" fmla="*/ 3474175 h 3980176"/>
                <a:gd name="connsiteX12" fmla="*/ 519784 w 5052131"/>
                <a:gd name="connsiteY12" fmla="*/ 476976 h 3980176"/>
                <a:gd name="connsiteX0" fmla="*/ 519784 w 5052131"/>
                <a:gd name="connsiteY0" fmla="*/ 476976 h 3972214"/>
                <a:gd name="connsiteX1" fmla="*/ 4987979 w 5052131"/>
                <a:gd name="connsiteY1" fmla="*/ 3359876 h 3972214"/>
                <a:gd name="connsiteX2" fmla="*/ 4467279 w 5052131"/>
                <a:gd name="connsiteY2" fmla="*/ 3969475 h 3972214"/>
                <a:gd name="connsiteX3" fmla="*/ 3197279 w 5052131"/>
                <a:gd name="connsiteY3" fmla="*/ 3105873 h 3972214"/>
                <a:gd name="connsiteX4" fmla="*/ 2841679 w 5052131"/>
                <a:gd name="connsiteY4" fmla="*/ 3575774 h 3972214"/>
                <a:gd name="connsiteX5" fmla="*/ 2409879 w 5052131"/>
                <a:gd name="connsiteY5" fmla="*/ 3766274 h 3972214"/>
                <a:gd name="connsiteX6" fmla="*/ 2143179 w 5052131"/>
                <a:gd name="connsiteY6" fmla="*/ 3156674 h 3972214"/>
                <a:gd name="connsiteX7" fmla="*/ 1685979 w 5052131"/>
                <a:gd name="connsiteY7" fmla="*/ 3804375 h 3972214"/>
                <a:gd name="connsiteX8" fmla="*/ 1419279 w 5052131"/>
                <a:gd name="connsiteY8" fmla="*/ 3448775 h 3972214"/>
                <a:gd name="connsiteX9" fmla="*/ 1063679 w 5052131"/>
                <a:gd name="connsiteY9" fmla="*/ 3232875 h 3972214"/>
                <a:gd name="connsiteX10" fmla="*/ 619179 w 5052131"/>
                <a:gd name="connsiteY10" fmla="*/ 3359875 h 3972214"/>
                <a:gd name="connsiteX11" fmla="*/ 314379 w 5052131"/>
                <a:gd name="connsiteY11" fmla="*/ 2826475 h 3972214"/>
                <a:gd name="connsiteX12" fmla="*/ 100684 w 5052131"/>
                <a:gd name="connsiteY12" fmla="*/ 3474175 h 3972214"/>
                <a:gd name="connsiteX13" fmla="*/ 519784 w 5052131"/>
                <a:gd name="connsiteY13" fmla="*/ 476976 h 3972214"/>
                <a:gd name="connsiteX0" fmla="*/ 519784 w 5052131"/>
                <a:gd name="connsiteY0" fmla="*/ 476976 h 3970199"/>
                <a:gd name="connsiteX1" fmla="*/ 4987979 w 5052131"/>
                <a:gd name="connsiteY1" fmla="*/ 3359876 h 3970199"/>
                <a:gd name="connsiteX2" fmla="*/ 4467279 w 5052131"/>
                <a:gd name="connsiteY2" fmla="*/ 3969475 h 3970199"/>
                <a:gd name="connsiteX3" fmla="*/ 3730679 w 5052131"/>
                <a:gd name="connsiteY3" fmla="*/ 3397973 h 3970199"/>
                <a:gd name="connsiteX4" fmla="*/ 3197279 w 5052131"/>
                <a:gd name="connsiteY4" fmla="*/ 3105873 h 3970199"/>
                <a:gd name="connsiteX5" fmla="*/ 2841679 w 5052131"/>
                <a:gd name="connsiteY5" fmla="*/ 3575774 h 3970199"/>
                <a:gd name="connsiteX6" fmla="*/ 2409879 w 5052131"/>
                <a:gd name="connsiteY6" fmla="*/ 3766274 h 3970199"/>
                <a:gd name="connsiteX7" fmla="*/ 2143179 w 5052131"/>
                <a:gd name="connsiteY7" fmla="*/ 3156674 h 3970199"/>
                <a:gd name="connsiteX8" fmla="*/ 1685979 w 5052131"/>
                <a:gd name="connsiteY8" fmla="*/ 3804375 h 3970199"/>
                <a:gd name="connsiteX9" fmla="*/ 1419279 w 5052131"/>
                <a:gd name="connsiteY9" fmla="*/ 3448775 h 3970199"/>
                <a:gd name="connsiteX10" fmla="*/ 1063679 w 5052131"/>
                <a:gd name="connsiteY10" fmla="*/ 3232875 h 3970199"/>
                <a:gd name="connsiteX11" fmla="*/ 619179 w 5052131"/>
                <a:gd name="connsiteY11" fmla="*/ 3359875 h 3970199"/>
                <a:gd name="connsiteX12" fmla="*/ 314379 w 5052131"/>
                <a:gd name="connsiteY12" fmla="*/ 2826475 h 3970199"/>
                <a:gd name="connsiteX13" fmla="*/ 100684 w 5052131"/>
                <a:gd name="connsiteY13" fmla="*/ 3474175 h 3970199"/>
                <a:gd name="connsiteX14" fmla="*/ 519784 w 5052131"/>
                <a:gd name="connsiteY14" fmla="*/ 476976 h 3970199"/>
                <a:gd name="connsiteX0" fmla="*/ 519784 w 5052131"/>
                <a:gd name="connsiteY0" fmla="*/ 476976 h 3976108"/>
                <a:gd name="connsiteX1" fmla="*/ 4987979 w 5052131"/>
                <a:gd name="connsiteY1" fmla="*/ 3359876 h 3976108"/>
                <a:gd name="connsiteX2" fmla="*/ 4467279 w 5052131"/>
                <a:gd name="connsiteY2" fmla="*/ 3969475 h 3976108"/>
                <a:gd name="connsiteX3" fmla="*/ 4060879 w 5052131"/>
                <a:gd name="connsiteY3" fmla="*/ 3626574 h 3976108"/>
                <a:gd name="connsiteX4" fmla="*/ 3730679 w 5052131"/>
                <a:gd name="connsiteY4" fmla="*/ 3397973 h 3976108"/>
                <a:gd name="connsiteX5" fmla="*/ 3197279 w 5052131"/>
                <a:gd name="connsiteY5" fmla="*/ 3105873 h 3976108"/>
                <a:gd name="connsiteX6" fmla="*/ 2841679 w 5052131"/>
                <a:gd name="connsiteY6" fmla="*/ 3575774 h 3976108"/>
                <a:gd name="connsiteX7" fmla="*/ 2409879 w 5052131"/>
                <a:gd name="connsiteY7" fmla="*/ 3766274 h 3976108"/>
                <a:gd name="connsiteX8" fmla="*/ 2143179 w 5052131"/>
                <a:gd name="connsiteY8" fmla="*/ 3156674 h 3976108"/>
                <a:gd name="connsiteX9" fmla="*/ 1685979 w 5052131"/>
                <a:gd name="connsiteY9" fmla="*/ 3804375 h 3976108"/>
                <a:gd name="connsiteX10" fmla="*/ 1419279 w 5052131"/>
                <a:gd name="connsiteY10" fmla="*/ 3448775 h 3976108"/>
                <a:gd name="connsiteX11" fmla="*/ 1063679 w 5052131"/>
                <a:gd name="connsiteY11" fmla="*/ 3232875 h 3976108"/>
                <a:gd name="connsiteX12" fmla="*/ 619179 w 5052131"/>
                <a:gd name="connsiteY12" fmla="*/ 3359875 h 3976108"/>
                <a:gd name="connsiteX13" fmla="*/ 314379 w 5052131"/>
                <a:gd name="connsiteY13" fmla="*/ 2826475 h 3976108"/>
                <a:gd name="connsiteX14" fmla="*/ 100684 w 5052131"/>
                <a:gd name="connsiteY14" fmla="*/ 3474175 h 3976108"/>
                <a:gd name="connsiteX15" fmla="*/ 519784 w 5052131"/>
                <a:gd name="connsiteY15" fmla="*/ 476976 h 3976108"/>
                <a:gd name="connsiteX0" fmla="*/ 519784 w 5052131"/>
                <a:gd name="connsiteY0" fmla="*/ 476976 h 3809225"/>
                <a:gd name="connsiteX1" fmla="*/ 4987979 w 5052131"/>
                <a:gd name="connsiteY1" fmla="*/ 3359876 h 3809225"/>
                <a:gd name="connsiteX2" fmla="*/ 4340279 w 5052131"/>
                <a:gd name="connsiteY2" fmla="*/ 3283675 h 3809225"/>
                <a:gd name="connsiteX3" fmla="*/ 4060879 w 5052131"/>
                <a:gd name="connsiteY3" fmla="*/ 3626574 h 3809225"/>
                <a:gd name="connsiteX4" fmla="*/ 3730679 w 5052131"/>
                <a:gd name="connsiteY4" fmla="*/ 3397973 h 3809225"/>
                <a:gd name="connsiteX5" fmla="*/ 3197279 w 5052131"/>
                <a:gd name="connsiteY5" fmla="*/ 3105873 h 3809225"/>
                <a:gd name="connsiteX6" fmla="*/ 2841679 w 5052131"/>
                <a:gd name="connsiteY6" fmla="*/ 3575774 h 3809225"/>
                <a:gd name="connsiteX7" fmla="*/ 2409879 w 5052131"/>
                <a:gd name="connsiteY7" fmla="*/ 3766274 h 3809225"/>
                <a:gd name="connsiteX8" fmla="*/ 2143179 w 5052131"/>
                <a:gd name="connsiteY8" fmla="*/ 3156674 h 3809225"/>
                <a:gd name="connsiteX9" fmla="*/ 1685979 w 5052131"/>
                <a:gd name="connsiteY9" fmla="*/ 3804375 h 3809225"/>
                <a:gd name="connsiteX10" fmla="*/ 1419279 w 5052131"/>
                <a:gd name="connsiteY10" fmla="*/ 3448775 h 3809225"/>
                <a:gd name="connsiteX11" fmla="*/ 1063679 w 5052131"/>
                <a:gd name="connsiteY11" fmla="*/ 3232875 h 3809225"/>
                <a:gd name="connsiteX12" fmla="*/ 619179 w 5052131"/>
                <a:gd name="connsiteY12" fmla="*/ 3359875 h 3809225"/>
                <a:gd name="connsiteX13" fmla="*/ 314379 w 5052131"/>
                <a:gd name="connsiteY13" fmla="*/ 2826475 h 3809225"/>
                <a:gd name="connsiteX14" fmla="*/ 100684 w 5052131"/>
                <a:gd name="connsiteY14" fmla="*/ 3474175 h 3809225"/>
                <a:gd name="connsiteX15" fmla="*/ 519784 w 5052131"/>
                <a:gd name="connsiteY15" fmla="*/ 476976 h 3809225"/>
                <a:gd name="connsiteX0" fmla="*/ 519784 w 5052131"/>
                <a:gd name="connsiteY0" fmla="*/ 476976 h 3809225"/>
                <a:gd name="connsiteX1" fmla="*/ 4987979 w 5052131"/>
                <a:gd name="connsiteY1" fmla="*/ 3359876 h 3809225"/>
                <a:gd name="connsiteX2" fmla="*/ 4708579 w 5052131"/>
                <a:gd name="connsiteY2" fmla="*/ 2585174 h 3809225"/>
                <a:gd name="connsiteX3" fmla="*/ 4340279 w 5052131"/>
                <a:gd name="connsiteY3" fmla="*/ 3283675 h 3809225"/>
                <a:gd name="connsiteX4" fmla="*/ 4060879 w 5052131"/>
                <a:gd name="connsiteY4" fmla="*/ 3626574 h 3809225"/>
                <a:gd name="connsiteX5" fmla="*/ 3730679 w 5052131"/>
                <a:gd name="connsiteY5" fmla="*/ 3397973 h 3809225"/>
                <a:gd name="connsiteX6" fmla="*/ 3197279 w 5052131"/>
                <a:gd name="connsiteY6" fmla="*/ 3105873 h 3809225"/>
                <a:gd name="connsiteX7" fmla="*/ 2841679 w 5052131"/>
                <a:gd name="connsiteY7" fmla="*/ 3575774 h 3809225"/>
                <a:gd name="connsiteX8" fmla="*/ 2409879 w 5052131"/>
                <a:gd name="connsiteY8" fmla="*/ 3766274 h 3809225"/>
                <a:gd name="connsiteX9" fmla="*/ 2143179 w 5052131"/>
                <a:gd name="connsiteY9" fmla="*/ 3156674 h 3809225"/>
                <a:gd name="connsiteX10" fmla="*/ 1685979 w 5052131"/>
                <a:gd name="connsiteY10" fmla="*/ 3804375 h 3809225"/>
                <a:gd name="connsiteX11" fmla="*/ 1419279 w 5052131"/>
                <a:gd name="connsiteY11" fmla="*/ 3448775 h 3809225"/>
                <a:gd name="connsiteX12" fmla="*/ 1063679 w 5052131"/>
                <a:gd name="connsiteY12" fmla="*/ 3232875 h 3809225"/>
                <a:gd name="connsiteX13" fmla="*/ 619179 w 5052131"/>
                <a:gd name="connsiteY13" fmla="*/ 3359875 h 3809225"/>
                <a:gd name="connsiteX14" fmla="*/ 314379 w 5052131"/>
                <a:gd name="connsiteY14" fmla="*/ 2826475 h 3809225"/>
                <a:gd name="connsiteX15" fmla="*/ 100684 w 5052131"/>
                <a:gd name="connsiteY15" fmla="*/ 3474175 h 3809225"/>
                <a:gd name="connsiteX16" fmla="*/ 519784 w 5052131"/>
                <a:gd name="connsiteY16" fmla="*/ 476976 h 3809225"/>
                <a:gd name="connsiteX0" fmla="*/ 519784 w 5052131"/>
                <a:gd name="connsiteY0" fmla="*/ 476976 h 3809225"/>
                <a:gd name="connsiteX1" fmla="*/ 4987979 w 5052131"/>
                <a:gd name="connsiteY1" fmla="*/ 3359876 h 3809225"/>
                <a:gd name="connsiteX2" fmla="*/ 4708579 w 5052131"/>
                <a:gd name="connsiteY2" fmla="*/ 2585174 h 3809225"/>
                <a:gd name="connsiteX3" fmla="*/ 4340279 w 5052131"/>
                <a:gd name="connsiteY3" fmla="*/ 3283675 h 3809225"/>
                <a:gd name="connsiteX4" fmla="*/ 4060879 w 5052131"/>
                <a:gd name="connsiteY4" fmla="*/ 3626574 h 3809225"/>
                <a:gd name="connsiteX5" fmla="*/ 3730679 w 5052131"/>
                <a:gd name="connsiteY5" fmla="*/ 3397973 h 3809225"/>
                <a:gd name="connsiteX6" fmla="*/ 3197279 w 5052131"/>
                <a:gd name="connsiteY6" fmla="*/ 3105873 h 3809225"/>
                <a:gd name="connsiteX7" fmla="*/ 2841679 w 5052131"/>
                <a:gd name="connsiteY7" fmla="*/ 3575774 h 3809225"/>
                <a:gd name="connsiteX8" fmla="*/ 2409879 w 5052131"/>
                <a:gd name="connsiteY8" fmla="*/ 3766274 h 3809225"/>
                <a:gd name="connsiteX9" fmla="*/ 2143179 w 5052131"/>
                <a:gd name="connsiteY9" fmla="*/ 3156674 h 3809225"/>
                <a:gd name="connsiteX10" fmla="*/ 1685979 w 5052131"/>
                <a:gd name="connsiteY10" fmla="*/ 3804375 h 3809225"/>
                <a:gd name="connsiteX11" fmla="*/ 1419279 w 5052131"/>
                <a:gd name="connsiteY11" fmla="*/ 3448775 h 3809225"/>
                <a:gd name="connsiteX12" fmla="*/ 1063679 w 5052131"/>
                <a:gd name="connsiteY12" fmla="*/ 3232875 h 3809225"/>
                <a:gd name="connsiteX13" fmla="*/ 619179 w 5052131"/>
                <a:gd name="connsiteY13" fmla="*/ 3359875 h 3809225"/>
                <a:gd name="connsiteX14" fmla="*/ 314379 w 5052131"/>
                <a:gd name="connsiteY14" fmla="*/ 2826475 h 3809225"/>
                <a:gd name="connsiteX15" fmla="*/ 100684 w 5052131"/>
                <a:gd name="connsiteY15" fmla="*/ 3474175 h 3809225"/>
                <a:gd name="connsiteX16" fmla="*/ 519784 w 5052131"/>
                <a:gd name="connsiteY16" fmla="*/ 476976 h 3809225"/>
                <a:gd name="connsiteX0" fmla="*/ 519784 w 5052131"/>
                <a:gd name="connsiteY0" fmla="*/ 476976 h 3809225"/>
                <a:gd name="connsiteX1" fmla="*/ 4987979 w 5052131"/>
                <a:gd name="connsiteY1" fmla="*/ 3359876 h 3809225"/>
                <a:gd name="connsiteX2" fmla="*/ 4708579 w 5052131"/>
                <a:gd name="connsiteY2" fmla="*/ 2585174 h 3809225"/>
                <a:gd name="connsiteX3" fmla="*/ 4340279 w 5052131"/>
                <a:gd name="connsiteY3" fmla="*/ 3283675 h 3809225"/>
                <a:gd name="connsiteX4" fmla="*/ 4060879 w 5052131"/>
                <a:gd name="connsiteY4" fmla="*/ 3626574 h 3809225"/>
                <a:gd name="connsiteX5" fmla="*/ 3730679 w 5052131"/>
                <a:gd name="connsiteY5" fmla="*/ 3397973 h 3809225"/>
                <a:gd name="connsiteX6" fmla="*/ 3197279 w 5052131"/>
                <a:gd name="connsiteY6" fmla="*/ 3105873 h 3809225"/>
                <a:gd name="connsiteX7" fmla="*/ 2841679 w 5052131"/>
                <a:gd name="connsiteY7" fmla="*/ 3575774 h 3809225"/>
                <a:gd name="connsiteX8" fmla="*/ 2409879 w 5052131"/>
                <a:gd name="connsiteY8" fmla="*/ 3766274 h 3809225"/>
                <a:gd name="connsiteX9" fmla="*/ 2143179 w 5052131"/>
                <a:gd name="connsiteY9" fmla="*/ 3156674 h 3809225"/>
                <a:gd name="connsiteX10" fmla="*/ 1685979 w 5052131"/>
                <a:gd name="connsiteY10" fmla="*/ 3804375 h 3809225"/>
                <a:gd name="connsiteX11" fmla="*/ 1419279 w 5052131"/>
                <a:gd name="connsiteY11" fmla="*/ 3448775 h 3809225"/>
                <a:gd name="connsiteX12" fmla="*/ 1063679 w 5052131"/>
                <a:gd name="connsiteY12" fmla="*/ 3232875 h 3809225"/>
                <a:gd name="connsiteX13" fmla="*/ 619179 w 5052131"/>
                <a:gd name="connsiteY13" fmla="*/ 3359875 h 3809225"/>
                <a:gd name="connsiteX14" fmla="*/ 314379 w 5052131"/>
                <a:gd name="connsiteY14" fmla="*/ 2826475 h 3809225"/>
                <a:gd name="connsiteX15" fmla="*/ 100684 w 5052131"/>
                <a:gd name="connsiteY15" fmla="*/ 3474175 h 3809225"/>
                <a:gd name="connsiteX16" fmla="*/ 519784 w 5052131"/>
                <a:gd name="connsiteY16" fmla="*/ 476976 h 3809225"/>
                <a:gd name="connsiteX0" fmla="*/ 519784 w 5052131"/>
                <a:gd name="connsiteY0" fmla="*/ 476976 h 3809225"/>
                <a:gd name="connsiteX1" fmla="*/ 4987979 w 5052131"/>
                <a:gd name="connsiteY1" fmla="*/ 3359876 h 3809225"/>
                <a:gd name="connsiteX2" fmla="*/ 4708579 w 5052131"/>
                <a:gd name="connsiteY2" fmla="*/ 2585174 h 3809225"/>
                <a:gd name="connsiteX3" fmla="*/ 4340279 w 5052131"/>
                <a:gd name="connsiteY3" fmla="*/ 3283675 h 3809225"/>
                <a:gd name="connsiteX4" fmla="*/ 4060879 w 5052131"/>
                <a:gd name="connsiteY4" fmla="*/ 3626574 h 3809225"/>
                <a:gd name="connsiteX5" fmla="*/ 3730679 w 5052131"/>
                <a:gd name="connsiteY5" fmla="*/ 3397973 h 3809225"/>
                <a:gd name="connsiteX6" fmla="*/ 3197279 w 5052131"/>
                <a:gd name="connsiteY6" fmla="*/ 3105873 h 3809225"/>
                <a:gd name="connsiteX7" fmla="*/ 2841679 w 5052131"/>
                <a:gd name="connsiteY7" fmla="*/ 3575774 h 3809225"/>
                <a:gd name="connsiteX8" fmla="*/ 2409879 w 5052131"/>
                <a:gd name="connsiteY8" fmla="*/ 3766274 h 3809225"/>
                <a:gd name="connsiteX9" fmla="*/ 2143179 w 5052131"/>
                <a:gd name="connsiteY9" fmla="*/ 3156674 h 3809225"/>
                <a:gd name="connsiteX10" fmla="*/ 1685979 w 5052131"/>
                <a:gd name="connsiteY10" fmla="*/ 3804375 h 3809225"/>
                <a:gd name="connsiteX11" fmla="*/ 1419279 w 5052131"/>
                <a:gd name="connsiteY11" fmla="*/ 3448775 h 3809225"/>
                <a:gd name="connsiteX12" fmla="*/ 1063679 w 5052131"/>
                <a:gd name="connsiteY12" fmla="*/ 3232875 h 3809225"/>
                <a:gd name="connsiteX13" fmla="*/ 619179 w 5052131"/>
                <a:gd name="connsiteY13" fmla="*/ 3359875 h 3809225"/>
                <a:gd name="connsiteX14" fmla="*/ 314379 w 5052131"/>
                <a:gd name="connsiteY14" fmla="*/ 2826475 h 3809225"/>
                <a:gd name="connsiteX15" fmla="*/ 100684 w 5052131"/>
                <a:gd name="connsiteY15" fmla="*/ 3474175 h 3809225"/>
                <a:gd name="connsiteX16" fmla="*/ 519784 w 5052131"/>
                <a:gd name="connsiteY16" fmla="*/ 476976 h 3809225"/>
                <a:gd name="connsiteX0" fmla="*/ 519784 w 5052131"/>
                <a:gd name="connsiteY0" fmla="*/ 476976 h 3964986"/>
                <a:gd name="connsiteX1" fmla="*/ 4987979 w 5052131"/>
                <a:gd name="connsiteY1" fmla="*/ 3359876 h 3964986"/>
                <a:gd name="connsiteX2" fmla="*/ 4708579 w 5052131"/>
                <a:gd name="connsiteY2" fmla="*/ 2585174 h 3964986"/>
                <a:gd name="connsiteX3" fmla="*/ 4340279 w 5052131"/>
                <a:gd name="connsiteY3" fmla="*/ 3283675 h 3964986"/>
                <a:gd name="connsiteX4" fmla="*/ 4060879 w 5052131"/>
                <a:gd name="connsiteY4" fmla="*/ 3626574 h 3964986"/>
                <a:gd name="connsiteX5" fmla="*/ 3730679 w 5052131"/>
                <a:gd name="connsiteY5" fmla="*/ 3397973 h 3964986"/>
                <a:gd name="connsiteX6" fmla="*/ 3197279 w 5052131"/>
                <a:gd name="connsiteY6" fmla="*/ 3105873 h 3964986"/>
                <a:gd name="connsiteX7" fmla="*/ 2841679 w 5052131"/>
                <a:gd name="connsiteY7" fmla="*/ 3575774 h 3964986"/>
                <a:gd name="connsiteX8" fmla="*/ 2409879 w 5052131"/>
                <a:gd name="connsiteY8" fmla="*/ 3766274 h 3964986"/>
                <a:gd name="connsiteX9" fmla="*/ 2143179 w 5052131"/>
                <a:gd name="connsiteY9" fmla="*/ 3156674 h 3964986"/>
                <a:gd name="connsiteX10" fmla="*/ 1685979 w 5052131"/>
                <a:gd name="connsiteY10" fmla="*/ 3804375 h 3964986"/>
                <a:gd name="connsiteX11" fmla="*/ 1419279 w 5052131"/>
                <a:gd name="connsiteY11" fmla="*/ 3448775 h 3964986"/>
                <a:gd name="connsiteX12" fmla="*/ 1063679 w 5052131"/>
                <a:gd name="connsiteY12" fmla="*/ 3232875 h 3964986"/>
                <a:gd name="connsiteX13" fmla="*/ 619179 w 5052131"/>
                <a:gd name="connsiteY13" fmla="*/ 3359875 h 3964986"/>
                <a:gd name="connsiteX14" fmla="*/ 314379 w 5052131"/>
                <a:gd name="connsiteY14" fmla="*/ 2826475 h 3964986"/>
                <a:gd name="connsiteX15" fmla="*/ 100684 w 5052131"/>
                <a:gd name="connsiteY15" fmla="*/ 3474175 h 3964986"/>
                <a:gd name="connsiteX16" fmla="*/ 519784 w 5052131"/>
                <a:gd name="connsiteY16" fmla="*/ 476976 h 3964986"/>
                <a:gd name="connsiteX0" fmla="*/ 519784 w 5052131"/>
                <a:gd name="connsiteY0" fmla="*/ 476976 h 3982383"/>
                <a:gd name="connsiteX1" fmla="*/ 4987979 w 5052131"/>
                <a:gd name="connsiteY1" fmla="*/ 3359876 h 3982383"/>
                <a:gd name="connsiteX2" fmla="*/ 4708579 w 5052131"/>
                <a:gd name="connsiteY2" fmla="*/ 2585174 h 3982383"/>
                <a:gd name="connsiteX3" fmla="*/ 4340279 w 5052131"/>
                <a:gd name="connsiteY3" fmla="*/ 3283675 h 3982383"/>
                <a:gd name="connsiteX4" fmla="*/ 4060879 w 5052131"/>
                <a:gd name="connsiteY4" fmla="*/ 3626574 h 3982383"/>
                <a:gd name="connsiteX5" fmla="*/ 3730679 w 5052131"/>
                <a:gd name="connsiteY5" fmla="*/ 3397973 h 3982383"/>
                <a:gd name="connsiteX6" fmla="*/ 3197279 w 5052131"/>
                <a:gd name="connsiteY6" fmla="*/ 3105873 h 3982383"/>
                <a:gd name="connsiteX7" fmla="*/ 2841679 w 5052131"/>
                <a:gd name="connsiteY7" fmla="*/ 3575774 h 3982383"/>
                <a:gd name="connsiteX8" fmla="*/ 2409879 w 5052131"/>
                <a:gd name="connsiteY8" fmla="*/ 3766274 h 3982383"/>
                <a:gd name="connsiteX9" fmla="*/ 2143179 w 5052131"/>
                <a:gd name="connsiteY9" fmla="*/ 3156674 h 3982383"/>
                <a:gd name="connsiteX10" fmla="*/ 1685979 w 5052131"/>
                <a:gd name="connsiteY10" fmla="*/ 3804375 h 3982383"/>
                <a:gd name="connsiteX11" fmla="*/ 1419279 w 5052131"/>
                <a:gd name="connsiteY11" fmla="*/ 3448775 h 3982383"/>
                <a:gd name="connsiteX12" fmla="*/ 1063679 w 5052131"/>
                <a:gd name="connsiteY12" fmla="*/ 3232875 h 3982383"/>
                <a:gd name="connsiteX13" fmla="*/ 619179 w 5052131"/>
                <a:gd name="connsiteY13" fmla="*/ 3359875 h 3982383"/>
                <a:gd name="connsiteX14" fmla="*/ 314379 w 5052131"/>
                <a:gd name="connsiteY14" fmla="*/ 2826475 h 3982383"/>
                <a:gd name="connsiteX15" fmla="*/ 100684 w 5052131"/>
                <a:gd name="connsiteY15" fmla="*/ 3474175 h 3982383"/>
                <a:gd name="connsiteX16" fmla="*/ 519784 w 5052131"/>
                <a:gd name="connsiteY16" fmla="*/ 476976 h 3982383"/>
                <a:gd name="connsiteX0" fmla="*/ 519784 w 5052131"/>
                <a:gd name="connsiteY0" fmla="*/ 476976 h 4037613"/>
                <a:gd name="connsiteX1" fmla="*/ 4987979 w 5052131"/>
                <a:gd name="connsiteY1" fmla="*/ 3359876 h 4037613"/>
                <a:gd name="connsiteX2" fmla="*/ 4708579 w 5052131"/>
                <a:gd name="connsiteY2" fmla="*/ 2585174 h 4037613"/>
                <a:gd name="connsiteX3" fmla="*/ 4340279 w 5052131"/>
                <a:gd name="connsiteY3" fmla="*/ 3283675 h 4037613"/>
                <a:gd name="connsiteX4" fmla="*/ 4060879 w 5052131"/>
                <a:gd name="connsiteY4" fmla="*/ 3626574 h 4037613"/>
                <a:gd name="connsiteX5" fmla="*/ 3730679 w 5052131"/>
                <a:gd name="connsiteY5" fmla="*/ 3397973 h 4037613"/>
                <a:gd name="connsiteX6" fmla="*/ 3197279 w 5052131"/>
                <a:gd name="connsiteY6" fmla="*/ 3105873 h 4037613"/>
                <a:gd name="connsiteX7" fmla="*/ 2841679 w 5052131"/>
                <a:gd name="connsiteY7" fmla="*/ 3575774 h 4037613"/>
                <a:gd name="connsiteX8" fmla="*/ 2409879 w 5052131"/>
                <a:gd name="connsiteY8" fmla="*/ 3766274 h 4037613"/>
                <a:gd name="connsiteX9" fmla="*/ 2143179 w 5052131"/>
                <a:gd name="connsiteY9" fmla="*/ 3156674 h 4037613"/>
                <a:gd name="connsiteX10" fmla="*/ 1685979 w 5052131"/>
                <a:gd name="connsiteY10" fmla="*/ 3804375 h 4037613"/>
                <a:gd name="connsiteX11" fmla="*/ 1419279 w 5052131"/>
                <a:gd name="connsiteY11" fmla="*/ 3448775 h 4037613"/>
                <a:gd name="connsiteX12" fmla="*/ 1063679 w 5052131"/>
                <a:gd name="connsiteY12" fmla="*/ 3232875 h 4037613"/>
                <a:gd name="connsiteX13" fmla="*/ 619179 w 5052131"/>
                <a:gd name="connsiteY13" fmla="*/ 3359875 h 4037613"/>
                <a:gd name="connsiteX14" fmla="*/ 314379 w 5052131"/>
                <a:gd name="connsiteY14" fmla="*/ 2826475 h 4037613"/>
                <a:gd name="connsiteX15" fmla="*/ 100684 w 5052131"/>
                <a:gd name="connsiteY15" fmla="*/ 3474175 h 4037613"/>
                <a:gd name="connsiteX16" fmla="*/ 519784 w 5052131"/>
                <a:gd name="connsiteY16" fmla="*/ 476976 h 4037613"/>
                <a:gd name="connsiteX0" fmla="*/ 519784 w 5052131"/>
                <a:gd name="connsiteY0" fmla="*/ 476976 h 4060216"/>
                <a:gd name="connsiteX1" fmla="*/ 4987979 w 5052131"/>
                <a:gd name="connsiteY1" fmla="*/ 3359876 h 4060216"/>
                <a:gd name="connsiteX2" fmla="*/ 4708579 w 5052131"/>
                <a:gd name="connsiteY2" fmla="*/ 2585174 h 4060216"/>
                <a:gd name="connsiteX3" fmla="*/ 4340279 w 5052131"/>
                <a:gd name="connsiteY3" fmla="*/ 3283675 h 4060216"/>
                <a:gd name="connsiteX4" fmla="*/ 4060879 w 5052131"/>
                <a:gd name="connsiteY4" fmla="*/ 3626574 h 4060216"/>
                <a:gd name="connsiteX5" fmla="*/ 3730679 w 5052131"/>
                <a:gd name="connsiteY5" fmla="*/ 3397973 h 4060216"/>
                <a:gd name="connsiteX6" fmla="*/ 3197279 w 5052131"/>
                <a:gd name="connsiteY6" fmla="*/ 3105873 h 4060216"/>
                <a:gd name="connsiteX7" fmla="*/ 2841679 w 5052131"/>
                <a:gd name="connsiteY7" fmla="*/ 3575774 h 4060216"/>
                <a:gd name="connsiteX8" fmla="*/ 2409879 w 5052131"/>
                <a:gd name="connsiteY8" fmla="*/ 3766274 h 4060216"/>
                <a:gd name="connsiteX9" fmla="*/ 2143179 w 5052131"/>
                <a:gd name="connsiteY9" fmla="*/ 3156674 h 4060216"/>
                <a:gd name="connsiteX10" fmla="*/ 1685979 w 5052131"/>
                <a:gd name="connsiteY10" fmla="*/ 3804375 h 4060216"/>
                <a:gd name="connsiteX11" fmla="*/ 1419279 w 5052131"/>
                <a:gd name="connsiteY11" fmla="*/ 3448775 h 4060216"/>
                <a:gd name="connsiteX12" fmla="*/ 1063679 w 5052131"/>
                <a:gd name="connsiteY12" fmla="*/ 3232875 h 4060216"/>
                <a:gd name="connsiteX13" fmla="*/ 619179 w 5052131"/>
                <a:gd name="connsiteY13" fmla="*/ 3359875 h 4060216"/>
                <a:gd name="connsiteX14" fmla="*/ 314379 w 5052131"/>
                <a:gd name="connsiteY14" fmla="*/ 2826475 h 4060216"/>
                <a:gd name="connsiteX15" fmla="*/ 100684 w 5052131"/>
                <a:gd name="connsiteY15" fmla="*/ 3474175 h 4060216"/>
                <a:gd name="connsiteX16" fmla="*/ 519784 w 5052131"/>
                <a:gd name="connsiteY16" fmla="*/ 476976 h 4060216"/>
                <a:gd name="connsiteX0" fmla="*/ 519784 w 5052131"/>
                <a:gd name="connsiteY0" fmla="*/ 476976 h 4021106"/>
                <a:gd name="connsiteX1" fmla="*/ 4987979 w 5052131"/>
                <a:gd name="connsiteY1" fmla="*/ 3359876 h 4021106"/>
                <a:gd name="connsiteX2" fmla="*/ 4708579 w 5052131"/>
                <a:gd name="connsiteY2" fmla="*/ 2585174 h 4021106"/>
                <a:gd name="connsiteX3" fmla="*/ 4340279 w 5052131"/>
                <a:gd name="connsiteY3" fmla="*/ 3283675 h 4021106"/>
                <a:gd name="connsiteX4" fmla="*/ 4060879 w 5052131"/>
                <a:gd name="connsiteY4" fmla="*/ 3626574 h 4021106"/>
                <a:gd name="connsiteX5" fmla="*/ 3730679 w 5052131"/>
                <a:gd name="connsiteY5" fmla="*/ 3397973 h 4021106"/>
                <a:gd name="connsiteX6" fmla="*/ 3197279 w 5052131"/>
                <a:gd name="connsiteY6" fmla="*/ 3105873 h 4021106"/>
                <a:gd name="connsiteX7" fmla="*/ 2841679 w 5052131"/>
                <a:gd name="connsiteY7" fmla="*/ 3575774 h 4021106"/>
                <a:gd name="connsiteX8" fmla="*/ 2409879 w 5052131"/>
                <a:gd name="connsiteY8" fmla="*/ 3766274 h 4021106"/>
                <a:gd name="connsiteX9" fmla="*/ 2143179 w 5052131"/>
                <a:gd name="connsiteY9" fmla="*/ 3156674 h 4021106"/>
                <a:gd name="connsiteX10" fmla="*/ 1685979 w 5052131"/>
                <a:gd name="connsiteY10" fmla="*/ 3804375 h 4021106"/>
                <a:gd name="connsiteX11" fmla="*/ 1419279 w 5052131"/>
                <a:gd name="connsiteY11" fmla="*/ 3448775 h 4021106"/>
                <a:gd name="connsiteX12" fmla="*/ 1063679 w 5052131"/>
                <a:gd name="connsiteY12" fmla="*/ 3232875 h 4021106"/>
                <a:gd name="connsiteX13" fmla="*/ 619179 w 5052131"/>
                <a:gd name="connsiteY13" fmla="*/ 3359875 h 4021106"/>
                <a:gd name="connsiteX14" fmla="*/ 314379 w 5052131"/>
                <a:gd name="connsiteY14" fmla="*/ 2826475 h 4021106"/>
                <a:gd name="connsiteX15" fmla="*/ 100684 w 5052131"/>
                <a:gd name="connsiteY15" fmla="*/ 3474175 h 4021106"/>
                <a:gd name="connsiteX16" fmla="*/ 519784 w 5052131"/>
                <a:gd name="connsiteY16" fmla="*/ 476976 h 4021106"/>
                <a:gd name="connsiteX0" fmla="*/ 519784 w 5052131"/>
                <a:gd name="connsiteY0" fmla="*/ 476976 h 4024233"/>
                <a:gd name="connsiteX1" fmla="*/ 4987979 w 5052131"/>
                <a:gd name="connsiteY1" fmla="*/ 3359876 h 4024233"/>
                <a:gd name="connsiteX2" fmla="*/ 4708579 w 5052131"/>
                <a:gd name="connsiteY2" fmla="*/ 2585174 h 4024233"/>
                <a:gd name="connsiteX3" fmla="*/ 4340279 w 5052131"/>
                <a:gd name="connsiteY3" fmla="*/ 3283675 h 4024233"/>
                <a:gd name="connsiteX4" fmla="*/ 4060879 w 5052131"/>
                <a:gd name="connsiteY4" fmla="*/ 3626574 h 4024233"/>
                <a:gd name="connsiteX5" fmla="*/ 3730679 w 5052131"/>
                <a:gd name="connsiteY5" fmla="*/ 3397973 h 4024233"/>
                <a:gd name="connsiteX6" fmla="*/ 3197279 w 5052131"/>
                <a:gd name="connsiteY6" fmla="*/ 3105873 h 4024233"/>
                <a:gd name="connsiteX7" fmla="*/ 2841679 w 5052131"/>
                <a:gd name="connsiteY7" fmla="*/ 3575774 h 4024233"/>
                <a:gd name="connsiteX8" fmla="*/ 2409879 w 5052131"/>
                <a:gd name="connsiteY8" fmla="*/ 3766274 h 4024233"/>
                <a:gd name="connsiteX9" fmla="*/ 2143179 w 5052131"/>
                <a:gd name="connsiteY9" fmla="*/ 3156674 h 4024233"/>
                <a:gd name="connsiteX10" fmla="*/ 1685979 w 5052131"/>
                <a:gd name="connsiteY10" fmla="*/ 3804375 h 4024233"/>
                <a:gd name="connsiteX11" fmla="*/ 1419279 w 5052131"/>
                <a:gd name="connsiteY11" fmla="*/ 3448775 h 4024233"/>
                <a:gd name="connsiteX12" fmla="*/ 1063679 w 5052131"/>
                <a:gd name="connsiteY12" fmla="*/ 3232875 h 4024233"/>
                <a:gd name="connsiteX13" fmla="*/ 619179 w 5052131"/>
                <a:gd name="connsiteY13" fmla="*/ 3359875 h 4024233"/>
                <a:gd name="connsiteX14" fmla="*/ 314379 w 5052131"/>
                <a:gd name="connsiteY14" fmla="*/ 2826475 h 4024233"/>
                <a:gd name="connsiteX15" fmla="*/ 100684 w 5052131"/>
                <a:gd name="connsiteY15" fmla="*/ 3474175 h 4024233"/>
                <a:gd name="connsiteX16" fmla="*/ 519784 w 5052131"/>
                <a:gd name="connsiteY16" fmla="*/ 476976 h 4024233"/>
                <a:gd name="connsiteX0" fmla="*/ 519784 w 5052131"/>
                <a:gd name="connsiteY0" fmla="*/ 476976 h 4021106"/>
                <a:gd name="connsiteX1" fmla="*/ 4987979 w 5052131"/>
                <a:gd name="connsiteY1" fmla="*/ 3359876 h 4021106"/>
                <a:gd name="connsiteX2" fmla="*/ 4708579 w 5052131"/>
                <a:gd name="connsiteY2" fmla="*/ 2585174 h 4021106"/>
                <a:gd name="connsiteX3" fmla="*/ 4340279 w 5052131"/>
                <a:gd name="connsiteY3" fmla="*/ 3283675 h 4021106"/>
                <a:gd name="connsiteX4" fmla="*/ 4060879 w 5052131"/>
                <a:gd name="connsiteY4" fmla="*/ 3626574 h 4021106"/>
                <a:gd name="connsiteX5" fmla="*/ 3730679 w 5052131"/>
                <a:gd name="connsiteY5" fmla="*/ 3397973 h 4021106"/>
                <a:gd name="connsiteX6" fmla="*/ 3197279 w 5052131"/>
                <a:gd name="connsiteY6" fmla="*/ 3105873 h 4021106"/>
                <a:gd name="connsiteX7" fmla="*/ 2841679 w 5052131"/>
                <a:gd name="connsiteY7" fmla="*/ 3575774 h 4021106"/>
                <a:gd name="connsiteX8" fmla="*/ 2409879 w 5052131"/>
                <a:gd name="connsiteY8" fmla="*/ 3766274 h 4021106"/>
                <a:gd name="connsiteX9" fmla="*/ 2143179 w 5052131"/>
                <a:gd name="connsiteY9" fmla="*/ 3156674 h 4021106"/>
                <a:gd name="connsiteX10" fmla="*/ 1685979 w 5052131"/>
                <a:gd name="connsiteY10" fmla="*/ 3804375 h 4021106"/>
                <a:gd name="connsiteX11" fmla="*/ 1419279 w 5052131"/>
                <a:gd name="connsiteY11" fmla="*/ 3448775 h 4021106"/>
                <a:gd name="connsiteX12" fmla="*/ 1063679 w 5052131"/>
                <a:gd name="connsiteY12" fmla="*/ 3232875 h 4021106"/>
                <a:gd name="connsiteX13" fmla="*/ 619179 w 5052131"/>
                <a:gd name="connsiteY13" fmla="*/ 3359875 h 4021106"/>
                <a:gd name="connsiteX14" fmla="*/ 314379 w 5052131"/>
                <a:gd name="connsiteY14" fmla="*/ 2826475 h 4021106"/>
                <a:gd name="connsiteX15" fmla="*/ 100684 w 5052131"/>
                <a:gd name="connsiteY15" fmla="*/ 3474175 h 4021106"/>
                <a:gd name="connsiteX16" fmla="*/ 519784 w 5052131"/>
                <a:gd name="connsiteY16" fmla="*/ 476976 h 4021106"/>
                <a:gd name="connsiteX0" fmla="*/ 519784 w 5052131"/>
                <a:gd name="connsiteY0" fmla="*/ 476976 h 4025794"/>
                <a:gd name="connsiteX1" fmla="*/ 4987979 w 5052131"/>
                <a:gd name="connsiteY1" fmla="*/ 3359876 h 4025794"/>
                <a:gd name="connsiteX2" fmla="*/ 4708579 w 5052131"/>
                <a:gd name="connsiteY2" fmla="*/ 2585174 h 4025794"/>
                <a:gd name="connsiteX3" fmla="*/ 4340279 w 5052131"/>
                <a:gd name="connsiteY3" fmla="*/ 3283675 h 4025794"/>
                <a:gd name="connsiteX4" fmla="*/ 4060879 w 5052131"/>
                <a:gd name="connsiteY4" fmla="*/ 3626574 h 4025794"/>
                <a:gd name="connsiteX5" fmla="*/ 3730679 w 5052131"/>
                <a:gd name="connsiteY5" fmla="*/ 3397973 h 4025794"/>
                <a:gd name="connsiteX6" fmla="*/ 3197279 w 5052131"/>
                <a:gd name="connsiteY6" fmla="*/ 3105873 h 4025794"/>
                <a:gd name="connsiteX7" fmla="*/ 2841679 w 5052131"/>
                <a:gd name="connsiteY7" fmla="*/ 3575774 h 4025794"/>
                <a:gd name="connsiteX8" fmla="*/ 2409879 w 5052131"/>
                <a:gd name="connsiteY8" fmla="*/ 3766274 h 4025794"/>
                <a:gd name="connsiteX9" fmla="*/ 2143179 w 5052131"/>
                <a:gd name="connsiteY9" fmla="*/ 3156674 h 4025794"/>
                <a:gd name="connsiteX10" fmla="*/ 1685979 w 5052131"/>
                <a:gd name="connsiteY10" fmla="*/ 3804375 h 4025794"/>
                <a:gd name="connsiteX11" fmla="*/ 1419279 w 5052131"/>
                <a:gd name="connsiteY11" fmla="*/ 3448775 h 4025794"/>
                <a:gd name="connsiteX12" fmla="*/ 1063679 w 5052131"/>
                <a:gd name="connsiteY12" fmla="*/ 3232875 h 4025794"/>
                <a:gd name="connsiteX13" fmla="*/ 619179 w 5052131"/>
                <a:gd name="connsiteY13" fmla="*/ 3359875 h 4025794"/>
                <a:gd name="connsiteX14" fmla="*/ 314379 w 5052131"/>
                <a:gd name="connsiteY14" fmla="*/ 2826475 h 4025794"/>
                <a:gd name="connsiteX15" fmla="*/ 100684 w 5052131"/>
                <a:gd name="connsiteY15" fmla="*/ 3474175 h 4025794"/>
                <a:gd name="connsiteX16" fmla="*/ 519784 w 5052131"/>
                <a:gd name="connsiteY16" fmla="*/ 476976 h 4025794"/>
                <a:gd name="connsiteX0" fmla="*/ 519784 w 5052131"/>
                <a:gd name="connsiteY0" fmla="*/ 476976 h 4041094"/>
                <a:gd name="connsiteX1" fmla="*/ 4987979 w 5052131"/>
                <a:gd name="connsiteY1" fmla="*/ 3359876 h 4041094"/>
                <a:gd name="connsiteX2" fmla="*/ 4708579 w 5052131"/>
                <a:gd name="connsiteY2" fmla="*/ 2585174 h 4041094"/>
                <a:gd name="connsiteX3" fmla="*/ 4340279 w 5052131"/>
                <a:gd name="connsiteY3" fmla="*/ 3283675 h 4041094"/>
                <a:gd name="connsiteX4" fmla="*/ 4060879 w 5052131"/>
                <a:gd name="connsiteY4" fmla="*/ 3626574 h 4041094"/>
                <a:gd name="connsiteX5" fmla="*/ 3730679 w 5052131"/>
                <a:gd name="connsiteY5" fmla="*/ 3397973 h 4041094"/>
                <a:gd name="connsiteX6" fmla="*/ 3197279 w 5052131"/>
                <a:gd name="connsiteY6" fmla="*/ 3105873 h 4041094"/>
                <a:gd name="connsiteX7" fmla="*/ 2841679 w 5052131"/>
                <a:gd name="connsiteY7" fmla="*/ 3575774 h 4041094"/>
                <a:gd name="connsiteX8" fmla="*/ 2409879 w 5052131"/>
                <a:gd name="connsiteY8" fmla="*/ 3766274 h 4041094"/>
                <a:gd name="connsiteX9" fmla="*/ 2143179 w 5052131"/>
                <a:gd name="connsiteY9" fmla="*/ 3156674 h 4041094"/>
                <a:gd name="connsiteX10" fmla="*/ 1685979 w 5052131"/>
                <a:gd name="connsiteY10" fmla="*/ 3804375 h 4041094"/>
                <a:gd name="connsiteX11" fmla="*/ 1419279 w 5052131"/>
                <a:gd name="connsiteY11" fmla="*/ 3448775 h 4041094"/>
                <a:gd name="connsiteX12" fmla="*/ 1063679 w 5052131"/>
                <a:gd name="connsiteY12" fmla="*/ 3232875 h 4041094"/>
                <a:gd name="connsiteX13" fmla="*/ 619179 w 5052131"/>
                <a:gd name="connsiteY13" fmla="*/ 3359875 h 4041094"/>
                <a:gd name="connsiteX14" fmla="*/ 314379 w 5052131"/>
                <a:gd name="connsiteY14" fmla="*/ 2826475 h 4041094"/>
                <a:gd name="connsiteX15" fmla="*/ 100684 w 5052131"/>
                <a:gd name="connsiteY15" fmla="*/ 3474175 h 4041094"/>
                <a:gd name="connsiteX16" fmla="*/ 519784 w 5052131"/>
                <a:gd name="connsiteY16" fmla="*/ 476976 h 4041094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09779 w 5052131"/>
                <a:gd name="connsiteY10" fmla="*/ 39948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92376"/>
                <a:gd name="connsiteX1" fmla="*/ 4987979 w 5052131"/>
                <a:gd name="connsiteY1" fmla="*/ 3359876 h 4092376"/>
                <a:gd name="connsiteX2" fmla="*/ 4708579 w 5052131"/>
                <a:gd name="connsiteY2" fmla="*/ 2585174 h 4092376"/>
                <a:gd name="connsiteX3" fmla="*/ 4340279 w 5052131"/>
                <a:gd name="connsiteY3" fmla="*/ 3283675 h 4092376"/>
                <a:gd name="connsiteX4" fmla="*/ 4060879 w 5052131"/>
                <a:gd name="connsiteY4" fmla="*/ 3626574 h 4092376"/>
                <a:gd name="connsiteX5" fmla="*/ 3730679 w 5052131"/>
                <a:gd name="connsiteY5" fmla="*/ 3397973 h 4092376"/>
                <a:gd name="connsiteX6" fmla="*/ 3197279 w 5052131"/>
                <a:gd name="connsiteY6" fmla="*/ 3105873 h 4092376"/>
                <a:gd name="connsiteX7" fmla="*/ 2841679 w 5052131"/>
                <a:gd name="connsiteY7" fmla="*/ 3575774 h 4092376"/>
                <a:gd name="connsiteX8" fmla="*/ 2409879 w 5052131"/>
                <a:gd name="connsiteY8" fmla="*/ 3766274 h 4092376"/>
                <a:gd name="connsiteX9" fmla="*/ 2143179 w 5052131"/>
                <a:gd name="connsiteY9" fmla="*/ 3156674 h 4092376"/>
                <a:gd name="connsiteX10" fmla="*/ 1660579 w 5052131"/>
                <a:gd name="connsiteY10" fmla="*/ 3829775 h 4092376"/>
                <a:gd name="connsiteX11" fmla="*/ 1419279 w 5052131"/>
                <a:gd name="connsiteY11" fmla="*/ 3448775 h 4092376"/>
                <a:gd name="connsiteX12" fmla="*/ 1063679 w 5052131"/>
                <a:gd name="connsiteY12" fmla="*/ 3232875 h 4092376"/>
                <a:gd name="connsiteX13" fmla="*/ 619179 w 5052131"/>
                <a:gd name="connsiteY13" fmla="*/ 3359875 h 4092376"/>
                <a:gd name="connsiteX14" fmla="*/ 314379 w 5052131"/>
                <a:gd name="connsiteY14" fmla="*/ 2826475 h 4092376"/>
                <a:gd name="connsiteX15" fmla="*/ 100684 w 5052131"/>
                <a:gd name="connsiteY15" fmla="*/ 3474175 h 4092376"/>
                <a:gd name="connsiteX16" fmla="*/ 519784 w 5052131"/>
                <a:gd name="connsiteY16" fmla="*/ 476976 h 4092376"/>
                <a:gd name="connsiteX0" fmla="*/ 519784 w 5052131"/>
                <a:gd name="connsiteY0" fmla="*/ 476976 h 4092376"/>
                <a:gd name="connsiteX1" fmla="*/ 4987979 w 5052131"/>
                <a:gd name="connsiteY1" fmla="*/ 3359876 h 4092376"/>
                <a:gd name="connsiteX2" fmla="*/ 4708579 w 5052131"/>
                <a:gd name="connsiteY2" fmla="*/ 2585174 h 4092376"/>
                <a:gd name="connsiteX3" fmla="*/ 4340279 w 5052131"/>
                <a:gd name="connsiteY3" fmla="*/ 3283675 h 4092376"/>
                <a:gd name="connsiteX4" fmla="*/ 4060879 w 5052131"/>
                <a:gd name="connsiteY4" fmla="*/ 3626574 h 4092376"/>
                <a:gd name="connsiteX5" fmla="*/ 3730679 w 5052131"/>
                <a:gd name="connsiteY5" fmla="*/ 3397973 h 4092376"/>
                <a:gd name="connsiteX6" fmla="*/ 3197279 w 5052131"/>
                <a:gd name="connsiteY6" fmla="*/ 3105873 h 4092376"/>
                <a:gd name="connsiteX7" fmla="*/ 2841679 w 5052131"/>
                <a:gd name="connsiteY7" fmla="*/ 3575774 h 4092376"/>
                <a:gd name="connsiteX8" fmla="*/ 2409879 w 5052131"/>
                <a:gd name="connsiteY8" fmla="*/ 3766274 h 4092376"/>
                <a:gd name="connsiteX9" fmla="*/ 2143179 w 5052131"/>
                <a:gd name="connsiteY9" fmla="*/ 3156674 h 4092376"/>
                <a:gd name="connsiteX10" fmla="*/ 1660579 w 5052131"/>
                <a:gd name="connsiteY10" fmla="*/ 3829775 h 4092376"/>
                <a:gd name="connsiteX11" fmla="*/ 1419279 w 5052131"/>
                <a:gd name="connsiteY11" fmla="*/ 3448775 h 4092376"/>
                <a:gd name="connsiteX12" fmla="*/ 1063679 w 5052131"/>
                <a:gd name="connsiteY12" fmla="*/ 3232875 h 4092376"/>
                <a:gd name="connsiteX13" fmla="*/ 619179 w 5052131"/>
                <a:gd name="connsiteY13" fmla="*/ 3359875 h 4092376"/>
                <a:gd name="connsiteX14" fmla="*/ 314379 w 5052131"/>
                <a:gd name="connsiteY14" fmla="*/ 2826475 h 4092376"/>
                <a:gd name="connsiteX15" fmla="*/ 100684 w 5052131"/>
                <a:gd name="connsiteY15" fmla="*/ 3474175 h 4092376"/>
                <a:gd name="connsiteX16" fmla="*/ 519784 w 5052131"/>
                <a:gd name="connsiteY16" fmla="*/ 476976 h 4092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52131" h="4092376">
                  <a:moveTo>
                    <a:pt x="519784" y="476976"/>
                  </a:moveTo>
                  <a:cubicBezTo>
                    <a:pt x="4803182" y="-1368757"/>
                    <a:pt x="5263881" y="2691009"/>
                    <a:pt x="4987979" y="3359876"/>
                  </a:cubicBezTo>
                  <a:cubicBezTo>
                    <a:pt x="4937179" y="3342942"/>
                    <a:pt x="4772079" y="3961008"/>
                    <a:pt x="4708579" y="2585174"/>
                  </a:cubicBezTo>
                  <a:cubicBezTo>
                    <a:pt x="4750912" y="4989708"/>
                    <a:pt x="4272546" y="3749341"/>
                    <a:pt x="4340279" y="3283675"/>
                  </a:cubicBezTo>
                  <a:cubicBezTo>
                    <a:pt x="4554062" y="3491108"/>
                    <a:pt x="4018546" y="4610824"/>
                    <a:pt x="4060879" y="3626574"/>
                  </a:cubicBezTo>
                  <a:cubicBezTo>
                    <a:pt x="4039712" y="3683724"/>
                    <a:pt x="3798412" y="4752640"/>
                    <a:pt x="3730679" y="3397973"/>
                  </a:cubicBezTo>
                  <a:cubicBezTo>
                    <a:pt x="3586746" y="4824606"/>
                    <a:pt x="3148596" y="3707006"/>
                    <a:pt x="3197279" y="3105873"/>
                  </a:cubicBezTo>
                  <a:cubicBezTo>
                    <a:pt x="3328512" y="3346115"/>
                    <a:pt x="2915762" y="4784391"/>
                    <a:pt x="2841679" y="3575774"/>
                  </a:cubicBezTo>
                  <a:cubicBezTo>
                    <a:pt x="2704096" y="4322958"/>
                    <a:pt x="2433162" y="4088007"/>
                    <a:pt x="2409879" y="3766274"/>
                  </a:cubicBezTo>
                  <a:cubicBezTo>
                    <a:pt x="2094496" y="4562141"/>
                    <a:pt x="2083912" y="3454065"/>
                    <a:pt x="2143179" y="3156674"/>
                  </a:cubicBezTo>
                  <a:cubicBezTo>
                    <a:pt x="2100846" y="4354708"/>
                    <a:pt x="1694446" y="4149392"/>
                    <a:pt x="1660579" y="3829775"/>
                  </a:cubicBezTo>
                  <a:cubicBezTo>
                    <a:pt x="1360012" y="4373759"/>
                    <a:pt x="1279579" y="3723942"/>
                    <a:pt x="1419279" y="3448775"/>
                  </a:cubicBezTo>
                  <a:cubicBezTo>
                    <a:pt x="1114479" y="4850008"/>
                    <a:pt x="1031929" y="3402208"/>
                    <a:pt x="1063679" y="3232875"/>
                  </a:cubicBezTo>
                  <a:cubicBezTo>
                    <a:pt x="1006529" y="4511342"/>
                    <a:pt x="547212" y="3859408"/>
                    <a:pt x="619179" y="3359875"/>
                  </a:cubicBezTo>
                  <a:cubicBezTo>
                    <a:pt x="399046" y="4651042"/>
                    <a:pt x="273795" y="3137625"/>
                    <a:pt x="314379" y="2826475"/>
                  </a:cubicBezTo>
                  <a:cubicBezTo>
                    <a:pt x="243147" y="3436075"/>
                    <a:pt x="210016" y="3512275"/>
                    <a:pt x="100684" y="3474175"/>
                  </a:cubicBezTo>
                  <a:cubicBezTo>
                    <a:pt x="-191416" y="2284609"/>
                    <a:pt x="214984" y="1323642"/>
                    <a:pt x="519784" y="476976"/>
                  </a:cubicBezTo>
                  <a:close/>
                </a:path>
              </a:pathLst>
            </a:custGeom>
            <a:solidFill>
              <a:srgbClr val="9D4D1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14">
              <a:extLst>
                <a:ext uri="{FF2B5EF4-FFF2-40B4-BE49-F238E27FC236}">
                  <a16:creationId xmlns:a16="http://schemas.microsoft.com/office/drawing/2014/main" id="{E21B8DEC-8869-F77E-E2B8-700B12F95D53}"/>
                </a:ext>
              </a:extLst>
            </p:cNvPr>
            <p:cNvSpPr/>
            <p:nvPr/>
          </p:nvSpPr>
          <p:spPr>
            <a:xfrm flipH="1">
              <a:off x="5904317" y="1898643"/>
              <a:ext cx="1323975" cy="750654"/>
            </a:xfrm>
            <a:custGeom>
              <a:avLst/>
              <a:gdLst>
                <a:gd name="connsiteX0" fmla="*/ 0 w 609600"/>
                <a:gd name="connsiteY0" fmla="*/ 0 h 66675"/>
                <a:gd name="connsiteX1" fmla="*/ 609600 w 609600"/>
                <a:gd name="connsiteY1" fmla="*/ 0 h 66675"/>
                <a:gd name="connsiteX2" fmla="*/ 609600 w 609600"/>
                <a:gd name="connsiteY2" fmla="*/ 66675 h 66675"/>
                <a:gd name="connsiteX3" fmla="*/ 0 w 609600"/>
                <a:gd name="connsiteY3" fmla="*/ 66675 h 66675"/>
                <a:gd name="connsiteX4" fmla="*/ 0 w 609600"/>
                <a:gd name="connsiteY4" fmla="*/ 0 h 66675"/>
                <a:gd name="connsiteX0" fmla="*/ 0 w 942975"/>
                <a:gd name="connsiteY0" fmla="*/ 400050 h 466725"/>
                <a:gd name="connsiteX1" fmla="*/ 942975 w 942975"/>
                <a:gd name="connsiteY1" fmla="*/ 0 h 466725"/>
                <a:gd name="connsiteX2" fmla="*/ 609600 w 942975"/>
                <a:gd name="connsiteY2" fmla="*/ 466725 h 466725"/>
                <a:gd name="connsiteX3" fmla="*/ 0 w 942975"/>
                <a:gd name="connsiteY3" fmla="*/ 466725 h 466725"/>
                <a:gd name="connsiteX4" fmla="*/ 0 w 942975"/>
                <a:gd name="connsiteY4" fmla="*/ 400050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390525 w 1333500"/>
                <a:gd name="connsiteY3" fmla="*/ 466725 h 466725"/>
                <a:gd name="connsiteX4" fmla="*/ 0 w 1333500"/>
                <a:gd name="connsiteY4" fmla="*/ 333375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0 w 1333500"/>
                <a:gd name="connsiteY3" fmla="*/ 333375 h 466725"/>
                <a:gd name="connsiteX0" fmla="*/ 0 w 1333500"/>
                <a:gd name="connsiteY0" fmla="*/ 333375 h 333375"/>
                <a:gd name="connsiteX1" fmla="*/ 1333500 w 1333500"/>
                <a:gd name="connsiteY1" fmla="*/ 0 h 333375"/>
                <a:gd name="connsiteX2" fmla="*/ 1238250 w 1333500"/>
                <a:gd name="connsiteY2" fmla="*/ 314325 h 333375"/>
                <a:gd name="connsiteX3" fmla="*/ 0 w 1333500"/>
                <a:gd name="connsiteY3" fmla="*/ 333375 h 333375"/>
                <a:gd name="connsiteX0" fmla="*/ 0 w 1333500"/>
                <a:gd name="connsiteY0" fmla="*/ 333375 h 629752"/>
                <a:gd name="connsiteX1" fmla="*/ 1333500 w 1333500"/>
                <a:gd name="connsiteY1" fmla="*/ 0 h 629752"/>
                <a:gd name="connsiteX2" fmla="*/ 1238250 w 1333500"/>
                <a:gd name="connsiteY2" fmla="*/ 314325 h 629752"/>
                <a:gd name="connsiteX3" fmla="*/ 0 w 1333500"/>
                <a:gd name="connsiteY3" fmla="*/ 333375 h 629752"/>
                <a:gd name="connsiteX0" fmla="*/ 0 w 1333500"/>
                <a:gd name="connsiteY0" fmla="*/ 333375 h 737558"/>
                <a:gd name="connsiteX1" fmla="*/ 1333500 w 1333500"/>
                <a:gd name="connsiteY1" fmla="*/ 0 h 737558"/>
                <a:gd name="connsiteX2" fmla="*/ 1238250 w 1333500"/>
                <a:gd name="connsiteY2" fmla="*/ 314325 h 737558"/>
                <a:gd name="connsiteX3" fmla="*/ 0 w 1333500"/>
                <a:gd name="connsiteY3" fmla="*/ 333375 h 737558"/>
                <a:gd name="connsiteX0" fmla="*/ 0 w 1333500"/>
                <a:gd name="connsiteY0" fmla="*/ 333375 h 694317"/>
                <a:gd name="connsiteX1" fmla="*/ 1333500 w 1333500"/>
                <a:gd name="connsiteY1" fmla="*/ 0 h 694317"/>
                <a:gd name="connsiteX2" fmla="*/ 1238250 w 1333500"/>
                <a:gd name="connsiteY2" fmla="*/ 238125 h 694317"/>
                <a:gd name="connsiteX3" fmla="*/ 0 w 1333500"/>
                <a:gd name="connsiteY3" fmla="*/ 333375 h 694317"/>
                <a:gd name="connsiteX0" fmla="*/ 0 w 1333500"/>
                <a:gd name="connsiteY0" fmla="*/ 333375 h 728742"/>
                <a:gd name="connsiteX1" fmla="*/ 1333500 w 1333500"/>
                <a:gd name="connsiteY1" fmla="*/ 0 h 728742"/>
                <a:gd name="connsiteX2" fmla="*/ 1238250 w 1333500"/>
                <a:gd name="connsiteY2" fmla="*/ 238125 h 728742"/>
                <a:gd name="connsiteX3" fmla="*/ 0 w 1333500"/>
                <a:gd name="connsiteY3" fmla="*/ 333375 h 728742"/>
                <a:gd name="connsiteX0" fmla="*/ 0 w 1323975"/>
                <a:gd name="connsiteY0" fmla="*/ 285750 h 706119"/>
                <a:gd name="connsiteX1" fmla="*/ 1323975 w 1323975"/>
                <a:gd name="connsiteY1" fmla="*/ 0 h 706119"/>
                <a:gd name="connsiteX2" fmla="*/ 1228725 w 1323975"/>
                <a:gd name="connsiteY2" fmla="*/ 238125 h 706119"/>
                <a:gd name="connsiteX3" fmla="*/ 0 w 1323975"/>
                <a:gd name="connsiteY3" fmla="*/ 285750 h 706119"/>
                <a:gd name="connsiteX0" fmla="*/ 0 w 1323975"/>
                <a:gd name="connsiteY0" fmla="*/ 285750 h 712898"/>
                <a:gd name="connsiteX1" fmla="*/ 1323975 w 1323975"/>
                <a:gd name="connsiteY1" fmla="*/ 0 h 712898"/>
                <a:gd name="connsiteX2" fmla="*/ 1228725 w 1323975"/>
                <a:gd name="connsiteY2" fmla="*/ 238125 h 712898"/>
                <a:gd name="connsiteX3" fmla="*/ 0 w 1323975"/>
                <a:gd name="connsiteY3" fmla="*/ 285750 h 712898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3975" h="750654">
                  <a:moveTo>
                    <a:pt x="0" y="285750"/>
                  </a:moveTo>
                  <a:cubicBezTo>
                    <a:pt x="203200" y="304800"/>
                    <a:pt x="873125" y="180975"/>
                    <a:pt x="1323975" y="0"/>
                  </a:cubicBezTo>
                  <a:lnTo>
                    <a:pt x="1228725" y="238125"/>
                  </a:lnTo>
                  <a:cubicBezTo>
                    <a:pt x="577850" y="1035050"/>
                    <a:pt x="31750" y="784225"/>
                    <a:pt x="0" y="285750"/>
                  </a:cubicBezTo>
                  <a:close/>
                </a:path>
              </a:pathLst>
            </a:custGeom>
            <a:solidFill>
              <a:srgbClr val="9D4D1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 14">
              <a:extLst>
                <a:ext uri="{FF2B5EF4-FFF2-40B4-BE49-F238E27FC236}">
                  <a16:creationId xmlns:a16="http://schemas.microsoft.com/office/drawing/2014/main" id="{E444B433-BEE4-992E-69BF-F48670DE1E4D}"/>
                </a:ext>
              </a:extLst>
            </p:cNvPr>
            <p:cNvSpPr/>
            <p:nvPr/>
          </p:nvSpPr>
          <p:spPr>
            <a:xfrm flipH="1">
              <a:off x="5599517" y="384604"/>
              <a:ext cx="1628775" cy="1514132"/>
            </a:xfrm>
            <a:custGeom>
              <a:avLst/>
              <a:gdLst>
                <a:gd name="connsiteX0" fmla="*/ 0 w 609600"/>
                <a:gd name="connsiteY0" fmla="*/ 0 h 66675"/>
                <a:gd name="connsiteX1" fmla="*/ 609600 w 609600"/>
                <a:gd name="connsiteY1" fmla="*/ 0 h 66675"/>
                <a:gd name="connsiteX2" fmla="*/ 609600 w 609600"/>
                <a:gd name="connsiteY2" fmla="*/ 66675 h 66675"/>
                <a:gd name="connsiteX3" fmla="*/ 0 w 609600"/>
                <a:gd name="connsiteY3" fmla="*/ 66675 h 66675"/>
                <a:gd name="connsiteX4" fmla="*/ 0 w 609600"/>
                <a:gd name="connsiteY4" fmla="*/ 0 h 66675"/>
                <a:gd name="connsiteX0" fmla="*/ 0 w 942975"/>
                <a:gd name="connsiteY0" fmla="*/ 400050 h 466725"/>
                <a:gd name="connsiteX1" fmla="*/ 942975 w 942975"/>
                <a:gd name="connsiteY1" fmla="*/ 0 h 466725"/>
                <a:gd name="connsiteX2" fmla="*/ 609600 w 942975"/>
                <a:gd name="connsiteY2" fmla="*/ 466725 h 466725"/>
                <a:gd name="connsiteX3" fmla="*/ 0 w 942975"/>
                <a:gd name="connsiteY3" fmla="*/ 466725 h 466725"/>
                <a:gd name="connsiteX4" fmla="*/ 0 w 942975"/>
                <a:gd name="connsiteY4" fmla="*/ 400050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390525 w 1333500"/>
                <a:gd name="connsiteY3" fmla="*/ 466725 h 466725"/>
                <a:gd name="connsiteX4" fmla="*/ 0 w 1333500"/>
                <a:gd name="connsiteY4" fmla="*/ 333375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0 w 1333500"/>
                <a:gd name="connsiteY3" fmla="*/ 333375 h 466725"/>
                <a:gd name="connsiteX0" fmla="*/ 0 w 1333500"/>
                <a:gd name="connsiteY0" fmla="*/ 333375 h 333375"/>
                <a:gd name="connsiteX1" fmla="*/ 1333500 w 1333500"/>
                <a:gd name="connsiteY1" fmla="*/ 0 h 333375"/>
                <a:gd name="connsiteX2" fmla="*/ 1238250 w 1333500"/>
                <a:gd name="connsiteY2" fmla="*/ 314325 h 333375"/>
                <a:gd name="connsiteX3" fmla="*/ 0 w 1333500"/>
                <a:gd name="connsiteY3" fmla="*/ 333375 h 333375"/>
                <a:gd name="connsiteX0" fmla="*/ 0 w 1333500"/>
                <a:gd name="connsiteY0" fmla="*/ 333375 h 629752"/>
                <a:gd name="connsiteX1" fmla="*/ 1333500 w 1333500"/>
                <a:gd name="connsiteY1" fmla="*/ 0 h 629752"/>
                <a:gd name="connsiteX2" fmla="*/ 1238250 w 1333500"/>
                <a:gd name="connsiteY2" fmla="*/ 314325 h 629752"/>
                <a:gd name="connsiteX3" fmla="*/ 0 w 1333500"/>
                <a:gd name="connsiteY3" fmla="*/ 333375 h 629752"/>
                <a:gd name="connsiteX0" fmla="*/ 0 w 1333500"/>
                <a:gd name="connsiteY0" fmla="*/ 333375 h 737558"/>
                <a:gd name="connsiteX1" fmla="*/ 1333500 w 1333500"/>
                <a:gd name="connsiteY1" fmla="*/ 0 h 737558"/>
                <a:gd name="connsiteX2" fmla="*/ 1238250 w 1333500"/>
                <a:gd name="connsiteY2" fmla="*/ 314325 h 737558"/>
                <a:gd name="connsiteX3" fmla="*/ 0 w 1333500"/>
                <a:gd name="connsiteY3" fmla="*/ 333375 h 737558"/>
                <a:gd name="connsiteX0" fmla="*/ 0 w 1333500"/>
                <a:gd name="connsiteY0" fmla="*/ 333375 h 694317"/>
                <a:gd name="connsiteX1" fmla="*/ 1333500 w 1333500"/>
                <a:gd name="connsiteY1" fmla="*/ 0 h 694317"/>
                <a:gd name="connsiteX2" fmla="*/ 1238250 w 1333500"/>
                <a:gd name="connsiteY2" fmla="*/ 238125 h 694317"/>
                <a:gd name="connsiteX3" fmla="*/ 0 w 1333500"/>
                <a:gd name="connsiteY3" fmla="*/ 333375 h 694317"/>
                <a:gd name="connsiteX0" fmla="*/ 0 w 1333500"/>
                <a:gd name="connsiteY0" fmla="*/ 333375 h 728742"/>
                <a:gd name="connsiteX1" fmla="*/ 1333500 w 1333500"/>
                <a:gd name="connsiteY1" fmla="*/ 0 h 728742"/>
                <a:gd name="connsiteX2" fmla="*/ 1238250 w 1333500"/>
                <a:gd name="connsiteY2" fmla="*/ 238125 h 728742"/>
                <a:gd name="connsiteX3" fmla="*/ 0 w 1333500"/>
                <a:gd name="connsiteY3" fmla="*/ 333375 h 728742"/>
                <a:gd name="connsiteX0" fmla="*/ 0 w 1323975"/>
                <a:gd name="connsiteY0" fmla="*/ 285750 h 706119"/>
                <a:gd name="connsiteX1" fmla="*/ 1323975 w 1323975"/>
                <a:gd name="connsiteY1" fmla="*/ 0 h 706119"/>
                <a:gd name="connsiteX2" fmla="*/ 1228725 w 1323975"/>
                <a:gd name="connsiteY2" fmla="*/ 238125 h 706119"/>
                <a:gd name="connsiteX3" fmla="*/ 0 w 1323975"/>
                <a:gd name="connsiteY3" fmla="*/ 285750 h 706119"/>
                <a:gd name="connsiteX0" fmla="*/ 0 w 1323975"/>
                <a:gd name="connsiteY0" fmla="*/ 285750 h 712898"/>
                <a:gd name="connsiteX1" fmla="*/ 1323975 w 1323975"/>
                <a:gd name="connsiteY1" fmla="*/ 0 h 712898"/>
                <a:gd name="connsiteX2" fmla="*/ 1228725 w 1323975"/>
                <a:gd name="connsiteY2" fmla="*/ 238125 h 712898"/>
                <a:gd name="connsiteX3" fmla="*/ 0 w 1323975"/>
                <a:gd name="connsiteY3" fmla="*/ 285750 h 712898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920875"/>
                <a:gd name="connsiteY0" fmla="*/ 0 h 1236214"/>
                <a:gd name="connsiteX1" fmla="*/ 1920875 w 1920875"/>
                <a:gd name="connsiteY1" fmla="*/ 742950 h 1236214"/>
                <a:gd name="connsiteX2" fmla="*/ 1825625 w 1920875"/>
                <a:gd name="connsiteY2" fmla="*/ 981075 h 1236214"/>
                <a:gd name="connsiteX3" fmla="*/ 0 w 1920875"/>
                <a:gd name="connsiteY3" fmla="*/ 0 h 1236214"/>
                <a:gd name="connsiteX0" fmla="*/ 0 w 1920875"/>
                <a:gd name="connsiteY0" fmla="*/ 0 h 1552010"/>
                <a:gd name="connsiteX1" fmla="*/ 1920875 w 1920875"/>
                <a:gd name="connsiteY1" fmla="*/ 742950 h 1552010"/>
                <a:gd name="connsiteX2" fmla="*/ 1330325 w 1920875"/>
                <a:gd name="connsiteY2" fmla="*/ 1336675 h 1552010"/>
                <a:gd name="connsiteX3" fmla="*/ 0 w 1920875"/>
                <a:gd name="connsiteY3" fmla="*/ 0 h 1552010"/>
                <a:gd name="connsiteX0" fmla="*/ 0 w 1692275"/>
                <a:gd name="connsiteY0" fmla="*/ 0 h 1552010"/>
                <a:gd name="connsiteX1" fmla="*/ 1692275 w 1692275"/>
                <a:gd name="connsiteY1" fmla="*/ 933450 h 1552010"/>
                <a:gd name="connsiteX2" fmla="*/ 1330325 w 1692275"/>
                <a:gd name="connsiteY2" fmla="*/ 1336675 h 1552010"/>
                <a:gd name="connsiteX3" fmla="*/ 0 w 1692275"/>
                <a:gd name="connsiteY3" fmla="*/ 0 h 1552010"/>
                <a:gd name="connsiteX0" fmla="*/ 0 w 1692275"/>
                <a:gd name="connsiteY0" fmla="*/ 64117 h 1616127"/>
                <a:gd name="connsiteX1" fmla="*/ 1692275 w 1692275"/>
                <a:gd name="connsiteY1" fmla="*/ 997567 h 1616127"/>
                <a:gd name="connsiteX2" fmla="*/ 1330325 w 1692275"/>
                <a:gd name="connsiteY2" fmla="*/ 1400792 h 1616127"/>
                <a:gd name="connsiteX3" fmla="*/ 0 w 1692275"/>
                <a:gd name="connsiteY3" fmla="*/ 64117 h 1616127"/>
                <a:gd name="connsiteX0" fmla="*/ 0 w 1692275"/>
                <a:gd name="connsiteY0" fmla="*/ 55225 h 1607235"/>
                <a:gd name="connsiteX1" fmla="*/ 1692275 w 1692275"/>
                <a:gd name="connsiteY1" fmla="*/ 988675 h 1607235"/>
                <a:gd name="connsiteX2" fmla="*/ 1330325 w 1692275"/>
                <a:gd name="connsiteY2" fmla="*/ 1391900 h 1607235"/>
                <a:gd name="connsiteX3" fmla="*/ 0 w 1692275"/>
                <a:gd name="connsiteY3" fmla="*/ 55225 h 1607235"/>
                <a:gd name="connsiteX0" fmla="*/ 0 w 1692275"/>
                <a:gd name="connsiteY0" fmla="*/ 67876 h 1619886"/>
                <a:gd name="connsiteX1" fmla="*/ 1692275 w 1692275"/>
                <a:gd name="connsiteY1" fmla="*/ 1001326 h 1619886"/>
                <a:gd name="connsiteX2" fmla="*/ 1330325 w 1692275"/>
                <a:gd name="connsiteY2" fmla="*/ 1404551 h 1619886"/>
                <a:gd name="connsiteX3" fmla="*/ 0 w 1692275"/>
                <a:gd name="connsiteY3" fmla="*/ 67876 h 1619886"/>
                <a:gd name="connsiteX0" fmla="*/ 0 w 1628775"/>
                <a:gd name="connsiteY0" fmla="*/ 71322 h 1623332"/>
                <a:gd name="connsiteX1" fmla="*/ 1628775 w 1628775"/>
                <a:gd name="connsiteY1" fmla="*/ 903172 h 1623332"/>
                <a:gd name="connsiteX2" fmla="*/ 1330325 w 1628775"/>
                <a:gd name="connsiteY2" fmla="*/ 1407997 h 1623332"/>
                <a:gd name="connsiteX3" fmla="*/ 0 w 1628775"/>
                <a:gd name="connsiteY3" fmla="*/ 71322 h 1623332"/>
                <a:gd name="connsiteX0" fmla="*/ 0 w 1628775"/>
                <a:gd name="connsiteY0" fmla="*/ 70464 h 1622474"/>
                <a:gd name="connsiteX1" fmla="*/ 1628775 w 1628775"/>
                <a:gd name="connsiteY1" fmla="*/ 902314 h 1622474"/>
                <a:gd name="connsiteX2" fmla="*/ 1330325 w 1628775"/>
                <a:gd name="connsiteY2" fmla="*/ 1407139 h 1622474"/>
                <a:gd name="connsiteX3" fmla="*/ 0 w 1628775"/>
                <a:gd name="connsiteY3" fmla="*/ 70464 h 1622474"/>
                <a:gd name="connsiteX0" fmla="*/ 0 w 1628775"/>
                <a:gd name="connsiteY0" fmla="*/ 48215 h 1600225"/>
                <a:gd name="connsiteX1" fmla="*/ 1628775 w 1628775"/>
                <a:gd name="connsiteY1" fmla="*/ 880065 h 1600225"/>
                <a:gd name="connsiteX2" fmla="*/ 1330325 w 1628775"/>
                <a:gd name="connsiteY2" fmla="*/ 1384890 h 1600225"/>
                <a:gd name="connsiteX3" fmla="*/ 0 w 1628775"/>
                <a:gd name="connsiteY3" fmla="*/ 48215 h 1600225"/>
                <a:gd name="connsiteX0" fmla="*/ 0 w 1628775"/>
                <a:gd name="connsiteY0" fmla="*/ 19731 h 1571741"/>
                <a:gd name="connsiteX1" fmla="*/ 1628775 w 1628775"/>
                <a:gd name="connsiteY1" fmla="*/ 851581 h 1571741"/>
                <a:gd name="connsiteX2" fmla="*/ 1330325 w 1628775"/>
                <a:gd name="connsiteY2" fmla="*/ 1356406 h 1571741"/>
                <a:gd name="connsiteX3" fmla="*/ 0 w 1628775"/>
                <a:gd name="connsiteY3" fmla="*/ 19731 h 1571741"/>
                <a:gd name="connsiteX0" fmla="*/ 0 w 1628775"/>
                <a:gd name="connsiteY0" fmla="*/ 19731 h 1558020"/>
                <a:gd name="connsiteX1" fmla="*/ 1628775 w 1628775"/>
                <a:gd name="connsiteY1" fmla="*/ 851581 h 1558020"/>
                <a:gd name="connsiteX2" fmla="*/ 1330325 w 1628775"/>
                <a:gd name="connsiteY2" fmla="*/ 1356406 h 1558020"/>
                <a:gd name="connsiteX3" fmla="*/ 0 w 1628775"/>
                <a:gd name="connsiteY3" fmla="*/ 19731 h 1558020"/>
                <a:gd name="connsiteX0" fmla="*/ 0 w 1628775"/>
                <a:gd name="connsiteY0" fmla="*/ 19731 h 1526407"/>
                <a:gd name="connsiteX1" fmla="*/ 1628775 w 1628775"/>
                <a:gd name="connsiteY1" fmla="*/ 851581 h 1526407"/>
                <a:gd name="connsiteX2" fmla="*/ 1330325 w 1628775"/>
                <a:gd name="connsiteY2" fmla="*/ 1356406 h 1526407"/>
                <a:gd name="connsiteX3" fmla="*/ 0 w 1628775"/>
                <a:gd name="connsiteY3" fmla="*/ 19731 h 1526407"/>
                <a:gd name="connsiteX0" fmla="*/ 0 w 1628775"/>
                <a:gd name="connsiteY0" fmla="*/ 19731 h 1509237"/>
                <a:gd name="connsiteX1" fmla="*/ 1628775 w 1628775"/>
                <a:gd name="connsiteY1" fmla="*/ 851581 h 1509237"/>
                <a:gd name="connsiteX2" fmla="*/ 1330325 w 1628775"/>
                <a:gd name="connsiteY2" fmla="*/ 1356406 h 1509237"/>
                <a:gd name="connsiteX3" fmla="*/ 0 w 1628775"/>
                <a:gd name="connsiteY3" fmla="*/ 19731 h 1509237"/>
                <a:gd name="connsiteX0" fmla="*/ 0 w 1628775"/>
                <a:gd name="connsiteY0" fmla="*/ 19731 h 1526055"/>
                <a:gd name="connsiteX1" fmla="*/ 1628775 w 1628775"/>
                <a:gd name="connsiteY1" fmla="*/ 851581 h 1526055"/>
                <a:gd name="connsiteX2" fmla="*/ 1330325 w 1628775"/>
                <a:gd name="connsiteY2" fmla="*/ 1356406 h 1526055"/>
                <a:gd name="connsiteX3" fmla="*/ 0 w 1628775"/>
                <a:gd name="connsiteY3" fmla="*/ 19731 h 1526055"/>
                <a:gd name="connsiteX0" fmla="*/ 0 w 1628775"/>
                <a:gd name="connsiteY0" fmla="*/ 19731 h 1561949"/>
                <a:gd name="connsiteX1" fmla="*/ 1628775 w 1628775"/>
                <a:gd name="connsiteY1" fmla="*/ 851581 h 1561949"/>
                <a:gd name="connsiteX2" fmla="*/ 1330325 w 1628775"/>
                <a:gd name="connsiteY2" fmla="*/ 1356406 h 1561949"/>
                <a:gd name="connsiteX3" fmla="*/ 0 w 1628775"/>
                <a:gd name="connsiteY3" fmla="*/ 19731 h 1561949"/>
                <a:gd name="connsiteX0" fmla="*/ 0 w 1628775"/>
                <a:gd name="connsiteY0" fmla="*/ 19731 h 1501781"/>
                <a:gd name="connsiteX1" fmla="*/ 1628775 w 1628775"/>
                <a:gd name="connsiteY1" fmla="*/ 851581 h 1501781"/>
                <a:gd name="connsiteX2" fmla="*/ 1330325 w 1628775"/>
                <a:gd name="connsiteY2" fmla="*/ 1356406 h 1501781"/>
                <a:gd name="connsiteX3" fmla="*/ 0 w 1628775"/>
                <a:gd name="connsiteY3" fmla="*/ 19731 h 1501781"/>
                <a:gd name="connsiteX0" fmla="*/ 0 w 1628775"/>
                <a:gd name="connsiteY0" fmla="*/ 19731 h 1560496"/>
                <a:gd name="connsiteX1" fmla="*/ 1628775 w 1628775"/>
                <a:gd name="connsiteY1" fmla="*/ 851581 h 1560496"/>
                <a:gd name="connsiteX2" fmla="*/ 1317625 w 1628775"/>
                <a:gd name="connsiteY2" fmla="*/ 1419906 h 1560496"/>
                <a:gd name="connsiteX3" fmla="*/ 0 w 1628775"/>
                <a:gd name="connsiteY3" fmla="*/ 19731 h 1560496"/>
                <a:gd name="connsiteX0" fmla="*/ 0 w 1628775"/>
                <a:gd name="connsiteY0" fmla="*/ 19731 h 1514132"/>
                <a:gd name="connsiteX1" fmla="*/ 1628775 w 1628775"/>
                <a:gd name="connsiteY1" fmla="*/ 851581 h 1514132"/>
                <a:gd name="connsiteX2" fmla="*/ 1317625 w 1628775"/>
                <a:gd name="connsiteY2" fmla="*/ 1419906 h 1514132"/>
                <a:gd name="connsiteX3" fmla="*/ 0 w 1628775"/>
                <a:gd name="connsiteY3" fmla="*/ 19731 h 151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514132">
                  <a:moveTo>
                    <a:pt x="0" y="19731"/>
                  </a:moveTo>
                  <a:cubicBezTo>
                    <a:pt x="876300" y="-189819"/>
                    <a:pt x="441325" y="1350056"/>
                    <a:pt x="1628775" y="851581"/>
                  </a:cubicBezTo>
                  <a:lnTo>
                    <a:pt x="1317625" y="1419906"/>
                  </a:lnTo>
                  <a:cubicBezTo>
                    <a:pt x="-209550" y="1873931"/>
                    <a:pt x="412750" y="569006"/>
                    <a:pt x="0" y="19731"/>
                  </a:cubicBezTo>
                  <a:close/>
                </a:path>
              </a:pathLst>
            </a:custGeom>
            <a:solidFill>
              <a:srgbClr val="B8957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ectangle 14">
              <a:extLst>
                <a:ext uri="{FF2B5EF4-FFF2-40B4-BE49-F238E27FC236}">
                  <a16:creationId xmlns:a16="http://schemas.microsoft.com/office/drawing/2014/main" id="{5EE3605D-0642-982A-A21B-AFEA2C34530F}"/>
                </a:ext>
              </a:extLst>
            </p:cNvPr>
            <p:cNvSpPr/>
            <p:nvPr/>
          </p:nvSpPr>
          <p:spPr>
            <a:xfrm flipH="1">
              <a:off x="6043918" y="2034531"/>
              <a:ext cx="1084301" cy="614766"/>
            </a:xfrm>
            <a:custGeom>
              <a:avLst/>
              <a:gdLst>
                <a:gd name="connsiteX0" fmla="*/ 0 w 609600"/>
                <a:gd name="connsiteY0" fmla="*/ 0 h 66675"/>
                <a:gd name="connsiteX1" fmla="*/ 609600 w 609600"/>
                <a:gd name="connsiteY1" fmla="*/ 0 h 66675"/>
                <a:gd name="connsiteX2" fmla="*/ 609600 w 609600"/>
                <a:gd name="connsiteY2" fmla="*/ 66675 h 66675"/>
                <a:gd name="connsiteX3" fmla="*/ 0 w 609600"/>
                <a:gd name="connsiteY3" fmla="*/ 66675 h 66675"/>
                <a:gd name="connsiteX4" fmla="*/ 0 w 609600"/>
                <a:gd name="connsiteY4" fmla="*/ 0 h 66675"/>
                <a:gd name="connsiteX0" fmla="*/ 0 w 942975"/>
                <a:gd name="connsiteY0" fmla="*/ 400050 h 466725"/>
                <a:gd name="connsiteX1" fmla="*/ 942975 w 942975"/>
                <a:gd name="connsiteY1" fmla="*/ 0 h 466725"/>
                <a:gd name="connsiteX2" fmla="*/ 609600 w 942975"/>
                <a:gd name="connsiteY2" fmla="*/ 466725 h 466725"/>
                <a:gd name="connsiteX3" fmla="*/ 0 w 942975"/>
                <a:gd name="connsiteY3" fmla="*/ 466725 h 466725"/>
                <a:gd name="connsiteX4" fmla="*/ 0 w 942975"/>
                <a:gd name="connsiteY4" fmla="*/ 400050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390525 w 1333500"/>
                <a:gd name="connsiteY3" fmla="*/ 466725 h 466725"/>
                <a:gd name="connsiteX4" fmla="*/ 0 w 1333500"/>
                <a:gd name="connsiteY4" fmla="*/ 333375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0 w 1333500"/>
                <a:gd name="connsiteY3" fmla="*/ 333375 h 466725"/>
                <a:gd name="connsiteX0" fmla="*/ 0 w 1333500"/>
                <a:gd name="connsiteY0" fmla="*/ 333375 h 333375"/>
                <a:gd name="connsiteX1" fmla="*/ 1333500 w 1333500"/>
                <a:gd name="connsiteY1" fmla="*/ 0 h 333375"/>
                <a:gd name="connsiteX2" fmla="*/ 1238250 w 1333500"/>
                <a:gd name="connsiteY2" fmla="*/ 314325 h 333375"/>
                <a:gd name="connsiteX3" fmla="*/ 0 w 1333500"/>
                <a:gd name="connsiteY3" fmla="*/ 333375 h 333375"/>
                <a:gd name="connsiteX0" fmla="*/ 0 w 1333500"/>
                <a:gd name="connsiteY0" fmla="*/ 333375 h 629752"/>
                <a:gd name="connsiteX1" fmla="*/ 1333500 w 1333500"/>
                <a:gd name="connsiteY1" fmla="*/ 0 h 629752"/>
                <a:gd name="connsiteX2" fmla="*/ 1238250 w 1333500"/>
                <a:gd name="connsiteY2" fmla="*/ 314325 h 629752"/>
                <a:gd name="connsiteX3" fmla="*/ 0 w 1333500"/>
                <a:gd name="connsiteY3" fmla="*/ 333375 h 629752"/>
                <a:gd name="connsiteX0" fmla="*/ 0 w 1333500"/>
                <a:gd name="connsiteY0" fmla="*/ 333375 h 737558"/>
                <a:gd name="connsiteX1" fmla="*/ 1333500 w 1333500"/>
                <a:gd name="connsiteY1" fmla="*/ 0 h 737558"/>
                <a:gd name="connsiteX2" fmla="*/ 1238250 w 1333500"/>
                <a:gd name="connsiteY2" fmla="*/ 314325 h 737558"/>
                <a:gd name="connsiteX3" fmla="*/ 0 w 1333500"/>
                <a:gd name="connsiteY3" fmla="*/ 333375 h 737558"/>
                <a:gd name="connsiteX0" fmla="*/ 0 w 1333500"/>
                <a:gd name="connsiteY0" fmla="*/ 333375 h 694317"/>
                <a:gd name="connsiteX1" fmla="*/ 1333500 w 1333500"/>
                <a:gd name="connsiteY1" fmla="*/ 0 h 694317"/>
                <a:gd name="connsiteX2" fmla="*/ 1238250 w 1333500"/>
                <a:gd name="connsiteY2" fmla="*/ 238125 h 694317"/>
                <a:gd name="connsiteX3" fmla="*/ 0 w 1333500"/>
                <a:gd name="connsiteY3" fmla="*/ 333375 h 694317"/>
                <a:gd name="connsiteX0" fmla="*/ 0 w 1333500"/>
                <a:gd name="connsiteY0" fmla="*/ 333375 h 728742"/>
                <a:gd name="connsiteX1" fmla="*/ 1333500 w 1333500"/>
                <a:gd name="connsiteY1" fmla="*/ 0 h 728742"/>
                <a:gd name="connsiteX2" fmla="*/ 1238250 w 1333500"/>
                <a:gd name="connsiteY2" fmla="*/ 238125 h 728742"/>
                <a:gd name="connsiteX3" fmla="*/ 0 w 1333500"/>
                <a:gd name="connsiteY3" fmla="*/ 333375 h 728742"/>
                <a:gd name="connsiteX0" fmla="*/ 0 w 1323975"/>
                <a:gd name="connsiteY0" fmla="*/ 285750 h 706119"/>
                <a:gd name="connsiteX1" fmla="*/ 1323975 w 1323975"/>
                <a:gd name="connsiteY1" fmla="*/ 0 h 706119"/>
                <a:gd name="connsiteX2" fmla="*/ 1228725 w 1323975"/>
                <a:gd name="connsiteY2" fmla="*/ 238125 h 706119"/>
                <a:gd name="connsiteX3" fmla="*/ 0 w 1323975"/>
                <a:gd name="connsiteY3" fmla="*/ 285750 h 706119"/>
                <a:gd name="connsiteX0" fmla="*/ 0 w 1323975"/>
                <a:gd name="connsiteY0" fmla="*/ 285750 h 712898"/>
                <a:gd name="connsiteX1" fmla="*/ 1323975 w 1323975"/>
                <a:gd name="connsiteY1" fmla="*/ 0 h 712898"/>
                <a:gd name="connsiteX2" fmla="*/ 1228725 w 1323975"/>
                <a:gd name="connsiteY2" fmla="*/ 238125 h 712898"/>
                <a:gd name="connsiteX3" fmla="*/ 0 w 1323975"/>
                <a:gd name="connsiteY3" fmla="*/ 285750 h 712898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3975" h="750654">
                  <a:moveTo>
                    <a:pt x="0" y="285750"/>
                  </a:moveTo>
                  <a:cubicBezTo>
                    <a:pt x="203200" y="304800"/>
                    <a:pt x="873125" y="180975"/>
                    <a:pt x="1323975" y="0"/>
                  </a:cubicBezTo>
                  <a:lnTo>
                    <a:pt x="1228725" y="238125"/>
                  </a:lnTo>
                  <a:cubicBezTo>
                    <a:pt x="577850" y="1035050"/>
                    <a:pt x="31750" y="784225"/>
                    <a:pt x="0" y="285750"/>
                  </a:cubicBezTo>
                  <a:close/>
                </a:path>
              </a:pathLst>
            </a:custGeom>
            <a:solidFill>
              <a:srgbClr val="784312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14">
              <a:extLst>
                <a:ext uri="{FF2B5EF4-FFF2-40B4-BE49-F238E27FC236}">
                  <a16:creationId xmlns:a16="http://schemas.microsoft.com/office/drawing/2014/main" id="{65138D51-BEB6-9D74-225A-3BF5FA3CA743}"/>
                </a:ext>
              </a:extLst>
            </p:cNvPr>
            <p:cNvSpPr/>
            <p:nvPr/>
          </p:nvSpPr>
          <p:spPr>
            <a:xfrm>
              <a:off x="3082111" y="2024199"/>
              <a:ext cx="1084301" cy="614766"/>
            </a:xfrm>
            <a:custGeom>
              <a:avLst/>
              <a:gdLst>
                <a:gd name="connsiteX0" fmla="*/ 0 w 609600"/>
                <a:gd name="connsiteY0" fmla="*/ 0 h 66675"/>
                <a:gd name="connsiteX1" fmla="*/ 609600 w 609600"/>
                <a:gd name="connsiteY1" fmla="*/ 0 h 66675"/>
                <a:gd name="connsiteX2" fmla="*/ 609600 w 609600"/>
                <a:gd name="connsiteY2" fmla="*/ 66675 h 66675"/>
                <a:gd name="connsiteX3" fmla="*/ 0 w 609600"/>
                <a:gd name="connsiteY3" fmla="*/ 66675 h 66675"/>
                <a:gd name="connsiteX4" fmla="*/ 0 w 609600"/>
                <a:gd name="connsiteY4" fmla="*/ 0 h 66675"/>
                <a:gd name="connsiteX0" fmla="*/ 0 w 942975"/>
                <a:gd name="connsiteY0" fmla="*/ 400050 h 466725"/>
                <a:gd name="connsiteX1" fmla="*/ 942975 w 942975"/>
                <a:gd name="connsiteY1" fmla="*/ 0 h 466725"/>
                <a:gd name="connsiteX2" fmla="*/ 609600 w 942975"/>
                <a:gd name="connsiteY2" fmla="*/ 466725 h 466725"/>
                <a:gd name="connsiteX3" fmla="*/ 0 w 942975"/>
                <a:gd name="connsiteY3" fmla="*/ 466725 h 466725"/>
                <a:gd name="connsiteX4" fmla="*/ 0 w 942975"/>
                <a:gd name="connsiteY4" fmla="*/ 400050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390525 w 1333500"/>
                <a:gd name="connsiteY3" fmla="*/ 466725 h 466725"/>
                <a:gd name="connsiteX4" fmla="*/ 0 w 1333500"/>
                <a:gd name="connsiteY4" fmla="*/ 333375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0 w 1333500"/>
                <a:gd name="connsiteY3" fmla="*/ 333375 h 466725"/>
                <a:gd name="connsiteX0" fmla="*/ 0 w 1333500"/>
                <a:gd name="connsiteY0" fmla="*/ 333375 h 333375"/>
                <a:gd name="connsiteX1" fmla="*/ 1333500 w 1333500"/>
                <a:gd name="connsiteY1" fmla="*/ 0 h 333375"/>
                <a:gd name="connsiteX2" fmla="*/ 1238250 w 1333500"/>
                <a:gd name="connsiteY2" fmla="*/ 314325 h 333375"/>
                <a:gd name="connsiteX3" fmla="*/ 0 w 1333500"/>
                <a:gd name="connsiteY3" fmla="*/ 333375 h 333375"/>
                <a:gd name="connsiteX0" fmla="*/ 0 w 1333500"/>
                <a:gd name="connsiteY0" fmla="*/ 333375 h 629752"/>
                <a:gd name="connsiteX1" fmla="*/ 1333500 w 1333500"/>
                <a:gd name="connsiteY1" fmla="*/ 0 h 629752"/>
                <a:gd name="connsiteX2" fmla="*/ 1238250 w 1333500"/>
                <a:gd name="connsiteY2" fmla="*/ 314325 h 629752"/>
                <a:gd name="connsiteX3" fmla="*/ 0 w 1333500"/>
                <a:gd name="connsiteY3" fmla="*/ 333375 h 629752"/>
                <a:gd name="connsiteX0" fmla="*/ 0 w 1333500"/>
                <a:gd name="connsiteY0" fmla="*/ 333375 h 737558"/>
                <a:gd name="connsiteX1" fmla="*/ 1333500 w 1333500"/>
                <a:gd name="connsiteY1" fmla="*/ 0 h 737558"/>
                <a:gd name="connsiteX2" fmla="*/ 1238250 w 1333500"/>
                <a:gd name="connsiteY2" fmla="*/ 314325 h 737558"/>
                <a:gd name="connsiteX3" fmla="*/ 0 w 1333500"/>
                <a:gd name="connsiteY3" fmla="*/ 333375 h 737558"/>
                <a:gd name="connsiteX0" fmla="*/ 0 w 1333500"/>
                <a:gd name="connsiteY0" fmla="*/ 333375 h 694317"/>
                <a:gd name="connsiteX1" fmla="*/ 1333500 w 1333500"/>
                <a:gd name="connsiteY1" fmla="*/ 0 h 694317"/>
                <a:gd name="connsiteX2" fmla="*/ 1238250 w 1333500"/>
                <a:gd name="connsiteY2" fmla="*/ 238125 h 694317"/>
                <a:gd name="connsiteX3" fmla="*/ 0 w 1333500"/>
                <a:gd name="connsiteY3" fmla="*/ 333375 h 694317"/>
                <a:gd name="connsiteX0" fmla="*/ 0 w 1333500"/>
                <a:gd name="connsiteY0" fmla="*/ 333375 h 728742"/>
                <a:gd name="connsiteX1" fmla="*/ 1333500 w 1333500"/>
                <a:gd name="connsiteY1" fmla="*/ 0 h 728742"/>
                <a:gd name="connsiteX2" fmla="*/ 1238250 w 1333500"/>
                <a:gd name="connsiteY2" fmla="*/ 238125 h 728742"/>
                <a:gd name="connsiteX3" fmla="*/ 0 w 1333500"/>
                <a:gd name="connsiteY3" fmla="*/ 333375 h 728742"/>
                <a:gd name="connsiteX0" fmla="*/ 0 w 1323975"/>
                <a:gd name="connsiteY0" fmla="*/ 285750 h 706119"/>
                <a:gd name="connsiteX1" fmla="*/ 1323975 w 1323975"/>
                <a:gd name="connsiteY1" fmla="*/ 0 h 706119"/>
                <a:gd name="connsiteX2" fmla="*/ 1228725 w 1323975"/>
                <a:gd name="connsiteY2" fmla="*/ 238125 h 706119"/>
                <a:gd name="connsiteX3" fmla="*/ 0 w 1323975"/>
                <a:gd name="connsiteY3" fmla="*/ 285750 h 706119"/>
                <a:gd name="connsiteX0" fmla="*/ 0 w 1323975"/>
                <a:gd name="connsiteY0" fmla="*/ 285750 h 712898"/>
                <a:gd name="connsiteX1" fmla="*/ 1323975 w 1323975"/>
                <a:gd name="connsiteY1" fmla="*/ 0 h 712898"/>
                <a:gd name="connsiteX2" fmla="*/ 1228725 w 1323975"/>
                <a:gd name="connsiteY2" fmla="*/ 238125 h 712898"/>
                <a:gd name="connsiteX3" fmla="*/ 0 w 1323975"/>
                <a:gd name="connsiteY3" fmla="*/ 285750 h 712898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3975" h="750654">
                  <a:moveTo>
                    <a:pt x="0" y="285750"/>
                  </a:moveTo>
                  <a:cubicBezTo>
                    <a:pt x="203200" y="304800"/>
                    <a:pt x="873125" y="180975"/>
                    <a:pt x="1323975" y="0"/>
                  </a:cubicBezTo>
                  <a:lnTo>
                    <a:pt x="1228725" y="238125"/>
                  </a:lnTo>
                  <a:cubicBezTo>
                    <a:pt x="577850" y="1035050"/>
                    <a:pt x="31750" y="784225"/>
                    <a:pt x="0" y="285750"/>
                  </a:cubicBezTo>
                  <a:close/>
                </a:path>
              </a:pathLst>
            </a:custGeom>
            <a:solidFill>
              <a:srgbClr val="784312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C990D09-862D-0987-334D-52B21FF48065}"/>
                </a:ext>
              </a:extLst>
            </p:cNvPr>
            <p:cNvSpPr/>
            <p:nvPr/>
          </p:nvSpPr>
          <p:spPr>
            <a:xfrm>
              <a:off x="3865848" y="1047139"/>
              <a:ext cx="2423885" cy="2815771"/>
            </a:xfrm>
            <a:prstGeom prst="ellipse">
              <a:avLst/>
            </a:prstGeom>
            <a:solidFill>
              <a:srgbClr val="9D4D1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12">
              <a:extLst>
                <a:ext uri="{FF2B5EF4-FFF2-40B4-BE49-F238E27FC236}">
                  <a16:creationId xmlns:a16="http://schemas.microsoft.com/office/drawing/2014/main" id="{9C8CF8E4-1899-47DB-7B6E-593EA248336C}"/>
                </a:ext>
              </a:extLst>
            </p:cNvPr>
            <p:cNvSpPr/>
            <p:nvPr/>
          </p:nvSpPr>
          <p:spPr>
            <a:xfrm>
              <a:off x="4691691" y="3745753"/>
              <a:ext cx="738514" cy="278764"/>
            </a:xfrm>
            <a:custGeom>
              <a:avLst/>
              <a:gdLst>
                <a:gd name="connsiteX0" fmla="*/ 0 w 358140"/>
                <a:gd name="connsiteY0" fmla="*/ 207903 h 415806"/>
                <a:gd name="connsiteX1" fmla="*/ 179070 w 358140"/>
                <a:gd name="connsiteY1" fmla="*/ 0 h 415806"/>
                <a:gd name="connsiteX2" fmla="*/ 358140 w 358140"/>
                <a:gd name="connsiteY2" fmla="*/ 207903 h 415806"/>
                <a:gd name="connsiteX3" fmla="*/ 179070 w 358140"/>
                <a:gd name="connsiteY3" fmla="*/ 415806 h 415806"/>
                <a:gd name="connsiteX4" fmla="*/ 0 w 358140"/>
                <a:gd name="connsiteY4" fmla="*/ 207903 h 415806"/>
                <a:gd name="connsiteX0" fmla="*/ 0 w 358140"/>
                <a:gd name="connsiteY0" fmla="*/ 207903 h 233890"/>
                <a:gd name="connsiteX1" fmla="*/ 179070 w 358140"/>
                <a:gd name="connsiteY1" fmla="*/ 0 h 233890"/>
                <a:gd name="connsiteX2" fmla="*/ 358140 w 358140"/>
                <a:gd name="connsiteY2" fmla="*/ 207903 h 233890"/>
                <a:gd name="connsiteX3" fmla="*/ 0 w 358140"/>
                <a:gd name="connsiteY3" fmla="*/ 207903 h 233890"/>
                <a:gd name="connsiteX0" fmla="*/ 16067 w 587567"/>
                <a:gd name="connsiteY0" fmla="*/ 211536 h 215292"/>
                <a:gd name="connsiteX1" fmla="*/ 195137 w 587567"/>
                <a:gd name="connsiteY1" fmla="*/ 3633 h 215292"/>
                <a:gd name="connsiteX2" fmla="*/ 587567 w 587567"/>
                <a:gd name="connsiteY2" fmla="*/ 127716 h 215292"/>
                <a:gd name="connsiteX3" fmla="*/ 16067 w 587567"/>
                <a:gd name="connsiteY3" fmla="*/ 211536 h 215292"/>
                <a:gd name="connsiteX0" fmla="*/ 9880 w 733780"/>
                <a:gd name="connsiteY0" fmla="*/ 155428 h 164513"/>
                <a:gd name="connsiteX1" fmla="*/ 341350 w 733780"/>
                <a:gd name="connsiteY1" fmla="*/ 865 h 164513"/>
                <a:gd name="connsiteX2" fmla="*/ 733780 w 733780"/>
                <a:gd name="connsiteY2" fmla="*/ 124948 h 164513"/>
                <a:gd name="connsiteX3" fmla="*/ 9880 w 733780"/>
                <a:gd name="connsiteY3" fmla="*/ 155428 h 164513"/>
                <a:gd name="connsiteX0" fmla="*/ 9880 w 733780"/>
                <a:gd name="connsiteY0" fmla="*/ 155428 h 232383"/>
                <a:gd name="connsiteX1" fmla="*/ 341350 w 733780"/>
                <a:gd name="connsiteY1" fmla="*/ 865 h 232383"/>
                <a:gd name="connsiteX2" fmla="*/ 733780 w 733780"/>
                <a:gd name="connsiteY2" fmla="*/ 124948 h 232383"/>
                <a:gd name="connsiteX3" fmla="*/ 9880 w 733780"/>
                <a:gd name="connsiteY3" fmla="*/ 155428 h 232383"/>
                <a:gd name="connsiteX0" fmla="*/ 33010 w 756910"/>
                <a:gd name="connsiteY0" fmla="*/ 155428 h 269574"/>
                <a:gd name="connsiteX1" fmla="*/ 364480 w 756910"/>
                <a:gd name="connsiteY1" fmla="*/ 865 h 269574"/>
                <a:gd name="connsiteX2" fmla="*/ 756910 w 756910"/>
                <a:gd name="connsiteY2" fmla="*/ 124948 h 269574"/>
                <a:gd name="connsiteX3" fmla="*/ 33010 w 756910"/>
                <a:gd name="connsiteY3" fmla="*/ 155428 h 269574"/>
                <a:gd name="connsiteX0" fmla="*/ 30059 w 757509"/>
                <a:gd name="connsiteY0" fmla="*/ 154763 h 209682"/>
                <a:gd name="connsiteX1" fmla="*/ 361529 w 757509"/>
                <a:gd name="connsiteY1" fmla="*/ 200 h 209682"/>
                <a:gd name="connsiteX2" fmla="*/ 753959 w 757509"/>
                <a:gd name="connsiteY2" fmla="*/ 124283 h 209682"/>
                <a:gd name="connsiteX3" fmla="*/ 97428 w 757509"/>
                <a:gd name="connsiteY3" fmla="*/ 209016 h 209682"/>
                <a:gd name="connsiteX4" fmla="*/ 30059 w 757509"/>
                <a:gd name="connsiteY4" fmla="*/ 154763 h 209682"/>
                <a:gd name="connsiteX0" fmla="*/ 11919 w 671890"/>
                <a:gd name="connsiteY0" fmla="*/ 210146 h 213922"/>
                <a:gd name="connsiteX1" fmla="*/ 276020 w 671890"/>
                <a:gd name="connsiteY1" fmla="*/ 1330 h 213922"/>
                <a:gd name="connsiteX2" fmla="*/ 668450 w 671890"/>
                <a:gd name="connsiteY2" fmla="*/ 125413 h 213922"/>
                <a:gd name="connsiteX3" fmla="*/ 11919 w 671890"/>
                <a:gd name="connsiteY3" fmla="*/ 210146 h 213922"/>
                <a:gd name="connsiteX0" fmla="*/ 9850 w 738514"/>
                <a:gd name="connsiteY0" fmla="*/ 155688 h 164845"/>
                <a:gd name="connsiteX1" fmla="*/ 342531 w 738514"/>
                <a:gd name="connsiteY1" fmla="*/ 212 h 164845"/>
                <a:gd name="connsiteX2" fmla="*/ 734961 w 738514"/>
                <a:gd name="connsiteY2" fmla="*/ 124295 h 164845"/>
                <a:gd name="connsiteX3" fmla="*/ 9850 w 738514"/>
                <a:gd name="connsiteY3" fmla="*/ 155688 h 164845"/>
                <a:gd name="connsiteX0" fmla="*/ 9850 w 738514"/>
                <a:gd name="connsiteY0" fmla="*/ 155688 h 242636"/>
                <a:gd name="connsiteX1" fmla="*/ 342531 w 738514"/>
                <a:gd name="connsiteY1" fmla="*/ 212 h 242636"/>
                <a:gd name="connsiteX2" fmla="*/ 734961 w 738514"/>
                <a:gd name="connsiteY2" fmla="*/ 124295 h 242636"/>
                <a:gd name="connsiteX3" fmla="*/ 9850 w 738514"/>
                <a:gd name="connsiteY3" fmla="*/ 155688 h 242636"/>
                <a:gd name="connsiteX0" fmla="*/ 9850 w 738514"/>
                <a:gd name="connsiteY0" fmla="*/ 155688 h 270787"/>
                <a:gd name="connsiteX1" fmla="*/ 342531 w 738514"/>
                <a:gd name="connsiteY1" fmla="*/ 212 h 270787"/>
                <a:gd name="connsiteX2" fmla="*/ 734961 w 738514"/>
                <a:gd name="connsiteY2" fmla="*/ 124295 h 270787"/>
                <a:gd name="connsiteX3" fmla="*/ 9850 w 738514"/>
                <a:gd name="connsiteY3" fmla="*/ 155688 h 270787"/>
                <a:gd name="connsiteX0" fmla="*/ 9850 w 738514"/>
                <a:gd name="connsiteY0" fmla="*/ 155688 h 278764"/>
                <a:gd name="connsiteX1" fmla="*/ 342531 w 738514"/>
                <a:gd name="connsiteY1" fmla="*/ 212 h 278764"/>
                <a:gd name="connsiteX2" fmla="*/ 734961 w 738514"/>
                <a:gd name="connsiteY2" fmla="*/ 124295 h 278764"/>
                <a:gd name="connsiteX3" fmla="*/ 9850 w 738514"/>
                <a:gd name="connsiteY3" fmla="*/ 155688 h 27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8514" h="278764">
                  <a:moveTo>
                    <a:pt x="9850" y="155688"/>
                  </a:moveTo>
                  <a:cubicBezTo>
                    <a:pt x="-55555" y="135008"/>
                    <a:pt x="221679" y="5444"/>
                    <a:pt x="342531" y="212"/>
                  </a:cubicBezTo>
                  <a:cubicBezTo>
                    <a:pt x="463383" y="-5020"/>
                    <a:pt x="775168" y="88222"/>
                    <a:pt x="734961" y="124295"/>
                  </a:cubicBezTo>
                  <a:cubicBezTo>
                    <a:pt x="580454" y="358488"/>
                    <a:pt x="75255" y="290668"/>
                    <a:pt x="9850" y="155688"/>
                  </a:cubicBezTo>
                  <a:close/>
                </a:path>
              </a:pathLst>
            </a:custGeom>
            <a:solidFill>
              <a:srgbClr val="9D4D1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 10">
              <a:extLst>
                <a:ext uri="{FF2B5EF4-FFF2-40B4-BE49-F238E27FC236}">
                  <a16:creationId xmlns:a16="http://schemas.microsoft.com/office/drawing/2014/main" id="{54E2074A-43D0-BF7E-58EE-B7D9807247D6}"/>
                </a:ext>
              </a:extLst>
            </p:cNvPr>
            <p:cNvSpPr/>
            <p:nvPr/>
          </p:nvSpPr>
          <p:spPr>
            <a:xfrm>
              <a:off x="4345605" y="3204726"/>
              <a:ext cx="1377234" cy="658184"/>
            </a:xfrm>
            <a:custGeom>
              <a:avLst/>
              <a:gdLst>
                <a:gd name="connsiteX0" fmla="*/ 0 w 922020"/>
                <a:gd name="connsiteY0" fmla="*/ 0 h 99060"/>
                <a:gd name="connsiteX1" fmla="*/ 922020 w 922020"/>
                <a:gd name="connsiteY1" fmla="*/ 0 h 99060"/>
                <a:gd name="connsiteX2" fmla="*/ 922020 w 922020"/>
                <a:gd name="connsiteY2" fmla="*/ 99060 h 99060"/>
                <a:gd name="connsiteX3" fmla="*/ 0 w 922020"/>
                <a:gd name="connsiteY3" fmla="*/ 99060 h 99060"/>
                <a:gd name="connsiteX4" fmla="*/ 0 w 922020"/>
                <a:gd name="connsiteY4" fmla="*/ 0 h 99060"/>
                <a:gd name="connsiteX0" fmla="*/ 0 w 922020"/>
                <a:gd name="connsiteY0" fmla="*/ 0 h 454660"/>
                <a:gd name="connsiteX1" fmla="*/ 922020 w 922020"/>
                <a:gd name="connsiteY1" fmla="*/ 0 h 454660"/>
                <a:gd name="connsiteX2" fmla="*/ 922020 w 922020"/>
                <a:gd name="connsiteY2" fmla="*/ 99060 h 454660"/>
                <a:gd name="connsiteX3" fmla="*/ 133350 w 922020"/>
                <a:gd name="connsiteY3" fmla="*/ 454660 h 454660"/>
                <a:gd name="connsiteX4" fmla="*/ 0 w 922020"/>
                <a:gd name="connsiteY4" fmla="*/ 0 h 454660"/>
                <a:gd name="connsiteX0" fmla="*/ 285750 w 788670"/>
                <a:gd name="connsiteY0" fmla="*/ 0 h 588010"/>
                <a:gd name="connsiteX1" fmla="*/ 788670 w 788670"/>
                <a:gd name="connsiteY1" fmla="*/ 133350 h 588010"/>
                <a:gd name="connsiteX2" fmla="*/ 788670 w 788670"/>
                <a:gd name="connsiteY2" fmla="*/ 232410 h 588010"/>
                <a:gd name="connsiteX3" fmla="*/ 0 w 788670"/>
                <a:gd name="connsiteY3" fmla="*/ 588010 h 588010"/>
                <a:gd name="connsiteX4" fmla="*/ 285750 w 788670"/>
                <a:gd name="connsiteY4" fmla="*/ 0 h 588010"/>
                <a:gd name="connsiteX0" fmla="*/ 285750 w 788670"/>
                <a:gd name="connsiteY0" fmla="*/ 0 h 588010"/>
                <a:gd name="connsiteX1" fmla="*/ 788670 w 788670"/>
                <a:gd name="connsiteY1" fmla="*/ 133350 h 588010"/>
                <a:gd name="connsiteX2" fmla="*/ 541020 w 788670"/>
                <a:gd name="connsiteY2" fmla="*/ 505460 h 588010"/>
                <a:gd name="connsiteX3" fmla="*/ 0 w 788670"/>
                <a:gd name="connsiteY3" fmla="*/ 588010 h 588010"/>
                <a:gd name="connsiteX4" fmla="*/ 285750 w 788670"/>
                <a:gd name="connsiteY4" fmla="*/ 0 h 588010"/>
                <a:gd name="connsiteX0" fmla="*/ 285750 w 541020"/>
                <a:gd name="connsiteY0" fmla="*/ 0 h 588010"/>
                <a:gd name="connsiteX1" fmla="*/ 541020 w 541020"/>
                <a:gd name="connsiteY1" fmla="*/ 505460 h 588010"/>
                <a:gd name="connsiteX2" fmla="*/ 0 w 541020"/>
                <a:gd name="connsiteY2" fmla="*/ 588010 h 588010"/>
                <a:gd name="connsiteX3" fmla="*/ 285750 w 541020"/>
                <a:gd name="connsiteY3" fmla="*/ 0 h 588010"/>
                <a:gd name="connsiteX0" fmla="*/ 323850 w 541020"/>
                <a:gd name="connsiteY0" fmla="*/ 0 h 588010"/>
                <a:gd name="connsiteX1" fmla="*/ 541020 w 541020"/>
                <a:gd name="connsiteY1" fmla="*/ 505460 h 588010"/>
                <a:gd name="connsiteX2" fmla="*/ 0 w 541020"/>
                <a:gd name="connsiteY2" fmla="*/ 588010 h 588010"/>
                <a:gd name="connsiteX3" fmla="*/ 323850 w 541020"/>
                <a:gd name="connsiteY3" fmla="*/ 0 h 588010"/>
                <a:gd name="connsiteX0" fmla="*/ 323850 w 807125"/>
                <a:gd name="connsiteY0" fmla="*/ 128577 h 716587"/>
                <a:gd name="connsiteX1" fmla="*/ 541020 w 807125"/>
                <a:gd name="connsiteY1" fmla="*/ 634037 h 716587"/>
                <a:gd name="connsiteX2" fmla="*/ 0 w 807125"/>
                <a:gd name="connsiteY2" fmla="*/ 716587 h 716587"/>
                <a:gd name="connsiteX3" fmla="*/ 323850 w 807125"/>
                <a:gd name="connsiteY3" fmla="*/ 128577 h 716587"/>
                <a:gd name="connsiteX0" fmla="*/ 323850 w 1032728"/>
                <a:gd name="connsiteY0" fmla="*/ 90924 h 678934"/>
                <a:gd name="connsiteX1" fmla="*/ 541020 w 1032728"/>
                <a:gd name="connsiteY1" fmla="*/ 596384 h 678934"/>
                <a:gd name="connsiteX2" fmla="*/ 0 w 1032728"/>
                <a:gd name="connsiteY2" fmla="*/ 678934 h 678934"/>
                <a:gd name="connsiteX3" fmla="*/ 323850 w 1032728"/>
                <a:gd name="connsiteY3" fmla="*/ 90924 h 678934"/>
                <a:gd name="connsiteX0" fmla="*/ 579682 w 1288560"/>
                <a:gd name="connsiteY0" fmla="*/ 90924 h 678934"/>
                <a:gd name="connsiteX1" fmla="*/ 796852 w 1288560"/>
                <a:gd name="connsiteY1" fmla="*/ 596384 h 678934"/>
                <a:gd name="connsiteX2" fmla="*/ 255832 w 1288560"/>
                <a:gd name="connsiteY2" fmla="*/ 678934 h 678934"/>
                <a:gd name="connsiteX3" fmla="*/ 579682 w 1288560"/>
                <a:gd name="connsiteY3" fmla="*/ 90924 h 678934"/>
                <a:gd name="connsiteX0" fmla="*/ 672866 w 1381744"/>
                <a:gd name="connsiteY0" fmla="*/ 90924 h 678934"/>
                <a:gd name="connsiteX1" fmla="*/ 890036 w 1381744"/>
                <a:gd name="connsiteY1" fmla="*/ 596384 h 678934"/>
                <a:gd name="connsiteX2" fmla="*/ 349016 w 1381744"/>
                <a:gd name="connsiteY2" fmla="*/ 678934 h 678934"/>
                <a:gd name="connsiteX3" fmla="*/ 672866 w 1381744"/>
                <a:gd name="connsiteY3" fmla="*/ 90924 h 678934"/>
                <a:gd name="connsiteX0" fmla="*/ 664910 w 1373788"/>
                <a:gd name="connsiteY0" fmla="*/ 90924 h 647184"/>
                <a:gd name="connsiteX1" fmla="*/ 882080 w 1373788"/>
                <a:gd name="connsiteY1" fmla="*/ 596384 h 647184"/>
                <a:gd name="connsiteX2" fmla="*/ 360110 w 1373788"/>
                <a:gd name="connsiteY2" fmla="*/ 647184 h 647184"/>
                <a:gd name="connsiteX3" fmla="*/ 664910 w 1373788"/>
                <a:gd name="connsiteY3" fmla="*/ 90924 h 647184"/>
                <a:gd name="connsiteX0" fmla="*/ 662295 w 1371173"/>
                <a:gd name="connsiteY0" fmla="*/ 90924 h 646009"/>
                <a:gd name="connsiteX1" fmla="*/ 879465 w 1371173"/>
                <a:gd name="connsiteY1" fmla="*/ 596384 h 646009"/>
                <a:gd name="connsiteX2" fmla="*/ 363845 w 1371173"/>
                <a:gd name="connsiteY2" fmla="*/ 615434 h 646009"/>
                <a:gd name="connsiteX3" fmla="*/ 662295 w 1371173"/>
                <a:gd name="connsiteY3" fmla="*/ 90924 h 646009"/>
                <a:gd name="connsiteX0" fmla="*/ 689698 w 1398576"/>
                <a:gd name="connsiteY0" fmla="*/ 90924 h 646009"/>
                <a:gd name="connsiteX1" fmla="*/ 906868 w 1398576"/>
                <a:gd name="connsiteY1" fmla="*/ 596384 h 646009"/>
                <a:gd name="connsiteX2" fmla="*/ 391248 w 1398576"/>
                <a:gd name="connsiteY2" fmla="*/ 615434 h 646009"/>
                <a:gd name="connsiteX3" fmla="*/ 689698 w 1398576"/>
                <a:gd name="connsiteY3" fmla="*/ 90924 h 646009"/>
                <a:gd name="connsiteX0" fmla="*/ 619002 w 1327880"/>
                <a:gd name="connsiteY0" fmla="*/ 90924 h 646009"/>
                <a:gd name="connsiteX1" fmla="*/ 836172 w 1327880"/>
                <a:gd name="connsiteY1" fmla="*/ 596384 h 646009"/>
                <a:gd name="connsiteX2" fmla="*/ 320552 w 1327880"/>
                <a:gd name="connsiteY2" fmla="*/ 615434 h 646009"/>
                <a:gd name="connsiteX3" fmla="*/ 619002 w 1327880"/>
                <a:gd name="connsiteY3" fmla="*/ 90924 h 646009"/>
                <a:gd name="connsiteX0" fmla="*/ 678132 w 1387010"/>
                <a:gd name="connsiteY0" fmla="*/ 90924 h 646009"/>
                <a:gd name="connsiteX1" fmla="*/ 895302 w 1387010"/>
                <a:gd name="connsiteY1" fmla="*/ 596384 h 646009"/>
                <a:gd name="connsiteX2" fmla="*/ 379682 w 1387010"/>
                <a:gd name="connsiteY2" fmla="*/ 615434 h 646009"/>
                <a:gd name="connsiteX3" fmla="*/ 678132 w 1387010"/>
                <a:gd name="connsiteY3" fmla="*/ 90924 h 646009"/>
                <a:gd name="connsiteX0" fmla="*/ 678132 w 1387010"/>
                <a:gd name="connsiteY0" fmla="*/ 90924 h 646009"/>
                <a:gd name="connsiteX1" fmla="*/ 895302 w 1387010"/>
                <a:gd name="connsiteY1" fmla="*/ 596384 h 646009"/>
                <a:gd name="connsiteX2" fmla="*/ 502871 w 1387010"/>
                <a:gd name="connsiteY2" fmla="*/ 605275 h 646009"/>
                <a:gd name="connsiteX3" fmla="*/ 379682 w 1387010"/>
                <a:gd name="connsiteY3" fmla="*/ 615434 h 646009"/>
                <a:gd name="connsiteX4" fmla="*/ 678132 w 1387010"/>
                <a:gd name="connsiteY4" fmla="*/ 90924 h 646009"/>
                <a:gd name="connsiteX0" fmla="*/ 175261 w 884139"/>
                <a:gd name="connsiteY0" fmla="*/ 90924 h 646009"/>
                <a:gd name="connsiteX1" fmla="*/ 392431 w 884139"/>
                <a:gd name="connsiteY1" fmla="*/ 596384 h 646009"/>
                <a:gd name="connsiteX2" fmla="*/ 0 w 884139"/>
                <a:gd name="connsiteY2" fmla="*/ 605275 h 646009"/>
                <a:gd name="connsiteX3" fmla="*/ 175261 w 884139"/>
                <a:gd name="connsiteY3" fmla="*/ 90924 h 646009"/>
                <a:gd name="connsiteX0" fmla="*/ 515378 w 1224256"/>
                <a:gd name="connsiteY0" fmla="*/ 116708 h 671793"/>
                <a:gd name="connsiteX1" fmla="*/ 732548 w 1224256"/>
                <a:gd name="connsiteY1" fmla="*/ 622168 h 671793"/>
                <a:gd name="connsiteX2" fmla="*/ 340117 w 1224256"/>
                <a:gd name="connsiteY2" fmla="*/ 631059 h 671793"/>
                <a:gd name="connsiteX3" fmla="*/ 515378 w 1224256"/>
                <a:gd name="connsiteY3" fmla="*/ 116708 h 671793"/>
                <a:gd name="connsiteX0" fmla="*/ 668356 w 1377234"/>
                <a:gd name="connsiteY0" fmla="*/ 90924 h 658184"/>
                <a:gd name="connsiteX1" fmla="*/ 885526 w 1377234"/>
                <a:gd name="connsiteY1" fmla="*/ 596384 h 658184"/>
                <a:gd name="connsiteX2" fmla="*/ 493095 w 1377234"/>
                <a:gd name="connsiteY2" fmla="*/ 605275 h 658184"/>
                <a:gd name="connsiteX3" fmla="*/ 668356 w 1377234"/>
                <a:gd name="connsiteY3" fmla="*/ 90924 h 658184"/>
                <a:gd name="connsiteX0" fmla="*/ 668356 w 1377234"/>
                <a:gd name="connsiteY0" fmla="*/ 90924 h 658184"/>
                <a:gd name="connsiteX1" fmla="*/ 885526 w 1377234"/>
                <a:gd name="connsiteY1" fmla="*/ 596384 h 658184"/>
                <a:gd name="connsiteX2" fmla="*/ 493095 w 1377234"/>
                <a:gd name="connsiteY2" fmla="*/ 605275 h 658184"/>
                <a:gd name="connsiteX3" fmla="*/ 668356 w 1377234"/>
                <a:gd name="connsiteY3" fmla="*/ 90924 h 658184"/>
                <a:gd name="connsiteX0" fmla="*/ 668356 w 1377234"/>
                <a:gd name="connsiteY0" fmla="*/ 90924 h 658184"/>
                <a:gd name="connsiteX1" fmla="*/ 885526 w 1377234"/>
                <a:gd name="connsiteY1" fmla="*/ 596384 h 658184"/>
                <a:gd name="connsiteX2" fmla="*/ 493095 w 1377234"/>
                <a:gd name="connsiteY2" fmla="*/ 605275 h 658184"/>
                <a:gd name="connsiteX3" fmla="*/ 668356 w 1377234"/>
                <a:gd name="connsiteY3" fmla="*/ 90924 h 658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7234" h="658184">
                  <a:moveTo>
                    <a:pt x="668356" y="90924"/>
                  </a:moveTo>
                  <a:cubicBezTo>
                    <a:pt x="1655146" y="-337489"/>
                    <a:pt x="1498936" y="904147"/>
                    <a:pt x="885526" y="596384"/>
                  </a:cubicBezTo>
                  <a:cubicBezTo>
                    <a:pt x="754716" y="548548"/>
                    <a:pt x="630255" y="557861"/>
                    <a:pt x="493095" y="605275"/>
                  </a:cubicBezTo>
                  <a:cubicBezTo>
                    <a:pt x="37165" y="922775"/>
                    <a:pt x="-412414" y="-309126"/>
                    <a:pt x="668356" y="90924"/>
                  </a:cubicBezTo>
                  <a:close/>
                </a:path>
              </a:pathLst>
            </a:custGeom>
            <a:solidFill>
              <a:srgbClr val="E3805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D635596-A274-6FF8-B2B1-D0A37F579DBD}"/>
                </a:ext>
              </a:extLst>
            </p:cNvPr>
            <p:cNvSpPr/>
            <p:nvPr/>
          </p:nvSpPr>
          <p:spPr>
            <a:xfrm>
              <a:off x="4656137" y="3455347"/>
              <a:ext cx="113023" cy="113023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072E958-39CC-2B0D-C1F5-A7FC4F1A10F8}"/>
                </a:ext>
              </a:extLst>
            </p:cNvPr>
            <p:cNvSpPr/>
            <p:nvPr/>
          </p:nvSpPr>
          <p:spPr>
            <a:xfrm>
              <a:off x="5248917" y="3455347"/>
              <a:ext cx="113023" cy="113023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F0B1EF9-62D2-81BE-D01B-7FB483710EDC}"/>
                </a:ext>
              </a:extLst>
            </p:cNvPr>
            <p:cNvGrpSpPr/>
            <p:nvPr/>
          </p:nvGrpSpPr>
          <p:grpSpPr>
            <a:xfrm>
              <a:off x="5054136" y="2317768"/>
              <a:ext cx="705756" cy="892861"/>
              <a:chOff x="8311798" y="1141670"/>
              <a:chExt cx="705756" cy="892861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5343C17-624D-6B35-C4E1-B37BC9E2011D}"/>
                  </a:ext>
                </a:extLst>
              </p:cNvPr>
              <p:cNvSpPr/>
              <p:nvPr/>
            </p:nvSpPr>
            <p:spPr>
              <a:xfrm>
                <a:off x="8321988" y="1141670"/>
                <a:ext cx="695566" cy="892861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09AE0A70-2ABD-92DA-37C6-6B7F3F7DCA08}"/>
                  </a:ext>
                </a:extLst>
              </p:cNvPr>
              <p:cNvSpPr/>
              <p:nvPr/>
            </p:nvSpPr>
            <p:spPr>
              <a:xfrm>
                <a:off x="8311798" y="1289846"/>
                <a:ext cx="437349" cy="56140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F822C97D-5A68-1420-820F-8C850AA425BD}"/>
                  </a:ext>
                </a:extLst>
              </p:cNvPr>
              <p:cNvSpPr/>
              <p:nvPr/>
            </p:nvSpPr>
            <p:spPr>
              <a:xfrm>
                <a:off x="8517562" y="1606836"/>
                <a:ext cx="170305" cy="218611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B3DDAE2-FE87-7041-DF4D-8ED242A6778D}"/>
                </a:ext>
              </a:extLst>
            </p:cNvPr>
            <p:cNvGrpSpPr/>
            <p:nvPr/>
          </p:nvGrpSpPr>
          <p:grpSpPr>
            <a:xfrm>
              <a:off x="4218789" y="2317770"/>
              <a:ext cx="701999" cy="892861"/>
              <a:chOff x="8315555" y="1141670"/>
              <a:chExt cx="701999" cy="892861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2F08F7F9-01EF-F89E-3EC3-3F9E73316D22}"/>
                  </a:ext>
                </a:extLst>
              </p:cNvPr>
              <p:cNvSpPr/>
              <p:nvPr/>
            </p:nvSpPr>
            <p:spPr>
              <a:xfrm>
                <a:off x="8321988" y="1141670"/>
                <a:ext cx="695566" cy="892861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4C1D3BD-A1B4-42C5-35F6-DE9ABA00B954}"/>
                  </a:ext>
                </a:extLst>
              </p:cNvPr>
              <p:cNvSpPr/>
              <p:nvPr/>
            </p:nvSpPr>
            <p:spPr>
              <a:xfrm>
                <a:off x="8315555" y="1305620"/>
                <a:ext cx="437349" cy="56140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457F7E1F-E4CB-113E-A7FE-79AD25036F45}"/>
                  </a:ext>
                </a:extLst>
              </p:cNvPr>
              <p:cNvSpPr/>
              <p:nvPr/>
            </p:nvSpPr>
            <p:spPr>
              <a:xfrm>
                <a:off x="8516598" y="1606834"/>
                <a:ext cx="170305" cy="218611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9" name="Oval 2">
              <a:extLst>
                <a:ext uri="{FF2B5EF4-FFF2-40B4-BE49-F238E27FC236}">
                  <a16:creationId xmlns:a16="http://schemas.microsoft.com/office/drawing/2014/main" id="{2ED76CE4-5B37-E4C1-B792-9172DEA2ABE5}"/>
                </a:ext>
              </a:extLst>
            </p:cNvPr>
            <p:cNvSpPr/>
            <p:nvPr/>
          </p:nvSpPr>
          <p:spPr>
            <a:xfrm>
              <a:off x="3870665" y="1041937"/>
              <a:ext cx="2414253" cy="1845063"/>
            </a:xfrm>
            <a:custGeom>
              <a:avLst/>
              <a:gdLst>
                <a:gd name="connsiteX0" fmla="*/ 0 w 2423885"/>
                <a:gd name="connsiteY0" fmla="*/ 1407886 h 2815771"/>
                <a:gd name="connsiteX1" fmla="*/ 1211943 w 2423885"/>
                <a:gd name="connsiteY1" fmla="*/ 0 h 2815771"/>
                <a:gd name="connsiteX2" fmla="*/ 2423886 w 2423885"/>
                <a:gd name="connsiteY2" fmla="*/ 1407886 h 2815771"/>
                <a:gd name="connsiteX3" fmla="*/ 1211943 w 2423885"/>
                <a:gd name="connsiteY3" fmla="*/ 2815772 h 2815771"/>
                <a:gd name="connsiteX4" fmla="*/ 0 w 2423885"/>
                <a:gd name="connsiteY4" fmla="*/ 1407886 h 2815771"/>
                <a:gd name="connsiteX0" fmla="*/ 0 w 2423886"/>
                <a:gd name="connsiteY0" fmla="*/ 1407886 h 1583872"/>
                <a:gd name="connsiteX1" fmla="*/ 1211943 w 2423886"/>
                <a:gd name="connsiteY1" fmla="*/ 0 h 1583872"/>
                <a:gd name="connsiteX2" fmla="*/ 2423886 w 2423886"/>
                <a:gd name="connsiteY2" fmla="*/ 1407886 h 1583872"/>
                <a:gd name="connsiteX3" fmla="*/ 0 w 2423886"/>
                <a:gd name="connsiteY3" fmla="*/ 1407886 h 1583872"/>
                <a:gd name="connsiteX0" fmla="*/ 82880 w 2526067"/>
                <a:gd name="connsiteY0" fmla="*/ 1407886 h 1561363"/>
                <a:gd name="connsiteX1" fmla="*/ 1294823 w 2526067"/>
                <a:gd name="connsiteY1" fmla="*/ 0 h 1561363"/>
                <a:gd name="connsiteX2" fmla="*/ 2506766 w 2526067"/>
                <a:gd name="connsiteY2" fmla="*/ 1407886 h 1561363"/>
                <a:gd name="connsiteX3" fmla="*/ 373165 w 2526067"/>
                <a:gd name="connsiteY3" fmla="*/ 1524001 h 1561363"/>
                <a:gd name="connsiteX4" fmla="*/ 82880 w 2526067"/>
                <a:gd name="connsiteY4" fmla="*/ 1407886 h 1561363"/>
                <a:gd name="connsiteX0" fmla="*/ 82880 w 2509941"/>
                <a:gd name="connsiteY0" fmla="*/ 1407886 h 1561363"/>
                <a:gd name="connsiteX1" fmla="*/ 1294823 w 2509941"/>
                <a:gd name="connsiteY1" fmla="*/ 0 h 1561363"/>
                <a:gd name="connsiteX2" fmla="*/ 2506766 w 2509941"/>
                <a:gd name="connsiteY2" fmla="*/ 1407886 h 1561363"/>
                <a:gd name="connsiteX3" fmla="*/ 895679 w 2509941"/>
                <a:gd name="connsiteY3" fmla="*/ 1059545 h 1561363"/>
                <a:gd name="connsiteX4" fmla="*/ 373165 w 2509941"/>
                <a:gd name="connsiteY4" fmla="*/ 1524001 h 1561363"/>
                <a:gd name="connsiteX5" fmla="*/ 82880 w 2509941"/>
                <a:gd name="connsiteY5" fmla="*/ 1407886 h 1561363"/>
                <a:gd name="connsiteX0" fmla="*/ 82880 w 2506902"/>
                <a:gd name="connsiteY0" fmla="*/ 1407886 h 1561363"/>
                <a:gd name="connsiteX1" fmla="*/ 1294823 w 2506902"/>
                <a:gd name="connsiteY1" fmla="*/ 0 h 1561363"/>
                <a:gd name="connsiteX2" fmla="*/ 2506766 w 2506902"/>
                <a:gd name="connsiteY2" fmla="*/ 1407886 h 1561363"/>
                <a:gd name="connsiteX3" fmla="*/ 1287565 w 2506902"/>
                <a:gd name="connsiteY3" fmla="*/ 1480459 h 1561363"/>
                <a:gd name="connsiteX4" fmla="*/ 895679 w 2506902"/>
                <a:gd name="connsiteY4" fmla="*/ 1059545 h 1561363"/>
                <a:gd name="connsiteX5" fmla="*/ 373165 w 2506902"/>
                <a:gd name="connsiteY5" fmla="*/ 1524001 h 1561363"/>
                <a:gd name="connsiteX6" fmla="*/ 82880 w 2506902"/>
                <a:gd name="connsiteY6" fmla="*/ 1407886 h 1561363"/>
                <a:gd name="connsiteX0" fmla="*/ 82880 w 2514514"/>
                <a:gd name="connsiteY0" fmla="*/ 1407886 h 1561363"/>
                <a:gd name="connsiteX1" fmla="*/ 1294823 w 2514514"/>
                <a:gd name="connsiteY1" fmla="*/ 0 h 1561363"/>
                <a:gd name="connsiteX2" fmla="*/ 2506766 w 2514514"/>
                <a:gd name="connsiteY2" fmla="*/ 1407886 h 1561363"/>
                <a:gd name="connsiteX3" fmla="*/ 1737508 w 2514514"/>
                <a:gd name="connsiteY3" fmla="*/ 1248230 h 1561363"/>
                <a:gd name="connsiteX4" fmla="*/ 1287565 w 2514514"/>
                <a:gd name="connsiteY4" fmla="*/ 1480459 h 1561363"/>
                <a:gd name="connsiteX5" fmla="*/ 895679 w 2514514"/>
                <a:gd name="connsiteY5" fmla="*/ 1059545 h 1561363"/>
                <a:gd name="connsiteX6" fmla="*/ 373165 w 2514514"/>
                <a:gd name="connsiteY6" fmla="*/ 1524001 h 1561363"/>
                <a:gd name="connsiteX7" fmla="*/ 82880 w 2514514"/>
                <a:gd name="connsiteY7" fmla="*/ 1407886 h 1561363"/>
                <a:gd name="connsiteX0" fmla="*/ 82880 w 2542601"/>
                <a:gd name="connsiteY0" fmla="*/ 1407886 h 1561363"/>
                <a:gd name="connsiteX1" fmla="*/ 1294823 w 2542601"/>
                <a:gd name="connsiteY1" fmla="*/ 0 h 1561363"/>
                <a:gd name="connsiteX2" fmla="*/ 2506766 w 2542601"/>
                <a:gd name="connsiteY2" fmla="*/ 1407886 h 1561363"/>
                <a:gd name="connsiteX3" fmla="*/ 2172936 w 2542601"/>
                <a:gd name="connsiteY3" fmla="*/ 1349830 h 1561363"/>
                <a:gd name="connsiteX4" fmla="*/ 1737508 w 2542601"/>
                <a:gd name="connsiteY4" fmla="*/ 1248230 h 1561363"/>
                <a:gd name="connsiteX5" fmla="*/ 1287565 w 2542601"/>
                <a:gd name="connsiteY5" fmla="*/ 1480459 h 1561363"/>
                <a:gd name="connsiteX6" fmla="*/ 895679 w 2542601"/>
                <a:gd name="connsiteY6" fmla="*/ 1059545 h 1561363"/>
                <a:gd name="connsiteX7" fmla="*/ 373165 w 2542601"/>
                <a:gd name="connsiteY7" fmla="*/ 1524001 h 1561363"/>
                <a:gd name="connsiteX8" fmla="*/ 82880 w 2542601"/>
                <a:gd name="connsiteY8" fmla="*/ 1407886 h 1561363"/>
                <a:gd name="connsiteX0" fmla="*/ 38914 w 2498635"/>
                <a:gd name="connsiteY0" fmla="*/ 1407886 h 1627705"/>
                <a:gd name="connsiteX1" fmla="*/ 1250857 w 2498635"/>
                <a:gd name="connsiteY1" fmla="*/ 0 h 1627705"/>
                <a:gd name="connsiteX2" fmla="*/ 2462800 w 2498635"/>
                <a:gd name="connsiteY2" fmla="*/ 1407886 h 1627705"/>
                <a:gd name="connsiteX3" fmla="*/ 2128970 w 2498635"/>
                <a:gd name="connsiteY3" fmla="*/ 1349830 h 1627705"/>
                <a:gd name="connsiteX4" fmla="*/ 1693542 w 2498635"/>
                <a:gd name="connsiteY4" fmla="*/ 1248230 h 1627705"/>
                <a:gd name="connsiteX5" fmla="*/ 1243599 w 2498635"/>
                <a:gd name="connsiteY5" fmla="*/ 1480459 h 1627705"/>
                <a:gd name="connsiteX6" fmla="*/ 851713 w 2498635"/>
                <a:gd name="connsiteY6" fmla="*/ 1059545 h 1627705"/>
                <a:gd name="connsiteX7" fmla="*/ 329199 w 2498635"/>
                <a:gd name="connsiteY7" fmla="*/ 1524001 h 1627705"/>
                <a:gd name="connsiteX8" fmla="*/ 38914 w 2498635"/>
                <a:gd name="connsiteY8" fmla="*/ 1407886 h 1627705"/>
                <a:gd name="connsiteX0" fmla="*/ 48478 w 2477719"/>
                <a:gd name="connsiteY0" fmla="*/ 1407886 h 1627705"/>
                <a:gd name="connsiteX1" fmla="*/ 1229941 w 2477719"/>
                <a:gd name="connsiteY1" fmla="*/ 0 h 1627705"/>
                <a:gd name="connsiteX2" fmla="*/ 2441884 w 2477719"/>
                <a:gd name="connsiteY2" fmla="*/ 1407886 h 1627705"/>
                <a:gd name="connsiteX3" fmla="*/ 2108054 w 2477719"/>
                <a:gd name="connsiteY3" fmla="*/ 1349830 h 1627705"/>
                <a:gd name="connsiteX4" fmla="*/ 1672626 w 2477719"/>
                <a:gd name="connsiteY4" fmla="*/ 1248230 h 1627705"/>
                <a:gd name="connsiteX5" fmla="*/ 1222683 w 2477719"/>
                <a:gd name="connsiteY5" fmla="*/ 1480459 h 1627705"/>
                <a:gd name="connsiteX6" fmla="*/ 830797 w 2477719"/>
                <a:gd name="connsiteY6" fmla="*/ 1059545 h 1627705"/>
                <a:gd name="connsiteX7" fmla="*/ 308283 w 2477719"/>
                <a:gd name="connsiteY7" fmla="*/ 1524001 h 1627705"/>
                <a:gd name="connsiteX8" fmla="*/ 48478 w 2477719"/>
                <a:gd name="connsiteY8" fmla="*/ 1407886 h 1627705"/>
                <a:gd name="connsiteX0" fmla="*/ 41133 w 2493234"/>
                <a:gd name="connsiteY0" fmla="*/ 1377425 h 1608987"/>
                <a:gd name="connsiteX1" fmla="*/ 1245456 w 2493234"/>
                <a:gd name="connsiteY1" fmla="*/ 19 h 1608987"/>
                <a:gd name="connsiteX2" fmla="*/ 2457399 w 2493234"/>
                <a:gd name="connsiteY2" fmla="*/ 1407905 h 1608987"/>
                <a:gd name="connsiteX3" fmla="*/ 2123569 w 2493234"/>
                <a:gd name="connsiteY3" fmla="*/ 1349849 h 1608987"/>
                <a:gd name="connsiteX4" fmla="*/ 1688141 w 2493234"/>
                <a:gd name="connsiteY4" fmla="*/ 1248249 h 1608987"/>
                <a:gd name="connsiteX5" fmla="*/ 1238198 w 2493234"/>
                <a:gd name="connsiteY5" fmla="*/ 1480478 h 1608987"/>
                <a:gd name="connsiteX6" fmla="*/ 846312 w 2493234"/>
                <a:gd name="connsiteY6" fmla="*/ 1059564 h 1608987"/>
                <a:gd name="connsiteX7" fmla="*/ 323798 w 2493234"/>
                <a:gd name="connsiteY7" fmla="*/ 1524020 h 1608987"/>
                <a:gd name="connsiteX8" fmla="*/ 41133 w 2493234"/>
                <a:gd name="connsiteY8" fmla="*/ 1377425 h 1608987"/>
                <a:gd name="connsiteX0" fmla="*/ 44501 w 2496602"/>
                <a:gd name="connsiteY0" fmla="*/ 1377429 h 1677019"/>
                <a:gd name="connsiteX1" fmla="*/ 1248824 w 2496602"/>
                <a:gd name="connsiteY1" fmla="*/ 23 h 1677019"/>
                <a:gd name="connsiteX2" fmla="*/ 2460767 w 2496602"/>
                <a:gd name="connsiteY2" fmla="*/ 1407909 h 1677019"/>
                <a:gd name="connsiteX3" fmla="*/ 2126937 w 2496602"/>
                <a:gd name="connsiteY3" fmla="*/ 1349853 h 1677019"/>
                <a:gd name="connsiteX4" fmla="*/ 1691509 w 2496602"/>
                <a:gd name="connsiteY4" fmla="*/ 1248253 h 1677019"/>
                <a:gd name="connsiteX5" fmla="*/ 1241566 w 2496602"/>
                <a:gd name="connsiteY5" fmla="*/ 1480482 h 1677019"/>
                <a:gd name="connsiteX6" fmla="*/ 849680 w 2496602"/>
                <a:gd name="connsiteY6" fmla="*/ 1059568 h 1677019"/>
                <a:gd name="connsiteX7" fmla="*/ 327166 w 2496602"/>
                <a:gd name="connsiteY7" fmla="*/ 1524024 h 1677019"/>
                <a:gd name="connsiteX8" fmla="*/ 44501 w 2496602"/>
                <a:gd name="connsiteY8" fmla="*/ 1377429 h 1677019"/>
                <a:gd name="connsiteX0" fmla="*/ 32433 w 2484534"/>
                <a:gd name="connsiteY0" fmla="*/ 1379150 h 1526915"/>
                <a:gd name="connsiteX1" fmla="*/ 141652 w 2484534"/>
                <a:gd name="connsiteY1" fmla="*/ 1124064 h 1526915"/>
                <a:gd name="connsiteX2" fmla="*/ 1236756 w 2484534"/>
                <a:gd name="connsiteY2" fmla="*/ 1744 h 1526915"/>
                <a:gd name="connsiteX3" fmla="*/ 2448699 w 2484534"/>
                <a:gd name="connsiteY3" fmla="*/ 1409630 h 1526915"/>
                <a:gd name="connsiteX4" fmla="*/ 2114869 w 2484534"/>
                <a:gd name="connsiteY4" fmla="*/ 1351574 h 1526915"/>
                <a:gd name="connsiteX5" fmla="*/ 1679441 w 2484534"/>
                <a:gd name="connsiteY5" fmla="*/ 1249974 h 1526915"/>
                <a:gd name="connsiteX6" fmla="*/ 1229498 w 2484534"/>
                <a:gd name="connsiteY6" fmla="*/ 1482203 h 1526915"/>
                <a:gd name="connsiteX7" fmla="*/ 837612 w 2484534"/>
                <a:gd name="connsiteY7" fmla="*/ 1061289 h 1526915"/>
                <a:gd name="connsiteX8" fmla="*/ 315098 w 2484534"/>
                <a:gd name="connsiteY8" fmla="*/ 1525745 h 1526915"/>
                <a:gd name="connsiteX9" fmla="*/ 32433 w 2484534"/>
                <a:gd name="connsiteY9" fmla="*/ 1379150 h 1526915"/>
                <a:gd name="connsiteX0" fmla="*/ 227461 w 2396897"/>
                <a:gd name="connsiteY0" fmla="*/ 1525789 h 1526959"/>
                <a:gd name="connsiteX1" fmla="*/ 54015 w 2396897"/>
                <a:gd name="connsiteY1" fmla="*/ 1124108 h 1526959"/>
                <a:gd name="connsiteX2" fmla="*/ 1149119 w 2396897"/>
                <a:gd name="connsiteY2" fmla="*/ 1788 h 1526959"/>
                <a:gd name="connsiteX3" fmla="*/ 2361062 w 2396897"/>
                <a:gd name="connsiteY3" fmla="*/ 1409674 h 1526959"/>
                <a:gd name="connsiteX4" fmla="*/ 2027232 w 2396897"/>
                <a:gd name="connsiteY4" fmla="*/ 1351618 h 1526959"/>
                <a:gd name="connsiteX5" fmla="*/ 1591804 w 2396897"/>
                <a:gd name="connsiteY5" fmla="*/ 1250018 h 1526959"/>
                <a:gd name="connsiteX6" fmla="*/ 1141861 w 2396897"/>
                <a:gd name="connsiteY6" fmla="*/ 1482247 h 1526959"/>
                <a:gd name="connsiteX7" fmla="*/ 749975 w 2396897"/>
                <a:gd name="connsiteY7" fmla="*/ 1061333 h 1526959"/>
                <a:gd name="connsiteX8" fmla="*/ 227461 w 2396897"/>
                <a:gd name="connsiteY8" fmla="*/ 1525789 h 1526959"/>
                <a:gd name="connsiteX0" fmla="*/ 314356 w 2483792"/>
                <a:gd name="connsiteY0" fmla="*/ 1524175 h 1531370"/>
                <a:gd name="connsiteX1" fmla="*/ 41850 w 2483792"/>
                <a:gd name="connsiteY1" fmla="*/ 1312994 h 1531370"/>
                <a:gd name="connsiteX2" fmla="*/ 1236014 w 2483792"/>
                <a:gd name="connsiteY2" fmla="*/ 174 h 1531370"/>
                <a:gd name="connsiteX3" fmla="*/ 2447957 w 2483792"/>
                <a:gd name="connsiteY3" fmla="*/ 1408060 h 1531370"/>
                <a:gd name="connsiteX4" fmla="*/ 2114127 w 2483792"/>
                <a:gd name="connsiteY4" fmla="*/ 1350004 h 1531370"/>
                <a:gd name="connsiteX5" fmla="*/ 1678699 w 2483792"/>
                <a:gd name="connsiteY5" fmla="*/ 1248404 h 1531370"/>
                <a:gd name="connsiteX6" fmla="*/ 1228756 w 2483792"/>
                <a:gd name="connsiteY6" fmla="*/ 1480633 h 1531370"/>
                <a:gd name="connsiteX7" fmla="*/ 836870 w 2483792"/>
                <a:gd name="connsiteY7" fmla="*/ 1059719 h 1531370"/>
                <a:gd name="connsiteX8" fmla="*/ 314356 w 2483792"/>
                <a:gd name="connsiteY8" fmla="*/ 1524175 h 1531370"/>
                <a:gd name="connsiteX0" fmla="*/ 285606 w 2455042"/>
                <a:gd name="connsiteY0" fmla="*/ 1524175 h 1766709"/>
                <a:gd name="connsiteX1" fmla="*/ 13100 w 2455042"/>
                <a:gd name="connsiteY1" fmla="*/ 1312994 h 1766709"/>
                <a:gd name="connsiteX2" fmla="*/ 1207264 w 2455042"/>
                <a:gd name="connsiteY2" fmla="*/ 174 h 1766709"/>
                <a:gd name="connsiteX3" fmla="*/ 2419207 w 2455042"/>
                <a:gd name="connsiteY3" fmla="*/ 1408060 h 1766709"/>
                <a:gd name="connsiteX4" fmla="*/ 2085377 w 2455042"/>
                <a:gd name="connsiteY4" fmla="*/ 1350004 h 1766709"/>
                <a:gd name="connsiteX5" fmla="*/ 1649949 w 2455042"/>
                <a:gd name="connsiteY5" fmla="*/ 1248404 h 1766709"/>
                <a:gd name="connsiteX6" fmla="*/ 1200006 w 2455042"/>
                <a:gd name="connsiteY6" fmla="*/ 1480633 h 1766709"/>
                <a:gd name="connsiteX7" fmla="*/ 808120 w 2455042"/>
                <a:gd name="connsiteY7" fmla="*/ 1059719 h 1766709"/>
                <a:gd name="connsiteX8" fmla="*/ 285606 w 2455042"/>
                <a:gd name="connsiteY8" fmla="*/ 1524175 h 1766709"/>
                <a:gd name="connsiteX0" fmla="*/ 285606 w 2455042"/>
                <a:gd name="connsiteY0" fmla="*/ 1524222 h 1766756"/>
                <a:gd name="connsiteX1" fmla="*/ 13100 w 2455042"/>
                <a:gd name="connsiteY1" fmla="*/ 1313041 h 1766756"/>
                <a:gd name="connsiteX2" fmla="*/ 1207264 w 2455042"/>
                <a:gd name="connsiteY2" fmla="*/ 221 h 1766756"/>
                <a:gd name="connsiteX3" fmla="*/ 2419207 w 2455042"/>
                <a:gd name="connsiteY3" fmla="*/ 1408107 h 1766756"/>
                <a:gd name="connsiteX4" fmla="*/ 2085377 w 2455042"/>
                <a:gd name="connsiteY4" fmla="*/ 1350051 h 1766756"/>
                <a:gd name="connsiteX5" fmla="*/ 1649949 w 2455042"/>
                <a:gd name="connsiteY5" fmla="*/ 1248451 h 1766756"/>
                <a:gd name="connsiteX6" fmla="*/ 1200006 w 2455042"/>
                <a:gd name="connsiteY6" fmla="*/ 1480680 h 1766756"/>
                <a:gd name="connsiteX7" fmla="*/ 808120 w 2455042"/>
                <a:gd name="connsiteY7" fmla="*/ 1059766 h 1766756"/>
                <a:gd name="connsiteX8" fmla="*/ 285606 w 2455042"/>
                <a:gd name="connsiteY8" fmla="*/ 1524222 h 1766756"/>
                <a:gd name="connsiteX0" fmla="*/ 285606 w 2455042"/>
                <a:gd name="connsiteY0" fmla="*/ 1478515 h 1721049"/>
                <a:gd name="connsiteX1" fmla="*/ 13100 w 2455042"/>
                <a:gd name="connsiteY1" fmla="*/ 1267334 h 1721049"/>
                <a:gd name="connsiteX2" fmla="*/ 1245364 w 2455042"/>
                <a:gd name="connsiteY2" fmla="*/ 234 h 1721049"/>
                <a:gd name="connsiteX3" fmla="*/ 2419207 w 2455042"/>
                <a:gd name="connsiteY3" fmla="*/ 1362400 h 1721049"/>
                <a:gd name="connsiteX4" fmla="*/ 2085377 w 2455042"/>
                <a:gd name="connsiteY4" fmla="*/ 1304344 h 1721049"/>
                <a:gd name="connsiteX5" fmla="*/ 1649949 w 2455042"/>
                <a:gd name="connsiteY5" fmla="*/ 1202744 h 1721049"/>
                <a:gd name="connsiteX6" fmla="*/ 1200006 w 2455042"/>
                <a:gd name="connsiteY6" fmla="*/ 1434973 h 1721049"/>
                <a:gd name="connsiteX7" fmla="*/ 808120 w 2455042"/>
                <a:gd name="connsiteY7" fmla="*/ 1014059 h 1721049"/>
                <a:gd name="connsiteX8" fmla="*/ 285606 w 2455042"/>
                <a:gd name="connsiteY8" fmla="*/ 1478515 h 1721049"/>
                <a:gd name="connsiteX0" fmla="*/ 285606 w 2455042"/>
                <a:gd name="connsiteY0" fmla="*/ 1479152 h 1721686"/>
                <a:gd name="connsiteX1" fmla="*/ 13100 w 2455042"/>
                <a:gd name="connsiteY1" fmla="*/ 1267971 h 1721686"/>
                <a:gd name="connsiteX2" fmla="*/ 1245364 w 2455042"/>
                <a:gd name="connsiteY2" fmla="*/ 871 h 1721686"/>
                <a:gd name="connsiteX3" fmla="*/ 2419207 w 2455042"/>
                <a:gd name="connsiteY3" fmla="*/ 1363037 h 1721686"/>
                <a:gd name="connsiteX4" fmla="*/ 2085377 w 2455042"/>
                <a:gd name="connsiteY4" fmla="*/ 1304981 h 1721686"/>
                <a:gd name="connsiteX5" fmla="*/ 1649949 w 2455042"/>
                <a:gd name="connsiteY5" fmla="*/ 1203381 h 1721686"/>
                <a:gd name="connsiteX6" fmla="*/ 1200006 w 2455042"/>
                <a:gd name="connsiteY6" fmla="*/ 1435610 h 1721686"/>
                <a:gd name="connsiteX7" fmla="*/ 808120 w 2455042"/>
                <a:gd name="connsiteY7" fmla="*/ 1014696 h 1721686"/>
                <a:gd name="connsiteX8" fmla="*/ 285606 w 2455042"/>
                <a:gd name="connsiteY8" fmla="*/ 1479152 h 1721686"/>
                <a:gd name="connsiteX0" fmla="*/ 285606 w 2442620"/>
                <a:gd name="connsiteY0" fmla="*/ 1612990 h 1855524"/>
                <a:gd name="connsiteX1" fmla="*/ 13100 w 2442620"/>
                <a:gd name="connsiteY1" fmla="*/ 1401809 h 1855524"/>
                <a:gd name="connsiteX2" fmla="*/ 1245364 w 2442620"/>
                <a:gd name="connsiteY2" fmla="*/ 134709 h 1855524"/>
                <a:gd name="connsiteX3" fmla="*/ 1392320 w 2442620"/>
                <a:gd name="connsiteY3" fmla="*/ 190229 h 1855524"/>
                <a:gd name="connsiteX4" fmla="*/ 2419207 w 2442620"/>
                <a:gd name="connsiteY4" fmla="*/ 1496875 h 1855524"/>
                <a:gd name="connsiteX5" fmla="*/ 2085377 w 2442620"/>
                <a:gd name="connsiteY5" fmla="*/ 1438819 h 1855524"/>
                <a:gd name="connsiteX6" fmla="*/ 1649949 w 2442620"/>
                <a:gd name="connsiteY6" fmla="*/ 1337219 h 1855524"/>
                <a:gd name="connsiteX7" fmla="*/ 1200006 w 2442620"/>
                <a:gd name="connsiteY7" fmla="*/ 1569448 h 1855524"/>
                <a:gd name="connsiteX8" fmla="*/ 808120 w 2442620"/>
                <a:gd name="connsiteY8" fmla="*/ 1148534 h 1855524"/>
                <a:gd name="connsiteX9" fmla="*/ 285606 w 2442620"/>
                <a:gd name="connsiteY9" fmla="*/ 1612990 h 1855524"/>
                <a:gd name="connsiteX0" fmla="*/ 285606 w 2442620"/>
                <a:gd name="connsiteY0" fmla="*/ 1422949 h 1665483"/>
                <a:gd name="connsiteX1" fmla="*/ 13100 w 2442620"/>
                <a:gd name="connsiteY1" fmla="*/ 1211768 h 1665483"/>
                <a:gd name="connsiteX2" fmla="*/ 1392320 w 2442620"/>
                <a:gd name="connsiteY2" fmla="*/ 188 h 1665483"/>
                <a:gd name="connsiteX3" fmla="*/ 2419207 w 2442620"/>
                <a:gd name="connsiteY3" fmla="*/ 1306834 h 1665483"/>
                <a:gd name="connsiteX4" fmla="*/ 2085377 w 2442620"/>
                <a:gd name="connsiteY4" fmla="*/ 1248778 h 1665483"/>
                <a:gd name="connsiteX5" fmla="*/ 1649949 w 2442620"/>
                <a:gd name="connsiteY5" fmla="*/ 1147178 h 1665483"/>
                <a:gd name="connsiteX6" fmla="*/ 1200006 w 2442620"/>
                <a:gd name="connsiteY6" fmla="*/ 1379407 h 1665483"/>
                <a:gd name="connsiteX7" fmla="*/ 808120 w 2442620"/>
                <a:gd name="connsiteY7" fmla="*/ 958493 h 1665483"/>
                <a:gd name="connsiteX8" fmla="*/ 285606 w 2442620"/>
                <a:gd name="connsiteY8" fmla="*/ 1422949 h 1665483"/>
                <a:gd name="connsiteX0" fmla="*/ 285606 w 2442620"/>
                <a:gd name="connsiteY0" fmla="*/ 1438186 h 1680720"/>
                <a:gd name="connsiteX1" fmla="*/ 13100 w 2442620"/>
                <a:gd name="connsiteY1" fmla="*/ 1227005 h 1680720"/>
                <a:gd name="connsiteX2" fmla="*/ 1293260 w 2442620"/>
                <a:gd name="connsiteY2" fmla="*/ 185 h 1680720"/>
                <a:gd name="connsiteX3" fmla="*/ 2419207 w 2442620"/>
                <a:gd name="connsiteY3" fmla="*/ 1322071 h 1680720"/>
                <a:gd name="connsiteX4" fmla="*/ 2085377 w 2442620"/>
                <a:gd name="connsiteY4" fmla="*/ 1264015 h 1680720"/>
                <a:gd name="connsiteX5" fmla="*/ 1649949 w 2442620"/>
                <a:gd name="connsiteY5" fmla="*/ 1162415 h 1680720"/>
                <a:gd name="connsiteX6" fmla="*/ 1200006 w 2442620"/>
                <a:gd name="connsiteY6" fmla="*/ 1394644 h 1680720"/>
                <a:gd name="connsiteX7" fmla="*/ 808120 w 2442620"/>
                <a:gd name="connsiteY7" fmla="*/ 973730 h 1680720"/>
                <a:gd name="connsiteX8" fmla="*/ 285606 w 2442620"/>
                <a:gd name="connsiteY8" fmla="*/ 1438186 h 1680720"/>
                <a:gd name="connsiteX0" fmla="*/ 285606 w 2442620"/>
                <a:gd name="connsiteY0" fmla="*/ 1440018 h 1682552"/>
                <a:gd name="connsiteX1" fmla="*/ 13100 w 2442620"/>
                <a:gd name="connsiteY1" fmla="*/ 1228837 h 1682552"/>
                <a:gd name="connsiteX2" fmla="*/ 1293260 w 2442620"/>
                <a:gd name="connsiteY2" fmla="*/ 2017 h 1682552"/>
                <a:gd name="connsiteX3" fmla="*/ 2419207 w 2442620"/>
                <a:gd name="connsiteY3" fmla="*/ 1323903 h 1682552"/>
                <a:gd name="connsiteX4" fmla="*/ 2085377 w 2442620"/>
                <a:gd name="connsiteY4" fmla="*/ 1265847 h 1682552"/>
                <a:gd name="connsiteX5" fmla="*/ 1649949 w 2442620"/>
                <a:gd name="connsiteY5" fmla="*/ 1164247 h 1682552"/>
                <a:gd name="connsiteX6" fmla="*/ 1200006 w 2442620"/>
                <a:gd name="connsiteY6" fmla="*/ 1396476 h 1682552"/>
                <a:gd name="connsiteX7" fmla="*/ 808120 w 2442620"/>
                <a:gd name="connsiteY7" fmla="*/ 975562 h 1682552"/>
                <a:gd name="connsiteX8" fmla="*/ 285606 w 2442620"/>
                <a:gd name="connsiteY8" fmla="*/ 1440018 h 1682552"/>
                <a:gd name="connsiteX0" fmla="*/ 285606 w 2442620"/>
                <a:gd name="connsiteY0" fmla="*/ 1440005 h 1682539"/>
                <a:gd name="connsiteX1" fmla="*/ 13100 w 2442620"/>
                <a:gd name="connsiteY1" fmla="*/ 1228824 h 1682539"/>
                <a:gd name="connsiteX2" fmla="*/ 1293260 w 2442620"/>
                <a:gd name="connsiteY2" fmla="*/ 2004 h 1682539"/>
                <a:gd name="connsiteX3" fmla="*/ 2419207 w 2442620"/>
                <a:gd name="connsiteY3" fmla="*/ 1323890 h 1682539"/>
                <a:gd name="connsiteX4" fmla="*/ 2085377 w 2442620"/>
                <a:gd name="connsiteY4" fmla="*/ 1265834 h 1682539"/>
                <a:gd name="connsiteX5" fmla="*/ 1649949 w 2442620"/>
                <a:gd name="connsiteY5" fmla="*/ 1164234 h 1682539"/>
                <a:gd name="connsiteX6" fmla="*/ 1200006 w 2442620"/>
                <a:gd name="connsiteY6" fmla="*/ 1396463 h 1682539"/>
                <a:gd name="connsiteX7" fmla="*/ 808120 w 2442620"/>
                <a:gd name="connsiteY7" fmla="*/ 975549 h 1682539"/>
                <a:gd name="connsiteX8" fmla="*/ 285606 w 2442620"/>
                <a:gd name="connsiteY8" fmla="*/ 1440005 h 1682539"/>
                <a:gd name="connsiteX0" fmla="*/ 285606 w 2419732"/>
                <a:gd name="connsiteY0" fmla="*/ 1440005 h 1711144"/>
                <a:gd name="connsiteX1" fmla="*/ 13100 w 2419732"/>
                <a:gd name="connsiteY1" fmla="*/ 1228824 h 1711144"/>
                <a:gd name="connsiteX2" fmla="*/ 1293260 w 2419732"/>
                <a:gd name="connsiteY2" fmla="*/ 2004 h 1711144"/>
                <a:gd name="connsiteX3" fmla="*/ 2419207 w 2419732"/>
                <a:gd name="connsiteY3" fmla="*/ 1323890 h 1711144"/>
                <a:gd name="connsiteX4" fmla="*/ 2085377 w 2419732"/>
                <a:gd name="connsiteY4" fmla="*/ 1265834 h 1711144"/>
                <a:gd name="connsiteX5" fmla="*/ 1649949 w 2419732"/>
                <a:gd name="connsiteY5" fmla="*/ 1164234 h 1711144"/>
                <a:gd name="connsiteX6" fmla="*/ 1200006 w 2419732"/>
                <a:gd name="connsiteY6" fmla="*/ 1396463 h 1711144"/>
                <a:gd name="connsiteX7" fmla="*/ 808120 w 2419732"/>
                <a:gd name="connsiteY7" fmla="*/ 975549 h 1711144"/>
                <a:gd name="connsiteX8" fmla="*/ 285606 w 2419732"/>
                <a:gd name="connsiteY8" fmla="*/ 1440005 h 1711144"/>
                <a:gd name="connsiteX0" fmla="*/ 285606 w 2419397"/>
                <a:gd name="connsiteY0" fmla="*/ 1440005 h 1774568"/>
                <a:gd name="connsiteX1" fmla="*/ 13100 w 2419397"/>
                <a:gd name="connsiteY1" fmla="*/ 1228824 h 1774568"/>
                <a:gd name="connsiteX2" fmla="*/ 1293260 w 2419397"/>
                <a:gd name="connsiteY2" fmla="*/ 2004 h 1774568"/>
                <a:gd name="connsiteX3" fmla="*/ 2419207 w 2419397"/>
                <a:gd name="connsiteY3" fmla="*/ 1323890 h 1774568"/>
                <a:gd name="connsiteX4" fmla="*/ 2085377 w 2419397"/>
                <a:gd name="connsiteY4" fmla="*/ 1265834 h 1774568"/>
                <a:gd name="connsiteX5" fmla="*/ 1649949 w 2419397"/>
                <a:gd name="connsiteY5" fmla="*/ 1164234 h 1774568"/>
                <a:gd name="connsiteX6" fmla="*/ 1200006 w 2419397"/>
                <a:gd name="connsiteY6" fmla="*/ 1396463 h 1774568"/>
                <a:gd name="connsiteX7" fmla="*/ 808120 w 2419397"/>
                <a:gd name="connsiteY7" fmla="*/ 975549 h 1774568"/>
                <a:gd name="connsiteX8" fmla="*/ 285606 w 2419397"/>
                <a:gd name="connsiteY8" fmla="*/ 1440005 h 1774568"/>
                <a:gd name="connsiteX0" fmla="*/ 285606 w 2419397"/>
                <a:gd name="connsiteY0" fmla="*/ 1440005 h 1774568"/>
                <a:gd name="connsiteX1" fmla="*/ 13100 w 2419397"/>
                <a:gd name="connsiteY1" fmla="*/ 1228824 h 1774568"/>
                <a:gd name="connsiteX2" fmla="*/ 1293260 w 2419397"/>
                <a:gd name="connsiteY2" fmla="*/ 2004 h 1774568"/>
                <a:gd name="connsiteX3" fmla="*/ 2419207 w 2419397"/>
                <a:gd name="connsiteY3" fmla="*/ 1323890 h 1774568"/>
                <a:gd name="connsiteX4" fmla="*/ 2085377 w 2419397"/>
                <a:gd name="connsiteY4" fmla="*/ 1265834 h 1774568"/>
                <a:gd name="connsiteX5" fmla="*/ 1649949 w 2419397"/>
                <a:gd name="connsiteY5" fmla="*/ 1164234 h 1774568"/>
                <a:gd name="connsiteX6" fmla="*/ 1200006 w 2419397"/>
                <a:gd name="connsiteY6" fmla="*/ 1396463 h 1774568"/>
                <a:gd name="connsiteX7" fmla="*/ 808120 w 2419397"/>
                <a:gd name="connsiteY7" fmla="*/ 975549 h 1774568"/>
                <a:gd name="connsiteX8" fmla="*/ 285606 w 2419397"/>
                <a:gd name="connsiteY8" fmla="*/ 1440005 h 1774568"/>
                <a:gd name="connsiteX0" fmla="*/ 285606 w 2419386"/>
                <a:gd name="connsiteY0" fmla="*/ 1440005 h 1772172"/>
                <a:gd name="connsiteX1" fmla="*/ 13100 w 2419386"/>
                <a:gd name="connsiteY1" fmla="*/ 1228824 h 1772172"/>
                <a:gd name="connsiteX2" fmla="*/ 1293260 w 2419386"/>
                <a:gd name="connsiteY2" fmla="*/ 2004 h 1772172"/>
                <a:gd name="connsiteX3" fmla="*/ 2419207 w 2419386"/>
                <a:gd name="connsiteY3" fmla="*/ 1323890 h 1772172"/>
                <a:gd name="connsiteX4" fmla="*/ 2047277 w 2419386"/>
                <a:gd name="connsiteY4" fmla="*/ 1258214 h 1772172"/>
                <a:gd name="connsiteX5" fmla="*/ 1649949 w 2419386"/>
                <a:gd name="connsiteY5" fmla="*/ 1164234 h 1772172"/>
                <a:gd name="connsiteX6" fmla="*/ 1200006 w 2419386"/>
                <a:gd name="connsiteY6" fmla="*/ 1396463 h 1772172"/>
                <a:gd name="connsiteX7" fmla="*/ 808120 w 2419386"/>
                <a:gd name="connsiteY7" fmla="*/ 975549 h 1772172"/>
                <a:gd name="connsiteX8" fmla="*/ 285606 w 2419386"/>
                <a:gd name="connsiteY8" fmla="*/ 1440005 h 1772172"/>
                <a:gd name="connsiteX0" fmla="*/ 285606 w 2419386"/>
                <a:gd name="connsiteY0" fmla="*/ 1440005 h 1772172"/>
                <a:gd name="connsiteX1" fmla="*/ 13100 w 2419386"/>
                <a:gd name="connsiteY1" fmla="*/ 1228824 h 1772172"/>
                <a:gd name="connsiteX2" fmla="*/ 1293260 w 2419386"/>
                <a:gd name="connsiteY2" fmla="*/ 2004 h 1772172"/>
                <a:gd name="connsiteX3" fmla="*/ 2419207 w 2419386"/>
                <a:gd name="connsiteY3" fmla="*/ 1323890 h 1772172"/>
                <a:gd name="connsiteX4" fmla="*/ 2047277 w 2419386"/>
                <a:gd name="connsiteY4" fmla="*/ 1258214 h 1772172"/>
                <a:gd name="connsiteX5" fmla="*/ 1649949 w 2419386"/>
                <a:gd name="connsiteY5" fmla="*/ 1164234 h 1772172"/>
                <a:gd name="connsiteX6" fmla="*/ 1200006 w 2419386"/>
                <a:gd name="connsiteY6" fmla="*/ 1396463 h 1772172"/>
                <a:gd name="connsiteX7" fmla="*/ 808120 w 2419386"/>
                <a:gd name="connsiteY7" fmla="*/ 975549 h 1772172"/>
                <a:gd name="connsiteX8" fmla="*/ 285606 w 2419386"/>
                <a:gd name="connsiteY8" fmla="*/ 1440005 h 1772172"/>
                <a:gd name="connsiteX0" fmla="*/ 285606 w 2419406"/>
                <a:gd name="connsiteY0" fmla="*/ 1440005 h 1772172"/>
                <a:gd name="connsiteX1" fmla="*/ 13100 w 2419406"/>
                <a:gd name="connsiteY1" fmla="*/ 1228824 h 1772172"/>
                <a:gd name="connsiteX2" fmla="*/ 1293260 w 2419406"/>
                <a:gd name="connsiteY2" fmla="*/ 2004 h 1772172"/>
                <a:gd name="connsiteX3" fmla="*/ 2419207 w 2419406"/>
                <a:gd name="connsiteY3" fmla="*/ 1323890 h 1772172"/>
                <a:gd name="connsiteX4" fmla="*/ 2047277 w 2419406"/>
                <a:gd name="connsiteY4" fmla="*/ 1258214 h 1772172"/>
                <a:gd name="connsiteX5" fmla="*/ 1649949 w 2419406"/>
                <a:gd name="connsiteY5" fmla="*/ 1164234 h 1772172"/>
                <a:gd name="connsiteX6" fmla="*/ 1200006 w 2419406"/>
                <a:gd name="connsiteY6" fmla="*/ 1396463 h 1772172"/>
                <a:gd name="connsiteX7" fmla="*/ 808120 w 2419406"/>
                <a:gd name="connsiteY7" fmla="*/ 975549 h 1772172"/>
                <a:gd name="connsiteX8" fmla="*/ 285606 w 2419406"/>
                <a:gd name="connsiteY8" fmla="*/ 1440005 h 1772172"/>
                <a:gd name="connsiteX0" fmla="*/ 285606 w 2419406"/>
                <a:gd name="connsiteY0" fmla="*/ 1440005 h 1772172"/>
                <a:gd name="connsiteX1" fmla="*/ 13100 w 2419406"/>
                <a:gd name="connsiteY1" fmla="*/ 1228824 h 1772172"/>
                <a:gd name="connsiteX2" fmla="*/ 1293260 w 2419406"/>
                <a:gd name="connsiteY2" fmla="*/ 2004 h 1772172"/>
                <a:gd name="connsiteX3" fmla="*/ 2419207 w 2419406"/>
                <a:gd name="connsiteY3" fmla="*/ 1323890 h 1772172"/>
                <a:gd name="connsiteX4" fmla="*/ 2047277 w 2419406"/>
                <a:gd name="connsiteY4" fmla="*/ 1258214 h 1772172"/>
                <a:gd name="connsiteX5" fmla="*/ 1649949 w 2419406"/>
                <a:gd name="connsiteY5" fmla="*/ 1164234 h 1772172"/>
                <a:gd name="connsiteX6" fmla="*/ 1200006 w 2419406"/>
                <a:gd name="connsiteY6" fmla="*/ 1396463 h 1772172"/>
                <a:gd name="connsiteX7" fmla="*/ 808120 w 2419406"/>
                <a:gd name="connsiteY7" fmla="*/ 975549 h 1772172"/>
                <a:gd name="connsiteX8" fmla="*/ 285606 w 2419406"/>
                <a:gd name="connsiteY8" fmla="*/ 1440005 h 1772172"/>
                <a:gd name="connsiteX0" fmla="*/ 285606 w 2419406"/>
                <a:gd name="connsiteY0" fmla="*/ 1440005 h 1819809"/>
                <a:gd name="connsiteX1" fmla="*/ 13100 w 2419406"/>
                <a:gd name="connsiteY1" fmla="*/ 1228824 h 1819809"/>
                <a:gd name="connsiteX2" fmla="*/ 1293260 w 2419406"/>
                <a:gd name="connsiteY2" fmla="*/ 2004 h 1819809"/>
                <a:gd name="connsiteX3" fmla="*/ 2419207 w 2419406"/>
                <a:gd name="connsiteY3" fmla="*/ 1323890 h 1819809"/>
                <a:gd name="connsiteX4" fmla="*/ 2047277 w 2419406"/>
                <a:gd name="connsiteY4" fmla="*/ 1258214 h 1819809"/>
                <a:gd name="connsiteX5" fmla="*/ 1649949 w 2419406"/>
                <a:gd name="connsiteY5" fmla="*/ 1164234 h 1819809"/>
                <a:gd name="connsiteX6" fmla="*/ 1200006 w 2419406"/>
                <a:gd name="connsiteY6" fmla="*/ 1396463 h 1819809"/>
                <a:gd name="connsiteX7" fmla="*/ 808120 w 2419406"/>
                <a:gd name="connsiteY7" fmla="*/ 975549 h 1819809"/>
                <a:gd name="connsiteX8" fmla="*/ 285606 w 2419406"/>
                <a:gd name="connsiteY8" fmla="*/ 1440005 h 1819809"/>
                <a:gd name="connsiteX0" fmla="*/ 285606 w 2419406"/>
                <a:gd name="connsiteY0" fmla="*/ 1440005 h 1811158"/>
                <a:gd name="connsiteX1" fmla="*/ 13100 w 2419406"/>
                <a:gd name="connsiteY1" fmla="*/ 1228824 h 1811158"/>
                <a:gd name="connsiteX2" fmla="*/ 1293260 w 2419406"/>
                <a:gd name="connsiteY2" fmla="*/ 2004 h 1811158"/>
                <a:gd name="connsiteX3" fmla="*/ 2419207 w 2419406"/>
                <a:gd name="connsiteY3" fmla="*/ 1323890 h 1811158"/>
                <a:gd name="connsiteX4" fmla="*/ 2047277 w 2419406"/>
                <a:gd name="connsiteY4" fmla="*/ 1258214 h 1811158"/>
                <a:gd name="connsiteX5" fmla="*/ 1611849 w 2419406"/>
                <a:gd name="connsiteY5" fmla="*/ 1133754 h 1811158"/>
                <a:gd name="connsiteX6" fmla="*/ 1200006 w 2419406"/>
                <a:gd name="connsiteY6" fmla="*/ 1396463 h 1811158"/>
                <a:gd name="connsiteX7" fmla="*/ 808120 w 2419406"/>
                <a:gd name="connsiteY7" fmla="*/ 975549 h 1811158"/>
                <a:gd name="connsiteX8" fmla="*/ 285606 w 2419406"/>
                <a:gd name="connsiteY8" fmla="*/ 1440005 h 1811158"/>
                <a:gd name="connsiteX0" fmla="*/ 285606 w 2419406"/>
                <a:gd name="connsiteY0" fmla="*/ 1440005 h 1816623"/>
                <a:gd name="connsiteX1" fmla="*/ 13100 w 2419406"/>
                <a:gd name="connsiteY1" fmla="*/ 1228824 h 1816623"/>
                <a:gd name="connsiteX2" fmla="*/ 1293260 w 2419406"/>
                <a:gd name="connsiteY2" fmla="*/ 2004 h 1816623"/>
                <a:gd name="connsiteX3" fmla="*/ 2419207 w 2419406"/>
                <a:gd name="connsiteY3" fmla="*/ 1323890 h 1816623"/>
                <a:gd name="connsiteX4" fmla="*/ 2047277 w 2419406"/>
                <a:gd name="connsiteY4" fmla="*/ 1258214 h 1816623"/>
                <a:gd name="connsiteX5" fmla="*/ 1611849 w 2419406"/>
                <a:gd name="connsiteY5" fmla="*/ 1133754 h 1816623"/>
                <a:gd name="connsiteX6" fmla="*/ 1200006 w 2419406"/>
                <a:gd name="connsiteY6" fmla="*/ 1396463 h 1816623"/>
                <a:gd name="connsiteX7" fmla="*/ 808120 w 2419406"/>
                <a:gd name="connsiteY7" fmla="*/ 975549 h 1816623"/>
                <a:gd name="connsiteX8" fmla="*/ 285606 w 2419406"/>
                <a:gd name="connsiteY8" fmla="*/ 1440005 h 1816623"/>
                <a:gd name="connsiteX0" fmla="*/ 285606 w 2419439"/>
                <a:gd name="connsiteY0" fmla="*/ 1440005 h 1816623"/>
                <a:gd name="connsiteX1" fmla="*/ 13100 w 2419439"/>
                <a:gd name="connsiteY1" fmla="*/ 1228824 h 1816623"/>
                <a:gd name="connsiteX2" fmla="*/ 1293260 w 2419439"/>
                <a:gd name="connsiteY2" fmla="*/ 2004 h 1816623"/>
                <a:gd name="connsiteX3" fmla="*/ 2419207 w 2419439"/>
                <a:gd name="connsiteY3" fmla="*/ 1323890 h 1816623"/>
                <a:gd name="connsiteX4" fmla="*/ 2047277 w 2419439"/>
                <a:gd name="connsiteY4" fmla="*/ 1258214 h 1816623"/>
                <a:gd name="connsiteX5" fmla="*/ 1611849 w 2419439"/>
                <a:gd name="connsiteY5" fmla="*/ 1133754 h 1816623"/>
                <a:gd name="connsiteX6" fmla="*/ 1200006 w 2419439"/>
                <a:gd name="connsiteY6" fmla="*/ 1396463 h 1816623"/>
                <a:gd name="connsiteX7" fmla="*/ 808120 w 2419439"/>
                <a:gd name="connsiteY7" fmla="*/ 975549 h 1816623"/>
                <a:gd name="connsiteX8" fmla="*/ 285606 w 2419439"/>
                <a:gd name="connsiteY8" fmla="*/ 1440005 h 1816623"/>
                <a:gd name="connsiteX0" fmla="*/ 285606 w 2419439"/>
                <a:gd name="connsiteY0" fmla="*/ 1440005 h 1816623"/>
                <a:gd name="connsiteX1" fmla="*/ 13100 w 2419439"/>
                <a:gd name="connsiteY1" fmla="*/ 1228824 h 1816623"/>
                <a:gd name="connsiteX2" fmla="*/ 1293260 w 2419439"/>
                <a:gd name="connsiteY2" fmla="*/ 2004 h 1816623"/>
                <a:gd name="connsiteX3" fmla="*/ 2419207 w 2419439"/>
                <a:gd name="connsiteY3" fmla="*/ 1323890 h 1816623"/>
                <a:gd name="connsiteX4" fmla="*/ 2047277 w 2419439"/>
                <a:gd name="connsiteY4" fmla="*/ 1258214 h 1816623"/>
                <a:gd name="connsiteX5" fmla="*/ 1611849 w 2419439"/>
                <a:gd name="connsiteY5" fmla="*/ 1133754 h 1816623"/>
                <a:gd name="connsiteX6" fmla="*/ 1200006 w 2419439"/>
                <a:gd name="connsiteY6" fmla="*/ 1396463 h 1816623"/>
                <a:gd name="connsiteX7" fmla="*/ 808120 w 2419439"/>
                <a:gd name="connsiteY7" fmla="*/ 975549 h 1816623"/>
                <a:gd name="connsiteX8" fmla="*/ 285606 w 2419439"/>
                <a:gd name="connsiteY8" fmla="*/ 1440005 h 181662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808120 w 2419439"/>
                <a:gd name="connsiteY7" fmla="*/ 97554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808120 w 2419439"/>
                <a:gd name="connsiteY7" fmla="*/ 97554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85260 w 2419439"/>
                <a:gd name="connsiteY7" fmla="*/ 95268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85260 w 2419439"/>
                <a:gd name="connsiteY7" fmla="*/ 95268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85260 w 2419439"/>
                <a:gd name="connsiteY7" fmla="*/ 95268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85260 w 2419439"/>
                <a:gd name="connsiteY7" fmla="*/ 95268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85260 w 2419439"/>
                <a:gd name="connsiteY7" fmla="*/ 95268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62400 w 2419439"/>
                <a:gd name="connsiteY7" fmla="*/ 95268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62400 w 2419439"/>
                <a:gd name="connsiteY7" fmla="*/ 95268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62400 w 2419439"/>
                <a:gd name="connsiteY7" fmla="*/ 95268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62400 w 2419439"/>
                <a:gd name="connsiteY7" fmla="*/ 952689 h 1845063"/>
                <a:gd name="connsiteX8" fmla="*/ 285606 w 2419439"/>
                <a:gd name="connsiteY8" fmla="*/ 1440005 h 1845063"/>
                <a:gd name="connsiteX0" fmla="*/ 280420 w 2414253"/>
                <a:gd name="connsiteY0" fmla="*/ 1440005 h 1845063"/>
                <a:gd name="connsiteX1" fmla="*/ 7914 w 2414253"/>
                <a:gd name="connsiteY1" fmla="*/ 1228824 h 1845063"/>
                <a:gd name="connsiteX2" fmla="*/ 1288074 w 2414253"/>
                <a:gd name="connsiteY2" fmla="*/ 2004 h 1845063"/>
                <a:gd name="connsiteX3" fmla="*/ 2414021 w 2414253"/>
                <a:gd name="connsiteY3" fmla="*/ 1323890 h 1845063"/>
                <a:gd name="connsiteX4" fmla="*/ 2042091 w 2414253"/>
                <a:gd name="connsiteY4" fmla="*/ 1258214 h 1845063"/>
                <a:gd name="connsiteX5" fmla="*/ 1606663 w 2414253"/>
                <a:gd name="connsiteY5" fmla="*/ 1133754 h 1845063"/>
                <a:gd name="connsiteX6" fmla="*/ 1194820 w 2414253"/>
                <a:gd name="connsiteY6" fmla="*/ 1396463 h 1845063"/>
                <a:gd name="connsiteX7" fmla="*/ 757214 w 2414253"/>
                <a:gd name="connsiteY7" fmla="*/ 952689 h 1845063"/>
                <a:gd name="connsiteX8" fmla="*/ 280420 w 2414253"/>
                <a:gd name="connsiteY8" fmla="*/ 1440005 h 1845063"/>
                <a:gd name="connsiteX0" fmla="*/ 280420 w 2414253"/>
                <a:gd name="connsiteY0" fmla="*/ 1440005 h 1845063"/>
                <a:gd name="connsiteX1" fmla="*/ 7914 w 2414253"/>
                <a:gd name="connsiteY1" fmla="*/ 1228824 h 1845063"/>
                <a:gd name="connsiteX2" fmla="*/ 1288074 w 2414253"/>
                <a:gd name="connsiteY2" fmla="*/ 2004 h 1845063"/>
                <a:gd name="connsiteX3" fmla="*/ 2414021 w 2414253"/>
                <a:gd name="connsiteY3" fmla="*/ 1323890 h 1845063"/>
                <a:gd name="connsiteX4" fmla="*/ 2042091 w 2414253"/>
                <a:gd name="connsiteY4" fmla="*/ 1258214 h 1845063"/>
                <a:gd name="connsiteX5" fmla="*/ 1606663 w 2414253"/>
                <a:gd name="connsiteY5" fmla="*/ 1133754 h 1845063"/>
                <a:gd name="connsiteX6" fmla="*/ 1194820 w 2414253"/>
                <a:gd name="connsiteY6" fmla="*/ 1396463 h 1845063"/>
                <a:gd name="connsiteX7" fmla="*/ 757214 w 2414253"/>
                <a:gd name="connsiteY7" fmla="*/ 952689 h 1845063"/>
                <a:gd name="connsiteX8" fmla="*/ 280420 w 2414253"/>
                <a:gd name="connsiteY8" fmla="*/ 1440005 h 1845063"/>
                <a:gd name="connsiteX0" fmla="*/ 280420 w 2414253"/>
                <a:gd name="connsiteY0" fmla="*/ 1440005 h 1845063"/>
                <a:gd name="connsiteX1" fmla="*/ 7914 w 2414253"/>
                <a:gd name="connsiteY1" fmla="*/ 1228824 h 1845063"/>
                <a:gd name="connsiteX2" fmla="*/ 1288074 w 2414253"/>
                <a:gd name="connsiteY2" fmla="*/ 2004 h 1845063"/>
                <a:gd name="connsiteX3" fmla="*/ 2414021 w 2414253"/>
                <a:gd name="connsiteY3" fmla="*/ 1323890 h 1845063"/>
                <a:gd name="connsiteX4" fmla="*/ 2042091 w 2414253"/>
                <a:gd name="connsiteY4" fmla="*/ 1258214 h 1845063"/>
                <a:gd name="connsiteX5" fmla="*/ 1606663 w 2414253"/>
                <a:gd name="connsiteY5" fmla="*/ 1133754 h 1845063"/>
                <a:gd name="connsiteX6" fmla="*/ 1194820 w 2414253"/>
                <a:gd name="connsiteY6" fmla="*/ 1396463 h 1845063"/>
                <a:gd name="connsiteX7" fmla="*/ 757214 w 2414253"/>
                <a:gd name="connsiteY7" fmla="*/ 952689 h 1845063"/>
                <a:gd name="connsiteX8" fmla="*/ 280420 w 2414253"/>
                <a:gd name="connsiteY8" fmla="*/ 1440005 h 184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4253" h="1845063">
                  <a:moveTo>
                    <a:pt x="280420" y="1440005"/>
                  </a:moveTo>
                  <a:cubicBezTo>
                    <a:pt x="354927" y="1679067"/>
                    <a:pt x="-61876" y="2100044"/>
                    <a:pt x="7914" y="1228824"/>
                  </a:cubicBezTo>
                  <a:cubicBezTo>
                    <a:pt x="47586" y="999317"/>
                    <a:pt x="231736" y="-51940"/>
                    <a:pt x="1288074" y="2004"/>
                  </a:cubicBezTo>
                  <a:cubicBezTo>
                    <a:pt x="2405372" y="40708"/>
                    <a:pt x="2370902" y="1110712"/>
                    <a:pt x="2414021" y="1323890"/>
                  </a:cubicBezTo>
                  <a:cubicBezTo>
                    <a:pt x="2426661" y="2215248"/>
                    <a:pt x="1918841" y="1551523"/>
                    <a:pt x="2042091" y="1258214"/>
                  </a:cubicBezTo>
                  <a:cubicBezTo>
                    <a:pt x="1898641" y="2435565"/>
                    <a:pt x="1657584" y="1545960"/>
                    <a:pt x="1606663" y="1133754"/>
                  </a:cubicBezTo>
                  <a:cubicBezTo>
                    <a:pt x="1685282" y="1331148"/>
                    <a:pt x="1469140" y="2304452"/>
                    <a:pt x="1194820" y="1396463"/>
                  </a:cubicBezTo>
                  <a:cubicBezTo>
                    <a:pt x="1232920" y="1578134"/>
                    <a:pt x="695528" y="2367711"/>
                    <a:pt x="757214" y="952689"/>
                  </a:cubicBezTo>
                  <a:cubicBezTo>
                    <a:pt x="681740" y="2372307"/>
                    <a:pt x="232281" y="1565675"/>
                    <a:pt x="280420" y="1440005"/>
                  </a:cubicBezTo>
                  <a:close/>
                </a:path>
              </a:pathLst>
            </a:custGeom>
            <a:solidFill>
              <a:srgbClr val="7336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9" name="ttsMP3.com_VoiceText_2025-2-2_17-10-20">
            <a:hlinkClick r:id="" action="ppaction://media"/>
            <a:extLst>
              <a:ext uri="{FF2B5EF4-FFF2-40B4-BE49-F238E27FC236}">
                <a16:creationId xmlns:a16="http://schemas.microsoft.com/office/drawing/2014/main" id="{C5C220BA-AA3B-E6F1-2383-2DAB2720E82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33400" y="365478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328" fill="hold"/>
                                        <p:tgtEl>
                                          <p:spTgt spid="6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9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F061F99-3D31-A48E-CE4E-CDDDF5C133D3}"/>
              </a:ext>
            </a:extLst>
          </p:cNvPr>
          <p:cNvSpPr txBox="1"/>
          <p:nvPr/>
        </p:nvSpPr>
        <p:spPr>
          <a:xfrm>
            <a:off x="425018" y="1836485"/>
            <a:ext cx="648121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/>
                <a:uLnTx/>
                <a:uFillTx/>
                <a:latin typeface="Arial Black" panose="020B0A04020102020204" pitchFamily="34" charset="0"/>
              </a:rPr>
              <a:t>Y</a:t>
            </a: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o-</a:t>
            </a:r>
            <a:r>
              <a:rPr kumimoji="0" lang="en-US" sz="15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/>
                <a:uLnTx/>
                <a:uFillTx/>
                <a:latin typeface="Arial Black" panose="020B0A04020102020204" pitchFamily="34" charset="0"/>
              </a:rPr>
              <a:t>y</a:t>
            </a: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o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53F6D8-1349-80A7-CDCC-4C9C47E0B25B}"/>
              </a:ext>
            </a:extLst>
          </p:cNvPr>
          <p:cNvGrpSpPr/>
          <p:nvPr/>
        </p:nvGrpSpPr>
        <p:grpSpPr>
          <a:xfrm rot="18385283">
            <a:off x="1229027" y="4497190"/>
            <a:ext cx="3506914" cy="6597342"/>
            <a:chOff x="5109437" y="-127836"/>
            <a:chExt cx="3338391" cy="628031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B1EB23-0181-F872-FA07-FDD86DA17E9D}"/>
                </a:ext>
              </a:extLst>
            </p:cNvPr>
            <p:cNvSpPr/>
            <p:nvPr/>
          </p:nvSpPr>
          <p:spPr>
            <a:xfrm>
              <a:off x="5109437" y="3146503"/>
              <a:ext cx="2597787" cy="3005973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1CF5E5-FFD7-381B-7507-D41EED3916DF}"/>
                </a:ext>
              </a:extLst>
            </p:cNvPr>
            <p:cNvSpPr/>
            <p:nvPr/>
          </p:nvSpPr>
          <p:spPr>
            <a:xfrm rot="13339870">
              <a:off x="6714401" y="-127836"/>
              <a:ext cx="1733427" cy="3364943"/>
            </a:xfrm>
            <a:custGeom>
              <a:avLst/>
              <a:gdLst>
                <a:gd name="connsiteX0" fmla="*/ 1236492 w 1733427"/>
                <a:gd name="connsiteY0" fmla="*/ 3227195 h 3364943"/>
                <a:gd name="connsiteX1" fmla="*/ 1069318 w 1733427"/>
                <a:gd name="connsiteY1" fmla="*/ 3343059 h 3364943"/>
                <a:gd name="connsiteX2" fmla="*/ 766290 w 1733427"/>
                <a:gd name="connsiteY2" fmla="*/ 3248023 h 3364943"/>
                <a:gd name="connsiteX3" fmla="*/ 786863 w 1733427"/>
                <a:gd name="connsiteY3" fmla="*/ 2806674 h 3364943"/>
                <a:gd name="connsiteX4" fmla="*/ 1186318 w 1733427"/>
                <a:gd name="connsiteY4" fmla="*/ 2453108 h 3364943"/>
                <a:gd name="connsiteX5" fmla="*/ 1537196 w 1733427"/>
                <a:gd name="connsiteY5" fmla="*/ 2215945 h 3364943"/>
                <a:gd name="connsiteX6" fmla="*/ 1486932 w 1733427"/>
                <a:gd name="connsiteY6" fmla="*/ 1674202 h 3364943"/>
                <a:gd name="connsiteX7" fmla="*/ 1115690 w 1733427"/>
                <a:gd name="connsiteY7" fmla="*/ 1538229 h 3364943"/>
                <a:gd name="connsiteX8" fmla="*/ 643893 w 1733427"/>
                <a:gd name="connsiteY8" fmla="*/ 1823695 h 3364943"/>
                <a:gd name="connsiteX9" fmla="*/ 275662 w 1733427"/>
                <a:gd name="connsiteY9" fmla="*/ 1623134 h 3364943"/>
                <a:gd name="connsiteX10" fmla="*/ 40279 w 1733427"/>
                <a:gd name="connsiteY10" fmla="*/ 1002639 h 3364943"/>
                <a:gd name="connsiteX11" fmla="*/ 780 w 1733427"/>
                <a:gd name="connsiteY11" fmla="*/ 461398 h 3364943"/>
                <a:gd name="connsiteX12" fmla="*/ 25983 w 1733427"/>
                <a:gd name="connsiteY12" fmla="*/ 36446 h 3364943"/>
                <a:gd name="connsiteX13" fmla="*/ 131823 w 1733427"/>
                <a:gd name="connsiteY13" fmla="*/ 14199 h 3364943"/>
                <a:gd name="connsiteX14" fmla="*/ 140712 w 1733427"/>
                <a:gd name="connsiteY14" fmla="*/ 17354 h 3364943"/>
                <a:gd name="connsiteX15" fmla="*/ 140135 w 1733427"/>
                <a:gd name="connsiteY15" fmla="*/ 34209 h 3364943"/>
                <a:gd name="connsiteX16" fmla="*/ 141563 w 1733427"/>
                <a:gd name="connsiteY16" fmla="*/ 796994 h 3364943"/>
                <a:gd name="connsiteX17" fmla="*/ 348278 w 1733427"/>
                <a:gd name="connsiteY17" fmla="*/ 1453911 h 3364943"/>
                <a:gd name="connsiteX18" fmla="*/ 633015 w 1733427"/>
                <a:gd name="connsiteY18" fmla="*/ 1709914 h 3364943"/>
                <a:gd name="connsiteX19" fmla="*/ 1068390 w 1733427"/>
                <a:gd name="connsiteY19" fmla="*/ 1395780 h 3364943"/>
                <a:gd name="connsiteX20" fmla="*/ 1539524 w 1733427"/>
                <a:gd name="connsiteY20" fmla="*/ 1471681 h 3364943"/>
                <a:gd name="connsiteX21" fmla="*/ 1729453 w 1733427"/>
                <a:gd name="connsiteY21" fmla="*/ 2257271 h 3364943"/>
                <a:gd name="connsiteX22" fmla="*/ 1515846 w 1733427"/>
                <a:gd name="connsiteY22" fmla="*/ 2905382 h 3364943"/>
                <a:gd name="connsiteX23" fmla="*/ 1236492 w 1733427"/>
                <a:gd name="connsiteY23" fmla="*/ 3227195 h 3364943"/>
                <a:gd name="connsiteX24" fmla="*/ 1138295 w 1733427"/>
                <a:gd name="connsiteY24" fmla="*/ 3168441 h 3364943"/>
                <a:gd name="connsiteX25" fmla="*/ 1495106 w 1733427"/>
                <a:gd name="connsiteY25" fmla="*/ 2388752 h 3364943"/>
                <a:gd name="connsiteX26" fmla="*/ 872695 w 1733427"/>
                <a:gd name="connsiteY26" fmla="*/ 2924422 h 3364943"/>
                <a:gd name="connsiteX27" fmla="*/ 1096894 w 1733427"/>
                <a:gd name="connsiteY27" fmla="*/ 3198504 h 3364943"/>
                <a:gd name="connsiteX28" fmla="*/ 1138295 w 1733427"/>
                <a:gd name="connsiteY28" fmla="*/ 3168441 h 3364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33427" h="3364943">
                  <a:moveTo>
                    <a:pt x="1236492" y="3227195"/>
                  </a:moveTo>
                  <a:cubicBezTo>
                    <a:pt x="1175199" y="3280190"/>
                    <a:pt x="1116166" y="3321643"/>
                    <a:pt x="1069318" y="3343059"/>
                  </a:cubicBezTo>
                  <a:cubicBezTo>
                    <a:pt x="944392" y="3400165"/>
                    <a:pt x="813366" y="3337421"/>
                    <a:pt x="766290" y="3248023"/>
                  </a:cubicBezTo>
                  <a:cubicBezTo>
                    <a:pt x="719214" y="3158626"/>
                    <a:pt x="716858" y="2939160"/>
                    <a:pt x="786863" y="2806674"/>
                  </a:cubicBezTo>
                  <a:cubicBezTo>
                    <a:pt x="856868" y="2674188"/>
                    <a:pt x="1061263" y="2551562"/>
                    <a:pt x="1186318" y="2453108"/>
                  </a:cubicBezTo>
                  <a:cubicBezTo>
                    <a:pt x="1311374" y="2354653"/>
                    <a:pt x="1467069" y="2312465"/>
                    <a:pt x="1537196" y="2215945"/>
                  </a:cubicBezTo>
                  <a:cubicBezTo>
                    <a:pt x="1607322" y="2119425"/>
                    <a:pt x="1557183" y="1787154"/>
                    <a:pt x="1486932" y="1674202"/>
                  </a:cubicBezTo>
                  <a:cubicBezTo>
                    <a:pt x="1416681" y="1561249"/>
                    <a:pt x="1256197" y="1513313"/>
                    <a:pt x="1115690" y="1538229"/>
                  </a:cubicBezTo>
                  <a:cubicBezTo>
                    <a:pt x="975184" y="1563144"/>
                    <a:pt x="783898" y="1809544"/>
                    <a:pt x="643893" y="1823695"/>
                  </a:cubicBezTo>
                  <a:cubicBezTo>
                    <a:pt x="503888" y="1837846"/>
                    <a:pt x="376264" y="1759977"/>
                    <a:pt x="275662" y="1623134"/>
                  </a:cubicBezTo>
                  <a:cubicBezTo>
                    <a:pt x="175059" y="1486291"/>
                    <a:pt x="86093" y="1196262"/>
                    <a:pt x="40279" y="1002639"/>
                  </a:cubicBezTo>
                  <a:cubicBezTo>
                    <a:pt x="-5535" y="809017"/>
                    <a:pt x="3163" y="622430"/>
                    <a:pt x="780" y="461398"/>
                  </a:cubicBezTo>
                  <a:cubicBezTo>
                    <a:pt x="-1603" y="300366"/>
                    <a:pt x="86" y="109856"/>
                    <a:pt x="25983" y="36446"/>
                  </a:cubicBezTo>
                  <a:cubicBezTo>
                    <a:pt x="45405" y="-18611"/>
                    <a:pt x="98734" y="1742"/>
                    <a:pt x="131823" y="14199"/>
                  </a:cubicBezTo>
                  <a:lnTo>
                    <a:pt x="140712" y="17354"/>
                  </a:lnTo>
                  <a:lnTo>
                    <a:pt x="140135" y="34209"/>
                  </a:lnTo>
                  <a:cubicBezTo>
                    <a:pt x="132733" y="210154"/>
                    <a:pt x="111521" y="580845"/>
                    <a:pt x="141563" y="796994"/>
                  </a:cubicBezTo>
                  <a:cubicBezTo>
                    <a:pt x="175897" y="1044022"/>
                    <a:pt x="266369" y="1301758"/>
                    <a:pt x="348278" y="1453911"/>
                  </a:cubicBezTo>
                  <a:cubicBezTo>
                    <a:pt x="430186" y="1606064"/>
                    <a:pt x="566819" y="1722111"/>
                    <a:pt x="633015" y="1709914"/>
                  </a:cubicBezTo>
                  <a:cubicBezTo>
                    <a:pt x="699210" y="1697716"/>
                    <a:pt x="917305" y="1435485"/>
                    <a:pt x="1068390" y="1395780"/>
                  </a:cubicBezTo>
                  <a:cubicBezTo>
                    <a:pt x="1219475" y="1356074"/>
                    <a:pt x="1429347" y="1328099"/>
                    <a:pt x="1539524" y="1471681"/>
                  </a:cubicBezTo>
                  <a:cubicBezTo>
                    <a:pt x="1649702" y="1615263"/>
                    <a:pt x="1755431" y="2008560"/>
                    <a:pt x="1729453" y="2257271"/>
                  </a:cubicBezTo>
                  <a:cubicBezTo>
                    <a:pt x="1703476" y="2505982"/>
                    <a:pt x="1625869" y="2724418"/>
                    <a:pt x="1515846" y="2905382"/>
                  </a:cubicBezTo>
                  <a:cubicBezTo>
                    <a:pt x="1447082" y="3018485"/>
                    <a:pt x="1338648" y="3138870"/>
                    <a:pt x="1236492" y="3227195"/>
                  </a:cubicBezTo>
                  <a:close/>
                  <a:moveTo>
                    <a:pt x="1138295" y="3168441"/>
                  </a:moveTo>
                  <a:cubicBezTo>
                    <a:pt x="1344254" y="2991286"/>
                    <a:pt x="1530138" y="2431576"/>
                    <a:pt x="1495106" y="2388752"/>
                  </a:cubicBezTo>
                  <a:cubicBezTo>
                    <a:pt x="1420373" y="2388751"/>
                    <a:pt x="934660" y="2716605"/>
                    <a:pt x="872695" y="2924422"/>
                  </a:cubicBezTo>
                  <a:cubicBezTo>
                    <a:pt x="810729" y="3132239"/>
                    <a:pt x="875299" y="3328796"/>
                    <a:pt x="1096894" y="3198504"/>
                  </a:cubicBezTo>
                  <a:cubicBezTo>
                    <a:pt x="1110744" y="3190361"/>
                    <a:pt x="1124564" y="3180251"/>
                    <a:pt x="1138295" y="3168441"/>
                  </a:cubicBezTo>
                  <a:close/>
                </a:path>
              </a:pathLst>
            </a:custGeom>
            <a:solidFill>
              <a:srgbClr val="72BCFB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F49D2EA-7961-AA7A-D549-A91BF0DBF887}"/>
                </a:ext>
              </a:extLst>
            </p:cNvPr>
            <p:cNvSpPr/>
            <p:nvPr/>
          </p:nvSpPr>
          <p:spPr>
            <a:xfrm>
              <a:off x="5370351" y="3425006"/>
              <a:ext cx="2197883" cy="2543233"/>
            </a:xfrm>
            <a:prstGeom prst="ellipse">
              <a:avLst/>
            </a:prstGeom>
            <a:solidFill>
              <a:srgbClr val="72BCFB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2F8C856-810E-97A8-7B31-DE4143CE9F68}"/>
                </a:ext>
              </a:extLst>
            </p:cNvPr>
            <p:cNvSpPr/>
            <p:nvPr/>
          </p:nvSpPr>
          <p:spPr>
            <a:xfrm>
              <a:off x="5656966" y="3091545"/>
              <a:ext cx="2597787" cy="3005973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D495DDC-C9C0-2CF1-95B4-BAFD234966E1}"/>
                </a:ext>
              </a:extLst>
            </p:cNvPr>
            <p:cNvSpPr/>
            <p:nvPr/>
          </p:nvSpPr>
          <p:spPr>
            <a:xfrm>
              <a:off x="6212895" y="3370048"/>
              <a:ext cx="2034245" cy="2353882"/>
            </a:xfrm>
            <a:prstGeom prst="ellipse">
              <a:avLst/>
            </a:prstGeom>
            <a:gradFill flip="none" rotWithShape="1">
              <a:gsLst>
                <a:gs pos="100000">
                  <a:sysClr val="window" lastClr="FFFFFF"/>
                </a:gs>
                <a:gs pos="61000">
                  <a:srgbClr val="FFFF00"/>
                </a:gs>
              </a:gsLst>
              <a:lin ang="20400000" scaled="0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0A2A3A3-8D8A-1836-863F-D09E82AD2BED}"/>
                </a:ext>
              </a:extLst>
            </p:cNvPr>
            <p:cNvSpPr/>
            <p:nvPr/>
          </p:nvSpPr>
          <p:spPr>
            <a:xfrm>
              <a:off x="7150852" y="4267022"/>
              <a:ext cx="494302" cy="571971"/>
            </a:xfrm>
            <a:prstGeom prst="ellipse">
              <a:avLst/>
            </a:prstGeom>
            <a:gradFill flip="none" rotWithShape="1">
              <a:gsLst>
                <a:gs pos="67000">
                  <a:srgbClr val="FF0000"/>
                </a:gs>
                <a:gs pos="13000">
                  <a:srgbClr val="FFFF00"/>
                </a:gs>
              </a:gsLst>
              <a:lin ang="8400000" scaled="0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1" name="ttsMP3.com_VoiceText_2025-2-2_17-13-37">
            <a:hlinkClick r:id="" action="ppaction://media"/>
            <a:extLst>
              <a:ext uri="{FF2B5EF4-FFF2-40B4-BE49-F238E27FC236}">
                <a16:creationId xmlns:a16="http://schemas.microsoft.com/office/drawing/2014/main" id="{D5A086D0-D346-D330-D942-3937EFB57B0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665623" y="51972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7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928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BA37CB2-1574-8513-9FC6-B8515BC92303}"/>
              </a:ext>
            </a:extLst>
          </p:cNvPr>
          <p:cNvSpPr txBox="1"/>
          <p:nvPr/>
        </p:nvSpPr>
        <p:spPr>
          <a:xfrm>
            <a:off x="1372017" y="1479751"/>
            <a:ext cx="5928989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9D4D10"/>
                </a:solidFill>
                <a:effectLst/>
                <a:uLnTx/>
                <a:uFillTx/>
                <a:latin typeface="Arial Black" panose="020B0A04020102020204" pitchFamily="34" charset="0"/>
              </a:rPr>
              <a:t>Y</a:t>
            </a:r>
            <a:r>
              <a:rPr kumimoji="0" lang="en-US" sz="15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ak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8A84B02-409F-59BE-45E6-1F8745A46712}"/>
              </a:ext>
            </a:extLst>
          </p:cNvPr>
          <p:cNvGrpSpPr/>
          <p:nvPr/>
        </p:nvGrpSpPr>
        <p:grpSpPr>
          <a:xfrm flipH="1">
            <a:off x="376701" y="3880408"/>
            <a:ext cx="6104597" cy="6211437"/>
            <a:chOff x="2962275" y="353565"/>
            <a:chExt cx="5915677" cy="6019210"/>
          </a:xfrm>
        </p:grpSpPr>
        <p:sp>
          <p:nvSpPr>
            <p:cNvPr id="12" name="Rectangle 17">
              <a:extLst>
                <a:ext uri="{FF2B5EF4-FFF2-40B4-BE49-F238E27FC236}">
                  <a16:creationId xmlns:a16="http://schemas.microsoft.com/office/drawing/2014/main" id="{55F50CC1-9F22-8440-F361-509F2B89FD45}"/>
                </a:ext>
              </a:extLst>
            </p:cNvPr>
            <p:cNvSpPr/>
            <p:nvPr/>
          </p:nvSpPr>
          <p:spPr>
            <a:xfrm>
              <a:off x="4400282" y="4330700"/>
              <a:ext cx="697713" cy="2042075"/>
            </a:xfrm>
            <a:custGeom>
              <a:avLst/>
              <a:gdLst>
                <a:gd name="connsiteX0" fmla="*/ 0 w 571500"/>
                <a:gd name="connsiteY0" fmla="*/ 0 h 1480161"/>
                <a:gd name="connsiteX1" fmla="*/ 571500 w 571500"/>
                <a:gd name="connsiteY1" fmla="*/ 0 h 1480161"/>
                <a:gd name="connsiteX2" fmla="*/ 571500 w 571500"/>
                <a:gd name="connsiteY2" fmla="*/ 1480161 h 1480161"/>
                <a:gd name="connsiteX3" fmla="*/ 0 w 571500"/>
                <a:gd name="connsiteY3" fmla="*/ 1480161 h 1480161"/>
                <a:gd name="connsiteX4" fmla="*/ 0 w 571500"/>
                <a:gd name="connsiteY4" fmla="*/ 0 h 1480161"/>
                <a:gd name="connsiteX0" fmla="*/ 0 w 571500"/>
                <a:gd name="connsiteY0" fmla="*/ 0 h 1950061"/>
                <a:gd name="connsiteX1" fmla="*/ 571500 w 571500"/>
                <a:gd name="connsiteY1" fmla="*/ 0 h 1950061"/>
                <a:gd name="connsiteX2" fmla="*/ 190500 w 571500"/>
                <a:gd name="connsiteY2" fmla="*/ 1950061 h 1950061"/>
                <a:gd name="connsiteX3" fmla="*/ 0 w 571500"/>
                <a:gd name="connsiteY3" fmla="*/ 1480161 h 1950061"/>
                <a:gd name="connsiteX4" fmla="*/ 0 w 571500"/>
                <a:gd name="connsiteY4" fmla="*/ 0 h 1950061"/>
                <a:gd name="connsiteX0" fmla="*/ 0 w 571500"/>
                <a:gd name="connsiteY0" fmla="*/ 0 h 1950061"/>
                <a:gd name="connsiteX1" fmla="*/ 571500 w 571500"/>
                <a:gd name="connsiteY1" fmla="*/ 0 h 1950061"/>
                <a:gd name="connsiteX2" fmla="*/ 190500 w 571500"/>
                <a:gd name="connsiteY2" fmla="*/ 1950061 h 1950061"/>
                <a:gd name="connsiteX3" fmla="*/ 0 w 571500"/>
                <a:gd name="connsiteY3" fmla="*/ 0 h 1950061"/>
                <a:gd name="connsiteX0" fmla="*/ 0 w 571500"/>
                <a:gd name="connsiteY0" fmla="*/ 0 h 1924661"/>
                <a:gd name="connsiteX1" fmla="*/ 571500 w 571500"/>
                <a:gd name="connsiteY1" fmla="*/ 0 h 1924661"/>
                <a:gd name="connsiteX2" fmla="*/ 139700 w 571500"/>
                <a:gd name="connsiteY2" fmla="*/ 1924661 h 1924661"/>
                <a:gd name="connsiteX3" fmla="*/ 0 w 571500"/>
                <a:gd name="connsiteY3" fmla="*/ 0 h 1924661"/>
                <a:gd name="connsiteX0" fmla="*/ 72568 w 644068"/>
                <a:gd name="connsiteY0" fmla="*/ 0 h 2028736"/>
                <a:gd name="connsiteX1" fmla="*/ 644068 w 644068"/>
                <a:gd name="connsiteY1" fmla="*/ 0 h 2028736"/>
                <a:gd name="connsiteX2" fmla="*/ 212268 w 644068"/>
                <a:gd name="connsiteY2" fmla="*/ 1924661 h 2028736"/>
                <a:gd name="connsiteX3" fmla="*/ 72568 w 644068"/>
                <a:gd name="connsiteY3" fmla="*/ 0 h 2028736"/>
                <a:gd name="connsiteX0" fmla="*/ 115447 w 623447"/>
                <a:gd name="connsiteY0" fmla="*/ 0 h 2028736"/>
                <a:gd name="connsiteX1" fmla="*/ 623447 w 623447"/>
                <a:gd name="connsiteY1" fmla="*/ 0 h 2028736"/>
                <a:gd name="connsiteX2" fmla="*/ 191647 w 623447"/>
                <a:gd name="connsiteY2" fmla="*/ 1924661 h 2028736"/>
                <a:gd name="connsiteX3" fmla="*/ 115447 w 623447"/>
                <a:gd name="connsiteY3" fmla="*/ 0 h 2028736"/>
                <a:gd name="connsiteX0" fmla="*/ 115447 w 623447"/>
                <a:gd name="connsiteY0" fmla="*/ 0 h 2028736"/>
                <a:gd name="connsiteX1" fmla="*/ 623447 w 623447"/>
                <a:gd name="connsiteY1" fmla="*/ 0 h 2028736"/>
                <a:gd name="connsiteX2" fmla="*/ 191647 w 623447"/>
                <a:gd name="connsiteY2" fmla="*/ 1924661 h 2028736"/>
                <a:gd name="connsiteX3" fmla="*/ 115447 w 623447"/>
                <a:gd name="connsiteY3" fmla="*/ 0 h 2028736"/>
                <a:gd name="connsiteX0" fmla="*/ 115447 w 641441"/>
                <a:gd name="connsiteY0" fmla="*/ 0 h 2028736"/>
                <a:gd name="connsiteX1" fmla="*/ 623447 w 641441"/>
                <a:gd name="connsiteY1" fmla="*/ 0 h 2028736"/>
                <a:gd name="connsiteX2" fmla="*/ 191647 w 641441"/>
                <a:gd name="connsiteY2" fmla="*/ 1924661 h 2028736"/>
                <a:gd name="connsiteX3" fmla="*/ 115447 w 641441"/>
                <a:gd name="connsiteY3" fmla="*/ 0 h 2028736"/>
                <a:gd name="connsiteX0" fmla="*/ 152013 w 678007"/>
                <a:gd name="connsiteY0" fmla="*/ 0 h 2025030"/>
                <a:gd name="connsiteX1" fmla="*/ 660013 w 678007"/>
                <a:gd name="connsiteY1" fmla="*/ 0 h 2025030"/>
                <a:gd name="connsiteX2" fmla="*/ 228213 w 678007"/>
                <a:gd name="connsiteY2" fmla="*/ 1924661 h 2025030"/>
                <a:gd name="connsiteX3" fmla="*/ 152013 w 678007"/>
                <a:gd name="connsiteY3" fmla="*/ 0 h 2025030"/>
                <a:gd name="connsiteX0" fmla="*/ 152013 w 678007"/>
                <a:gd name="connsiteY0" fmla="*/ 0 h 2049316"/>
                <a:gd name="connsiteX1" fmla="*/ 660013 w 678007"/>
                <a:gd name="connsiteY1" fmla="*/ 0 h 2049316"/>
                <a:gd name="connsiteX2" fmla="*/ 228213 w 678007"/>
                <a:gd name="connsiteY2" fmla="*/ 1950061 h 2049316"/>
                <a:gd name="connsiteX3" fmla="*/ 152013 w 678007"/>
                <a:gd name="connsiteY3" fmla="*/ 0 h 2049316"/>
                <a:gd name="connsiteX0" fmla="*/ 171719 w 697713"/>
                <a:gd name="connsiteY0" fmla="*/ 0 h 2042075"/>
                <a:gd name="connsiteX1" fmla="*/ 679719 w 697713"/>
                <a:gd name="connsiteY1" fmla="*/ 0 h 2042075"/>
                <a:gd name="connsiteX2" fmla="*/ 247919 w 697713"/>
                <a:gd name="connsiteY2" fmla="*/ 1950061 h 2042075"/>
                <a:gd name="connsiteX3" fmla="*/ 171719 w 697713"/>
                <a:gd name="connsiteY3" fmla="*/ 0 h 20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713" h="2042075">
                  <a:moveTo>
                    <a:pt x="171719" y="0"/>
                  </a:moveTo>
                  <a:lnTo>
                    <a:pt x="679719" y="0"/>
                  </a:lnTo>
                  <a:cubicBezTo>
                    <a:pt x="713586" y="622504"/>
                    <a:pt x="753802" y="2445157"/>
                    <a:pt x="247919" y="1950061"/>
                  </a:cubicBezTo>
                  <a:cubicBezTo>
                    <a:pt x="-287598" y="2470557"/>
                    <a:pt x="218286" y="641554"/>
                    <a:pt x="171719" y="0"/>
                  </a:cubicBezTo>
                  <a:close/>
                </a:path>
              </a:pathLst>
            </a:custGeom>
            <a:solidFill>
              <a:srgbClr val="9D4D1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2242476-5546-EB49-10A0-BA4242CD3679}"/>
                </a:ext>
              </a:extLst>
            </p:cNvPr>
            <p:cNvSpPr/>
            <p:nvPr/>
          </p:nvSpPr>
          <p:spPr>
            <a:xfrm>
              <a:off x="4400282" y="6078013"/>
              <a:ext cx="602328" cy="284281"/>
            </a:xfrm>
            <a:custGeom>
              <a:avLst/>
              <a:gdLst>
                <a:gd name="connsiteX0" fmla="*/ 0 w 602328"/>
                <a:gd name="connsiteY0" fmla="*/ 0 h 284281"/>
                <a:gd name="connsiteX1" fmla="*/ 602328 w 602328"/>
                <a:gd name="connsiteY1" fmla="*/ 0 h 284281"/>
                <a:gd name="connsiteX2" fmla="*/ 577967 w 602328"/>
                <a:gd name="connsiteY2" fmla="*/ 84749 h 284281"/>
                <a:gd name="connsiteX3" fmla="*/ 246832 w 602328"/>
                <a:gd name="connsiteY3" fmla="*/ 192267 h 284281"/>
                <a:gd name="connsiteX4" fmla="*/ 1242 w 602328"/>
                <a:gd name="connsiteY4" fmla="*/ 99841 h 284281"/>
                <a:gd name="connsiteX5" fmla="*/ 0 w 602328"/>
                <a:gd name="connsiteY5" fmla="*/ 0 h 28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2328" h="284281">
                  <a:moveTo>
                    <a:pt x="0" y="0"/>
                  </a:moveTo>
                  <a:lnTo>
                    <a:pt x="602328" y="0"/>
                  </a:lnTo>
                  <a:lnTo>
                    <a:pt x="577967" y="84749"/>
                  </a:lnTo>
                  <a:cubicBezTo>
                    <a:pt x="509679" y="275360"/>
                    <a:pt x="404921" y="346985"/>
                    <a:pt x="246832" y="192267"/>
                  </a:cubicBezTo>
                  <a:cubicBezTo>
                    <a:pt x="79483" y="354922"/>
                    <a:pt x="13833" y="288134"/>
                    <a:pt x="1242" y="9984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43C0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7">
              <a:extLst>
                <a:ext uri="{FF2B5EF4-FFF2-40B4-BE49-F238E27FC236}">
                  <a16:creationId xmlns:a16="http://schemas.microsoft.com/office/drawing/2014/main" id="{0D9BD02B-892D-1B3B-0FD0-FE42ADFB11E0}"/>
                </a:ext>
              </a:extLst>
            </p:cNvPr>
            <p:cNvSpPr/>
            <p:nvPr/>
          </p:nvSpPr>
          <p:spPr>
            <a:xfrm>
              <a:off x="5301989" y="4264595"/>
              <a:ext cx="697713" cy="2042075"/>
            </a:xfrm>
            <a:custGeom>
              <a:avLst/>
              <a:gdLst>
                <a:gd name="connsiteX0" fmla="*/ 0 w 571500"/>
                <a:gd name="connsiteY0" fmla="*/ 0 h 1480161"/>
                <a:gd name="connsiteX1" fmla="*/ 571500 w 571500"/>
                <a:gd name="connsiteY1" fmla="*/ 0 h 1480161"/>
                <a:gd name="connsiteX2" fmla="*/ 571500 w 571500"/>
                <a:gd name="connsiteY2" fmla="*/ 1480161 h 1480161"/>
                <a:gd name="connsiteX3" fmla="*/ 0 w 571500"/>
                <a:gd name="connsiteY3" fmla="*/ 1480161 h 1480161"/>
                <a:gd name="connsiteX4" fmla="*/ 0 w 571500"/>
                <a:gd name="connsiteY4" fmla="*/ 0 h 1480161"/>
                <a:gd name="connsiteX0" fmla="*/ 0 w 571500"/>
                <a:gd name="connsiteY0" fmla="*/ 0 h 1950061"/>
                <a:gd name="connsiteX1" fmla="*/ 571500 w 571500"/>
                <a:gd name="connsiteY1" fmla="*/ 0 h 1950061"/>
                <a:gd name="connsiteX2" fmla="*/ 190500 w 571500"/>
                <a:gd name="connsiteY2" fmla="*/ 1950061 h 1950061"/>
                <a:gd name="connsiteX3" fmla="*/ 0 w 571500"/>
                <a:gd name="connsiteY3" fmla="*/ 1480161 h 1950061"/>
                <a:gd name="connsiteX4" fmla="*/ 0 w 571500"/>
                <a:gd name="connsiteY4" fmla="*/ 0 h 1950061"/>
                <a:gd name="connsiteX0" fmla="*/ 0 w 571500"/>
                <a:gd name="connsiteY0" fmla="*/ 0 h 1950061"/>
                <a:gd name="connsiteX1" fmla="*/ 571500 w 571500"/>
                <a:gd name="connsiteY1" fmla="*/ 0 h 1950061"/>
                <a:gd name="connsiteX2" fmla="*/ 190500 w 571500"/>
                <a:gd name="connsiteY2" fmla="*/ 1950061 h 1950061"/>
                <a:gd name="connsiteX3" fmla="*/ 0 w 571500"/>
                <a:gd name="connsiteY3" fmla="*/ 0 h 1950061"/>
                <a:gd name="connsiteX0" fmla="*/ 0 w 571500"/>
                <a:gd name="connsiteY0" fmla="*/ 0 h 1924661"/>
                <a:gd name="connsiteX1" fmla="*/ 571500 w 571500"/>
                <a:gd name="connsiteY1" fmla="*/ 0 h 1924661"/>
                <a:gd name="connsiteX2" fmla="*/ 139700 w 571500"/>
                <a:gd name="connsiteY2" fmla="*/ 1924661 h 1924661"/>
                <a:gd name="connsiteX3" fmla="*/ 0 w 571500"/>
                <a:gd name="connsiteY3" fmla="*/ 0 h 1924661"/>
                <a:gd name="connsiteX0" fmla="*/ 72568 w 644068"/>
                <a:gd name="connsiteY0" fmla="*/ 0 h 2028736"/>
                <a:gd name="connsiteX1" fmla="*/ 644068 w 644068"/>
                <a:gd name="connsiteY1" fmla="*/ 0 h 2028736"/>
                <a:gd name="connsiteX2" fmla="*/ 212268 w 644068"/>
                <a:gd name="connsiteY2" fmla="*/ 1924661 h 2028736"/>
                <a:gd name="connsiteX3" fmla="*/ 72568 w 644068"/>
                <a:gd name="connsiteY3" fmla="*/ 0 h 2028736"/>
                <a:gd name="connsiteX0" fmla="*/ 115447 w 623447"/>
                <a:gd name="connsiteY0" fmla="*/ 0 h 2028736"/>
                <a:gd name="connsiteX1" fmla="*/ 623447 w 623447"/>
                <a:gd name="connsiteY1" fmla="*/ 0 h 2028736"/>
                <a:gd name="connsiteX2" fmla="*/ 191647 w 623447"/>
                <a:gd name="connsiteY2" fmla="*/ 1924661 h 2028736"/>
                <a:gd name="connsiteX3" fmla="*/ 115447 w 623447"/>
                <a:gd name="connsiteY3" fmla="*/ 0 h 2028736"/>
                <a:gd name="connsiteX0" fmla="*/ 115447 w 623447"/>
                <a:gd name="connsiteY0" fmla="*/ 0 h 2028736"/>
                <a:gd name="connsiteX1" fmla="*/ 623447 w 623447"/>
                <a:gd name="connsiteY1" fmla="*/ 0 h 2028736"/>
                <a:gd name="connsiteX2" fmla="*/ 191647 w 623447"/>
                <a:gd name="connsiteY2" fmla="*/ 1924661 h 2028736"/>
                <a:gd name="connsiteX3" fmla="*/ 115447 w 623447"/>
                <a:gd name="connsiteY3" fmla="*/ 0 h 2028736"/>
                <a:gd name="connsiteX0" fmla="*/ 115447 w 641441"/>
                <a:gd name="connsiteY0" fmla="*/ 0 h 2028736"/>
                <a:gd name="connsiteX1" fmla="*/ 623447 w 641441"/>
                <a:gd name="connsiteY1" fmla="*/ 0 h 2028736"/>
                <a:gd name="connsiteX2" fmla="*/ 191647 w 641441"/>
                <a:gd name="connsiteY2" fmla="*/ 1924661 h 2028736"/>
                <a:gd name="connsiteX3" fmla="*/ 115447 w 641441"/>
                <a:gd name="connsiteY3" fmla="*/ 0 h 2028736"/>
                <a:gd name="connsiteX0" fmla="*/ 152013 w 678007"/>
                <a:gd name="connsiteY0" fmla="*/ 0 h 2025030"/>
                <a:gd name="connsiteX1" fmla="*/ 660013 w 678007"/>
                <a:gd name="connsiteY1" fmla="*/ 0 h 2025030"/>
                <a:gd name="connsiteX2" fmla="*/ 228213 w 678007"/>
                <a:gd name="connsiteY2" fmla="*/ 1924661 h 2025030"/>
                <a:gd name="connsiteX3" fmla="*/ 152013 w 678007"/>
                <a:gd name="connsiteY3" fmla="*/ 0 h 2025030"/>
                <a:gd name="connsiteX0" fmla="*/ 152013 w 678007"/>
                <a:gd name="connsiteY0" fmla="*/ 0 h 2049316"/>
                <a:gd name="connsiteX1" fmla="*/ 660013 w 678007"/>
                <a:gd name="connsiteY1" fmla="*/ 0 h 2049316"/>
                <a:gd name="connsiteX2" fmla="*/ 228213 w 678007"/>
                <a:gd name="connsiteY2" fmla="*/ 1950061 h 2049316"/>
                <a:gd name="connsiteX3" fmla="*/ 152013 w 678007"/>
                <a:gd name="connsiteY3" fmla="*/ 0 h 2049316"/>
                <a:gd name="connsiteX0" fmla="*/ 171719 w 697713"/>
                <a:gd name="connsiteY0" fmla="*/ 0 h 2042075"/>
                <a:gd name="connsiteX1" fmla="*/ 679719 w 697713"/>
                <a:gd name="connsiteY1" fmla="*/ 0 h 2042075"/>
                <a:gd name="connsiteX2" fmla="*/ 247919 w 697713"/>
                <a:gd name="connsiteY2" fmla="*/ 1950061 h 2042075"/>
                <a:gd name="connsiteX3" fmla="*/ 171719 w 697713"/>
                <a:gd name="connsiteY3" fmla="*/ 0 h 20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713" h="2042075">
                  <a:moveTo>
                    <a:pt x="171719" y="0"/>
                  </a:moveTo>
                  <a:lnTo>
                    <a:pt x="679719" y="0"/>
                  </a:lnTo>
                  <a:cubicBezTo>
                    <a:pt x="713586" y="622504"/>
                    <a:pt x="753802" y="2445157"/>
                    <a:pt x="247919" y="1950061"/>
                  </a:cubicBezTo>
                  <a:cubicBezTo>
                    <a:pt x="-287598" y="2470557"/>
                    <a:pt x="218286" y="641554"/>
                    <a:pt x="171719" y="0"/>
                  </a:cubicBezTo>
                  <a:close/>
                </a:path>
              </a:pathLst>
            </a:custGeom>
            <a:solidFill>
              <a:srgbClr val="9D4D1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BE1187B-9453-D9E9-9BC1-6612E43D1776}"/>
                </a:ext>
              </a:extLst>
            </p:cNvPr>
            <p:cNvSpPr/>
            <p:nvPr/>
          </p:nvSpPr>
          <p:spPr>
            <a:xfrm>
              <a:off x="5301989" y="6011908"/>
              <a:ext cx="602328" cy="284281"/>
            </a:xfrm>
            <a:custGeom>
              <a:avLst/>
              <a:gdLst>
                <a:gd name="connsiteX0" fmla="*/ 0 w 602328"/>
                <a:gd name="connsiteY0" fmla="*/ 0 h 284281"/>
                <a:gd name="connsiteX1" fmla="*/ 602328 w 602328"/>
                <a:gd name="connsiteY1" fmla="*/ 0 h 284281"/>
                <a:gd name="connsiteX2" fmla="*/ 577967 w 602328"/>
                <a:gd name="connsiteY2" fmla="*/ 84749 h 284281"/>
                <a:gd name="connsiteX3" fmla="*/ 246832 w 602328"/>
                <a:gd name="connsiteY3" fmla="*/ 192267 h 284281"/>
                <a:gd name="connsiteX4" fmla="*/ 1242 w 602328"/>
                <a:gd name="connsiteY4" fmla="*/ 99841 h 284281"/>
                <a:gd name="connsiteX5" fmla="*/ 0 w 602328"/>
                <a:gd name="connsiteY5" fmla="*/ 0 h 28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2328" h="284281">
                  <a:moveTo>
                    <a:pt x="0" y="0"/>
                  </a:moveTo>
                  <a:lnTo>
                    <a:pt x="602328" y="0"/>
                  </a:lnTo>
                  <a:lnTo>
                    <a:pt x="577967" y="84749"/>
                  </a:lnTo>
                  <a:cubicBezTo>
                    <a:pt x="509679" y="275360"/>
                    <a:pt x="404921" y="346985"/>
                    <a:pt x="246832" y="192267"/>
                  </a:cubicBezTo>
                  <a:cubicBezTo>
                    <a:pt x="79483" y="354922"/>
                    <a:pt x="13833" y="288134"/>
                    <a:pt x="1242" y="9984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43C0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7">
              <a:extLst>
                <a:ext uri="{FF2B5EF4-FFF2-40B4-BE49-F238E27FC236}">
                  <a16:creationId xmlns:a16="http://schemas.microsoft.com/office/drawing/2014/main" id="{3B01969F-00EC-E0F0-1D1F-3C5342489D1C}"/>
                </a:ext>
              </a:extLst>
            </p:cNvPr>
            <p:cNvSpPr/>
            <p:nvPr/>
          </p:nvSpPr>
          <p:spPr>
            <a:xfrm>
              <a:off x="7624274" y="4188559"/>
              <a:ext cx="697713" cy="2042075"/>
            </a:xfrm>
            <a:custGeom>
              <a:avLst/>
              <a:gdLst>
                <a:gd name="connsiteX0" fmla="*/ 0 w 571500"/>
                <a:gd name="connsiteY0" fmla="*/ 0 h 1480161"/>
                <a:gd name="connsiteX1" fmla="*/ 571500 w 571500"/>
                <a:gd name="connsiteY1" fmla="*/ 0 h 1480161"/>
                <a:gd name="connsiteX2" fmla="*/ 571500 w 571500"/>
                <a:gd name="connsiteY2" fmla="*/ 1480161 h 1480161"/>
                <a:gd name="connsiteX3" fmla="*/ 0 w 571500"/>
                <a:gd name="connsiteY3" fmla="*/ 1480161 h 1480161"/>
                <a:gd name="connsiteX4" fmla="*/ 0 w 571500"/>
                <a:gd name="connsiteY4" fmla="*/ 0 h 1480161"/>
                <a:gd name="connsiteX0" fmla="*/ 0 w 571500"/>
                <a:gd name="connsiteY0" fmla="*/ 0 h 1950061"/>
                <a:gd name="connsiteX1" fmla="*/ 571500 w 571500"/>
                <a:gd name="connsiteY1" fmla="*/ 0 h 1950061"/>
                <a:gd name="connsiteX2" fmla="*/ 190500 w 571500"/>
                <a:gd name="connsiteY2" fmla="*/ 1950061 h 1950061"/>
                <a:gd name="connsiteX3" fmla="*/ 0 w 571500"/>
                <a:gd name="connsiteY3" fmla="*/ 1480161 h 1950061"/>
                <a:gd name="connsiteX4" fmla="*/ 0 w 571500"/>
                <a:gd name="connsiteY4" fmla="*/ 0 h 1950061"/>
                <a:gd name="connsiteX0" fmla="*/ 0 w 571500"/>
                <a:gd name="connsiteY0" fmla="*/ 0 h 1950061"/>
                <a:gd name="connsiteX1" fmla="*/ 571500 w 571500"/>
                <a:gd name="connsiteY1" fmla="*/ 0 h 1950061"/>
                <a:gd name="connsiteX2" fmla="*/ 190500 w 571500"/>
                <a:gd name="connsiteY2" fmla="*/ 1950061 h 1950061"/>
                <a:gd name="connsiteX3" fmla="*/ 0 w 571500"/>
                <a:gd name="connsiteY3" fmla="*/ 0 h 1950061"/>
                <a:gd name="connsiteX0" fmla="*/ 0 w 571500"/>
                <a:gd name="connsiteY0" fmla="*/ 0 h 1924661"/>
                <a:gd name="connsiteX1" fmla="*/ 571500 w 571500"/>
                <a:gd name="connsiteY1" fmla="*/ 0 h 1924661"/>
                <a:gd name="connsiteX2" fmla="*/ 139700 w 571500"/>
                <a:gd name="connsiteY2" fmla="*/ 1924661 h 1924661"/>
                <a:gd name="connsiteX3" fmla="*/ 0 w 571500"/>
                <a:gd name="connsiteY3" fmla="*/ 0 h 1924661"/>
                <a:gd name="connsiteX0" fmla="*/ 72568 w 644068"/>
                <a:gd name="connsiteY0" fmla="*/ 0 h 2028736"/>
                <a:gd name="connsiteX1" fmla="*/ 644068 w 644068"/>
                <a:gd name="connsiteY1" fmla="*/ 0 h 2028736"/>
                <a:gd name="connsiteX2" fmla="*/ 212268 w 644068"/>
                <a:gd name="connsiteY2" fmla="*/ 1924661 h 2028736"/>
                <a:gd name="connsiteX3" fmla="*/ 72568 w 644068"/>
                <a:gd name="connsiteY3" fmla="*/ 0 h 2028736"/>
                <a:gd name="connsiteX0" fmla="*/ 115447 w 623447"/>
                <a:gd name="connsiteY0" fmla="*/ 0 h 2028736"/>
                <a:gd name="connsiteX1" fmla="*/ 623447 w 623447"/>
                <a:gd name="connsiteY1" fmla="*/ 0 h 2028736"/>
                <a:gd name="connsiteX2" fmla="*/ 191647 w 623447"/>
                <a:gd name="connsiteY2" fmla="*/ 1924661 h 2028736"/>
                <a:gd name="connsiteX3" fmla="*/ 115447 w 623447"/>
                <a:gd name="connsiteY3" fmla="*/ 0 h 2028736"/>
                <a:gd name="connsiteX0" fmla="*/ 115447 w 623447"/>
                <a:gd name="connsiteY0" fmla="*/ 0 h 2028736"/>
                <a:gd name="connsiteX1" fmla="*/ 623447 w 623447"/>
                <a:gd name="connsiteY1" fmla="*/ 0 h 2028736"/>
                <a:gd name="connsiteX2" fmla="*/ 191647 w 623447"/>
                <a:gd name="connsiteY2" fmla="*/ 1924661 h 2028736"/>
                <a:gd name="connsiteX3" fmla="*/ 115447 w 623447"/>
                <a:gd name="connsiteY3" fmla="*/ 0 h 2028736"/>
                <a:gd name="connsiteX0" fmla="*/ 115447 w 641441"/>
                <a:gd name="connsiteY0" fmla="*/ 0 h 2028736"/>
                <a:gd name="connsiteX1" fmla="*/ 623447 w 641441"/>
                <a:gd name="connsiteY1" fmla="*/ 0 h 2028736"/>
                <a:gd name="connsiteX2" fmla="*/ 191647 w 641441"/>
                <a:gd name="connsiteY2" fmla="*/ 1924661 h 2028736"/>
                <a:gd name="connsiteX3" fmla="*/ 115447 w 641441"/>
                <a:gd name="connsiteY3" fmla="*/ 0 h 2028736"/>
                <a:gd name="connsiteX0" fmla="*/ 152013 w 678007"/>
                <a:gd name="connsiteY0" fmla="*/ 0 h 2025030"/>
                <a:gd name="connsiteX1" fmla="*/ 660013 w 678007"/>
                <a:gd name="connsiteY1" fmla="*/ 0 h 2025030"/>
                <a:gd name="connsiteX2" fmla="*/ 228213 w 678007"/>
                <a:gd name="connsiteY2" fmla="*/ 1924661 h 2025030"/>
                <a:gd name="connsiteX3" fmla="*/ 152013 w 678007"/>
                <a:gd name="connsiteY3" fmla="*/ 0 h 2025030"/>
                <a:gd name="connsiteX0" fmla="*/ 152013 w 678007"/>
                <a:gd name="connsiteY0" fmla="*/ 0 h 2049316"/>
                <a:gd name="connsiteX1" fmla="*/ 660013 w 678007"/>
                <a:gd name="connsiteY1" fmla="*/ 0 h 2049316"/>
                <a:gd name="connsiteX2" fmla="*/ 228213 w 678007"/>
                <a:gd name="connsiteY2" fmla="*/ 1950061 h 2049316"/>
                <a:gd name="connsiteX3" fmla="*/ 152013 w 678007"/>
                <a:gd name="connsiteY3" fmla="*/ 0 h 2049316"/>
                <a:gd name="connsiteX0" fmla="*/ 171719 w 697713"/>
                <a:gd name="connsiteY0" fmla="*/ 0 h 2042075"/>
                <a:gd name="connsiteX1" fmla="*/ 679719 w 697713"/>
                <a:gd name="connsiteY1" fmla="*/ 0 h 2042075"/>
                <a:gd name="connsiteX2" fmla="*/ 247919 w 697713"/>
                <a:gd name="connsiteY2" fmla="*/ 1950061 h 2042075"/>
                <a:gd name="connsiteX3" fmla="*/ 171719 w 697713"/>
                <a:gd name="connsiteY3" fmla="*/ 0 h 20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713" h="2042075">
                  <a:moveTo>
                    <a:pt x="171719" y="0"/>
                  </a:moveTo>
                  <a:lnTo>
                    <a:pt x="679719" y="0"/>
                  </a:lnTo>
                  <a:cubicBezTo>
                    <a:pt x="713586" y="622504"/>
                    <a:pt x="753802" y="2445157"/>
                    <a:pt x="247919" y="1950061"/>
                  </a:cubicBezTo>
                  <a:cubicBezTo>
                    <a:pt x="-287598" y="2470557"/>
                    <a:pt x="218286" y="641554"/>
                    <a:pt x="171719" y="0"/>
                  </a:cubicBezTo>
                  <a:close/>
                </a:path>
              </a:pathLst>
            </a:custGeom>
            <a:solidFill>
              <a:srgbClr val="9D4D1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62F7092-0771-399E-8A5D-193ED5F96D56}"/>
                </a:ext>
              </a:extLst>
            </p:cNvPr>
            <p:cNvSpPr/>
            <p:nvPr/>
          </p:nvSpPr>
          <p:spPr>
            <a:xfrm>
              <a:off x="7624274" y="5935872"/>
              <a:ext cx="602328" cy="284281"/>
            </a:xfrm>
            <a:custGeom>
              <a:avLst/>
              <a:gdLst>
                <a:gd name="connsiteX0" fmla="*/ 0 w 602328"/>
                <a:gd name="connsiteY0" fmla="*/ 0 h 284281"/>
                <a:gd name="connsiteX1" fmla="*/ 602328 w 602328"/>
                <a:gd name="connsiteY1" fmla="*/ 0 h 284281"/>
                <a:gd name="connsiteX2" fmla="*/ 577967 w 602328"/>
                <a:gd name="connsiteY2" fmla="*/ 84749 h 284281"/>
                <a:gd name="connsiteX3" fmla="*/ 246832 w 602328"/>
                <a:gd name="connsiteY3" fmla="*/ 192267 h 284281"/>
                <a:gd name="connsiteX4" fmla="*/ 1242 w 602328"/>
                <a:gd name="connsiteY4" fmla="*/ 99841 h 284281"/>
                <a:gd name="connsiteX5" fmla="*/ 0 w 602328"/>
                <a:gd name="connsiteY5" fmla="*/ 0 h 28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2328" h="284281">
                  <a:moveTo>
                    <a:pt x="0" y="0"/>
                  </a:moveTo>
                  <a:lnTo>
                    <a:pt x="602328" y="0"/>
                  </a:lnTo>
                  <a:lnTo>
                    <a:pt x="577967" y="84749"/>
                  </a:lnTo>
                  <a:cubicBezTo>
                    <a:pt x="509679" y="275360"/>
                    <a:pt x="404921" y="346985"/>
                    <a:pt x="246832" y="192267"/>
                  </a:cubicBezTo>
                  <a:cubicBezTo>
                    <a:pt x="79483" y="354922"/>
                    <a:pt x="13833" y="288134"/>
                    <a:pt x="1242" y="9984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43C0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574F6B2-CF44-98C4-162B-632D60F7D174}"/>
                </a:ext>
              </a:extLst>
            </p:cNvPr>
            <p:cNvSpPr/>
            <p:nvPr/>
          </p:nvSpPr>
          <p:spPr>
            <a:xfrm>
              <a:off x="6767145" y="4066357"/>
              <a:ext cx="697713" cy="2042075"/>
            </a:xfrm>
            <a:custGeom>
              <a:avLst/>
              <a:gdLst>
                <a:gd name="connsiteX0" fmla="*/ 0 w 571500"/>
                <a:gd name="connsiteY0" fmla="*/ 0 h 1480161"/>
                <a:gd name="connsiteX1" fmla="*/ 571500 w 571500"/>
                <a:gd name="connsiteY1" fmla="*/ 0 h 1480161"/>
                <a:gd name="connsiteX2" fmla="*/ 571500 w 571500"/>
                <a:gd name="connsiteY2" fmla="*/ 1480161 h 1480161"/>
                <a:gd name="connsiteX3" fmla="*/ 0 w 571500"/>
                <a:gd name="connsiteY3" fmla="*/ 1480161 h 1480161"/>
                <a:gd name="connsiteX4" fmla="*/ 0 w 571500"/>
                <a:gd name="connsiteY4" fmla="*/ 0 h 1480161"/>
                <a:gd name="connsiteX0" fmla="*/ 0 w 571500"/>
                <a:gd name="connsiteY0" fmla="*/ 0 h 1950061"/>
                <a:gd name="connsiteX1" fmla="*/ 571500 w 571500"/>
                <a:gd name="connsiteY1" fmla="*/ 0 h 1950061"/>
                <a:gd name="connsiteX2" fmla="*/ 190500 w 571500"/>
                <a:gd name="connsiteY2" fmla="*/ 1950061 h 1950061"/>
                <a:gd name="connsiteX3" fmla="*/ 0 w 571500"/>
                <a:gd name="connsiteY3" fmla="*/ 1480161 h 1950061"/>
                <a:gd name="connsiteX4" fmla="*/ 0 w 571500"/>
                <a:gd name="connsiteY4" fmla="*/ 0 h 1950061"/>
                <a:gd name="connsiteX0" fmla="*/ 0 w 571500"/>
                <a:gd name="connsiteY0" fmla="*/ 0 h 1950061"/>
                <a:gd name="connsiteX1" fmla="*/ 571500 w 571500"/>
                <a:gd name="connsiteY1" fmla="*/ 0 h 1950061"/>
                <a:gd name="connsiteX2" fmla="*/ 190500 w 571500"/>
                <a:gd name="connsiteY2" fmla="*/ 1950061 h 1950061"/>
                <a:gd name="connsiteX3" fmla="*/ 0 w 571500"/>
                <a:gd name="connsiteY3" fmla="*/ 0 h 1950061"/>
                <a:gd name="connsiteX0" fmla="*/ 0 w 571500"/>
                <a:gd name="connsiteY0" fmla="*/ 0 h 1924661"/>
                <a:gd name="connsiteX1" fmla="*/ 571500 w 571500"/>
                <a:gd name="connsiteY1" fmla="*/ 0 h 1924661"/>
                <a:gd name="connsiteX2" fmla="*/ 139700 w 571500"/>
                <a:gd name="connsiteY2" fmla="*/ 1924661 h 1924661"/>
                <a:gd name="connsiteX3" fmla="*/ 0 w 571500"/>
                <a:gd name="connsiteY3" fmla="*/ 0 h 1924661"/>
                <a:gd name="connsiteX0" fmla="*/ 72568 w 644068"/>
                <a:gd name="connsiteY0" fmla="*/ 0 h 2028736"/>
                <a:gd name="connsiteX1" fmla="*/ 644068 w 644068"/>
                <a:gd name="connsiteY1" fmla="*/ 0 h 2028736"/>
                <a:gd name="connsiteX2" fmla="*/ 212268 w 644068"/>
                <a:gd name="connsiteY2" fmla="*/ 1924661 h 2028736"/>
                <a:gd name="connsiteX3" fmla="*/ 72568 w 644068"/>
                <a:gd name="connsiteY3" fmla="*/ 0 h 2028736"/>
                <a:gd name="connsiteX0" fmla="*/ 115447 w 623447"/>
                <a:gd name="connsiteY0" fmla="*/ 0 h 2028736"/>
                <a:gd name="connsiteX1" fmla="*/ 623447 w 623447"/>
                <a:gd name="connsiteY1" fmla="*/ 0 h 2028736"/>
                <a:gd name="connsiteX2" fmla="*/ 191647 w 623447"/>
                <a:gd name="connsiteY2" fmla="*/ 1924661 h 2028736"/>
                <a:gd name="connsiteX3" fmla="*/ 115447 w 623447"/>
                <a:gd name="connsiteY3" fmla="*/ 0 h 2028736"/>
                <a:gd name="connsiteX0" fmla="*/ 115447 w 623447"/>
                <a:gd name="connsiteY0" fmla="*/ 0 h 2028736"/>
                <a:gd name="connsiteX1" fmla="*/ 623447 w 623447"/>
                <a:gd name="connsiteY1" fmla="*/ 0 h 2028736"/>
                <a:gd name="connsiteX2" fmla="*/ 191647 w 623447"/>
                <a:gd name="connsiteY2" fmla="*/ 1924661 h 2028736"/>
                <a:gd name="connsiteX3" fmla="*/ 115447 w 623447"/>
                <a:gd name="connsiteY3" fmla="*/ 0 h 2028736"/>
                <a:gd name="connsiteX0" fmla="*/ 115447 w 641441"/>
                <a:gd name="connsiteY0" fmla="*/ 0 h 2028736"/>
                <a:gd name="connsiteX1" fmla="*/ 623447 w 641441"/>
                <a:gd name="connsiteY1" fmla="*/ 0 h 2028736"/>
                <a:gd name="connsiteX2" fmla="*/ 191647 w 641441"/>
                <a:gd name="connsiteY2" fmla="*/ 1924661 h 2028736"/>
                <a:gd name="connsiteX3" fmla="*/ 115447 w 641441"/>
                <a:gd name="connsiteY3" fmla="*/ 0 h 2028736"/>
                <a:gd name="connsiteX0" fmla="*/ 152013 w 678007"/>
                <a:gd name="connsiteY0" fmla="*/ 0 h 2025030"/>
                <a:gd name="connsiteX1" fmla="*/ 660013 w 678007"/>
                <a:gd name="connsiteY1" fmla="*/ 0 h 2025030"/>
                <a:gd name="connsiteX2" fmla="*/ 228213 w 678007"/>
                <a:gd name="connsiteY2" fmla="*/ 1924661 h 2025030"/>
                <a:gd name="connsiteX3" fmla="*/ 152013 w 678007"/>
                <a:gd name="connsiteY3" fmla="*/ 0 h 2025030"/>
                <a:gd name="connsiteX0" fmla="*/ 152013 w 678007"/>
                <a:gd name="connsiteY0" fmla="*/ 0 h 2049316"/>
                <a:gd name="connsiteX1" fmla="*/ 660013 w 678007"/>
                <a:gd name="connsiteY1" fmla="*/ 0 h 2049316"/>
                <a:gd name="connsiteX2" fmla="*/ 228213 w 678007"/>
                <a:gd name="connsiteY2" fmla="*/ 1950061 h 2049316"/>
                <a:gd name="connsiteX3" fmla="*/ 152013 w 678007"/>
                <a:gd name="connsiteY3" fmla="*/ 0 h 2049316"/>
                <a:gd name="connsiteX0" fmla="*/ 171719 w 697713"/>
                <a:gd name="connsiteY0" fmla="*/ 0 h 2042075"/>
                <a:gd name="connsiteX1" fmla="*/ 679719 w 697713"/>
                <a:gd name="connsiteY1" fmla="*/ 0 h 2042075"/>
                <a:gd name="connsiteX2" fmla="*/ 247919 w 697713"/>
                <a:gd name="connsiteY2" fmla="*/ 1950061 h 2042075"/>
                <a:gd name="connsiteX3" fmla="*/ 171719 w 697713"/>
                <a:gd name="connsiteY3" fmla="*/ 0 h 20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713" h="2042075">
                  <a:moveTo>
                    <a:pt x="171719" y="0"/>
                  </a:moveTo>
                  <a:lnTo>
                    <a:pt x="679719" y="0"/>
                  </a:lnTo>
                  <a:cubicBezTo>
                    <a:pt x="713586" y="622504"/>
                    <a:pt x="753802" y="2445157"/>
                    <a:pt x="247919" y="1950061"/>
                  </a:cubicBezTo>
                  <a:cubicBezTo>
                    <a:pt x="-287598" y="2470557"/>
                    <a:pt x="218286" y="641554"/>
                    <a:pt x="171719" y="0"/>
                  </a:cubicBezTo>
                  <a:close/>
                </a:path>
              </a:pathLst>
            </a:custGeom>
            <a:solidFill>
              <a:srgbClr val="9D4D1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5874565-797A-E40A-AB95-E7EDF4F00217}"/>
                </a:ext>
              </a:extLst>
            </p:cNvPr>
            <p:cNvSpPr/>
            <p:nvPr/>
          </p:nvSpPr>
          <p:spPr>
            <a:xfrm>
              <a:off x="6767145" y="5813670"/>
              <a:ext cx="602328" cy="284281"/>
            </a:xfrm>
            <a:custGeom>
              <a:avLst/>
              <a:gdLst>
                <a:gd name="connsiteX0" fmla="*/ 0 w 602328"/>
                <a:gd name="connsiteY0" fmla="*/ 0 h 284281"/>
                <a:gd name="connsiteX1" fmla="*/ 602328 w 602328"/>
                <a:gd name="connsiteY1" fmla="*/ 0 h 284281"/>
                <a:gd name="connsiteX2" fmla="*/ 577967 w 602328"/>
                <a:gd name="connsiteY2" fmla="*/ 84749 h 284281"/>
                <a:gd name="connsiteX3" fmla="*/ 246832 w 602328"/>
                <a:gd name="connsiteY3" fmla="*/ 192267 h 284281"/>
                <a:gd name="connsiteX4" fmla="*/ 1242 w 602328"/>
                <a:gd name="connsiteY4" fmla="*/ 99841 h 284281"/>
                <a:gd name="connsiteX5" fmla="*/ 0 w 602328"/>
                <a:gd name="connsiteY5" fmla="*/ 0 h 28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2328" h="284281">
                  <a:moveTo>
                    <a:pt x="0" y="0"/>
                  </a:moveTo>
                  <a:lnTo>
                    <a:pt x="602328" y="0"/>
                  </a:lnTo>
                  <a:lnTo>
                    <a:pt x="577967" y="84749"/>
                  </a:lnTo>
                  <a:cubicBezTo>
                    <a:pt x="509679" y="275360"/>
                    <a:pt x="404921" y="346985"/>
                    <a:pt x="246832" y="192267"/>
                  </a:cubicBezTo>
                  <a:cubicBezTo>
                    <a:pt x="79483" y="354922"/>
                    <a:pt x="13833" y="288134"/>
                    <a:pt x="1242" y="9984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43C0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C0CF96F0-09D8-C8DF-035F-D2B7A74D3B33}"/>
                </a:ext>
              </a:extLst>
            </p:cNvPr>
            <p:cNvSpPr/>
            <p:nvPr/>
          </p:nvSpPr>
          <p:spPr>
            <a:xfrm>
              <a:off x="2962275" y="1866901"/>
              <a:ext cx="1323975" cy="750654"/>
            </a:xfrm>
            <a:custGeom>
              <a:avLst/>
              <a:gdLst>
                <a:gd name="connsiteX0" fmla="*/ 0 w 609600"/>
                <a:gd name="connsiteY0" fmla="*/ 0 h 66675"/>
                <a:gd name="connsiteX1" fmla="*/ 609600 w 609600"/>
                <a:gd name="connsiteY1" fmla="*/ 0 h 66675"/>
                <a:gd name="connsiteX2" fmla="*/ 609600 w 609600"/>
                <a:gd name="connsiteY2" fmla="*/ 66675 h 66675"/>
                <a:gd name="connsiteX3" fmla="*/ 0 w 609600"/>
                <a:gd name="connsiteY3" fmla="*/ 66675 h 66675"/>
                <a:gd name="connsiteX4" fmla="*/ 0 w 609600"/>
                <a:gd name="connsiteY4" fmla="*/ 0 h 66675"/>
                <a:gd name="connsiteX0" fmla="*/ 0 w 942975"/>
                <a:gd name="connsiteY0" fmla="*/ 400050 h 466725"/>
                <a:gd name="connsiteX1" fmla="*/ 942975 w 942975"/>
                <a:gd name="connsiteY1" fmla="*/ 0 h 466725"/>
                <a:gd name="connsiteX2" fmla="*/ 609600 w 942975"/>
                <a:gd name="connsiteY2" fmla="*/ 466725 h 466725"/>
                <a:gd name="connsiteX3" fmla="*/ 0 w 942975"/>
                <a:gd name="connsiteY3" fmla="*/ 466725 h 466725"/>
                <a:gd name="connsiteX4" fmla="*/ 0 w 942975"/>
                <a:gd name="connsiteY4" fmla="*/ 400050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390525 w 1333500"/>
                <a:gd name="connsiteY3" fmla="*/ 466725 h 466725"/>
                <a:gd name="connsiteX4" fmla="*/ 0 w 1333500"/>
                <a:gd name="connsiteY4" fmla="*/ 333375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0 w 1333500"/>
                <a:gd name="connsiteY3" fmla="*/ 333375 h 466725"/>
                <a:gd name="connsiteX0" fmla="*/ 0 w 1333500"/>
                <a:gd name="connsiteY0" fmla="*/ 333375 h 333375"/>
                <a:gd name="connsiteX1" fmla="*/ 1333500 w 1333500"/>
                <a:gd name="connsiteY1" fmla="*/ 0 h 333375"/>
                <a:gd name="connsiteX2" fmla="*/ 1238250 w 1333500"/>
                <a:gd name="connsiteY2" fmla="*/ 314325 h 333375"/>
                <a:gd name="connsiteX3" fmla="*/ 0 w 1333500"/>
                <a:gd name="connsiteY3" fmla="*/ 333375 h 333375"/>
                <a:gd name="connsiteX0" fmla="*/ 0 w 1333500"/>
                <a:gd name="connsiteY0" fmla="*/ 333375 h 629752"/>
                <a:gd name="connsiteX1" fmla="*/ 1333500 w 1333500"/>
                <a:gd name="connsiteY1" fmla="*/ 0 h 629752"/>
                <a:gd name="connsiteX2" fmla="*/ 1238250 w 1333500"/>
                <a:gd name="connsiteY2" fmla="*/ 314325 h 629752"/>
                <a:gd name="connsiteX3" fmla="*/ 0 w 1333500"/>
                <a:gd name="connsiteY3" fmla="*/ 333375 h 629752"/>
                <a:gd name="connsiteX0" fmla="*/ 0 w 1333500"/>
                <a:gd name="connsiteY0" fmla="*/ 333375 h 737558"/>
                <a:gd name="connsiteX1" fmla="*/ 1333500 w 1333500"/>
                <a:gd name="connsiteY1" fmla="*/ 0 h 737558"/>
                <a:gd name="connsiteX2" fmla="*/ 1238250 w 1333500"/>
                <a:gd name="connsiteY2" fmla="*/ 314325 h 737558"/>
                <a:gd name="connsiteX3" fmla="*/ 0 w 1333500"/>
                <a:gd name="connsiteY3" fmla="*/ 333375 h 737558"/>
                <a:gd name="connsiteX0" fmla="*/ 0 w 1333500"/>
                <a:gd name="connsiteY0" fmla="*/ 333375 h 694317"/>
                <a:gd name="connsiteX1" fmla="*/ 1333500 w 1333500"/>
                <a:gd name="connsiteY1" fmla="*/ 0 h 694317"/>
                <a:gd name="connsiteX2" fmla="*/ 1238250 w 1333500"/>
                <a:gd name="connsiteY2" fmla="*/ 238125 h 694317"/>
                <a:gd name="connsiteX3" fmla="*/ 0 w 1333500"/>
                <a:gd name="connsiteY3" fmla="*/ 333375 h 694317"/>
                <a:gd name="connsiteX0" fmla="*/ 0 w 1333500"/>
                <a:gd name="connsiteY0" fmla="*/ 333375 h 728742"/>
                <a:gd name="connsiteX1" fmla="*/ 1333500 w 1333500"/>
                <a:gd name="connsiteY1" fmla="*/ 0 h 728742"/>
                <a:gd name="connsiteX2" fmla="*/ 1238250 w 1333500"/>
                <a:gd name="connsiteY2" fmla="*/ 238125 h 728742"/>
                <a:gd name="connsiteX3" fmla="*/ 0 w 1333500"/>
                <a:gd name="connsiteY3" fmla="*/ 333375 h 728742"/>
                <a:gd name="connsiteX0" fmla="*/ 0 w 1323975"/>
                <a:gd name="connsiteY0" fmla="*/ 285750 h 706119"/>
                <a:gd name="connsiteX1" fmla="*/ 1323975 w 1323975"/>
                <a:gd name="connsiteY1" fmla="*/ 0 h 706119"/>
                <a:gd name="connsiteX2" fmla="*/ 1228725 w 1323975"/>
                <a:gd name="connsiteY2" fmla="*/ 238125 h 706119"/>
                <a:gd name="connsiteX3" fmla="*/ 0 w 1323975"/>
                <a:gd name="connsiteY3" fmla="*/ 285750 h 706119"/>
                <a:gd name="connsiteX0" fmla="*/ 0 w 1323975"/>
                <a:gd name="connsiteY0" fmla="*/ 285750 h 712898"/>
                <a:gd name="connsiteX1" fmla="*/ 1323975 w 1323975"/>
                <a:gd name="connsiteY1" fmla="*/ 0 h 712898"/>
                <a:gd name="connsiteX2" fmla="*/ 1228725 w 1323975"/>
                <a:gd name="connsiteY2" fmla="*/ 238125 h 712898"/>
                <a:gd name="connsiteX3" fmla="*/ 0 w 1323975"/>
                <a:gd name="connsiteY3" fmla="*/ 285750 h 712898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3975" h="750654">
                  <a:moveTo>
                    <a:pt x="0" y="285750"/>
                  </a:moveTo>
                  <a:cubicBezTo>
                    <a:pt x="203200" y="304800"/>
                    <a:pt x="873125" y="180975"/>
                    <a:pt x="1323975" y="0"/>
                  </a:cubicBezTo>
                  <a:lnTo>
                    <a:pt x="1228725" y="238125"/>
                  </a:lnTo>
                  <a:cubicBezTo>
                    <a:pt x="577850" y="1035050"/>
                    <a:pt x="31750" y="784225"/>
                    <a:pt x="0" y="285750"/>
                  </a:cubicBezTo>
                  <a:close/>
                </a:path>
              </a:pathLst>
            </a:custGeom>
            <a:solidFill>
              <a:srgbClr val="9D4D1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14">
              <a:extLst>
                <a:ext uri="{FF2B5EF4-FFF2-40B4-BE49-F238E27FC236}">
                  <a16:creationId xmlns:a16="http://schemas.microsoft.com/office/drawing/2014/main" id="{C202D7B1-80C4-A0A2-A9B0-FDF672A19222}"/>
                </a:ext>
              </a:extLst>
            </p:cNvPr>
            <p:cNvSpPr/>
            <p:nvPr/>
          </p:nvSpPr>
          <p:spPr>
            <a:xfrm>
              <a:off x="3027362" y="353565"/>
              <a:ext cx="1628775" cy="1514132"/>
            </a:xfrm>
            <a:custGeom>
              <a:avLst/>
              <a:gdLst>
                <a:gd name="connsiteX0" fmla="*/ 0 w 609600"/>
                <a:gd name="connsiteY0" fmla="*/ 0 h 66675"/>
                <a:gd name="connsiteX1" fmla="*/ 609600 w 609600"/>
                <a:gd name="connsiteY1" fmla="*/ 0 h 66675"/>
                <a:gd name="connsiteX2" fmla="*/ 609600 w 609600"/>
                <a:gd name="connsiteY2" fmla="*/ 66675 h 66675"/>
                <a:gd name="connsiteX3" fmla="*/ 0 w 609600"/>
                <a:gd name="connsiteY3" fmla="*/ 66675 h 66675"/>
                <a:gd name="connsiteX4" fmla="*/ 0 w 609600"/>
                <a:gd name="connsiteY4" fmla="*/ 0 h 66675"/>
                <a:gd name="connsiteX0" fmla="*/ 0 w 942975"/>
                <a:gd name="connsiteY0" fmla="*/ 400050 h 466725"/>
                <a:gd name="connsiteX1" fmla="*/ 942975 w 942975"/>
                <a:gd name="connsiteY1" fmla="*/ 0 h 466725"/>
                <a:gd name="connsiteX2" fmla="*/ 609600 w 942975"/>
                <a:gd name="connsiteY2" fmla="*/ 466725 h 466725"/>
                <a:gd name="connsiteX3" fmla="*/ 0 w 942975"/>
                <a:gd name="connsiteY3" fmla="*/ 466725 h 466725"/>
                <a:gd name="connsiteX4" fmla="*/ 0 w 942975"/>
                <a:gd name="connsiteY4" fmla="*/ 400050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390525 w 1333500"/>
                <a:gd name="connsiteY3" fmla="*/ 466725 h 466725"/>
                <a:gd name="connsiteX4" fmla="*/ 0 w 1333500"/>
                <a:gd name="connsiteY4" fmla="*/ 333375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0 w 1333500"/>
                <a:gd name="connsiteY3" fmla="*/ 333375 h 466725"/>
                <a:gd name="connsiteX0" fmla="*/ 0 w 1333500"/>
                <a:gd name="connsiteY0" fmla="*/ 333375 h 333375"/>
                <a:gd name="connsiteX1" fmla="*/ 1333500 w 1333500"/>
                <a:gd name="connsiteY1" fmla="*/ 0 h 333375"/>
                <a:gd name="connsiteX2" fmla="*/ 1238250 w 1333500"/>
                <a:gd name="connsiteY2" fmla="*/ 314325 h 333375"/>
                <a:gd name="connsiteX3" fmla="*/ 0 w 1333500"/>
                <a:gd name="connsiteY3" fmla="*/ 333375 h 333375"/>
                <a:gd name="connsiteX0" fmla="*/ 0 w 1333500"/>
                <a:gd name="connsiteY0" fmla="*/ 333375 h 629752"/>
                <a:gd name="connsiteX1" fmla="*/ 1333500 w 1333500"/>
                <a:gd name="connsiteY1" fmla="*/ 0 h 629752"/>
                <a:gd name="connsiteX2" fmla="*/ 1238250 w 1333500"/>
                <a:gd name="connsiteY2" fmla="*/ 314325 h 629752"/>
                <a:gd name="connsiteX3" fmla="*/ 0 w 1333500"/>
                <a:gd name="connsiteY3" fmla="*/ 333375 h 629752"/>
                <a:gd name="connsiteX0" fmla="*/ 0 w 1333500"/>
                <a:gd name="connsiteY0" fmla="*/ 333375 h 737558"/>
                <a:gd name="connsiteX1" fmla="*/ 1333500 w 1333500"/>
                <a:gd name="connsiteY1" fmla="*/ 0 h 737558"/>
                <a:gd name="connsiteX2" fmla="*/ 1238250 w 1333500"/>
                <a:gd name="connsiteY2" fmla="*/ 314325 h 737558"/>
                <a:gd name="connsiteX3" fmla="*/ 0 w 1333500"/>
                <a:gd name="connsiteY3" fmla="*/ 333375 h 737558"/>
                <a:gd name="connsiteX0" fmla="*/ 0 w 1333500"/>
                <a:gd name="connsiteY0" fmla="*/ 333375 h 694317"/>
                <a:gd name="connsiteX1" fmla="*/ 1333500 w 1333500"/>
                <a:gd name="connsiteY1" fmla="*/ 0 h 694317"/>
                <a:gd name="connsiteX2" fmla="*/ 1238250 w 1333500"/>
                <a:gd name="connsiteY2" fmla="*/ 238125 h 694317"/>
                <a:gd name="connsiteX3" fmla="*/ 0 w 1333500"/>
                <a:gd name="connsiteY3" fmla="*/ 333375 h 694317"/>
                <a:gd name="connsiteX0" fmla="*/ 0 w 1333500"/>
                <a:gd name="connsiteY0" fmla="*/ 333375 h 728742"/>
                <a:gd name="connsiteX1" fmla="*/ 1333500 w 1333500"/>
                <a:gd name="connsiteY1" fmla="*/ 0 h 728742"/>
                <a:gd name="connsiteX2" fmla="*/ 1238250 w 1333500"/>
                <a:gd name="connsiteY2" fmla="*/ 238125 h 728742"/>
                <a:gd name="connsiteX3" fmla="*/ 0 w 1333500"/>
                <a:gd name="connsiteY3" fmla="*/ 333375 h 728742"/>
                <a:gd name="connsiteX0" fmla="*/ 0 w 1323975"/>
                <a:gd name="connsiteY0" fmla="*/ 285750 h 706119"/>
                <a:gd name="connsiteX1" fmla="*/ 1323975 w 1323975"/>
                <a:gd name="connsiteY1" fmla="*/ 0 h 706119"/>
                <a:gd name="connsiteX2" fmla="*/ 1228725 w 1323975"/>
                <a:gd name="connsiteY2" fmla="*/ 238125 h 706119"/>
                <a:gd name="connsiteX3" fmla="*/ 0 w 1323975"/>
                <a:gd name="connsiteY3" fmla="*/ 285750 h 706119"/>
                <a:gd name="connsiteX0" fmla="*/ 0 w 1323975"/>
                <a:gd name="connsiteY0" fmla="*/ 285750 h 712898"/>
                <a:gd name="connsiteX1" fmla="*/ 1323975 w 1323975"/>
                <a:gd name="connsiteY1" fmla="*/ 0 h 712898"/>
                <a:gd name="connsiteX2" fmla="*/ 1228725 w 1323975"/>
                <a:gd name="connsiteY2" fmla="*/ 238125 h 712898"/>
                <a:gd name="connsiteX3" fmla="*/ 0 w 1323975"/>
                <a:gd name="connsiteY3" fmla="*/ 285750 h 712898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920875"/>
                <a:gd name="connsiteY0" fmla="*/ 0 h 1236214"/>
                <a:gd name="connsiteX1" fmla="*/ 1920875 w 1920875"/>
                <a:gd name="connsiteY1" fmla="*/ 742950 h 1236214"/>
                <a:gd name="connsiteX2" fmla="*/ 1825625 w 1920875"/>
                <a:gd name="connsiteY2" fmla="*/ 981075 h 1236214"/>
                <a:gd name="connsiteX3" fmla="*/ 0 w 1920875"/>
                <a:gd name="connsiteY3" fmla="*/ 0 h 1236214"/>
                <a:gd name="connsiteX0" fmla="*/ 0 w 1920875"/>
                <a:gd name="connsiteY0" fmla="*/ 0 h 1552010"/>
                <a:gd name="connsiteX1" fmla="*/ 1920875 w 1920875"/>
                <a:gd name="connsiteY1" fmla="*/ 742950 h 1552010"/>
                <a:gd name="connsiteX2" fmla="*/ 1330325 w 1920875"/>
                <a:gd name="connsiteY2" fmla="*/ 1336675 h 1552010"/>
                <a:gd name="connsiteX3" fmla="*/ 0 w 1920875"/>
                <a:gd name="connsiteY3" fmla="*/ 0 h 1552010"/>
                <a:gd name="connsiteX0" fmla="*/ 0 w 1692275"/>
                <a:gd name="connsiteY0" fmla="*/ 0 h 1552010"/>
                <a:gd name="connsiteX1" fmla="*/ 1692275 w 1692275"/>
                <a:gd name="connsiteY1" fmla="*/ 933450 h 1552010"/>
                <a:gd name="connsiteX2" fmla="*/ 1330325 w 1692275"/>
                <a:gd name="connsiteY2" fmla="*/ 1336675 h 1552010"/>
                <a:gd name="connsiteX3" fmla="*/ 0 w 1692275"/>
                <a:gd name="connsiteY3" fmla="*/ 0 h 1552010"/>
                <a:gd name="connsiteX0" fmla="*/ 0 w 1692275"/>
                <a:gd name="connsiteY0" fmla="*/ 64117 h 1616127"/>
                <a:gd name="connsiteX1" fmla="*/ 1692275 w 1692275"/>
                <a:gd name="connsiteY1" fmla="*/ 997567 h 1616127"/>
                <a:gd name="connsiteX2" fmla="*/ 1330325 w 1692275"/>
                <a:gd name="connsiteY2" fmla="*/ 1400792 h 1616127"/>
                <a:gd name="connsiteX3" fmla="*/ 0 w 1692275"/>
                <a:gd name="connsiteY3" fmla="*/ 64117 h 1616127"/>
                <a:gd name="connsiteX0" fmla="*/ 0 w 1692275"/>
                <a:gd name="connsiteY0" fmla="*/ 55225 h 1607235"/>
                <a:gd name="connsiteX1" fmla="*/ 1692275 w 1692275"/>
                <a:gd name="connsiteY1" fmla="*/ 988675 h 1607235"/>
                <a:gd name="connsiteX2" fmla="*/ 1330325 w 1692275"/>
                <a:gd name="connsiteY2" fmla="*/ 1391900 h 1607235"/>
                <a:gd name="connsiteX3" fmla="*/ 0 w 1692275"/>
                <a:gd name="connsiteY3" fmla="*/ 55225 h 1607235"/>
                <a:gd name="connsiteX0" fmla="*/ 0 w 1692275"/>
                <a:gd name="connsiteY0" fmla="*/ 67876 h 1619886"/>
                <a:gd name="connsiteX1" fmla="*/ 1692275 w 1692275"/>
                <a:gd name="connsiteY1" fmla="*/ 1001326 h 1619886"/>
                <a:gd name="connsiteX2" fmla="*/ 1330325 w 1692275"/>
                <a:gd name="connsiteY2" fmla="*/ 1404551 h 1619886"/>
                <a:gd name="connsiteX3" fmla="*/ 0 w 1692275"/>
                <a:gd name="connsiteY3" fmla="*/ 67876 h 1619886"/>
                <a:gd name="connsiteX0" fmla="*/ 0 w 1628775"/>
                <a:gd name="connsiteY0" fmla="*/ 71322 h 1623332"/>
                <a:gd name="connsiteX1" fmla="*/ 1628775 w 1628775"/>
                <a:gd name="connsiteY1" fmla="*/ 903172 h 1623332"/>
                <a:gd name="connsiteX2" fmla="*/ 1330325 w 1628775"/>
                <a:gd name="connsiteY2" fmla="*/ 1407997 h 1623332"/>
                <a:gd name="connsiteX3" fmla="*/ 0 w 1628775"/>
                <a:gd name="connsiteY3" fmla="*/ 71322 h 1623332"/>
                <a:gd name="connsiteX0" fmla="*/ 0 w 1628775"/>
                <a:gd name="connsiteY0" fmla="*/ 70464 h 1622474"/>
                <a:gd name="connsiteX1" fmla="*/ 1628775 w 1628775"/>
                <a:gd name="connsiteY1" fmla="*/ 902314 h 1622474"/>
                <a:gd name="connsiteX2" fmla="*/ 1330325 w 1628775"/>
                <a:gd name="connsiteY2" fmla="*/ 1407139 h 1622474"/>
                <a:gd name="connsiteX3" fmla="*/ 0 w 1628775"/>
                <a:gd name="connsiteY3" fmla="*/ 70464 h 1622474"/>
                <a:gd name="connsiteX0" fmla="*/ 0 w 1628775"/>
                <a:gd name="connsiteY0" fmla="*/ 48215 h 1600225"/>
                <a:gd name="connsiteX1" fmla="*/ 1628775 w 1628775"/>
                <a:gd name="connsiteY1" fmla="*/ 880065 h 1600225"/>
                <a:gd name="connsiteX2" fmla="*/ 1330325 w 1628775"/>
                <a:gd name="connsiteY2" fmla="*/ 1384890 h 1600225"/>
                <a:gd name="connsiteX3" fmla="*/ 0 w 1628775"/>
                <a:gd name="connsiteY3" fmla="*/ 48215 h 1600225"/>
                <a:gd name="connsiteX0" fmla="*/ 0 w 1628775"/>
                <a:gd name="connsiteY0" fmla="*/ 19731 h 1571741"/>
                <a:gd name="connsiteX1" fmla="*/ 1628775 w 1628775"/>
                <a:gd name="connsiteY1" fmla="*/ 851581 h 1571741"/>
                <a:gd name="connsiteX2" fmla="*/ 1330325 w 1628775"/>
                <a:gd name="connsiteY2" fmla="*/ 1356406 h 1571741"/>
                <a:gd name="connsiteX3" fmla="*/ 0 w 1628775"/>
                <a:gd name="connsiteY3" fmla="*/ 19731 h 1571741"/>
                <a:gd name="connsiteX0" fmla="*/ 0 w 1628775"/>
                <a:gd name="connsiteY0" fmla="*/ 19731 h 1558020"/>
                <a:gd name="connsiteX1" fmla="*/ 1628775 w 1628775"/>
                <a:gd name="connsiteY1" fmla="*/ 851581 h 1558020"/>
                <a:gd name="connsiteX2" fmla="*/ 1330325 w 1628775"/>
                <a:gd name="connsiteY2" fmla="*/ 1356406 h 1558020"/>
                <a:gd name="connsiteX3" fmla="*/ 0 w 1628775"/>
                <a:gd name="connsiteY3" fmla="*/ 19731 h 1558020"/>
                <a:gd name="connsiteX0" fmla="*/ 0 w 1628775"/>
                <a:gd name="connsiteY0" fmla="*/ 19731 h 1526407"/>
                <a:gd name="connsiteX1" fmla="*/ 1628775 w 1628775"/>
                <a:gd name="connsiteY1" fmla="*/ 851581 h 1526407"/>
                <a:gd name="connsiteX2" fmla="*/ 1330325 w 1628775"/>
                <a:gd name="connsiteY2" fmla="*/ 1356406 h 1526407"/>
                <a:gd name="connsiteX3" fmla="*/ 0 w 1628775"/>
                <a:gd name="connsiteY3" fmla="*/ 19731 h 1526407"/>
                <a:gd name="connsiteX0" fmla="*/ 0 w 1628775"/>
                <a:gd name="connsiteY0" fmla="*/ 19731 h 1509237"/>
                <a:gd name="connsiteX1" fmla="*/ 1628775 w 1628775"/>
                <a:gd name="connsiteY1" fmla="*/ 851581 h 1509237"/>
                <a:gd name="connsiteX2" fmla="*/ 1330325 w 1628775"/>
                <a:gd name="connsiteY2" fmla="*/ 1356406 h 1509237"/>
                <a:gd name="connsiteX3" fmla="*/ 0 w 1628775"/>
                <a:gd name="connsiteY3" fmla="*/ 19731 h 1509237"/>
                <a:gd name="connsiteX0" fmla="*/ 0 w 1628775"/>
                <a:gd name="connsiteY0" fmla="*/ 19731 h 1526055"/>
                <a:gd name="connsiteX1" fmla="*/ 1628775 w 1628775"/>
                <a:gd name="connsiteY1" fmla="*/ 851581 h 1526055"/>
                <a:gd name="connsiteX2" fmla="*/ 1330325 w 1628775"/>
                <a:gd name="connsiteY2" fmla="*/ 1356406 h 1526055"/>
                <a:gd name="connsiteX3" fmla="*/ 0 w 1628775"/>
                <a:gd name="connsiteY3" fmla="*/ 19731 h 1526055"/>
                <a:gd name="connsiteX0" fmla="*/ 0 w 1628775"/>
                <a:gd name="connsiteY0" fmla="*/ 19731 h 1561949"/>
                <a:gd name="connsiteX1" fmla="*/ 1628775 w 1628775"/>
                <a:gd name="connsiteY1" fmla="*/ 851581 h 1561949"/>
                <a:gd name="connsiteX2" fmla="*/ 1330325 w 1628775"/>
                <a:gd name="connsiteY2" fmla="*/ 1356406 h 1561949"/>
                <a:gd name="connsiteX3" fmla="*/ 0 w 1628775"/>
                <a:gd name="connsiteY3" fmla="*/ 19731 h 1561949"/>
                <a:gd name="connsiteX0" fmla="*/ 0 w 1628775"/>
                <a:gd name="connsiteY0" fmla="*/ 19731 h 1501781"/>
                <a:gd name="connsiteX1" fmla="*/ 1628775 w 1628775"/>
                <a:gd name="connsiteY1" fmla="*/ 851581 h 1501781"/>
                <a:gd name="connsiteX2" fmla="*/ 1330325 w 1628775"/>
                <a:gd name="connsiteY2" fmla="*/ 1356406 h 1501781"/>
                <a:gd name="connsiteX3" fmla="*/ 0 w 1628775"/>
                <a:gd name="connsiteY3" fmla="*/ 19731 h 1501781"/>
                <a:gd name="connsiteX0" fmla="*/ 0 w 1628775"/>
                <a:gd name="connsiteY0" fmla="*/ 19731 h 1560496"/>
                <a:gd name="connsiteX1" fmla="*/ 1628775 w 1628775"/>
                <a:gd name="connsiteY1" fmla="*/ 851581 h 1560496"/>
                <a:gd name="connsiteX2" fmla="*/ 1317625 w 1628775"/>
                <a:gd name="connsiteY2" fmla="*/ 1419906 h 1560496"/>
                <a:gd name="connsiteX3" fmla="*/ 0 w 1628775"/>
                <a:gd name="connsiteY3" fmla="*/ 19731 h 1560496"/>
                <a:gd name="connsiteX0" fmla="*/ 0 w 1628775"/>
                <a:gd name="connsiteY0" fmla="*/ 19731 h 1514132"/>
                <a:gd name="connsiteX1" fmla="*/ 1628775 w 1628775"/>
                <a:gd name="connsiteY1" fmla="*/ 851581 h 1514132"/>
                <a:gd name="connsiteX2" fmla="*/ 1317625 w 1628775"/>
                <a:gd name="connsiteY2" fmla="*/ 1419906 h 1514132"/>
                <a:gd name="connsiteX3" fmla="*/ 0 w 1628775"/>
                <a:gd name="connsiteY3" fmla="*/ 19731 h 151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514132">
                  <a:moveTo>
                    <a:pt x="0" y="19731"/>
                  </a:moveTo>
                  <a:cubicBezTo>
                    <a:pt x="876300" y="-189819"/>
                    <a:pt x="441325" y="1350056"/>
                    <a:pt x="1628775" y="851581"/>
                  </a:cubicBezTo>
                  <a:lnTo>
                    <a:pt x="1317625" y="1419906"/>
                  </a:lnTo>
                  <a:cubicBezTo>
                    <a:pt x="-209550" y="1873931"/>
                    <a:pt x="412750" y="569006"/>
                    <a:pt x="0" y="19731"/>
                  </a:cubicBezTo>
                  <a:close/>
                </a:path>
              </a:pathLst>
            </a:custGeom>
            <a:solidFill>
              <a:srgbClr val="B8957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16">
              <a:extLst>
                <a:ext uri="{FF2B5EF4-FFF2-40B4-BE49-F238E27FC236}">
                  <a16:creationId xmlns:a16="http://schemas.microsoft.com/office/drawing/2014/main" id="{E3733B3D-3D6F-51C1-D3A5-4785EBB79EF7}"/>
                </a:ext>
              </a:extLst>
            </p:cNvPr>
            <p:cNvSpPr/>
            <p:nvPr/>
          </p:nvSpPr>
          <p:spPr>
            <a:xfrm>
              <a:off x="3825821" y="1389929"/>
              <a:ext cx="5052131" cy="4092376"/>
            </a:xfrm>
            <a:custGeom>
              <a:avLst/>
              <a:gdLst>
                <a:gd name="connsiteX0" fmla="*/ 0 w 3947495"/>
                <a:gd name="connsiteY0" fmla="*/ 0 h 3492499"/>
                <a:gd name="connsiteX1" fmla="*/ 3947495 w 3947495"/>
                <a:gd name="connsiteY1" fmla="*/ 0 h 3492499"/>
                <a:gd name="connsiteX2" fmla="*/ 3947495 w 3947495"/>
                <a:gd name="connsiteY2" fmla="*/ 3492499 h 3492499"/>
                <a:gd name="connsiteX3" fmla="*/ 0 w 3947495"/>
                <a:gd name="connsiteY3" fmla="*/ 3492499 h 3492499"/>
                <a:gd name="connsiteX4" fmla="*/ 0 w 3947495"/>
                <a:gd name="connsiteY4" fmla="*/ 0 h 3492499"/>
                <a:gd name="connsiteX0" fmla="*/ 0 w 4468195"/>
                <a:gd name="connsiteY0" fmla="*/ 0 h 3492499"/>
                <a:gd name="connsiteX1" fmla="*/ 4468195 w 4468195"/>
                <a:gd name="connsiteY1" fmla="*/ 2882900 h 3492499"/>
                <a:gd name="connsiteX2" fmla="*/ 3947495 w 4468195"/>
                <a:gd name="connsiteY2" fmla="*/ 3492499 h 3492499"/>
                <a:gd name="connsiteX3" fmla="*/ 0 w 4468195"/>
                <a:gd name="connsiteY3" fmla="*/ 3492499 h 3492499"/>
                <a:gd name="connsiteX4" fmla="*/ 0 w 4468195"/>
                <a:gd name="connsiteY4" fmla="*/ 0 h 3492499"/>
                <a:gd name="connsiteX0" fmla="*/ 0 w 4468195"/>
                <a:gd name="connsiteY0" fmla="*/ 501941 h 3994440"/>
                <a:gd name="connsiteX1" fmla="*/ 4468195 w 4468195"/>
                <a:gd name="connsiteY1" fmla="*/ 3384841 h 3994440"/>
                <a:gd name="connsiteX2" fmla="*/ 3947495 w 4468195"/>
                <a:gd name="connsiteY2" fmla="*/ 3994440 h 3994440"/>
                <a:gd name="connsiteX3" fmla="*/ 0 w 4468195"/>
                <a:gd name="connsiteY3" fmla="*/ 3994440 h 3994440"/>
                <a:gd name="connsiteX4" fmla="*/ 0 w 4468195"/>
                <a:gd name="connsiteY4" fmla="*/ 501941 h 3994440"/>
                <a:gd name="connsiteX0" fmla="*/ 0 w 4532347"/>
                <a:gd name="connsiteY0" fmla="*/ 476976 h 3969475"/>
                <a:gd name="connsiteX1" fmla="*/ 4468195 w 4532347"/>
                <a:gd name="connsiteY1" fmla="*/ 3359876 h 3969475"/>
                <a:gd name="connsiteX2" fmla="*/ 3947495 w 4532347"/>
                <a:gd name="connsiteY2" fmla="*/ 3969475 h 3969475"/>
                <a:gd name="connsiteX3" fmla="*/ 0 w 4532347"/>
                <a:gd name="connsiteY3" fmla="*/ 3969475 h 3969475"/>
                <a:gd name="connsiteX4" fmla="*/ 0 w 4532347"/>
                <a:gd name="connsiteY4" fmla="*/ 476976 h 3969475"/>
                <a:gd name="connsiteX0" fmla="*/ 419100 w 4951447"/>
                <a:gd name="connsiteY0" fmla="*/ 476976 h 3969475"/>
                <a:gd name="connsiteX1" fmla="*/ 4887295 w 4951447"/>
                <a:gd name="connsiteY1" fmla="*/ 3359876 h 3969475"/>
                <a:gd name="connsiteX2" fmla="*/ 4366595 w 4951447"/>
                <a:gd name="connsiteY2" fmla="*/ 3969475 h 3969475"/>
                <a:gd name="connsiteX3" fmla="*/ 0 w 4951447"/>
                <a:gd name="connsiteY3" fmla="*/ 3474175 h 3969475"/>
                <a:gd name="connsiteX4" fmla="*/ 419100 w 4951447"/>
                <a:gd name="connsiteY4" fmla="*/ 476976 h 3969475"/>
                <a:gd name="connsiteX0" fmla="*/ 501094 w 5033441"/>
                <a:gd name="connsiteY0" fmla="*/ 476976 h 3969475"/>
                <a:gd name="connsiteX1" fmla="*/ 4969289 w 5033441"/>
                <a:gd name="connsiteY1" fmla="*/ 3359876 h 3969475"/>
                <a:gd name="connsiteX2" fmla="*/ 4448589 w 5033441"/>
                <a:gd name="connsiteY2" fmla="*/ 3969475 h 3969475"/>
                <a:gd name="connsiteX3" fmla="*/ 81994 w 5033441"/>
                <a:gd name="connsiteY3" fmla="*/ 3474175 h 3969475"/>
                <a:gd name="connsiteX4" fmla="*/ 501094 w 5033441"/>
                <a:gd name="connsiteY4" fmla="*/ 476976 h 3969475"/>
                <a:gd name="connsiteX0" fmla="*/ 519784 w 5052131"/>
                <a:gd name="connsiteY0" fmla="*/ 476976 h 3969475"/>
                <a:gd name="connsiteX1" fmla="*/ 4987979 w 5052131"/>
                <a:gd name="connsiteY1" fmla="*/ 3359876 h 3969475"/>
                <a:gd name="connsiteX2" fmla="*/ 4467279 w 5052131"/>
                <a:gd name="connsiteY2" fmla="*/ 3969475 h 3969475"/>
                <a:gd name="connsiteX3" fmla="*/ 100684 w 5052131"/>
                <a:gd name="connsiteY3" fmla="*/ 3474175 h 3969475"/>
                <a:gd name="connsiteX4" fmla="*/ 519784 w 5052131"/>
                <a:gd name="connsiteY4" fmla="*/ 476976 h 3969475"/>
                <a:gd name="connsiteX0" fmla="*/ 519784 w 5052131"/>
                <a:gd name="connsiteY0" fmla="*/ 476976 h 3969475"/>
                <a:gd name="connsiteX1" fmla="*/ 4987979 w 5052131"/>
                <a:gd name="connsiteY1" fmla="*/ 3359876 h 3969475"/>
                <a:gd name="connsiteX2" fmla="*/ 4467279 w 5052131"/>
                <a:gd name="connsiteY2" fmla="*/ 3969475 h 3969475"/>
                <a:gd name="connsiteX3" fmla="*/ 314379 w 5052131"/>
                <a:gd name="connsiteY3" fmla="*/ 2826475 h 3969475"/>
                <a:gd name="connsiteX4" fmla="*/ 100684 w 5052131"/>
                <a:gd name="connsiteY4" fmla="*/ 3474175 h 3969475"/>
                <a:gd name="connsiteX5" fmla="*/ 519784 w 5052131"/>
                <a:gd name="connsiteY5" fmla="*/ 476976 h 3969475"/>
                <a:gd name="connsiteX0" fmla="*/ 519784 w 5052131"/>
                <a:gd name="connsiteY0" fmla="*/ 476976 h 3969475"/>
                <a:gd name="connsiteX1" fmla="*/ 4987979 w 5052131"/>
                <a:gd name="connsiteY1" fmla="*/ 3359876 h 3969475"/>
                <a:gd name="connsiteX2" fmla="*/ 4467279 w 5052131"/>
                <a:gd name="connsiteY2" fmla="*/ 3969475 h 3969475"/>
                <a:gd name="connsiteX3" fmla="*/ 619179 w 5052131"/>
                <a:gd name="connsiteY3" fmla="*/ 3359875 h 3969475"/>
                <a:gd name="connsiteX4" fmla="*/ 314379 w 5052131"/>
                <a:gd name="connsiteY4" fmla="*/ 2826475 h 3969475"/>
                <a:gd name="connsiteX5" fmla="*/ 100684 w 5052131"/>
                <a:gd name="connsiteY5" fmla="*/ 3474175 h 3969475"/>
                <a:gd name="connsiteX6" fmla="*/ 519784 w 5052131"/>
                <a:gd name="connsiteY6" fmla="*/ 476976 h 3969475"/>
                <a:gd name="connsiteX0" fmla="*/ 519784 w 5052131"/>
                <a:gd name="connsiteY0" fmla="*/ 476976 h 3969799"/>
                <a:gd name="connsiteX1" fmla="*/ 4987979 w 5052131"/>
                <a:gd name="connsiteY1" fmla="*/ 3359876 h 3969799"/>
                <a:gd name="connsiteX2" fmla="*/ 4467279 w 5052131"/>
                <a:gd name="connsiteY2" fmla="*/ 3969475 h 3969799"/>
                <a:gd name="connsiteX3" fmla="*/ 1063679 w 5052131"/>
                <a:gd name="connsiteY3" fmla="*/ 3232875 h 3969799"/>
                <a:gd name="connsiteX4" fmla="*/ 619179 w 5052131"/>
                <a:gd name="connsiteY4" fmla="*/ 3359875 h 3969799"/>
                <a:gd name="connsiteX5" fmla="*/ 314379 w 5052131"/>
                <a:gd name="connsiteY5" fmla="*/ 2826475 h 3969799"/>
                <a:gd name="connsiteX6" fmla="*/ 100684 w 5052131"/>
                <a:gd name="connsiteY6" fmla="*/ 3474175 h 3969799"/>
                <a:gd name="connsiteX7" fmla="*/ 519784 w 5052131"/>
                <a:gd name="connsiteY7" fmla="*/ 476976 h 3969799"/>
                <a:gd name="connsiteX0" fmla="*/ 519784 w 5052131"/>
                <a:gd name="connsiteY0" fmla="*/ 476976 h 3969475"/>
                <a:gd name="connsiteX1" fmla="*/ 4987979 w 5052131"/>
                <a:gd name="connsiteY1" fmla="*/ 3359876 h 3969475"/>
                <a:gd name="connsiteX2" fmla="*/ 4467279 w 5052131"/>
                <a:gd name="connsiteY2" fmla="*/ 3969475 h 3969475"/>
                <a:gd name="connsiteX3" fmla="*/ 1419279 w 5052131"/>
                <a:gd name="connsiteY3" fmla="*/ 3448775 h 3969475"/>
                <a:gd name="connsiteX4" fmla="*/ 1063679 w 5052131"/>
                <a:gd name="connsiteY4" fmla="*/ 3232875 h 3969475"/>
                <a:gd name="connsiteX5" fmla="*/ 619179 w 5052131"/>
                <a:gd name="connsiteY5" fmla="*/ 3359875 h 3969475"/>
                <a:gd name="connsiteX6" fmla="*/ 314379 w 5052131"/>
                <a:gd name="connsiteY6" fmla="*/ 2826475 h 3969475"/>
                <a:gd name="connsiteX7" fmla="*/ 100684 w 5052131"/>
                <a:gd name="connsiteY7" fmla="*/ 3474175 h 3969475"/>
                <a:gd name="connsiteX8" fmla="*/ 519784 w 5052131"/>
                <a:gd name="connsiteY8" fmla="*/ 476976 h 3969475"/>
                <a:gd name="connsiteX0" fmla="*/ 519784 w 5052131"/>
                <a:gd name="connsiteY0" fmla="*/ 476976 h 3973374"/>
                <a:gd name="connsiteX1" fmla="*/ 4987979 w 5052131"/>
                <a:gd name="connsiteY1" fmla="*/ 3359876 h 3973374"/>
                <a:gd name="connsiteX2" fmla="*/ 4467279 w 5052131"/>
                <a:gd name="connsiteY2" fmla="*/ 3969475 h 3973374"/>
                <a:gd name="connsiteX3" fmla="*/ 1685979 w 5052131"/>
                <a:gd name="connsiteY3" fmla="*/ 3804375 h 3973374"/>
                <a:gd name="connsiteX4" fmla="*/ 1419279 w 5052131"/>
                <a:gd name="connsiteY4" fmla="*/ 3448775 h 3973374"/>
                <a:gd name="connsiteX5" fmla="*/ 1063679 w 5052131"/>
                <a:gd name="connsiteY5" fmla="*/ 3232875 h 3973374"/>
                <a:gd name="connsiteX6" fmla="*/ 619179 w 5052131"/>
                <a:gd name="connsiteY6" fmla="*/ 3359875 h 3973374"/>
                <a:gd name="connsiteX7" fmla="*/ 314379 w 5052131"/>
                <a:gd name="connsiteY7" fmla="*/ 2826475 h 3973374"/>
                <a:gd name="connsiteX8" fmla="*/ 100684 w 5052131"/>
                <a:gd name="connsiteY8" fmla="*/ 3474175 h 3973374"/>
                <a:gd name="connsiteX9" fmla="*/ 519784 w 5052131"/>
                <a:gd name="connsiteY9" fmla="*/ 476976 h 3973374"/>
                <a:gd name="connsiteX0" fmla="*/ 519784 w 5052131"/>
                <a:gd name="connsiteY0" fmla="*/ 476976 h 3974749"/>
                <a:gd name="connsiteX1" fmla="*/ 4987979 w 5052131"/>
                <a:gd name="connsiteY1" fmla="*/ 3359876 h 3974749"/>
                <a:gd name="connsiteX2" fmla="*/ 4467279 w 5052131"/>
                <a:gd name="connsiteY2" fmla="*/ 3969475 h 3974749"/>
                <a:gd name="connsiteX3" fmla="*/ 2143179 w 5052131"/>
                <a:gd name="connsiteY3" fmla="*/ 3156674 h 3974749"/>
                <a:gd name="connsiteX4" fmla="*/ 1685979 w 5052131"/>
                <a:gd name="connsiteY4" fmla="*/ 3804375 h 3974749"/>
                <a:gd name="connsiteX5" fmla="*/ 1419279 w 5052131"/>
                <a:gd name="connsiteY5" fmla="*/ 3448775 h 3974749"/>
                <a:gd name="connsiteX6" fmla="*/ 1063679 w 5052131"/>
                <a:gd name="connsiteY6" fmla="*/ 3232875 h 3974749"/>
                <a:gd name="connsiteX7" fmla="*/ 619179 w 5052131"/>
                <a:gd name="connsiteY7" fmla="*/ 3359875 h 3974749"/>
                <a:gd name="connsiteX8" fmla="*/ 314379 w 5052131"/>
                <a:gd name="connsiteY8" fmla="*/ 2826475 h 3974749"/>
                <a:gd name="connsiteX9" fmla="*/ 100684 w 5052131"/>
                <a:gd name="connsiteY9" fmla="*/ 3474175 h 3974749"/>
                <a:gd name="connsiteX10" fmla="*/ 519784 w 5052131"/>
                <a:gd name="connsiteY10" fmla="*/ 476976 h 3974749"/>
                <a:gd name="connsiteX0" fmla="*/ 519784 w 5052131"/>
                <a:gd name="connsiteY0" fmla="*/ 476976 h 3969475"/>
                <a:gd name="connsiteX1" fmla="*/ 4987979 w 5052131"/>
                <a:gd name="connsiteY1" fmla="*/ 3359876 h 3969475"/>
                <a:gd name="connsiteX2" fmla="*/ 4467279 w 5052131"/>
                <a:gd name="connsiteY2" fmla="*/ 3969475 h 3969475"/>
                <a:gd name="connsiteX3" fmla="*/ 2409879 w 5052131"/>
                <a:gd name="connsiteY3" fmla="*/ 3766274 h 3969475"/>
                <a:gd name="connsiteX4" fmla="*/ 2143179 w 5052131"/>
                <a:gd name="connsiteY4" fmla="*/ 3156674 h 3969475"/>
                <a:gd name="connsiteX5" fmla="*/ 1685979 w 5052131"/>
                <a:gd name="connsiteY5" fmla="*/ 3804375 h 3969475"/>
                <a:gd name="connsiteX6" fmla="*/ 1419279 w 5052131"/>
                <a:gd name="connsiteY6" fmla="*/ 3448775 h 3969475"/>
                <a:gd name="connsiteX7" fmla="*/ 1063679 w 5052131"/>
                <a:gd name="connsiteY7" fmla="*/ 3232875 h 3969475"/>
                <a:gd name="connsiteX8" fmla="*/ 619179 w 5052131"/>
                <a:gd name="connsiteY8" fmla="*/ 3359875 h 3969475"/>
                <a:gd name="connsiteX9" fmla="*/ 314379 w 5052131"/>
                <a:gd name="connsiteY9" fmla="*/ 2826475 h 3969475"/>
                <a:gd name="connsiteX10" fmla="*/ 100684 w 5052131"/>
                <a:gd name="connsiteY10" fmla="*/ 3474175 h 3969475"/>
                <a:gd name="connsiteX11" fmla="*/ 519784 w 5052131"/>
                <a:gd name="connsiteY11" fmla="*/ 476976 h 3969475"/>
                <a:gd name="connsiteX0" fmla="*/ 519784 w 5052131"/>
                <a:gd name="connsiteY0" fmla="*/ 476976 h 3980176"/>
                <a:gd name="connsiteX1" fmla="*/ 4987979 w 5052131"/>
                <a:gd name="connsiteY1" fmla="*/ 3359876 h 3980176"/>
                <a:gd name="connsiteX2" fmla="*/ 4467279 w 5052131"/>
                <a:gd name="connsiteY2" fmla="*/ 3969475 h 3980176"/>
                <a:gd name="connsiteX3" fmla="*/ 2841679 w 5052131"/>
                <a:gd name="connsiteY3" fmla="*/ 3575774 h 3980176"/>
                <a:gd name="connsiteX4" fmla="*/ 2409879 w 5052131"/>
                <a:gd name="connsiteY4" fmla="*/ 3766274 h 3980176"/>
                <a:gd name="connsiteX5" fmla="*/ 2143179 w 5052131"/>
                <a:gd name="connsiteY5" fmla="*/ 3156674 h 3980176"/>
                <a:gd name="connsiteX6" fmla="*/ 1685979 w 5052131"/>
                <a:gd name="connsiteY6" fmla="*/ 3804375 h 3980176"/>
                <a:gd name="connsiteX7" fmla="*/ 1419279 w 5052131"/>
                <a:gd name="connsiteY7" fmla="*/ 3448775 h 3980176"/>
                <a:gd name="connsiteX8" fmla="*/ 1063679 w 5052131"/>
                <a:gd name="connsiteY8" fmla="*/ 3232875 h 3980176"/>
                <a:gd name="connsiteX9" fmla="*/ 619179 w 5052131"/>
                <a:gd name="connsiteY9" fmla="*/ 3359875 h 3980176"/>
                <a:gd name="connsiteX10" fmla="*/ 314379 w 5052131"/>
                <a:gd name="connsiteY10" fmla="*/ 2826475 h 3980176"/>
                <a:gd name="connsiteX11" fmla="*/ 100684 w 5052131"/>
                <a:gd name="connsiteY11" fmla="*/ 3474175 h 3980176"/>
                <a:gd name="connsiteX12" fmla="*/ 519784 w 5052131"/>
                <a:gd name="connsiteY12" fmla="*/ 476976 h 3980176"/>
                <a:gd name="connsiteX0" fmla="*/ 519784 w 5052131"/>
                <a:gd name="connsiteY0" fmla="*/ 476976 h 3972214"/>
                <a:gd name="connsiteX1" fmla="*/ 4987979 w 5052131"/>
                <a:gd name="connsiteY1" fmla="*/ 3359876 h 3972214"/>
                <a:gd name="connsiteX2" fmla="*/ 4467279 w 5052131"/>
                <a:gd name="connsiteY2" fmla="*/ 3969475 h 3972214"/>
                <a:gd name="connsiteX3" fmla="*/ 3197279 w 5052131"/>
                <a:gd name="connsiteY3" fmla="*/ 3105873 h 3972214"/>
                <a:gd name="connsiteX4" fmla="*/ 2841679 w 5052131"/>
                <a:gd name="connsiteY4" fmla="*/ 3575774 h 3972214"/>
                <a:gd name="connsiteX5" fmla="*/ 2409879 w 5052131"/>
                <a:gd name="connsiteY5" fmla="*/ 3766274 h 3972214"/>
                <a:gd name="connsiteX6" fmla="*/ 2143179 w 5052131"/>
                <a:gd name="connsiteY6" fmla="*/ 3156674 h 3972214"/>
                <a:gd name="connsiteX7" fmla="*/ 1685979 w 5052131"/>
                <a:gd name="connsiteY7" fmla="*/ 3804375 h 3972214"/>
                <a:gd name="connsiteX8" fmla="*/ 1419279 w 5052131"/>
                <a:gd name="connsiteY8" fmla="*/ 3448775 h 3972214"/>
                <a:gd name="connsiteX9" fmla="*/ 1063679 w 5052131"/>
                <a:gd name="connsiteY9" fmla="*/ 3232875 h 3972214"/>
                <a:gd name="connsiteX10" fmla="*/ 619179 w 5052131"/>
                <a:gd name="connsiteY10" fmla="*/ 3359875 h 3972214"/>
                <a:gd name="connsiteX11" fmla="*/ 314379 w 5052131"/>
                <a:gd name="connsiteY11" fmla="*/ 2826475 h 3972214"/>
                <a:gd name="connsiteX12" fmla="*/ 100684 w 5052131"/>
                <a:gd name="connsiteY12" fmla="*/ 3474175 h 3972214"/>
                <a:gd name="connsiteX13" fmla="*/ 519784 w 5052131"/>
                <a:gd name="connsiteY13" fmla="*/ 476976 h 3972214"/>
                <a:gd name="connsiteX0" fmla="*/ 519784 w 5052131"/>
                <a:gd name="connsiteY0" fmla="*/ 476976 h 3970199"/>
                <a:gd name="connsiteX1" fmla="*/ 4987979 w 5052131"/>
                <a:gd name="connsiteY1" fmla="*/ 3359876 h 3970199"/>
                <a:gd name="connsiteX2" fmla="*/ 4467279 w 5052131"/>
                <a:gd name="connsiteY2" fmla="*/ 3969475 h 3970199"/>
                <a:gd name="connsiteX3" fmla="*/ 3730679 w 5052131"/>
                <a:gd name="connsiteY3" fmla="*/ 3397973 h 3970199"/>
                <a:gd name="connsiteX4" fmla="*/ 3197279 w 5052131"/>
                <a:gd name="connsiteY4" fmla="*/ 3105873 h 3970199"/>
                <a:gd name="connsiteX5" fmla="*/ 2841679 w 5052131"/>
                <a:gd name="connsiteY5" fmla="*/ 3575774 h 3970199"/>
                <a:gd name="connsiteX6" fmla="*/ 2409879 w 5052131"/>
                <a:gd name="connsiteY6" fmla="*/ 3766274 h 3970199"/>
                <a:gd name="connsiteX7" fmla="*/ 2143179 w 5052131"/>
                <a:gd name="connsiteY7" fmla="*/ 3156674 h 3970199"/>
                <a:gd name="connsiteX8" fmla="*/ 1685979 w 5052131"/>
                <a:gd name="connsiteY8" fmla="*/ 3804375 h 3970199"/>
                <a:gd name="connsiteX9" fmla="*/ 1419279 w 5052131"/>
                <a:gd name="connsiteY9" fmla="*/ 3448775 h 3970199"/>
                <a:gd name="connsiteX10" fmla="*/ 1063679 w 5052131"/>
                <a:gd name="connsiteY10" fmla="*/ 3232875 h 3970199"/>
                <a:gd name="connsiteX11" fmla="*/ 619179 w 5052131"/>
                <a:gd name="connsiteY11" fmla="*/ 3359875 h 3970199"/>
                <a:gd name="connsiteX12" fmla="*/ 314379 w 5052131"/>
                <a:gd name="connsiteY12" fmla="*/ 2826475 h 3970199"/>
                <a:gd name="connsiteX13" fmla="*/ 100684 w 5052131"/>
                <a:gd name="connsiteY13" fmla="*/ 3474175 h 3970199"/>
                <a:gd name="connsiteX14" fmla="*/ 519784 w 5052131"/>
                <a:gd name="connsiteY14" fmla="*/ 476976 h 3970199"/>
                <a:gd name="connsiteX0" fmla="*/ 519784 w 5052131"/>
                <a:gd name="connsiteY0" fmla="*/ 476976 h 3976108"/>
                <a:gd name="connsiteX1" fmla="*/ 4987979 w 5052131"/>
                <a:gd name="connsiteY1" fmla="*/ 3359876 h 3976108"/>
                <a:gd name="connsiteX2" fmla="*/ 4467279 w 5052131"/>
                <a:gd name="connsiteY2" fmla="*/ 3969475 h 3976108"/>
                <a:gd name="connsiteX3" fmla="*/ 4060879 w 5052131"/>
                <a:gd name="connsiteY3" fmla="*/ 3626574 h 3976108"/>
                <a:gd name="connsiteX4" fmla="*/ 3730679 w 5052131"/>
                <a:gd name="connsiteY4" fmla="*/ 3397973 h 3976108"/>
                <a:gd name="connsiteX5" fmla="*/ 3197279 w 5052131"/>
                <a:gd name="connsiteY5" fmla="*/ 3105873 h 3976108"/>
                <a:gd name="connsiteX6" fmla="*/ 2841679 w 5052131"/>
                <a:gd name="connsiteY6" fmla="*/ 3575774 h 3976108"/>
                <a:gd name="connsiteX7" fmla="*/ 2409879 w 5052131"/>
                <a:gd name="connsiteY7" fmla="*/ 3766274 h 3976108"/>
                <a:gd name="connsiteX8" fmla="*/ 2143179 w 5052131"/>
                <a:gd name="connsiteY8" fmla="*/ 3156674 h 3976108"/>
                <a:gd name="connsiteX9" fmla="*/ 1685979 w 5052131"/>
                <a:gd name="connsiteY9" fmla="*/ 3804375 h 3976108"/>
                <a:gd name="connsiteX10" fmla="*/ 1419279 w 5052131"/>
                <a:gd name="connsiteY10" fmla="*/ 3448775 h 3976108"/>
                <a:gd name="connsiteX11" fmla="*/ 1063679 w 5052131"/>
                <a:gd name="connsiteY11" fmla="*/ 3232875 h 3976108"/>
                <a:gd name="connsiteX12" fmla="*/ 619179 w 5052131"/>
                <a:gd name="connsiteY12" fmla="*/ 3359875 h 3976108"/>
                <a:gd name="connsiteX13" fmla="*/ 314379 w 5052131"/>
                <a:gd name="connsiteY13" fmla="*/ 2826475 h 3976108"/>
                <a:gd name="connsiteX14" fmla="*/ 100684 w 5052131"/>
                <a:gd name="connsiteY14" fmla="*/ 3474175 h 3976108"/>
                <a:gd name="connsiteX15" fmla="*/ 519784 w 5052131"/>
                <a:gd name="connsiteY15" fmla="*/ 476976 h 3976108"/>
                <a:gd name="connsiteX0" fmla="*/ 519784 w 5052131"/>
                <a:gd name="connsiteY0" fmla="*/ 476976 h 3809225"/>
                <a:gd name="connsiteX1" fmla="*/ 4987979 w 5052131"/>
                <a:gd name="connsiteY1" fmla="*/ 3359876 h 3809225"/>
                <a:gd name="connsiteX2" fmla="*/ 4340279 w 5052131"/>
                <a:gd name="connsiteY2" fmla="*/ 3283675 h 3809225"/>
                <a:gd name="connsiteX3" fmla="*/ 4060879 w 5052131"/>
                <a:gd name="connsiteY3" fmla="*/ 3626574 h 3809225"/>
                <a:gd name="connsiteX4" fmla="*/ 3730679 w 5052131"/>
                <a:gd name="connsiteY4" fmla="*/ 3397973 h 3809225"/>
                <a:gd name="connsiteX5" fmla="*/ 3197279 w 5052131"/>
                <a:gd name="connsiteY5" fmla="*/ 3105873 h 3809225"/>
                <a:gd name="connsiteX6" fmla="*/ 2841679 w 5052131"/>
                <a:gd name="connsiteY6" fmla="*/ 3575774 h 3809225"/>
                <a:gd name="connsiteX7" fmla="*/ 2409879 w 5052131"/>
                <a:gd name="connsiteY7" fmla="*/ 3766274 h 3809225"/>
                <a:gd name="connsiteX8" fmla="*/ 2143179 w 5052131"/>
                <a:gd name="connsiteY8" fmla="*/ 3156674 h 3809225"/>
                <a:gd name="connsiteX9" fmla="*/ 1685979 w 5052131"/>
                <a:gd name="connsiteY9" fmla="*/ 3804375 h 3809225"/>
                <a:gd name="connsiteX10" fmla="*/ 1419279 w 5052131"/>
                <a:gd name="connsiteY10" fmla="*/ 3448775 h 3809225"/>
                <a:gd name="connsiteX11" fmla="*/ 1063679 w 5052131"/>
                <a:gd name="connsiteY11" fmla="*/ 3232875 h 3809225"/>
                <a:gd name="connsiteX12" fmla="*/ 619179 w 5052131"/>
                <a:gd name="connsiteY12" fmla="*/ 3359875 h 3809225"/>
                <a:gd name="connsiteX13" fmla="*/ 314379 w 5052131"/>
                <a:gd name="connsiteY13" fmla="*/ 2826475 h 3809225"/>
                <a:gd name="connsiteX14" fmla="*/ 100684 w 5052131"/>
                <a:gd name="connsiteY14" fmla="*/ 3474175 h 3809225"/>
                <a:gd name="connsiteX15" fmla="*/ 519784 w 5052131"/>
                <a:gd name="connsiteY15" fmla="*/ 476976 h 3809225"/>
                <a:gd name="connsiteX0" fmla="*/ 519784 w 5052131"/>
                <a:gd name="connsiteY0" fmla="*/ 476976 h 3809225"/>
                <a:gd name="connsiteX1" fmla="*/ 4987979 w 5052131"/>
                <a:gd name="connsiteY1" fmla="*/ 3359876 h 3809225"/>
                <a:gd name="connsiteX2" fmla="*/ 4708579 w 5052131"/>
                <a:gd name="connsiteY2" fmla="*/ 2585174 h 3809225"/>
                <a:gd name="connsiteX3" fmla="*/ 4340279 w 5052131"/>
                <a:gd name="connsiteY3" fmla="*/ 3283675 h 3809225"/>
                <a:gd name="connsiteX4" fmla="*/ 4060879 w 5052131"/>
                <a:gd name="connsiteY4" fmla="*/ 3626574 h 3809225"/>
                <a:gd name="connsiteX5" fmla="*/ 3730679 w 5052131"/>
                <a:gd name="connsiteY5" fmla="*/ 3397973 h 3809225"/>
                <a:gd name="connsiteX6" fmla="*/ 3197279 w 5052131"/>
                <a:gd name="connsiteY6" fmla="*/ 3105873 h 3809225"/>
                <a:gd name="connsiteX7" fmla="*/ 2841679 w 5052131"/>
                <a:gd name="connsiteY7" fmla="*/ 3575774 h 3809225"/>
                <a:gd name="connsiteX8" fmla="*/ 2409879 w 5052131"/>
                <a:gd name="connsiteY8" fmla="*/ 3766274 h 3809225"/>
                <a:gd name="connsiteX9" fmla="*/ 2143179 w 5052131"/>
                <a:gd name="connsiteY9" fmla="*/ 3156674 h 3809225"/>
                <a:gd name="connsiteX10" fmla="*/ 1685979 w 5052131"/>
                <a:gd name="connsiteY10" fmla="*/ 3804375 h 3809225"/>
                <a:gd name="connsiteX11" fmla="*/ 1419279 w 5052131"/>
                <a:gd name="connsiteY11" fmla="*/ 3448775 h 3809225"/>
                <a:gd name="connsiteX12" fmla="*/ 1063679 w 5052131"/>
                <a:gd name="connsiteY12" fmla="*/ 3232875 h 3809225"/>
                <a:gd name="connsiteX13" fmla="*/ 619179 w 5052131"/>
                <a:gd name="connsiteY13" fmla="*/ 3359875 h 3809225"/>
                <a:gd name="connsiteX14" fmla="*/ 314379 w 5052131"/>
                <a:gd name="connsiteY14" fmla="*/ 2826475 h 3809225"/>
                <a:gd name="connsiteX15" fmla="*/ 100684 w 5052131"/>
                <a:gd name="connsiteY15" fmla="*/ 3474175 h 3809225"/>
                <a:gd name="connsiteX16" fmla="*/ 519784 w 5052131"/>
                <a:gd name="connsiteY16" fmla="*/ 476976 h 3809225"/>
                <a:gd name="connsiteX0" fmla="*/ 519784 w 5052131"/>
                <a:gd name="connsiteY0" fmla="*/ 476976 h 3809225"/>
                <a:gd name="connsiteX1" fmla="*/ 4987979 w 5052131"/>
                <a:gd name="connsiteY1" fmla="*/ 3359876 h 3809225"/>
                <a:gd name="connsiteX2" fmla="*/ 4708579 w 5052131"/>
                <a:gd name="connsiteY2" fmla="*/ 2585174 h 3809225"/>
                <a:gd name="connsiteX3" fmla="*/ 4340279 w 5052131"/>
                <a:gd name="connsiteY3" fmla="*/ 3283675 h 3809225"/>
                <a:gd name="connsiteX4" fmla="*/ 4060879 w 5052131"/>
                <a:gd name="connsiteY4" fmla="*/ 3626574 h 3809225"/>
                <a:gd name="connsiteX5" fmla="*/ 3730679 w 5052131"/>
                <a:gd name="connsiteY5" fmla="*/ 3397973 h 3809225"/>
                <a:gd name="connsiteX6" fmla="*/ 3197279 w 5052131"/>
                <a:gd name="connsiteY6" fmla="*/ 3105873 h 3809225"/>
                <a:gd name="connsiteX7" fmla="*/ 2841679 w 5052131"/>
                <a:gd name="connsiteY7" fmla="*/ 3575774 h 3809225"/>
                <a:gd name="connsiteX8" fmla="*/ 2409879 w 5052131"/>
                <a:gd name="connsiteY8" fmla="*/ 3766274 h 3809225"/>
                <a:gd name="connsiteX9" fmla="*/ 2143179 w 5052131"/>
                <a:gd name="connsiteY9" fmla="*/ 3156674 h 3809225"/>
                <a:gd name="connsiteX10" fmla="*/ 1685979 w 5052131"/>
                <a:gd name="connsiteY10" fmla="*/ 3804375 h 3809225"/>
                <a:gd name="connsiteX11" fmla="*/ 1419279 w 5052131"/>
                <a:gd name="connsiteY11" fmla="*/ 3448775 h 3809225"/>
                <a:gd name="connsiteX12" fmla="*/ 1063679 w 5052131"/>
                <a:gd name="connsiteY12" fmla="*/ 3232875 h 3809225"/>
                <a:gd name="connsiteX13" fmla="*/ 619179 w 5052131"/>
                <a:gd name="connsiteY13" fmla="*/ 3359875 h 3809225"/>
                <a:gd name="connsiteX14" fmla="*/ 314379 w 5052131"/>
                <a:gd name="connsiteY14" fmla="*/ 2826475 h 3809225"/>
                <a:gd name="connsiteX15" fmla="*/ 100684 w 5052131"/>
                <a:gd name="connsiteY15" fmla="*/ 3474175 h 3809225"/>
                <a:gd name="connsiteX16" fmla="*/ 519784 w 5052131"/>
                <a:gd name="connsiteY16" fmla="*/ 476976 h 3809225"/>
                <a:gd name="connsiteX0" fmla="*/ 519784 w 5052131"/>
                <a:gd name="connsiteY0" fmla="*/ 476976 h 3809225"/>
                <a:gd name="connsiteX1" fmla="*/ 4987979 w 5052131"/>
                <a:gd name="connsiteY1" fmla="*/ 3359876 h 3809225"/>
                <a:gd name="connsiteX2" fmla="*/ 4708579 w 5052131"/>
                <a:gd name="connsiteY2" fmla="*/ 2585174 h 3809225"/>
                <a:gd name="connsiteX3" fmla="*/ 4340279 w 5052131"/>
                <a:gd name="connsiteY3" fmla="*/ 3283675 h 3809225"/>
                <a:gd name="connsiteX4" fmla="*/ 4060879 w 5052131"/>
                <a:gd name="connsiteY4" fmla="*/ 3626574 h 3809225"/>
                <a:gd name="connsiteX5" fmla="*/ 3730679 w 5052131"/>
                <a:gd name="connsiteY5" fmla="*/ 3397973 h 3809225"/>
                <a:gd name="connsiteX6" fmla="*/ 3197279 w 5052131"/>
                <a:gd name="connsiteY6" fmla="*/ 3105873 h 3809225"/>
                <a:gd name="connsiteX7" fmla="*/ 2841679 w 5052131"/>
                <a:gd name="connsiteY7" fmla="*/ 3575774 h 3809225"/>
                <a:gd name="connsiteX8" fmla="*/ 2409879 w 5052131"/>
                <a:gd name="connsiteY8" fmla="*/ 3766274 h 3809225"/>
                <a:gd name="connsiteX9" fmla="*/ 2143179 w 5052131"/>
                <a:gd name="connsiteY9" fmla="*/ 3156674 h 3809225"/>
                <a:gd name="connsiteX10" fmla="*/ 1685979 w 5052131"/>
                <a:gd name="connsiteY10" fmla="*/ 3804375 h 3809225"/>
                <a:gd name="connsiteX11" fmla="*/ 1419279 w 5052131"/>
                <a:gd name="connsiteY11" fmla="*/ 3448775 h 3809225"/>
                <a:gd name="connsiteX12" fmla="*/ 1063679 w 5052131"/>
                <a:gd name="connsiteY12" fmla="*/ 3232875 h 3809225"/>
                <a:gd name="connsiteX13" fmla="*/ 619179 w 5052131"/>
                <a:gd name="connsiteY13" fmla="*/ 3359875 h 3809225"/>
                <a:gd name="connsiteX14" fmla="*/ 314379 w 5052131"/>
                <a:gd name="connsiteY14" fmla="*/ 2826475 h 3809225"/>
                <a:gd name="connsiteX15" fmla="*/ 100684 w 5052131"/>
                <a:gd name="connsiteY15" fmla="*/ 3474175 h 3809225"/>
                <a:gd name="connsiteX16" fmla="*/ 519784 w 5052131"/>
                <a:gd name="connsiteY16" fmla="*/ 476976 h 3809225"/>
                <a:gd name="connsiteX0" fmla="*/ 519784 w 5052131"/>
                <a:gd name="connsiteY0" fmla="*/ 476976 h 3809225"/>
                <a:gd name="connsiteX1" fmla="*/ 4987979 w 5052131"/>
                <a:gd name="connsiteY1" fmla="*/ 3359876 h 3809225"/>
                <a:gd name="connsiteX2" fmla="*/ 4708579 w 5052131"/>
                <a:gd name="connsiteY2" fmla="*/ 2585174 h 3809225"/>
                <a:gd name="connsiteX3" fmla="*/ 4340279 w 5052131"/>
                <a:gd name="connsiteY3" fmla="*/ 3283675 h 3809225"/>
                <a:gd name="connsiteX4" fmla="*/ 4060879 w 5052131"/>
                <a:gd name="connsiteY4" fmla="*/ 3626574 h 3809225"/>
                <a:gd name="connsiteX5" fmla="*/ 3730679 w 5052131"/>
                <a:gd name="connsiteY5" fmla="*/ 3397973 h 3809225"/>
                <a:gd name="connsiteX6" fmla="*/ 3197279 w 5052131"/>
                <a:gd name="connsiteY6" fmla="*/ 3105873 h 3809225"/>
                <a:gd name="connsiteX7" fmla="*/ 2841679 w 5052131"/>
                <a:gd name="connsiteY7" fmla="*/ 3575774 h 3809225"/>
                <a:gd name="connsiteX8" fmla="*/ 2409879 w 5052131"/>
                <a:gd name="connsiteY8" fmla="*/ 3766274 h 3809225"/>
                <a:gd name="connsiteX9" fmla="*/ 2143179 w 5052131"/>
                <a:gd name="connsiteY9" fmla="*/ 3156674 h 3809225"/>
                <a:gd name="connsiteX10" fmla="*/ 1685979 w 5052131"/>
                <a:gd name="connsiteY10" fmla="*/ 3804375 h 3809225"/>
                <a:gd name="connsiteX11" fmla="*/ 1419279 w 5052131"/>
                <a:gd name="connsiteY11" fmla="*/ 3448775 h 3809225"/>
                <a:gd name="connsiteX12" fmla="*/ 1063679 w 5052131"/>
                <a:gd name="connsiteY12" fmla="*/ 3232875 h 3809225"/>
                <a:gd name="connsiteX13" fmla="*/ 619179 w 5052131"/>
                <a:gd name="connsiteY13" fmla="*/ 3359875 h 3809225"/>
                <a:gd name="connsiteX14" fmla="*/ 314379 w 5052131"/>
                <a:gd name="connsiteY14" fmla="*/ 2826475 h 3809225"/>
                <a:gd name="connsiteX15" fmla="*/ 100684 w 5052131"/>
                <a:gd name="connsiteY15" fmla="*/ 3474175 h 3809225"/>
                <a:gd name="connsiteX16" fmla="*/ 519784 w 5052131"/>
                <a:gd name="connsiteY16" fmla="*/ 476976 h 3809225"/>
                <a:gd name="connsiteX0" fmla="*/ 519784 w 5052131"/>
                <a:gd name="connsiteY0" fmla="*/ 476976 h 3964986"/>
                <a:gd name="connsiteX1" fmla="*/ 4987979 w 5052131"/>
                <a:gd name="connsiteY1" fmla="*/ 3359876 h 3964986"/>
                <a:gd name="connsiteX2" fmla="*/ 4708579 w 5052131"/>
                <a:gd name="connsiteY2" fmla="*/ 2585174 h 3964986"/>
                <a:gd name="connsiteX3" fmla="*/ 4340279 w 5052131"/>
                <a:gd name="connsiteY3" fmla="*/ 3283675 h 3964986"/>
                <a:gd name="connsiteX4" fmla="*/ 4060879 w 5052131"/>
                <a:gd name="connsiteY4" fmla="*/ 3626574 h 3964986"/>
                <a:gd name="connsiteX5" fmla="*/ 3730679 w 5052131"/>
                <a:gd name="connsiteY5" fmla="*/ 3397973 h 3964986"/>
                <a:gd name="connsiteX6" fmla="*/ 3197279 w 5052131"/>
                <a:gd name="connsiteY6" fmla="*/ 3105873 h 3964986"/>
                <a:gd name="connsiteX7" fmla="*/ 2841679 w 5052131"/>
                <a:gd name="connsiteY7" fmla="*/ 3575774 h 3964986"/>
                <a:gd name="connsiteX8" fmla="*/ 2409879 w 5052131"/>
                <a:gd name="connsiteY8" fmla="*/ 3766274 h 3964986"/>
                <a:gd name="connsiteX9" fmla="*/ 2143179 w 5052131"/>
                <a:gd name="connsiteY9" fmla="*/ 3156674 h 3964986"/>
                <a:gd name="connsiteX10" fmla="*/ 1685979 w 5052131"/>
                <a:gd name="connsiteY10" fmla="*/ 3804375 h 3964986"/>
                <a:gd name="connsiteX11" fmla="*/ 1419279 w 5052131"/>
                <a:gd name="connsiteY11" fmla="*/ 3448775 h 3964986"/>
                <a:gd name="connsiteX12" fmla="*/ 1063679 w 5052131"/>
                <a:gd name="connsiteY12" fmla="*/ 3232875 h 3964986"/>
                <a:gd name="connsiteX13" fmla="*/ 619179 w 5052131"/>
                <a:gd name="connsiteY13" fmla="*/ 3359875 h 3964986"/>
                <a:gd name="connsiteX14" fmla="*/ 314379 w 5052131"/>
                <a:gd name="connsiteY14" fmla="*/ 2826475 h 3964986"/>
                <a:gd name="connsiteX15" fmla="*/ 100684 w 5052131"/>
                <a:gd name="connsiteY15" fmla="*/ 3474175 h 3964986"/>
                <a:gd name="connsiteX16" fmla="*/ 519784 w 5052131"/>
                <a:gd name="connsiteY16" fmla="*/ 476976 h 3964986"/>
                <a:gd name="connsiteX0" fmla="*/ 519784 w 5052131"/>
                <a:gd name="connsiteY0" fmla="*/ 476976 h 3982383"/>
                <a:gd name="connsiteX1" fmla="*/ 4987979 w 5052131"/>
                <a:gd name="connsiteY1" fmla="*/ 3359876 h 3982383"/>
                <a:gd name="connsiteX2" fmla="*/ 4708579 w 5052131"/>
                <a:gd name="connsiteY2" fmla="*/ 2585174 h 3982383"/>
                <a:gd name="connsiteX3" fmla="*/ 4340279 w 5052131"/>
                <a:gd name="connsiteY3" fmla="*/ 3283675 h 3982383"/>
                <a:gd name="connsiteX4" fmla="*/ 4060879 w 5052131"/>
                <a:gd name="connsiteY4" fmla="*/ 3626574 h 3982383"/>
                <a:gd name="connsiteX5" fmla="*/ 3730679 w 5052131"/>
                <a:gd name="connsiteY5" fmla="*/ 3397973 h 3982383"/>
                <a:gd name="connsiteX6" fmla="*/ 3197279 w 5052131"/>
                <a:gd name="connsiteY6" fmla="*/ 3105873 h 3982383"/>
                <a:gd name="connsiteX7" fmla="*/ 2841679 w 5052131"/>
                <a:gd name="connsiteY7" fmla="*/ 3575774 h 3982383"/>
                <a:gd name="connsiteX8" fmla="*/ 2409879 w 5052131"/>
                <a:gd name="connsiteY8" fmla="*/ 3766274 h 3982383"/>
                <a:gd name="connsiteX9" fmla="*/ 2143179 w 5052131"/>
                <a:gd name="connsiteY9" fmla="*/ 3156674 h 3982383"/>
                <a:gd name="connsiteX10" fmla="*/ 1685979 w 5052131"/>
                <a:gd name="connsiteY10" fmla="*/ 3804375 h 3982383"/>
                <a:gd name="connsiteX11" fmla="*/ 1419279 w 5052131"/>
                <a:gd name="connsiteY11" fmla="*/ 3448775 h 3982383"/>
                <a:gd name="connsiteX12" fmla="*/ 1063679 w 5052131"/>
                <a:gd name="connsiteY12" fmla="*/ 3232875 h 3982383"/>
                <a:gd name="connsiteX13" fmla="*/ 619179 w 5052131"/>
                <a:gd name="connsiteY13" fmla="*/ 3359875 h 3982383"/>
                <a:gd name="connsiteX14" fmla="*/ 314379 w 5052131"/>
                <a:gd name="connsiteY14" fmla="*/ 2826475 h 3982383"/>
                <a:gd name="connsiteX15" fmla="*/ 100684 w 5052131"/>
                <a:gd name="connsiteY15" fmla="*/ 3474175 h 3982383"/>
                <a:gd name="connsiteX16" fmla="*/ 519784 w 5052131"/>
                <a:gd name="connsiteY16" fmla="*/ 476976 h 3982383"/>
                <a:gd name="connsiteX0" fmla="*/ 519784 w 5052131"/>
                <a:gd name="connsiteY0" fmla="*/ 476976 h 4037613"/>
                <a:gd name="connsiteX1" fmla="*/ 4987979 w 5052131"/>
                <a:gd name="connsiteY1" fmla="*/ 3359876 h 4037613"/>
                <a:gd name="connsiteX2" fmla="*/ 4708579 w 5052131"/>
                <a:gd name="connsiteY2" fmla="*/ 2585174 h 4037613"/>
                <a:gd name="connsiteX3" fmla="*/ 4340279 w 5052131"/>
                <a:gd name="connsiteY3" fmla="*/ 3283675 h 4037613"/>
                <a:gd name="connsiteX4" fmla="*/ 4060879 w 5052131"/>
                <a:gd name="connsiteY4" fmla="*/ 3626574 h 4037613"/>
                <a:gd name="connsiteX5" fmla="*/ 3730679 w 5052131"/>
                <a:gd name="connsiteY5" fmla="*/ 3397973 h 4037613"/>
                <a:gd name="connsiteX6" fmla="*/ 3197279 w 5052131"/>
                <a:gd name="connsiteY6" fmla="*/ 3105873 h 4037613"/>
                <a:gd name="connsiteX7" fmla="*/ 2841679 w 5052131"/>
                <a:gd name="connsiteY7" fmla="*/ 3575774 h 4037613"/>
                <a:gd name="connsiteX8" fmla="*/ 2409879 w 5052131"/>
                <a:gd name="connsiteY8" fmla="*/ 3766274 h 4037613"/>
                <a:gd name="connsiteX9" fmla="*/ 2143179 w 5052131"/>
                <a:gd name="connsiteY9" fmla="*/ 3156674 h 4037613"/>
                <a:gd name="connsiteX10" fmla="*/ 1685979 w 5052131"/>
                <a:gd name="connsiteY10" fmla="*/ 3804375 h 4037613"/>
                <a:gd name="connsiteX11" fmla="*/ 1419279 w 5052131"/>
                <a:gd name="connsiteY11" fmla="*/ 3448775 h 4037613"/>
                <a:gd name="connsiteX12" fmla="*/ 1063679 w 5052131"/>
                <a:gd name="connsiteY12" fmla="*/ 3232875 h 4037613"/>
                <a:gd name="connsiteX13" fmla="*/ 619179 w 5052131"/>
                <a:gd name="connsiteY13" fmla="*/ 3359875 h 4037613"/>
                <a:gd name="connsiteX14" fmla="*/ 314379 w 5052131"/>
                <a:gd name="connsiteY14" fmla="*/ 2826475 h 4037613"/>
                <a:gd name="connsiteX15" fmla="*/ 100684 w 5052131"/>
                <a:gd name="connsiteY15" fmla="*/ 3474175 h 4037613"/>
                <a:gd name="connsiteX16" fmla="*/ 519784 w 5052131"/>
                <a:gd name="connsiteY16" fmla="*/ 476976 h 4037613"/>
                <a:gd name="connsiteX0" fmla="*/ 519784 w 5052131"/>
                <a:gd name="connsiteY0" fmla="*/ 476976 h 4060216"/>
                <a:gd name="connsiteX1" fmla="*/ 4987979 w 5052131"/>
                <a:gd name="connsiteY1" fmla="*/ 3359876 h 4060216"/>
                <a:gd name="connsiteX2" fmla="*/ 4708579 w 5052131"/>
                <a:gd name="connsiteY2" fmla="*/ 2585174 h 4060216"/>
                <a:gd name="connsiteX3" fmla="*/ 4340279 w 5052131"/>
                <a:gd name="connsiteY3" fmla="*/ 3283675 h 4060216"/>
                <a:gd name="connsiteX4" fmla="*/ 4060879 w 5052131"/>
                <a:gd name="connsiteY4" fmla="*/ 3626574 h 4060216"/>
                <a:gd name="connsiteX5" fmla="*/ 3730679 w 5052131"/>
                <a:gd name="connsiteY5" fmla="*/ 3397973 h 4060216"/>
                <a:gd name="connsiteX6" fmla="*/ 3197279 w 5052131"/>
                <a:gd name="connsiteY6" fmla="*/ 3105873 h 4060216"/>
                <a:gd name="connsiteX7" fmla="*/ 2841679 w 5052131"/>
                <a:gd name="connsiteY7" fmla="*/ 3575774 h 4060216"/>
                <a:gd name="connsiteX8" fmla="*/ 2409879 w 5052131"/>
                <a:gd name="connsiteY8" fmla="*/ 3766274 h 4060216"/>
                <a:gd name="connsiteX9" fmla="*/ 2143179 w 5052131"/>
                <a:gd name="connsiteY9" fmla="*/ 3156674 h 4060216"/>
                <a:gd name="connsiteX10" fmla="*/ 1685979 w 5052131"/>
                <a:gd name="connsiteY10" fmla="*/ 3804375 h 4060216"/>
                <a:gd name="connsiteX11" fmla="*/ 1419279 w 5052131"/>
                <a:gd name="connsiteY11" fmla="*/ 3448775 h 4060216"/>
                <a:gd name="connsiteX12" fmla="*/ 1063679 w 5052131"/>
                <a:gd name="connsiteY12" fmla="*/ 3232875 h 4060216"/>
                <a:gd name="connsiteX13" fmla="*/ 619179 w 5052131"/>
                <a:gd name="connsiteY13" fmla="*/ 3359875 h 4060216"/>
                <a:gd name="connsiteX14" fmla="*/ 314379 w 5052131"/>
                <a:gd name="connsiteY14" fmla="*/ 2826475 h 4060216"/>
                <a:gd name="connsiteX15" fmla="*/ 100684 w 5052131"/>
                <a:gd name="connsiteY15" fmla="*/ 3474175 h 4060216"/>
                <a:gd name="connsiteX16" fmla="*/ 519784 w 5052131"/>
                <a:gd name="connsiteY16" fmla="*/ 476976 h 4060216"/>
                <a:gd name="connsiteX0" fmla="*/ 519784 w 5052131"/>
                <a:gd name="connsiteY0" fmla="*/ 476976 h 4021106"/>
                <a:gd name="connsiteX1" fmla="*/ 4987979 w 5052131"/>
                <a:gd name="connsiteY1" fmla="*/ 3359876 h 4021106"/>
                <a:gd name="connsiteX2" fmla="*/ 4708579 w 5052131"/>
                <a:gd name="connsiteY2" fmla="*/ 2585174 h 4021106"/>
                <a:gd name="connsiteX3" fmla="*/ 4340279 w 5052131"/>
                <a:gd name="connsiteY3" fmla="*/ 3283675 h 4021106"/>
                <a:gd name="connsiteX4" fmla="*/ 4060879 w 5052131"/>
                <a:gd name="connsiteY4" fmla="*/ 3626574 h 4021106"/>
                <a:gd name="connsiteX5" fmla="*/ 3730679 w 5052131"/>
                <a:gd name="connsiteY5" fmla="*/ 3397973 h 4021106"/>
                <a:gd name="connsiteX6" fmla="*/ 3197279 w 5052131"/>
                <a:gd name="connsiteY6" fmla="*/ 3105873 h 4021106"/>
                <a:gd name="connsiteX7" fmla="*/ 2841679 w 5052131"/>
                <a:gd name="connsiteY7" fmla="*/ 3575774 h 4021106"/>
                <a:gd name="connsiteX8" fmla="*/ 2409879 w 5052131"/>
                <a:gd name="connsiteY8" fmla="*/ 3766274 h 4021106"/>
                <a:gd name="connsiteX9" fmla="*/ 2143179 w 5052131"/>
                <a:gd name="connsiteY9" fmla="*/ 3156674 h 4021106"/>
                <a:gd name="connsiteX10" fmla="*/ 1685979 w 5052131"/>
                <a:gd name="connsiteY10" fmla="*/ 3804375 h 4021106"/>
                <a:gd name="connsiteX11" fmla="*/ 1419279 w 5052131"/>
                <a:gd name="connsiteY11" fmla="*/ 3448775 h 4021106"/>
                <a:gd name="connsiteX12" fmla="*/ 1063679 w 5052131"/>
                <a:gd name="connsiteY12" fmla="*/ 3232875 h 4021106"/>
                <a:gd name="connsiteX13" fmla="*/ 619179 w 5052131"/>
                <a:gd name="connsiteY13" fmla="*/ 3359875 h 4021106"/>
                <a:gd name="connsiteX14" fmla="*/ 314379 w 5052131"/>
                <a:gd name="connsiteY14" fmla="*/ 2826475 h 4021106"/>
                <a:gd name="connsiteX15" fmla="*/ 100684 w 5052131"/>
                <a:gd name="connsiteY15" fmla="*/ 3474175 h 4021106"/>
                <a:gd name="connsiteX16" fmla="*/ 519784 w 5052131"/>
                <a:gd name="connsiteY16" fmla="*/ 476976 h 4021106"/>
                <a:gd name="connsiteX0" fmla="*/ 519784 w 5052131"/>
                <a:gd name="connsiteY0" fmla="*/ 476976 h 4024233"/>
                <a:gd name="connsiteX1" fmla="*/ 4987979 w 5052131"/>
                <a:gd name="connsiteY1" fmla="*/ 3359876 h 4024233"/>
                <a:gd name="connsiteX2" fmla="*/ 4708579 w 5052131"/>
                <a:gd name="connsiteY2" fmla="*/ 2585174 h 4024233"/>
                <a:gd name="connsiteX3" fmla="*/ 4340279 w 5052131"/>
                <a:gd name="connsiteY3" fmla="*/ 3283675 h 4024233"/>
                <a:gd name="connsiteX4" fmla="*/ 4060879 w 5052131"/>
                <a:gd name="connsiteY4" fmla="*/ 3626574 h 4024233"/>
                <a:gd name="connsiteX5" fmla="*/ 3730679 w 5052131"/>
                <a:gd name="connsiteY5" fmla="*/ 3397973 h 4024233"/>
                <a:gd name="connsiteX6" fmla="*/ 3197279 w 5052131"/>
                <a:gd name="connsiteY6" fmla="*/ 3105873 h 4024233"/>
                <a:gd name="connsiteX7" fmla="*/ 2841679 w 5052131"/>
                <a:gd name="connsiteY7" fmla="*/ 3575774 h 4024233"/>
                <a:gd name="connsiteX8" fmla="*/ 2409879 w 5052131"/>
                <a:gd name="connsiteY8" fmla="*/ 3766274 h 4024233"/>
                <a:gd name="connsiteX9" fmla="*/ 2143179 w 5052131"/>
                <a:gd name="connsiteY9" fmla="*/ 3156674 h 4024233"/>
                <a:gd name="connsiteX10" fmla="*/ 1685979 w 5052131"/>
                <a:gd name="connsiteY10" fmla="*/ 3804375 h 4024233"/>
                <a:gd name="connsiteX11" fmla="*/ 1419279 w 5052131"/>
                <a:gd name="connsiteY11" fmla="*/ 3448775 h 4024233"/>
                <a:gd name="connsiteX12" fmla="*/ 1063679 w 5052131"/>
                <a:gd name="connsiteY12" fmla="*/ 3232875 h 4024233"/>
                <a:gd name="connsiteX13" fmla="*/ 619179 w 5052131"/>
                <a:gd name="connsiteY13" fmla="*/ 3359875 h 4024233"/>
                <a:gd name="connsiteX14" fmla="*/ 314379 w 5052131"/>
                <a:gd name="connsiteY14" fmla="*/ 2826475 h 4024233"/>
                <a:gd name="connsiteX15" fmla="*/ 100684 w 5052131"/>
                <a:gd name="connsiteY15" fmla="*/ 3474175 h 4024233"/>
                <a:gd name="connsiteX16" fmla="*/ 519784 w 5052131"/>
                <a:gd name="connsiteY16" fmla="*/ 476976 h 4024233"/>
                <a:gd name="connsiteX0" fmla="*/ 519784 w 5052131"/>
                <a:gd name="connsiteY0" fmla="*/ 476976 h 4021106"/>
                <a:gd name="connsiteX1" fmla="*/ 4987979 w 5052131"/>
                <a:gd name="connsiteY1" fmla="*/ 3359876 h 4021106"/>
                <a:gd name="connsiteX2" fmla="*/ 4708579 w 5052131"/>
                <a:gd name="connsiteY2" fmla="*/ 2585174 h 4021106"/>
                <a:gd name="connsiteX3" fmla="*/ 4340279 w 5052131"/>
                <a:gd name="connsiteY3" fmla="*/ 3283675 h 4021106"/>
                <a:gd name="connsiteX4" fmla="*/ 4060879 w 5052131"/>
                <a:gd name="connsiteY4" fmla="*/ 3626574 h 4021106"/>
                <a:gd name="connsiteX5" fmla="*/ 3730679 w 5052131"/>
                <a:gd name="connsiteY5" fmla="*/ 3397973 h 4021106"/>
                <a:gd name="connsiteX6" fmla="*/ 3197279 w 5052131"/>
                <a:gd name="connsiteY6" fmla="*/ 3105873 h 4021106"/>
                <a:gd name="connsiteX7" fmla="*/ 2841679 w 5052131"/>
                <a:gd name="connsiteY7" fmla="*/ 3575774 h 4021106"/>
                <a:gd name="connsiteX8" fmla="*/ 2409879 w 5052131"/>
                <a:gd name="connsiteY8" fmla="*/ 3766274 h 4021106"/>
                <a:gd name="connsiteX9" fmla="*/ 2143179 w 5052131"/>
                <a:gd name="connsiteY9" fmla="*/ 3156674 h 4021106"/>
                <a:gd name="connsiteX10" fmla="*/ 1685979 w 5052131"/>
                <a:gd name="connsiteY10" fmla="*/ 3804375 h 4021106"/>
                <a:gd name="connsiteX11" fmla="*/ 1419279 w 5052131"/>
                <a:gd name="connsiteY11" fmla="*/ 3448775 h 4021106"/>
                <a:gd name="connsiteX12" fmla="*/ 1063679 w 5052131"/>
                <a:gd name="connsiteY12" fmla="*/ 3232875 h 4021106"/>
                <a:gd name="connsiteX13" fmla="*/ 619179 w 5052131"/>
                <a:gd name="connsiteY13" fmla="*/ 3359875 h 4021106"/>
                <a:gd name="connsiteX14" fmla="*/ 314379 w 5052131"/>
                <a:gd name="connsiteY14" fmla="*/ 2826475 h 4021106"/>
                <a:gd name="connsiteX15" fmla="*/ 100684 w 5052131"/>
                <a:gd name="connsiteY15" fmla="*/ 3474175 h 4021106"/>
                <a:gd name="connsiteX16" fmla="*/ 519784 w 5052131"/>
                <a:gd name="connsiteY16" fmla="*/ 476976 h 4021106"/>
                <a:gd name="connsiteX0" fmla="*/ 519784 w 5052131"/>
                <a:gd name="connsiteY0" fmla="*/ 476976 h 4025794"/>
                <a:gd name="connsiteX1" fmla="*/ 4987979 w 5052131"/>
                <a:gd name="connsiteY1" fmla="*/ 3359876 h 4025794"/>
                <a:gd name="connsiteX2" fmla="*/ 4708579 w 5052131"/>
                <a:gd name="connsiteY2" fmla="*/ 2585174 h 4025794"/>
                <a:gd name="connsiteX3" fmla="*/ 4340279 w 5052131"/>
                <a:gd name="connsiteY3" fmla="*/ 3283675 h 4025794"/>
                <a:gd name="connsiteX4" fmla="*/ 4060879 w 5052131"/>
                <a:gd name="connsiteY4" fmla="*/ 3626574 h 4025794"/>
                <a:gd name="connsiteX5" fmla="*/ 3730679 w 5052131"/>
                <a:gd name="connsiteY5" fmla="*/ 3397973 h 4025794"/>
                <a:gd name="connsiteX6" fmla="*/ 3197279 w 5052131"/>
                <a:gd name="connsiteY6" fmla="*/ 3105873 h 4025794"/>
                <a:gd name="connsiteX7" fmla="*/ 2841679 w 5052131"/>
                <a:gd name="connsiteY7" fmla="*/ 3575774 h 4025794"/>
                <a:gd name="connsiteX8" fmla="*/ 2409879 w 5052131"/>
                <a:gd name="connsiteY8" fmla="*/ 3766274 h 4025794"/>
                <a:gd name="connsiteX9" fmla="*/ 2143179 w 5052131"/>
                <a:gd name="connsiteY9" fmla="*/ 3156674 h 4025794"/>
                <a:gd name="connsiteX10" fmla="*/ 1685979 w 5052131"/>
                <a:gd name="connsiteY10" fmla="*/ 3804375 h 4025794"/>
                <a:gd name="connsiteX11" fmla="*/ 1419279 w 5052131"/>
                <a:gd name="connsiteY11" fmla="*/ 3448775 h 4025794"/>
                <a:gd name="connsiteX12" fmla="*/ 1063679 w 5052131"/>
                <a:gd name="connsiteY12" fmla="*/ 3232875 h 4025794"/>
                <a:gd name="connsiteX13" fmla="*/ 619179 w 5052131"/>
                <a:gd name="connsiteY13" fmla="*/ 3359875 h 4025794"/>
                <a:gd name="connsiteX14" fmla="*/ 314379 w 5052131"/>
                <a:gd name="connsiteY14" fmla="*/ 2826475 h 4025794"/>
                <a:gd name="connsiteX15" fmla="*/ 100684 w 5052131"/>
                <a:gd name="connsiteY15" fmla="*/ 3474175 h 4025794"/>
                <a:gd name="connsiteX16" fmla="*/ 519784 w 5052131"/>
                <a:gd name="connsiteY16" fmla="*/ 476976 h 4025794"/>
                <a:gd name="connsiteX0" fmla="*/ 519784 w 5052131"/>
                <a:gd name="connsiteY0" fmla="*/ 476976 h 4041094"/>
                <a:gd name="connsiteX1" fmla="*/ 4987979 w 5052131"/>
                <a:gd name="connsiteY1" fmla="*/ 3359876 h 4041094"/>
                <a:gd name="connsiteX2" fmla="*/ 4708579 w 5052131"/>
                <a:gd name="connsiteY2" fmla="*/ 2585174 h 4041094"/>
                <a:gd name="connsiteX3" fmla="*/ 4340279 w 5052131"/>
                <a:gd name="connsiteY3" fmla="*/ 3283675 h 4041094"/>
                <a:gd name="connsiteX4" fmla="*/ 4060879 w 5052131"/>
                <a:gd name="connsiteY4" fmla="*/ 3626574 h 4041094"/>
                <a:gd name="connsiteX5" fmla="*/ 3730679 w 5052131"/>
                <a:gd name="connsiteY5" fmla="*/ 3397973 h 4041094"/>
                <a:gd name="connsiteX6" fmla="*/ 3197279 w 5052131"/>
                <a:gd name="connsiteY6" fmla="*/ 3105873 h 4041094"/>
                <a:gd name="connsiteX7" fmla="*/ 2841679 w 5052131"/>
                <a:gd name="connsiteY7" fmla="*/ 3575774 h 4041094"/>
                <a:gd name="connsiteX8" fmla="*/ 2409879 w 5052131"/>
                <a:gd name="connsiteY8" fmla="*/ 3766274 h 4041094"/>
                <a:gd name="connsiteX9" fmla="*/ 2143179 w 5052131"/>
                <a:gd name="connsiteY9" fmla="*/ 3156674 h 4041094"/>
                <a:gd name="connsiteX10" fmla="*/ 1685979 w 5052131"/>
                <a:gd name="connsiteY10" fmla="*/ 3804375 h 4041094"/>
                <a:gd name="connsiteX11" fmla="*/ 1419279 w 5052131"/>
                <a:gd name="connsiteY11" fmla="*/ 3448775 h 4041094"/>
                <a:gd name="connsiteX12" fmla="*/ 1063679 w 5052131"/>
                <a:gd name="connsiteY12" fmla="*/ 3232875 h 4041094"/>
                <a:gd name="connsiteX13" fmla="*/ 619179 w 5052131"/>
                <a:gd name="connsiteY13" fmla="*/ 3359875 h 4041094"/>
                <a:gd name="connsiteX14" fmla="*/ 314379 w 5052131"/>
                <a:gd name="connsiteY14" fmla="*/ 2826475 h 4041094"/>
                <a:gd name="connsiteX15" fmla="*/ 100684 w 5052131"/>
                <a:gd name="connsiteY15" fmla="*/ 3474175 h 4041094"/>
                <a:gd name="connsiteX16" fmla="*/ 519784 w 5052131"/>
                <a:gd name="connsiteY16" fmla="*/ 476976 h 4041094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09779 w 5052131"/>
                <a:gd name="connsiteY10" fmla="*/ 39948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92376"/>
                <a:gd name="connsiteX1" fmla="*/ 4987979 w 5052131"/>
                <a:gd name="connsiteY1" fmla="*/ 3359876 h 4092376"/>
                <a:gd name="connsiteX2" fmla="*/ 4708579 w 5052131"/>
                <a:gd name="connsiteY2" fmla="*/ 2585174 h 4092376"/>
                <a:gd name="connsiteX3" fmla="*/ 4340279 w 5052131"/>
                <a:gd name="connsiteY3" fmla="*/ 3283675 h 4092376"/>
                <a:gd name="connsiteX4" fmla="*/ 4060879 w 5052131"/>
                <a:gd name="connsiteY4" fmla="*/ 3626574 h 4092376"/>
                <a:gd name="connsiteX5" fmla="*/ 3730679 w 5052131"/>
                <a:gd name="connsiteY5" fmla="*/ 3397973 h 4092376"/>
                <a:gd name="connsiteX6" fmla="*/ 3197279 w 5052131"/>
                <a:gd name="connsiteY6" fmla="*/ 3105873 h 4092376"/>
                <a:gd name="connsiteX7" fmla="*/ 2841679 w 5052131"/>
                <a:gd name="connsiteY7" fmla="*/ 3575774 h 4092376"/>
                <a:gd name="connsiteX8" fmla="*/ 2409879 w 5052131"/>
                <a:gd name="connsiteY8" fmla="*/ 3766274 h 4092376"/>
                <a:gd name="connsiteX9" fmla="*/ 2143179 w 5052131"/>
                <a:gd name="connsiteY9" fmla="*/ 3156674 h 4092376"/>
                <a:gd name="connsiteX10" fmla="*/ 1660579 w 5052131"/>
                <a:gd name="connsiteY10" fmla="*/ 3829775 h 4092376"/>
                <a:gd name="connsiteX11" fmla="*/ 1419279 w 5052131"/>
                <a:gd name="connsiteY11" fmla="*/ 3448775 h 4092376"/>
                <a:gd name="connsiteX12" fmla="*/ 1063679 w 5052131"/>
                <a:gd name="connsiteY12" fmla="*/ 3232875 h 4092376"/>
                <a:gd name="connsiteX13" fmla="*/ 619179 w 5052131"/>
                <a:gd name="connsiteY13" fmla="*/ 3359875 h 4092376"/>
                <a:gd name="connsiteX14" fmla="*/ 314379 w 5052131"/>
                <a:gd name="connsiteY14" fmla="*/ 2826475 h 4092376"/>
                <a:gd name="connsiteX15" fmla="*/ 100684 w 5052131"/>
                <a:gd name="connsiteY15" fmla="*/ 3474175 h 4092376"/>
                <a:gd name="connsiteX16" fmla="*/ 519784 w 5052131"/>
                <a:gd name="connsiteY16" fmla="*/ 476976 h 4092376"/>
                <a:gd name="connsiteX0" fmla="*/ 519784 w 5052131"/>
                <a:gd name="connsiteY0" fmla="*/ 476976 h 4092376"/>
                <a:gd name="connsiteX1" fmla="*/ 4987979 w 5052131"/>
                <a:gd name="connsiteY1" fmla="*/ 3359876 h 4092376"/>
                <a:gd name="connsiteX2" fmla="*/ 4708579 w 5052131"/>
                <a:gd name="connsiteY2" fmla="*/ 2585174 h 4092376"/>
                <a:gd name="connsiteX3" fmla="*/ 4340279 w 5052131"/>
                <a:gd name="connsiteY3" fmla="*/ 3283675 h 4092376"/>
                <a:gd name="connsiteX4" fmla="*/ 4060879 w 5052131"/>
                <a:gd name="connsiteY4" fmla="*/ 3626574 h 4092376"/>
                <a:gd name="connsiteX5" fmla="*/ 3730679 w 5052131"/>
                <a:gd name="connsiteY5" fmla="*/ 3397973 h 4092376"/>
                <a:gd name="connsiteX6" fmla="*/ 3197279 w 5052131"/>
                <a:gd name="connsiteY6" fmla="*/ 3105873 h 4092376"/>
                <a:gd name="connsiteX7" fmla="*/ 2841679 w 5052131"/>
                <a:gd name="connsiteY7" fmla="*/ 3575774 h 4092376"/>
                <a:gd name="connsiteX8" fmla="*/ 2409879 w 5052131"/>
                <a:gd name="connsiteY8" fmla="*/ 3766274 h 4092376"/>
                <a:gd name="connsiteX9" fmla="*/ 2143179 w 5052131"/>
                <a:gd name="connsiteY9" fmla="*/ 3156674 h 4092376"/>
                <a:gd name="connsiteX10" fmla="*/ 1660579 w 5052131"/>
                <a:gd name="connsiteY10" fmla="*/ 3829775 h 4092376"/>
                <a:gd name="connsiteX11" fmla="*/ 1419279 w 5052131"/>
                <a:gd name="connsiteY11" fmla="*/ 3448775 h 4092376"/>
                <a:gd name="connsiteX12" fmla="*/ 1063679 w 5052131"/>
                <a:gd name="connsiteY12" fmla="*/ 3232875 h 4092376"/>
                <a:gd name="connsiteX13" fmla="*/ 619179 w 5052131"/>
                <a:gd name="connsiteY13" fmla="*/ 3359875 h 4092376"/>
                <a:gd name="connsiteX14" fmla="*/ 314379 w 5052131"/>
                <a:gd name="connsiteY14" fmla="*/ 2826475 h 4092376"/>
                <a:gd name="connsiteX15" fmla="*/ 100684 w 5052131"/>
                <a:gd name="connsiteY15" fmla="*/ 3474175 h 4092376"/>
                <a:gd name="connsiteX16" fmla="*/ 519784 w 5052131"/>
                <a:gd name="connsiteY16" fmla="*/ 476976 h 4092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52131" h="4092376">
                  <a:moveTo>
                    <a:pt x="519784" y="476976"/>
                  </a:moveTo>
                  <a:cubicBezTo>
                    <a:pt x="4803182" y="-1368757"/>
                    <a:pt x="5263881" y="2691009"/>
                    <a:pt x="4987979" y="3359876"/>
                  </a:cubicBezTo>
                  <a:cubicBezTo>
                    <a:pt x="4937179" y="3342942"/>
                    <a:pt x="4772079" y="3961008"/>
                    <a:pt x="4708579" y="2585174"/>
                  </a:cubicBezTo>
                  <a:cubicBezTo>
                    <a:pt x="4750912" y="4989708"/>
                    <a:pt x="4272546" y="3749341"/>
                    <a:pt x="4340279" y="3283675"/>
                  </a:cubicBezTo>
                  <a:cubicBezTo>
                    <a:pt x="4554062" y="3491108"/>
                    <a:pt x="4018546" y="4610824"/>
                    <a:pt x="4060879" y="3626574"/>
                  </a:cubicBezTo>
                  <a:cubicBezTo>
                    <a:pt x="4039712" y="3683724"/>
                    <a:pt x="3798412" y="4752640"/>
                    <a:pt x="3730679" y="3397973"/>
                  </a:cubicBezTo>
                  <a:cubicBezTo>
                    <a:pt x="3586746" y="4824606"/>
                    <a:pt x="3148596" y="3707006"/>
                    <a:pt x="3197279" y="3105873"/>
                  </a:cubicBezTo>
                  <a:cubicBezTo>
                    <a:pt x="3328512" y="3346115"/>
                    <a:pt x="2915762" y="4784391"/>
                    <a:pt x="2841679" y="3575774"/>
                  </a:cubicBezTo>
                  <a:cubicBezTo>
                    <a:pt x="2704096" y="4322958"/>
                    <a:pt x="2433162" y="4088007"/>
                    <a:pt x="2409879" y="3766274"/>
                  </a:cubicBezTo>
                  <a:cubicBezTo>
                    <a:pt x="2094496" y="4562141"/>
                    <a:pt x="2083912" y="3454065"/>
                    <a:pt x="2143179" y="3156674"/>
                  </a:cubicBezTo>
                  <a:cubicBezTo>
                    <a:pt x="2100846" y="4354708"/>
                    <a:pt x="1694446" y="4149392"/>
                    <a:pt x="1660579" y="3829775"/>
                  </a:cubicBezTo>
                  <a:cubicBezTo>
                    <a:pt x="1360012" y="4373759"/>
                    <a:pt x="1279579" y="3723942"/>
                    <a:pt x="1419279" y="3448775"/>
                  </a:cubicBezTo>
                  <a:cubicBezTo>
                    <a:pt x="1114479" y="4850008"/>
                    <a:pt x="1031929" y="3402208"/>
                    <a:pt x="1063679" y="3232875"/>
                  </a:cubicBezTo>
                  <a:cubicBezTo>
                    <a:pt x="1006529" y="4511342"/>
                    <a:pt x="547212" y="3859408"/>
                    <a:pt x="619179" y="3359875"/>
                  </a:cubicBezTo>
                  <a:cubicBezTo>
                    <a:pt x="399046" y="4651042"/>
                    <a:pt x="273795" y="3137625"/>
                    <a:pt x="314379" y="2826475"/>
                  </a:cubicBezTo>
                  <a:cubicBezTo>
                    <a:pt x="243147" y="3436075"/>
                    <a:pt x="210016" y="3512275"/>
                    <a:pt x="100684" y="3474175"/>
                  </a:cubicBezTo>
                  <a:cubicBezTo>
                    <a:pt x="-191416" y="2284609"/>
                    <a:pt x="214984" y="1323642"/>
                    <a:pt x="519784" y="476976"/>
                  </a:cubicBezTo>
                  <a:close/>
                </a:path>
              </a:pathLst>
            </a:custGeom>
            <a:solidFill>
              <a:srgbClr val="9D4D1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14">
              <a:extLst>
                <a:ext uri="{FF2B5EF4-FFF2-40B4-BE49-F238E27FC236}">
                  <a16:creationId xmlns:a16="http://schemas.microsoft.com/office/drawing/2014/main" id="{FC44E981-1D11-9E66-41D8-087BA8383E03}"/>
                </a:ext>
              </a:extLst>
            </p:cNvPr>
            <p:cNvSpPr/>
            <p:nvPr/>
          </p:nvSpPr>
          <p:spPr>
            <a:xfrm flipH="1">
              <a:off x="5904316" y="1898643"/>
              <a:ext cx="1323975" cy="750654"/>
            </a:xfrm>
            <a:custGeom>
              <a:avLst/>
              <a:gdLst>
                <a:gd name="connsiteX0" fmla="*/ 0 w 609600"/>
                <a:gd name="connsiteY0" fmla="*/ 0 h 66675"/>
                <a:gd name="connsiteX1" fmla="*/ 609600 w 609600"/>
                <a:gd name="connsiteY1" fmla="*/ 0 h 66675"/>
                <a:gd name="connsiteX2" fmla="*/ 609600 w 609600"/>
                <a:gd name="connsiteY2" fmla="*/ 66675 h 66675"/>
                <a:gd name="connsiteX3" fmla="*/ 0 w 609600"/>
                <a:gd name="connsiteY3" fmla="*/ 66675 h 66675"/>
                <a:gd name="connsiteX4" fmla="*/ 0 w 609600"/>
                <a:gd name="connsiteY4" fmla="*/ 0 h 66675"/>
                <a:gd name="connsiteX0" fmla="*/ 0 w 942975"/>
                <a:gd name="connsiteY0" fmla="*/ 400050 h 466725"/>
                <a:gd name="connsiteX1" fmla="*/ 942975 w 942975"/>
                <a:gd name="connsiteY1" fmla="*/ 0 h 466725"/>
                <a:gd name="connsiteX2" fmla="*/ 609600 w 942975"/>
                <a:gd name="connsiteY2" fmla="*/ 466725 h 466725"/>
                <a:gd name="connsiteX3" fmla="*/ 0 w 942975"/>
                <a:gd name="connsiteY3" fmla="*/ 466725 h 466725"/>
                <a:gd name="connsiteX4" fmla="*/ 0 w 942975"/>
                <a:gd name="connsiteY4" fmla="*/ 400050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390525 w 1333500"/>
                <a:gd name="connsiteY3" fmla="*/ 466725 h 466725"/>
                <a:gd name="connsiteX4" fmla="*/ 0 w 1333500"/>
                <a:gd name="connsiteY4" fmla="*/ 333375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0 w 1333500"/>
                <a:gd name="connsiteY3" fmla="*/ 333375 h 466725"/>
                <a:gd name="connsiteX0" fmla="*/ 0 w 1333500"/>
                <a:gd name="connsiteY0" fmla="*/ 333375 h 333375"/>
                <a:gd name="connsiteX1" fmla="*/ 1333500 w 1333500"/>
                <a:gd name="connsiteY1" fmla="*/ 0 h 333375"/>
                <a:gd name="connsiteX2" fmla="*/ 1238250 w 1333500"/>
                <a:gd name="connsiteY2" fmla="*/ 314325 h 333375"/>
                <a:gd name="connsiteX3" fmla="*/ 0 w 1333500"/>
                <a:gd name="connsiteY3" fmla="*/ 333375 h 333375"/>
                <a:gd name="connsiteX0" fmla="*/ 0 w 1333500"/>
                <a:gd name="connsiteY0" fmla="*/ 333375 h 629752"/>
                <a:gd name="connsiteX1" fmla="*/ 1333500 w 1333500"/>
                <a:gd name="connsiteY1" fmla="*/ 0 h 629752"/>
                <a:gd name="connsiteX2" fmla="*/ 1238250 w 1333500"/>
                <a:gd name="connsiteY2" fmla="*/ 314325 h 629752"/>
                <a:gd name="connsiteX3" fmla="*/ 0 w 1333500"/>
                <a:gd name="connsiteY3" fmla="*/ 333375 h 629752"/>
                <a:gd name="connsiteX0" fmla="*/ 0 w 1333500"/>
                <a:gd name="connsiteY0" fmla="*/ 333375 h 737558"/>
                <a:gd name="connsiteX1" fmla="*/ 1333500 w 1333500"/>
                <a:gd name="connsiteY1" fmla="*/ 0 h 737558"/>
                <a:gd name="connsiteX2" fmla="*/ 1238250 w 1333500"/>
                <a:gd name="connsiteY2" fmla="*/ 314325 h 737558"/>
                <a:gd name="connsiteX3" fmla="*/ 0 w 1333500"/>
                <a:gd name="connsiteY3" fmla="*/ 333375 h 737558"/>
                <a:gd name="connsiteX0" fmla="*/ 0 w 1333500"/>
                <a:gd name="connsiteY0" fmla="*/ 333375 h 694317"/>
                <a:gd name="connsiteX1" fmla="*/ 1333500 w 1333500"/>
                <a:gd name="connsiteY1" fmla="*/ 0 h 694317"/>
                <a:gd name="connsiteX2" fmla="*/ 1238250 w 1333500"/>
                <a:gd name="connsiteY2" fmla="*/ 238125 h 694317"/>
                <a:gd name="connsiteX3" fmla="*/ 0 w 1333500"/>
                <a:gd name="connsiteY3" fmla="*/ 333375 h 694317"/>
                <a:gd name="connsiteX0" fmla="*/ 0 w 1333500"/>
                <a:gd name="connsiteY0" fmla="*/ 333375 h 728742"/>
                <a:gd name="connsiteX1" fmla="*/ 1333500 w 1333500"/>
                <a:gd name="connsiteY1" fmla="*/ 0 h 728742"/>
                <a:gd name="connsiteX2" fmla="*/ 1238250 w 1333500"/>
                <a:gd name="connsiteY2" fmla="*/ 238125 h 728742"/>
                <a:gd name="connsiteX3" fmla="*/ 0 w 1333500"/>
                <a:gd name="connsiteY3" fmla="*/ 333375 h 728742"/>
                <a:gd name="connsiteX0" fmla="*/ 0 w 1323975"/>
                <a:gd name="connsiteY0" fmla="*/ 285750 h 706119"/>
                <a:gd name="connsiteX1" fmla="*/ 1323975 w 1323975"/>
                <a:gd name="connsiteY1" fmla="*/ 0 h 706119"/>
                <a:gd name="connsiteX2" fmla="*/ 1228725 w 1323975"/>
                <a:gd name="connsiteY2" fmla="*/ 238125 h 706119"/>
                <a:gd name="connsiteX3" fmla="*/ 0 w 1323975"/>
                <a:gd name="connsiteY3" fmla="*/ 285750 h 706119"/>
                <a:gd name="connsiteX0" fmla="*/ 0 w 1323975"/>
                <a:gd name="connsiteY0" fmla="*/ 285750 h 712898"/>
                <a:gd name="connsiteX1" fmla="*/ 1323975 w 1323975"/>
                <a:gd name="connsiteY1" fmla="*/ 0 h 712898"/>
                <a:gd name="connsiteX2" fmla="*/ 1228725 w 1323975"/>
                <a:gd name="connsiteY2" fmla="*/ 238125 h 712898"/>
                <a:gd name="connsiteX3" fmla="*/ 0 w 1323975"/>
                <a:gd name="connsiteY3" fmla="*/ 285750 h 712898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3975" h="750654">
                  <a:moveTo>
                    <a:pt x="0" y="285750"/>
                  </a:moveTo>
                  <a:cubicBezTo>
                    <a:pt x="203200" y="304800"/>
                    <a:pt x="873125" y="180975"/>
                    <a:pt x="1323975" y="0"/>
                  </a:cubicBezTo>
                  <a:lnTo>
                    <a:pt x="1228725" y="238125"/>
                  </a:lnTo>
                  <a:cubicBezTo>
                    <a:pt x="577850" y="1035050"/>
                    <a:pt x="31750" y="784225"/>
                    <a:pt x="0" y="285750"/>
                  </a:cubicBezTo>
                  <a:close/>
                </a:path>
              </a:pathLst>
            </a:custGeom>
            <a:solidFill>
              <a:srgbClr val="9D4D1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9AB16A62-956A-0DB9-536D-CCAC057A3FDC}"/>
                </a:ext>
              </a:extLst>
            </p:cNvPr>
            <p:cNvSpPr/>
            <p:nvPr/>
          </p:nvSpPr>
          <p:spPr>
            <a:xfrm flipH="1">
              <a:off x="5599517" y="384604"/>
              <a:ext cx="1628775" cy="1514132"/>
            </a:xfrm>
            <a:custGeom>
              <a:avLst/>
              <a:gdLst>
                <a:gd name="connsiteX0" fmla="*/ 0 w 609600"/>
                <a:gd name="connsiteY0" fmla="*/ 0 h 66675"/>
                <a:gd name="connsiteX1" fmla="*/ 609600 w 609600"/>
                <a:gd name="connsiteY1" fmla="*/ 0 h 66675"/>
                <a:gd name="connsiteX2" fmla="*/ 609600 w 609600"/>
                <a:gd name="connsiteY2" fmla="*/ 66675 h 66675"/>
                <a:gd name="connsiteX3" fmla="*/ 0 w 609600"/>
                <a:gd name="connsiteY3" fmla="*/ 66675 h 66675"/>
                <a:gd name="connsiteX4" fmla="*/ 0 w 609600"/>
                <a:gd name="connsiteY4" fmla="*/ 0 h 66675"/>
                <a:gd name="connsiteX0" fmla="*/ 0 w 942975"/>
                <a:gd name="connsiteY0" fmla="*/ 400050 h 466725"/>
                <a:gd name="connsiteX1" fmla="*/ 942975 w 942975"/>
                <a:gd name="connsiteY1" fmla="*/ 0 h 466725"/>
                <a:gd name="connsiteX2" fmla="*/ 609600 w 942975"/>
                <a:gd name="connsiteY2" fmla="*/ 466725 h 466725"/>
                <a:gd name="connsiteX3" fmla="*/ 0 w 942975"/>
                <a:gd name="connsiteY3" fmla="*/ 466725 h 466725"/>
                <a:gd name="connsiteX4" fmla="*/ 0 w 942975"/>
                <a:gd name="connsiteY4" fmla="*/ 400050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390525 w 1333500"/>
                <a:gd name="connsiteY3" fmla="*/ 466725 h 466725"/>
                <a:gd name="connsiteX4" fmla="*/ 0 w 1333500"/>
                <a:gd name="connsiteY4" fmla="*/ 333375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0 w 1333500"/>
                <a:gd name="connsiteY3" fmla="*/ 333375 h 466725"/>
                <a:gd name="connsiteX0" fmla="*/ 0 w 1333500"/>
                <a:gd name="connsiteY0" fmla="*/ 333375 h 333375"/>
                <a:gd name="connsiteX1" fmla="*/ 1333500 w 1333500"/>
                <a:gd name="connsiteY1" fmla="*/ 0 h 333375"/>
                <a:gd name="connsiteX2" fmla="*/ 1238250 w 1333500"/>
                <a:gd name="connsiteY2" fmla="*/ 314325 h 333375"/>
                <a:gd name="connsiteX3" fmla="*/ 0 w 1333500"/>
                <a:gd name="connsiteY3" fmla="*/ 333375 h 333375"/>
                <a:gd name="connsiteX0" fmla="*/ 0 w 1333500"/>
                <a:gd name="connsiteY0" fmla="*/ 333375 h 629752"/>
                <a:gd name="connsiteX1" fmla="*/ 1333500 w 1333500"/>
                <a:gd name="connsiteY1" fmla="*/ 0 h 629752"/>
                <a:gd name="connsiteX2" fmla="*/ 1238250 w 1333500"/>
                <a:gd name="connsiteY2" fmla="*/ 314325 h 629752"/>
                <a:gd name="connsiteX3" fmla="*/ 0 w 1333500"/>
                <a:gd name="connsiteY3" fmla="*/ 333375 h 629752"/>
                <a:gd name="connsiteX0" fmla="*/ 0 w 1333500"/>
                <a:gd name="connsiteY0" fmla="*/ 333375 h 737558"/>
                <a:gd name="connsiteX1" fmla="*/ 1333500 w 1333500"/>
                <a:gd name="connsiteY1" fmla="*/ 0 h 737558"/>
                <a:gd name="connsiteX2" fmla="*/ 1238250 w 1333500"/>
                <a:gd name="connsiteY2" fmla="*/ 314325 h 737558"/>
                <a:gd name="connsiteX3" fmla="*/ 0 w 1333500"/>
                <a:gd name="connsiteY3" fmla="*/ 333375 h 737558"/>
                <a:gd name="connsiteX0" fmla="*/ 0 w 1333500"/>
                <a:gd name="connsiteY0" fmla="*/ 333375 h 694317"/>
                <a:gd name="connsiteX1" fmla="*/ 1333500 w 1333500"/>
                <a:gd name="connsiteY1" fmla="*/ 0 h 694317"/>
                <a:gd name="connsiteX2" fmla="*/ 1238250 w 1333500"/>
                <a:gd name="connsiteY2" fmla="*/ 238125 h 694317"/>
                <a:gd name="connsiteX3" fmla="*/ 0 w 1333500"/>
                <a:gd name="connsiteY3" fmla="*/ 333375 h 694317"/>
                <a:gd name="connsiteX0" fmla="*/ 0 w 1333500"/>
                <a:gd name="connsiteY0" fmla="*/ 333375 h 728742"/>
                <a:gd name="connsiteX1" fmla="*/ 1333500 w 1333500"/>
                <a:gd name="connsiteY1" fmla="*/ 0 h 728742"/>
                <a:gd name="connsiteX2" fmla="*/ 1238250 w 1333500"/>
                <a:gd name="connsiteY2" fmla="*/ 238125 h 728742"/>
                <a:gd name="connsiteX3" fmla="*/ 0 w 1333500"/>
                <a:gd name="connsiteY3" fmla="*/ 333375 h 728742"/>
                <a:gd name="connsiteX0" fmla="*/ 0 w 1323975"/>
                <a:gd name="connsiteY0" fmla="*/ 285750 h 706119"/>
                <a:gd name="connsiteX1" fmla="*/ 1323975 w 1323975"/>
                <a:gd name="connsiteY1" fmla="*/ 0 h 706119"/>
                <a:gd name="connsiteX2" fmla="*/ 1228725 w 1323975"/>
                <a:gd name="connsiteY2" fmla="*/ 238125 h 706119"/>
                <a:gd name="connsiteX3" fmla="*/ 0 w 1323975"/>
                <a:gd name="connsiteY3" fmla="*/ 285750 h 706119"/>
                <a:gd name="connsiteX0" fmla="*/ 0 w 1323975"/>
                <a:gd name="connsiteY0" fmla="*/ 285750 h 712898"/>
                <a:gd name="connsiteX1" fmla="*/ 1323975 w 1323975"/>
                <a:gd name="connsiteY1" fmla="*/ 0 h 712898"/>
                <a:gd name="connsiteX2" fmla="*/ 1228725 w 1323975"/>
                <a:gd name="connsiteY2" fmla="*/ 238125 h 712898"/>
                <a:gd name="connsiteX3" fmla="*/ 0 w 1323975"/>
                <a:gd name="connsiteY3" fmla="*/ 285750 h 712898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920875"/>
                <a:gd name="connsiteY0" fmla="*/ 0 h 1236214"/>
                <a:gd name="connsiteX1" fmla="*/ 1920875 w 1920875"/>
                <a:gd name="connsiteY1" fmla="*/ 742950 h 1236214"/>
                <a:gd name="connsiteX2" fmla="*/ 1825625 w 1920875"/>
                <a:gd name="connsiteY2" fmla="*/ 981075 h 1236214"/>
                <a:gd name="connsiteX3" fmla="*/ 0 w 1920875"/>
                <a:gd name="connsiteY3" fmla="*/ 0 h 1236214"/>
                <a:gd name="connsiteX0" fmla="*/ 0 w 1920875"/>
                <a:gd name="connsiteY0" fmla="*/ 0 h 1552010"/>
                <a:gd name="connsiteX1" fmla="*/ 1920875 w 1920875"/>
                <a:gd name="connsiteY1" fmla="*/ 742950 h 1552010"/>
                <a:gd name="connsiteX2" fmla="*/ 1330325 w 1920875"/>
                <a:gd name="connsiteY2" fmla="*/ 1336675 h 1552010"/>
                <a:gd name="connsiteX3" fmla="*/ 0 w 1920875"/>
                <a:gd name="connsiteY3" fmla="*/ 0 h 1552010"/>
                <a:gd name="connsiteX0" fmla="*/ 0 w 1692275"/>
                <a:gd name="connsiteY0" fmla="*/ 0 h 1552010"/>
                <a:gd name="connsiteX1" fmla="*/ 1692275 w 1692275"/>
                <a:gd name="connsiteY1" fmla="*/ 933450 h 1552010"/>
                <a:gd name="connsiteX2" fmla="*/ 1330325 w 1692275"/>
                <a:gd name="connsiteY2" fmla="*/ 1336675 h 1552010"/>
                <a:gd name="connsiteX3" fmla="*/ 0 w 1692275"/>
                <a:gd name="connsiteY3" fmla="*/ 0 h 1552010"/>
                <a:gd name="connsiteX0" fmla="*/ 0 w 1692275"/>
                <a:gd name="connsiteY0" fmla="*/ 64117 h 1616127"/>
                <a:gd name="connsiteX1" fmla="*/ 1692275 w 1692275"/>
                <a:gd name="connsiteY1" fmla="*/ 997567 h 1616127"/>
                <a:gd name="connsiteX2" fmla="*/ 1330325 w 1692275"/>
                <a:gd name="connsiteY2" fmla="*/ 1400792 h 1616127"/>
                <a:gd name="connsiteX3" fmla="*/ 0 w 1692275"/>
                <a:gd name="connsiteY3" fmla="*/ 64117 h 1616127"/>
                <a:gd name="connsiteX0" fmla="*/ 0 w 1692275"/>
                <a:gd name="connsiteY0" fmla="*/ 55225 h 1607235"/>
                <a:gd name="connsiteX1" fmla="*/ 1692275 w 1692275"/>
                <a:gd name="connsiteY1" fmla="*/ 988675 h 1607235"/>
                <a:gd name="connsiteX2" fmla="*/ 1330325 w 1692275"/>
                <a:gd name="connsiteY2" fmla="*/ 1391900 h 1607235"/>
                <a:gd name="connsiteX3" fmla="*/ 0 w 1692275"/>
                <a:gd name="connsiteY3" fmla="*/ 55225 h 1607235"/>
                <a:gd name="connsiteX0" fmla="*/ 0 w 1692275"/>
                <a:gd name="connsiteY0" fmla="*/ 67876 h 1619886"/>
                <a:gd name="connsiteX1" fmla="*/ 1692275 w 1692275"/>
                <a:gd name="connsiteY1" fmla="*/ 1001326 h 1619886"/>
                <a:gd name="connsiteX2" fmla="*/ 1330325 w 1692275"/>
                <a:gd name="connsiteY2" fmla="*/ 1404551 h 1619886"/>
                <a:gd name="connsiteX3" fmla="*/ 0 w 1692275"/>
                <a:gd name="connsiteY3" fmla="*/ 67876 h 1619886"/>
                <a:gd name="connsiteX0" fmla="*/ 0 w 1628775"/>
                <a:gd name="connsiteY0" fmla="*/ 71322 h 1623332"/>
                <a:gd name="connsiteX1" fmla="*/ 1628775 w 1628775"/>
                <a:gd name="connsiteY1" fmla="*/ 903172 h 1623332"/>
                <a:gd name="connsiteX2" fmla="*/ 1330325 w 1628775"/>
                <a:gd name="connsiteY2" fmla="*/ 1407997 h 1623332"/>
                <a:gd name="connsiteX3" fmla="*/ 0 w 1628775"/>
                <a:gd name="connsiteY3" fmla="*/ 71322 h 1623332"/>
                <a:gd name="connsiteX0" fmla="*/ 0 w 1628775"/>
                <a:gd name="connsiteY0" fmla="*/ 70464 h 1622474"/>
                <a:gd name="connsiteX1" fmla="*/ 1628775 w 1628775"/>
                <a:gd name="connsiteY1" fmla="*/ 902314 h 1622474"/>
                <a:gd name="connsiteX2" fmla="*/ 1330325 w 1628775"/>
                <a:gd name="connsiteY2" fmla="*/ 1407139 h 1622474"/>
                <a:gd name="connsiteX3" fmla="*/ 0 w 1628775"/>
                <a:gd name="connsiteY3" fmla="*/ 70464 h 1622474"/>
                <a:gd name="connsiteX0" fmla="*/ 0 w 1628775"/>
                <a:gd name="connsiteY0" fmla="*/ 48215 h 1600225"/>
                <a:gd name="connsiteX1" fmla="*/ 1628775 w 1628775"/>
                <a:gd name="connsiteY1" fmla="*/ 880065 h 1600225"/>
                <a:gd name="connsiteX2" fmla="*/ 1330325 w 1628775"/>
                <a:gd name="connsiteY2" fmla="*/ 1384890 h 1600225"/>
                <a:gd name="connsiteX3" fmla="*/ 0 w 1628775"/>
                <a:gd name="connsiteY3" fmla="*/ 48215 h 1600225"/>
                <a:gd name="connsiteX0" fmla="*/ 0 w 1628775"/>
                <a:gd name="connsiteY0" fmla="*/ 19731 h 1571741"/>
                <a:gd name="connsiteX1" fmla="*/ 1628775 w 1628775"/>
                <a:gd name="connsiteY1" fmla="*/ 851581 h 1571741"/>
                <a:gd name="connsiteX2" fmla="*/ 1330325 w 1628775"/>
                <a:gd name="connsiteY2" fmla="*/ 1356406 h 1571741"/>
                <a:gd name="connsiteX3" fmla="*/ 0 w 1628775"/>
                <a:gd name="connsiteY3" fmla="*/ 19731 h 1571741"/>
                <a:gd name="connsiteX0" fmla="*/ 0 w 1628775"/>
                <a:gd name="connsiteY0" fmla="*/ 19731 h 1558020"/>
                <a:gd name="connsiteX1" fmla="*/ 1628775 w 1628775"/>
                <a:gd name="connsiteY1" fmla="*/ 851581 h 1558020"/>
                <a:gd name="connsiteX2" fmla="*/ 1330325 w 1628775"/>
                <a:gd name="connsiteY2" fmla="*/ 1356406 h 1558020"/>
                <a:gd name="connsiteX3" fmla="*/ 0 w 1628775"/>
                <a:gd name="connsiteY3" fmla="*/ 19731 h 1558020"/>
                <a:gd name="connsiteX0" fmla="*/ 0 w 1628775"/>
                <a:gd name="connsiteY0" fmla="*/ 19731 h 1526407"/>
                <a:gd name="connsiteX1" fmla="*/ 1628775 w 1628775"/>
                <a:gd name="connsiteY1" fmla="*/ 851581 h 1526407"/>
                <a:gd name="connsiteX2" fmla="*/ 1330325 w 1628775"/>
                <a:gd name="connsiteY2" fmla="*/ 1356406 h 1526407"/>
                <a:gd name="connsiteX3" fmla="*/ 0 w 1628775"/>
                <a:gd name="connsiteY3" fmla="*/ 19731 h 1526407"/>
                <a:gd name="connsiteX0" fmla="*/ 0 w 1628775"/>
                <a:gd name="connsiteY0" fmla="*/ 19731 h 1509237"/>
                <a:gd name="connsiteX1" fmla="*/ 1628775 w 1628775"/>
                <a:gd name="connsiteY1" fmla="*/ 851581 h 1509237"/>
                <a:gd name="connsiteX2" fmla="*/ 1330325 w 1628775"/>
                <a:gd name="connsiteY2" fmla="*/ 1356406 h 1509237"/>
                <a:gd name="connsiteX3" fmla="*/ 0 w 1628775"/>
                <a:gd name="connsiteY3" fmla="*/ 19731 h 1509237"/>
                <a:gd name="connsiteX0" fmla="*/ 0 w 1628775"/>
                <a:gd name="connsiteY0" fmla="*/ 19731 h 1526055"/>
                <a:gd name="connsiteX1" fmla="*/ 1628775 w 1628775"/>
                <a:gd name="connsiteY1" fmla="*/ 851581 h 1526055"/>
                <a:gd name="connsiteX2" fmla="*/ 1330325 w 1628775"/>
                <a:gd name="connsiteY2" fmla="*/ 1356406 h 1526055"/>
                <a:gd name="connsiteX3" fmla="*/ 0 w 1628775"/>
                <a:gd name="connsiteY3" fmla="*/ 19731 h 1526055"/>
                <a:gd name="connsiteX0" fmla="*/ 0 w 1628775"/>
                <a:gd name="connsiteY0" fmla="*/ 19731 h 1561949"/>
                <a:gd name="connsiteX1" fmla="*/ 1628775 w 1628775"/>
                <a:gd name="connsiteY1" fmla="*/ 851581 h 1561949"/>
                <a:gd name="connsiteX2" fmla="*/ 1330325 w 1628775"/>
                <a:gd name="connsiteY2" fmla="*/ 1356406 h 1561949"/>
                <a:gd name="connsiteX3" fmla="*/ 0 w 1628775"/>
                <a:gd name="connsiteY3" fmla="*/ 19731 h 1561949"/>
                <a:gd name="connsiteX0" fmla="*/ 0 w 1628775"/>
                <a:gd name="connsiteY0" fmla="*/ 19731 h 1501781"/>
                <a:gd name="connsiteX1" fmla="*/ 1628775 w 1628775"/>
                <a:gd name="connsiteY1" fmla="*/ 851581 h 1501781"/>
                <a:gd name="connsiteX2" fmla="*/ 1330325 w 1628775"/>
                <a:gd name="connsiteY2" fmla="*/ 1356406 h 1501781"/>
                <a:gd name="connsiteX3" fmla="*/ 0 w 1628775"/>
                <a:gd name="connsiteY3" fmla="*/ 19731 h 1501781"/>
                <a:gd name="connsiteX0" fmla="*/ 0 w 1628775"/>
                <a:gd name="connsiteY0" fmla="*/ 19731 h 1560496"/>
                <a:gd name="connsiteX1" fmla="*/ 1628775 w 1628775"/>
                <a:gd name="connsiteY1" fmla="*/ 851581 h 1560496"/>
                <a:gd name="connsiteX2" fmla="*/ 1317625 w 1628775"/>
                <a:gd name="connsiteY2" fmla="*/ 1419906 h 1560496"/>
                <a:gd name="connsiteX3" fmla="*/ 0 w 1628775"/>
                <a:gd name="connsiteY3" fmla="*/ 19731 h 1560496"/>
                <a:gd name="connsiteX0" fmla="*/ 0 w 1628775"/>
                <a:gd name="connsiteY0" fmla="*/ 19731 h 1514132"/>
                <a:gd name="connsiteX1" fmla="*/ 1628775 w 1628775"/>
                <a:gd name="connsiteY1" fmla="*/ 851581 h 1514132"/>
                <a:gd name="connsiteX2" fmla="*/ 1317625 w 1628775"/>
                <a:gd name="connsiteY2" fmla="*/ 1419906 h 1514132"/>
                <a:gd name="connsiteX3" fmla="*/ 0 w 1628775"/>
                <a:gd name="connsiteY3" fmla="*/ 19731 h 151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514132">
                  <a:moveTo>
                    <a:pt x="0" y="19731"/>
                  </a:moveTo>
                  <a:cubicBezTo>
                    <a:pt x="876300" y="-189819"/>
                    <a:pt x="441325" y="1350056"/>
                    <a:pt x="1628775" y="851581"/>
                  </a:cubicBezTo>
                  <a:lnTo>
                    <a:pt x="1317625" y="1419906"/>
                  </a:lnTo>
                  <a:cubicBezTo>
                    <a:pt x="-209550" y="1873931"/>
                    <a:pt x="412750" y="569006"/>
                    <a:pt x="0" y="19731"/>
                  </a:cubicBezTo>
                  <a:close/>
                </a:path>
              </a:pathLst>
            </a:custGeom>
            <a:solidFill>
              <a:srgbClr val="B8957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14">
              <a:extLst>
                <a:ext uri="{FF2B5EF4-FFF2-40B4-BE49-F238E27FC236}">
                  <a16:creationId xmlns:a16="http://schemas.microsoft.com/office/drawing/2014/main" id="{9945A0B7-7628-9EBF-AB55-0008D90D5236}"/>
                </a:ext>
              </a:extLst>
            </p:cNvPr>
            <p:cNvSpPr/>
            <p:nvPr/>
          </p:nvSpPr>
          <p:spPr>
            <a:xfrm flipH="1">
              <a:off x="6043918" y="2034531"/>
              <a:ext cx="1084301" cy="614766"/>
            </a:xfrm>
            <a:custGeom>
              <a:avLst/>
              <a:gdLst>
                <a:gd name="connsiteX0" fmla="*/ 0 w 609600"/>
                <a:gd name="connsiteY0" fmla="*/ 0 h 66675"/>
                <a:gd name="connsiteX1" fmla="*/ 609600 w 609600"/>
                <a:gd name="connsiteY1" fmla="*/ 0 h 66675"/>
                <a:gd name="connsiteX2" fmla="*/ 609600 w 609600"/>
                <a:gd name="connsiteY2" fmla="*/ 66675 h 66675"/>
                <a:gd name="connsiteX3" fmla="*/ 0 w 609600"/>
                <a:gd name="connsiteY3" fmla="*/ 66675 h 66675"/>
                <a:gd name="connsiteX4" fmla="*/ 0 w 609600"/>
                <a:gd name="connsiteY4" fmla="*/ 0 h 66675"/>
                <a:gd name="connsiteX0" fmla="*/ 0 w 942975"/>
                <a:gd name="connsiteY0" fmla="*/ 400050 h 466725"/>
                <a:gd name="connsiteX1" fmla="*/ 942975 w 942975"/>
                <a:gd name="connsiteY1" fmla="*/ 0 h 466725"/>
                <a:gd name="connsiteX2" fmla="*/ 609600 w 942975"/>
                <a:gd name="connsiteY2" fmla="*/ 466725 h 466725"/>
                <a:gd name="connsiteX3" fmla="*/ 0 w 942975"/>
                <a:gd name="connsiteY3" fmla="*/ 466725 h 466725"/>
                <a:gd name="connsiteX4" fmla="*/ 0 w 942975"/>
                <a:gd name="connsiteY4" fmla="*/ 400050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390525 w 1333500"/>
                <a:gd name="connsiteY3" fmla="*/ 466725 h 466725"/>
                <a:gd name="connsiteX4" fmla="*/ 0 w 1333500"/>
                <a:gd name="connsiteY4" fmla="*/ 333375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0 w 1333500"/>
                <a:gd name="connsiteY3" fmla="*/ 333375 h 466725"/>
                <a:gd name="connsiteX0" fmla="*/ 0 w 1333500"/>
                <a:gd name="connsiteY0" fmla="*/ 333375 h 333375"/>
                <a:gd name="connsiteX1" fmla="*/ 1333500 w 1333500"/>
                <a:gd name="connsiteY1" fmla="*/ 0 h 333375"/>
                <a:gd name="connsiteX2" fmla="*/ 1238250 w 1333500"/>
                <a:gd name="connsiteY2" fmla="*/ 314325 h 333375"/>
                <a:gd name="connsiteX3" fmla="*/ 0 w 1333500"/>
                <a:gd name="connsiteY3" fmla="*/ 333375 h 333375"/>
                <a:gd name="connsiteX0" fmla="*/ 0 w 1333500"/>
                <a:gd name="connsiteY0" fmla="*/ 333375 h 629752"/>
                <a:gd name="connsiteX1" fmla="*/ 1333500 w 1333500"/>
                <a:gd name="connsiteY1" fmla="*/ 0 h 629752"/>
                <a:gd name="connsiteX2" fmla="*/ 1238250 w 1333500"/>
                <a:gd name="connsiteY2" fmla="*/ 314325 h 629752"/>
                <a:gd name="connsiteX3" fmla="*/ 0 w 1333500"/>
                <a:gd name="connsiteY3" fmla="*/ 333375 h 629752"/>
                <a:gd name="connsiteX0" fmla="*/ 0 w 1333500"/>
                <a:gd name="connsiteY0" fmla="*/ 333375 h 737558"/>
                <a:gd name="connsiteX1" fmla="*/ 1333500 w 1333500"/>
                <a:gd name="connsiteY1" fmla="*/ 0 h 737558"/>
                <a:gd name="connsiteX2" fmla="*/ 1238250 w 1333500"/>
                <a:gd name="connsiteY2" fmla="*/ 314325 h 737558"/>
                <a:gd name="connsiteX3" fmla="*/ 0 w 1333500"/>
                <a:gd name="connsiteY3" fmla="*/ 333375 h 737558"/>
                <a:gd name="connsiteX0" fmla="*/ 0 w 1333500"/>
                <a:gd name="connsiteY0" fmla="*/ 333375 h 694317"/>
                <a:gd name="connsiteX1" fmla="*/ 1333500 w 1333500"/>
                <a:gd name="connsiteY1" fmla="*/ 0 h 694317"/>
                <a:gd name="connsiteX2" fmla="*/ 1238250 w 1333500"/>
                <a:gd name="connsiteY2" fmla="*/ 238125 h 694317"/>
                <a:gd name="connsiteX3" fmla="*/ 0 w 1333500"/>
                <a:gd name="connsiteY3" fmla="*/ 333375 h 694317"/>
                <a:gd name="connsiteX0" fmla="*/ 0 w 1333500"/>
                <a:gd name="connsiteY0" fmla="*/ 333375 h 728742"/>
                <a:gd name="connsiteX1" fmla="*/ 1333500 w 1333500"/>
                <a:gd name="connsiteY1" fmla="*/ 0 h 728742"/>
                <a:gd name="connsiteX2" fmla="*/ 1238250 w 1333500"/>
                <a:gd name="connsiteY2" fmla="*/ 238125 h 728742"/>
                <a:gd name="connsiteX3" fmla="*/ 0 w 1333500"/>
                <a:gd name="connsiteY3" fmla="*/ 333375 h 728742"/>
                <a:gd name="connsiteX0" fmla="*/ 0 w 1323975"/>
                <a:gd name="connsiteY0" fmla="*/ 285750 h 706119"/>
                <a:gd name="connsiteX1" fmla="*/ 1323975 w 1323975"/>
                <a:gd name="connsiteY1" fmla="*/ 0 h 706119"/>
                <a:gd name="connsiteX2" fmla="*/ 1228725 w 1323975"/>
                <a:gd name="connsiteY2" fmla="*/ 238125 h 706119"/>
                <a:gd name="connsiteX3" fmla="*/ 0 w 1323975"/>
                <a:gd name="connsiteY3" fmla="*/ 285750 h 706119"/>
                <a:gd name="connsiteX0" fmla="*/ 0 w 1323975"/>
                <a:gd name="connsiteY0" fmla="*/ 285750 h 712898"/>
                <a:gd name="connsiteX1" fmla="*/ 1323975 w 1323975"/>
                <a:gd name="connsiteY1" fmla="*/ 0 h 712898"/>
                <a:gd name="connsiteX2" fmla="*/ 1228725 w 1323975"/>
                <a:gd name="connsiteY2" fmla="*/ 238125 h 712898"/>
                <a:gd name="connsiteX3" fmla="*/ 0 w 1323975"/>
                <a:gd name="connsiteY3" fmla="*/ 285750 h 712898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3975" h="750654">
                  <a:moveTo>
                    <a:pt x="0" y="285750"/>
                  </a:moveTo>
                  <a:cubicBezTo>
                    <a:pt x="203200" y="304800"/>
                    <a:pt x="873125" y="180975"/>
                    <a:pt x="1323975" y="0"/>
                  </a:cubicBezTo>
                  <a:lnTo>
                    <a:pt x="1228725" y="238125"/>
                  </a:lnTo>
                  <a:cubicBezTo>
                    <a:pt x="577850" y="1035050"/>
                    <a:pt x="31750" y="784225"/>
                    <a:pt x="0" y="285750"/>
                  </a:cubicBezTo>
                  <a:close/>
                </a:path>
              </a:pathLst>
            </a:custGeom>
            <a:solidFill>
              <a:srgbClr val="784312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14">
              <a:extLst>
                <a:ext uri="{FF2B5EF4-FFF2-40B4-BE49-F238E27FC236}">
                  <a16:creationId xmlns:a16="http://schemas.microsoft.com/office/drawing/2014/main" id="{315FBAEA-D2A9-132C-2A36-3B43D2C15720}"/>
                </a:ext>
              </a:extLst>
            </p:cNvPr>
            <p:cNvSpPr/>
            <p:nvPr/>
          </p:nvSpPr>
          <p:spPr>
            <a:xfrm>
              <a:off x="3082111" y="2024199"/>
              <a:ext cx="1084301" cy="614766"/>
            </a:xfrm>
            <a:custGeom>
              <a:avLst/>
              <a:gdLst>
                <a:gd name="connsiteX0" fmla="*/ 0 w 609600"/>
                <a:gd name="connsiteY0" fmla="*/ 0 h 66675"/>
                <a:gd name="connsiteX1" fmla="*/ 609600 w 609600"/>
                <a:gd name="connsiteY1" fmla="*/ 0 h 66675"/>
                <a:gd name="connsiteX2" fmla="*/ 609600 w 609600"/>
                <a:gd name="connsiteY2" fmla="*/ 66675 h 66675"/>
                <a:gd name="connsiteX3" fmla="*/ 0 w 609600"/>
                <a:gd name="connsiteY3" fmla="*/ 66675 h 66675"/>
                <a:gd name="connsiteX4" fmla="*/ 0 w 609600"/>
                <a:gd name="connsiteY4" fmla="*/ 0 h 66675"/>
                <a:gd name="connsiteX0" fmla="*/ 0 w 942975"/>
                <a:gd name="connsiteY0" fmla="*/ 400050 h 466725"/>
                <a:gd name="connsiteX1" fmla="*/ 942975 w 942975"/>
                <a:gd name="connsiteY1" fmla="*/ 0 h 466725"/>
                <a:gd name="connsiteX2" fmla="*/ 609600 w 942975"/>
                <a:gd name="connsiteY2" fmla="*/ 466725 h 466725"/>
                <a:gd name="connsiteX3" fmla="*/ 0 w 942975"/>
                <a:gd name="connsiteY3" fmla="*/ 466725 h 466725"/>
                <a:gd name="connsiteX4" fmla="*/ 0 w 942975"/>
                <a:gd name="connsiteY4" fmla="*/ 400050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390525 w 1333500"/>
                <a:gd name="connsiteY3" fmla="*/ 466725 h 466725"/>
                <a:gd name="connsiteX4" fmla="*/ 0 w 1333500"/>
                <a:gd name="connsiteY4" fmla="*/ 333375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0 w 1333500"/>
                <a:gd name="connsiteY3" fmla="*/ 333375 h 466725"/>
                <a:gd name="connsiteX0" fmla="*/ 0 w 1333500"/>
                <a:gd name="connsiteY0" fmla="*/ 333375 h 333375"/>
                <a:gd name="connsiteX1" fmla="*/ 1333500 w 1333500"/>
                <a:gd name="connsiteY1" fmla="*/ 0 h 333375"/>
                <a:gd name="connsiteX2" fmla="*/ 1238250 w 1333500"/>
                <a:gd name="connsiteY2" fmla="*/ 314325 h 333375"/>
                <a:gd name="connsiteX3" fmla="*/ 0 w 1333500"/>
                <a:gd name="connsiteY3" fmla="*/ 333375 h 333375"/>
                <a:gd name="connsiteX0" fmla="*/ 0 w 1333500"/>
                <a:gd name="connsiteY0" fmla="*/ 333375 h 629752"/>
                <a:gd name="connsiteX1" fmla="*/ 1333500 w 1333500"/>
                <a:gd name="connsiteY1" fmla="*/ 0 h 629752"/>
                <a:gd name="connsiteX2" fmla="*/ 1238250 w 1333500"/>
                <a:gd name="connsiteY2" fmla="*/ 314325 h 629752"/>
                <a:gd name="connsiteX3" fmla="*/ 0 w 1333500"/>
                <a:gd name="connsiteY3" fmla="*/ 333375 h 629752"/>
                <a:gd name="connsiteX0" fmla="*/ 0 w 1333500"/>
                <a:gd name="connsiteY0" fmla="*/ 333375 h 737558"/>
                <a:gd name="connsiteX1" fmla="*/ 1333500 w 1333500"/>
                <a:gd name="connsiteY1" fmla="*/ 0 h 737558"/>
                <a:gd name="connsiteX2" fmla="*/ 1238250 w 1333500"/>
                <a:gd name="connsiteY2" fmla="*/ 314325 h 737558"/>
                <a:gd name="connsiteX3" fmla="*/ 0 w 1333500"/>
                <a:gd name="connsiteY3" fmla="*/ 333375 h 737558"/>
                <a:gd name="connsiteX0" fmla="*/ 0 w 1333500"/>
                <a:gd name="connsiteY0" fmla="*/ 333375 h 694317"/>
                <a:gd name="connsiteX1" fmla="*/ 1333500 w 1333500"/>
                <a:gd name="connsiteY1" fmla="*/ 0 h 694317"/>
                <a:gd name="connsiteX2" fmla="*/ 1238250 w 1333500"/>
                <a:gd name="connsiteY2" fmla="*/ 238125 h 694317"/>
                <a:gd name="connsiteX3" fmla="*/ 0 w 1333500"/>
                <a:gd name="connsiteY3" fmla="*/ 333375 h 694317"/>
                <a:gd name="connsiteX0" fmla="*/ 0 w 1333500"/>
                <a:gd name="connsiteY0" fmla="*/ 333375 h 728742"/>
                <a:gd name="connsiteX1" fmla="*/ 1333500 w 1333500"/>
                <a:gd name="connsiteY1" fmla="*/ 0 h 728742"/>
                <a:gd name="connsiteX2" fmla="*/ 1238250 w 1333500"/>
                <a:gd name="connsiteY2" fmla="*/ 238125 h 728742"/>
                <a:gd name="connsiteX3" fmla="*/ 0 w 1333500"/>
                <a:gd name="connsiteY3" fmla="*/ 333375 h 728742"/>
                <a:gd name="connsiteX0" fmla="*/ 0 w 1323975"/>
                <a:gd name="connsiteY0" fmla="*/ 285750 h 706119"/>
                <a:gd name="connsiteX1" fmla="*/ 1323975 w 1323975"/>
                <a:gd name="connsiteY1" fmla="*/ 0 h 706119"/>
                <a:gd name="connsiteX2" fmla="*/ 1228725 w 1323975"/>
                <a:gd name="connsiteY2" fmla="*/ 238125 h 706119"/>
                <a:gd name="connsiteX3" fmla="*/ 0 w 1323975"/>
                <a:gd name="connsiteY3" fmla="*/ 285750 h 706119"/>
                <a:gd name="connsiteX0" fmla="*/ 0 w 1323975"/>
                <a:gd name="connsiteY0" fmla="*/ 285750 h 712898"/>
                <a:gd name="connsiteX1" fmla="*/ 1323975 w 1323975"/>
                <a:gd name="connsiteY1" fmla="*/ 0 h 712898"/>
                <a:gd name="connsiteX2" fmla="*/ 1228725 w 1323975"/>
                <a:gd name="connsiteY2" fmla="*/ 238125 h 712898"/>
                <a:gd name="connsiteX3" fmla="*/ 0 w 1323975"/>
                <a:gd name="connsiteY3" fmla="*/ 285750 h 712898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3975" h="750654">
                  <a:moveTo>
                    <a:pt x="0" y="285750"/>
                  </a:moveTo>
                  <a:cubicBezTo>
                    <a:pt x="203200" y="304800"/>
                    <a:pt x="873125" y="180975"/>
                    <a:pt x="1323975" y="0"/>
                  </a:cubicBezTo>
                  <a:lnTo>
                    <a:pt x="1228725" y="238125"/>
                  </a:lnTo>
                  <a:cubicBezTo>
                    <a:pt x="577850" y="1035050"/>
                    <a:pt x="31750" y="784225"/>
                    <a:pt x="0" y="285750"/>
                  </a:cubicBezTo>
                  <a:close/>
                </a:path>
              </a:pathLst>
            </a:custGeom>
            <a:solidFill>
              <a:srgbClr val="784312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299559F-92F9-B972-4922-0D0D76807F33}"/>
                </a:ext>
              </a:extLst>
            </p:cNvPr>
            <p:cNvSpPr/>
            <p:nvPr/>
          </p:nvSpPr>
          <p:spPr>
            <a:xfrm>
              <a:off x="3865848" y="1047139"/>
              <a:ext cx="2423885" cy="2815771"/>
            </a:xfrm>
            <a:prstGeom prst="ellipse">
              <a:avLst/>
            </a:prstGeom>
            <a:solidFill>
              <a:srgbClr val="9D4D1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2">
              <a:extLst>
                <a:ext uri="{FF2B5EF4-FFF2-40B4-BE49-F238E27FC236}">
                  <a16:creationId xmlns:a16="http://schemas.microsoft.com/office/drawing/2014/main" id="{5D44F371-5312-EFD5-2593-9C2DA46464DF}"/>
                </a:ext>
              </a:extLst>
            </p:cNvPr>
            <p:cNvSpPr/>
            <p:nvPr/>
          </p:nvSpPr>
          <p:spPr>
            <a:xfrm>
              <a:off x="4691691" y="3745753"/>
              <a:ext cx="738514" cy="278764"/>
            </a:xfrm>
            <a:custGeom>
              <a:avLst/>
              <a:gdLst>
                <a:gd name="connsiteX0" fmla="*/ 0 w 358140"/>
                <a:gd name="connsiteY0" fmla="*/ 207903 h 415806"/>
                <a:gd name="connsiteX1" fmla="*/ 179070 w 358140"/>
                <a:gd name="connsiteY1" fmla="*/ 0 h 415806"/>
                <a:gd name="connsiteX2" fmla="*/ 358140 w 358140"/>
                <a:gd name="connsiteY2" fmla="*/ 207903 h 415806"/>
                <a:gd name="connsiteX3" fmla="*/ 179070 w 358140"/>
                <a:gd name="connsiteY3" fmla="*/ 415806 h 415806"/>
                <a:gd name="connsiteX4" fmla="*/ 0 w 358140"/>
                <a:gd name="connsiteY4" fmla="*/ 207903 h 415806"/>
                <a:gd name="connsiteX0" fmla="*/ 0 w 358140"/>
                <a:gd name="connsiteY0" fmla="*/ 207903 h 233890"/>
                <a:gd name="connsiteX1" fmla="*/ 179070 w 358140"/>
                <a:gd name="connsiteY1" fmla="*/ 0 h 233890"/>
                <a:gd name="connsiteX2" fmla="*/ 358140 w 358140"/>
                <a:gd name="connsiteY2" fmla="*/ 207903 h 233890"/>
                <a:gd name="connsiteX3" fmla="*/ 0 w 358140"/>
                <a:gd name="connsiteY3" fmla="*/ 207903 h 233890"/>
                <a:gd name="connsiteX0" fmla="*/ 16067 w 587567"/>
                <a:gd name="connsiteY0" fmla="*/ 211536 h 215292"/>
                <a:gd name="connsiteX1" fmla="*/ 195137 w 587567"/>
                <a:gd name="connsiteY1" fmla="*/ 3633 h 215292"/>
                <a:gd name="connsiteX2" fmla="*/ 587567 w 587567"/>
                <a:gd name="connsiteY2" fmla="*/ 127716 h 215292"/>
                <a:gd name="connsiteX3" fmla="*/ 16067 w 587567"/>
                <a:gd name="connsiteY3" fmla="*/ 211536 h 215292"/>
                <a:gd name="connsiteX0" fmla="*/ 9880 w 733780"/>
                <a:gd name="connsiteY0" fmla="*/ 155428 h 164513"/>
                <a:gd name="connsiteX1" fmla="*/ 341350 w 733780"/>
                <a:gd name="connsiteY1" fmla="*/ 865 h 164513"/>
                <a:gd name="connsiteX2" fmla="*/ 733780 w 733780"/>
                <a:gd name="connsiteY2" fmla="*/ 124948 h 164513"/>
                <a:gd name="connsiteX3" fmla="*/ 9880 w 733780"/>
                <a:gd name="connsiteY3" fmla="*/ 155428 h 164513"/>
                <a:gd name="connsiteX0" fmla="*/ 9880 w 733780"/>
                <a:gd name="connsiteY0" fmla="*/ 155428 h 232383"/>
                <a:gd name="connsiteX1" fmla="*/ 341350 w 733780"/>
                <a:gd name="connsiteY1" fmla="*/ 865 h 232383"/>
                <a:gd name="connsiteX2" fmla="*/ 733780 w 733780"/>
                <a:gd name="connsiteY2" fmla="*/ 124948 h 232383"/>
                <a:gd name="connsiteX3" fmla="*/ 9880 w 733780"/>
                <a:gd name="connsiteY3" fmla="*/ 155428 h 232383"/>
                <a:gd name="connsiteX0" fmla="*/ 33010 w 756910"/>
                <a:gd name="connsiteY0" fmla="*/ 155428 h 269574"/>
                <a:gd name="connsiteX1" fmla="*/ 364480 w 756910"/>
                <a:gd name="connsiteY1" fmla="*/ 865 h 269574"/>
                <a:gd name="connsiteX2" fmla="*/ 756910 w 756910"/>
                <a:gd name="connsiteY2" fmla="*/ 124948 h 269574"/>
                <a:gd name="connsiteX3" fmla="*/ 33010 w 756910"/>
                <a:gd name="connsiteY3" fmla="*/ 155428 h 269574"/>
                <a:gd name="connsiteX0" fmla="*/ 30059 w 757509"/>
                <a:gd name="connsiteY0" fmla="*/ 154763 h 209682"/>
                <a:gd name="connsiteX1" fmla="*/ 361529 w 757509"/>
                <a:gd name="connsiteY1" fmla="*/ 200 h 209682"/>
                <a:gd name="connsiteX2" fmla="*/ 753959 w 757509"/>
                <a:gd name="connsiteY2" fmla="*/ 124283 h 209682"/>
                <a:gd name="connsiteX3" fmla="*/ 97428 w 757509"/>
                <a:gd name="connsiteY3" fmla="*/ 209016 h 209682"/>
                <a:gd name="connsiteX4" fmla="*/ 30059 w 757509"/>
                <a:gd name="connsiteY4" fmla="*/ 154763 h 209682"/>
                <a:gd name="connsiteX0" fmla="*/ 11919 w 671890"/>
                <a:gd name="connsiteY0" fmla="*/ 210146 h 213922"/>
                <a:gd name="connsiteX1" fmla="*/ 276020 w 671890"/>
                <a:gd name="connsiteY1" fmla="*/ 1330 h 213922"/>
                <a:gd name="connsiteX2" fmla="*/ 668450 w 671890"/>
                <a:gd name="connsiteY2" fmla="*/ 125413 h 213922"/>
                <a:gd name="connsiteX3" fmla="*/ 11919 w 671890"/>
                <a:gd name="connsiteY3" fmla="*/ 210146 h 213922"/>
                <a:gd name="connsiteX0" fmla="*/ 9850 w 738514"/>
                <a:gd name="connsiteY0" fmla="*/ 155688 h 164845"/>
                <a:gd name="connsiteX1" fmla="*/ 342531 w 738514"/>
                <a:gd name="connsiteY1" fmla="*/ 212 h 164845"/>
                <a:gd name="connsiteX2" fmla="*/ 734961 w 738514"/>
                <a:gd name="connsiteY2" fmla="*/ 124295 h 164845"/>
                <a:gd name="connsiteX3" fmla="*/ 9850 w 738514"/>
                <a:gd name="connsiteY3" fmla="*/ 155688 h 164845"/>
                <a:gd name="connsiteX0" fmla="*/ 9850 w 738514"/>
                <a:gd name="connsiteY0" fmla="*/ 155688 h 242636"/>
                <a:gd name="connsiteX1" fmla="*/ 342531 w 738514"/>
                <a:gd name="connsiteY1" fmla="*/ 212 h 242636"/>
                <a:gd name="connsiteX2" fmla="*/ 734961 w 738514"/>
                <a:gd name="connsiteY2" fmla="*/ 124295 h 242636"/>
                <a:gd name="connsiteX3" fmla="*/ 9850 w 738514"/>
                <a:gd name="connsiteY3" fmla="*/ 155688 h 242636"/>
                <a:gd name="connsiteX0" fmla="*/ 9850 w 738514"/>
                <a:gd name="connsiteY0" fmla="*/ 155688 h 270787"/>
                <a:gd name="connsiteX1" fmla="*/ 342531 w 738514"/>
                <a:gd name="connsiteY1" fmla="*/ 212 h 270787"/>
                <a:gd name="connsiteX2" fmla="*/ 734961 w 738514"/>
                <a:gd name="connsiteY2" fmla="*/ 124295 h 270787"/>
                <a:gd name="connsiteX3" fmla="*/ 9850 w 738514"/>
                <a:gd name="connsiteY3" fmla="*/ 155688 h 270787"/>
                <a:gd name="connsiteX0" fmla="*/ 9850 w 738514"/>
                <a:gd name="connsiteY0" fmla="*/ 155688 h 278764"/>
                <a:gd name="connsiteX1" fmla="*/ 342531 w 738514"/>
                <a:gd name="connsiteY1" fmla="*/ 212 h 278764"/>
                <a:gd name="connsiteX2" fmla="*/ 734961 w 738514"/>
                <a:gd name="connsiteY2" fmla="*/ 124295 h 278764"/>
                <a:gd name="connsiteX3" fmla="*/ 9850 w 738514"/>
                <a:gd name="connsiteY3" fmla="*/ 155688 h 27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8514" h="278764">
                  <a:moveTo>
                    <a:pt x="9850" y="155688"/>
                  </a:moveTo>
                  <a:cubicBezTo>
                    <a:pt x="-55555" y="135008"/>
                    <a:pt x="221679" y="5444"/>
                    <a:pt x="342531" y="212"/>
                  </a:cubicBezTo>
                  <a:cubicBezTo>
                    <a:pt x="463383" y="-5020"/>
                    <a:pt x="775168" y="88222"/>
                    <a:pt x="734961" y="124295"/>
                  </a:cubicBezTo>
                  <a:cubicBezTo>
                    <a:pt x="580454" y="358488"/>
                    <a:pt x="75255" y="290668"/>
                    <a:pt x="9850" y="155688"/>
                  </a:cubicBezTo>
                  <a:close/>
                </a:path>
              </a:pathLst>
            </a:custGeom>
            <a:solidFill>
              <a:srgbClr val="9D4D1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10">
              <a:extLst>
                <a:ext uri="{FF2B5EF4-FFF2-40B4-BE49-F238E27FC236}">
                  <a16:creationId xmlns:a16="http://schemas.microsoft.com/office/drawing/2014/main" id="{795BFAF3-82BB-2636-B474-CB1B892E3122}"/>
                </a:ext>
              </a:extLst>
            </p:cNvPr>
            <p:cNvSpPr/>
            <p:nvPr/>
          </p:nvSpPr>
          <p:spPr>
            <a:xfrm>
              <a:off x="4345605" y="3204726"/>
              <a:ext cx="1377234" cy="658184"/>
            </a:xfrm>
            <a:custGeom>
              <a:avLst/>
              <a:gdLst>
                <a:gd name="connsiteX0" fmla="*/ 0 w 922020"/>
                <a:gd name="connsiteY0" fmla="*/ 0 h 99060"/>
                <a:gd name="connsiteX1" fmla="*/ 922020 w 922020"/>
                <a:gd name="connsiteY1" fmla="*/ 0 h 99060"/>
                <a:gd name="connsiteX2" fmla="*/ 922020 w 922020"/>
                <a:gd name="connsiteY2" fmla="*/ 99060 h 99060"/>
                <a:gd name="connsiteX3" fmla="*/ 0 w 922020"/>
                <a:gd name="connsiteY3" fmla="*/ 99060 h 99060"/>
                <a:gd name="connsiteX4" fmla="*/ 0 w 922020"/>
                <a:gd name="connsiteY4" fmla="*/ 0 h 99060"/>
                <a:gd name="connsiteX0" fmla="*/ 0 w 922020"/>
                <a:gd name="connsiteY0" fmla="*/ 0 h 454660"/>
                <a:gd name="connsiteX1" fmla="*/ 922020 w 922020"/>
                <a:gd name="connsiteY1" fmla="*/ 0 h 454660"/>
                <a:gd name="connsiteX2" fmla="*/ 922020 w 922020"/>
                <a:gd name="connsiteY2" fmla="*/ 99060 h 454660"/>
                <a:gd name="connsiteX3" fmla="*/ 133350 w 922020"/>
                <a:gd name="connsiteY3" fmla="*/ 454660 h 454660"/>
                <a:gd name="connsiteX4" fmla="*/ 0 w 922020"/>
                <a:gd name="connsiteY4" fmla="*/ 0 h 454660"/>
                <a:gd name="connsiteX0" fmla="*/ 285750 w 788670"/>
                <a:gd name="connsiteY0" fmla="*/ 0 h 588010"/>
                <a:gd name="connsiteX1" fmla="*/ 788670 w 788670"/>
                <a:gd name="connsiteY1" fmla="*/ 133350 h 588010"/>
                <a:gd name="connsiteX2" fmla="*/ 788670 w 788670"/>
                <a:gd name="connsiteY2" fmla="*/ 232410 h 588010"/>
                <a:gd name="connsiteX3" fmla="*/ 0 w 788670"/>
                <a:gd name="connsiteY3" fmla="*/ 588010 h 588010"/>
                <a:gd name="connsiteX4" fmla="*/ 285750 w 788670"/>
                <a:gd name="connsiteY4" fmla="*/ 0 h 588010"/>
                <a:gd name="connsiteX0" fmla="*/ 285750 w 788670"/>
                <a:gd name="connsiteY0" fmla="*/ 0 h 588010"/>
                <a:gd name="connsiteX1" fmla="*/ 788670 w 788670"/>
                <a:gd name="connsiteY1" fmla="*/ 133350 h 588010"/>
                <a:gd name="connsiteX2" fmla="*/ 541020 w 788670"/>
                <a:gd name="connsiteY2" fmla="*/ 505460 h 588010"/>
                <a:gd name="connsiteX3" fmla="*/ 0 w 788670"/>
                <a:gd name="connsiteY3" fmla="*/ 588010 h 588010"/>
                <a:gd name="connsiteX4" fmla="*/ 285750 w 788670"/>
                <a:gd name="connsiteY4" fmla="*/ 0 h 588010"/>
                <a:gd name="connsiteX0" fmla="*/ 285750 w 541020"/>
                <a:gd name="connsiteY0" fmla="*/ 0 h 588010"/>
                <a:gd name="connsiteX1" fmla="*/ 541020 w 541020"/>
                <a:gd name="connsiteY1" fmla="*/ 505460 h 588010"/>
                <a:gd name="connsiteX2" fmla="*/ 0 w 541020"/>
                <a:gd name="connsiteY2" fmla="*/ 588010 h 588010"/>
                <a:gd name="connsiteX3" fmla="*/ 285750 w 541020"/>
                <a:gd name="connsiteY3" fmla="*/ 0 h 588010"/>
                <a:gd name="connsiteX0" fmla="*/ 323850 w 541020"/>
                <a:gd name="connsiteY0" fmla="*/ 0 h 588010"/>
                <a:gd name="connsiteX1" fmla="*/ 541020 w 541020"/>
                <a:gd name="connsiteY1" fmla="*/ 505460 h 588010"/>
                <a:gd name="connsiteX2" fmla="*/ 0 w 541020"/>
                <a:gd name="connsiteY2" fmla="*/ 588010 h 588010"/>
                <a:gd name="connsiteX3" fmla="*/ 323850 w 541020"/>
                <a:gd name="connsiteY3" fmla="*/ 0 h 588010"/>
                <a:gd name="connsiteX0" fmla="*/ 323850 w 807125"/>
                <a:gd name="connsiteY0" fmla="*/ 128577 h 716587"/>
                <a:gd name="connsiteX1" fmla="*/ 541020 w 807125"/>
                <a:gd name="connsiteY1" fmla="*/ 634037 h 716587"/>
                <a:gd name="connsiteX2" fmla="*/ 0 w 807125"/>
                <a:gd name="connsiteY2" fmla="*/ 716587 h 716587"/>
                <a:gd name="connsiteX3" fmla="*/ 323850 w 807125"/>
                <a:gd name="connsiteY3" fmla="*/ 128577 h 716587"/>
                <a:gd name="connsiteX0" fmla="*/ 323850 w 1032728"/>
                <a:gd name="connsiteY0" fmla="*/ 90924 h 678934"/>
                <a:gd name="connsiteX1" fmla="*/ 541020 w 1032728"/>
                <a:gd name="connsiteY1" fmla="*/ 596384 h 678934"/>
                <a:gd name="connsiteX2" fmla="*/ 0 w 1032728"/>
                <a:gd name="connsiteY2" fmla="*/ 678934 h 678934"/>
                <a:gd name="connsiteX3" fmla="*/ 323850 w 1032728"/>
                <a:gd name="connsiteY3" fmla="*/ 90924 h 678934"/>
                <a:gd name="connsiteX0" fmla="*/ 579682 w 1288560"/>
                <a:gd name="connsiteY0" fmla="*/ 90924 h 678934"/>
                <a:gd name="connsiteX1" fmla="*/ 796852 w 1288560"/>
                <a:gd name="connsiteY1" fmla="*/ 596384 h 678934"/>
                <a:gd name="connsiteX2" fmla="*/ 255832 w 1288560"/>
                <a:gd name="connsiteY2" fmla="*/ 678934 h 678934"/>
                <a:gd name="connsiteX3" fmla="*/ 579682 w 1288560"/>
                <a:gd name="connsiteY3" fmla="*/ 90924 h 678934"/>
                <a:gd name="connsiteX0" fmla="*/ 672866 w 1381744"/>
                <a:gd name="connsiteY0" fmla="*/ 90924 h 678934"/>
                <a:gd name="connsiteX1" fmla="*/ 890036 w 1381744"/>
                <a:gd name="connsiteY1" fmla="*/ 596384 h 678934"/>
                <a:gd name="connsiteX2" fmla="*/ 349016 w 1381744"/>
                <a:gd name="connsiteY2" fmla="*/ 678934 h 678934"/>
                <a:gd name="connsiteX3" fmla="*/ 672866 w 1381744"/>
                <a:gd name="connsiteY3" fmla="*/ 90924 h 678934"/>
                <a:gd name="connsiteX0" fmla="*/ 664910 w 1373788"/>
                <a:gd name="connsiteY0" fmla="*/ 90924 h 647184"/>
                <a:gd name="connsiteX1" fmla="*/ 882080 w 1373788"/>
                <a:gd name="connsiteY1" fmla="*/ 596384 h 647184"/>
                <a:gd name="connsiteX2" fmla="*/ 360110 w 1373788"/>
                <a:gd name="connsiteY2" fmla="*/ 647184 h 647184"/>
                <a:gd name="connsiteX3" fmla="*/ 664910 w 1373788"/>
                <a:gd name="connsiteY3" fmla="*/ 90924 h 647184"/>
                <a:gd name="connsiteX0" fmla="*/ 662295 w 1371173"/>
                <a:gd name="connsiteY0" fmla="*/ 90924 h 646009"/>
                <a:gd name="connsiteX1" fmla="*/ 879465 w 1371173"/>
                <a:gd name="connsiteY1" fmla="*/ 596384 h 646009"/>
                <a:gd name="connsiteX2" fmla="*/ 363845 w 1371173"/>
                <a:gd name="connsiteY2" fmla="*/ 615434 h 646009"/>
                <a:gd name="connsiteX3" fmla="*/ 662295 w 1371173"/>
                <a:gd name="connsiteY3" fmla="*/ 90924 h 646009"/>
                <a:gd name="connsiteX0" fmla="*/ 689698 w 1398576"/>
                <a:gd name="connsiteY0" fmla="*/ 90924 h 646009"/>
                <a:gd name="connsiteX1" fmla="*/ 906868 w 1398576"/>
                <a:gd name="connsiteY1" fmla="*/ 596384 h 646009"/>
                <a:gd name="connsiteX2" fmla="*/ 391248 w 1398576"/>
                <a:gd name="connsiteY2" fmla="*/ 615434 h 646009"/>
                <a:gd name="connsiteX3" fmla="*/ 689698 w 1398576"/>
                <a:gd name="connsiteY3" fmla="*/ 90924 h 646009"/>
                <a:gd name="connsiteX0" fmla="*/ 619002 w 1327880"/>
                <a:gd name="connsiteY0" fmla="*/ 90924 h 646009"/>
                <a:gd name="connsiteX1" fmla="*/ 836172 w 1327880"/>
                <a:gd name="connsiteY1" fmla="*/ 596384 h 646009"/>
                <a:gd name="connsiteX2" fmla="*/ 320552 w 1327880"/>
                <a:gd name="connsiteY2" fmla="*/ 615434 h 646009"/>
                <a:gd name="connsiteX3" fmla="*/ 619002 w 1327880"/>
                <a:gd name="connsiteY3" fmla="*/ 90924 h 646009"/>
                <a:gd name="connsiteX0" fmla="*/ 678132 w 1387010"/>
                <a:gd name="connsiteY0" fmla="*/ 90924 h 646009"/>
                <a:gd name="connsiteX1" fmla="*/ 895302 w 1387010"/>
                <a:gd name="connsiteY1" fmla="*/ 596384 h 646009"/>
                <a:gd name="connsiteX2" fmla="*/ 379682 w 1387010"/>
                <a:gd name="connsiteY2" fmla="*/ 615434 h 646009"/>
                <a:gd name="connsiteX3" fmla="*/ 678132 w 1387010"/>
                <a:gd name="connsiteY3" fmla="*/ 90924 h 646009"/>
                <a:gd name="connsiteX0" fmla="*/ 678132 w 1387010"/>
                <a:gd name="connsiteY0" fmla="*/ 90924 h 646009"/>
                <a:gd name="connsiteX1" fmla="*/ 895302 w 1387010"/>
                <a:gd name="connsiteY1" fmla="*/ 596384 h 646009"/>
                <a:gd name="connsiteX2" fmla="*/ 502871 w 1387010"/>
                <a:gd name="connsiteY2" fmla="*/ 605275 h 646009"/>
                <a:gd name="connsiteX3" fmla="*/ 379682 w 1387010"/>
                <a:gd name="connsiteY3" fmla="*/ 615434 h 646009"/>
                <a:gd name="connsiteX4" fmla="*/ 678132 w 1387010"/>
                <a:gd name="connsiteY4" fmla="*/ 90924 h 646009"/>
                <a:gd name="connsiteX0" fmla="*/ 175261 w 884139"/>
                <a:gd name="connsiteY0" fmla="*/ 90924 h 646009"/>
                <a:gd name="connsiteX1" fmla="*/ 392431 w 884139"/>
                <a:gd name="connsiteY1" fmla="*/ 596384 h 646009"/>
                <a:gd name="connsiteX2" fmla="*/ 0 w 884139"/>
                <a:gd name="connsiteY2" fmla="*/ 605275 h 646009"/>
                <a:gd name="connsiteX3" fmla="*/ 175261 w 884139"/>
                <a:gd name="connsiteY3" fmla="*/ 90924 h 646009"/>
                <a:gd name="connsiteX0" fmla="*/ 515378 w 1224256"/>
                <a:gd name="connsiteY0" fmla="*/ 116708 h 671793"/>
                <a:gd name="connsiteX1" fmla="*/ 732548 w 1224256"/>
                <a:gd name="connsiteY1" fmla="*/ 622168 h 671793"/>
                <a:gd name="connsiteX2" fmla="*/ 340117 w 1224256"/>
                <a:gd name="connsiteY2" fmla="*/ 631059 h 671793"/>
                <a:gd name="connsiteX3" fmla="*/ 515378 w 1224256"/>
                <a:gd name="connsiteY3" fmla="*/ 116708 h 671793"/>
                <a:gd name="connsiteX0" fmla="*/ 668356 w 1377234"/>
                <a:gd name="connsiteY0" fmla="*/ 90924 h 658184"/>
                <a:gd name="connsiteX1" fmla="*/ 885526 w 1377234"/>
                <a:gd name="connsiteY1" fmla="*/ 596384 h 658184"/>
                <a:gd name="connsiteX2" fmla="*/ 493095 w 1377234"/>
                <a:gd name="connsiteY2" fmla="*/ 605275 h 658184"/>
                <a:gd name="connsiteX3" fmla="*/ 668356 w 1377234"/>
                <a:gd name="connsiteY3" fmla="*/ 90924 h 658184"/>
                <a:gd name="connsiteX0" fmla="*/ 668356 w 1377234"/>
                <a:gd name="connsiteY0" fmla="*/ 90924 h 658184"/>
                <a:gd name="connsiteX1" fmla="*/ 885526 w 1377234"/>
                <a:gd name="connsiteY1" fmla="*/ 596384 h 658184"/>
                <a:gd name="connsiteX2" fmla="*/ 493095 w 1377234"/>
                <a:gd name="connsiteY2" fmla="*/ 605275 h 658184"/>
                <a:gd name="connsiteX3" fmla="*/ 668356 w 1377234"/>
                <a:gd name="connsiteY3" fmla="*/ 90924 h 658184"/>
                <a:gd name="connsiteX0" fmla="*/ 668356 w 1377234"/>
                <a:gd name="connsiteY0" fmla="*/ 90924 h 658184"/>
                <a:gd name="connsiteX1" fmla="*/ 885526 w 1377234"/>
                <a:gd name="connsiteY1" fmla="*/ 596384 h 658184"/>
                <a:gd name="connsiteX2" fmla="*/ 493095 w 1377234"/>
                <a:gd name="connsiteY2" fmla="*/ 605275 h 658184"/>
                <a:gd name="connsiteX3" fmla="*/ 668356 w 1377234"/>
                <a:gd name="connsiteY3" fmla="*/ 90924 h 658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7234" h="658184">
                  <a:moveTo>
                    <a:pt x="668356" y="90924"/>
                  </a:moveTo>
                  <a:cubicBezTo>
                    <a:pt x="1655146" y="-337489"/>
                    <a:pt x="1498936" y="904147"/>
                    <a:pt x="885526" y="596384"/>
                  </a:cubicBezTo>
                  <a:cubicBezTo>
                    <a:pt x="754716" y="548548"/>
                    <a:pt x="630255" y="557861"/>
                    <a:pt x="493095" y="605275"/>
                  </a:cubicBezTo>
                  <a:cubicBezTo>
                    <a:pt x="37165" y="922775"/>
                    <a:pt x="-412414" y="-309126"/>
                    <a:pt x="668356" y="90924"/>
                  </a:cubicBezTo>
                  <a:close/>
                </a:path>
              </a:pathLst>
            </a:custGeom>
            <a:solidFill>
              <a:srgbClr val="E3805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E78F48D-C8F0-29EE-2027-F0F56C21D23E}"/>
                </a:ext>
              </a:extLst>
            </p:cNvPr>
            <p:cNvSpPr/>
            <p:nvPr/>
          </p:nvSpPr>
          <p:spPr>
            <a:xfrm>
              <a:off x="4656137" y="3455347"/>
              <a:ext cx="113023" cy="113023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BD79CA6-3722-C03C-42AD-A8BDCE94A658}"/>
                </a:ext>
              </a:extLst>
            </p:cNvPr>
            <p:cNvSpPr/>
            <p:nvPr/>
          </p:nvSpPr>
          <p:spPr>
            <a:xfrm>
              <a:off x="5248917" y="3455347"/>
              <a:ext cx="113023" cy="113023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AD2DF1B-ABF4-120C-70D4-492F72E13A7B}"/>
                </a:ext>
              </a:extLst>
            </p:cNvPr>
            <p:cNvGrpSpPr/>
            <p:nvPr/>
          </p:nvGrpSpPr>
          <p:grpSpPr>
            <a:xfrm>
              <a:off x="5054136" y="2317768"/>
              <a:ext cx="705756" cy="892861"/>
              <a:chOff x="8311798" y="1141670"/>
              <a:chExt cx="705756" cy="892861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FB57357-8640-1799-9CDE-F10FB123FAE2}"/>
                  </a:ext>
                </a:extLst>
              </p:cNvPr>
              <p:cNvSpPr/>
              <p:nvPr/>
            </p:nvSpPr>
            <p:spPr>
              <a:xfrm>
                <a:off x="8321988" y="1141670"/>
                <a:ext cx="695566" cy="892861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D46D1C9-56D5-F7B3-F315-ADB1B19663DD}"/>
                  </a:ext>
                </a:extLst>
              </p:cNvPr>
              <p:cNvSpPr/>
              <p:nvPr/>
            </p:nvSpPr>
            <p:spPr>
              <a:xfrm>
                <a:off x="8311798" y="1289846"/>
                <a:ext cx="437349" cy="56140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7C3560C-5334-8281-3D57-B917BF27C277}"/>
                  </a:ext>
                </a:extLst>
              </p:cNvPr>
              <p:cNvSpPr/>
              <p:nvPr/>
            </p:nvSpPr>
            <p:spPr>
              <a:xfrm>
                <a:off x="8452671" y="1616880"/>
                <a:ext cx="170305" cy="218611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3088B7C-7668-7D62-B13A-67A6330D9BC7}"/>
                </a:ext>
              </a:extLst>
            </p:cNvPr>
            <p:cNvGrpSpPr/>
            <p:nvPr/>
          </p:nvGrpSpPr>
          <p:grpSpPr>
            <a:xfrm>
              <a:off x="4218789" y="2317770"/>
              <a:ext cx="701999" cy="892861"/>
              <a:chOff x="8315555" y="1141670"/>
              <a:chExt cx="701999" cy="892861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6B38C1D-675F-80FC-8163-8A5FF4CA98CD}"/>
                  </a:ext>
                </a:extLst>
              </p:cNvPr>
              <p:cNvSpPr/>
              <p:nvPr/>
            </p:nvSpPr>
            <p:spPr>
              <a:xfrm>
                <a:off x="8321988" y="1141670"/>
                <a:ext cx="695566" cy="892861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8558973-8870-225D-E341-74D4D473F4F5}"/>
                  </a:ext>
                </a:extLst>
              </p:cNvPr>
              <p:cNvSpPr/>
              <p:nvPr/>
            </p:nvSpPr>
            <p:spPr>
              <a:xfrm>
                <a:off x="8315555" y="1305620"/>
                <a:ext cx="437349" cy="56140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50C24155-DDF6-1E9D-3AFC-3F95E3A5CFF0}"/>
                  </a:ext>
                </a:extLst>
              </p:cNvPr>
              <p:cNvSpPr/>
              <p:nvPr/>
            </p:nvSpPr>
            <p:spPr>
              <a:xfrm>
                <a:off x="8442371" y="1621193"/>
                <a:ext cx="170305" cy="218611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4" name="Oval 2">
              <a:extLst>
                <a:ext uri="{FF2B5EF4-FFF2-40B4-BE49-F238E27FC236}">
                  <a16:creationId xmlns:a16="http://schemas.microsoft.com/office/drawing/2014/main" id="{69D39F3D-1A3B-FA6B-CBF1-186564F7FEED}"/>
                </a:ext>
              </a:extLst>
            </p:cNvPr>
            <p:cNvSpPr/>
            <p:nvPr/>
          </p:nvSpPr>
          <p:spPr>
            <a:xfrm>
              <a:off x="3870665" y="1041937"/>
              <a:ext cx="2414253" cy="1845063"/>
            </a:xfrm>
            <a:custGeom>
              <a:avLst/>
              <a:gdLst>
                <a:gd name="connsiteX0" fmla="*/ 0 w 2423885"/>
                <a:gd name="connsiteY0" fmla="*/ 1407886 h 2815771"/>
                <a:gd name="connsiteX1" fmla="*/ 1211943 w 2423885"/>
                <a:gd name="connsiteY1" fmla="*/ 0 h 2815771"/>
                <a:gd name="connsiteX2" fmla="*/ 2423886 w 2423885"/>
                <a:gd name="connsiteY2" fmla="*/ 1407886 h 2815771"/>
                <a:gd name="connsiteX3" fmla="*/ 1211943 w 2423885"/>
                <a:gd name="connsiteY3" fmla="*/ 2815772 h 2815771"/>
                <a:gd name="connsiteX4" fmla="*/ 0 w 2423885"/>
                <a:gd name="connsiteY4" fmla="*/ 1407886 h 2815771"/>
                <a:gd name="connsiteX0" fmla="*/ 0 w 2423886"/>
                <a:gd name="connsiteY0" fmla="*/ 1407886 h 1583872"/>
                <a:gd name="connsiteX1" fmla="*/ 1211943 w 2423886"/>
                <a:gd name="connsiteY1" fmla="*/ 0 h 1583872"/>
                <a:gd name="connsiteX2" fmla="*/ 2423886 w 2423886"/>
                <a:gd name="connsiteY2" fmla="*/ 1407886 h 1583872"/>
                <a:gd name="connsiteX3" fmla="*/ 0 w 2423886"/>
                <a:gd name="connsiteY3" fmla="*/ 1407886 h 1583872"/>
                <a:gd name="connsiteX0" fmla="*/ 82880 w 2526067"/>
                <a:gd name="connsiteY0" fmla="*/ 1407886 h 1561363"/>
                <a:gd name="connsiteX1" fmla="*/ 1294823 w 2526067"/>
                <a:gd name="connsiteY1" fmla="*/ 0 h 1561363"/>
                <a:gd name="connsiteX2" fmla="*/ 2506766 w 2526067"/>
                <a:gd name="connsiteY2" fmla="*/ 1407886 h 1561363"/>
                <a:gd name="connsiteX3" fmla="*/ 373165 w 2526067"/>
                <a:gd name="connsiteY3" fmla="*/ 1524001 h 1561363"/>
                <a:gd name="connsiteX4" fmla="*/ 82880 w 2526067"/>
                <a:gd name="connsiteY4" fmla="*/ 1407886 h 1561363"/>
                <a:gd name="connsiteX0" fmla="*/ 82880 w 2509941"/>
                <a:gd name="connsiteY0" fmla="*/ 1407886 h 1561363"/>
                <a:gd name="connsiteX1" fmla="*/ 1294823 w 2509941"/>
                <a:gd name="connsiteY1" fmla="*/ 0 h 1561363"/>
                <a:gd name="connsiteX2" fmla="*/ 2506766 w 2509941"/>
                <a:gd name="connsiteY2" fmla="*/ 1407886 h 1561363"/>
                <a:gd name="connsiteX3" fmla="*/ 895679 w 2509941"/>
                <a:gd name="connsiteY3" fmla="*/ 1059545 h 1561363"/>
                <a:gd name="connsiteX4" fmla="*/ 373165 w 2509941"/>
                <a:gd name="connsiteY4" fmla="*/ 1524001 h 1561363"/>
                <a:gd name="connsiteX5" fmla="*/ 82880 w 2509941"/>
                <a:gd name="connsiteY5" fmla="*/ 1407886 h 1561363"/>
                <a:gd name="connsiteX0" fmla="*/ 82880 w 2506902"/>
                <a:gd name="connsiteY0" fmla="*/ 1407886 h 1561363"/>
                <a:gd name="connsiteX1" fmla="*/ 1294823 w 2506902"/>
                <a:gd name="connsiteY1" fmla="*/ 0 h 1561363"/>
                <a:gd name="connsiteX2" fmla="*/ 2506766 w 2506902"/>
                <a:gd name="connsiteY2" fmla="*/ 1407886 h 1561363"/>
                <a:gd name="connsiteX3" fmla="*/ 1287565 w 2506902"/>
                <a:gd name="connsiteY3" fmla="*/ 1480459 h 1561363"/>
                <a:gd name="connsiteX4" fmla="*/ 895679 w 2506902"/>
                <a:gd name="connsiteY4" fmla="*/ 1059545 h 1561363"/>
                <a:gd name="connsiteX5" fmla="*/ 373165 w 2506902"/>
                <a:gd name="connsiteY5" fmla="*/ 1524001 h 1561363"/>
                <a:gd name="connsiteX6" fmla="*/ 82880 w 2506902"/>
                <a:gd name="connsiteY6" fmla="*/ 1407886 h 1561363"/>
                <a:gd name="connsiteX0" fmla="*/ 82880 w 2514514"/>
                <a:gd name="connsiteY0" fmla="*/ 1407886 h 1561363"/>
                <a:gd name="connsiteX1" fmla="*/ 1294823 w 2514514"/>
                <a:gd name="connsiteY1" fmla="*/ 0 h 1561363"/>
                <a:gd name="connsiteX2" fmla="*/ 2506766 w 2514514"/>
                <a:gd name="connsiteY2" fmla="*/ 1407886 h 1561363"/>
                <a:gd name="connsiteX3" fmla="*/ 1737508 w 2514514"/>
                <a:gd name="connsiteY3" fmla="*/ 1248230 h 1561363"/>
                <a:gd name="connsiteX4" fmla="*/ 1287565 w 2514514"/>
                <a:gd name="connsiteY4" fmla="*/ 1480459 h 1561363"/>
                <a:gd name="connsiteX5" fmla="*/ 895679 w 2514514"/>
                <a:gd name="connsiteY5" fmla="*/ 1059545 h 1561363"/>
                <a:gd name="connsiteX6" fmla="*/ 373165 w 2514514"/>
                <a:gd name="connsiteY6" fmla="*/ 1524001 h 1561363"/>
                <a:gd name="connsiteX7" fmla="*/ 82880 w 2514514"/>
                <a:gd name="connsiteY7" fmla="*/ 1407886 h 1561363"/>
                <a:gd name="connsiteX0" fmla="*/ 82880 w 2542601"/>
                <a:gd name="connsiteY0" fmla="*/ 1407886 h 1561363"/>
                <a:gd name="connsiteX1" fmla="*/ 1294823 w 2542601"/>
                <a:gd name="connsiteY1" fmla="*/ 0 h 1561363"/>
                <a:gd name="connsiteX2" fmla="*/ 2506766 w 2542601"/>
                <a:gd name="connsiteY2" fmla="*/ 1407886 h 1561363"/>
                <a:gd name="connsiteX3" fmla="*/ 2172936 w 2542601"/>
                <a:gd name="connsiteY3" fmla="*/ 1349830 h 1561363"/>
                <a:gd name="connsiteX4" fmla="*/ 1737508 w 2542601"/>
                <a:gd name="connsiteY4" fmla="*/ 1248230 h 1561363"/>
                <a:gd name="connsiteX5" fmla="*/ 1287565 w 2542601"/>
                <a:gd name="connsiteY5" fmla="*/ 1480459 h 1561363"/>
                <a:gd name="connsiteX6" fmla="*/ 895679 w 2542601"/>
                <a:gd name="connsiteY6" fmla="*/ 1059545 h 1561363"/>
                <a:gd name="connsiteX7" fmla="*/ 373165 w 2542601"/>
                <a:gd name="connsiteY7" fmla="*/ 1524001 h 1561363"/>
                <a:gd name="connsiteX8" fmla="*/ 82880 w 2542601"/>
                <a:gd name="connsiteY8" fmla="*/ 1407886 h 1561363"/>
                <a:gd name="connsiteX0" fmla="*/ 38914 w 2498635"/>
                <a:gd name="connsiteY0" fmla="*/ 1407886 h 1627705"/>
                <a:gd name="connsiteX1" fmla="*/ 1250857 w 2498635"/>
                <a:gd name="connsiteY1" fmla="*/ 0 h 1627705"/>
                <a:gd name="connsiteX2" fmla="*/ 2462800 w 2498635"/>
                <a:gd name="connsiteY2" fmla="*/ 1407886 h 1627705"/>
                <a:gd name="connsiteX3" fmla="*/ 2128970 w 2498635"/>
                <a:gd name="connsiteY3" fmla="*/ 1349830 h 1627705"/>
                <a:gd name="connsiteX4" fmla="*/ 1693542 w 2498635"/>
                <a:gd name="connsiteY4" fmla="*/ 1248230 h 1627705"/>
                <a:gd name="connsiteX5" fmla="*/ 1243599 w 2498635"/>
                <a:gd name="connsiteY5" fmla="*/ 1480459 h 1627705"/>
                <a:gd name="connsiteX6" fmla="*/ 851713 w 2498635"/>
                <a:gd name="connsiteY6" fmla="*/ 1059545 h 1627705"/>
                <a:gd name="connsiteX7" fmla="*/ 329199 w 2498635"/>
                <a:gd name="connsiteY7" fmla="*/ 1524001 h 1627705"/>
                <a:gd name="connsiteX8" fmla="*/ 38914 w 2498635"/>
                <a:gd name="connsiteY8" fmla="*/ 1407886 h 1627705"/>
                <a:gd name="connsiteX0" fmla="*/ 48478 w 2477719"/>
                <a:gd name="connsiteY0" fmla="*/ 1407886 h 1627705"/>
                <a:gd name="connsiteX1" fmla="*/ 1229941 w 2477719"/>
                <a:gd name="connsiteY1" fmla="*/ 0 h 1627705"/>
                <a:gd name="connsiteX2" fmla="*/ 2441884 w 2477719"/>
                <a:gd name="connsiteY2" fmla="*/ 1407886 h 1627705"/>
                <a:gd name="connsiteX3" fmla="*/ 2108054 w 2477719"/>
                <a:gd name="connsiteY3" fmla="*/ 1349830 h 1627705"/>
                <a:gd name="connsiteX4" fmla="*/ 1672626 w 2477719"/>
                <a:gd name="connsiteY4" fmla="*/ 1248230 h 1627705"/>
                <a:gd name="connsiteX5" fmla="*/ 1222683 w 2477719"/>
                <a:gd name="connsiteY5" fmla="*/ 1480459 h 1627705"/>
                <a:gd name="connsiteX6" fmla="*/ 830797 w 2477719"/>
                <a:gd name="connsiteY6" fmla="*/ 1059545 h 1627705"/>
                <a:gd name="connsiteX7" fmla="*/ 308283 w 2477719"/>
                <a:gd name="connsiteY7" fmla="*/ 1524001 h 1627705"/>
                <a:gd name="connsiteX8" fmla="*/ 48478 w 2477719"/>
                <a:gd name="connsiteY8" fmla="*/ 1407886 h 1627705"/>
                <a:gd name="connsiteX0" fmla="*/ 41133 w 2493234"/>
                <a:gd name="connsiteY0" fmla="*/ 1377425 h 1608987"/>
                <a:gd name="connsiteX1" fmla="*/ 1245456 w 2493234"/>
                <a:gd name="connsiteY1" fmla="*/ 19 h 1608987"/>
                <a:gd name="connsiteX2" fmla="*/ 2457399 w 2493234"/>
                <a:gd name="connsiteY2" fmla="*/ 1407905 h 1608987"/>
                <a:gd name="connsiteX3" fmla="*/ 2123569 w 2493234"/>
                <a:gd name="connsiteY3" fmla="*/ 1349849 h 1608987"/>
                <a:gd name="connsiteX4" fmla="*/ 1688141 w 2493234"/>
                <a:gd name="connsiteY4" fmla="*/ 1248249 h 1608987"/>
                <a:gd name="connsiteX5" fmla="*/ 1238198 w 2493234"/>
                <a:gd name="connsiteY5" fmla="*/ 1480478 h 1608987"/>
                <a:gd name="connsiteX6" fmla="*/ 846312 w 2493234"/>
                <a:gd name="connsiteY6" fmla="*/ 1059564 h 1608987"/>
                <a:gd name="connsiteX7" fmla="*/ 323798 w 2493234"/>
                <a:gd name="connsiteY7" fmla="*/ 1524020 h 1608987"/>
                <a:gd name="connsiteX8" fmla="*/ 41133 w 2493234"/>
                <a:gd name="connsiteY8" fmla="*/ 1377425 h 1608987"/>
                <a:gd name="connsiteX0" fmla="*/ 44501 w 2496602"/>
                <a:gd name="connsiteY0" fmla="*/ 1377429 h 1677019"/>
                <a:gd name="connsiteX1" fmla="*/ 1248824 w 2496602"/>
                <a:gd name="connsiteY1" fmla="*/ 23 h 1677019"/>
                <a:gd name="connsiteX2" fmla="*/ 2460767 w 2496602"/>
                <a:gd name="connsiteY2" fmla="*/ 1407909 h 1677019"/>
                <a:gd name="connsiteX3" fmla="*/ 2126937 w 2496602"/>
                <a:gd name="connsiteY3" fmla="*/ 1349853 h 1677019"/>
                <a:gd name="connsiteX4" fmla="*/ 1691509 w 2496602"/>
                <a:gd name="connsiteY4" fmla="*/ 1248253 h 1677019"/>
                <a:gd name="connsiteX5" fmla="*/ 1241566 w 2496602"/>
                <a:gd name="connsiteY5" fmla="*/ 1480482 h 1677019"/>
                <a:gd name="connsiteX6" fmla="*/ 849680 w 2496602"/>
                <a:gd name="connsiteY6" fmla="*/ 1059568 h 1677019"/>
                <a:gd name="connsiteX7" fmla="*/ 327166 w 2496602"/>
                <a:gd name="connsiteY7" fmla="*/ 1524024 h 1677019"/>
                <a:gd name="connsiteX8" fmla="*/ 44501 w 2496602"/>
                <a:gd name="connsiteY8" fmla="*/ 1377429 h 1677019"/>
                <a:gd name="connsiteX0" fmla="*/ 32433 w 2484534"/>
                <a:gd name="connsiteY0" fmla="*/ 1379150 h 1526915"/>
                <a:gd name="connsiteX1" fmla="*/ 141652 w 2484534"/>
                <a:gd name="connsiteY1" fmla="*/ 1124064 h 1526915"/>
                <a:gd name="connsiteX2" fmla="*/ 1236756 w 2484534"/>
                <a:gd name="connsiteY2" fmla="*/ 1744 h 1526915"/>
                <a:gd name="connsiteX3" fmla="*/ 2448699 w 2484534"/>
                <a:gd name="connsiteY3" fmla="*/ 1409630 h 1526915"/>
                <a:gd name="connsiteX4" fmla="*/ 2114869 w 2484534"/>
                <a:gd name="connsiteY4" fmla="*/ 1351574 h 1526915"/>
                <a:gd name="connsiteX5" fmla="*/ 1679441 w 2484534"/>
                <a:gd name="connsiteY5" fmla="*/ 1249974 h 1526915"/>
                <a:gd name="connsiteX6" fmla="*/ 1229498 w 2484534"/>
                <a:gd name="connsiteY6" fmla="*/ 1482203 h 1526915"/>
                <a:gd name="connsiteX7" fmla="*/ 837612 w 2484534"/>
                <a:gd name="connsiteY7" fmla="*/ 1061289 h 1526915"/>
                <a:gd name="connsiteX8" fmla="*/ 315098 w 2484534"/>
                <a:gd name="connsiteY8" fmla="*/ 1525745 h 1526915"/>
                <a:gd name="connsiteX9" fmla="*/ 32433 w 2484534"/>
                <a:gd name="connsiteY9" fmla="*/ 1379150 h 1526915"/>
                <a:gd name="connsiteX0" fmla="*/ 227461 w 2396897"/>
                <a:gd name="connsiteY0" fmla="*/ 1525789 h 1526959"/>
                <a:gd name="connsiteX1" fmla="*/ 54015 w 2396897"/>
                <a:gd name="connsiteY1" fmla="*/ 1124108 h 1526959"/>
                <a:gd name="connsiteX2" fmla="*/ 1149119 w 2396897"/>
                <a:gd name="connsiteY2" fmla="*/ 1788 h 1526959"/>
                <a:gd name="connsiteX3" fmla="*/ 2361062 w 2396897"/>
                <a:gd name="connsiteY3" fmla="*/ 1409674 h 1526959"/>
                <a:gd name="connsiteX4" fmla="*/ 2027232 w 2396897"/>
                <a:gd name="connsiteY4" fmla="*/ 1351618 h 1526959"/>
                <a:gd name="connsiteX5" fmla="*/ 1591804 w 2396897"/>
                <a:gd name="connsiteY5" fmla="*/ 1250018 h 1526959"/>
                <a:gd name="connsiteX6" fmla="*/ 1141861 w 2396897"/>
                <a:gd name="connsiteY6" fmla="*/ 1482247 h 1526959"/>
                <a:gd name="connsiteX7" fmla="*/ 749975 w 2396897"/>
                <a:gd name="connsiteY7" fmla="*/ 1061333 h 1526959"/>
                <a:gd name="connsiteX8" fmla="*/ 227461 w 2396897"/>
                <a:gd name="connsiteY8" fmla="*/ 1525789 h 1526959"/>
                <a:gd name="connsiteX0" fmla="*/ 314356 w 2483792"/>
                <a:gd name="connsiteY0" fmla="*/ 1524175 h 1531370"/>
                <a:gd name="connsiteX1" fmla="*/ 41850 w 2483792"/>
                <a:gd name="connsiteY1" fmla="*/ 1312994 h 1531370"/>
                <a:gd name="connsiteX2" fmla="*/ 1236014 w 2483792"/>
                <a:gd name="connsiteY2" fmla="*/ 174 h 1531370"/>
                <a:gd name="connsiteX3" fmla="*/ 2447957 w 2483792"/>
                <a:gd name="connsiteY3" fmla="*/ 1408060 h 1531370"/>
                <a:gd name="connsiteX4" fmla="*/ 2114127 w 2483792"/>
                <a:gd name="connsiteY4" fmla="*/ 1350004 h 1531370"/>
                <a:gd name="connsiteX5" fmla="*/ 1678699 w 2483792"/>
                <a:gd name="connsiteY5" fmla="*/ 1248404 h 1531370"/>
                <a:gd name="connsiteX6" fmla="*/ 1228756 w 2483792"/>
                <a:gd name="connsiteY6" fmla="*/ 1480633 h 1531370"/>
                <a:gd name="connsiteX7" fmla="*/ 836870 w 2483792"/>
                <a:gd name="connsiteY7" fmla="*/ 1059719 h 1531370"/>
                <a:gd name="connsiteX8" fmla="*/ 314356 w 2483792"/>
                <a:gd name="connsiteY8" fmla="*/ 1524175 h 1531370"/>
                <a:gd name="connsiteX0" fmla="*/ 285606 w 2455042"/>
                <a:gd name="connsiteY0" fmla="*/ 1524175 h 1766709"/>
                <a:gd name="connsiteX1" fmla="*/ 13100 w 2455042"/>
                <a:gd name="connsiteY1" fmla="*/ 1312994 h 1766709"/>
                <a:gd name="connsiteX2" fmla="*/ 1207264 w 2455042"/>
                <a:gd name="connsiteY2" fmla="*/ 174 h 1766709"/>
                <a:gd name="connsiteX3" fmla="*/ 2419207 w 2455042"/>
                <a:gd name="connsiteY3" fmla="*/ 1408060 h 1766709"/>
                <a:gd name="connsiteX4" fmla="*/ 2085377 w 2455042"/>
                <a:gd name="connsiteY4" fmla="*/ 1350004 h 1766709"/>
                <a:gd name="connsiteX5" fmla="*/ 1649949 w 2455042"/>
                <a:gd name="connsiteY5" fmla="*/ 1248404 h 1766709"/>
                <a:gd name="connsiteX6" fmla="*/ 1200006 w 2455042"/>
                <a:gd name="connsiteY6" fmla="*/ 1480633 h 1766709"/>
                <a:gd name="connsiteX7" fmla="*/ 808120 w 2455042"/>
                <a:gd name="connsiteY7" fmla="*/ 1059719 h 1766709"/>
                <a:gd name="connsiteX8" fmla="*/ 285606 w 2455042"/>
                <a:gd name="connsiteY8" fmla="*/ 1524175 h 1766709"/>
                <a:gd name="connsiteX0" fmla="*/ 285606 w 2455042"/>
                <a:gd name="connsiteY0" fmla="*/ 1524222 h 1766756"/>
                <a:gd name="connsiteX1" fmla="*/ 13100 w 2455042"/>
                <a:gd name="connsiteY1" fmla="*/ 1313041 h 1766756"/>
                <a:gd name="connsiteX2" fmla="*/ 1207264 w 2455042"/>
                <a:gd name="connsiteY2" fmla="*/ 221 h 1766756"/>
                <a:gd name="connsiteX3" fmla="*/ 2419207 w 2455042"/>
                <a:gd name="connsiteY3" fmla="*/ 1408107 h 1766756"/>
                <a:gd name="connsiteX4" fmla="*/ 2085377 w 2455042"/>
                <a:gd name="connsiteY4" fmla="*/ 1350051 h 1766756"/>
                <a:gd name="connsiteX5" fmla="*/ 1649949 w 2455042"/>
                <a:gd name="connsiteY5" fmla="*/ 1248451 h 1766756"/>
                <a:gd name="connsiteX6" fmla="*/ 1200006 w 2455042"/>
                <a:gd name="connsiteY6" fmla="*/ 1480680 h 1766756"/>
                <a:gd name="connsiteX7" fmla="*/ 808120 w 2455042"/>
                <a:gd name="connsiteY7" fmla="*/ 1059766 h 1766756"/>
                <a:gd name="connsiteX8" fmla="*/ 285606 w 2455042"/>
                <a:gd name="connsiteY8" fmla="*/ 1524222 h 1766756"/>
                <a:gd name="connsiteX0" fmla="*/ 285606 w 2455042"/>
                <a:gd name="connsiteY0" fmla="*/ 1478515 h 1721049"/>
                <a:gd name="connsiteX1" fmla="*/ 13100 w 2455042"/>
                <a:gd name="connsiteY1" fmla="*/ 1267334 h 1721049"/>
                <a:gd name="connsiteX2" fmla="*/ 1245364 w 2455042"/>
                <a:gd name="connsiteY2" fmla="*/ 234 h 1721049"/>
                <a:gd name="connsiteX3" fmla="*/ 2419207 w 2455042"/>
                <a:gd name="connsiteY3" fmla="*/ 1362400 h 1721049"/>
                <a:gd name="connsiteX4" fmla="*/ 2085377 w 2455042"/>
                <a:gd name="connsiteY4" fmla="*/ 1304344 h 1721049"/>
                <a:gd name="connsiteX5" fmla="*/ 1649949 w 2455042"/>
                <a:gd name="connsiteY5" fmla="*/ 1202744 h 1721049"/>
                <a:gd name="connsiteX6" fmla="*/ 1200006 w 2455042"/>
                <a:gd name="connsiteY6" fmla="*/ 1434973 h 1721049"/>
                <a:gd name="connsiteX7" fmla="*/ 808120 w 2455042"/>
                <a:gd name="connsiteY7" fmla="*/ 1014059 h 1721049"/>
                <a:gd name="connsiteX8" fmla="*/ 285606 w 2455042"/>
                <a:gd name="connsiteY8" fmla="*/ 1478515 h 1721049"/>
                <a:gd name="connsiteX0" fmla="*/ 285606 w 2455042"/>
                <a:gd name="connsiteY0" fmla="*/ 1479152 h 1721686"/>
                <a:gd name="connsiteX1" fmla="*/ 13100 w 2455042"/>
                <a:gd name="connsiteY1" fmla="*/ 1267971 h 1721686"/>
                <a:gd name="connsiteX2" fmla="*/ 1245364 w 2455042"/>
                <a:gd name="connsiteY2" fmla="*/ 871 h 1721686"/>
                <a:gd name="connsiteX3" fmla="*/ 2419207 w 2455042"/>
                <a:gd name="connsiteY3" fmla="*/ 1363037 h 1721686"/>
                <a:gd name="connsiteX4" fmla="*/ 2085377 w 2455042"/>
                <a:gd name="connsiteY4" fmla="*/ 1304981 h 1721686"/>
                <a:gd name="connsiteX5" fmla="*/ 1649949 w 2455042"/>
                <a:gd name="connsiteY5" fmla="*/ 1203381 h 1721686"/>
                <a:gd name="connsiteX6" fmla="*/ 1200006 w 2455042"/>
                <a:gd name="connsiteY6" fmla="*/ 1435610 h 1721686"/>
                <a:gd name="connsiteX7" fmla="*/ 808120 w 2455042"/>
                <a:gd name="connsiteY7" fmla="*/ 1014696 h 1721686"/>
                <a:gd name="connsiteX8" fmla="*/ 285606 w 2455042"/>
                <a:gd name="connsiteY8" fmla="*/ 1479152 h 1721686"/>
                <a:gd name="connsiteX0" fmla="*/ 285606 w 2442620"/>
                <a:gd name="connsiteY0" fmla="*/ 1612990 h 1855524"/>
                <a:gd name="connsiteX1" fmla="*/ 13100 w 2442620"/>
                <a:gd name="connsiteY1" fmla="*/ 1401809 h 1855524"/>
                <a:gd name="connsiteX2" fmla="*/ 1245364 w 2442620"/>
                <a:gd name="connsiteY2" fmla="*/ 134709 h 1855524"/>
                <a:gd name="connsiteX3" fmla="*/ 1392320 w 2442620"/>
                <a:gd name="connsiteY3" fmla="*/ 190229 h 1855524"/>
                <a:gd name="connsiteX4" fmla="*/ 2419207 w 2442620"/>
                <a:gd name="connsiteY4" fmla="*/ 1496875 h 1855524"/>
                <a:gd name="connsiteX5" fmla="*/ 2085377 w 2442620"/>
                <a:gd name="connsiteY5" fmla="*/ 1438819 h 1855524"/>
                <a:gd name="connsiteX6" fmla="*/ 1649949 w 2442620"/>
                <a:gd name="connsiteY6" fmla="*/ 1337219 h 1855524"/>
                <a:gd name="connsiteX7" fmla="*/ 1200006 w 2442620"/>
                <a:gd name="connsiteY7" fmla="*/ 1569448 h 1855524"/>
                <a:gd name="connsiteX8" fmla="*/ 808120 w 2442620"/>
                <a:gd name="connsiteY8" fmla="*/ 1148534 h 1855524"/>
                <a:gd name="connsiteX9" fmla="*/ 285606 w 2442620"/>
                <a:gd name="connsiteY9" fmla="*/ 1612990 h 1855524"/>
                <a:gd name="connsiteX0" fmla="*/ 285606 w 2442620"/>
                <a:gd name="connsiteY0" fmla="*/ 1422949 h 1665483"/>
                <a:gd name="connsiteX1" fmla="*/ 13100 w 2442620"/>
                <a:gd name="connsiteY1" fmla="*/ 1211768 h 1665483"/>
                <a:gd name="connsiteX2" fmla="*/ 1392320 w 2442620"/>
                <a:gd name="connsiteY2" fmla="*/ 188 h 1665483"/>
                <a:gd name="connsiteX3" fmla="*/ 2419207 w 2442620"/>
                <a:gd name="connsiteY3" fmla="*/ 1306834 h 1665483"/>
                <a:gd name="connsiteX4" fmla="*/ 2085377 w 2442620"/>
                <a:gd name="connsiteY4" fmla="*/ 1248778 h 1665483"/>
                <a:gd name="connsiteX5" fmla="*/ 1649949 w 2442620"/>
                <a:gd name="connsiteY5" fmla="*/ 1147178 h 1665483"/>
                <a:gd name="connsiteX6" fmla="*/ 1200006 w 2442620"/>
                <a:gd name="connsiteY6" fmla="*/ 1379407 h 1665483"/>
                <a:gd name="connsiteX7" fmla="*/ 808120 w 2442620"/>
                <a:gd name="connsiteY7" fmla="*/ 958493 h 1665483"/>
                <a:gd name="connsiteX8" fmla="*/ 285606 w 2442620"/>
                <a:gd name="connsiteY8" fmla="*/ 1422949 h 1665483"/>
                <a:gd name="connsiteX0" fmla="*/ 285606 w 2442620"/>
                <a:gd name="connsiteY0" fmla="*/ 1438186 h 1680720"/>
                <a:gd name="connsiteX1" fmla="*/ 13100 w 2442620"/>
                <a:gd name="connsiteY1" fmla="*/ 1227005 h 1680720"/>
                <a:gd name="connsiteX2" fmla="*/ 1293260 w 2442620"/>
                <a:gd name="connsiteY2" fmla="*/ 185 h 1680720"/>
                <a:gd name="connsiteX3" fmla="*/ 2419207 w 2442620"/>
                <a:gd name="connsiteY3" fmla="*/ 1322071 h 1680720"/>
                <a:gd name="connsiteX4" fmla="*/ 2085377 w 2442620"/>
                <a:gd name="connsiteY4" fmla="*/ 1264015 h 1680720"/>
                <a:gd name="connsiteX5" fmla="*/ 1649949 w 2442620"/>
                <a:gd name="connsiteY5" fmla="*/ 1162415 h 1680720"/>
                <a:gd name="connsiteX6" fmla="*/ 1200006 w 2442620"/>
                <a:gd name="connsiteY6" fmla="*/ 1394644 h 1680720"/>
                <a:gd name="connsiteX7" fmla="*/ 808120 w 2442620"/>
                <a:gd name="connsiteY7" fmla="*/ 973730 h 1680720"/>
                <a:gd name="connsiteX8" fmla="*/ 285606 w 2442620"/>
                <a:gd name="connsiteY8" fmla="*/ 1438186 h 1680720"/>
                <a:gd name="connsiteX0" fmla="*/ 285606 w 2442620"/>
                <a:gd name="connsiteY0" fmla="*/ 1440018 h 1682552"/>
                <a:gd name="connsiteX1" fmla="*/ 13100 w 2442620"/>
                <a:gd name="connsiteY1" fmla="*/ 1228837 h 1682552"/>
                <a:gd name="connsiteX2" fmla="*/ 1293260 w 2442620"/>
                <a:gd name="connsiteY2" fmla="*/ 2017 h 1682552"/>
                <a:gd name="connsiteX3" fmla="*/ 2419207 w 2442620"/>
                <a:gd name="connsiteY3" fmla="*/ 1323903 h 1682552"/>
                <a:gd name="connsiteX4" fmla="*/ 2085377 w 2442620"/>
                <a:gd name="connsiteY4" fmla="*/ 1265847 h 1682552"/>
                <a:gd name="connsiteX5" fmla="*/ 1649949 w 2442620"/>
                <a:gd name="connsiteY5" fmla="*/ 1164247 h 1682552"/>
                <a:gd name="connsiteX6" fmla="*/ 1200006 w 2442620"/>
                <a:gd name="connsiteY6" fmla="*/ 1396476 h 1682552"/>
                <a:gd name="connsiteX7" fmla="*/ 808120 w 2442620"/>
                <a:gd name="connsiteY7" fmla="*/ 975562 h 1682552"/>
                <a:gd name="connsiteX8" fmla="*/ 285606 w 2442620"/>
                <a:gd name="connsiteY8" fmla="*/ 1440018 h 1682552"/>
                <a:gd name="connsiteX0" fmla="*/ 285606 w 2442620"/>
                <a:gd name="connsiteY0" fmla="*/ 1440005 h 1682539"/>
                <a:gd name="connsiteX1" fmla="*/ 13100 w 2442620"/>
                <a:gd name="connsiteY1" fmla="*/ 1228824 h 1682539"/>
                <a:gd name="connsiteX2" fmla="*/ 1293260 w 2442620"/>
                <a:gd name="connsiteY2" fmla="*/ 2004 h 1682539"/>
                <a:gd name="connsiteX3" fmla="*/ 2419207 w 2442620"/>
                <a:gd name="connsiteY3" fmla="*/ 1323890 h 1682539"/>
                <a:gd name="connsiteX4" fmla="*/ 2085377 w 2442620"/>
                <a:gd name="connsiteY4" fmla="*/ 1265834 h 1682539"/>
                <a:gd name="connsiteX5" fmla="*/ 1649949 w 2442620"/>
                <a:gd name="connsiteY5" fmla="*/ 1164234 h 1682539"/>
                <a:gd name="connsiteX6" fmla="*/ 1200006 w 2442620"/>
                <a:gd name="connsiteY6" fmla="*/ 1396463 h 1682539"/>
                <a:gd name="connsiteX7" fmla="*/ 808120 w 2442620"/>
                <a:gd name="connsiteY7" fmla="*/ 975549 h 1682539"/>
                <a:gd name="connsiteX8" fmla="*/ 285606 w 2442620"/>
                <a:gd name="connsiteY8" fmla="*/ 1440005 h 1682539"/>
                <a:gd name="connsiteX0" fmla="*/ 285606 w 2419732"/>
                <a:gd name="connsiteY0" fmla="*/ 1440005 h 1711144"/>
                <a:gd name="connsiteX1" fmla="*/ 13100 w 2419732"/>
                <a:gd name="connsiteY1" fmla="*/ 1228824 h 1711144"/>
                <a:gd name="connsiteX2" fmla="*/ 1293260 w 2419732"/>
                <a:gd name="connsiteY2" fmla="*/ 2004 h 1711144"/>
                <a:gd name="connsiteX3" fmla="*/ 2419207 w 2419732"/>
                <a:gd name="connsiteY3" fmla="*/ 1323890 h 1711144"/>
                <a:gd name="connsiteX4" fmla="*/ 2085377 w 2419732"/>
                <a:gd name="connsiteY4" fmla="*/ 1265834 h 1711144"/>
                <a:gd name="connsiteX5" fmla="*/ 1649949 w 2419732"/>
                <a:gd name="connsiteY5" fmla="*/ 1164234 h 1711144"/>
                <a:gd name="connsiteX6" fmla="*/ 1200006 w 2419732"/>
                <a:gd name="connsiteY6" fmla="*/ 1396463 h 1711144"/>
                <a:gd name="connsiteX7" fmla="*/ 808120 w 2419732"/>
                <a:gd name="connsiteY7" fmla="*/ 975549 h 1711144"/>
                <a:gd name="connsiteX8" fmla="*/ 285606 w 2419732"/>
                <a:gd name="connsiteY8" fmla="*/ 1440005 h 1711144"/>
                <a:gd name="connsiteX0" fmla="*/ 285606 w 2419397"/>
                <a:gd name="connsiteY0" fmla="*/ 1440005 h 1774568"/>
                <a:gd name="connsiteX1" fmla="*/ 13100 w 2419397"/>
                <a:gd name="connsiteY1" fmla="*/ 1228824 h 1774568"/>
                <a:gd name="connsiteX2" fmla="*/ 1293260 w 2419397"/>
                <a:gd name="connsiteY2" fmla="*/ 2004 h 1774568"/>
                <a:gd name="connsiteX3" fmla="*/ 2419207 w 2419397"/>
                <a:gd name="connsiteY3" fmla="*/ 1323890 h 1774568"/>
                <a:gd name="connsiteX4" fmla="*/ 2085377 w 2419397"/>
                <a:gd name="connsiteY4" fmla="*/ 1265834 h 1774568"/>
                <a:gd name="connsiteX5" fmla="*/ 1649949 w 2419397"/>
                <a:gd name="connsiteY5" fmla="*/ 1164234 h 1774568"/>
                <a:gd name="connsiteX6" fmla="*/ 1200006 w 2419397"/>
                <a:gd name="connsiteY6" fmla="*/ 1396463 h 1774568"/>
                <a:gd name="connsiteX7" fmla="*/ 808120 w 2419397"/>
                <a:gd name="connsiteY7" fmla="*/ 975549 h 1774568"/>
                <a:gd name="connsiteX8" fmla="*/ 285606 w 2419397"/>
                <a:gd name="connsiteY8" fmla="*/ 1440005 h 1774568"/>
                <a:gd name="connsiteX0" fmla="*/ 285606 w 2419397"/>
                <a:gd name="connsiteY0" fmla="*/ 1440005 h 1774568"/>
                <a:gd name="connsiteX1" fmla="*/ 13100 w 2419397"/>
                <a:gd name="connsiteY1" fmla="*/ 1228824 h 1774568"/>
                <a:gd name="connsiteX2" fmla="*/ 1293260 w 2419397"/>
                <a:gd name="connsiteY2" fmla="*/ 2004 h 1774568"/>
                <a:gd name="connsiteX3" fmla="*/ 2419207 w 2419397"/>
                <a:gd name="connsiteY3" fmla="*/ 1323890 h 1774568"/>
                <a:gd name="connsiteX4" fmla="*/ 2085377 w 2419397"/>
                <a:gd name="connsiteY4" fmla="*/ 1265834 h 1774568"/>
                <a:gd name="connsiteX5" fmla="*/ 1649949 w 2419397"/>
                <a:gd name="connsiteY5" fmla="*/ 1164234 h 1774568"/>
                <a:gd name="connsiteX6" fmla="*/ 1200006 w 2419397"/>
                <a:gd name="connsiteY6" fmla="*/ 1396463 h 1774568"/>
                <a:gd name="connsiteX7" fmla="*/ 808120 w 2419397"/>
                <a:gd name="connsiteY7" fmla="*/ 975549 h 1774568"/>
                <a:gd name="connsiteX8" fmla="*/ 285606 w 2419397"/>
                <a:gd name="connsiteY8" fmla="*/ 1440005 h 1774568"/>
                <a:gd name="connsiteX0" fmla="*/ 285606 w 2419386"/>
                <a:gd name="connsiteY0" fmla="*/ 1440005 h 1772172"/>
                <a:gd name="connsiteX1" fmla="*/ 13100 w 2419386"/>
                <a:gd name="connsiteY1" fmla="*/ 1228824 h 1772172"/>
                <a:gd name="connsiteX2" fmla="*/ 1293260 w 2419386"/>
                <a:gd name="connsiteY2" fmla="*/ 2004 h 1772172"/>
                <a:gd name="connsiteX3" fmla="*/ 2419207 w 2419386"/>
                <a:gd name="connsiteY3" fmla="*/ 1323890 h 1772172"/>
                <a:gd name="connsiteX4" fmla="*/ 2047277 w 2419386"/>
                <a:gd name="connsiteY4" fmla="*/ 1258214 h 1772172"/>
                <a:gd name="connsiteX5" fmla="*/ 1649949 w 2419386"/>
                <a:gd name="connsiteY5" fmla="*/ 1164234 h 1772172"/>
                <a:gd name="connsiteX6" fmla="*/ 1200006 w 2419386"/>
                <a:gd name="connsiteY6" fmla="*/ 1396463 h 1772172"/>
                <a:gd name="connsiteX7" fmla="*/ 808120 w 2419386"/>
                <a:gd name="connsiteY7" fmla="*/ 975549 h 1772172"/>
                <a:gd name="connsiteX8" fmla="*/ 285606 w 2419386"/>
                <a:gd name="connsiteY8" fmla="*/ 1440005 h 1772172"/>
                <a:gd name="connsiteX0" fmla="*/ 285606 w 2419386"/>
                <a:gd name="connsiteY0" fmla="*/ 1440005 h 1772172"/>
                <a:gd name="connsiteX1" fmla="*/ 13100 w 2419386"/>
                <a:gd name="connsiteY1" fmla="*/ 1228824 h 1772172"/>
                <a:gd name="connsiteX2" fmla="*/ 1293260 w 2419386"/>
                <a:gd name="connsiteY2" fmla="*/ 2004 h 1772172"/>
                <a:gd name="connsiteX3" fmla="*/ 2419207 w 2419386"/>
                <a:gd name="connsiteY3" fmla="*/ 1323890 h 1772172"/>
                <a:gd name="connsiteX4" fmla="*/ 2047277 w 2419386"/>
                <a:gd name="connsiteY4" fmla="*/ 1258214 h 1772172"/>
                <a:gd name="connsiteX5" fmla="*/ 1649949 w 2419386"/>
                <a:gd name="connsiteY5" fmla="*/ 1164234 h 1772172"/>
                <a:gd name="connsiteX6" fmla="*/ 1200006 w 2419386"/>
                <a:gd name="connsiteY6" fmla="*/ 1396463 h 1772172"/>
                <a:gd name="connsiteX7" fmla="*/ 808120 w 2419386"/>
                <a:gd name="connsiteY7" fmla="*/ 975549 h 1772172"/>
                <a:gd name="connsiteX8" fmla="*/ 285606 w 2419386"/>
                <a:gd name="connsiteY8" fmla="*/ 1440005 h 1772172"/>
                <a:gd name="connsiteX0" fmla="*/ 285606 w 2419406"/>
                <a:gd name="connsiteY0" fmla="*/ 1440005 h 1772172"/>
                <a:gd name="connsiteX1" fmla="*/ 13100 w 2419406"/>
                <a:gd name="connsiteY1" fmla="*/ 1228824 h 1772172"/>
                <a:gd name="connsiteX2" fmla="*/ 1293260 w 2419406"/>
                <a:gd name="connsiteY2" fmla="*/ 2004 h 1772172"/>
                <a:gd name="connsiteX3" fmla="*/ 2419207 w 2419406"/>
                <a:gd name="connsiteY3" fmla="*/ 1323890 h 1772172"/>
                <a:gd name="connsiteX4" fmla="*/ 2047277 w 2419406"/>
                <a:gd name="connsiteY4" fmla="*/ 1258214 h 1772172"/>
                <a:gd name="connsiteX5" fmla="*/ 1649949 w 2419406"/>
                <a:gd name="connsiteY5" fmla="*/ 1164234 h 1772172"/>
                <a:gd name="connsiteX6" fmla="*/ 1200006 w 2419406"/>
                <a:gd name="connsiteY6" fmla="*/ 1396463 h 1772172"/>
                <a:gd name="connsiteX7" fmla="*/ 808120 w 2419406"/>
                <a:gd name="connsiteY7" fmla="*/ 975549 h 1772172"/>
                <a:gd name="connsiteX8" fmla="*/ 285606 w 2419406"/>
                <a:gd name="connsiteY8" fmla="*/ 1440005 h 1772172"/>
                <a:gd name="connsiteX0" fmla="*/ 285606 w 2419406"/>
                <a:gd name="connsiteY0" fmla="*/ 1440005 h 1772172"/>
                <a:gd name="connsiteX1" fmla="*/ 13100 w 2419406"/>
                <a:gd name="connsiteY1" fmla="*/ 1228824 h 1772172"/>
                <a:gd name="connsiteX2" fmla="*/ 1293260 w 2419406"/>
                <a:gd name="connsiteY2" fmla="*/ 2004 h 1772172"/>
                <a:gd name="connsiteX3" fmla="*/ 2419207 w 2419406"/>
                <a:gd name="connsiteY3" fmla="*/ 1323890 h 1772172"/>
                <a:gd name="connsiteX4" fmla="*/ 2047277 w 2419406"/>
                <a:gd name="connsiteY4" fmla="*/ 1258214 h 1772172"/>
                <a:gd name="connsiteX5" fmla="*/ 1649949 w 2419406"/>
                <a:gd name="connsiteY5" fmla="*/ 1164234 h 1772172"/>
                <a:gd name="connsiteX6" fmla="*/ 1200006 w 2419406"/>
                <a:gd name="connsiteY6" fmla="*/ 1396463 h 1772172"/>
                <a:gd name="connsiteX7" fmla="*/ 808120 w 2419406"/>
                <a:gd name="connsiteY7" fmla="*/ 975549 h 1772172"/>
                <a:gd name="connsiteX8" fmla="*/ 285606 w 2419406"/>
                <a:gd name="connsiteY8" fmla="*/ 1440005 h 1772172"/>
                <a:gd name="connsiteX0" fmla="*/ 285606 w 2419406"/>
                <a:gd name="connsiteY0" fmla="*/ 1440005 h 1819809"/>
                <a:gd name="connsiteX1" fmla="*/ 13100 w 2419406"/>
                <a:gd name="connsiteY1" fmla="*/ 1228824 h 1819809"/>
                <a:gd name="connsiteX2" fmla="*/ 1293260 w 2419406"/>
                <a:gd name="connsiteY2" fmla="*/ 2004 h 1819809"/>
                <a:gd name="connsiteX3" fmla="*/ 2419207 w 2419406"/>
                <a:gd name="connsiteY3" fmla="*/ 1323890 h 1819809"/>
                <a:gd name="connsiteX4" fmla="*/ 2047277 w 2419406"/>
                <a:gd name="connsiteY4" fmla="*/ 1258214 h 1819809"/>
                <a:gd name="connsiteX5" fmla="*/ 1649949 w 2419406"/>
                <a:gd name="connsiteY5" fmla="*/ 1164234 h 1819809"/>
                <a:gd name="connsiteX6" fmla="*/ 1200006 w 2419406"/>
                <a:gd name="connsiteY6" fmla="*/ 1396463 h 1819809"/>
                <a:gd name="connsiteX7" fmla="*/ 808120 w 2419406"/>
                <a:gd name="connsiteY7" fmla="*/ 975549 h 1819809"/>
                <a:gd name="connsiteX8" fmla="*/ 285606 w 2419406"/>
                <a:gd name="connsiteY8" fmla="*/ 1440005 h 1819809"/>
                <a:gd name="connsiteX0" fmla="*/ 285606 w 2419406"/>
                <a:gd name="connsiteY0" fmla="*/ 1440005 h 1811158"/>
                <a:gd name="connsiteX1" fmla="*/ 13100 w 2419406"/>
                <a:gd name="connsiteY1" fmla="*/ 1228824 h 1811158"/>
                <a:gd name="connsiteX2" fmla="*/ 1293260 w 2419406"/>
                <a:gd name="connsiteY2" fmla="*/ 2004 h 1811158"/>
                <a:gd name="connsiteX3" fmla="*/ 2419207 w 2419406"/>
                <a:gd name="connsiteY3" fmla="*/ 1323890 h 1811158"/>
                <a:gd name="connsiteX4" fmla="*/ 2047277 w 2419406"/>
                <a:gd name="connsiteY4" fmla="*/ 1258214 h 1811158"/>
                <a:gd name="connsiteX5" fmla="*/ 1611849 w 2419406"/>
                <a:gd name="connsiteY5" fmla="*/ 1133754 h 1811158"/>
                <a:gd name="connsiteX6" fmla="*/ 1200006 w 2419406"/>
                <a:gd name="connsiteY6" fmla="*/ 1396463 h 1811158"/>
                <a:gd name="connsiteX7" fmla="*/ 808120 w 2419406"/>
                <a:gd name="connsiteY7" fmla="*/ 975549 h 1811158"/>
                <a:gd name="connsiteX8" fmla="*/ 285606 w 2419406"/>
                <a:gd name="connsiteY8" fmla="*/ 1440005 h 1811158"/>
                <a:gd name="connsiteX0" fmla="*/ 285606 w 2419406"/>
                <a:gd name="connsiteY0" fmla="*/ 1440005 h 1816623"/>
                <a:gd name="connsiteX1" fmla="*/ 13100 w 2419406"/>
                <a:gd name="connsiteY1" fmla="*/ 1228824 h 1816623"/>
                <a:gd name="connsiteX2" fmla="*/ 1293260 w 2419406"/>
                <a:gd name="connsiteY2" fmla="*/ 2004 h 1816623"/>
                <a:gd name="connsiteX3" fmla="*/ 2419207 w 2419406"/>
                <a:gd name="connsiteY3" fmla="*/ 1323890 h 1816623"/>
                <a:gd name="connsiteX4" fmla="*/ 2047277 w 2419406"/>
                <a:gd name="connsiteY4" fmla="*/ 1258214 h 1816623"/>
                <a:gd name="connsiteX5" fmla="*/ 1611849 w 2419406"/>
                <a:gd name="connsiteY5" fmla="*/ 1133754 h 1816623"/>
                <a:gd name="connsiteX6" fmla="*/ 1200006 w 2419406"/>
                <a:gd name="connsiteY6" fmla="*/ 1396463 h 1816623"/>
                <a:gd name="connsiteX7" fmla="*/ 808120 w 2419406"/>
                <a:gd name="connsiteY7" fmla="*/ 975549 h 1816623"/>
                <a:gd name="connsiteX8" fmla="*/ 285606 w 2419406"/>
                <a:gd name="connsiteY8" fmla="*/ 1440005 h 1816623"/>
                <a:gd name="connsiteX0" fmla="*/ 285606 w 2419439"/>
                <a:gd name="connsiteY0" fmla="*/ 1440005 h 1816623"/>
                <a:gd name="connsiteX1" fmla="*/ 13100 w 2419439"/>
                <a:gd name="connsiteY1" fmla="*/ 1228824 h 1816623"/>
                <a:gd name="connsiteX2" fmla="*/ 1293260 w 2419439"/>
                <a:gd name="connsiteY2" fmla="*/ 2004 h 1816623"/>
                <a:gd name="connsiteX3" fmla="*/ 2419207 w 2419439"/>
                <a:gd name="connsiteY3" fmla="*/ 1323890 h 1816623"/>
                <a:gd name="connsiteX4" fmla="*/ 2047277 w 2419439"/>
                <a:gd name="connsiteY4" fmla="*/ 1258214 h 1816623"/>
                <a:gd name="connsiteX5" fmla="*/ 1611849 w 2419439"/>
                <a:gd name="connsiteY5" fmla="*/ 1133754 h 1816623"/>
                <a:gd name="connsiteX6" fmla="*/ 1200006 w 2419439"/>
                <a:gd name="connsiteY6" fmla="*/ 1396463 h 1816623"/>
                <a:gd name="connsiteX7" fmla="*/ 808120 w 2419439"/>
                <a:gd name="connsiteY7" fmla="*/ 975549 h 1816623"/>
                <a:gd name="connsiteX8" fmla="*/ 285606 w 2419439"/>
                <a:gd name="connsiteY8" fmla="*/ 1440005 h 1816623"/>
                <a:gd name="connsiteX0" fmla="*/ 285606 w 2419439"/>
                <a:gd name="connsiteY0" fmla="*/ 1440005 h 1816623"/>
                <a:gd name="connsiteX1" fmla="*/ 13100 w 2419439"/>
                <a:gd name="connsiteY1" fmla="*/ 1228824 h 1816623"/>
                <a:gd name="connsiteX2" fmla="*/ 1293260 w 2419439"/>
                <a:gd name="connsiteY2" fmla="*/ 2004 h 1816623"/>
                <a:gd name="connsiteX3" fmla="*/ 2419207 w 2419439"/>
                <a:gd name="connsiteY3" fmla="*/ 1323890 h 1816623"/>
                <a:gd name="connsiteX4" fmla="*/ 2047277 w 2419439"/>
                <a:gd name="connsiteY4" fmla="*/ 1258214 h 1816623"/>
                <a:gd name="connsiteX5" fmla="*/ 1611849 w 2419439"/>
                <a:gd name="connsiteY5" fmla="*/ 1133754 h 1816623"/>
                <a:gd name="connsiteX6" fmla="*/ 1200006 w 2419439"/>
                <a:gd name="connsiteY6" fmla="*/ 1396463 h 1816623"/>
                <a:gd name="connsiteX7" fmla="*/ 808120 w 2419439"/>
                <a:gd name="connsiteY7" fmla="*/ 975549 h 1816623"/>
                <a:gd name="connsiteX8" fmla="*/ 285606 w 2419439"/>
                <a:gd name="connsiteY8" fmla="*/ 1440005 h 181662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808120 w 2419439"/>
                <a:gd name="connsiteY7" fmla="*/ 97554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808120 w 2419439"/>
                <a:gd name="connsiteY7" fmla="*/ 97554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85260 w 2419439"/>
                <a:gd name="connsiteY7" fmla="*/ 95268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85260 w 2419439"/>
                <a:gd name="connsiteY7" fmla="*/ 95268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85260 w 2419439"/>
                <a:gd name="connsiteY7" fmla="*/ 95268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85260 w 2419439"/>
                <a:gd name="connsiteY7" fmla="*/ 95268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85260 w 2419439"/>
                <a:gd name="connsiteY7" fmla="*/ 95268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62400 w 2419439"/>
                <a:gd name="connsiteY7" fmla="*/ 95268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62400 w 2419439"/>
                <a:gd name="connsiteY7" fmla="*/ 95268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62400 w 2419439"/>
                <a:gd name="connsiteY7" fmla="*/ 95268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62400 w 2419439"/>
                <a:gd name="connsiteY7" fmla="*/ 952689 h 1845063"/>
                <a:gd name="connsiteX8" fmla="*/ 285606 w 2419439"/>
                <a:gd name="connsiteY8" fmla="*/ 1440005 h 1845063"/>
                <a:gd name="connsiteX0" fmla="*/ 280420 w 2414253"/>
                <a:gd name="connsiteY0" fmla="*/ 1440005 h 1845063"/>
                <a:gd name="connsiteX1" fmla="*/ 7914 w 2414253"/>
                <a:gd name="connsiteY1" fmla="*/ 1228824 h 1845063"/>
                <a:gd name="connsiteX2" fmla="*/ 1288074 w 2414253"/>
                <a:gd name="connsiteY2" fmla="*/ 2004 h 1845063"/>
                <a:gd name="connsiteX3" fmla="*/ 2414021 w 2414253"/>
                <a:gd name="connsiteY3" fmla="*/ 1323890 h 1845063"/>
                <a:gd name="connsiteX4" fmla="*/ 2042091 w 2414253"/>
                <a:gd name="connsiteY4" fmla="*/ 1258214 h 1845063"/>
                <a:gd name="connsiteX5" fmla="*/ 1606663 w 2414253"/>
                <a:gd name="connsiteY5" fmla="*/ 1133754 h 1845063"/>
                <a:gd name="connsiteX6" fmla="*/ 1194820 w 2414253"/>
                <a:gd name="connsiteY6" fmla="*/ 1396463 h 1845063"/>
                <a:gd name="connsiteX7" fmla="*/ 757214 w 2414253"/>
                <a:gd name="connsiteY7" fmla="*/ 952689 h 1845063"/>
                <a:gd name="connsiteX8" fmla="*/ 280420 w 2414253"/>
                <a:gd name="connsiteY8" fmla="*/ 1440005 h 1845063"/>
                <a:gd name="connsiteX0" fmla="*/ 280420 w 2414253"/>
                <a:gd name="connsiteY0" fmla="*/ 1440005 h 1845063"/>
                <a:gd name="connsiteX1" fmla="*/ 7914 w 2414253"/>
                <a:gd name="connsiteY1" fmla="*/ 1228824 h 1845063"/>
                <a:gd name="connsiteX2" fmla="*/ 1288074 w 2414253"/>
                <a:gd name="connsiteY2" fmla="*/ 2004 h 1845063"/>
                <a:gd name="connsiteX3" fmla="*/ 2414021 w 2414253"/>
                <a:gd name="connsiteY3" fmla="*/ 1323890 h 1845063"/>
                <a:gd name="connsiteX4" fmla="*/ 2042091 w 2414253"/>
                <a:gd name="connsiteY4" fmla="*/ 1258214 h 1845063"/>
                <a:gd name="connsiteX5" fmla="*/ 1606663 w 2414253"/>
                <a:gd name="connsiteY5" fmla="*/ 1133754 h 1845063"/>
                <a:gd name="connsiteX6" fmla="*/ 1194820 w 2414253"/>
                <a:gd name="connsiteY6" fmla="*/ 1396463 h 1845063"/>
                <a:gd name="connsiteX7" fmla="*/ 757214 w 2414253"/>
                <a:gd name="connsiteY7" fmla="*/ 952689 h 1845063"/>
                <a:gd name="connsiteX8" fmla="*/ 280420 w 2414253"/>
                <a:gd name="connsiteY8" fmla="*/ 1440005 h 1845063"/>
                <a:gd name="connsiteX0" fmla="*/ 280420 w 2414253"/>
                <a:gd name="connsiteY0" fmla="*/ 1440005 h 1845063"/>
                <a:gd name="connsiteX1" fmla="*/ 7914 w 2414253"/>
                <a:gd name="connsiteY1" fmla="*/ 1228824 h 1845063"/>
                <a:gd name="connsiteX2" fmla="*/ 1288074 w 2414253"/>
                <a:gd name="connsiteY2" fmla="*/ 2004 h 1845063"/>
                <a:gd name="connsiteX3" fmla="*/ 2414021 w 2414253"/>
                <a:gd name="connsiteY3" fmla="*/ 1323890 h 1845063"/>
                <a:gd name="connsiteX4" fmla="*/ 2042091 w 2414253"/>
                <a:gd name="connsiteY4" fmla="*/ 1258214 h 1845063"/>
                <a:gd name="connsiteX5" fmla="*/ 1606663 w 2414253"/>
                <a:gd name="connsiteY5" fmla="*/ 1133754 h 1845063"/>
                <a:gd name="connsiteX6" fmla="*/ 1194820 w 2414253"/>
                <a:gd name="connsiteY6" fmla="*/ 1396463 h 1845063"/>
                <a:gd name="connsiteX7" fmla="*/ 757214 w 2414253"/>
                <a:gd name="connsiteY7" fmla="*/ 952689 h 1845063"/>
                <a:gd name="connsiteX8" fmla="*/ 280420 w 2414253"/>
                <a:gd name="connsiteY8" fmla="*/ 1440005 h 184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4253" h="1845063">
                  <a:moveTo>
                    <a:pt x="280420" y="1440005"/>
                  </a:moveTo>
                  <a:cubicBezTo>
                    <a:pt x="354927" y="1679067"/>
                    <a:pt x="-61876" y="2100044"/>
                    <a:pt x="7914" y="1228824"/>
                  </a:cubicBezTo>
                  <a:cubicBezTo>
                    <a:pt x="47586" y="999317"/>
                    <a:pt x="231736" y="-51940"/>
                    <a:pt x="1288074" y="2004"/>
                  </a:cubicBezTo>
                  <a:cubicBezTo>
                    <a:pt x="2405372" y="40708"/>
                    <a:pt x="2370902" y="1110712"/>
                    <a:pt x="2414021" y="1323890"/>
                  </a:cubicBezTo>
                  <a:cubicBezTo>
                    <a:pt x="2426661" y="2215248"/>
                    <a:pt x="1918841" y="1551523"/>
                    <a:pt x="2042091" y="1258214"/>
                  </a:cubicBezTo>
                  <a:cubicBezTo>
                    <a:pt x="1898641" y="2435565"/>
                    <a:pt x="1657584" y="1545960"/>
                    <a:pt x="1606663" y="1133754"/>
                  </a:cubicBezTo>
                  <a:cubicBezTo>
                    <a:pt x="1685282" y="1331148"/>
                    <a:pt x="1469140" y="2304452"/>
                    <a:pt x="1194820" y="1396463"/>
                  </a:cubicBezTo>
                  <a:cubicBezTo>
                    <a:pt x="1232920" y="1578134"/>
                    <a:pt x="695528" y="2367711"/>
                    <a:pt x="757214" y="952689"/>
                  </a:cubicBezTo>
                  <a:cubicBezTo>
                    <a:pt x="681740" y="2372307"/>
                    <a:pt x="232281" y="1565675"/>
                    <a:pt x="280420" y="1440005"/>
                  </a:cubicBezTo>
                  <a:close/>
                </a:path>
              </a:pathLst>
            </a:custGeom>
            <a:solidFill>
              <a:srgbClr val="7336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1" name="ttsMP3.com_VoiceText_2025-2-2_17-18-9">
            <a:hlinkClick r:id="" action="ppaction://media"/>
            <a:extLst>
              <a:ext uri="{FF2B5EF4-FFF2-40B4-BE49-F238E27FC236}">
                <a16:creationId xmlns:a16="http://schemas.microsoft.com/office/drawing/2014/main" id="{4DCA31C1-668A-90D5-260B-0DDE4DA3010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943393" y="682992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2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824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1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3EFB531-CA64-F935-77A3-34ABD650FD47}"/>
              </a:ext>
            </a:extLst>
          </p:cNvPr>
          <p:cNvSpPr txBox="1"/>
          <p:nvPr/>
        </p:nvSpPr>
        <p:spPr>
          <a:xfrm>
            <a:off x="448054" y="1582406"/>
            <a:ext cx="6320702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5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FA9CC"/>
                </a:solidFill>
                <a:effectLst/>
                <a:uLnTx/>
                <a:uFillTx/>
                <a:latin typeface="Arial Black" panose="020B0A04020102020204" pitchFamily="34" charset="0"/>
              </a:rPr>
              <a:t>Y</a:t>
            </a:r>
            <a:r>
              <a:rPr kumimoji="0" lang="en-US" sz="12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ogurt</a:t>
            </a:r>
            <a:endParaRPr kumimoji="0" lang="en-US" sz="12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2DDC58F-697D-E905-E405-B2E65DB7B04A}"/>
              </a:ext>
            </a:extLst>
          </p:cNvPr>
          <p:cNvGrpSpPr/>
          <p:nvPr/>
        </p:nvGrpSpPr>
        <p:grpSpPr>
          <a:xfrm>
            <a:off x="457200" y="3675227"/>
            <a:ext cx="5943600" cy="6303719"/>
            <a:chOff x="3420581" y="-826527"/>
            <a:chExt cx="5943600" cy="6303719"/>
          </a:xfrm>
        </p:grpSpPr>
        <p:sp>
          <p:nvSpPr>
            <p:cNvPr id="19" name="Rectangle 3">
              <a:extLst>
                <a:ext uri="{FF2B5EF4-FFF2-40B4-BE49-F238E27FC236}">
                  <a16:creationId xmlns:a16="http://schemas.microsoft.com/office/drawing/2014/main" id="{D9557FD1-AC30-F049-87DB-7A36706738FD}"/>
                </a:ext>
              </a:extLst>
            </p:cNvPr>
            <p:cNvSpPr/>
            <p:nvPr/>
          </p:nvSpPr>
          <p:spPr>
            <a:xfrm>
              <a:off x="4572000" y="745414"/>
              <a:ext cx="4019550" cy="4731778"/>
            </a:xfrm>
            <a:custGeom>
              <a:avLst/>
              <a:gdLst>
                <a:gd name="connsiteX0" fmla="*/ 0 w 3581400"/>
                <a:gd name="connsiteY0" fmla="*/ 0 h 3448050"/>
                <a:gd name="connsiteX1" fmla="*/ 3581400 w 3581400"/>
                <a:gd name="connsiteY1" fmla="*/ 0 h 3448050"/>
                <a:gd name="connsiteX2" fmla="*/ 3581400 w 3581400"/>
                <a:gd name="connsiteY2" fmla="*/ 3448050 h 3448050"/>
                <a:gd name="connsiteX3" fmla="*/ 0 w 3581400"/>
                <a:gd name="connsiteY3" fmla="*/ 3448050 h 3448050"/>
                <a:gd name="connsiteX4" fmla="*/ 0 w 3581400"/>
                <a:gd name="connsiteY4" fmla="*/ 0 h 3448050"/>
                <a:gd name="connsiteX0" fmla="*/ 0 w 3867150"/>
                <a:gd name="connsiteY0" fmla="*/ 0 h 3486150"/>
                <a:gd name="connsiteX1" fmla="*/ 3867150 w 3867150"/>
                <a:gd name="connsiteY1" fmla="*/ 38100 h 3486150"/>
                <a:gd name="connsiteX2" fmla="*/ 3867150 w 3867150"/>
                <a:gd name="connsiteY2" fmla="*/ 3486150 h 3486150"/>
                <a:gd name="connsiteX3" fmla="*/ 285750 w 3867150"/>
                <a:gd name="connsiteY3" fmla="*/ 3486150 h 3486150"/>
                <a:gd name="connsiteX4" fmla="*/ 0 w 3867150"/>
                <a:gd name="connsiteY4" fmla="*/ 0 h 3486150"/>
                <a:gd name="connsiteX0" fmla="*/ 0 w 3867150"/>
                <a:gd name="connsiteY0" fmla="*/ 478475 h 3964625"/>
                <a:gd name="connsiteX1" fmla="*/ 3867150 w 3867150"/>
                <a:gd name="connsiteY1" fmla="*/ 516575 h 3964625"/>
                <a:gd name="connsiteX2" fmla="*/ 3867150 w 3867150"/>
                <a:gd name="connsiteY2" fmla="*/ 3964625 h 3964625"/>
                <a:gd name="connsiteX3" fmla="*/ 285750 w 3867150"/>
                <a:gd name="connsiteY3" fmla="*/ 3964625 h 3964625"/>
                <a:gd name="connsiteX4" fmla="*/ 0 w 3867150"/>
                <a:gd name="connsiteY4" fmla="*/ 478475 h 3964625"/>
                <a:gd name="connsiteX0" fmla="*/ 0 w 3867150"/>
                <a:gd name="connsiteY0" fmla="*/ 572227 h 4058377"/>
                <a:gd name="connsiteX1" fmla="*/ 3867150 w 3867150"/>
                <a:gd name="connsiteY1" fmla="*/ 610327 h 4058377"/>
                <a:gd name="connsiteX2" fmla="*/ 3867150 w 3867150"/>
                <a:gd name="connsiteY2" fmla="*/ 4058377 h 4058377"/>
                <a:gd name="connsiteX3" fmla="*/ 285750 w 3867150"/>
                <a:gd name="connsiteY3" fmla="*/ 4058377 h 4058377"/>
                <a:gd name="connsiteX4" fmla="*/ 0 w 3867150"/>
                <a:gd name="connsiteY4" fmla="*/ 572227 h 4058377"/>
                <a:gd name="connsiteX0" fmla="*/ 0 w 4019550"/>
                <a:gd name="connsiteY0" fmla="*/ 572227 h 4058377"/>
                <a:gd name="connsiteX1" fmla="*/ 4019550 w 4019550"/>
                <a:gd name="connsiteY1" fmla="*/ 610327 h 4058377"/>
                <a:gd name="connsiteX2" fmla="*/ 3867150 w 4019550"/>
                <a:gd name="connsiteY2" fmla="*/ 4058377 h 4058377"/>
                <a:gd name="connsiteX3" fmla="*/ 285750 w 4019550"/>
                <a:gd name="connsiteY3" fmla="*/ 4058377 h 4058377"/>
                <a:gd name="connsiteX4" fmla="*/ 0 w 4019550"/>
                <a:gd name="connsiteY4" fmla="*/ 572227 h 4058377"/>
                <a:gd name="connsiteX0" fmla="*/ 0 w 4019550"/>
                <a:gd name="connsiteY0" fmla="*/ 572227 h 4456310"/>
                <a:gd name="connsiteX1" fmla="*/ 4019550 w 4019550"/>
                <a:gd name="connsiteY1" fmla="*/ 610327 h 4456310"/>
                <a:gd name="connsiteX2" fmla="*/ 3867150 w 4019550"/>
                <a:gd name="connsiteY2" fmla="*/ 4058377 h 4456310"/>
                <a:gd name="connsiteX3" fmla="*/ 285750 w 4019550"/>
                <a:gd name="connsiteY3" fmla="*/ 4058377 h 4456310"/>
                <a:gd name="connsiteX4" fmla="*/ 0 w 4019550"/>
                <a:gd name="connsiteY4" fmla="*/ 572227 h 4456310"/>
                <a:gd name="connsiteX0" fmla="*/ 0 w 4019550"/>
                <a:gd name="connsiteY0" fmla="*/ 572227 h 4694671"/>
                <a:gd name="connsiteX1" fmla="*/ 4019550 w 4019550"/>
                <a:gd name="connsiteY1" fmla="*/ 610327 h 4694671"/>
                <a:gd name="connsiteX2" fmla="*/ 3867150 w 4019550"/>
                <a:gd name="connsiteY2" fmla="*/ 4058377 h 4694671"/>
                <a:gd name="connsiteX3" fmla="*/ 285750 w 4019550"/>
                <a:gd name="connsiteY3" fmla="*/ 4058377 h 4694671"/>
                <a:gd name="connsiteX4" fmla="*/ 0 w 4019550"/>
                <a:gd name="connsiteY4" fmla="*/ 572227 h 4694671"/>
                <a:gd name="connsiteX0" fmla="*/ 0 w 4019550"/>
                <a:gd name="connsiteY0" fmla="*/ 572227 h 4731778"/>
                <a:gd name="connsiteX1" fmla="*/ 4019550 w 4019550"/>
                <a:gd name="connsiteY1" fmla="*/ 610327 h 4731778"/>
                <a:gd name="connsiteX2" fmla="*/ 3867150 w 4019550"/>
                <a:gd name="connsiteY2" fmla="*/ 4058377 h 4731778"/>
                <a:gd name="connsiteX3" fmla="*/ 285750 w 4019550"/>
                <a:gd name="connsiteY3" fmla="*/ 4058377 h 4731778"/>
                <a:gd name="connsiteX4" fmla="*/ 0 w 4019550"/>
                <a:gd name="connsiteY4" fmla="*/ 572227 h 4731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9550" h="4731778">
                  <a:moveTo>
                    <a:pt x="0" y="572227"/>
                  </a:moveTo>
                  <a:cubicBezTo>
                    <a:pt x="2241550" y="-519973"/>
                    <a:pt x="3625850" y="216627"/>
                    <a:pt x="4019550" y="610327"/>
                  </a:cubicBezTo>
                  <a:lnTo>
                    <a:pt x="3867150" y="4058377"/>
                  </a:lnTo>
                  <a:cubicBezTo>
                    <a:pt x="2425700" y="5048977"/>
                    <a:pt x="1517650" y="4858477"/>
                    <a:pt x="285750" y="4058377"/>
                  </a:cubicBezTo>
                  <a:lnTo>
                    <a:pt x="0" y="572227"/>
                  </a:lnTo>
                  <a:close/>
                </a:path>
              </a:pathLst>
            </a:custGeom>
            <a:solidFill>
              <a:srgbClr val="83E8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D2ED1F9-1627-931D-40C3-03B989DC832E}"/>
                </a:ext>
              </a:extLst>
            </p:cNvPr>
            <p:cNvSpPr/>
            <p:nvPr/>
          </p:nvSpPr>
          <p:spPr>
            <a:xfrm>
              <a:off x="4724400" y="3213747"/>
              <a:ext cx="3794759" cy="2263445"/>
            </a:xfrm>
            <a:custGeom>
              <a:avLst/>
              <a:gdLst>
                <a:gd name="connsiteX0" fmla="*/ 0 w 3781918"/>
                <a:gd name="connsiteY0" fmla="*/ 0 h 2263445"/>
                <a:gd name="connsiteX1" fmla="*/ 135066 w 3781918"/>
                <a:gd name="connsiteY1" fmla="*/ 75498 h 2263445"/>
                <a:gd name="connsiteX2" fmla="*/ 3604721 w 3781918"/>
                <a:gd name="connsiteY2" fmla="*/ 104799 h 2263445"/>
                <a:gd name="connsiteX3" fmla="*/ 3781918 w 3781918"/>
                <a:gd name="connsiteY3" fmla="*/ 2061 h 2263445"/>
                <a:gd name="connsiteX4" fmla="*/ 3711731 w 3781918"/>
                <a:gd name="connsiteY4" fmla="*/ 1590044 h 2263445"/>
                <a:gd name="connsiteX5" fmla="*/ 130331 w 3781918"/>
                <a:gd name="connsiteY5" fmla="*/ 1590044 h 2263445"/>
                <a:gd name="connsiteX6" fmla="*/ 0 w 3781918"/>
                <a:gd name="connsiteY6" fmla="*/ 0 h 226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918" h="2263445">
                  <a:moveTo>
                    <a:pt x="0" y="0"/>
                  </a:moveTo>
                  <a:lnTo>
                    <a:pt x="135066" y="75498"/>
                  </a:lnTo>
                  <a:cubicBezTo>
                    <a:pt x="1309020" y="706958"/>
                    <a:pt x="2250605" y="844345"/>
                    <a:pt x="3604721" y="104799"/>
                  </a:cubicBezTo>
                  <a:lnTo>
                    <a:pt x="3781918" y="2061"/>
                  </a:lnTo>
                  <a:lnTo>
                    <a:pt x="3711731" y="1590044"/>
                  </a:lnTo>
                  <a:cubicBezTo>
                    <a:pt x="2270281" y="2580644"/>
                    <a:pt x="1362231" y="2390144"/>
                    <a:pt x="130331" y="159004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A9CC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8C7A7124-C00B-2CBF-4B1D-19A594797EBB}"/>
                </a:ext>
              </a:extLst>
            </p:cNvPr>
            <p:cNvSpPr/>
            <p:nvPr/>
          </p:nvSpPr>
          <p:spPr>
            <a:xfrm>
              <a:off x="4889623" y="1443984"/>
              <a:ext cx="3480945" cy="1130956"/>
            </a:xfrm>
            <a:custGeom>
              <a:avLst/>
              <a:gdLst>
                <a:gd name="connsiteX0" fmla="*/ 0 w 1965960"/>
                <a:gd name="connsiteY0" fmla="*/ 0 h 792480"/>
                <a:gd name="connsiteX1" fmla="*/ 1965960 w 1965960"/>
                <a:gd name="connsiteY1" fmla="*/ 0 h 792480"/>
                <a:gd name="connsiteX2" fmla="*/ 1965960 w 1965960"/>
                <a:gd name="connsiteY2" fmla="*/ 792480 h 792480"/>
                <a:gd name="connsiteX3" fmla="*/ 0 w 1965960"/>
                <a:gd name="connsiteY3" fmla="*/ 792480 h 792480"/>
                <a:gd name="connsiteX4" fmla="*/ 0 w 1965960"/>
                <a:gd name="connsiteY4" fmla="*/ 0 h 792480"/>
                <a:gd name="connsiteX0" fmla="*/ 198120 w 1965960"/>
                <a:gd name="connsiteY0" fmla="*/ 0 h 1059180"/>
                <a:gd name="connsiteX1" fmla="*/ 1965960 w 1965960"/>
                <a:gd name="connsiteY1" fmla="*/ 266700 h 1059180"/>
                <a:gd name="connsiteX2" fmla="*/ 1965960 w 1965960"/>
                <a:gd name="connsiteY2" fmla="*/ 1059180 h 1059180"/>
                <a:gd name="connsiteX3" fmla="*/ 0 w 1965960"/>
                <a:gd name="connsiteY3" fmla="*/ 1059180 h 1059180"/>
                <a:gd name="connsiteX4" fmla="*/ 198120 w 1965960"/>
                <a:gd name="connsiteY4" fmla="*/ 0 h 1059180"/>
                <a:gd name="connsiteX0" fmla="*/ 198120 w 1965960"/>
                <a:gd name="connsiteY0" fmla="*/ 0 h 1059180"/>
                <a:gd name="connsiteX1" fmla="*/ 1965960 w 1965960"/>
                <a:gd name="connsiteY1" fmla="*/ 266700 h 1059180"/>
                <a:gd name="connsiteX2" fmla="*/ 1965960 w 1965960"/>
                <a:gd name="connsiteY2" fmla="*/ 1059180 h 1059180"/>
                <a:gd name="connsiteX3" fmla="*/ 0 w 1965960"/>
                <a:gd name="connsiteY3" fmla="*/ 1059180 h 1059180"/>
                <a:gd name="connsiteX4" fmla="*/ 198120 w 1965960"/>
                <a:gd name="connsiteY4" fmla="*/ 0 h 1059180"/>
                <a:gd name="connsiteX0" fmla="*/ 326265 w 2094105"/>
                <a:gd name="connsiteY0" fmla="*/ 0 h 1059180"/>
                <a:gd name="connsiteX1" fmla="*/ 2094105 w 2094105"/>
                <a:gd name="connsiteY1" fmla="*/ 266700 h 1059180"/>
                <a:gd name="connsiteX2" fmla="*/ 2094105 w 2094105"/>
                <a:gd name="connsiteY2" fmla="*/ 1059180 h 1059180"/>
                <a:gd name="connsiteX3" fmla="*/ 128145 w 2094105"/>
                <a:gd name="connsiteY3" fmla="*/ 1059180 h 1059180"/>
                <a:gd name="connsiteX4" fmla="*/ 189105 w 2094105"/>
                <a:gd name="connsiteY4" fmla="*/ 236220 h 1059180"/>
                <a:gd name="connsiteX5" fmla="*/ 326265 w 2094105"/>
                <a:gd name="connsiteY5" fmla="*/ 0 h 1059180"/>
                <a:gd name="connsiteX0" fmla="*/ 672582 w 2440422"/>
                <a:gd name="connsiteY0" fmla="*/ 0 h 1059180"/>
                <a:gd name="connsiteX1" fmla="*/ 2440422 w 2440422"/>
                <a:gd name="connsiteY1" fmla="*/ 266700 h 1059180"/>
                <a:gd name="connsiteX2" fmla="*/ 2440422 w 2440422"/>
                <a:gd name="connsiteY2" fmla="*/ 1059180 h 1059180"/>
                <a:gd name="connsiteX3" fmla="*/ 474462 w 2440422"/>
                <a:gd name="connsiteY3" fmla="*/ 1059180 h 1059180"/>
                <a:gd name="connsiteX4" fmla="*/ 535422 w 2440422"/>
                <a:gd name="connsiteY4" fmla="*/ 236220 h 1059180"/>
                <a:gd name="connsiteX5" fmla="*/ 672582 w 2440422"/>
                <a:gd name="connsiteY5" fmla="*/ 0 h 1059180"/>
                <a:gd name="connsiteX0" fmla="*/ 707265 w 2475105"/>
                <a:gd name="connsiteY0" fmla="*/ 0 h 1059180"/>
                <a:gd name="connsiteX1" fmla="*/ 2475105 w 2475105"/>
                <a:gd name="connsiteY1" fmla="*/ 266700 h 1059180"/>
                <a:gd name="connsiteX2" fmla="*/ 2475105 w 2475105"/>
                <a:gd name="connsiteY2" fmla="*/ 1059180 h 1059180"/>
                <a:gd name="connsiteX3" fmla="*/ 509145 w 2475105"/>
                <a:gd name="connsiteY3" fmla="*/ 1059180 h 1059180"/>
                <a:gd name="connsiteX4" fmla="*/ 570105 w 2475105"/>
                <a:gd name="connsiteY4" fmla="*/ 236220 h 1059180"/>
                <a:gd name="connsiteX5" fmla="*/ 707265 w 2475105"/>
                <a:gd name="connsiteY5" fmla="*/ 0 h 1059180"/>
                <a:gd name="connsiteX0" fmla="*/ 707265 w 2475105"/>
                <a:gd name="connsiteY0" fmla="*/ 0 h 1059180"/>
                <a:gd name="connsiteX1" fmla="*/ 2056007 w 2475105"/>
                <a:gd name="connsiteY1" fmla="*/ 68580 h 1059180"/>
                <a:gd name="connsiteX2" fmla="*/ 2475105 w 2475105"/>
                <a:gd name="connsiteY2" fmla="*/ 266700 h 1059180"/>
                <a:gd name="connsiteX3" fmla="*/ 2475105 w 2475105"/>
                <a:gd name="connsiteY3" fmla="*/ 1059180 h 1059180"/>
                <a:gd name="connsiteX4" fmla="*/ 509145 w 2475105"/>
                <a:gd name="connsiteY4" fmla="*/ 1059180 h 1059180"/>
                <a:gd name="connsiteX5" fmla="*/ 570105 w 2475105"/>
                <a:gd name="connsiteY5" fmla="*/ 236220 h 1059180"/>
                <a:gd name="connsiteX6" fmla="*/ 707265 w 2475105"/>
                <a:gd name="connsiteY6" fmla="*/ 0 h 1059180"/>
                <a:gd name="connsiteX0" fmla="*/ 707265 w 2475105"/>
                <a:gd name="connsiteY0" fmla="*/ 91999 h 1151179"/>
                <a:gd name="connsiteX1" fmla="*/ 2056007 w 2475105"/>
                <a:gd name="connsiteY1" fmla="*/ 160579 h 1151179"/>
                <a:gd name="connsiteX2" fmla="*/ 2475105 w 2475105"/>
                <a:gd name="connsiteY2" fmla="*/ 358699 h 1151179"/>
                <a:gd name="connsiteX3" fmla="*/ 2475105 w 2475105"/>
                <a:gd name="connsiteY3" fmla="*/ 1151179 h 1151179"/>
                <a:gd name="connsiteX4" fmla="*/ 509145 w 2475105"/>
                <a:gd name="connsiteY4" fmla="*/ 1151179 h 1151179"/>
                <a:gd name="connsiteX5" fmla="*/ 570105 w 2475105"/>
                <a:gd name="connsiteY5" fmla="*/ 328219 h 1151179"/>
                <a:gd name="connsiteX6" fmla="*/ 707265 w 2475105"/>
                <a:gd name="connsiteY6" fmla="*/ 91999 h 1151179"/>
                <a:gd name="connsiteX0" fmla="*/ 707265 w 2475105"/>
                <a:gd name="connsiteY0" fmla="*/ 71776 h 1130956"/>
                <a:gd name="connsiteX1" fmla="*/ 2056007 w 2475105"/>
                <a:gd name="connsiteY1" fmla="*/ 140356 h 1130956"/>
                <a:gd name="connsiteX2" fmla="*/ 2475105 w 2475105"/>
                <a:gd name="connsiteY2" fmla="*/ 338476 h 1130956"/>
                <a:gd name="connsiteX3" fmla="*/ 2475105 w 2475105"/>
                <a:gd name="connsiteY3" fmla="*/ 1130956 h 1130956"/>
                <a:gd name="connsiteX4" fmla="*/ 509145 w 2475105"/>
                <a:gd name="connsiteY4" fmla="*/ 1130956 h 1130956"/>
                <a:gd name="connsiteX5" fmla="*/ 570105 w 2475105"/>
                <a:gd name="connsiteY5" fmla="*/ 307996 h 1130956"/>
                <a:gd name="connsiteX6" fmla="*/ 707265 w 2475105"/>
                <a:gd name="connsiteY6" fmla="*/ 71776 h 1130956"/>
                <a:gd name="connsiteX0" fmla="*/ 707265 w 3480945"/>
                <a:gd name="connsiteY0" fmla="*/ 71776 h 1130956"/>
                <a:gd name="connsiteX1" fmla="*/ 2056007 w 3480945"/>
                <a:gd name="connsiteY1" fmla="*/ 140356 h 1130956"/>
                <a:gd name="connsiteX2" fmla="*/ 3480945 w 3480945"/>
                <a:gd name="connsiteY2" fmla="*/ 384196 h 1130956"/>
                <a:gd name="connsiteX3" fmla="*/ 2475105 w 3480945"/>
                <a:gd name="connsiteY3" fmla="*/ 1130956 h 1130956"/>
                <a:gd name="connsiteX4" fmla="*/ 509145 w 3480945"/>
                <a:gd name="connsiteY4" fmla="*/ 1130956 h 1130956"/>
                <a:gd name="connsiteX5" fmla="*/ 570105 w 3480945"/>
                <a:gd name="connsiteY5" fmla="*/ 307996 h 1130956"/>
                <a:gd name="connsiteX6" fmla="*/ 707265 w 3480945"/>
                <a:gd name="connsiteY6" fmla="*/ 71776 h 1130956"/>
                <a:gd name="connsiteX0" fmla="*/ 707265 w 3480945"/>
                <a:gd name="connsiteY0" fmla="*/ 71776 h 1130956"/>
                <a:gd name="connsiteX1" fmla="*/ 2056007 w 3480945"/>
                <a:gd name="connsiteY1" fmla="*/ 140356 h 1130956"/>
                <a:gd name="connsiteX2" fmla="*/ 3480945 w 3480945"/>
                <a:gd name="connsiteY2" fmla="*/ 384196 h 1130956"/>
                <a:gd name="connsiteX3" fmla="*/ 2475105 w 3480945"/>
                <a:gd name="connsiteY3" fmla="*/ 1130956 h 1130956"/>
                <a:gd name="connsiteX4" fmla="*/ 509145 w 3480945"/>
                <a:gd name="connsiteY4" fmla="*/ 1130956 h 1130956"/>
                <a:gd name="connsiteX5" fmla="*/ 570105 w 3480945"/>
                <a:gd name="connsiteY5" fmla="*/ 307996 h 1130956"/>
                <a:gd name="connsiteX6" fmla="*/ 707265 w 3480945"/>
                <a:gd name="connsiteY6" fmla="*/ 71776 h 1130956"/>
                <a:gd name="connsiteX0" fmla="*/ 707265 w 3480945"/>
                <a:gd name="connsiteY0" fmla="*/ 71776 h 1130956"/>
                <a:gd name="connsiteX1" fmla="*/ 2056007 w 3480945"/>
                <a:gd name="connsiteY1" fmla="*/ 140356 h 1130956"/>
                <a:gd name="connsiteX2" fmla="*/ 3480945 w 3480945"/>
                <a:gd name="connsiteY2" fmla="*/ 384196 h 1130956"/>
                <a:gd name="connsiteX3" fmla="*/ 2475105 w 3480945"/>
                <a:gd name="connsiteY3" fmla="*/ 1130956 h 1130956"/>
                <a:gd name="connsiteX4" fmla="*/ 509145 w 3480945"/>
                <a:gd name="connsiteY4" fmla="*/ 1130956 h 1130956"/>
                <a:gd name="connsiteX5" fmla="*/ 570105 w 3480945"/>
                <a:gd name="connsiteY5" fmla="*/ 307996 h 1130956"/>
                <a:gd name="connsiteX6" fmla="*/ 707265 w 3480945"/>
                <a:gd name="connsiteY6" fmla="*/ 71776 h 1130956"/>
                <a:gd name="connsiteX0" fmla="*/ 707265 w 3480945"/>
                <a:gd name="connsiteY0" fmla="*/ 71776 h 1130956"/>
                <a:gd name="connsiteX1" fmla="*/ 2056007 w 3480945"/>
                <a:gd name="connsiteY1" fmla="*/ 140356 h 1130956"/>
                <a:gd name="connsiteX2" fmla="*/ 3480945 w 3480945"/>
                <a:gd name="connsiteY2" fmla="*/ 384196 h 1130956"/>
                <a:gd name="connsiteX3" fmla="*/ 2475105 w 3480945"/>
                <a:gd name="connsiteY3" fmla="*/ 1130956 h 1130956"/>
                <a:gd name="connsiteX4" fmla="*/ 509145 w 3480945"/>
                <a:gd name="connsiteY4" fmla="*/ 1130956 h 1130956"/>
                <a:gd name="connsiteX5" fmla="*/ 570105 w 3480945"/>
                <a:gd name="connsiteY5" fmla="*/ 307996 h 1130956"/>
                <a:gd name="connsiteX6" fmla="*/ 707265 w 3480945"/>
                <a:gd name="connsiteY6" fmla="*/ 71776 h 113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80945" h="1130956">
                  <a:moveTo>
                    <a:pt x="707265" y="71776"/>
                  </a:moveTo>
                  <a:cubicBezTo>
                    <a:pt x="984126" y="117496"/>
                    <a:pt x="1413386" y="-156824"/>
                    <a:pt x="2056007" y="140356"/>
                  </a:cubicBezTo>
                  <a:cubicBezTo>
                    <a:pt x="2431926" y="114956"/>
                    <a:pt x="2998346" y="-192384"/>
                    <a:pt x="3480945" y="384196"/>
                  </a:cubicBezTo>
                  <a:cubicBezTo>
                    <a:pt x="3145665" y="633116"/>
                    <a:pt x="3107565" y="882036"/>
                    <a:pt x="2475105" y="1130956"/>
                  </a:cubicBezTo>
                  <a:lnTo>
                    <a:pt x="509145" y="1130956"/>
                  </a:lnTo>
                  <a:cubicBezTo>
                    <a:pt x="88775" y="995066"/>
                    <a:pt x="-415415" y="415946"/>
                    <a:pt x="570105" y="307996"/>
                  </a:cubicBezTo>
                  <a:cubicBezTo>
                    <a:pt x="603125" y="131466"/>
                    <a:pt x="401195" y="83206"/>
                    <a:pt x="707265" y="71776"/>
                  </a:cubicBezTo>
                  <a:close/>
                </a:path>
              </a:pathLst>
            </a:custGeom>
            <a:solidFill>
              <a:srgbClr val="FFA9CC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8389F1B-8822-8101-B00B-EFF5A4C898EB}"/>
                </a:ext>
              </a:extLst>
            </p:cNvPr>
            <p:cNvSpPr/>
            <p:nvPr/>
          </p:nvSpPr>
          <p:spPr>
            <a:xfrm>
              <a:off x="3420581" y="431406"/>
              <a:ext cx="5943600" cy="2705100"/>
            </a:xfrm>
            <a:custGeom>
              <a:avLst/>
              <a:gdLst>
                <a:gd name="connsiteX0" fmla="*/ 3048000 w 5943600"/>
                <a:gd name="connsiteY0" fmla="*/ 0 h 2705100"/>
                <a:gd name="connsiteX1" fmla="*/ 5943600 w 5943600"/>
                <a:gd name="connsiteY1" fmla="*/ 952500 h 2705100"/>
                <a:gd name="connsiteX2" fmla="*/ 3124200 w 5943600"/>
                <a:gd name="connsiteY2" fmla="*/ 2705100 h 2705100"/>
                <a:gd name="connsiteX3" fmla="*/ 0 w 5943600"/>
                <a:gd name="connsiteY3" fmla="*/ 1447800 h 2705100"/>
                <a:gd name="connsiteX4" fmla="*/ 3048000 w 5943600"/>
                <a:gd name="connsiteY4" fmla="*/ 0 h 2705100"/>
                <a:gd name="connsiteX5" fmla="*/ 3113860 w 5943600"/>
                <a:gd name="connsiteY5" fmla="*/ 621644 h 2705100"/>
                <a:gd name="connsiteX6" fmla="*/ 1630375 w 5943600"/>
                <a:gd name="connsiteY6" fmla="*/ 1361321 h 2705100"/>
                <a:gd name="connsiteX7" fmla="*/ 3113860 w 5943600"/>
                <a:gd name="connsiteY7" fmla="*/ 2100998 h 2705100"/>
                <a:gd name="connsiteX8" fmla="*/ 4597345 w 5943600"/>
                <a:gd name="connsiteY8" fmla="*/ 1361321 h 2705100"/>
                <a:gd name="connsiteX9" fmla="*/ 3113860 w 5943600"/>
                <a:gd name="connsiteY9" fmla="*/ 621644 h 270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43600" h="2705100">
                  <a:moveTo>
                    <a:pt x="3048000" y="0"/>
                  </a:moveTo>
                  <a:cubicBezTo>
                    <a:pt x="4013200" y="165100"/>
                    <a:pt x="5340350" y="406400"/>
                    <a:pt x="5943600" y="952500"/>
                  </a:cubicBezTo>
                  <a:cubicBezTo>
                    <a:pt x="5842000" y="1308100"/>
                    <a:pt x="4616450" y="2139950"/>
                    <a:pt x="3124200" y="2705100"/>
                  </a:cubicBezTo>
                  <a:cubicBezTo>
                    <a:pt x="1771650" y="2457450"/>
                    <a:pt x="476250" y="1809750"/>
                    <a:pt x="0" y="1447800"/>
                  </a:cubicBezTo>
                  <a:cubicBezTo>
                    <a:pt x="450850" y="774700"/>
                    <a:pt x="2006600" y="292100"/>
                    <a:pt x="3048000" y="0"/>
                  </a:cubicBezTo>
                  <a:close/>
                  <a:moveTo>
                    <a:pt x="3113860" y="621644"/>
                  </a:moveTo>
                  <a:cubicBezTo>
                    <a:pt x="2294554" y="621644"/>
                    <a:pt x="1630375" y="952809"/>
                    <a:pt x="1630375" y="1361321"/>
                  </a:cubicBezTo>
                  <a:cubicBezTo>
                    <a:pt x="1630375" y="1769833"/>
                    <a:pt x="2294554" y="2100998"/>
                    <a:pt x="3113860" y="2100998"/>
                  </a:cubicBezTo>
                  <a:cubicBezTo>
                    <a:pt x="3933166" y="2100998"/>
                    <a:pt x="4597345" y="1769833"/>
                    <a:pt x="4597345" y="1361321"/>
                  </a:cubicBezTo>
                  <a:cubicBezTo>
                    <a:pt x="4597345" y="952809"/>
                    <a:pt x="3933166" y="621644"/>
                    <a:pt x="3113860" y="621644"/>
                  </a:cubicBezTo>
                  <a:close/>
                </a:path>
              </a:pathLst>
            </a:custGeom>
            <a:solidFill>
              <a:srgbClr val="83E8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13">
              <a:extLst>
                <a:ext uri="{FF2B5EF4-FFF2-40B4-BE49-F238E27FC236}">
                  <a16:creationId xmlns:a16="http://schemas.microsoft.com/office/drawing/2014/main" id="{5FFDF004-264B-2277-A0CC-477E7A7B984A}"/>
                </a:ext>
              </a:extLst>
            </p:cNvPr>
            <p:cNvSpPr/>
            <p:nvPr/>
          </p:nvSpPr>
          <p:spPr>
            <a:xfrm>
              <a:off x="3751744" y="-826527"/>
              <a:ext cx="2245831" cy="3052216"/>
            </a:xfrm>
            <a:custGeom>
              <a:avLst/>
              <a:gdLst>
                <a:gd name="connsiteX0" fmla="*/ 0 w 254000"/>
                <a:gd name="connsiteY0" fmla="*/ 0 h 209550"/>
                <a:gd name="connsiteX1" fmla="*/ 254000 w 254000"/>
                <a:gd name="connsiteY1" fmla="*/ 0 h 209550"/>
                <a:gd name="connsiteX2" fmla="*/ 254000 w 254000"/>
                <a:gd name="connsiteY2" fmla="*/ 209550 h 209550"/>
                <a:gd name="connsiteX3" fmla="*/ 0 w 254000"/>
                <a:gd name="connsiteY3" fmla="*/ 209550 h 209550"/>
                <a:gd name="connsiteX4" fmla="*/ 0 w 254000"/>
                <a:gd name="connsiteY4" fmla="*/ 0 h 209550"/>
                <a:gd name="connsiteX0" fmla="*/ 0 w 2006600"/>
                <a:gd name="connsiteY0" fmla="*/ 0 h 2809875"/>
                <a:gd name="connsiteX1" fmla="*/ 2006600 w 2006600"/>
                <a:gd name="connsiteY1" fmla="*/ 2600325 h 2809875"/>
                <a:gd name="connsiteX2" fmla="*/ 2006600 w 2006600"/>
                <a:gd name="connsiteY2" fmla="*/ 2809875 h 2809875"/>
                <a:gd name="connsiteX3" fmla="*/ 1752600 w 2006600"/>
                <a:gd name="connsiteY3" fmla="*/ 2809875 h 2809875"/>
                <a:gd name="connsiteX4" fmla="*/ 0 w 2006600"/>
                <a:gd name="connsiteY4" fmla="*/ 0 h 2809875"/>
                <a:gd name="connsiteX0" fmla="*/ 0 w 2120900"/>
                <a:gd name="connsiteY0" fmla="*/ 0 h 3019425"/>
                <a:gd name="connsiteX1" fmla="*/ 2006600 w 2120900"/>
                <a:gd name="connsiteY1" fmla="*/ 2600325 h 3019425"/>
                <a:gd name="connsiteX2" fmla="*/ 2120900 w 2120900"/>
                <a:gd name="connsiteY2" fmla="*/ 3019425 h 3019425"/>
                <a:gd name="connsiteX3" fmla="*/ 1752600 w 2120900"/>
                <a:gd name="connsiteY3" fmla="*/ 2809875 h 3019425"/>
                <a:gd name="connsiteX4" fmla="*/ 0 w 2120900"/>
                <a:gd name="connsiteY4" fmla="*/ 0 h 3019425"/>
                <a:gd name="connsiteX0" fmla="*/ 0 w 2006600"/>
                <a:gd name="connsiteY0" fmla="*/ 0 h 2809875"/>
                <a:gd name="connsiteX1" fmla="*/ 2006600 w 2006600"/>
                <a:gd name="connsiteY1" fmla="*/ 2600325 h 2809875"/>
                <a:gd name="connsiteX2" fmla="*/ 1752600 w 2006600"/>
                <a:gd name="connsiteY2" fmla="*/ 2809875 h 2809875"/>
                <a:gd name="connsiteX3" fmla="*/ 0 w 2006600"/>
                <a:gd name="connsiteY3" fmla="*/ 0 h 2809875"/>
                <a:gd name="connsiteX0" fmla="*/ 0 w 2006600"/>
                <a:gd name="connsiteY0" fmla="*/ 0 h 3019425"/>
                <a:gd name="connsiteX1" fmla="*/ 2006600 w 2006600"/>
                <a:gd name="connsiteY1" fmla="*/ 2600325 h 3019425"/>
                <a:gd name="connsiteX2" fmla="*/ 1876425 w 2006600"/>
                <a:gd name="connsiteY2" fmla="*/ 3019425 h 3019425"/>
                <a:gd name="connsiteX3" fmla="*/ 0 w 2006600"/>
                <a:gd name="connsiteY3" fmla="*/ 0 h 3019425"/>
                <a:gd name="connsiteX0" fmla="*/ 0 w 2149475"/>
                <a:gd name="connsiteY0" fmla="*/ 0 h 3019425"/>
                <a:gd name="connsiteX1" fmla="*/ 2149475 w 2149475"/>
                <a:gd name="connsiteY1" fmla="*/ 2943225 h 3019425"/>
                <a:gd name="connsiteX2" fmla="*/ 1876425 w 2149475"/>
                <a:gd name="connsiteY2" fmla="*/ 3019425 h 3019425"/>
                <a:gd name="connsiteX3" fmla="*/ 0 w 2149475"/>
                <a:gd name="connsiteY3" fmla="*/ 0 h 3019425"/>
                <a:gd name="connsiteX0" fmla="*/ 0 w 2149475"/>
                <a:gd name="connsiteY0" fmla="*/ 21985 h 3041410"/>
                <a:gd name="connsiteX1" fmla="*/ 2149475 w 2149475"/>
                <a:gd name="connsiteY1" fmla="*/ 2965210 h 3041410"/>
                <a:gd name="connsiteX2" fmla="*/ 1876425 w 2149475"/>
                <a:gd name="connsiteY2" fmla="*/ 3041410 h 3041410"/>
                <a:gd name="connsiteX3" fmla="*/ 0 w 2149475"/>
                <a:gd name="connsiteY3" fmla="*/ 21985 h 3041410"/>
                <a:gd name="connsiteX0" fmla="*/ 85514 w 2234989"/>
                <a:gd name="connsiteY0" fmla="*/ 21985 h 3041410"/>
                <a:gd name="connsiteX1" fmla="*/ 2234989 w 2234989"/>
                <a:gd name="connsiteY1" fmla="*/ 2965210 h 3041410"/>
                <a:gd name="connsiteX2" fmla="*/ 1961939 w 2234989"/>
                <a:gd name="connsiteY2" fmla="*/ 3041410 h 3041410"/>
                <a:gd name="connsiteX3" fmla="*/ 85514 w 2234989"/>
                <a:gd name="connsiteY3" fmla="*/ 21985 h 3041410"/>
                <a:gd name="connsiteX0" fmla="*/ 96356 w 2245831"/>
                <a:gd name="connsiteY0" fmla="*/ 21985 h 3041410"/>
                <a:gd name="connsiteX1" fmla="*/ 2245831 w 2245831"/>
                <a:gd name="connsiteY1" fmla="*/ 2965210 h 3041410"/>
                <a:gd name="connsiteX2" fmla="*/ 1972781 w 2245831"/>
                <a:gd name="connsiteY2" fmla="*/ 3041410 h 3041410"/>
                <a:gd name="connsiteX3" fmla="*/ 96356 w 2245831"/>
                <a:gd name="connsiteY3" fmla="*/ 21985 h 3041410"/>
                <a:gd name="connsiteX0" fmla="*/ 96356 w 2245831"/>
                <a:gd name="connsiteY0" fmla="*/ 32791 h 3052216"/>
                <a:gd name="connsiteX1" fmla="*/ 2245831 w 2245831"/>
                <a:gd name="connsiteY1" fmla="*/ 2976016 h 3052216"/>
                <a:gd name="connsiteX2" fmla="*/ 1972781 w 2245831"/>
                <a:gd name="connsiteY2" fmla="*/ 3052216 h 3052216"/>
                <a:gd name="connsiteX3" fmla="*/ 96356 w 2245831"/>
                <a:gd name="connsiteY3" fmla="*/ 32791 h 3052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5831" h="3052216">
                  <a:moveTo>
                    <a:pt x="96356" y="32791"/>
                  </a:moveTo>
                  <a:cubicBezTo>
                    <a:pt x="650923" y="-300584"/>
                    <a:pt x="1529339" y="1994941"/>
                    <a:pt x="2245831" y="2976016"/>
                  </a:cubicBezTo>
                  <a:lnTo>
                    <a:pt x="1972781" y="3052216"/>
                  </a:lnTo>
                  <a:cubicBezTo>
                    <a:pt x="1347306" y="2045741"/>
                    <a:pt x="-430694" y="610641"/>
                    <a:pt x="96356" y="32791"/>
                  </a:cubicBezTo>
                  <a:close/>
                </a:path>
              </a:pathLst>
            </a:custGeom>
            <a:solidFill>
              <a:srgbClr val="83E8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11">
              <a:extLst>
                <a:ext uri="{FF2B5EF4-FFF2-40B4-BE49-F238E27FC236}">
                  <a16:creationId xmlns:a16="http://schemas.microsoft.com/office/drawing/2014/main" id="{48DEC403-9A78-CF11-E7C3-C73632506ABC}"/>
                </a:ext>
              </a:extLst>
            </p:cNvPr>
            <p:cNvSpPr/>
            <p:nvPr/>
          </p:nvSpPr>
          <p:spPr>
            <a:xfrm>
              <a:off x="5486400" y="1852978"/>
              <a:ext cx="1170883" cy="463035"/>
            </a:xfrm>
            <a:custGeom>
              <a:avLst/>
              <a:gdLst>
                <a:gd name="connsiteX0" fmla="*/ 0 w 1965960"/>
                <a:gd name="connsiteY0" fmla="*/ 0 h 792480"/>
                <a:gd name="connsiteX1" fmla="*/ 1965960 w 1965960"/>
                <a:gd name="connsiteY1" fmla="*/ 0 h 792480"/>
                <a:gd name="connsiteX2" fmla="*/ 1965960 w 1965960"/>
                <a:gd name="connsiteY2" fmla="*/ 792480 h 792480"/>
                <a:gd name="connsiteX3" fmla="*/ 0 w 1965960"/>
                <a:gd name="connsiteY3" fmla="*/ 792480 h 792480"/>
                <a:gd name="connsiteX4" fmla="*/ 0 w 1965960"/>
                <a:gd name="connsiteY4" fmla="*/ 0 h 792480"/>
                <a:gd name="connsiteX0" fmla="*/ 198120 w 1965960"/>
                <a:gd name="connsiteY0" fmla="*/ 0 h 1059180"/>
                <a:gd name="connsiteX1" fmla="*/ 1965960 w 1965960"/>
                <a:gd name="connsiteY1" fmla="*/ 266700 h 1059180"/>
                <a:gd name="connsiteX2" fmla="*/ 1965960 w 1965960"/>
                <a:gd name="connsiteY2" fmla="*/ 1059180 h 1059180"/>
                <a:gd name="connsiteX3" fmla="*/ 0 w 1965960"/>
                <a:gd name="connsiteY3" fmla="*/ 1059180 h 1059180"/>
                <a:gd name="connsiteX4" fmla="*/ 198120 w 1965960"/>
                <a:gd name="connsiteY4" fmla="*/ 0 h 1059180"/>
                <a:gd name="connsiteX0" fmla="*/ 198120 w 1965960"/>
                <a:gd name="connsiteY0" fmla="*/ 0 h 1059180"/>
                <a:gd name="connsiteX1" fmla="*/ 1965960 w 1965960"/>
                <a:gd name="connsiteY1" fmla="*/ 266700 h 1059180"/>
                <a:gd name="connsiteX2" fmla="*/ 1965960 w 1965960"/>
                <a:gd name="connsiteY2" fmla="*/ 1059180 h 1059180"/>
                <a:gd name="connsiteX3" fmla="*/ 0 w 1965960"/>
                <a:gd name="connsiteY3" fmla="*/ 1059180 h 1059180"/>
                <a:gd name="connsiteX4" fmla="*/ 198120 w 1965960"/>
                <a:gd name="connsiteY4" fmla="*/ 0 h 1059180"/>
                <a:gd name="connsiteX0" fmla="*/ 326265 w 2094105"/>
                <a:gd name="connsiteY0" fmla="*/ 0 h 1059180"/>
                <a:gd name="connsiteX1" fmla="*/ 2094105 w 2094105"/>
                <a:gd name="connsiteY1" fmla="*/ 266700 h 1059180"/>
                <a:gd name="connsiteX2" fmla="*/ 2094105 w 2094105"/>
                <a:gd name="connsiteY2" fmla="*/ 1059180 h 1059180"/>
                <a:gd name="connsiteX3" fmla="*/ 128145 w 2094105"/>
                <a:gd name="connsiteY3" fmla="*/ 1059180 h 1059180"/>
                <a:gd name="connsiteX4" fmla="*/ 189105 w 2094105"/>
                <a:gd name="connsiteY4" fmla="*/ 236220 h 1059180"/>
                <a:gd name="connsiteX5" fmla="*/ 326265 w 2094105"/>
                <a:gd name="connsiteY5" fmla="*/ 0 h 1059180"/>
                <a:gd name="connsiteX0" fmla="*/ 672582 w 2440422"/>
                <a:gd name="connsiteY0" fmla="*/ 0 h 1059180"/>
                <a:gd name="connsiteX1" fmla="*/ 2440422 w 2440422"/>
                <a:gd name="connsiteY1" fmla="*/ 266700 h 1059180"/>
                <a:gd name="connsiteX2" fmla="*/ 2440422 w 2440422"/>
                <a:gd name="connsiteY2" fmla="*/ 1059180 h 1059180"/>
                <a:gd name="connsiteX3" fmla="*/ 474462 w 2440422"/>
                <a:gd name="connsiteY3" fmla="*/ 1059180 h 1059180"/>
                <a:gd name="connsiteX4" fmla="*/ 535422 w 2440422"/>
                <a:gd name="connsiteY4" fmla="*/ 236220 h 1059180"/>
                <a:gd name="connsiteX5" fmla="*/ 672582 w 2440422"/>
                <a:gd name="connsiteY5" fmla="*/ 0 h 1059180"/>
                <a:gd name="connsiteX0" fmla="*/ 707265 w 2475105"/>
                <a:gd name="connsiteY0" fmla="*/ 0 h 1059180"/>
                <a:gd name="connsiteX1" fmla="*/ 2475105 w 2475105"/>
                <a:gd name="connsiteY1" fmla="*/ 266700 h 1059180"/>
                <a:gd name="connsiteX2" fmla="*/ 2475105 w 2475105"/>
                <a:gd name="connsiteY2" fmla="*/ 1059180 h 1059180"/>
                <a:gd name="connsiteX3" fmla="*/ 509145 w 2475105"/>
                <a:gd name="connsiteY3" fmla="*/ 1059180 h 1059180"/>
                <a:gd name="connsiteX4" fmla="*/ 570105 w 2475105"/>
                <a:gd name="connsiteY4" fmla="*/ 236220 h 1059180"/>
                <a:gd name="connsiteX5" fmla="*/ 707265 w 2475105"/>
                <a:gd name="connsiteY5" fmla="*/ 0 h 1059180"/>
                <a:gd name="connsiteX0" fmla="*/ 707265 w 2475105"/>
                <a:gd name="connsiteY0" fmla="*/ 0 h 1059180"/>
                <a:gd name="connsiteX1" fmla="*/ 2056007 w 2475105"/>
                <a:gd name="connsiteY1" fmla="*/ 68580 h 1059180"/>
                <a:gd name="connsiteX2" fmla="*/ 2475105 w 2475105"/>
                <a:gd name="connsiteY2" fmla="*/ 266700 h 1059180"/>
                <a:gd name="connsiteX3" fmla="*/ 2475105 w 2475105"/>
                <a:gd name="connsiteY3" fmla="*/ 1059180 h 1059180"/>
                <a:gd name="connsiteX4" fmla="*/ 509145 w 2475105"/>
                <a:gd name="connsiteY4" fmla="*/ 1059180 h 1059180"/>
                <a:gd name="connsiteX5" fmla="*/ 570105 w 2475105"/>
                <a:gd name="connsiteY5" fmla="*/ 236220 h 1059180"/>
                <a:gd name="connsiteX6" fmla="*/ 707265 w 2475105"/>
                <a:gd name="connsiteY6" fmla="*/ 0 h 1059180"/>
                <a:gd name="connsiteX0" fmla="*/ 707265 w 2475105"/>
                <a:gd name="connsiteY0" fmla="*/ 91999 h 1151179"/>
                <a:gd name="connsiteX1" fmla="*/ 2056007 w 2475105"/>
                <a:gd name="connsiteY1" fmla="*/ 160579 h 1151179"/>
                <a:gd name="connsiteX2" fmla="*/ 2475105 w 2475105"/>
                <a:gd name="connsiteY2" fmla="*/ 358699 h 1151179"/>
                <a:gd name="connsiteX3" fmla="*/ 2475105 w 2475105"/>
                <a:gd name="connsiteY3" fmla="*/ 1151179 h 1151179"/>
                <a:gd name="connsiteX4" fmla="*/ 509145 w 2475105"/>
                <a:gd name="connsiteY4" fmla="*/ 1151179 h 1151179"/>
                <a:gd name="connsiteX5" fmla="*/ 570105 w 2475105"/>
                <a:gd name="connsiteY5" fmla="*/ 328219 h 1151179"/>
                <a:gd name="connsiteX6" fmla="*/ 707265 w 2475105"/>
                <a:gd name="connsiteY6" fmla="*/ 91999 h 1151179"/>
                <a:gd name="connsiteX0" fmla="*/ 707265 w 2475105"/>
                <a:gd name="connsiteY0" fmla="*/ 71776 h 1130956"/>
                <a:gd name="connsiteX1" fmla="*/ 2056007 w 2475105"/>
                <a:gd name="connsiteY1" fmla="*/ 140356 h 1130956"/>
                <a:gd name="connsiteX2" fmla="*/ 2475105 w 2475105"/>
                <a:gd name="connsiteY2" fmla="*/ 338476 h 1130956"/>
                <a:gd name="connsiteX3" fmla="*/ 2475105 w 2475105"/>
                <a:gd name="connsiteY3" fmla="*/ 1130956 h 1130956"/>
                <a:gd name="connsiteX4" fmla="*/ 509145 w 2475105"/>
                <a:gd name="connsiteY4" fmla="*/ 1130956 h 1130956"/>
                <a:gd name="connsiteX5" fmla="*/ 570105 w 2475105"/>
                <a:gd name="connsiteY5" fmla="*/ 307996 h 1130956"/>
                <a:gd name="connsiteX6" fmla="*/ 707265 w 2475105"/>
                <a:gd name="connsiteY6" fmla="*/ 71776 h 1130956"/>
                <a:gd name="connsiteX0" fmla="*/ 707265 w 3480945"/>
                <a:gd name="connsiteY0" fmla="*/ 71776 h 1130956"/>
                <a:gd name="connsiteX1" fmla="*/ 2056007 w 3480945"/>
                <a:gd name="connsiteY1" fmla="*/ 140356 h 1130956"/>
                <a:gd name="connsiteX2" fmla="*/ 3480945 w 3480945"/>
                <a:gd name="connsiteY2" fmla="*/ 384196 h 1130956"/>
                <a:gd name="connsiteX3" fmla="*/ 2475105 w 3480945"/>
                <a:gd name="connsiteY3" fmla="*/ 1130956 h 1130956"/>
                <a:gd name="connsiteX4" fmla="*/ 509145 w 3480945"/>
                <a:gd name="connsiteY4" fmla="*/ 1130956 h 1130956"/>
                <a:gd name="connsiteX5" fmla="*/ 570105 w 3480945"/>
                <a:gd name="connsiteY5" fmla="*/ 307996 h 1130956"/>
                <a:gd name="connsiteX6" fmla="*/ 707265 w 3480945"/>
                <a:gd name="connsiteY6" fmla="*/ 71776 h 1130956"/>
                <a:gd name="connsiteX0" fmla="*/ 707265 w 3480945"/>
                <a:gd name="connsiteY0" fmla="*/ 71776 h 1130956"/>
                <a:gd name="connsiteX1" fmla="*/ 2056007 w 3480945"/>
                <a:gd name="connsiteY1" fmla="*/ 140356 h 1130956"/>
                <a:gd name="connsiteX2" fmla="*/ 3480945 w 3480945"/>
                <a:gd name="connsiteY2" fmla="*/ 384196 h 1130956"/>
                <a:gd name="connsiteX3" fmla="*/ 2475105 w 3480945"/>
                <a:gd name="connsiteY3" fmla="*/ 1130956 h 1130956"/>
                <a:gd name="connsiteX4" fmla="*/ 509145 w 3480945"/>
                <a:gd name="connsiteY4" fmla="*/ 1130956 h 1130956"/>
                <a:gd name="connsiteX5" fmla="*/ 570105 w 3480945"/>
                <a:gd name="connsiteY5" fmla="*/ 307996 h 1130956"/>
                <a:gd name="connsiteX6" fmla="*/ 707265 w 3480945"/>
                <a:gd name="connsiteY6" fmla="*/ 71776 h 1130956"/>
                <a:gd name="connsiteX0" fmla="*/ 707265 w 3480945"/>
                <a:gd name="connsiteY0" fmla="*/ 71776 h 1130956"/>
                <a:gd name="connsiteX1" fmla="*/ 2056007 w 3480945"/>
                <a:gd name="connsiteY1" fmla="*/ 140356 h 1130956"/>
                <a:gd name="connsiteX2" fmla="*/ 3480945 w 3480945"/>
                <a:gd name="connsiteY2" fmla="*/ 384196 h 1130956"/>
                <a:gd name="connsiteX3" fmla="*/ 2475105 w 3480945"/>
                <a:gd name="connsiteY3" fmla="*/ 1130956 h 1130956"/>
                <a:gd name="connsiteX4" fmla="*/ 509145 w 3480945"/>
                <a:gd name="connsiteY4" fmla="*/ 1130956 h 1130956"/>
                <a:gd name="connsiteX5" fmla="*/ 570105 w 3480945"/>
                <a:gd name="connsiteY5" fmla="*/ 307996 h 1130956"/>
                <a:gd name="connsiteX6" fmla="*/ 707265 w 3480945"/>
                <a:gd name="connsiteY6" fmla="*/ 71776 h 1130956"/>
                <a:gd name="connsiteX0" fmla="*/ 707265 w 3480945"/>
                <a:gd name="connsiteY0" fmla="*/ 71776 h 1130956"/>
                <a:gd name="connsiteX1" fmla="*/ 2056007 w 3480945"/>
                <a:gd name="connsiteY1" fmla="*/ 140356 h 1130956"/>
                <a:gd name="connsiteX2" fmla="*/ 3480945 w 3480945"/>
                <a:gd name="connsiteY2" fmla="*/ 384196 h 1130956"/>
                <a:gd name="connsiteX3" fmla="*/ 2475105 w 3480945"/>
                <a:gd name="connsiteY3" fmla="*/ 1130956 h 1130956"/>
                <a:gd name="connsiteX4" fmla="*/ 509145 w 3480945"/>
                <a:gd name="connsiteY4" fmla="*/ 1130956 h 1130956"/>
                <a:gd name="connsiteX5" fmla="*/ 570105 w 3480945"/>
                <a:gd name="connsiteY5" fmla="*/ 307996 h 1130956"/>
                <a:gd name="connsiteX6" fmla="*/ 707265 w 3480945"/>
                <a:gd name="connsiteY6" fmla="*/ 71776 h 1130956"/>
                <a:gd name="connsiteX0" fmla="*/ 1305991 w 4079671"/>
                <a:gd name="connsiteY0" fmla="*/ 71776 h 1130956"/>
                <a:gd name="connsiteX1" fmla="*/ 2654733 w 4079671"/>
                <a:gd name="connsiteY1" fmla="*/ 140356 h 1130956"/>
                <a:gd name="connsiteX2" fmla="*/ 4079671 w 4079671"/>
                <a:gd name="connsiteY2" fmla="*/ 384196 h 1130956"/>
                <a:gd name="connsiteX3" fmla="*/ 3073831 w 4079671"/>
                <a:gd name="connsiteY3" fmla="*/ 1130956 h 1130956"/>
                <a:gd name="connsiteX4" fmla="*/ 1107871 w 4079671"/>
                <a:gd name="connsiteY4" fmla="*/ 1130956 h 1130956"/>
                <a:gd name="connsiteX5" fmla="*/ 358395 w 4079671"/>
                <a:gd name="connsiteY5" fmla="*/ 246440 h 1130956"/>
                <a:gd name="connsiteX6" fmla="*/ 1305991 w 4079671"/>
                <a:gd name="connsiteY6" fmla="*/ 71776 h 1130956"/>
                <a:gd name="connsiteX0" fmla="*/ 2530647 w 4079671"/>
                <a:gd name="connsiteY0" fmla="*/ 0 h 1510590"/>
                <a:gd name="connsiteX1" fmla="*/ 2654733 w 4079671"/>
                <a:gd name="connsiteY1" fmla="*/ 519990 h 1510590"/>
                <a:gd name="connsiteX2" fmla="*/ 4079671 w 4079671"/>
                <a:gd name="connsiteY2" fmla="*/ 763830 h 1510590"/>
                <a:gd name="connsiteX3" fmla="*/ 3073831 w 4079671"/>
                <a:gd name="connsiteY3" fmla="*/ 1510590 h 1510590"/>
                <a:gd name="connsiteX4" fmla="*/ 1107871 w 4079671"/>
                <a:gd name="connsiteY4" fmla="*/ 1510590 h 1510590"/>
                <a:gd name="connsiteX5" fmla="*/ 358395 w 4079671"/>
                <a:gd name="connsiteY5" fmla="*/ 626074 h 1510590"/>
                <a:gd name="connsiteX6" fmla="*/ 2530647 w 4079671"/>
                <a:gd name="connsiteY6" fmla="*/ 0 h 1510590"/>
                <a:gd name="connsiteX0" fmla="*/ 2530647 w 4079671"/>
                <a:gd name="connsiteY0" fmla="*/ 0 h 1510590"/>
                <a:gd name="connsiteX1" fmla="*/ 4079671 w 4079671"/>
                <a:gd name="connsiteY1" fmla="*/ 763830 h 1510590"/>
                <a:gd name="connsiteX2" fmla="*/ 3073831 w 4079671"/>
                <a:gd name="connsiteY2" fmla="*/ 1510590 h 1510590"/>
                <a:gd name="connsiteX3" fmla="*/ 1107871 w 4079671"/>
                <a:gd name="connsiteY3" fmla="*/ 1510590 h 1510590"/>
                <a:gd name="connsiteX4" fmla="*/ 358395 w 4079671"/>
                <a:gd name="connsiteY4" fmla="*/ 626074 h 1510590"/>
                <a:gd name="connsiteX5" fmla="*/ 2530647 w 4079671"/>
                <a:gd name="connsiteY5" fmla="*/ 0 h 1510590"/>
                <a:gd name="connsiteX0" fmla="*/ 2172252 w 3721276"/>
                <a:gd name="connsiteY0" fmla="*/ 0 h 1510590"/>
                <a:gd name="connsiteX1" fmla="*/ 3721276 w 3721276"/>
                <a:gd name="connsiteY1" fmla="*/ 763830 h 1510590"/>
                <a:gd name="connsiteX2" fmla="*/ 2715436 w 3721276"/>
                <a:gd name="connsiteY2" fmla="*/ 1510590 h 1510590"/>
                <a:gd name="connsiteX3" fmla="*/ 0 w 3721276"/>
                <a:gd name="connsiteY3" fmla="*/ 626074 h 1510590"/>
                <a:gd name="connsiteX4" fmla="*/ 2172252 w 3721276"/>
                <a:gd name="connsiteY4" fmla="*/ 0 h 1510590"/>
                <a:gd name="connsiteX0" fmla="*/ 2172252 w 3721276"/>
                <a:gd name="connsiteY0" fmla="*/ 0 h 1161773"/>
                <a:gd name="connsiteX1" fmla="*/ 3721276 w 3721276"/>
                <a:gd name="connsiteY1" fmla="*/ 763830 h 1161773"/>
                <a:gd name="connsiteX2" fmla="*/ 446217 w 3721276"/>
                <a:gd name="connsiteY2" fmla="*/ 1161773 h 1161773"/>
                <a:gd name="connsiteX3" fmla="*/ 0 w 3721276"/>
                <a:gd name="connsiteY3" fmla="*/ 626074 h 1161773"/>
                <a:gd name="connsiteX4" fmla="*/ 2172252 w 3721276"/>
                <a:gd name="connsiteY4" fmla="*/ 0 h 1161773"/>
                <a:gd name="connsiteX0" fmla="*/ 2172252 w 3721276"/>
                <a:gd name="connsiteY0" fmla="*/ 0 h 1161773"/>
                <a:gd name="connsiteX1" fmla="*/ 3721276 w 3721276"/>
                <a:gd name="connsiteY1" fmla="*/ 763830 h 1161773"/>
                <a:gd name="connsiteX2" fmla="*/ 446217 w 3721276"/>
                <a:gd name="connsiteY2" fmla="*/ 1161773 h 1161773"/>
                <a:gd name="connsiteX3" fmla="*/ 0 w 3721276"/>
                <a:gd name="connsiteY3" fmla="*/ 626074 h 1161773"/>
                <a:gd name="connsiteX4" fmla="*/ 2172252 w 3721276"/>
                <a:gd name="connsiteY4" fmla="*/ 0 h 1161773"/>
                <a:gd name="connsiteX0" fmla="*/ 2172252 w 2784773"/>
                <a:gd name="connsiteY0" fmla="*/ 0 h 1161773"/>
                <a:gd name="connsiteX1" fmla="*/ 2784773 w 2784773"/>
                <a:gd name="connsiteY1" fmla="*/ 312420 h 1161773"/>
                <a:gd name="connsiteX2" fmla="*/ 446217 w 2784773"/>
                <a:gd name="connsiteY2" fmla="*/ 1161773 h 1161773"/>
                <a:gd name="connsiteX3" fmla="*/ 0 w 2784773"/>
                <a:gd name="connsiteY3" fmla="*/ 626074 h 1161773"/>
                <a:gd name="connsiteX4" fmla="*/ 2172252 w 2784773"/>
                <a:gd name="connsiteY4" fmla="*/ 0 h 1161773"/>
                <a:gd name="connsiteX0" fmla="*/ 2172252 w 2856812"/>
                <a:gd name="connsiteY0" fmla="*/ 0 h 1161773"/>
                <a:gd name="connsiteX1" fmla="*/ 2856812 w 2856812"/>
                <a:gd name="connsiteY1" fmla="*/ 415013 h 1161773"/>
                <a:gd name="connsiteX2" fmla="*/ 446217 w 2856812"/>
                <a:gd name="connsiteY2" fmla="*/ 1161773 h 1161773"/>
                <a:gd name="connsiteX3" fmla="*/ 0 w 2856812"/>
                <a:gd name="connsiteY3" fmla="*/ 626074 h 1161773"/>
                <a:gd name="connsiteX4" fmla="*/ 2172252 w 2856812"/>
                <a:gd name="connsiteY4" fmla="*/ 0 h 1161773"/>
                <a:gd name="connsiteX0" fmla="*/ 2370358 w 3054918"/>
                <a:gd name="connsiteY0" fmla="*/ 0 h 1161773"/>
                <a:gd name="connsiteX1" fmla="*/ 3054918 w 3054918"/>
                <a:gd name="connsiteY1" fmla="*/ 415013 h 1161773"/>
                <a:gd name="connsiteX2" fmla="*/ 644323 w 3054918"/>
                <a:gd name="connsiteY2" fmla="*/ 1161773 h 1161773"/>
                <a:gd name="connsiteX3" fmla="*/ 0 w 3054918"/>
                <a:gd name="connsiteY3" fmla="*/ 810742 h 1161773"/>
                <a:gd name="connsiteX4" fmla="*/ 2370358 w 3054918"/>
                <a:gd name="connsiteY4" fmla="*/ 0 h 1161773"/>
                <a:gd name="connsiteX0" fmla="*/ 2370358 w 3054918"/>
                <a:gd name="connsiteY0" fmla="*/ 0 h 1223329"/>
                <a:gd name="connsiteX1" fmla="*/ 3054918 w 3054918"/>
                <a:gd name="connsiteY1" fmla="*/ 476569 h 1223329"/>
                <a:gd name="connsiteX2" fmla="*/ 644323 w 3054918"/>
                <a:gd name="connsiteY2" fmla="*/ 1223329 h 1223329"/>
                <a:gd name="connsiteX3" fmla="*/ 0 w 3054918"/>
                <a:gd name="connsiteY3" fmla="*/ 872298 h 1223329"/>
                <a:gd name="connsiteX4" fmla="*/ 2370358 w 3054918"/>
                <a:gd name="connsiteY4" fmla="*/ 0 h 1223329"/>
                <a:gd name="connsiteX0" fmla="*/ 2370358 w 3054918"/>
                <a:gd name="connsiteY0" fmla="*/ 3237 h 1226566"/>
                <a:gd name="connsiteX1" fmla="*/ 3054918 w 3054918"/>
                <a:gd name="connsiteY1" fmla="*/ 479806 h 1226566"/>
                <a:gd name="connsiteX2" fmla="*/ 644323 w 3054918"/>
                <a:gd name="connsiteY2" fmla="*/ 1226566 h 1226566"/>
                <a:gd name="connsiteX3" fmla="*/ 0 w 3054918"/>
                <a:gd name="connsiteY3" fmla="*/ 875535 h 1226566"/>
                <a:gd name="connsiteX4" fmla="*/ 1590490 w 3054918"/>
                <a:gd name="connsiteY4" fmla="*/ 406940 h 1226566"/>
                <a:gd name="connsiteX5" fmla="*/ 2370358 w 3054918"/>
                <a:gd name="connsiteY5" fmla="*/ 3237 h 1226566"/>
                <a:gd name="connsiteX0" fmla="*/ 2370358 w 3054918"/>
                <a:gd name="connsiteY0" fmla="*/ 3237 h 1226566"/>
                <a:gd name="connsiteX1" fmla="*/ 3054918 w 3054918"/>
                <a:gd name="connsiteY1" fmla="*/ 479806 h 1226566"/>
                <a:gd name="connsiteX2" fmla="*/ 644323 w 3054918"/>
                <a:gd name="connsiteY2" fmla="*/ 1226566 h 1226566"/>
                <a:gd name="connsiteX3" fmla="*/ 0 w 3054918"/>
                <a:gd name="connsiteY3" fmla="*/ 875535 h 1226566"/>
                <a:gd name="connsiteX4" fmla="*/ 1590490 w 3054918"/>
                <a:gd name="connsiteY4" fmla="*/ 406940 h 1226566"/>
                <a:gd name="connsiteX5" fmla="*/ 2370358 w 3054918"/>
                <a:gd name="connsiteY5" fmla="*/ 3237 h 122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54918" h="1226566">
                  <a:moveTo>
                    <a:pt x="2370358" y="3237"/>
                  </a:moveTo>
                  <a:cubicBezTo>
                    <a:pt x="2990571" y="26196"/>
                    <a:pt x="2964387" y="228041"/>
                    <a:pt x="3054918" y="479806"/>
                  </a:cubicBezTo>
                  <a:cubicBezTo>
                    <a:pt x="2719638" y="728726"/>
                    <a:pt x="1276783" y="977646"/>
                    <a:pt x="644323" y="1226566"/>
                  </a:cubicBezTo>
                  <a:cubicBezTo>
                    <a:pt x="81361" y="1068517"/>
                    <a:pt x="148739" y="1054101"/>
                    <a:pt x="0" y="875535"/>
                  </a:cubicBezTo>
                  <a:cubicBezTo>
                    <a:pt x="138366" y="713699"/>
                    <a:pt x="1195430" y="569145"/>
                    <a:pt x="1590490" y="406940"/>
                  </a:cubicBezTo>
                  <a:cubicBezTo>
                    <a:pt x="1985550" y="261557"/>
                    <a:pt x="2106958" y="-34139"/>
                    <a:pt x="2370358" y="3237"/>
                  </a:cubicBezTo>
                  <a:close/>
                </a:path>
              </a:pathLst>
            </a:custGeom>
            <a:solidFill>
              <a:srgbClr val="FFA9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EB421C6-522E-E13C-8BE4-041778EA69C2}"/>
                </a:ext>
              </a:extLst>
            </p:cNvPr>
            <p:cNvSpPr/>
            <p:nvPr/>
          </p:nvSpPr>
          <p:spPr>
            <a:xfrm>
              <a:off x="5486400" y="1927240"/>
              <a:ext cx="790575" cy="276225"/>
            </a:xfrm>
            <a:custGeom>
              <a:avLst/>
              <a:gdLst>
                <a:gd name="connsiteX0" fmla="*/ 0 w 790575"/>
                <a:gd name="connsiteY0" fmla="*/ 276225 h 276225"/>
                <a:gd name="connsiteX1" fmla="*/ 200025 w 790575"/>
                <a:gd name="connsiteY1" fmla="*/ 142875 h 276225"/>
                <a:gd name="connsiteX2" fmla="*/ 600075 w 790575"/>
                <a:gd name="connsiteY2" fmla="*/ 142875 h 276225"/>
                <a:gd name="connsiteX3" fmla="*/ 790575 w 790575"/>
                <a:gd name="connsiteY3" fmla="*/ 0 h 276225"/>
                <a:gd name="connsiteX4" fmla="*/ 790575 w 790575"/>
                <a:gd name="connsiteY4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0575" h="276225">
                  <a:moveTo>
                    <a:pt x="0" y="276225"/>
                  </a:moveTo>
                  <a:cubicBezTo>
                    <a:pt x="50006" y="220662"/>
                    <a:pt x="100013" y="165100"/>
                    <a:pt x="200025" y="142875"/>
                  </a:cubicBezTo>
                  <a:cubicBezTo>
                    <a:pt x="300037" y="120650"/>
                    <a:pt x="501650" y="166687"/>
                    <a:pt x="600075" y="142875"/>
                  </a:cubicBezTo>
                  <a:cubicBezTo>
                    <a:pt x="698500" y="119062"/>
                    <a:pt x="790575" y="0"/>
                    <a:pt x="790575" y="0"/>
                  </a:cubicBezTo>
                  <a:lnTo>
                    <a:pt x="790575" y="0"/>
                  </a:lnTo>
                </a:path>
              </a:pathLst>
            </a:custGeom>
            <a:solidFill>
              <a:srgbClr val="FFA9CC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0796419-1F3A-1830-16FC-BA5964F8FF12}"/>
                </a:ext>
              </a:extLst>
            </p:cNvPr>
            <p:cNvGrpSpPr/>
            <p:nvPr/>
          </p:nvGrpSpPr>
          <p:grpSpPr>
            <a:xfrm>
              <a:off x="5747024" y="3931525"/>
              <a:ext cx="2102197" cy="1319911"/>
              <a:chOff x="5997575" y="4094105"/>
              <a:chExt cx="2102197" cy="1319911"/>
            </a:xfrm>
          </p:grpSpPr>
          <p:sp>
            <p:nvSpPr>
              <p:cNvPr id="48" name="Rectangle 7">
                <a:extLst>
                  <a:ext uri="{FF2B5EF4-FFF2-40B4-BE49-F238E27FC236}">
                    <a16:creationId xmlns:a16="http://schemas.microsoft.com/office/drawing/2014/main" id="{4628006E-D906-E34B-568A-ED57EC39D28F}"/>
                  </a:ext>
                </a:extLst>
              </p:cNvPr>
              <p:cNvSpPr/>
              <p:nvPr/>
            </p:nvSpPr>
            <p:spPr>
              <a:xfrm>
                <a:off x="5997575" y="4094105"/>
                <a:ext cx="1801502" cy="1319911"/>
              </a:xfrm>
              <a:custGeom>
                <a:avLst/>
                <a:gdLst>
                  <a:gd name="connsiteX0" fmla="*/ 0 w 781050"/>
                  <a:gd name="connsiteY0" fmla="*/ 0 h 495300"/>
                  <a:gd name="connsiteX1" fmla="*/ 781050 w 781050"/>
                  <a:gd name="connsiteY1" fmla="*/ 0 h 495300"/>
                  <a:gd name="connsiteX2" fmla="*/ 781050 w 781050"/>
                  <a:gd name="connsiteY2" fmla="*/ 495300 h 495300"/>
                  <a:gd name="connsiteX3" fmla="*/ 0 w 781050"/>
                  <a:gd name="connsiteY3" fmla="*/ 495300 h 495300"/>
                  <a:gd name="connsiteX4" fmla="*/ 0 w 781050"/>
                  <a:gd name="connsiteY4" fmla="*/ 0 h 495300"/>
                  <a:gd name="connsiteX0" fmla="*/ 371475 w 1152525"/>
                  <a:gd name="connsiteY0" fmla="*/ 0 h 495300"/>
                  <a:gd name="connsiteX1" fmla="*/ 1152525 w 1152525"/>
                  <a:gd name="connsiteY1" fmla="*/ 0 h 495300"/>
                  <a:gd name="connsiteX2" fmla="*/ 1152525 w 1152525"/>
                  <a:gd name="connsiteY2" fmla="*/ 495300 h 495300"/>
                  <a:gd name="connsiteX3" fmla="*/ 0 w 1152525"/>
                  <a:gd name="connsiteY3" fmla="*/ 161925 h 495300"/>
                  <a:gd name="connsiteX4" fmla="*/ 371475 w 1152525"/>
                  <a:gd name="connsiteY4" fmla="*/ 0 h 495300"/>
                  <a:gd name="connsiteX0" fmla="*/ 371475 w 1152525"/>
                  <a:gd name="connsiteY0" fmla="*/ 0 h 590550"/>
                  <a:gd name="connsiteX1" fmla="*/ 1152525 w 1152525"/>
                  <a:gd name="connsiteY1" fmla="*/ 0 h 590550"/>
                  <a:gd name="connsiteX2" fmla="*/ 590550 w 1152525"/>
                  <a:gd name="connsiteY2" fmla="*/ 590550 h 590550"/>
                  <a:gd name="connsiteX3" fmla="*/ 0 w 1152525"/>
                  <a:gd name="connsiteY3" fmla="*/ 161925 h 590550"/>
                  <a:gd name="connsiteX4" fmla="*/ 371475 w 1152525"/>
                  <a:gd name="connsiteY4" fmla="*/ 0 h 590550"/>
                  <a:gd name="connsiteX0" fmla="*/ 371475 w 1533525"/>
                  <a:gd name="connsiteY0" fmla="*/ 114300 h 704850"/>
                  <a:gd name="connsiteX1" fmla="*/ 1533525 w 1533525"/>
                  <a:gd name="connsiteY1" fmla="*/ 0 h 704850"/>
                  <a:gd name="connsiteX2" fmla="*/ 590550 w 1533525"/>
                  <a:gd name="connsiteY2" fmla="*/ 704850 h 704850"/>
                  <a:gd name="connsiteX3" fmla="*/ 0 w 1533525"/>
                  <a:gd name="connsiteY3" fmla="*/ 276225 h 704850"/>
                  <a:gd name="connsiteX4" fmla="*/ 371475 w 1533525"/>
                  <a:gd name="connsiteY4" fmla="*/ 114300 h 704850"/>
                  <a:gd name="connsiteX0" fmla="*/ 1352550 w 1533525"/>
                  <a:gd name="connsiteY0" fmla="*/ 0 h 923925"/>
                  <a:gd name="connsiteX1" fmla="*/ 1533525 w 1533525"/>
                  <a:gd name="connsiteY1" fmla="*/ 219075 h 923925"/>
                  <a:gd name="connsiteX2" fmla="*/ 590550 w 1533525"/>
                  <a:gd name="connsiteY2" fmla="*/ 923925 h 923925"/>
                  <a:gd name="connsiteX3" fmla="*/ 0 w 1533525"/>
                  <a:gd name="connsiteY3" fmla="*/ 495300 h 923925"/>
                  <a:gd name="connsiteX4" fmla="*/ 1352550 w 1533525"/>
                  <a:gd name="connsiteY4" fmla="*/ 0 h 923925"/>
                  <a:gd name="connsiteX0" fmla="*/ 1352550 w 1533525"/>
                  <a:gd name="connsiteY0" fmla="*/ 109497 h 1033422"/>
                  <a:gd name="connsiteX1" fmla="*/ 1533525 w 1533525"/>
                  <a:gd name="connsiteY1" fmla="*/ 328572 h 1033422"/>
                  <a:gd name="connsiteX2" fmla="*/ 590550 w 1533525"/>
                  <a:gd name="connsiteY2" fmla="*/ 1033422 h 1033422"/>
                  <a:gd name="connsiteX3" fmla="*/ 0 w 1533525"/>
                  <a:gd name="connsiteY3" fmla="*/ 604797 h 1033422"/>
                  <a:gd name="connsiteX4" fmla="*/ 1352550 w 1533525"/>
                  <a:gd name="connsiteY4" fmla="*/ 109497 h 1033422"/>
                  <a:gd name="connsiteX0" fmla="*/ 1352550 w 1533525"/>
                  <a:gd name="connsiteY0" fmla="*/ 162757 h 1086682"/>
                  <a:gd name="connsiteX1" fmla="*/ 1533525 w 1533525"/>
                  <a:gd name="connsiteY1" fmla="*/ 381832 h 1086682"/>
                  <a:gd name="connsiteX2" fmla="*/ 590550 w 1533525"/>
                  <a:gd name="connsiteY2" fmla="*/ 1086682 h 1086682"/>
                  <a:gd name="connsiteX3" fmla="*/ 0 w 1533525"/>
                  <a:gd name="connsiteY3" fmla="*/ 658057 h 1086682"/>
                  <a:gd name="connsiteX4" fmla="*/ 1352550 w 1533525"/>
                  <a:gd name="connsiteY4" fmla="*/ 162757 h 1086682"/>
                  <a:gd name="connsiteX0" fmla="*/ 1352550 w 1533525"/>
                  <a:gd name="connsiteY0" fmla="*/ 167454 h 1091379"/>
                  <a:gd name="connsiteX1" fmla="*/ 1533525 w 1533525"/>
                  <a:gd name="connsiteY1" fmla="*/ 386529 h 1091379"/>
                  <a:gd name="connsiteX2" fmla="*/ 590550 w 1533525"/>
                  <a:gd name="connsiteY2" fmla="*/ 1091379 h 1091379"/>
                  <a:gd name="connsiteX3" fmla="*/ 0 w 1533525"/>
                  <a:gd name="connsiteY3" fmla="*/ 662754 h 1091379"/>
                  <a:gd name="connsiteX4" fmla="*/ 1352550 w 1533525"/>
                  <a:gd name="connsiteY4" fmla="*/ 167454 h 1091379"/>
                  <a:gd name="connsiteX0" fmla="*/ 1352550 w 1533936"/>
                  <a:gd name="connsiteY0" fmla="*/ 167454 h 1091379"/>
                  <a:gd name="connsiteX1" fmla="*/ 1533525 w 1533936"/>
                  <a:gd name="connsiteY1" fmla="*/ 386529 h 1091379"/>
                  <a:gd name="connsiteX2" fmla="*/ 590550 w 1533936"/>
                  <a:gd name="connsiteY2" fmla="*/ 1091379 h 1091379"/>
                  <a:gd name="connsiteX3" fmla="*/ 0 w 1533936"/>
                  <a:gd name="connsiteY3" fmla="*/ 662754 h 1091379"/>
                  <a:gd name="connsiteX4" fmla="*/ 1352550 w 1533936"/>
                  <a:gd name="connsiteY4" fmla="*/ 167454 h 1091379"/>
                  <a:gd name="connsiteX0" fmla="*/ 1352550 w 1533948"/>
                  <a:gd name="connsiteY0" fmla="*/ 167454 h 1119954"/>
                  <a:gd name="connsiteX1" fmla="*/ 1533525 w 1533948"/>
                  <a:gd name="connsiteY1" fmla="*/ 386529 h 1119954"/>
                  <a:gd name="connsiteX2" fmla="*/ 609600 w 1533948"/>
                  <a:gd name="connsiteY2" fmla="*/ 1119954 h 1119954"/>
                  <a:gd name="connsiteX3" fmla="*/ 0 w 1533948"/>
                  <a:gd name="connsiteY3" fmla="*/ 662754 h 1119954"/>
                  <a:gd name="connsiteX4" fmla="*/ 1352550 w 1533948"/>
                  <a:gd name="connsiteY4" fmla="*/ 167454 h 1119954"/>
                  <a:gd name="connsiteX0" fmla="*/ 1352550 w 1533967"/>
                  <a:gd name="connsiteY0" fmla="*/ 167454 h 1119954"/>
                  <a:gd name="connsiteX1" fmla="*/ 1533525 w 1533967"/>
                  <a:gd name="connsiteY1" fmla="*/ 386529 h 1119954"/>
                  <a:gd name="connsiteX2" fmla="*/ 609600 w 1533967"/>
                  <a:gd name="connsiteY2" fmla="*/ 1119954 h 1119954"/>
                  <a:gd name="connsiteX3" fmla="*/ 0 w 1533967"/>
                  <a:gd name="connsiteY3" fmla="*/ 662754 h 1119954"/>
                  <a:gd name="connsiteX4" fmla="*/ 1352550 w 1533967"/>
                  <a:gd name="connsiteY4" fmla="*/ 167454 h 1119954"/>
                  <a:gd name="connsiteX0" fmla="*/ 1410535 w 1591952"/>
                  <a:gd name="connsiteY0" fmla="*/ 167454 h 1271984"/>
                  <a:gd name="connsiteX1" fmla="*/ 1591510 w 1591952"/>
                  <a:gd name="connsiteY1" fmla="*/ 386529 h 1271984"/>
                  <a:gd name="connsiteX2" fmla="*/ 667585 w 1591952"/>
                  <a:gd name="connsiteY2" fmla="*/ 1119954 h 1271984"/>
                  <a:gd name="connsiteX3" fmla="*/ 57985 w 1591952"/>
                  <a:gd name="connsiteY3" fmla="*/ 662754 h 1271984"/>
                  <a:gd name="connsiteX4" fmla="*/ 1410535 w 1591952"/>
                  <a:gd name="connsiteY4" fmla="*/ 167454 h 1271984"/>
                  <a:gd name="connsiteX0" fmla="*/ 1586490 w 1767907"/>
                  <a:gd name="connsiteY0" fmla="*/ 167454 h 1295345"/>
                  <a:gd name="connsiteX1" fmla="*/ 1767465 w 1767907"/>
                  <a:gd name="connsiteY1" fmla="*/ 386529 h 1295345"/>
                  <a:gd name="connsiteX2" fmla="*/ 843540 w 1767907"/>
                  <a:gd name="connsiteY2" fmla="*/ 1119954 h 1295345"/>
                  <a:gd name="connsiteX3" fmla="*/ 233940 w 1767907"/>
                  <a:gd name="connsiteY3" fmla="*/ 662754 h 1295345"/>
                  <a:gd name="connsiteX4" fmla="*/ 1586490 w 1767907"/>
                  <a:gd name="connsiteY4" fmla="*/ 167454 h 1295345"/>
                  <a:gd name="connsiteX0" fmla="*/ 1568155 w 1749572"/>
                  <a:gd name="connsiteY0" fmla="*/ 167454 h 1319911"/>
                  <a:gd name="connsiteX1" fmla="*/ 1749130 w 1749572"/>
                  <a:gd name="connsiteY1" fmla="*/ 386529 h 1319911"/>
                  <a:gd name="connsiteX2" fmla="*/ 825205 w 1749572"/>
                  <a:gd name="connsiteY2" fmla="*/ 1119954 h 1319911"/>
                  <a:gd name="connsiteX3" fmla="*/ 215605 w 1749572"/>
                  <a:gd name="connsiteY3" fmla="*/ 662754 h 1319911"/>
                  <a:gd name="connsiteX4" fmla="*/ 1568155 w 1749572"/>
                  <a:gd name="connsiteY4" fmla="*/ 167454 h 1319911"/>
                  <a:gd name="connsiteX0" fmla="*/ 1624705 w 1806122"/>
                  <a:gd name="connsiteY0" fmla="*/ 167454 h 1319911"/>
                  <a:gd name="connsiteX1" fmla="*/ 1805680 w 1806122"/>
                  <a:gd name="connsiteY1" fmla="*/ 386529 h 1319911"/>
                  <a:gd name="connsiteX2" fmla="*/ 881755 w 1806122"/>
                  <a:gd name="connsiteY2" fmla="*/ 1119954 h 1319911"/>
                  <a:gd name="connsiteX3" fmla="*/ 272155 w 1806122"/>
                  <a:gd name="connsiteY3" fmla="*/ 662754 h 1319911"/>
                  <a:gd name="connsiteX4" fmla="*/ 1624705 w 1806122"/>
                  <a:gd name="connsiteY4" fmla="*/ 167454 h 1319911"/>
                  <a:gd name="connsiteX0" fmla="*/ 1624705 w 1791846"/>
                  <a:gd name="connsiteY0" fmla="*/ 167454 h 1319911"/>
                  <a:gd name="connsiteX1" fmla="*/ 1791393 w 1791846"/>
                  <a:gd name="connsiteY1" fmla="*/ 381767 h 1319911"/>
                  <a:gd name="connsiteX2" fmla="*/ 881755 w 1791846"/>
                  <a:gd name="connsiteY2" fmla="*/ 1119954 h 1319911"/>
                  <a:gd name="connsiteX3" fmla="*/ 272155 w 1791846"/>
                  <a:gd name="connsiteY3" fmla="*/ 662754 h 1319911"/>
                  <a:gd name="connsiteX4" fmla="*/ 1624705 w 1791846"/>
                  <a:gd name="connsiteY4" fmla="*/ 167454 h 1319911"/>
                  <a:gd name="connsiteX0" fmla="*/ 1624705 w 1801502"/>
                  <a:gd name="connsiteY0" fmla="*/ 167454 h 1319911"/>
                  <a:gd name="connsiteX1" fmla="*/ 1791393 w 1801502"/>
                  <a:gd name="connsiteY1" fmla="*/ 381767 h 1319911"/>
                  <a:gd name="connsiteX2" fmla="*/ 881755 w 1801502"/>
                  <a:gd name="connsiteY2" fmla="*/ 1119954 h 1319911"/>
                  <a:gd name="connsiteX3" fmla="*/ 272155 w 1801502"/>
                  <a:gd name="connsiteY3" fmla="*/ 662754 h 1319911"/>
                  <a:gd name="connsiteX4" fmla="*/ 1624705 w 1801502"/>
                  <a:gd name="connsiteY4" fmla="*/ 167454 h 1319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1502" h="1319911">
                    <a:moveTo>
                      <a:pt x="1624705" y="167454"/>
                    </a:moveTo>
                    <a:lnTo>
                      <a:pt x="1791393" y="381767"/>
                    </a:lnTo>
                    <a:cubicBezTo>
                      <a:pt x="1891405" y="1269179"/>
                      <a:pt x="1224655" y="1065979"/>
                      <a:pt x="881755" y="1119954"/>
                    </a:cubicBezTo>
                    <a:cubicBezTo>
                      <a:pt x="-226320" y="1653354"/>
                      <a:pt x="-115195" y="986604"/>
                      <a:pt x="272155" y="662754"/>
                    </a:cubicBezTo>
                    <a:cubicBezTo>
                      <a:pt x="627755" y="459554"/>
                      <a:pt x="516630" y="-343721"/>
                      <a:pt x="1624705" y="167454"/>
                    </a:cubicBezTo>
                    <a:close/>
                  </a:path>
                </a:pathLst>
              </a:custGeom>
              <a:solidFill>
                <a:srgbClr val="FF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Rectangle 7">
                <a:extLst>
                  <a:ext uri="{FF2B5EF4-FFF2-40B4-BE49-F238E27FC236}">
                    <a16:creationId xmlns:a16="http://schemas.microsoft.com/office/drawing/2014/main" id="{0731E8CF-A8D0-6964-F33C-D2A30693E2D3}"/>
                  </a:ext>
                </a:extLst>
              </p:cNvPr>
              <p:cNvSpPr/>
              <p:nvPr/>
            </p:nvSpPr>
            <p:spPr>
              <a:xfrm>
                <a:off x="7045720" y="4094105"/>
                <a:ext cx="1054052" cy="856836"/>
              </a:xfrm>
              <a:custGeom>
                <a:avLst/>
                <a:gdLst>
                  <a:gd name="connsiteX0" fmla="*/ 0 w 781050"/>
                  <a:gd name="connsiteY0" fmla="*/ 0 h 495300"/>
                  <a:gd name="connsiteX1" fmla="*/ 781050 w 781050"/>
                  <a:gd name="connsiteY1" fmla="*/ 0 h 495300"/>
                  <a:gd name="connsiteX2" fmla="*/ 781050 w 781050"/>
                  <a:gd name="connsiteY2" fmla="*/ 495300 h 495300"/>
                  <a:gd name="connsiteX3" fmla="*/ 0 w 781050"/>
                  <a:gd name="connsiteY3" fmla="*/ 495300 h 495300"/>
                  <a:gd name="connsiteX4" fmla="*/ 0 w 781050"/>
                  <a:gd name="connsiteY4" fmla="*/ 0 h 495300"/>
                  <a:gd name="connsiteX0" fmla="*/ 371475 w 1152525"/>
                  <a:gd name="connsiteY0" fmla="*/ 0 h 495300"/>
                  <a:gd name="connsiteX1" fmla="*/ 1152525 w 1152525"/>
                  <a:gd name="connsiteY1" fmla="*/ 0 h 495300"/>
                  <a:gd name="connsiteX2" fmla="*/ 1152525 w 1152525"/>
                  <a:gd name="connsiteY2" fmla="*/ 495300 h 495300"/>
                  <a:gd name="connsiteX3" fmla="*/ 0 w 1152525"/>
                  <a:gd name="connsiteY3" fmla="*/ 161925 h 495300"/>
                  <a:gd name="connsiteX4" fmla="*/ 371475 w 1152525"/>
                  <a:gd name="connsiteY4" fmla="*/ 0 h 495300"/>
                  <a:gd name="connsiteX0" fmla="*/ 371475 w 1152525"/>
                  <a:gd name="connsiteY0" fmla="*/ 0 h 590550"/>
                  <a:gd name="connsiteX1" fmla="*/ 1152525 w 1152525"/>
                  <a:gd name="connsiteY1" fmla="*/ 0 h 590550"/>
                  <a:gd name="connsiteX2" fmla="*/ 590550 w 1152525"/>
                  <a:gd name="connsiteY2" fmla="*/ 590550 h 590550"/>
                  <a:gd name="connsiteX3" fmla="*/ 0 w 1152525"/>
                  <a:gd name="connsiteY3" fmla="*/ 161925 h 590550"/>
                  <a:gd name="connsiteX4" fmla="*/ 371475 w 1152525"/>
                  <a:gd name="connsiteY4" fmla="*/ 0 h 590550"/>
                  <a:gd name="connsiteX0" fmla="*/ 371475 w 1533525"/>
                  <a:gd name="connsiteY0" fmla="*/ 114300 h 704850"/>
                  <a:gd name="connsiteX1" fmla="*/ 1533525 w 1533525"/>
                  <a:gd name="connsiteY1" fmla="*/ 0 h 704850"/>
                  <a:gd name="connsiteX2" fmla="*/ 590550 w 1533525"/>
                  <a:gd name="connsiteY2" fmla="*/ 704850 h 704850"/>
                  <a:gd name="connsiteX3" fmla="*/ 0 w 1533525"/>
                  <a:gd name="connsiteY3" fmla="*/ 276225 h 704850"/>
                  <a:gd name="connsiteX4" fmla="*/ 371475 w 1533525"/>
                  <a:gd name="connsiteY4" fmla="*/ 114300 h 704850"/>
                  <a:gd name="connsiteX0" fmla="*/ 1352550 w 1533525"/>
                  <a:gd name="connsiteY0" fmla="*/ 0 h 923925"/>
                  <a:gd name="connsiteX1" fmla="*/ 1533525 w 1533525"/>
                  <a:gd name="connsiteY1" fmla="*/ 219075 h 923925"/>
                  <a:gd name="connsiteX2" fmla="*/ 590550 w 1533525"/>
                  <a:gd name="connsiteY2" fmla="*/ 923925 h 923925"/>
                  <a:gd name="connsiteX3" fmla="*/ 0 w 1533525"/>
                  <a:gd name="connsiteY3" fmla="*/ 495300 h 923925"/>
                  <a:gd name="connsiteX4" fmla="*/ 1352550 w 1533525"/>
                  <a:gd name="connsiteY4" fmla="*/ 0 h 923925"/>
                  <a:gd name="connsiteX0" fmla="*/ 1352550 w 1533525"/>
                  <a:gd name="connsiteY0" fmla="*/ 109497 h 1033422"/>
                  <a:gd name="connsiteX1" fmla="*/ 1533525 w 1533525"/>
                  <a:gd name="connsiteY1" fmla="*/ 328572 h 1033422"/>
                  <a:gd name="connsiteX2" fmla="*/ 590550 w 1533525"/>
                  <a:gd name="connsiteY2" fmla="*/ 1033422 h 1033422"/>
                  <a:gd name="connsiteX3" fmla="*/ 0 w 1533525"/>
                  <a:gd name="connsiteY3" fmla="*/ 604797 h 1033422"/>
                  <a:gd name="connsiteX4" fmla="*/ 1352550 w 1533525"/>
                  <a:gd name="connsiteY4" fmla="*/ 109497 h 1033422"/>
                  <a:gd name="connsiteX0" fmla="*/ 1352550 w 1533525"/>
                  <a:gd name="connsiteY0" fmla="*/ 162757 h 1086682"/>
                  <a:gd name="connsiteX1" fmla="*/ 1533525 w 1533525"/>
                  <a:gd name="connsiteY1" fmla="*/ 381832 h 1086682"/>
                  <a:gd name="connsiteX2" fmla="*/ 590550 w 1533525"/>
                  <a:gd name="connsiteY2" fmla="*/ 1086682 h 1086682"/>
                  <a:gd name="connsiteX3" fmla="*/ 0 w 1533525"/>
                  <a:gd name="connsiteY3" fmla="*/ 658057 h 1086682"/>
                  <a:gd name="connsiteX4" fmla="*/ 1352550 w 1533525"/>
                  <a:gd name="connsiteY4" fmla="*/ 162757 h 1086682"/>
                  <a:gd name="connsiteX0" fmla="*/ 1352550 w 1533525"/>
                  <a:gd name="connsiteY0" fmla="*/ 167454 h 1091379"/>
                  <a:gd name="connsiteX1" fmla="*/ 1533525 w 1533525"/>
                  <a:gd name="connsiteY1" fmla="*/ 386529 h 1091379"/>
                  <a:gd name="connsiteX2" fmla="*/ 590550 w 1533525"/>
                  <a:gd name="connsiteY2" fmla="*/ 1091379 h 1091379"/>
                  <a:gd name="connsiteX3" fmla="*/ 0 w 1533525"/>
                  <a:gd name="connsiteY3" fmla="*/ 662754 h 1091379"/>
                  <a:gd name="connsiteX4" fmla="*/ 1352550 w 1533525"/>
                  <a:gd name="connsiteY4" fmla="*/ 167454 h 1091379"/>
                  <a:gd name="connsiteX0" fmla="*/ 1352550 w 1533936"/>
                  <a:gd name="connsiteY0" fmla="*/ 167454 h 1091379"/>
                  <a:gd name="connsiteX1" fmla="*/ 1533525 w 1533936"/>
                  <a:gd name="connsiteY1" fmla="*/ 386529 h 1091379"/>
                  <a:gd name="connsiteX2" fmla="*/ 590550 w 1533936"/>
                  <a:gd name="connsiteY2" fmla="*/ 1091379 h 1091379"/>
                  <a:gd name="connsiteX3" fmla="*/ 0 w 1533936"/>
                  <a:gd name="connsiteY3" fmla="*/ 662754 h 1091379"/>
                  <a:gd name="connsiteX4" fmla="*/ 1352550 w 1533936"/>
                  <a:gd name="connsiteY4" fmla="*/ 167454 h 1091379"/>
                  <a:gd name="connsiteX0" fmla="*/ 1352550 w 1533948"/>
                  <a:gd name="connsiteY0" fmla="*/ 167454 h 1119954"/>
                  <a:gd name="connsiteX1" fmla="*/ 1533525 w 1533948"/>
                  <a:gd name="connsiteY1" fmla="*/ 386529 h 1119954"/>
                  <a:gd name="connsiteX2" fmla="*/ 609600 w 1533948"/>
                  <a:gd name="connsiteY2" fmla="*/ 1119954 h 1119954"/>
                  <a:gd name="connsiteX3" fmla="*/ 0 w 1533948"/>
                  <a:gd name="connsiteY3" fmla="*/ 662754 h 1119954"/>
                  <a:gd name="connsiteX4" fmla="*/ 1352550 w 1533948"/>
                  <a:gd name="connsiteY4" fmla="*/ 167454 h 1119954"/>
                  <a:gd name="connsiteX0" fmla="*/ 1352550 w 1533967"/>
                  <a:gd name="connsiteY0" fmla="*/ 167454 h 1119954"/>
                  <a:gd name="connsiteX1" fmla="*/ 1533525 w 1533967"/>
                  <a:gd name="connsiteY1" fmla="*/ 386529 h 1119954"/>
                  <a:gd name="connsiteX2" fmla="*/ 609600 w 1533967"/>
                  <a:gd name="connsiteY2" fmla="*/ 1119954 h 1119954"/>
                  <a:gd name="connsiteX3" fmla="*/ 0 w 1533967"/>
                  <a:gd name="connsiteY3" fmla="*/ 662754 h 1119954"/>
                  <a:gd name="connsiteX4" fmla="*/ 1352550 w 1533967"/>
                  <a:gd name="connsiteY4" fmla="*/ 167454 h 1119954"/>
                  <a:gd name="connsiteX0" fmla="*/ 1410535 w 1591952"/>
                  <a:gd name="connsiteY0" fmla="*/ 167454 h 1271984"/>
                  <a:gd name="connsiteX1" fmla="*/ 1591510 w 1591952"/>
                  <a:gd name="connsiteY1" fmla="*/ 386529 h 1271984"/>
                  <a:gd name="connsiteX2" fmla="*/ 667585 w 1591952"/>
                  <a:gd name="connsiteY2" fmla="*/ 1119954 h 1271984"/>
                  <a:gd name="connsiteX3" fmla="*/ 57985 w 1591952"/>
                  <a:gd name="connsiteY3" fmla="*/ 662754 h 1271984"/>
                  <a:gd name="connsiteX4" fmla="*/ 1410535 w 1591952"/>
                  <a:gd name="connsiteY4" fmla="*/ 167454 h 1271984"/>
                  <a:gd name="connsiteX0" fmla="*/ 1586490 w 1767907"/>
                  <a:gd name="connsiteY0" fmla="*/ 167454 h 1295345"/>
                  <a:gd name="connsiteX1" fmla="*/ 1767465 w 1767907"/>
                  <a:gd name="connsiteY1" fmla="*/ 386529 h 1295345"/>
                  <a:gd name="connsiteX2" fmla="*/ 843540 w 1767907"/>
                  <a:gd name="connsiteY2" fmla="*/ 1119954 h 1295345"/>
                  <a:gd name="connsiteX3" fmla="*/ 233940 w 1767907"/>
                  <a:gd name="connsiteY3" fmla="*/ 662754 h 1295345"/>
                  <a:gd name="connsiteX4" fmla="*/ 1586490 w 1767907"/>
                  <a:gd name="connsiteY4" fmla="*/ 167454 h 1295345"/>
                  <a:gd name="connsiteX0" fmla="*/ 1568155 w 1749572"/>
                  <a:gd name="connsiteY0" fmla="*/ 167454 h 1319911"/>
                  <a:gd name="connsiteX1" fmla="*/ 1749130 w 1749572"/>
                  <a:gd name="connsiteY1" fmla="*/ 386529 h 1319911"/>
                  <a:gd name="connsiteX2" fmla="*/ 825205 w 1749572"/>
                  <a:gd name="connsiteY2" fmla="*/ 1119954 h 1319911"/>
                  <a:gd name="connsiteX3" fmla="*/ 215605 w 1749572"/>
                  <a:gd name="connsiteY3" fmla="*/ 662754 h 1319911"/>
                  <a:gd name="connsiteX4" fmla="*/ 1568155 w 1749572"/>
                  <a:gd name="connsiteY4" fmla="*/ 167454 h 1319911"/>
                  <a:gd name="connsiteX0" fmla="*/ 1624705 w 1806122"/>
                  <a:gd name="connsiteY0" fmla="*/ 167454 h 1319911"/>
                  <a:gd name="connsiteX1" fmla="*/ 1805680 w 1806122"/>
                  <a:gd name="connsiteY1" fmla="*/ 386529 h 1319911"/>
                  <a:gd name="connsiteX2" fmla="*/ 881755 w 1806122"/>
                  <a:gd name="connsiteY2" fmla="*/ 1119954 h 1319911"/>
                  <a:gd name="connsiteX3" fmla="*/ 272155 w 1806122"/>
                  <a:gd name="connsiteY3" fmla="*/ 662754 h 1319911"/>
                  <a:gd name="connsiteX4" fmla="*/ 1624705 w 1806122"/>
                  <a:gd name="connsiteY4" fmla="*/ 167454 h 1319911"/>
                  <a:gd name="connsiteX0" fmla="*/ 1398187 w 1579604"/>
                  <a:gd name="connsiteY0" fmla="*/ 167454 h 1262830"/>
                  <a:gd name="connsiteX1" fmla="*/ 1579162 w 1579604"/>
                  <a:gd name="connsiteY1" fmla="*/ 386529 h 1262830"/>
                  <a:gd name="connsiteX2" fmla="*/ 655237 w 1579604"/>
                  <a:gd name="connsiteY2" fmla="*/ 1119954 h 1262830"/>
                  <a:gd name="connsiteX3" fmla="*/ 45637 w 1579604"/>
                  <a:gd name="connsiteY3" fmla="*/ 662754 h 1262830"/>
                  <a:gd name="connsiteX4" fmla="*/ 1398187 w 1579604"/>
                  <a:gd name="connsiteY4" fmla="*/ 167454 h 1262830"/>
                  <a:gd name="connsiteX0" fmla="*/ 1444557 w 1625974"/>
                  <a:gd name="connsiteY0" fmla="*/ 167454 h 1293057"/>
                  <a:gd name="connsiteX1" fmla="*/ 1625532 w 1625974"/>
                  <a:gd name="connsiteY1" fmla="*/ 386529 h 1293057"/>
                  <a:gd name="connsiteX2" fmla="*/ 701607 w 1625974"/>
                  <a:gd name="connsiteY2" fmla="*/ 1119954 h 1293057"/>
                  <a:gd name="connsiteX3" fmla="*/ 92007 w 1625974"/>
                  <a:gd name="connsiteY3" fmla="*/ 662754 h 1293057"/>
                  <a:gd name="connsiteX4" fmla="*/ 1444557 w 1625974"/>
                  <a:gd name="connsiteY4" fmla="*/ 167454 h 1293057"/>
                  <a:gd name="connsiteX0" fmla="*/ 1352550 w 1533967"/>
                  <a:gd name="connsiteY0" fmla="*/ 167454 h 1129519"/>
                  <a:gd name="connsiteX1" fmla="*/ 1533525 w 1533967"/>
                  <a:gd name="connsiteY1" fmla="*/ 386529 h 1129519"/>
                  <a:gd name="connsiteX2" fmla="*/ 609600 w 1533967"/>
                  <a:gd name="connsiteY2" fmla="*/ 1119954 h 1129519"/>
                  <a:gd name="connsiteX3" fmla="*/ 0 w 1533967"/>
                  <a:gd name="connsiteY3" fmla="*/ 662754 h 1129519"/>
                  <a:gd name="connsiteX4" fmla="*/ 1352550 w 1533967"/>
                  <a:gd name="connsiteY4" fmla="*/ 167454 h 1129519"/>
                  <a:gd name="connsiteX0" fmla="*/ 805363 w 986780"/>
                  <a:gd name="connsiteY0" fmla="*/ 289925 h 1246883"/>
                  <a:gd name="connsiteX1" fmla="*/ 986338 w 986780"/>
                  <a:gd name="connsiteY1" fmla="*/ 509000 h 1246883"/>
                  <a:gd name="connsiteX2" fmla="*/ 62413 w 986780"/>
                  <a:gd name="connsiteY2" fmla="*/ 1242425 h 1246883"/>
                  <a:gd name="connsiteX3" fmla="*/ 310063 w 986780"/>
                  <a:gd name="connsiteY3" fmla="*/ 261350 h 1246883"/>
                  <a:gd name="connsiteX4" fmla="*/ 805363 w 986780"/>
                  <a:gd name="connsiteY4" fmla="*/ 289925 h 1246883"/>
                  <a:gd name="connsiteX0" fmla="*/ 805363 w 986780"/>
                  <a:gd name="connsiteY0" fmla="*/ 182216 h 1139174"/>
                  <a:gd name="connsiteX1" fmla="*/ 986338 w 986780"/>
                  <a:gd name="connsiteY1" fmla="*/ 401291 h 1139174"/>
                  <a:gd name="connsiteX2" fmla="*/ 62413 w 986780"/>
                  <a:gd name="connsiteY2" fmla="*/ 1134716 h 1139174"/>
                  <a:gd name="connsiteX3" fmla="*/ 310063 w 986780"/>
                  <a:gd name="connsiteY3" fmla="*/ 153641 h 1139174"/>
                  <a:gd name="connsiteX4" fmla="*/ 805363 w 986780"/>
                  <a:gd name="connsiteY4" fmla="*/ 182216 h 1139174"/>
                  <a:gd name="connsiteX0" fmla="*/ 805363 w 986780"/>
                  <a:gd name="connsiteY0" fmla="*/ 175066 h 1132024"/>
                  <a:gd name="connsiteX1" fmla="*/ 986338 w 986780"/>
                  <a:gd name="connsiteY1" fmla="*/ 394141 h 1132024"/>
                  <a:gd name="connsiteX2" fmla="*/ 62413 w 986780"/>
                  <a:gd name="connsiteY2" fmla="*/ 1127566 h 1132024"/>
                  <a:gd name="connsiteX3" fmla="*/ 310063 w 986780"/>
                  <a:gd name="connsiteY3" fmla="*/ 146491 h 1132024"/>
                  <a:gd name="connsiteX4" fmla="*/ 805363 w 986780"/>
                  <a:gd name="connsiteY4" fmla="*/ 175066 h 1132024"/>
                  <a:gd name="connsiteX0" fmla="*/ 805363 w 986780"/>
                  <a:gd name="connsiteY0" fmla="*/ 142952 h 1099910"/>
                  <a:gd name="connsiteX1" fmla="*/ 986338 w 986780"/>
                  <a:gd name="connsiteY1" fmla="*/ 362027 h 1099910"/>
                  <a:gd name="connsiteX2" fmla="*/ 62413 w 986780"/>
                  <a:gd name="connsiteY2" fmla="*/ 1095452 h 1099910"/>
                  <a:gd name="connsiteX3" fmla="*/ 310063 w 986780"/>
                  <a:gd name="connsiteY3" fmla="*/ 114377 h 1099910"/>
                  <a:gd name="connsiteX4" fmla="*/ 805363 w 986780"/>
                  <a:gd name="connsiteY4" fmla="*/ 142952 h 1099910"/>
                  <a:gd name="connsiteX0" fmla="*/ 801379 w 982796"/>
                  <a:gd name="connsiteY0" fmla="*/ 144386 h 1101301"/>
                  <a:gd name="connsiteX1" fmla="*/ 982354 w 982796"/>
                  <a:gd name="connsiteY1" fmla="*/ 363461 h 1101301"/>
                  <a:gd name="connsiteX2" fmla="*/ 58429 w 982796"/>
                  <a:gd name="connsiteY2" fmla="*/ 1096886 h 1101301"/>
                  <a:gd name="connsiteX3" fmla="*/ 353704 w 982796"/>
                  <a:gd name="connsiteY3" fmla="*/ 106286 h 1101301"/>
                  <a:gd name="connsiteX4" fmla="*/ 801379 w 982796"/>
                  <a:gd name="connsiteY4" fmla="*/ 144386 h 1101301"/>
                  <a:gd name="connsiteX0" fmla="*/ 801379 w 982796"/>
                  <a:gd name="connsiteY0" fmla="*/ 213278 h 1170193"/>
                  <a:gd name="connsiteX1" fmla="*/ 982354 w 982796"/>
                  <a:gd name="connsiteY1" fmla="*/ 432353 h 1170193"/>
                  <a:gd name="connsiteX2" fmla="*/ 58429 w 982796"/>
                  <a:gd name="connsiteY2" fmla="*/ 1165778 h 1170193"/>
                  <a:gd name="connsiteX3" fmla="*/ 353704 w 982796"/>
                  <a:gd name="connsiteY3" fmla="*/ 175178 h 1170193"/>
                  <a:gd name="connsiteX4" fmla="*/ 801379 w 982796"/>
                  <a:gd name="connsiteY4" fmla="*/ 213278 h 1170193"/>
                  <a:gd name="connsiteX0" fmla="*/ 801379 w 982796"/>
                  <a:gd name="connsiteY0" fmla="*/ 205271 h 1162186"/>
                  <a:gd name="connsiteX1" fmla="*/ 982354 w 982796"/>
                  <a:gd name="connsiteY1" fmla="*/ 424346 h 1162186"/>
                  <a:gd name="connsiteX2" fmla="*/ 58429 w 982796"/>
                  <a:gd name="connsiteY2" fmla="*/ 1157771 h 1162186"/>
                  <a:gd name="connsiteX3" fmla="*/ 353704 w 982796"/>
                  <a:gd name="connsiteY3" fmla="*/ 167171 h 1162186"/>
                  <a:gd name="connsiteX4" fmla="*/ 801379 w 982796"/>
                  <a:gd name="connsiteY4" fmla="*/ 205271 h 1162186"/>
                  <a:gd name="connsiteX0" fmla="*/ 801379 w 982796"/>
                  <a:gd name="connsiteY0" fmla="*/ 140020 h 1096935"/>
                  <a:gd name="connsiteX1" fmla="*/ 982354 w 982796"/>
                  <a:gd name="connsiteY1" fmla="*/ 359095 h 1096935"/>
                  <a:gd name="connsiteX2" fmla="*/ 58429 w 982796"/>
                  <a:gd name="connsiteY2" fmla="*/ 1092520 h 1096935"/>
                  <a:gd name="connsiteX3" fmla="*/ 353704 w 982796"/>
                  <a:gd name="connsiteY3" fmla="*/ 101920 h 1096935"/>
                  <a:gd name="connsiteX4" fmla="*/ 801379 w 982796"/>
                  <a:gd name="connsiteY4" fmla="*/ 140020 h 1096935"/>
                  <a:gd name="connsiteX0" fmla="*/ 771458 w 952875"/>
                  <a:gd name="connsiteY0" fmla="*/ 140020 h 1092520"/>
                  <a:gd name="connsiteX1" fmla="*/ 952433 w 952875"/>
                  <a:gd name="connsiteY1" fmla="*/ 359095 h 1092520"/>
                  <a:gd name="connsiteX2" fmla="*/ 28508 w 952875"/>
                  <a:gd name="connsiteY2" fmla="*/ 1092520 h 1092520"/>
                  <a:gd name="connsiteX3" fmla="*/ 209482 w 952875"/>
                  <a:gd name="connsiteY3" fmla="*/ 246814 h 1092520"/>
                  <a:gd name="connsiteX4" fmla="*/ 323783 w 952875"/>
                  <a:gd name="connsiteY4" fmla="*/ 101920 h 1092520"/>
                  <a:gd name="connsiteX5" fmla="*/ 771458 w 952875"/>
                  <a:gd name="connsiteY5" fmla="*/ 140020 h 1092520"/>
                  <a:gd name="connsiteX0" fmla="*/ 764489 w 945906"/>
                  <a:gd name="connsiteY0" fmla="*/ 140020 h 1092521"/>
                  <a:gd name="connsiteX1" fmla="*/ 945464 w 945906"/>
                  <a:gd name="connsiteY1" fmla="*/ 359095 h 1092521"/>
                  <a:gd name="connsiteX2" fmla="*/ 21539 w 945906"/>
                  <a:gd name="connsiteY2" fmla="*/ 1092520 h 1092521"/>
                  <a:gd name="connsiteX3" fmla="*/ 416826 w 945906"/>
                  <a:gd name="connsiteY3" fmla="*/ 289676 h 1092521"/>
                  <a:gd name="connsiteX4" fmla="*/ 202513 w 945906"/>
                  <a:gd name="connsiteY4" fmla="*/ 246814 h 1092521"/>
                  <a:gd name="connsiteX5" fmla="*/ 316814 w 945906"/>
                  <a:gd name="connsiteY5" fmla="*/ 101920 h 1092521"/>
                  <a:gd name="connsiteX6" fmla="*/ 764489 w 945906"/>
                  <a:gd name="connsiteY6" fmla="*/ 140020 h 1092521"/>
                  <a:gd name="connsiteX0" fmla="*/ 774862 w 956279"/>
                  <a:gd name="connsiteY0" fmla="*/ 140020 h 1093455"/>
                  <a:gd name="connsiteX1" fmla="*/ 955837 w 956279"/>
                  <a:gd name="connsiteY1" fmla="*/ 359095 h 1093455"/>
                  <a:gd name="connsiteX2" fmla="*/ 31912 w 956279"/>
                  <a:gd name="connsiteY2" fmla="*/ 1092520 h 1093455"/>
                  <a:gd name="connsiteX3" fmla="*/ 179548 w 956279"/>
                  <a:gd name="connsiteY3" fmla="*/ 532564 h 1093455"/>
                  <a:gd name="connsiteX4" fmla="*/ 427199 w 956279"/>
                  <a:gd name="connsiteY4" fmla="*/ 289676 h 1093455"/>
                  <a:gd name="connsiteX5" fmla="*/ 212886 w 956279"/>
                  <a:gd name="connsiteY5" fmla="*/ 246814 h 1093455"/>
                  <a:gd name="connsiteX6" fmla="*/ 327187 w 956279"/>
                  <a:gd name="connsiteY6" fmla="*/ 101920 h 1093455"/>
                  <a:gd name="connsiteX7" fmla="*/ 774862 w 956279"/>
                  <a:gd name="connsiteY7" fmla="*/ 140020 h 1093455"/>
                  <a:gd name="connsiteX0" fmla="*/ 764232 w 945649"/>
                  <a:gd name="connsiteY0" fmla="*/ 140020 h 1094690"/>
                  <a:gd name="connsiteX1" fmla="*/ 945207 w 945649"/>
                  <a:gd name="connsiteY1" fmla="*/ 359095 h 1094690"/>
                  <a:gd name="connsiteX2" fmla="*/ 21282 w 945649"/>
                  <a:gd name="connsiteY2" fmla="*/ 1092520 h 1094690"/>
                  <a:gd name="connsiteX3" fmla="*/ 454669 w 945649"/>
                  <a:gd name="connsiteY3" fmla="*/ 513514 h 1094690"/>
                  <a:gd name="connsiteX4" fmla="*/ 168918 w 945649"/>
                  <a:gd name="connsiteY4" fmla="*/ 532564 h 1094690"/>
                  <a:gd name="connsiteX5" fmla="*/ 416569 w 945649"/>
                  <a:gd name="connsiteY5" fmla="*/ 289676 h 1094690"/>
                  <a:gd name="connsiteX6" fmla="*/ 202256 w 945649"/>
                  <a:gd name="connsiteY6" fmla="*/ 246814 h 1094690"/>
                  <a:gd name="connsiteX7" fmla="*/ 316557 w 945649"/>
                  <a:gd name="connsiteY7" fmla="*/ 101920 h 1094690"/>
                  <a:gd name="connsiteX8" fmla="*/ 764232 w 945649"/>
                  <a:gd name="connsiteY8" fmla="*/ 140020 h 1094690"/>
                  <a:gd name="connsiteX0" fmla="*/ 757545 w 938962"/>
                  <a:gd name="connsiteY0" fmla="*/ 140020 h 1097086"/>
                  <a:gd name="connsiteX1" fmla="*/ 938520 w 938962"/>
                  <a:gd name="connsiteY1" fmla="*/ 359095 h 1097086"/>
                  <a:gd name="connsiteX2" fmla="*/ 14595 w 938962"/>
                  <a:gd name="connsiteY2" fmla="*/ 1092520 h 1097086"/>
                  <a:gd name="connsiteX3" fmla="*/ 424169 w 938962"/>
                  <a:gd name="connsiteY3" fmla="*/ 665913 h 1097086"/>
                  <a:gd name="connsiteX4" fmla="*/ 447982 w 938962"/>
                  <a:gd name="connsiteY4" fmla="*/ 513514 h 1097086"/>
                  <a:gd name="connsiteX5" fmla="*/ 162231 w 938962"/>
                  <a:gd name="connsiteY5" fmla="*/ 532564 h 1097086"/>
                  <a:gd name="connsiteX6" fmla="*/ 409882 w 938962"/>
                  <a:gd name="connsiteY6" fmla="*/ 289676 h 1097086"/>
                  <a:gd name="connsiteX7" fmla="*/ 195569 w 938962"/>
                  <a:gd name="connsiteY7" fmla="*/ 246814 h 1097086"/>
                  <a:gd name="connsiteX8" fmla="*/ 309870 w 938962"/>
                  <a:gd name="connsiteY8" fmla="*/ 101920 h 1097086"/>
                  <a:gd name="connsiteX9" fmla="*/ 757545 w 938962"/>
                  <a:gd name="connsiteY9" fmla="*/ 140020 h 1097086"/>
                  <a:gd name="connsiteX0" fmla="*/ 755185 w 936602"/>
                  <a:gd name="connsiteY0" fmla="*/ 140020 h 1102589"/>
                  <a:gd name="connsiteX1" fmla="*/ 936160 w 936602"/>
                  <a:gd name="connsiteY1" fmla="*/ 359095 h 1102589"/>
                  <a:gd name="connsiteX2" fmla="*/ 12235 w 936602"/>
                  <a:gd name="connsiteY2" fmla="*/ 1092520 h 1102589"/>
                  <a:gd name="connsiteX3" fmla="*/ 621833 w 936602"/>
                  <a:gd name="connsiteY3" fmla="*/ 723063 h 1102589"/>
                  <a:gd name="connsiteX4" fmla="*/ 421809 w 936602"/>
                  <a:gd name="connsiteY4" fmla="*/ 665913 h 1102589"/>
                  <a:gd name="connsiteX5" fmla="*/ 445622 w 936602"/>
                  <a:gd name="connsiteY5" fmla="*/ 513514 h 1102589"/>
                  <a:gd name="connsiteX6" fmla="*/ 159871 w 936602"/>
                  <a:gd name="connsiteY6" fmla="*/ 532564 h 1102589"/>
                  <a:gd name="connsiteX7" fmla="*/ 407522 w 936602"/>
                  <a:gd name="connsiteY7" fmla="*/ 289676 h 1102589"/>
                  <a:gd name="connsiteX8" fmla="*/ 193209 w 936602"/>
                  <a:gd name="connsiteY8" fmla="*/ 246814 h 1102589"/>
                  <a:gd name="connsiteX9" fmla="*/ 307510 w 936602"/>
                  <a:gd name="connsiteY9" fmla="*/ 101920 h 1102589"/>
                  <a:gd name="connsiteX10" fmla="*/ 755185 w 936602"/>
                  <a:gd name="connsiteY10" fmla="*/ 140020 h 1102589"/>
                  <a:gd name="connsiteX0" fmla="*/ 600084 w 792781"/>
                  <a:gd name="connsiteY0" fmla="*/ 140020 h 909394"/>
                  <a:gd name="connsiteX1" fmla="*/ 781059 w 792781"/>
                  <a:gd name="connsiteY1" fmla="*/ 359095 h 909394"/>
                  <a:gd name="connsiteX2" fmla="*/ 495309 w 792781"/>
                  <a:gd name="connsiteY2" fmla="*/ 844870 h 909394"/>
                  <a:gd name="connsiteX3" fmla="*/ 466732 w 792781"/>
                  <a:gd name="connsiteY3" fmla="*/ 723063 h 909394"/>
                  <a:gd name="connsiteX4" fmla="*/ 266708 w 792781"/>
                  <a:gd name="connsiteY4" fmla="*/ 665913 h 909394"/>
                  <a:gd name="connsiteX5" fmla="*/ 290521 w 792781"/>
                  <a:gd name="connsiteY5" fmla="*/ 513514 h 909394"/>
                  <a:gd name="connsiteX6" fmla="*/ 4770 w 792781"/>
                  <a:gd name="connsiteY6" fmla="*/ 532564 h 909394"/>
                  <a:gd name="connsiteX7" fmla="*/ 252421 w 792781"/>
                  <a:gd name="connsiteY7" fmla="*/ 289676 h 909394"/>
                  <a:gd name="connsiteX8" fmla="*/ 38108 w 792781"/>
                  <a:gd name="connsiteY8" fmla="*/ 246814 h 909394"/>
                  <a:gd name="connsiteX9" fmla="*/ 152409 w 792781"/>
                  <a:gd name="connsiteY9" fmla="*/ 101920 h 909394"/>
                  <a:gd name="connsiteX10" fmla="*/ 600084 w 792781"/>
                  <a:gd name="connsiteY10" fmla="*/ 140020 h 909394"/>
                  <a:gd name="connsiteX0" fmla="*/ 600084 w 781984"/>
                  <a:gd name="connsiteY0" fmla="*/ 140020 h 891305"/>
                  <a:gd name="connsiteX1" fmla="*/ 781059 w 781984"/>
                  <a:gd name="connsiteY1" fmla="*/ 359095 h 891305"/>
                  <a:gd name="connsiteX2" fmla="*/ 495309 w 781984"/>
                  <a:gd name="connsiteY2" fmla="*/ 844870 h 891305"/>
                  <a:gd name="connsiteX3" fmla="*/ 466732 w 781984"/>
                  <a:gd name="connsiteY3" fmla="*/ 723063 h 891305"/>
                  <a:gd name="connsiteX4" fmla="*/ 266708 w 781984"/>
                  <a:gd name="connsiteY4" fmla="*/ 665913 h 891305"/>
                  <a:gd name="connsiteX5" fmla="*/ 290521 w 781984"/>
                  <a:gd name="connsiteY5" fmla="*/ 513514 h 891305"/>
                  <a:gd name="connsiteX6" fmla="*/ 4770 w 781984"/>
                  <a:gd name="connsiteY6" fmla="*/ 532564 h 891305"/>
                  <a:gd name="connsiteX7" fmla="*/ 252421 w 781984"/>
                  <a:gd name="connsiteY7" fmla="*/ 289676 h 891305"/>
                  <a:gd name="connsiteX8" fmla="*/ 38108 w 781984"/>
                  <a:gd name="connsiteY8" fmla="*/ 246814 h 891305"/>
                  <a:gd name="connsiteX9" fmla="*/ 152409 w 781984"/>
                  <a:gd name="connsiteY9" fmla="*/ 101920 h 891305"/>
                  <a:gd name="connsiteX10" fmla="*/ 600084 w 781984"/>
                  <a:gd name="connsiteY10" fmla="*/ 140020 h 891305"/>
                  <a:gd name="connsiteX0" fmla="*/ 600084 w 781059"/>
                  <a:gd name="connsiteY0" fmla="*/ 140020 h 868247"/>
                  <a:gd name="connsiteX1" fmla="*/ 781059 w 781059"/>
                  <a:gd name="connsiteY1" fmla="*/ 359095 h 868247"/>
                  <a:gd name="connsiteX2" fmla="*/ 495309 w 781059"/>
                  <a:gd name="connsiteY2" fmla="*/ 844870 h 868247"/>
                  <a:gd name="connsiteX3" fmla="*/ 466732 w 781059"/>
                  <a:gd name="connsiteY3" fmla="*/ 723063 h 868247"/>
                  <a:gd name="connsiteX4" fmla="*/ 266708 w 781059"/>
                  <a:gd name="connsiteY4" fmla="*/ 665913 h 868247"/>
                  <a:gd name="connsiteX5" fmla="*/ 290521 w 781059"/>
                  <a:gd name="connsiteY5" fmla="*/ 513514 h 868247"/>
                  <a:gd name="connsiteX6" fmla="*/ 4770 w 781059"/>
                  <a:gd name="connsiteY6" fmla="*/ 532564 h 868247"/>
                  <a:gd name="connsiteX7" fmla="*/ 252421 w 781059"/>
                  <a:gd name="connsiteY7" fmla="*/ 289676 h 868247"/>
                  <a:gd name="connsiteX8" fmla="*/ 38108 w 781059"/>
                  <a:gd name="connsiteY8" fmla="*/ 246814 h 868247"/>
                  <a:gd name="connsiteX9" fmla="*/ 152409 w 781059"/>
                  <a:gd name="connsiteY9" fmla="*/ 101920 h 868247"/>
                  <a:gd name="connsiteX10" fmla="*/ 600084 w 781059"/>
                  <a:gd name="connsiteY10" fmla="*/ 140020 h 868247"/>
                  <a:gd name="connsiteX0" fmla="*/ 600084 w 781059"/>
                  <a:gd name="connsiteY0" fmla="*/ 140020 h 858484"/>
                  <a:gd name="connsiteX1" fmla="*/ 781059 w 781059"/>
                  <a:gd name="connsiteY1" fmla="*/ 359095 h 858484"/>
                  <a:gd name="connsiteX2" fmla="*/ 495309 w 781059"/>
                  <a:gd name="connsiteY2" fmla="*/ 844870 h 858484"/>
                  <a:gd name="connsiteX3" fmla="*/ 466732 w 781059"/>
                  <a:gd name="connsiteY3" fmla="*/ 723063 h 858484"/>
                  <a:gd name="connsiteX4" fmla="*/ 266708 w 781059"/>
                  <a:gd name="connsiteY4" fmla="*/ 665913 h 858484"/>
                  <a:gd name="connsiteX5" fmla="*/ 290521 w 781059"/>
                  <a:gd name="connsiteY5" fmla="*/ 513514 h 858484"/>
                  <a:gd name="connsiteX6" fmla="*/ 4770 w 781059"/>
                  <a:gd name="connsiteY6" fmla="*/ 532564 h 858484"/>
                  <a:gd name="connsiteX7" fmla="*/ 252421 w 781059"/>
                  <a:gd name="connsiteY7" fmla="*/ 289676 h 858484"/>
                  <a:gd name="connsiteX8" fmla="*/ 38108 w 781059"/>
                  <a:gd name="connsiteY8" fmla="*/ 246814 h 858484"/>
                  <a:gd name="connsiteX9" fmla="*/ 152409 w 781059"/>
                  <a:gd name="connsiteY9" fmla="*/ 101920 h 858484"/>
                  <a:gd name="connsiteX10" fmla="*/ 600084 w 781059"/>
                  <a:gd name="connsiteY10" fmla="*/ 140020 h 858484"/>
                  <a:gd name="connsiteX0" fmla="*/ 600084 w 781059"/>
                  <a:gd name="connsiteY0" fmla="*/ 140020 h 858484"/>
                  <a:gd name="connsiteX1" fmla="*/ 781059 w 781059"/>
                  <a:gd name="connsiteY1" fmla="*/ 359095 h 858484"/>
                  <a:gd name="connsiteX2" fmla="*/ 495309 w 781059"/>
                  <a:gd name="connsiteY2" fmla="*/ 844870 h 858484"/>
                  <a:gd name="connsiteX3" fmla="*/ 466732 w 781059"/>
                  <a:gd name="connsiteY3" fmla="*/ 723063 h 858484"/>
                  <a:gd name="connsiteX4" fmla="*/ 266708 w 781059"/>
                  <a:gd name="connsiteY4" fmla="*/ 665913 h 858484"/>
                  <a:gd name="connsiteX5" fmla="*/ 290521 w 781059"/>
                  <a:gd name="connsiteY5" fmla="*/ 513514 h 858484"/>
                  <a:gd name="connsiteX6" fmla="*/ 4770 w 781059"/>
                  <a:gd name="connsiteY6" fmla="*/ 532564 h 858484"/>
                  <a:gd name="connsiteX7" fmla="*/ 252421 w 781059"/>
                  <a:gd name="connsiteY7" fmla="*/ 289676 h 858484"/>
                  <a:gd name="connsiteX8" fmla="*/ 38108 w 781059"/>
                  <a:gd name="connsiteY8" fmla="*/ 246814 h 858484"/>
                  <a:gd name="connsiteX9" fmla="*/ 152409 w 781059"/>
                  <a:gd name="connsiteY9" fmla="*/ 101920 h 858484"/>
                  <a:gd name="connsiteX10" fmla="*/ 600084 w 781059"/>
                  <a:gd name="connsiteY10" fmla="*/ 140020 h 858484"/>
                  <a:gd name="connsiteX0" fmla="*/ 600084 w 1052521"/>
                  <a:gd name="connsiteY0" fmla="*/ 140020 h 858484"/>
                  <a:gd name="connsiteX1" fmla="*/ 1052521 w 1052521"/>
                  <a:gd name="connsiteY1" fmla="*/ 46789 h 858484"/>
                  <a:gd name="connsiteX2" fmla="*/ 781059 w 1052521"/>
                  <a:gd name="connsiteY2" fmla="*/ 359095 h 858484"/>
                  <a:gd name="connsiteX3" fmla="*/ 495309 w 1052521"/>
                  <a:gd name="connsiteY3" fmla="*/ 844870 h 858484"/>
                  <a:gd name="connsiteX4" fmla="*/ 466732 w 1052521"/>
                  <a:gd name="connsiteY4" fmla="*/ 723063 h 858484"/>
                  <a:gd name="connsiteX5" fmla="*/ 266708 w 1052521"/>
                  <a:gd name="connsiteY5" fmla="*/ 665913 h 858484"/>
                  <a:gd name="connsiteX6" fmla="*/ 290521 w 1052521"/>
                  <a:gd name="connsiteY6" fmla="*/ 513514 h 858484"/>
                  <a:gd name="connsiteX7" fmla="*/ 4770 w 1052521"/>
                  <a:gd name="connsiteY7" fmla="*/ 532564 h 858484"/>
                  <a:gd name="connsiteX8" fmla="*/ 252421 w 1052521"/>
                  <a:gd name="connsiteY8" fmla="*/ 289676 h 858484"/>
                  <a:gd name="connsiteX9" fmla="*/ 38108 w 1052521"/>
                  <a:gd name="connsiteY9" fmla="*/ 246814 h 858484"/>
                  <a:gd name="connsiteX10" fmla="*/ 152409 w 1052521"/>
                  <a:gd name="connsiteY10" fmla="*/ 101920 h 858484"/>
                  <a:gd name="connsiteX11" fmla="*/ 600084 w 1052521"/>
                  <a:gd name="connsiteY11" fmla="*/ 140020 h 858484"/>
                  <a:gd name="connsiteX0" fmla="*/ 600084 w 1052521"/>
                  <a:gd name="connsiteY0" fmla="*/ 140020 h 858484"/>
                  <a:gd name="connsiteX1" fmla="*/ 1052521 w 1052521"/>
                  <a:gd name="connsiteY1" fmla="*/ 46789 h 858484"/>
                  <a:gd name="connsiteX2" fmla="*/ 747722 w 1052521"/>
                  <a:gd name="connsiteY2" fmla="*/ 359095 h 858484"/>
                  <a:gd name="connsiteX3" fmla="*/ 495309 w 1052521"/>
                  <a:gd name="connsiteY3" fmla="*/ 844870 h 858484"/>
                  <a:gd name="connsiteX4" fmla="*/ 466732 w 1052521"/>
                  <a:gd name="connsiteY4" fmla="*/ 723063 h 858484"/>
                  <a:gd name="connsiteX5" fmla="*/ 266708 w 1052521"/>
                  <a:gd name="connsiteY5" fmla="*/ 665913 h 858484"/>
                  <a:gd name="connsiteX6" fmla="*/ 290521 w 1052521"/>
                  <a:gd name="connsiteY6" fmla="*/ 513514 h 858484"/>
                  <a:gd name="connsiteX7" fmla="*/ 4770 w 1052521"/>
                  <a:gd name="connsiteY7" fmla="*/ 532564 h 858484"/>
                  <a:gd name="connsiteX8" fmla="*/ 252421 w 1052521"/>
                  <a:gd name="connsiteY8" fmla="*/ 289676 h 858484"/>
                  <a:gd name="connsiteX9" fmla="*/ 38108 w 1052521"/>
                  <a:gd name="connsiteY9" fmla="*/ 246814 h 858484"/>
                  <a:gd name="connsiteX10" fmla="*/ 152409 w 1052521"/>
                  <a:gd name="connsiteY10" fmla="*/ 101920 h 858484"/>
                  <a:gd name="connsiteX11" fmla="*/ 600084 w 1052521"/>
                  <a:gd name="connsiteY11" fmla="*/ 140020 h 858484"/>
                  <a:gd name="connsiteX0" fmla="*/ 600084 w 1052521"/>
                  <a:gd name="connsiteY0" fmla="*/ 140020 h 856836"/>
                  <a:gd name="connsiteX1" fmla="*/ 1052521 w 1052521"/>
                  <a:gd name="connsiteY1" fmla="*/ 46789 h 856836"/>
                  <a:gd name="connsiteX2" fmla="*/ 747722 w 1052521"/>
                  <a:gd name="connsiteY2" fmla="*/ 359095 h 856836"/>
                  <a:gd name="connsiteX3" fmla="*/ 495309 w 1052521"/>
                  <a:gd name="connsiteY3" fmla="*/ 844870 h 856836"/>
                  <a:gd name="connsiteX4" fmla="*/ 466732 w 1052521"/>
                  <a:gd name="connsiteY4" fmla="*/ 723063 h 856836"/>
                  <a:gd name="connsiteX5" fmla="*/ 266708 w 1052521"/>
                  <a:gd name="connsiteY5" fmla="*/ 665913 h 856836"/>
                  <a:gd name="connsiteX6" fmla="*/ 290521 w 1052521"/>
                  <a:gd name="connsiteY6" fmla="*/ 513514 h 856836"/>
                  <a:gd name="connsiteX7" fmla="*/ 4770 w 1052521"/>
                  <a:gd name="connsiteY7" fmla="*/ 532564 h 856836"/>
                  <a:gd name="connsiteX8" fmla="*/ 252421 w 1052521"/>
                  <a:gd name="connsiteY8" fmla="*/ 289676 h 856836"/>
                  <a:gd name="connsiteX9" fmla="*/ 38108 w 1052521"/>
                  <a:gd name="connsiteY9" fmla="*/ 246814 h 856836"/>
                  <a:gd name="connsiteX10" fmla="*/ 152409 w 1052521"/>
                  <a:gd name="connsiteY10" fmla="*/ 101920 h 856836"/>
                  <a:gd name="connsiteX11" fmla="*/ 600084 w 1052521"/>
                  <a:gd name="connsiteY11" fmla="*/ 140020 h 856836"/>
                  <a:gd name="connsiteX0" fmla="*/ 600084 w 1054052"/>
                  <a:gd name="connsiteY0" fmla="*/ 140020 h 856836"/>
                  <a:gd name="connsiteX1" fmla="*/ 1052521 w 1054052"/>
                  <a:gd name="connsiteY1" fmla="*/ 46789 h 856836"/>
                  <a:gd name="connsiteX2" fmla="*/ 747722 w 1054052"/>
                  <a:gd name="connsiteY2" fmla="*/ 359095 h 856836"/>
                  <a:gd name="connsiteX3" fmla="*/ 495309 w 1054052"/>
                  <a:gd name="connsiteY3" fmla="*/ 844870 h 856836"/>
                  <a:gd name="connsiteX4" fmla="*/ 466732 w 1054052"/>
                  <a:gd name="connsiteY4" fmla="*/ 723063 h 856836"/>
                  <a:gd name="connsiteX5" fmla="*/ 266708 w 1054052"/>
                  <a:gd name="connsiteY5" fmla="*/ 665913 h 856836"/>
                  <a:gd name="connsiteX6" fmla="*/ 290521 w 1054052"/>
                  <a:gd name="connsiteY6" fmla="*/ 513514 h 856836"/>
                  <a:gd name="connsiteX7" fmla="*/ 4770 w 1054052"/>
                  <a:gd name="connsiteY7" fmla="*/ 532564 h 856836"/>
                  <a:gd name="connsiteX8" fmla="*/ 252421 w 1054052"/>
                  <a:gd name="connsiteY8" fmla="*/ 289676 h 856836"/>
                  <a:gd name="connsiteX9" fmla="*/ 38108 w 1054052"/>
                  <a:gd name="connsiteY9" fmla="*/ 246814 h 856836"/>
                  <a:gd name="connsiteX10" fmla="*/ 152409 w 1054052"/>
                  <a:gd name="connsiteY10" fmla="*/ 101920 h 856836"/>
                  <a:gd name="connsiteX11" fmla="*/ 600084 w 1054052"/>
                  <a:gd name="connsiteY11" fmla="*/ 140020 h 856836"/>
                  <a:gd name="connsiteX0" fmla="*/ 600084 w 1054052"/>
                  <a:gd name="connsiteY0" fmla="*/ 140020 h 856836"/>
                  <a:gd name="connsiteX1" fmla="*/ 1052521 w 1054052"/>
                  <a:gd name="connsiteY1" fmla="*/ 46789 h 856836"/>
                  <a:gd name="connsiteX2" fmla="*/ 747722 w 1054052"/>
                  <a:gd name="connsiteY2" fmla="*/ 359095 h 856836"/>
                  <a:gd name="connsiteX3" fmla="*/ 495309 w 1054052"/>
                  <a:gd name="connsiteY3" fmla="*/ 844870 h 856836"/>
                  <a:gd name="connsiteX4" fmla="*/ 466732 w 1054052"/>
                  <a:gd name="connsiteY4" fmla="*/ 723063 h 856836"/>
                  <a:gd name="connsiteX5" fmla="*/ 266708 w 1054052"/>
                  <a:gd name="connsiteY5" fmla="*/ 665913 h 856836"/>
                  <a:gd name="connsiteX6" fmla="*/ 290521 w 1054052"/>
                  <a:gd name="connsiteY6" fmla="*/ 513514 h 856836"/>
                  <a:gd name="connsiteX7" fmla="*/ 4770 w 1054052"/>
                  <a:gd name="connsiteY7" fmla="*/ 532564 h 856836"/>
                  <a:gd name="connsiteX8" fmla="*/ 252421 w 1054052"/>
                  <a:gd name="connsiteY8" fmla="*/ 289676 h 856836"/>
                  <a:gd name="connsiteX9" fmla="*/ 38108 w 1054052"/>
                  <a:gd name="connsiteY9" fmla="*/ 246814 h 856836"/>
                  <a:gd name="connsiteX10" fmla="*/ 152409 w 1054052"/>
                  <a:gd name="connsiteY10" fmla="*/ 101920 h 856836"/>
                  <a:gd name="connsiteX11" fmla="*/ 600084 w 1054052"/>
                  <a:gd name="connsiteY11" fmla="*/ 140020 h 856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54052" h="856836">
                    <a:moveTo>
                      <a:pt x="600084" y="140020"/>
                    </a:moveTo>
                    <a:cubicBezTo>
                      <a:pt x="633421" y="175618"/>
                      <a:pt x="1004896" y="-55484"/>
                      <a:pt x="1052521" y="46789"/>
                    </a:cubicBezTo>
                    <a:cubicBezTo>
                      <a:pt x="1074746" y="174704"/>
                      <a:pt x="849322" y="254993"/>
                      <a:pt x="747722" y="359095"/>
                    </a:cubicBezTo>
                    <a:cubicBezTo>
                      <a:pt x="795347" y="1136970"/>
                      <a:pt x="519122" y="743270"/>
                      <a:pt x="495309" y="844870"/>
                    </a:cubicBezTo>
                    <a:cubicBezTo>
                      <a:pt x="486578" y="834888"/>
                      <a:pt x="465145" y="746539"/>
                      <a:pt x="466732" y="723063"/>
                    </a:cubicBezTo>
                    <a:cubicBezTo>
                      <a:pt x="534994" y="651962"/>
                      <a:pt x="239720" y="715919"/>
                      <a:pt x="266708" y="665913"/>
                    </a:cubicBezTo>
                    <a:cubicBezTo>
                      <a:pt x="293696" y="615907"/>
                      <a:pt x="320684" y="534945"/>
                      <a:pt x="290521" y="513514"/>
                    </a:cubicBezTo>
                    <a:cubicBezTo>
                      <a:pt x="260358" y="492083"/>
                      <a:pt x="-41267" y="584158"/>
                      <a:pt x="4770" y="532564"/>
                    </a:cubicBezTo>
                    <a:cubicBezTo>
                      <a:pt x="50807" y="480970"/>
                      <a:pt x="269883" y="332538"/>
                      <a:pt x="252421" y="289676"/>
                    </a:cubicBezTo>
                    <a:cubicBezTo>
                      <a:pt x="234959" y="246814"/>
                      <a:pt x="13502" y="290807"/>
                      <a:pt x="38108" y="246814"/>
                    </a:cubicBezTo>
                    <a:cubicBezTo>
                      <a:pt x="62714" y="202821"/>
                      <a:pt x="72240" y="120513"/>
                      <a:pt x="152409" y="101920"/>
                    </a:cubicBezTo>
                    <a:cubicBezTo>
                      <a:pt x="190509" y="95570"/>
                      <a:pt x="-279391" y="-147317"/>
                      <a:pt x="600084" y="140020"/>
                    </a:cubicBezTo>
                    <a:close/>
                  </a:path>
                </a:pathLst>
              </a:custGeom>
              <a:solidFill>
                <a:srgbClr val="00A53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Rectangle 7">
                <a:extLst>
                  <a:ext uri="{FF2B5EF4-FFF2-40B4-BE49-F238E27FC236}">
                    <a16:creationId xmlns:a16="http://schemas.microsoft.com/office/drawing/2014/main" id="{36770E21-51F9-7F68-476E-8221639D81FD}"/>
                  </a:ext>
                </a:extLst>
              </p:cNvPr>
              <p:cNvSpPr/>
              <p:nvPr/>
            </p:nvSpPr>
            <p:spPr>
              <a:xfrm>
                <a:off x="6869356" y="4238270"/>
                <a:ext cx="62560" cy="45719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Rectangle 7">
                <a:extLst>
                  <a:ext uri="{FF2B5EF4-FFF2-40B4-BE49-F238E27FC236}">
                    <a16:creationId xmlns:a16="http://schemas.microsoft.com/office/drawing/2014/main" id="{2184F1CB-228F-3DAF-35A0-57F425A0C584}"/>
                  </a:ext>
                </a:extLst>
              </p:cNvPr>
              <p:cNvSpPr/>
              <p:nvPr/>
            </p:nvSpPr>
            <p:spPr>
              <a:xfrm>
                <a:off x="6865228" y="4476804"/>
                <a:ext cx="62560" cy="45719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Rectangle 7">
                <a:extLst>
                  <a:ext uri="{FF2B5EF4-FFF2-40B4-BE49-F238E27FC236}">
                    <a16:creationId xmlns:a16="http://schemas.microsoft.com/office/drawing/2014/main" id="{7ACBD44C-C877-81E0-9E73-F81B1FFF5166}"/>
                  </a:ext>
                </a:extLst>
              </p:cNvPr>
              <p:cNvSpPr/>
              <p:nvPr/>
            </p:nvSpPr>
            <p:spPr>
              <a:xfrm>
                <a:off x="6636594" y="4522523"/>
                <a:ext cx="62560" cy="45719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Rectangle 7">
                <a:extLst>
                  <a:ext uri="{FF2B5EF4-FFF2-40B4-BE49-F238E27FC236}">
                    <a16:creationId xmlns:a16="http://schemas.microsoft.com/office/drawing/2014/main" id="{D8082FAB-F7A3-F171-8196-73CFA9CD9069}"/>
                  </a:ext>
                </a:extLst>
              </p:cNvPr>
              <p:cNvSpPr/>
              <p:nvPr/>
            </p:nvSpPr>
            <p:spPr>
              <a:xfrm>
                <a:off x="6687085" y="4731200"/>
                <a:ext cx="62560" cy="45719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Rectangle 7">
                <a:extLst>
                  <a:ext uri="{FF2B5EF4-FFF2-40B4-BE49-F238E27FC236}">
                    <a16:creationId xmlns:a16="http://schemas.microsoft.com/office/drawing/2014/main" id="{C2C89C11-6272-6E9D-71E9-5C73E72D1769}"/>
                  </a:ext>
                </a:extLst>
              </p:cNvPr>
              <p:cNvSpPr/>
              <p:nvPr/>
            </p:nvSpPr>
            <p:spPr>
              <a:xfrm>
                <a:off x="6933788" y="4754060"/>
                <a:ext cx="62560" cy="45719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Rectangle 7">
                <a:extLst>
                  <a:ext uri="{FF2B5EF4-FFF2-40B4-BE49-F238E27FC236}">
                    <a16:creationId xmlns:a16="http://schemas.microsoft.com/office/drawing/2014/main" id="{A7B18289-98DB-5064-B801-45B42F961AB1}"/>
                  </a:ext>
                </a:extLst>
              </p:cNvPr>
              <p:cNvSpPr/>
              <p:nvPr/>
            </p:nvSpPr>
            <p:spPr>
              <a:xfrm>
                <a:off x="7179042" y="4731200"/>
                <a:ext cx="62560" cy="45719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Rectangle 7">
                <a:extLst>
                  <a:ext uri="{FF2B5EF4-FFF2-40B4-BE49-F238E27FC236}">
                    <a16:creationId xmlns:a16="http://schemas.microsoft.com/office/drawing/2014/main" id="{809907CE-B7D2-FEF3-0574-ED0BF607C423}"/>
                  </a:ext>
                </a:extLst>
              </p:cNvPr>
              <p:cNvSpPr/>
              <p:nvPr/>
            </p:nvSpPr>
            <p:spPr>
              <a:xfrm>
                <a:off x="7045720" y="4935103"/>
                <a:ext cx="62560" cy="45719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Rectangle 7">
                <a:extLst>
                  <a:ext uri="{FF2B5EF4-FFF2-40B4-BE49-F238E27FC236}">
                    <a16:creationId xmlns:a16="http://schemas.microsoft.com/office/drawing/2014/main" id="{6E9B4AE4-6265-CB69-391D-187A6DB1E30A}"/>
                  </a:ext>
                </a:extLst>
              </p:cNvPr>
              <p:cNvSpPr/>
              <p:nvPr/>
            </p:nvSpPr>
            <p:spPr>
              <a:xfrm>
                <a:off x="7312420" y="4912244"/>
                <a:ext cx="62560" cy="45719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Rectangle 7">
                <a:extLst>
                  <a:ext uri="{FF2B5EF4-FFF2-40B4-BE49-F238E27FC236}">
                    <a16:creationId xmlns:a16="http://schemas.microsoft.com/office/drawing/2014/main" id="{08EE6905-43BE-76ED-1A9A-7D6D5014C952}"/>
                  </a:ext>
                </a:extLst>
              </p:cNvPr>
              <p:cNvSpPr/>
              <p:nvPr/>
            </p:nvSpPr>
            <p:spPr>
              <a:xfrm>
                <a:off x="7210800" y="5072234"/>
                <a:ext cx="62560" cy="45719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Rectangle 7">
                <a:extLst>
                  <a:ext uri="{FF2B5EF4-FFF2-40B4-BE49-F238E27FC236}">
                    <a16:creationId xmlns:a16="http://schemas.microsoft.com/office/drawing/2014/main" id="{1B8B6008-4678-CA78-DC9C-5EACDC389B49}"/>
                  </a:ext>
                </a:extLst>
              </p:cNvPr>
              <p:cNvSpPr/>
              <p:nvPr/>
            </p:nvSpPr>
            <p:spPr>
              <a:xfrm>
                <a:off x="7510186" y="5042226"/>
                <a:ext cx="62560" cy="45719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Rectangle 7">
                <a:extLst>
                  <a:ext uri="{FF2B5EF4-FFF2-40B4-BE49-F238E27FC236}">
                    <a16:creationId xmlns:a16="http://schemas.microsoft.com/office/drawing/2014/main" id="{21B2BDAB-5787-D5A3-5562-DD36B06BE652}"/>
                  </a:ext>
                </a:extLst>
              </p:cNvPr>
              <p:cNvSpPr/>
              <p:nvPr/>
            </p:nvSpPr>
            <p:spPr>
              <a:xfrm>
                <a:off x="6955914" y="5072234"/>
                <a:ext cx="62560" cy="45719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Rectangle 7">
                <a:extLst>
                  <a:ext uri="{FF2B5EF4-FFF2-40B4-BE49-F238E27FC236}">
                    <a16:creationId xmlns:a16="http://schemas.microsoft.com/office/drawing/2014/main" id="{4BB98646-D4AD-E78B-BB95-6A2AFB183347}"/>
                  </a:ext>
                </a:extLst>
              </p:cNvPr>
              <p:cNvSpPr/>
              <p:nvPr/>
            </p:nvSpPr>
            <p:spPr>
              <a:xfrm>
                <a:off x="6791057" y="4945940"/>
                <a:ext cx="62560" cy="45719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 7">
                <a:extLst>
                  <a:ext uri="{FF2B5EF4-FFF2-40B4-BE49-F238E27FC236}">
                    <a16:creationId xmlns:a16="http://schemas.microsoft.com/office/drawing/2014/main" id="{D1E7E08F-A660-6114-B6F4-223832B24380}"/>
                  </a:ext>
                </a:extLst>
              </p:cNvPr>
              <p:cNvSpPr/>
              <p:nvPr/>
            </p:nvSpPr>
            <p:spPr>
              <a:xfrm>
                <a:off x="6440382" y="4754060"/>
                <a:ext cx="62560" cy="45719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Rectangle 7">
                <a:extLst>
                  <a:ext uri="{FF2B5EF4-FFF2-40B4-BE49-F238E27FC236}">
                    <a16:creationId xmlns:a16="http://schemas.microsoft.com/office/drawing/2014/main" id="{25DA82B4-686E-E6CA-6729-5FD186358906}"/>
                  </a:ext>
                </a:extLst>
              </p:cNvPr>
              <p:cNvSpPr/>
              <p:nvPr/>
            </p:nvSpPr>
            <p:spPr>
              <a:xfrm>
                <a:off x="6546586" y="4928013"/>
                <a:ext cx="62560" cy="45719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Rectangle 7">
                <a:extLst>
                  <a:ext uri="{FF2B5EF4-FFF2-40B4-BE49-F238E27FC236}">
                    <a16:creationId xmlns:a16="http://schemas.microsoft.com/office/drawing/2014/main" id="{3BA3CDE1-5D86-70B7-45A1-B286E36A08A9}"/>
                  </a:ext>
                </a:extLst>
              </p:cNvPr>
              <p:cNvSpPr/>
              <p:nvPr/>
            </p:nvSpPr>
            <p:spPr>
              <a:xfrm>
                <a:off x="6713403" y="5095093"/>
                <a:ext cx="62560" cy="45719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Rectangle 7">
                <a:extLst>
                  <a:ext uri="{FF2B5EF4-FFF2-40B4-BE49-F238E27FC236}">
                    <a16:creationId xmlns:a16="http://schemas.microsoft.com/office/drawing/2014/main" id="{5CD72A1E-1ECF-82CA-0041-D2A72E3D3524}"/>
                  </a:ext>
                </a:extLst>
              </p:cNvPr>
              <p:cNvSpPr/>
              <p:nvPr/>
            </p:nvSpPr>
            <p:spPr>
              <a:xfrm>
                <a:off x="6502942" y="5171014"/>
                <a:ext cx="62560" cy="45719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Rectangle 7">
                <a:extLst>
                  <a:ext uri="{FF2B5EF4-FFF2-40B4-BE49-F238E27FC236}">
                    <a16:creationId xmlns:a16="http://schemas.microsoft.com/office/drawing/2014/main" id="{74F5CADA-BCD2-8940-A508-7C84EAB8A72C}"/>
                  </a:ext>
                </a:extLst>
              </p:cNvPr>
              <p:cNvSpPr/>
              <p:nvPr/>
            </p:nvSpPr>
            <p:spPr>
              <a:xfrm>
                <a:off x="6361101" y="4996494"/>
                <a:ext cx="62560" cy="45719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Rectangle 7">
                <a:extLst>
                  <a:ext uri="{FF2B5EF4-FFF2-40B4-BE49-F238E27FC236}">
                    <a16:creationId xmlns:a16="http://schemas.microsoft.com/office/drawing/2014/main" id="{9CB30DBA-2362-4991-18D4-64F4CEA94546}"/>
                  </a:ext>
                </a:extLst>
              </p:cNvPr>
              <p:cNvSpPr/>
              <p:nvPr/>
            </p:nvSpPr>
            <p:spPr>
              <a:xfrm>
                <a:off x="6181357" y="4928013"/>
                <a:ext cx="62560" cy="45719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Rectangle 7">
                <a:extLst>
                  <a:ext uri="{FF2B5EF4-FFF2-40B4-BE49-F238E27FC236}">
                    <a16:creationId xmlns:a16="http://schemas.microsoft.com/office/drawing/2014/main" id="{8F276F6E-967B-7779-3594-C5F36DB44C78}"/>
                  </a:ext>
                </a:extLst>
              </p:cNvPr>
              <p:cNvSpPr/>
              <p:nvPr/>
            </p:nvSpPr>
            <p:spPr>
              <a:xfrm>
                <a:off x="6218117" y="5140812"/>
                <a:ext cx="62560" cy="45719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Rectangle 7">
                <a:extLst>
                  <a:ext uri="{FF2B5EF4-FFF2-40B4-BE49-F238E27FC236}">
                    <a16:creationId xmlns:a16="http://schemas.microsoft.com/office/drawing/2014/main" id="{64503A62-4CD5-0E38-6815-C61AE608243A}"/>
                  </a:ext>
                </a:extLst>
              </p:cNvPr>
              <p:cNvSpPr/>
              <p:nvPr/>
            </p:nvSpPr>
            <p:spPr>
              <a:xfrm>
                <a:off x="6276975" y="5285592"/>
                <a:ext cx="62560" cy="45719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Rectangle 7">
                <a:extLst>
                  <a:ext uri="{FF2B5EF4-FFF2-40B4-BE49-F238E27FC236}">
                    <a16:creationId xmlns:a16="http://schemas.microsoft.com/office/drawing/2014/main" id="{4311DC23-D257-6BE9-CF43-F037B30C24F2}"/>
                  </a:ext>
                </a:extLst>
              </p:cNvPr>
              <p:cNvSpPr/>
              <p:nvPr/>
            </p:nvSpPr>
            <p:spPr>
              <a:xfrm>
                <a:off x="6085482" y="5216733"/>
                <a:ext cx="62560" cy="45719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71" name="ttsMP3.com_VoiceText_2025-2-2_17-21-4">
            <a:hlinkClick r:id="" action="ppaction://media"/>
            <a:extLst>
              <a:ext uri="{FF2B5EF4-FFF2-40B4-BE49-F238E27FC236}">
                <a16:creationId xmlns:a16="http://schemas.microsoft.com/office/drawing/2014/main" id="{BBA7DE97-730F-2639-B19E-78AFB5582FE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943625" y="639678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7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384" fill="hold"/>
                                        <p:tgtEl>
                                          <p:spTgt spid="7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1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1E676A84-1490-245F-44E9-112ECFDB3136}"/>
              </a:ext>
            </a:extLst>
          </p:cNvPr>
          <p:cNvGrpSpPr/>
          <p:nvPr/>
        </p:nvGrpSpPr>
        <p:grpSpPr>
          <a:xfrm>
            <a:off x="1394930" y="6157681"/>
            <a:ext cx="4216472" cy="5459011"/>
            <a:chOff x="298607" y="-85823"/>
            <a:chExt cx="3001759" cy="388633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FDE6569-4D6A-D4C4-1F96-2FD72B09F8E2}"/>
                </a:ext>
              </a:extLst>
            </p:cNvPr>
            <p:cNvSpPr txBox="1"/>
            <p:nvPr/>
          </p:nvSpPr>
          <p:spPr>
            <a:xfrm>
              <a:off x="641946" y="-85823"/>
              <a:ext cx="2253154" cy="9421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X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-ray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DE07131-7428-1FB7-5392-CDFE5CF906C2}"/>
                </a:ext>
              </a:extLst>
            </p:cNvPr>
            <p:cNvGrpSpPr/>
            <p:nvPr/>
          </p:nvGrpSpPr>
          <p:grpSpPr>
            <a:xfrm>
              <a:off x="298607" y="1146364"/>
              <a:ext cx="3001759" cy="2654151"/>
              <a:chOff x="3900985" y="685932"/>
              <a:chExt cx="5458797" cy="4826663"/>
            </a:xfrm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75A67F29-1189-CB5D-EAEB-A021FBD6B9CB}"/>
                  </a:ext>
                </a:extLst>
              </p:cNvPr>
              <p:cNvSpPr/>
              <p:nvPr/>
            </p:nvSpPr>
            <p:spPr>
              <a:xfrm>
                <a:off x="3900985" y="685932"/>
                <a:ext cx="5458797" cy="4826663"/>
              </a:xfrm>
              <a:prstGeom prst="roundRect">
                <a:avLst>
                  <a:gd name="adj" fmla="val 5090"/>
                </a:avLst>
              </a:prstGeom>
              <a:solidFill>
                <a:srgbClr val="CAC0B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FFFAF84-EF43-63F6-EF38-9B1256F7875A}"/>
                  </a:ext>
                </a:extLst>
              </p:cNvPr>
              <p:cNvSpPr/>
              <p:nvPr/>
            </p:nvSpPr>
            <p:spPr>
              <a:xfrm>
                <a:off x="3975100" y="749301"/>
                <a:ext cx="5310569" cy="4695600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6C3CC102-DF02-B355-A1B1-0AD26E28048F}"/>
                  </a:ext>
                </a:extLst>
              </p:cNvPr>
              <p:cNvGrpSpPr/>
              <p:nvPr/>
            </p:nvGrpSpPr>
            <p:grpSpPr>
              <a:xfrm>
                <a:off x="4132394" y="1264706"/>
                <a:ext cx="5024310" cy="3808955"/>
                <a:chOff x="4132394" y="1264706"/>
                <a:chExt cx="5024310" cy="3808955"/>
              </a:xfrm>
              <a:solidFill>
                <a:sysClr val="window" lastClr="FFFFFF"/>
              </a:solidFill>
              <a:effectLst>
                <a:glow rad="127000">
                  <a:srgbClr val="BABED1"/>
                </a:glow>
              </a:effectLst>
            </p:grpSpPr>
            <p:sp>
              <p:nvSpPr>
                <p:cNvPr id="41" name="Oval 62">
                  <a:extLst>
                    <a:ext uri="{FF2B5EF4-FFF2-40B4-BE49-F238E27FC236}">
                      <a16:creationId xmlns:a16="http://schemas.microsoft.com/office/drawing/2014/main" id="{5AC28076-5FA3-2106-BFD3-B0AACF407CAA}"/>
                    </a:ext>
                  </a:extLst>
                </p:cNvPr>
                <p:cNvSpPr/>
                <p:nvPr/>
              </p:nvSpPr>
              <p:spPr>
                <a:xfrm>
                  <a:off x="5841169" y="3153920"/>
                  <a:ext cx="1582953" cy="662147"/>
                </a:xfrm>
                <a:custGeom>
                  <a:avLst/>
                  <a:gdLst>
                    <a:gd name="connsiteX0" fmla="*/ 0 w 1582738"/>
                    <a:gd name="connsiteY0" fmla="*/ 394654 h 789307"/>
                    <a:gd name="connsiteX1" fmla="*/ 791369 w 1582738"/>
                    <a:gd name="connsiteY1" fmla="*/ 0 h 789307"/>
                    <a:gd name="connsiteX2" fmla="*/ 1582738 w 1582738"/>
                    <a:gd name="connsiteY2" fmla="*/ 394654 h 789307"/>
                    <a:gd name="connsiteX3" fmla="*/ 791369 w 1582738"/>
                    <a:gd name="connsiteY3" fmla="*/ 789308 h 789307"/>
                    <a:gd name="connsiteX4" fmla="*/ 0 w 1582738"/>
                    <a:gd name="connsiteY4" fmla="*/ 394654 h 789307"/>
                    <a:gd name="connsiteX0" fmla="*/ 0 w 1582738"/>
                    <a:gd name="connsiteY0" fmla="*/ 162304 h 556958"/>
                    <a:gd name="connsiteX1" fmla="*/ 791369 w 1582738"/>
                    <a:gd name="connsiteY1" fmla="*/ 8950 h 556958"/>
                    <a:gd name="connsiteX2" fmla="*/ 1582738 w 1582738"/>
                    <a:gd name="connsiteY2" fmla="*/ 162304 h 556958"/>
                    <a:gd name="connsiteX3" fmla="*/ 791369 w 1582738"/>
                    <a:gd name="connsiteY3" fmla="*/ 556958 h 556958"/>
                    <a:gd name="connsiteX4" fmla="*/ 0 w 1582738"/>
                    <a:gd name="connsiteY4" fmla="*/ 162304 h 556958"/>
                    <a:gd name="connsiteX0" fmla="*/ 9 w 1582747"/>
                    <a:gd name="connsiteY0" fmla="*/ 162304 h 343802"/>
                    <a:gd name="connsiteX1" fmla="*/ 791378 w 1582747"/>
                    <a:gd name="connsiteY1" fmla="*/ 8950 h 343802"/>
                    <a:gd name="connsiteX2" fmla="*/ 1582747 w 1582747"/>
                    <a:gd name="connsiteY2" fmla="*/ 162304 h 343802"/>
                    <a:gd name="connsiteX3" fmla="*/ 778678 w 1582747"/>
                    <a:gd name="connsiteY3" fmla="*/ 341058 h 343802"/>
                    <a:gd name="connsiteX4" fmla="*/ 9 w 1582747"/>
                    <a:gd name="connsiteY4" fmla="*/ 162304 h 343802"/>
                    <a:gd name="connsiteX0" fmla="*/ 7 w 1582745"/>
                    <a:gd name="connsiteY0" fmla="*/ 203200 h 344167"/>
                    <a:gd name="connsiteX1" fmla="*/ 791376 w 1582745"/>
                    <a:gd name="connsiteY1" fmla="*/ 11746 h 344167"/>
                    <a:gd name="connsiteX2" fmla="*/ 1582745 w 1582745"/>
                    <a:gd name="connsiteY2" fmla="*/ 165100 h 344167"/>
                    <a:gd name="connsiteX3" fmla="*/ 778676 w 1582745"/>
                    <a:gd name="connsiteY3" fmla="*/ 343854 h 344167"/>
                    <a:gd name="connsiteX4" fmla="*/ 7 w 1582745"/>
                    <a:gd name="connsiteY4" fmla="*/ 203200 h 344167"/>
                    <a:gd name="connsiteX0" fmla="*/ 304 w 1583042"/>
                    <a:gd name="connsiteY0" fmla="*/ 315204 h 615397"/>
                    <a:gd name="connsiteX1" fmla="*/ 791673 w 1583042"/>
                    <a:gd name="connsiteY1" fmla="*/ 123750 h 615397"/>
                    <a:gd name="connsiteX2" fmla="*/ 1583042 w 1583042"/>
                    <a:gd name="connsiteY2" fmla="*/ 277104 h 615397"/>
                    <a:gd name="connsiteX3" fmla="*/ 778973 w 1583042"/>
                    <a:gd name="connsiteY3" fmla="*/ 455858 h 615397"/>
                    <a:gd name="connsiteX4" fmla="*/ 304 w 1583042"/>
                    <a:gd name="connsiteY4" fmla="*/ 315204 h 615397"/>
                    <a:gd name="connsiteX0" fmla="*/ 304 w 1583042"/>
                    <a:gd name="connsiteY0" fmla="*/ 369120 h 669313"/>
                    <a:gd name="connsiteX1" fmla="*/ 791673 w 1583042"/>
                    <a:gd name="connsiteY1" fmla="*/ 177666 h 669313"/>
                    <a:gd name="connsiteX2" fmla="*/ 1583042 w 1583042"/>
                    <a:gd name="connsiteY2" fmla="*/ 331020 h 669313"/>
                    <a:gd name="connsiteX3" fmla="*/ 778973 w 1583042"/>
                    <a:gd name="connsiteY3" fmla="*/ 509774 h 669313"/>
                    <a:gd name="connsiteX4" fmla="*/ 304 w 1583042"/>
                    <a:gd name="connsiteY4" fmla="*/ 369120 h 669313"/>
                    <a:gd name="connsiteX0" fmla="*/ 304 w 1583042"/>
                    <a:gd name="connsiteY0" fmla="*/ 369120 h 669313"/>
                    <a:gd name="connsiteX1" fmla="*/ 791673 w 1583042"/>
                    <a:gd name="connsiteY1" fmla="*/ 177666 h 669313"/>
                    <a:gd name="connsiteX2" fmla="*/ 1583042 w 1583042"/>
                    <a:gd name="connsiteY2" fmla="*/ 331020 h 669313"/>
                    <a:gd name="connsiteX3" fmla="*/ 778973 w 1583042"/>
                    <a:gd name="connsiteY3" fmla="*/ 509774 h 669313"/>
                    <a:gd name="connsiteX4" fmla="*/ 304 w 1583042"/>
                    <a:gd name="connsiteY4" fmla="*/ 369120 h 669313"/>
                    <a:gd name="connsiteX0" fmla="*/ 262 w 1583000"/>
                    <a:gd name="connsiteY0" fmla="*/ 369120 h 702343"/>
                    <a:gd name="connsiteX1" fmla="*/ 791631 w 1583000"/>
                    <a:gd name="connsiteY1" fmla="*/ 177666 h 702343"/>
                    <a:gd name="connsiteX2" fmla="*/ 1583000 w 1583000"/>
                    <a:gd name="connsiteY2" fmla="*/ 331020 h 702343"/>
                    <a:gd name="connsiteX3" fmla="*/ 778931 w 1583000"/>
                    <a:gd name="connsiteY3" fmla="*/ 509774 h 702343"/>
                    <a:gd name="connsiteX4" fmla="*/ 262 w 1583000"/>
                    <a:gd name="connsiteY4" fmla="*/ 369120 h 702343"/>
                    <a:gd name="connsiteX0" fmla="*/ 215 w 1582953"/>
                    <a:gd name="connsiteY0" fmla="*/ 369120 h 665767"/>
                    <a:gd name="connsiteX1" fmla="*/ 791584 w 1582953"/>
                    <a:gd name="connsiteY1" fmla="*/ 177666 h 665767"/>
                    <a:gd name="connsiteX2" fmla="*/ 1582953 w 1582953"/>
                    <a:gd name="connsiteY2" fmla="*/ 331020 h 665767"/>
                    <a:gd name="connsiteX3" fmla="*/ 778884 w 1582953"/>
                    <a:gd name="connsiteY3" fmla="*/ 509774 h 665767"/>
                    <a:gd name="connsiteX4" fmla="*/ 215 w 1582953"/>
                    <a:gd name="connsiteY4" fmla="*/ 369120 h 665767"/>
                    <a:gd name="connsiteX0" fmla="*/ 215 w 1582953"/>
                    <a:gd name="connsiteY0" fmla="*/ 365500 h 662147"/>
                    <a:gd name="connsiteX1" fmla="*/ 791584 w 1582953"/>
                    <a:gd name="connsiteY1" fmla="*/ 174046 h 662147"/>
                    <a:gd name="connsiteX2" fmla="*/ 1582953 w 1582953"/>
                    <a:gd name="connsiteY2" fmla="*/ 327400 h 662147"/>
                    <a:gd name="connsiteX3" fmla="*/ 778884 w 1582953"/>
                    <a:gd name="connsiteY3" fmla="*/ 506154 h 662147"/>
                    <a:gd name="connsiteX4" fmla="*/ 215 w 1582953"/>
                    <a:gd name="connsiteY4" fmla="*/ 365500 h 6621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82953" h="662147">
                      <a:moveTo>
                        <a:pt x="215" y="365500"/>
                      </a:moveTo>
                      <a:cubicBezTo>
                        <a:pt x="15032" y="-210551"/>
                        <a:pt x="756394" y="167696"/>
                        <a:pt x="791584" y="174046"/>
                      </a:cubicBezTo>
                      <a:cubicBezTo>
                        <a:pt x="826774" y="180396"/>
                        <a:pt x="1506753" y="-309661"/>
                        <a:pt x="1582953" y="327400"/>
                      </a:cubicBezTo>
                      <a:cubicBezTo>
                        <a:pt x="1392453" y="951761"/>
                        <a:pt x="814074" y="512504"/>
                        <a:pt x="778884" y="506154"/>
                      </a:cubicBezTo>
                      <a:cubicBezTo>
                        <a:pt x="743694" y="499804"/>
                        <a:pt x="-14602" y="941551"/>
                        <a:pt x="215" y="36550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BF2B146A-B24E-9283-7D39-2C17958DC33A}"/>
                    </a:ext>
                  </a:extLst>
                </p:cNvPr>
                <p:cNvSpPr/>
                <p:nvPr/>
              </p:nvSpPr>
              <p:spPr>
                <a:xfrm>
                  <a:off x="6296024" y="1264706"/>
                  <a:ext cx="590550" cy="381000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1712E3DB-1B33-7C08-735F-E9EC9D1F49A1}"/>
                    </a:ext>
                  </a:extLst>
                </p:cNvPr>
                <p:cNvSpPr/>
                <p:nvPr/>
              </p:nvSpPr>
              <p:spPr>
                <a:xfrm>
                  <a:off x="6367462" y="1695450"/>
                  <a:ext cx="447675" cy="381000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C2FFCFA-B2A7-A61D-0BBC-DDEDE3BAB2A2}"/>
                    </a:ext>
                  </a:extLst>
                </p:cNvPr>
                <p:cNvSpPr/>
                <p:nvPr/>
              </p:nvSpPr>
              <p:spPr>
                <a:xfrm>
                  <a:off x="6367462" y="2145030"/>
                  <a:ext cx="447675" cy="158750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Oval 57">
                  <a:extLst>
                    <a:ext uri="{FF2B5EF4-FFF2-40B4-BE49-F238E27FC236}">
                      <a16:creationId xmlns:a16="http://schemas.microsoft.com/office/drawing/2014/main" id="{4CECC95A-2E37-ED11-255C-F55B0254872B}"/>
                    </a:ext>
                  </a:extLst>
                </p:cNvPr>
                <p:cNvSpPr/>
                <p:nvPr/>
              </p:nvSpPr>
              <p:spPr>
                <a:xfrm>
                  <a:off x="6380161" y="2457450"/>
                  <a:ext cx="453898" cy="214313"/>
                </a:xfrm>
                <a:custGeom>
                  <a:avLst/>
                  <a:gdLst>
                    <a:gd name="connsiteX0" fmla="*/ 0 w 447675"/>
                    <a:gd name="connsiteY0" fmla="*/ 190500 h 381000"/>
                    <a:gd name="connsiteX1" fmla="*/ 223838 w 447675"/>
                    <a:gd name="connsiteY1" fmla="*/ 0 h 381000"/>
                    <a:gd name="connsiteX2" fmla="*/ 447676 w 447675"/>
                    <a:gd name="connsiteY2" fmla="*/ 190500 h 381000"/>
                    <a:gd name="connsiteX3" fmla="*/ 223838 w 447675"/>
                    <a:gd name="connsiteY3" fmla="*/ 381000 h 381000"/>
                    <a:gd name="connsiteX4" fmla="*/ 0 w 447675"/>
                    <a:gd name="connsiteY4" fmla="*/ 190500 h 381000"/>
                    <a:gd name="connsiteX0" fmla="*/ 0 w 453898"/>
                    <a:gd name="connsiteY0" fmla="*/ 23813 h 214313"/>
                    <a:gd name="connsiteX1" fmla="*/ 447676 w 453898"/>
                    <a:gd name="connsiteY1" fmla="*/ 23813 h 214313"/>
                    <a:gd name="connsiteX2" fmla="*/ 223838 w 453898"/>
                    <a:gd name="connsiteY2" fmla="*/ 214313 h 214313"/>
                    <a:gd name="connsiteX3" fmla="*/ 0 w 453898"/>
                    <a:gd name="connsiteY3" fmla="*/ 23813 h 214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53898" h="214313">
                      <a:moveTo>
                        <a:pt x="0" y="23813"/>
                      </a:moveTo>
                      <a:cubicBezTo>
                        <a:pt x="37306" y="-7937"/>
                        <a:pt x="410370" y="-7937"/>
                        <a:pt x="447676" y="23813"/>
                      </a:cubicBezTo>
                      <a:cubicBezTo>
                        <a:pt x="484982" y="55563"/>
                        <a:pt x="347460" y="214313"/>
                        <a:pt x="223838" y="214313"/>
                      </a:cubicBezTo>
                      <a:cubicBezTo>
                        <a:pt x="100216" y="214313"/>
                        <a:pt x="0" y="129023"/>
                        <a:pt x="0" y="23813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Oval 57">
                  <a:extLst>
                    <a:ext uri="{FF2B5EF4-FFF2-40B4-BE49-F238E27FC236}">
                      <a16:creationId xmlns:a16="http://schemas.microsoft.com/office/drawing/2014/main" id="{9B20A05E-BC8B-9878-1BA5-C31F372AACB0}"/>
                    </a:ext>
                  </a:extLst>
                </p:cNvPr>
                <p:cNvSpPr/>
                <p:nvPr/>
              </p:nvSpPr>
              <p:spPr>
                <a:xfrm rot="10800000">
                  <a:off x="6383271" y="2731293"/>
                  <a:ext cx="453898" cy="214313"/>
                </a:xfrm>
                <a:custGeom>
                  <a:avLst/>
                  <a:gdLst>
                    <a:gd name="connsiteX0" fmla="*/ 0 w 447675"/>
                    <a:gd name="connsiteY0" fmla="*/ 190500 h 381000"/>
                    <a:gd name="connsiteX1" fmla="*/ 223838 w 447675"/>
                    <a:gd name="connsiteY1" fmla="*/ 0 h 381000"/>
                    <a:gd name="connsiteX2" fmla="*/ 447676 w 447675"/>
                    <a:gd name="connsiteY2" fmla="*/ 190500 h 381000"/>
                    <a:gd name="connsiteX3" fmla="*/ 223838 w 447675"/>
                    <a:gd name="connsiteY3" fmla="*/ 381000 h 381000"/>
                    <a:gd name="connsiteX4" fmla="*/ 0 w 447675"/>
                    <a:gd name="connsiteY4" fmla="*/ 190500 h 381000"/>
                    <a:gd name="connsiteX0" fmla="*/ 0 w 453898"/>
                    <a:gd name="connsiteY0" fmla="*/ 23813 h 214313"/>
                    <a:gd name="connsiteX1" fmla="*/ 447676 w 453898"/>
                    <a:gd name="connsiteY1" fmla="*/ 23813 h 214313"/>
                    <a:gd name="connsiteX2" fmla="*/ 223838 w 453898"/>
                    <a:gd name="connsiteY2" fmla="*/ 214313 h 214313"/>
                    <a:gd name="connsiteX3" fmla="*/ 0 w 453898"/>
                    <a:gd name="connsiteY3" fmla="*/ 23813 h 214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53898" h="214313">
                      <a:moveTo>
                        <a:pt x="0" y="23813"/>
                      </a:moveTo>
                      <a:cubicBezTo>
                        <a:pt x="37306" y="-7937"/>
                        <a:pt x="410370" y="-7937"/>
                        <a:pt x="447676" y="23813"/>
                      </a:cubicBezTo>
                      <a:cubicBezTo>
                        <a:pt x="484982" y="55563"/>
                        <a:pt x="347460" y="214313"/>
                        <a:pt x="223838" y="214313"/>
                      </a:cubicBezTo>
                      <a:cubicBezTo>
                        <a:pt x="100216" y="214313"/>
                        <a:pt x="0" y="129023"/>
                        <a:pt x="0" y="23813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013463C2-8F2F-22BF-BD63-0FA824277765}"/>
                    </a:ext>
                  </a:extLst>
                </p:cNvPr>
                <p:cNvSpPr/>
                <p:nvPr/>
              </p:nvSpPr>
              <p:spPr>
                <a:xfrm>
                  <a:off x="6481201" y="3052763"/>
                  <a:ext cx="251818" cy="214313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0D8FF73A-012E-01C2-76F7-FFDCA9F979C2}"/>
                    </a:ext>
                  </a:extLst>
                </p:cNvPr>
                <p:cNvSpPr/>
                <p:nvPr/>
              </p:nvSpPr>
              <p:spPr>
                <a:xfrm>
                  <a:off x="6062427" y="3309129"/>
                  <a:ext cx="447675" cy="381000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8B584B58-EA2A-41B4-9403-14A4132CC8CB}"/>
                    </a:ext>
                  </a:extLst>
                </p:cNvPr>
                <p:cNvSpPr/>
                <p:nvPr/>
              </p:nvSpPr>
              <p:spPr>
                <a:xfrm>
                  <a:off x="6737781" y="3295078"/>
                  <a:ext cx="447675" cy="381000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Oval 63">
                  <a:extLst>
                    <a:ext uri="{FF2B5EF4-FFF2-40B4-BE49-F238E27FC236}">
                      <a16:creationId xmlns:a16="http://schemas.microsoft.com/office/drawing/2014/main" id="{122FAEE0-5273-FDA0-19D1-809B9FB91692}"/>
                    </a:ext>
                  </a:extLst>
                </p:cNvPr>
                <p:cNvSpPr/>
                <p:nvPr/>
              </p:nvSpPr>
              <p:spPr>
                <a:xfrm>
                  <a:off x="5243348" y="2732313"/>
                  <a:ext cx="955905" cy="255015"/>
                </a:xfrm>
                <a:custGeom>
                  <a:avLst/>
                  <a:gdLst>
                    <a:gd name="connsiteX0" fmla="*/ 0 w 965200"/>
                    <a:gd name="connsiteY0" fmla="*/ 160735 h 321470"/>
                    <a:gd name="connsiteX1" fmla="*/ 482600 w 965200"/>
                    <a:gd name="connsiteY1" fmla="*/ 0 h 321470"/>
                    <a:gd name="connsiteX2" fmla="*/ 965200 w 965200"/>
                    <a:gd name="connsiteY2" fmla="*/ 160735 h 321470"/>
                    <a:gd name="connsiteX3" fmla="*/ 482600 w 965200"/>
                    <a:gd name="connsiteY3" fmla="*/ 321470 h 321470"/>
                    <a:gd name="connsiteX4" fmla="*/ 0 w 965200"/>
                    <a:gd name="connsiteY4" fmla="*/ 160735 h 321470"/>
                    <a:gd name="connsiteX0" fmla="*/ 0 w 542924"/>
                    <a:gd name="connsiteY0" fmla="*/ 165203 h 330406"/>
                    <a:gd name="connsiteX1" fmla="*/ 482600 w 542924"/>
                    <a:gd name="connsiteY1" fmla="*/ 4468 h 330406"/>
                    <a:gd name="connsiteX2" fmla="*/ 482600 w 542924"/>
                    <a:gd name="connsiteY2" fmla="*/ 325938 h 330406"/>
                    <a:gd name="connsiteX3" fmla="*/ 0 w 542924"/>
                    <a:gd name="connsiteY3" fmla="*/ 165203 h 330406"/>
                    <a:gd name="connsiteX0" fmla="*/ 6324 w 870449"/>
                    <a:gd name="connsiteY0" fmla="*/ 163272 h 302664"/>
                    <a:gd name="connsiteX1" fmla="*/ 488924 w 870449"/>
                    <a:gd name="connsiteY1" fmla="*/ 2537 h 302664"/>
                    <a:gd name="connsiteX2" fmla="*/ 857224 w 870449"/>
                    <a:gd name="connsiteY2" fmla="*/ 298607 h 302664"/>
                    <a:gd name="connsiteX3" fmla="*/ 6324 w 870449"/>
                    <a:gd name="connsiteY3" fmla="*/ 163272 h 302664"/>
                    <a:gd name="connsiteX0" fmla="*/ 434 w 907836"/>
                    <a:gd name="connsiteY0" fmla="*/ 101133 h 238049"/>
                    <a:gd name="connsiteX1" fmla="*/ 737034 w 907836"/>
                    <a:gd name="connsiteY1" fmla="*/ 3898 h 238049"/>
                    <a:gd name="connsiteX2" fmla="*/ 851334 w 907836"/>
                    <a:gd name="connsiteY2" fmla="*/ 236468 h 238049"/>
                    <a:gd name="connsiteX3" fmla="*/ 434 w 907836"/>
                    <a:gd name="connsiteY3" fmla="*/ 101133 h 238049"/>
                    <a:gd name="connsiteX0" fmla="*/ 587 w 955905"/>
                    <a:gd name="connsiteY0" fmla="*/ 118099 h 255015"/>
                    <a:gd name="connsiteX1" fmla="*/ 737187 w 955905"/>
                    <a:gd name="connsiteY1" fmla="*/ 20864 h 255015"/>
                    <a:gd name="connsiteX2" fmla="*/ 851487 w 955905"/>
                    <a:gd name="connsiteY2" fmla="*/ 253434 h 255015"/>
                    <a:gd name="connsiteX3" fmla="*/ 587 w 955905"/>
                    <a:gd name="connsiteY3" fmla="*/ 118099 h 25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5905" h="255015">
                      <a:moveTo>
                        <a:pt x="587" y="118099"/>
                      </a:moveTo>
                      <a:cubicBezTo>
                        <a:pt x="-18463" y="79337"/>
                        <a:pt x="430270" y="125308"/>
                        <a:pt x="737187" y="20864"/>
                      </a:cubicBezTo>
                      <a:cubicBezTo>
                        <a:pt x="1044104" y="-83580"/>
                        <a:pt x="974254" y="237228"/>
                        <a:pt x="851487" y="253434"/>
                      </a:cubicBezTo>
                      <a:cubicBezTo>
                        <a:pt x="728720" y="269640"/>
                        <a:pt x="19637" y="156861"/>
                        <a:pt x="587" y="118099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Oval 63">
                  <a:extLst>
                    <a:ext uri="{FF2B5EF4-FFF2-40B4-BE49-F238E27FC236}">
                      <a16:creationId xmlns:a16="http://schemas.microsoft.com/office/drawing/2014/main" id="{4202B86E-11B6-5C8C-3547-782AF346D89B}"/>
                    </a:ext>
                  </a:extLst>
                </p:cNvPr>
                <p:cNvSpPr/>
                <p:nvPr/>
              </p:nvSpPr>
              <p:spPr>
                <a:xfrm flipH="1">
                  <a:off x="6950172" y="2758916"/>
                  <a:ext cx="955905" cy="255015"/>
                </a:xfrm>
                <a:custGeom>
                  <a:avLst/>
                  <a:gdLst>
                    <a:gd name="connsiteX0" fmla="*/ 0 w 965200"/>
                    <a:gd name="connsiteY0" fmla="*/ 160735 h 321470"/>
                    <a:gd name="connsiteX1" fmla="*/ 482600 w 965200"/>
                    <a:gd name="connsiteY1" fmla="*/ 0 h 321470"/>
                    <a:gd name="connsiteX2" fmla="*/ 965200 w 965200"/>
                    <a:gd name="connsiteY2" fmla="*/ 160735 h 321470"/>
                    <a:gd name="connsiteX3" fmla="*/ 482600 w 965200"/>
                    <a:gd name="connsiteY3" fmla="*/ 321470 h 321470"/>
                    <a:gd name="connsiteX4" fmla="*/ 0 w 965200"/>
                    <a:gd name="connsiteY4" fmla="*/ 160735 h 321470"/>
                    <a:gd name="connsiteX0" fmla="*/ 0 w 542924"/>
                    <a:gd name="connsiteY0" fmla="*/ 165203 h 330406"/>
                    <a:gd name="connsiteX1" fmla="*/ 482600 w 542924"/>
                    <a:gd name="connsiteY1" fmla="*/ 4468 h 330406"/>
                    <a:gd name="connsiteX2" fmla="*/ 482600 w 542924"/>
                    <a:gd name="connsiteY2" fmla="*/ 325938 h 330406"/>
                    <a:gd name="connsiteX3" fmla="*/ 0 w 542924"/>
                    <a:gd name="connsiteY3" fmla="*/ 165203 h 330406"/>
                    <a:gd name="connsiteX0" fmla="*/ 6324 w 870449"/>
                    <a:gd name="connsiteY0" fmla="*/ 163272 h 302664"/>
                    <a:gd name="connsiteX1" fmla="*/ 488924 w 870449"/>
                    <a:gd name="connsiteY1" fmla="*/ 2537 h 302664"/>
                    <a:gd name="connsiteX2" fmla="*/ 857224 w 870449"/>
                    <a:gd name="connsiteY2" fmla="*/ 298607 h 302664"/>
                    <a:gd name="connsiteX3" fmla="*/ 6324 w 870449"/>
                    <a:gd name="connsiteY3" fmla="*/ 163272 h 302664"/>
                    <a:gd name="connsiteX0" fmla="*/ 434 w 907836"/>
                    <a:gd name="connsiteY0" fmla="*/ 101133 h 238049"/>
                    <a:gd name="connsiteX1" fmla="*/ 737034 w 907836"/>
                    <a:gd name="connsiteY1" fmla="*/ 3898 h 238049"/>
                    <a:gd name="connsiteX2" fmla="*/ 851334 w 907836"/>
                    <a:gd name="connsiteY2" fmla="*/ 236468 h 238049"/>
                    <a:gd name="connsiteX3" fmla="*/ 434 w 907836"/>
                    <a:gd name="connsiteY3" fmla="*/ 101133 h 238049"/>
                    <a:gd name="connsiteX0" fmla="*/ 587 w 955905"/>
                    <a:gd name="connsiteY0" fmla="*/ 118099 h 255015"/>
                    <a:gd name="connsiteX1" fmla="*/ 737187 w 955905"/>
                    <a:gd name="connsiteY1" fmla="*/ 20864 h 255015"/>
                    <a:gd name="connsiteX2" fmla="*/ 851487 w 955905"/>
                    <a:gd name="connsiteY2" fmla="*/ 253434 h 255015"/>
                    <a:gd name="connsiteX3" fmla="*/ 587 w 955905"/>
                    <a:gd name="connsiteY3" fmla="*/ 118099 h 25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5905" h="255015">
                      <a:moveTo>
                        <a:pt x="587" y="118099"/>
                      </a:moveTo>
                      <a:cubicBezTo>
                        <a:pt x="-18463" y="79337"/>
                        <a:pt x="430270" y="125308"/>
                        <a:pt x="737187" y="20864"/>
                      </a:cubicBezTo>
                      <a:cubicBezTo>
                        <a:pt x="1044104" y="-83580"/>
                        <a:pt x="974254" y="237228"/>
                        <a:pt x="851487" y="253434"/>
                      </a:cubicBezTo>
                      <a:cubicBezTo>
                        <a:pt x="728720" y="269640"/>
                        <a:pt x="19637" y="156861"/>
                        <a:pt x="587" y="118099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Oval 63">
                  <a:extLst>
                    <a:ext uri="{FF2B5EF4-FFF2-40B4-BE49-F238E27FC236}">
                      <a16:creationId xmlns:a16="http://schemas.microsoft.com/office/drawing/2014/main" id="{CDD66B90-85ED-5588-47C9-66B2926650A5}"/>
                    </a:ext>
                  </a:extLst>
                </p:cNvPr>
                <p:cNvSpPr/>
                <p:nvPr/>
              </p:nvSpPr>
              <p:spPr>
                <a:xfrm flipH="1" flipV="1">
                  <a:off x="6999172" y="2363169"/>
                  <a:ext cx="955905" cy="255015"/>
                </a:xfrm>
                <a:custGeom>
                  <a:avLst/>
                  <a:gdLst>
                    <a:gd name="connsiteX0" fmla="*/ 0 w 965200"/>
                    <a:gd name="connsiteY0" fmla="*/ 160735 h 321470"/>
                    <a:gd name="connsiteX1" fmla="*/ 482600 w 965200"/>
                    <a:gd name="connsiteY1" fmla="*/ 0 h 321470"/>
                    <a:gd name="connsiteX2" fmla="*/ 965200 w 965200"/>
                    <a:gd name="connsiteY2" fmla="*/ 160735 h 321470"/>
                    <a:gd name="connsiteX3" fmla="*/ 482600 w 965200"/>
                    <a:gd name="connsiteY3" fmla="*/ 321470 h 321470"/>
                    <a:gd name="connsiteX4" fmla="*/ 0 w 965200"/>
                    <a:gd name="connsiteY4" fmla="*/ 160735 h 321470"/>
                    <a:gd name="connsiteX0" fmla="*/ 0 w 542924"/>
                    <a:gd name="connsiteY0" fmla="*/ 165203 h 330406"/>
                    <a:gd name="connsiteX1" fmla="*/ 482600 w 542924"/>
                    <a:gd name="connsiteY1" fmla="*/ 4468 h 330406"/>
                    <a:gd name="connsiteX2" fmla="*/ 482600 w 542924"/>
                    <a:gd name="connsiteY2" fmla="*/ 325938 h 330406"/>
                    <a:gd name="connsiteX3" fmla="*/ 0 w 542924"/>
                    <a:gd name="connsiteY3" fmla="*/ 165203 h 330406"/>
                    <a:gd name="connsiteX0" fmla="*/ 6324 w 870449"/>
                    <a:gd name="connsiteY0" fmla="*/ 163272 h 302664"/>
                    <a:gd name="connsiteX1" fmla="*/ 488924 w 870449"/>
                    <a:gd name="connsiteY1" fmla="*/ 2537 h 302664"/>
                    <a:gd name="connsiteX2" fmla="*/ 857224 w 870449"/>
                    <a:gd name="connsiteY2" fmla="*/ 298607 h 302664"/>
                    <a:gd name="connsiteX3" fmla="*/ 6324 w 870449"/>
                    <a:gd name="connsiteY3" fmla="*/ 163272 h 302664"/>
                    <a:gd name="connsiteX0" fmla="*/ 434 w 907836"/>
                    <a:gd name="connsiteY0" fmla="*/ 101133 h 238049"/>
                    <a:gd name="connsiteX1" fmla="*/ 737034 w 907836"/>
                    <a:gd name="connsiteY1" fmla="*/ 3898 h 238049"/>
                    <a:gd name="connsiteX2" fmla="*/ 851334 w 907836"/>
                    <a:gd name="connsiteY2" fmla="*/ 236468 h 238049"/>
                    <a:gd name="connsiteX3" fmla="*/ 434 w 907836"/>
                    <a:gd name="connsiteY3" fmla="*/ 101133 h 238049"/>
                    <a:gd name="connsiteX0" fmla="*/ 587 w 955905"/>
                    <a:gd name="connsiteY0" fmla="*/ 118099 h 255015"/>
                    <a:gd name="connsiteX1" fmla="*/ 737187 w 955905"/>
                    <a:gd name="connsiteY1" fmla="*/ 20864 h 255015"/>
                    <a:gd name="connsiteX2" fmla="*/ 851487 w 955905"/>
                    <a:gd name="connsiteY2" fmla="*/ 253434 h 255015"/>
                    <a:gd name="connsiteX3" fmla="*/ 587 w 955905"/>
                    <a:gd name="connsiteY3" fmla="*/ 118099 h 25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5905" h="255015">
                      <a:moveTo>
                        <a:pt x="587" y="118099"/>
                      </a:moveTo>
                      <a:cubicBezTo>
                        <a:pt x="-18463" y="79337"/>
                        <a:pt x="430270" y="125308"/>
                        <a:pt x="737187" y="20864"/>
                      </a:cubicBezTo>
                      <a:cubicBezTo>
                        <a:pt x="1044104" y="-83580"/>
                        <a:pt x="974254" y="237228"/>
                        <a:pt x="851487" y="253434"/>
                      </a:cubicBezTo>
                      <a:cubicBezTo>
                        <a:pt x="728720" y="269640"/>
                        <a:pt x="19637" y="156861"/>
                        <a:pt x="587" y="118099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Oval 63">
                  <a:extLst>
                    <a:ext uri="{FF2B5EF4-FFF2-40B4-BE49-F238E27FC236}">
                      <a16:creationId xmlns:a16="http://schemas.microsoft.com/office/drawing/2014/main" id="{D0764B4E-37D4-6F55-FBAB-47423ACFDBF8}"/>
                    </a:ext>
                  </a:extLst>
                </p:cNvPr>
                <p:cNvSpPr/>
                <p:nvPr/>
              </p:nvSpPr>
              <p:spPr>
                <a:xfrm flipV="1">
                  <a:off x="5253264" y="2404304"/>
                  <a:ext cx="955905" cy="255015"/>
                </a:xfrm>
                <a:custGeom>
                  <a:avLst/>
                  <a:gdLst>
                    <a:gd name="connsiteX0" fmla="*/ 0 w 965200"/>
                    <a:gd name="connsiteY0" fmla="*/ 160735 h 321470"/>
                    <a:gd name="connsiteX1" fmla="*/ 482600 w 965200"/>
                    <a:gd name="connsiteY1" fmla="*/ 0 h 321470"/>
                    <a:gd name="connsiteX2" fmla="*/ 965200 w 965200"/>
                    <a:gd name="connsiteY2" fmla="*/ 160735 h 321470"/>
                    <a:gd name="connsiteX3" fmla="*/ 482600 w 965200"/>
                    <a:gd name="connsiteY3" fmla="*/ 321470 h 321470"/>
                    <a:gd name="connsiteX4" fmla="*/ 0 w 965200"/>
                    <a:gd name="connsiteY4" fmla="*/ 160735 h 321470"/>
                    <a:gd name="connsiteX0" fmla="*/ 0 w 542924"/>
                    <a:gd name="connsiteY0" fmla="*/ 165203 h 330406"/>
                    <a:gd name="connsiteX1" fmla="*/ 482600 w 542924"/>
                    <a:gd name="connsiteY1" fmla="*/ 4468 h 330406"/>
                    <a:gd name="connsiteX2" fmla="*/ 482600 w 542924"/>
                    <a:gd name="connsiteY2" fmla="*/ 325938 h 330406"/>
                    <a:gd name="connsiteX3" fmla="*/ 0 w 542924"/>
                    <a:gd name="connsiteY3" fmla="*/ 165203 h 330406"/>
                    <a:gd name="connsiteX0" fmla="*/ 6324 w 870449"/>
                    <a:gd name="connsiteY0" fmla="*/ 163272 h 302664"/>
                    <a:gd name="connsiteX1" fmla="*/ 488924 w 870449"/>
                    <a:gd name="connsiteY1" fmla="*/ 2537 h 302664"/>
                    <a:gd name="connsiteX2" fmla="*/ 857224 w 870449"/>
                    <a:gd name="connsiteY2" fmla="*/ 298607 h 302664"/>
                    <a:gd name="connsiteX3" fmla="*/ 6324 w 870449"/>
                    <a:gd name="connsiteY3" fmla="*/ 163272 h 302664"/>
                    <a:gd name="connsiteX0" fmla="*/ 434 w 907836"/>
                    <a:gd name="connsiteY0" fmla="*/ 101133 h 238049"/>
                    <a:gd name="connsiteX1" fmla="*/ 737034 w 907836"/>
                    <a:gd name="connsiteY1" fmla="*/ 3898 h 238049"/>
                    <a:gd name="connsiteX2" fmla="*/ 851334 w 907836"/>
                    <a:gd name="connsiteY2" fmla="*/ 236468 h 238049"/>
                    <a:gd name="connsiteX3" fmla="*/ 434 w 907836"/>
                    <a:gd name="connsiteY3" fmla="*/ 101133 h 238049"/>
                    <a:gd name="connsiteX0" fmla="*/ 587 w 955905"/>
                    <a:gd name="connsiteY0" fmla="*/ 118099 h 255015"/>
                    <a:gd name="connsiteX1" fmla="*/ 737187 w 955905"/>
                    <a:gd name="connsiteY1" fmla="*/ 20864 h 255015"/>
                    <a:gd name="connsiteX2" fmla="*/ 851487 w 955905"/>
                    <a:gd name="connsiteY2" fmla="*/ 253434 h 255015"/>
                    <a:gd name="connsiteX3" fmla="*/ 587 w 955905"/>
                    <a:gd name="connsiteY3" fmla="*/ 118099 h 25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5905" h="255015">
                      <a:moveTo>
                        <a:pt x="587" y="118099"/>
                      </a:moveTo>
                      <a:cubicBezTo>
                        <a:pt x="-18463" y="79337"/>
                        <a:pt x="430270" y="125308"/>
                        <a:pt x="737187" y="20864"/>
                      </a:cubicBezTo>
                      <a:cubicBezTo>
                        <a:pt x="1044104" y="-83580"/>
                        <a:pt x="974254" y="237228"/>
                        <a:pt x="851487" y="253434"/>
                      </a:cubicBezTo>
                      <a:cubicBezTo>
                        <a:pt x="728720" y="269640"/>
                        <a:pt x="19637" y="156861"/>
                        <a:pt x="587" y="118099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Oval 63">
                  <a:extLst>
                    <a:ext uri="{FF2B5EF4-FFF2-40B4-BE49-F238E27FC236}">
                      <a16:creationId xmlns:a16="http://schemas.microsoft.com/office/drawing/2014/main" id="{0C002000-0D39-9909-6D63-41C928736853}"/>
                    </a:ext>
                  </a:extLst>
                </p:cNvPr>
                <p:cNvSpPr/>
                <p:nvPr/>
              </p:nvSpPr>
              <p:spPr>
                <a:xfrm flipH="1">
                  <a:off x="6950172" y="2049745"/>
                  <a:ext cx="955905" cy="255015"/>
                </a:xfrm>
                <a:custGeom>
                  <a:avLst/>
                  <a:gdLst>
                    <a:gd name="connsiteX0" fmla="*/ 0 w 965200"/>
                    <a:gd name="connsiteY0" fmla="*/ 160735 h 321470"/>
                    <a:gd name="connsiteX1" fmla="*/ 482600 w 965200"/>
                    <a:gd name="connsiteY1" fmla="*/ 0 h 321470"/>
                    <a:gd name="connsiteX2" fmla="*/ 965200 w 965200"/>
                    <a:gd name="connsiteY2" fmla="*/ 160735 h 321470"/>
                    <a:gd name="connsiteX3" fmla="*/ 482600 w 965200"/>
                    <a:gd name="connsiteY3" fmla="*/ 321470 h 321470"/>
                    <a:gd name="connsiteX4" fmla="*/ 0 w 965200"/>
                    <a:gd name="connsiteY4" fmla="*/ 160735 h 321470"/>
                    <a:gd name="connsiteX0" fmla="*/ 0 w 542924"/>
                    <a:gd name="connsiteY0" fmla="*/ 165203 h 330406"/>
                    <a:gd name="connsiteX1" fmla="*/ 482600 w 542924"/>
                    <a:gd name="connsiteY1" fmla="*/ 4468 h 330406"/>
                    <a:gd name="connsiteX2" fmla="*/ 482600 w 542924"/>
                    <a:gd name="connsiteY2" fmla="*/ 325938 h 330406"/>
                    <a:gd name="connsiteX3" fmla="*/ 0 w 542924"/>
                    <a:gd name="connsiteY3" fmla="*/ 165203 h 330406"/>
                    <a:gd name="connsiteX0" fmla="*/ 6324 w 870449"/>
                    <a:gd name="connsiteY0" fmla="*/ 163272 h 302664"/>
                    <a:gd name="connsiteX1" fmla="*/ 488924 w 870449"/>
                    <a:gd name="connsiteY1" fmla="*/ 2537 h 302664"/>
                    <a:gd name="connsiteX2" fmla="*/ 857224 w 870449"/>
                    <a:gd name="connsiteY2" fmla="*/ 298607 h 302664"/>
                    <a:gd name="connsiteX3" fmla="*/ 6324 w 870449"/>
                    <a:gd name="connsiteY3" fmla="*/ 163272 h 302664"/>
                    <a:gd name="connsiteX0" fmla="*/ 434 w 907836"/>
                    <a:gd name="connsiteY0" fmla="*/ 101133 h 238049"/>
                    <a:gd name="connsiteX1" fmla="*/ 737034 w 907836"/>
                    <a:gd name="connsiteY1" fmla="*/ 3898 h 238049"/>
                    <a:gd name="connsiteX2" fmla="*/ 851334 w 907836"/>
                    <a:gd name="connsiteY2" fmla="*/ 236468 h 238049"/>
                    <a:gd name="connsiteX3" fmla="*/ 434 w 907836"/>
                    <a:gd name="connsiteY3" fmla="*/ 101133 h 238049"/>
                    <a:gd name="connsiteX0" fmla="*/ 587 w 955905"/>
                    <a:gd name="connsiteY0" fmla="*/ 118099 h 255015"/>
                    <a:gd name="connsiteX1" fmla="*/ 737187 w 955905"/>
                    <a:gd name="connsiteY1" fmla="*/ 20864 h 255015"/>
                    <a:gd name="connsiteX2" fmla="*/ 851487 w 955905"/>
                    <a:gd name="connsiteY2" fmla="*/ 253434 h 255015"/>
                    <a:gd name="connsiteX3" fmla="*/ 587 w 955905"/>
                    <a:gd name="connsiteY3" fmla="*/ 118099 h 25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5905" h="255015">
                      <a:moveTo>
                        <a:pt x="587" y="118099"/>
                      </a:moveTo>
                      <a:cubicBezTo>
                        <a:pt x="-18463" y="79337"/>
                        <a:pt x="430270" y="125308"/>
                        <a:pt x="737187" y="20864"/>
                      </a:cubicBezTo>
                      <a:cubicBezTo>
                        <a:pt x="1044104" y="-83580"/>
                        <a:pt x="974254" y="237228"/>
                        <a:pt x="851487" y="253434"/>
                      </a:cubicBezTo>
                      <a:cubicBezTo>
                        <a:pt x="728720" y="269640"/>
                        <a:pt x="19637" y="156861"/>
                        <a:pt x="587" y="118099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Oval 63">
                  <a:extLst>
                    <a:ext uri="{FF2B5EF4-FFF2-40B4-BE49-F238E27FC236}">
                      <a16:creationId xmlns:a16="http://schemas.microsoft.com/office/drawing/2014/main" id="{8B58EEDC-AA8D-C219-32FA-4D8FF7AAF7B9}"/>
                    </a:ext>
                  </a:extLst>
                </p:cNvPr>
                <p:cNvSpPr/>
                <p:nvPr/>
              </p:nvSpPr>
              <p:spPr>
                <a:xfrm flipH="1" flipV="1">
                  <a:off x="6999172" y="1653998"/>
                  <a:ext cx="955905" cy="255015"/>
                </a:xfrm>
                <a:custGeom>
                  <a:avLst/>
                  <a:gdLst>
                    <a:gd name="connsiteX0" fmla="*/ 0 w 965200"/>
                    <a:gd name="connsiteY0" fmla="*/ 160735 h 321470"/>
                    <a:gd name="connsiteX1" fmla="*/ 482600 w 965200"/>
                    <a:gd name="connsiteY1" fmla="*/ 0 h 321470"/>
                    <a:gd name="connsiteX2" fmla="*/ 965200 w 965200"/>
                    <a:gd name="connsiteY2" fmla="*/ 160735 h 321470"/>
                    <a:gd name="connsiteX3" fmla="*/ 482600 w 965200"/>
                    <a:gd name="connsiteY3" fmla="*/ 321470 h 321470"/>
                    <a:gd name="connsiteX4" fmla="*/ 0 w 965200"/>
                    <a:gd name="connsiteY4" fmla="*/ 160735 h 321470"/>
                    <a:gd name="connsiteX0" fmla="*/ 0 w 542924"/>
                    <a:gd name="connsiteY0" fmla="*/ 165203 h 330406"/>
                    <a:gd name="connsiteX1" fmla="*/ 482600 w 542924"/>
                    <a:gd name="connsiteY1" fmla="*/ 4468 h 330406"/>
                    <a:gd name="connsiteX2" fmla="*/ 482600 w 542924"/>
                    <a:gd name="connsiteY2" fmla="*/ 325938 h 330406"/>
                    <a:gd name="connsiteX3" fmla="*/ 0 w 542924"/>
                    <a:gd name="connsiteY3" fmla="*/ 165203 h 330406"/>
                    <a:gd name="connsiteX0" fmla="*/ 6324 w 870449"/>
                    <a:gd name="connsiteY0" fmla="*/ 163272 h 302664"/>
                    <a:gd name="connsiteX1" fmla="*/ 488924 w 870449"/>
                    <a:gd name="connsiteY1" fmla="*/ 2537 h 302664"/>
                    <a:gd name="connsiteX2" fmla="*/ 857224 w 870449"/>
                    <a:gd name="connsiteY2" fmla="*/ 298607 h 302664"/>
                    <a:gd name="connsiteX3" fmla="*/ 6324 w 870449"/>
                    <a:gd name="connsiteY3" fmla="*/ 163272 h 302664"/>
                    <a:gd name="connsiteX0" fmla="*/ 434 w 907836"/>
                    <a:gd name="connsiteY0" fmla="*/ 101133 h 238049"/>
                    <a:gd name="connsiteX1" fmla="*/ 737034 w 907836"/>
                    <a:gd name="connsiteY1" fmla="*/ 3898 h 238049"/>
                    <a:gd name="connsiteX2" fmla="*/ 851334 w 907836"/>
                    <a:gd name="connsiteY2" fmla="*/ 236468 h 238049"/>
                    <a:gd name="connsiteX3" fmla="*/ 434 w 907836"/>
                    <a:gd name="connsiteY3" fmla="*/ 101133 h 238049"/>
                    <a:gd name="connsiteX0" fmla="*/ 587 w 955905"/>
                    <a:gd name="connsiteY0" fmla="*/ 118099 h 255015"/>
                    <a:gd name="connsiteX1" fmla="*/ 737187 w 955905"/>
                    <a:gd name="connsiteY1" fmla="*/ 20864 h 255015"/>
                    <a:gd name="connsiteX2" fmla="*/ 851487 w 955905"/>
                    <a:gd name="connsiteY2" fmla="*/ 253434 h 255015"/>
                    <a:gd name="connsiteX3" fmla="*/ 587 w 955905"/>
                    <a:gd name="connsiteY3" fmla="*/ 118099 h 25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5905" h="255015">
                      <a:moveTo>
                        <a:pt x="587" y="118099"/>
                      </a:moveTo>
                      <a:cubicBezTo>
                        <a:pt x="-18463" y="79337"/>
                        <a:pt x="430270" y="125308"/>
                        <a:pt x="737187" y="20864"/>
                      </a:cubicBezTo>
                      <a:cubicBezTo>
                        <a:pt x="1044104" y="-83580"/>
                        <a:pt x="974254" y="237228"/>
                        <a:pt x="851487" y="253434"/>
                      </a:cubicBezTo>
                      <a:cubicBezTo>
                        <a:pt x="728720" y="269640"/>
                        <a:pt x="19637" y="156861"/>
                        <a:pt x="587" y="118099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Oval 63">
                  <a:extLst>
                    <a:ext uri="{FF2B5EF4-FFF2-40B4-BE49-F238E27FC236}">
                      <a16:creationId xmlns:a16="http://schemas.microsoft.com/office/drawing/2014/main" id="{5C7CF25E-36FB-5AC0-071E-F7400BBA31F6}"/>
                    </a:ext>
                  </a:extLst>
                </p:cNvPr>
                <p:cNvSpPr/>
                <p:nvPr/>
              </p:nvSpPr>
              <p:spPr>
                <a:xfrm>
                  <a:off x="5321411" y="2120117"/>
                  <a:ext cx="955905" cy="255015"/>
                </a:xfrm>
                <a:custGeom>
                  <a:avLst/>
                  <a:gdLst>
                    <a:gd name="connsiteX0" fmla="*/ 0 w 965200"/>
                    <a:gd name="connsiteY0" fmla="*/ 160735 h 321470"/>
                    <a:gd name="connsiteX1" fmla="*/ 482600 w 965200"/>
                    <a:gd name="connsiteY1" fmla="*/ 0 h 321470"/>
                    <a:gd name="connsiteX2" fmla="*/ 965200 w 965200"/>
                    <a:gd name="connsiteY2" fmla="*/ 160735 h 321470"/>
                    <a:gd name="connsiteX3" fmla="*/ 482600 w 965200"/>
                    <a:gd name="connsiteY3" fmla="*/ 321470 h 321470"/>
                    <a:gd name="connsiteX4" fmla="*/ 0 w 965200"/>
                    <a:gd name="connsiteY4" fmla="*/ 160735 h 321470"/>
                    <a:gd name="connsiteX0" fmla="*/ 0 w 542924"/>
                    <a:gd name="connsiteY0" fmla="*/ 165203 h 330406"/>
                    <a:gd name="connsiteX1" fmla="*/ 482600 w 542924"/>
                    <a:gd name="connsiteY1" fmla="*/ 4468 h 330406"/>
                    <a:gd name="connsiteX2" fmla="*/ 482600 w 542924"/>
                    <a:gd name="connsiteY2" fmla="*/ 325938 h 330406"/>
                    <a:gd name="connsiteX3" fmla="*/ 0 w 542924"/>
                    <a:gd name="connsiteY3" fmla="*/ 165203 h 330406"/>
                    <a:gd name="connsiteX0" fmla="*/ 6324 w 870449"/>
                    <a:gd name="connsiteY0" fmla="*/ 163272 h 302664"/>
                    <a:gd name="connsiteX1" fmla="*/ 488924 w 870449"/>
                    <a:gd name="connsiteY1" fmla="*/ 2537 h 302664"/>
                    <a:gd name="connsiteX2" fmla="*/ 857224 w 870449"/>
                    <a:gd name="connsiteY2" fmla="*/ 298607 h 302664"/>
                    <a:gd name="connsiteX3" fmla="*/ 6324 w 870449"/>
                    <a:gd name="connsiteY3" fmla="*/ 163272 h 302664"/>
                    <a:gd name="connsiteX0" fmla="*/ 434 w 907836"/>
                    <a:gd name="connsiteY0" fmla="*/ 101133 h 238049"/>
                    <a:gd name="connsiteX1" fmla="*/ 737034 w 907836"/>
                    <a:gd name="connsiteY1" fmla="*/ 3898 h 238049"/>
                    <a:gd name="connsiteX2" fmla="*/ 851334 w 907836"/>
                    <a:gd name="connsiteY2" fmla="*/ 236468 h 238049"/>
                    <a:gd name="connsiteX3" fmla="*/ 434 w 907836"/>
                    <a:gd name="connsiteY3" fmla="*/ 101133 h 238049"/>
                    <a:gd name="connsiteX0" fmla="*/ 587 w 955905"/>
                    <a:gd name="connsiteY0" fmla="*/ 118099 h 255015"/>
                    <a:gd name="connsiteX1" fmla="*/ 737187 w 955905"/>
                    <a:gd name="connsiteY1" fmla="*/ 20864 h 255015"/>
                    <a:gd name="connsiteX2" fmla="*/ 851487 w 955905"/>
                    <a:gd name="connsiteY2" fmla="*/ 253434 h 255015"/>
                    <a:gd name="connsiteX3" fmla="*/ 587 w 955905"/>
                    <a:gd name="connsiteY3" fmla="*/ 118099 h 25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5905" h="255015">
                      <a:moveTo>
                        <a:pt x="587" y="118099"/>
                      </a:moveTo>
                      <a:cubicBezTo>
                        <a:pt x="-18463" y="79337"/>
                        <a:pt x="430270" y="125308"/>
                        <a:pt x="737187" y="20864"/>
                      </a:cubicBezTo>
                      <a:cubicBezTo>
                        <a:pt x="1044104" y="-83580"/>
                        <a:pt x="974254" y="237228"/>
                        <a:pt x="851487" y="253434"/>
                      </a:cubicBezTo>
                      <a:cubicBezTo>
                        <a:pt x="728720" y="269640"/>
                        <a:pt x="19637" y="156861"/>
                        <a:pt x="587" y="118099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Oval 63">
                  <a:extLst>
                    <a:ext uri="{FF2B5EF4-FFF2-40B4-BE49-F238E27FC236}">
                      <a16:creationId xmlns:a16="http://schemas.microsoft.com/office/drawing/2014/main" id="{A4CED554-8760-18F1-E006-A6C874B6A970}"/>
                    </a:ext>
                  </a:extLst>
                </p:cNvPr>
                <p:cNvSpPr/>
                <p:nvPr/>
              </p:nvSpPr>
              <p:spPr>
                <a:xfrm flipV="1">
                  <a:off x="5331327" y="1792108"/>
                  <a:ext cx="955905" cy="255015"/>
                </a:xfrm>
                <a:custGeom>
                  <a:avLst/>
                  <a:gdLst>
                    <a:gd name="connsiteX0" fmla="*/ 0 w 965200"/>
                    <a:gd name="connsiteY0" fmla="*/ 160735 h 321470"/>
                    <a:gd name="connsiteX1" fmla="*/ 482600 w 965200"/>
                    <a:gd name="connsiteY1" fmla="*/ 0 h 321470"/>
                    <a:gd name="connsiteX2" fmla="*/ 965200 w 965200"/>
                    <a:gd name="connsiteY2" fmla="*/ 160735 h 321470"/>
                    <a:gd name="connsiteX3" fmla="*/ 482600 w 965200"/>
                    <a:gd name="connsiteY3" fmla="*/ 321470 h 321470"/>
                    <a:gd name="connsiteX4" fmla="*/ 0 w 965200"/>
                    <a:gd name="connsiteY4" fmla="*/ 160735 h 321470"/>
                    <a:gd name="connsiteX0" fmla="*/ 0 w 542924"/>
                    <a:gd name="connsiteY0" fmla="*/ 165203 h 330406"/>
                    <a:gd name="connsiteX1" fmla="*/ 482600 w 542924"/>
                    <a:gd name="connsiteY1" fmla="*/ 4468 h 330406"/>
                    <a:gd name="connsiteX2" fmla="*/ 482600 w 542924"/>
                    <a:gd name="connsiteY2" fmla="*/ 325938 h 330406"/>
                    <a:gd name="connsiteX3" fmla="*/ 0 w 542924"/>
                    <a:gd name="connsiteY3" fmla="*/ 165203 h 330406"/>
                    <a:gd name="connsiteX0" fmla="*/ 6324 w 870449"/>
                    <a:gd name="connsiteY0" fmla="*/ 163272 h 302664"/>
                    <a:gd name="connsiteX1" fmla="*/ 488924 w 870449"/>
                    <a:gd name="connsiteY1" fmla="*/ 2537 h 302664"/>
                    <a:gd name="connsiteX2" fmla="*/ 857224 w 870449"/>
                    <a:gd name="connsiteY2" fmla="*/ 298607 h 302664"/>
                    <a:gd name="connsiteX3" fmla="*/ 6324 w 870449"/>
                    <a:gd name="connsiteY3" fmla="*/ 163272 h 302664"/>
                    <a:gd name="connsiteX0" fmla="*/ 434 w 907836"/>
                    <a:gd name="connsiteY0" fmla="*/ 101133 h 238049"/>
                    <a:gd name="connsiteX1" fmla="*/ 737034 w 907836"/>
                    <a:gd name="connsiteY1" fmla="*/ 3898 h 238049"/>
                    <a:gd name="connsiteX2" fmla="*/ 851334 w 907836"/>
                    <a:gd name="connsiteY2" fmla="*/ 236468 h 238049"/>
                    <a:gd name="connsiteX3" fmla="*/ 434 w 907836"/>
                    <a:gd name="connsiteY3" fmla="*/ 101133 h 238049"/>
                    <a:gd name="connsiteX0" fmla="*/ 587 w 955905"/>
                    <a:gd name="connsiteY0" fmla="*/ 118099 h 255015"/>
                    <a:gd name="connsiteX1" fmla="*/ 737187 w 955905"/>
                    <a:gd name="connsiteY1" fmla="*/ 20864 h 255015"/>
                    <a:gd name="connsiteX2" fmla="*/ 851487 w 955905"/>
                    <a:gd name="connsiteY2" fmla="*/ 253434 h 255015"/>
                    <a:gd name="connsiteX3" fmla="*/ 587 w 955905"/>
                    <a:gd name="connsiteY3" fmla="*/ 118099 h 25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5905" h="255015">
                      <a:moveTo>
                        <a:pt x="587" y="118099"/>
                      </a:moveTo>
                      <a:cubicBezTo>
                        <a:pt x="-18463" y="79337"/>
                        <a:pt x="430270" y="125308"/>
                        <a:pt x="737187" y="20864"/>
                      </a:cubicBezTo>
                      <a:cubicBezTo>
                        <a:pt x="1044104" y="-83580"/>
                        <a:pt x="974254" y="237228"/>
                        <a:pt x="851487" y="253434"/>
                      </a:cubicBezTo>
                      <a:cubicBezTo>
                        <a:pt x="728720" y="269640"/>
                        <a:pt x="19637" y="156861"/>
                        <a:pt x="587" y="118099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Oval 63">
                  <a:extLst>
                    <a:ext uri="{FF2B5EF4-FFF2-40B4-BE49-F238E27FC236}">
                      <a16:creationId xmlns:a16="http://schemas.microsoft.com/office/drawing/2014/main" id="{7212B29E-219B-BA68-402B-F7EC22F7A767}"/>
                    </a:ext>
                  </a:extLst>
                </p:cNvPr>
                <p:cNvSpPr/>
                <p:nvPr/>
              </p:nvSpPr>
              <p:spPr>
                <a:xfrm flipV="1">
                  <a:off x="5227522" y="1413099"/>
                  <a:ext cx="955905" cy="255015"/>
                </a:xfrm>
                <a:custGeom>
                  <a:avLst/>
                  <a:gdLst>
                    <a:gd name="connsiteX0" fmla="*/ 0 w 965200"/>
                    <a:gd name="connsiteY0" fmla="*/ 160735 h 321470"/>
                    <a:gd name="connsiteX1" fmla="*/ 482600 w 965200"/>
                    <a:gd name="connsiteY1" fmla="*/ 0 h 321470"/>
                    <a:gd name="connsiteX2" fmla="*/ 965200 w 965200"/>
                    <a:gd name="connsiteY2" fmla="*/ 160735 h 321470"/>
                    <a:gd name="connsiteX3" fmla="*/ 482600 w 965200"/>
                    <a:gd name="connsiteY3" fmla="*/ 321470 h 321470"/>
                    <a:gd name="connsiteX4" fmla="*/ 0 w 965200"/>
                    <a:gd name="connsiteY4" fmla="*/ 160735 h 321470"/>
                    <a:gd name="connsiteX0" fmla="*/ 0 w 542924"/>
                    <a:gd name="connsiteY0" fmla="*/ 165203 h 330406"/>
                    <a:gd name="connsiteX1" fmla="*/ 482600 w 542924"/>
                    <a:gd name="connsiteY1" fmla="*/ 4468 h 330406"/>
                    <a:gd name="connsiteX2" fmla="*/ 482600 w 542924"/>
                    <a:gd name="connsiteY2" fmla="*/ 325938 h 330406"/>
                    <a:gd name="connsiteX3" fmla="*/ 0 w 542924"/>
                    <a:gd name="connsiteY3" fmla="*/ 165203 h 330406"/>
                    <a:gd name="connsiteX0" fmla="*/ 6324 w 870449"/>
                    <a:gd name="connsiteY0" fmla="*/ 163272 h 302664"/>
                    <a:gd name="connsiteX1" fmla="*/ 488924 w 870449"/>
                    <a:gd name="connsiteY1" fmla="*/ 2537 h 302664"/>
                    <a:gd name="connsiteX2" fmla="*/ 857224 w 870449"/>
                    <a:gd name="connsiteY2" fmla="*/ 298607 h 302664"/>
                    <a:gd name="connsiteX3" fmla="*/ 6324 w 870449"/>
                    <a:gd name="connsiteY3" fmla="*/ 163272 h 302664"/>
                    <a:gd name="connsiteX0" fmla="*/ 434 w 907836"/>
                    <a:gd name="connsiteY0" fmla="*/ 101133 h 238049"/>
                    <a:gd name="connsiteX1" fmla="*/ 737034 w 907836"/>
                    <a:gd name="connsiteY1" fmla="*/ 3898 h 238049"/>
                    <a:gd name="connsiteX2" fmla="*/ 851334 w 907836"/>
                    <a:gd name="connsiteY2" fmla="*/ 236468 h 238049"/>
                    <a:gd name="connsiteX3" fmla="*/ 434 w 907836"/>
                    <a:gd name="connsiteY3" fmla="*/ 101133 h 238049"/>
                    <a:gd name="connsiteX0" fmla="*/ 587 w 955905"/>
                    <a:gd name="connsiteY0" fmla="*/ 118099 h 255015"/>
                    <a:gd name="connsiteX1" fmla="*/ 737187 w 955905"/>
                    <a:gd name="connsiteY1" fmla="*/ 20864 h 255015"/>
                    <a:gd name="connsiteX2" fmla="*/ 851487 w 955905"/>
                    <a:gd name="connsiteY2" fmla="*/ 253434 h 255015"/>
                    <a:gd name="connsiteX3" fmla="*/ 587 w 955905"/>
                    <a:gd name="connsiteY3" fmla="*/ 118099 h 25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5905" h="255015">
                      <a:moveTo>
                        <a:pt x="587" y="118099"/>
                      </a:moveTo>
                      <a:cubicBezTo>
                        <a:pt x="-18463" y="79337"/>
                        <a:pt x="430270" y="125308"/>
                        <a:pt x="737187" y="20864"/>
                      </a:cubicBezTo>
                      <a:cubicBezTo>
                        <a:pt x="1044104" y="-83580"/>
                        <a:pt x="974254" y="237228"/>
                        <a:pt x="851487" y="253434"/>
                      </a:cubicBezTo>
                      <a:cubicBezTo>
                        <a:pt x="728720" y="269640"/>
                        <a:pt x="19637" y="156861"/>
                        <a:pt x="587" y="118099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Oval 63">
                  <a:extLst>
                    <a:ext uri="{FF2B5EF4-FFF2-40B4-BE49-F238E27FC236}">
                      <a16:creationId xmlns:a16="http://schemas.microsoft.com/office/drawing/2014/main" id="{C9F16DCF-36B7-F2D2-15C2-D60496A53CAE}"/>
                    </a:ext>
                  </a:extLst>
                </p:cNvPr>
                <p:cNvSpPr/>
                <p:nvPr/>
              </p:nvSpPr>
              <p:spPr>
                <a:xfrm flipH="1" flipV="1">
                  <a:off x="6999172" y="1345405"/>
                  <a:ext cx="955905" cy="255015"/>
                </a:xfrm>
                <a:custGeom>
                  <a:avLst/>
                  <a:gdLst>
                    <a:gd name="connsiteX0" fmla="*/ 0 w 965200"/>
                    <a:gd name="connsiteY0" fmla="*/ 160735 h 321470"/>
                    <a:gd name="connsiteX1" fmla="*/ 482600 w 965200"/>
                    <a:gd name="connsiteY1" fmla="*/ 0 h 321470"/>
                    <a:gd name="connsiteX2" fmla="*/ 965200 w 965200"/>
                    <a:gd name="connsiteY2" fmla="*/ 160735 h 321470"/>
                    <a:gd name="connsiteX3" fmla="*/ 482600 w 965200"/>
                    <a:gd name="connsiteY3" fmla="*/ 321470 h 321470"/>
                    <a:gd name="connsiteX4" fmla="*/ 0 w 965200"/>
                    <a:gd name="connsiteY4" fmla="*/ 160735 h 321470"/>
                    <a:gd name="connsiteX0" fmla="*/ 0 w 542924"/>
                    <a:gd name="connsiteY0" fmla="*/ 165203 h 330406"/>
                    <a:gd name="connsiteX1" fmla="*/ 482600 w 542924"/>
                    <a:gd name="connsiteY1" fmla="*/ 4468 h 330406"/>
                    <a:gd name="connsiteX2" fmla="*/ 482600 w 542924"/>
                    <a:gd name="connsiteY2" fmla="*/ 325938 h 330406"/>
                    <a:gd name="connsiteX3" fmla="*/ 0 w 542924"/>
                    <a:gd name="connsiteY3" fmla="*/ 165203 h 330406"/>
                    <a:gd name="connsiteX0" fmla="*/ 6324 w 870449"/>
                    <a:gd name="connsiteY0" fmla="*/ 163272 h 302664"/>
                    <a:gd name="connsiteX1" fmla="*/ 488924 w 870449"/>
                    <a:gd name="connsiteY1" fmla="*/ 2537 h 302664"/>
                    <a:gd name="connsiteX2" fmla="*/ 857224 w 870449"/>
                    <a:gd name="connsiteY2" fmla="*/ 298607 h 302664"/>
                    <a:gd name="connsiteX3" fmla="*/ 6324 w 870449"/>
                    <a:gd name="connsiteY3" fmla="*/ 163272 h 302664"/>
                    <a:gd name="connsiteX0" fmla="*/ 434 w 907836"/>
                    <a:gd name="connsiteY0" fmla="*/ 101133 h 238049"/>
                    <a:gd name="connsiteX1" fmla="*/ 737034 w 907836"/>
                    <a:gd name="connsiteY1" fmla="*/ 3898 h 238049"/>
                    <a:gd name="connsiteX2" fmla="*/ 851334 w 907836"/>
                    <a:gd name="connsiteY2" fmla="*/ 236468 h 238049"/>
                    <a:gd name="connsiteX3" fmla="*/ 434 w 907836"/>
                    <a:gd name="connsiteY3" fmla="*/ 101133 h 238049"/>
                    <a:gd name="connsiteX0" fmla="*/ 587 w 955905"/>
                    <a:gd name="connsiteY0" fmla="*/ 118099 h 255015"/>
                    <a:gd name="connsiteX1" fmla="*/ 737187 w 955905"/>
                    <a:gd name="connsiteY1" fmla="*/ 20864 h 255015"/>
                    <a:gd name="connsiteX2" fmla="*/ 851487 w 955905"/>
                    <a:gd name="connsiteY2" fmla="*/ 253434 h 255015"/>
                    <a:gd name="connsiteX3" fmla="*/ 587 w 955905"/>
                    <a:gd name="connsiteY3" fmla="*/ 118099 h 25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5905" h="255015">
                      <a:moveTo>
                        <a:pt x="587" y="118099"/>
                      </a:moveTo>
                      <a:cubicBezTo>
                        <a:pt x="-18463" y="79337"/>
                        <a:pt x="430270" y="125308"/>
                        <a:pt x="737187" y="20864"/>
                      </a:cubicBezTo>
                      <a:cubicBezTo>
                        <a:pt x="1044104" y="-83580"/>
                        <a:pt x="974254" y="237228"/>
                        <a:pt x="851487" y="253434"/>
                      </a:cubicBezTo>
                      <a:cubicBezTo>
                        <a:pt x="728720" y="269640"/>
                        <a:pt x="19637" y="156861"/>
                        <a:pt x="587" y="118099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Rectangle 73">
                  <a:extLst>
                    <a:ext uri="{FF2B5EF4-FFF2-40B4-BE49-F238E27FC236}">
                      <a16:creationId xmlns:a16="http://schemas.microsoft.com/office/drawing/2014/main" id="{BFC015CE-A356-BB35-A40D-7EBAAD57B1D4}"/>
                    </a:ext>
                  </a:extLst>
                </p:cNvPr>
                <p:cNvSpPr/>
                <p:nvPr/>
              </p:nvSpPr>
              <p:spPr>
                <a:xfrm>
                  <a:off x="8128000" y="1488882"/>
                  <a:ext cx="1028704" cy="915422"/>
                </a:xfrm>
                <a:custGeom>
                  <a:avLst/>
                  <a:gdLst>
                    <a:gd name="connsiteX0" fmla="*/ 0 w 685800"/>
                    <a:gd name="connsiteY0" fmla="*/ 0 h 491032"/>
                    <a:gd name="connsiteX1" fmla="*/ 685800 w 685800"/>
                    <a:gd name="connsiteY1" fmla="*/ 0 h 491032"/>
                    <a:gd name="connsiteX2" fmla="*/ 685800 w 685800"/>
                    <a:gd name="connsiteY2" fmla="*/ 491032 h 491032"/>
                    <a:gd name="connsiteX3" fmla="*/ 0 w 685800"/>
                    <a:gd name="connsiteY3" fmla="*/ 491032 h 491032"/>
                    <a:gd name="connsiteX4" fmla="*/ 0 w 685800"/>
                    <a:gd name="connsiteY4" fmla="*/ 0 h 491032"/>
                    <a:gd name="connsiteX0" fmla="*/ 50800 w 685800"/>
                    <a:gd name="connsiteY0" fmla="*/ 0 h 656132"/>
                    <a:gd name="connsiteX1" fmla="*/ 685800 w 685800"/>
                    <a:gd name="connsiteY1" fmla="*/ 165100 h 656132"/>
                    <a:gd name="connsiteX2" fmla="*/ 685800 w 685800"/>
                    <a:gd name="connsiteY2" fmla="*/ 656132 h 656132"/>
                    <a:gd name="connsiteX3" fmla="*/ 0 w 685800"/>
                    <a:gd name="connsiteY3" fmla="*/ 656132 h 656132"/>
                    <a:gd name="connsiteX4" fmla="*/ 50800 w 685800"/>
                    <a:gd name="connsiteY4" fmla="*/ 0 h 656132"/>
                    <a:gd name="connsiteX0" fmla="*/ 279400 w 914400"/>
                    <a:gd name="connsiteY0" fmla="*/ 0 h 656132"/>
                    <a:gd name="connsiteX1" fmla="*/ 914400 w 914400"/>
                    <a:gd name="connsiteY1" fmla="*/ 165100 h 656132"/>
                    <a:gd name="connsiteX2" fmla="*/ 914400 w 914400"/>
                    <a:gd name="connsiteY2" fmla="*/ 656132 h 656132"/>
                    <a:gd name="connsiteX3" fmla="*/ 0 w 914400"/>
                    <a:gd name="connsiteY3" fmla="*/ 262432 h 656132"/>
                    <a:gd name="connsiteX4" fmla="*/ 279400 w 914400"/>
                    <a:gd name="connsiteY4" fmla="*/ 0 h 656132"/>
                    <a:gd name="connsiteX0" fmla="*/ 279400 w 914400"/>
                    <a:gd name="connsiteY0" fmla="*/ 0 h 884732"/>
                    <a:gd name="connsiteX1" fmla="*/ 914400 w 914400"/>
                    <a:gd name="connsiteY1" fmla="*/ 165100 h 884732"/>
                    <a:gd name="connsiteX2" fmla="*/ 749300 w 914400"/>
                    <a:gd name="connsiteY2" fmla="*/ 884732 h 884732"/>
                    <a:gd name="connsiteX3" fmla="*/ 0 w 914400"/>
                    <a:gd name="connsiteY3" fmla="*/ 262432 h 884732"/>
                    <a:gd name="connsiteX4" fmla="*/ 279400 w 9144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915212"/>
                    <a:gd name="connsiteX1" fmla="*/ 1028700 w 1028700"/>
                    <a:gd name="connsiteY1" fmla="*/ 596900 h 915212"/>
                    <a:gd name="connsiteX2" fmla="*/ 734060 w 1028700"/>
                    <a:gd name="connsiteY2" fmla="*/ 915212 h 915212"/>
                    <a:gd name="connsiteX3" fmla="*/ 0 w 1028700"/>
                    <a:gd name="connsiteY3" fmla="*/ 262432 h 915212"/>
                    <a:gd name="connsiteX4" fmla="*/ 279400 w 1028700"/>
                    <a:gd name="connsiteY4" fmla="*/ 0 h 915212"/>
                    <a:gd name="connsiteX0" fmla="*/ 279400 w 1028700"/>
                    <a:gd name="connsiteY0" fmla="*/ 0 h 915212"/>
                    <a:gd name="connsiteX1" fmla="*/ 1028700 w 1028700"/>
                    <a:gd name="connsiteY1" fmla="*/ 596900 h 915212"/>
                    <a:gd name="connsiteX2" fmla="*/ 734060 w 1028700"/>
                    <a:gd name="connsiteY2" fmla="*/ 915212 h 915212"/>
                    <a:gd name="connsiteX3" fmla="*/ 0 w 1028700"/>
                    <a:gd name="connsiteY3" fmla="*/ 262432 h 915212"/>
                    <a:gd name="connsiteX4" fmla="*/ 279400 w 1028700"/>
                    <a:gd name="connsiteY4" fmla="*/ 0 h 915212"/>
                    <a:gd name="connsiteX0" fmla="*/ 279400 w 1028700"/>
                    <a:gd name="connsiteY0" fmla="*/ 0 h 915212"/>
                    <a:gd name="connsiteX1" fmla="*/ 1028700 w 1028700"/>
                    <a:gd name="connsiteY1" fmla="*/ 596900 h 915212"/>
                    <a:gd name="connsiteX2" fmla="*/ 734060 w 1028700"/>
                    <a:gd name="connsiteY2" fmla="*/ 915212 h 915212"/>
                    <a:gd name="connsiteX3" fmla="*/ 0 w 1028700"/>
                    <a:gd name="connsiteY3" fmla="*/ 262432 h 915212"/>
                    <a:gd name="connsiteX4" fmla="*/ 279400 w 1028700"/>
                    <a:gd name="connsiteY4" fmla="*/ 0 h 915212"/>
                    <a:gd name="connsiteX0" fmla="*/ 279400 w 1028700"/>
                    <a:gd name="connsiteY0" fmla="*/ 0 h 915406"/>
                    <a:gd name="connsiteX1" fmla="*/ 1028700 w 1028700"/>
                    <a:gd name="connsiteY1" fmla="*/ 596900 h 915406"/>
                    <a:gd name="connsiteX2" fmla="*/ 734060 w 1028700"/>
                    <a:gd name="connsiteY2" fmla="*/ 915212 h 915406"/>
                    <a:gd name="connsiteX3" fmla="*/ 436880 w 1028700"/>
                    <a:gd name="connsiteY3" fmla="*/ 576122 h 915406"/>
                    <a:gd name="connsiteX4" fmla="*/ 0 w 1028700"/>
                    <a:gd name="connsiteY4" fmla="*/ 262432 h 915406"/>
                    <a:gd name="connsiteX5" fmla="*/ 279400 w 1028700"/>
                    <a:gd name="connsiteY5" fmla="*/ 0 h 915406"/>
                    <a:gd name="connsiteX0" fmla="*/ 279400 w 1028700"/>
                    <a:gd name="connsiteY0" fmla="*/ 14445 h 929851"/>
                    <a:gd name="connsiteX1" fmla="*/ 1028700 w 1028700"/>
                    <a:gd name="connsiteY1" fmla="*/ 611345 h 929851"/>
                    <a:gd name="connsiteX2" fmla="*/ 734060 w 1028700"/>
                    <a:gd name="connsiteY2" fmla="*/ 929657 h 929851"/>
                    <a:gd name="connsiteX3" fmla="*/ 436880 w 1028700"/>
                    <a:gd name="connsiteY3" fmla="*/ 590567 h 929851"/>
                    <a:gd name="connsiteX4" fmla="*/ 0 w 1028700"/>
                    <a:gd name="connsiteY4" fmla="*/ 276877 h 929851"/>
                    <a:gd name="connsiteX5" fmla="*/ 279400 w 1028700"/>
                    <a:gd name="connsiteY5" fmla="*/ 14445 h 929851"/>
                    <a:gd name="connsiteX0" fmla="*/ 279400 w 1028700"/>
                    <a:gd name="connsiteY0" fmla="*/ 15007 h 930413"/>
                    <a:gd name="connsiteX1" fmla="*/ 1028700 w 1028700"/>
                    <a:gd name="connsiteY1" fmla="*/ 611907 h 930413"/>
                    <a:gd name="connsiteX2" fmla="*/ 734060 w 1028700"/>
                    <a:gd name="connsiteY2" fmla="*/ 930219 h 930413"/>
                    <a:gd name="connsiteX3" fmla="*/ 436880 w 1028700"/>
                    <a:gd name="connsiteY3" fmla="*/ 591129 h 930413"/>
                    <a:gd name="connsiteX4" fmla="*/ 0 w 1028700"/>
                    <a:gd name="connsiteY4" fmla="*/ 277439 h 930413"/>
                    <a:gd name="connsiteX5" fmla="*/ 279400 w 1028700"/>
                    <a:gd name="connsiteY5" fmla="*/ 15007 h 930413"/>
                    <a:gd name="connsiteX0" fmla="*/ 279400 w 1028704"/>
                    <a:gd name="connsiteY0" fmla="*/ 16 h 915422"/>
                    <a:gd name="connsiteX1" fmla="*/ 619760 w 1028704"/>
                    <a:gd name="connsiteY1" fmla="*/ 355159 h 915422"/>
                    <a:gd name="connsiteX2" fmla="*/ 1028700 w 1028704"/>
                    <a:gd name="connsiteY2" fmla="*/ 596916 h 915422"/>
                    <a:gd name="connsiteX3" fmla="*/ 734060 w 1028704"/>
                    <a:gd name="connsiteY3" fmla="*/ 915228 h 915422"/>
                    <a:gd name="connsiteX4" fmla="*/ 436880 w 1028704"/>
                    <a:gd name="connsiteY4" fmla="*/ 576138 h 915422"/>
                    <a:gd name="connsiteX5" fmla="*/ 0 w 1028704"/>
                    <a:gd name="connsiteY5" fmla="*/ 262448 h 915422"/>
                    <a:gd name="connsiteX6" fmla="*/ 279400 w 1028704"/>
                    <a:gd name="connsiteY6" fmla="*/ 16 h 915422"/>
                    <a:gd name="connsiteX0" fmla="*/ 279400 w 1028704"/>
                    <a:gd name="connsiteY0" fmla="*/ 16 h 915422"/>
                    <a:gd name="connsiteX1" fmla="*/ 619760 w 1028704"/>
                    <a:gd name="connsiteY1" fmla="*/ 355159 h 915422"/>
                    <a:gd name="connsiteX2" fmla="*/ 1028700 w 1028704"/>
                    <a:gd name="connsiteY2" fmla="*/ 596916 h 915422"/>
                    <a:gd name="connsiteX3" fmla="*/ 734060 w 1028704"/>
                    <a:gd name="connsiteY3" fmla="*/ 915228 h 915422"/>
                    <a:gd name="connsiteX4" fmla="*/ 436880 w 1028704"/>
                    <a:gd name="connsiteY4" fmla="*/ 576138 h 915422"/>
                    <a:gd name="connsiteX5" fmla="*/ 0 w 1028704"/>
                    <a:gd name="connsiteY5" fmla="*/ 262448 h 915422"/>
                    <a:gd name="connsiteX6" fmla="*/ 279400 w 1028704"/>
                    <a:gd name="connsiteY6" fmla="*/ 16 h 915422"/>
                    <a:gd name="connsiteX0" fmla="*/ 279400 w 1028704"/>
                    <a:gd name="connsiteY0" fmla="*/ 16 h 915422"/>
                    <a:gd name="connsiteX1" fmla="*/ 619760 w 1028704"/>
                    <a:gd name="connsiteY1" fmla="*/ 355159 h 915422"/>
                    <a:gd name="connsiteX2" fmla="*/ 1028700 w 1028704"/>
                    <a:gd name="connsiteY2" fmla="*/ 596916 h 915422"/>
                    <a:gd name="connsiteX3" fmla="*/ 734060 w 1028704"/>
                    <a:gd name="connsiteY3" fmla="*/ 915228 h 915422"/>
                    <a:gd name="connsiteX4" fmla="*/ 436880 w 1028704"/>
                    <a:gd name="connsiteY4" fmla="*/ 576138 h 915422"/>
                    <a:gd name="connsiteX5" fmla="*/ 0 w 1028704"/>
                    <a:gd name="connsiteY5" fmla="*/ 262448 h 915422"/>
                    <a:gd name="connsiteX6" fmla="*/ 279400 w 1028704"/>
                    <a:gd name="connsiteY6" fmla="*/ 16 h 915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8704" h="915422">
                      <a:moveTo>
                        <a:pt x="279400" y="16"/>
                      </a:moveTo>
                      <a:cubicBezTo>
                        <a:pt x="403013" y="-2312"/>
                        <a:pt x="494877" y="255676"/>
                        <a:pt x="619760" y="355159"/>
                      </a:cubicBezTo>
                      <a:cubicBezTo>
                        <a:pt x="744643" y="454642"/>
                        <a:pt x="1029970" y="485791"/>
                        <a:pt x="1028700" y="596916"/>
                      </a:cubicBezTo>
                      <a:cubicBezTo>
                        <a:pt x="828887" y="654760"/>
                        <a:pt x="804333" y="796424"/>
                        <a:pt x="734060" y="915228"/>
                      </a:cubicBezTo>
                      <a:cubicBezTo>
                        <a:pt x="623993" y="923195"/>
                        <a:pt x="559223" y="684935"/>
                        <a:pt x="436880" y="576138"/>
                      </a:cubicBezTo>
                      <a:cubicBezTo>
                        <a:pt x="314537" y="467341"/>
                        <a:pt x="14817" y="369898"/>
                        <a:pt x="0" y="262448"/>
                      </a:cubicBezTo>
                      <a:cubicBezTo>
                        <a:pt x="108373" y="197831"/>
                        <a:pt x="224367" y="148453"/>
                        <a:pt x="279400" y="1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Rectangle 73">
                  <a:extLst>
                    <a:ext uri="{FF2B5EF4-FFF2-40B4-BE49-F238E27FC236}">
                      <a16:creationId xmlns:a16="http://schemas.microsoft.com/office/drawing/2014/main" id="{C2F2AFF6-E63C-B314-95F8-3D86BE28F83D}"/>
                    </a:ext>
                  </a:extLst>
                </p:cNvPr>
                <p:cNvSpPr/>
                <p:nvPr/>
              </p:nvSpPr>
              <p:spPr>
                <a:xfrm rot="19794394" flipH="1">
                  <a:off x="5136148" y="4015882"/>
                  <a:ext cx="1528052" cy="1057779"/>
                </a:xfrm>
                <a:custGeom>
                  <a:avLst/>
                  <a:gdLst>
                    <a:gd name="connsiteX0" fmla="*/ 0 w 685800"/>
                    <a:gd name="connsiteY0" fmla="*/ 0 h 491032"/>
                    <a:gd name="connsiteX1" fmla="*/ 685800 w 685800"/>
                    <a:gd name="connsiteY1" fmla="*/ 0 h 491032"/>
                    <a:gd name="connsiteX2" fmla="*/ 685800 w 685800"/>
                    <a:gd name="connsiteY2" fmla="*/ 491032 h 491032"/>
                    <a:gd name="connsiteX3" fmla="*/ 0 w 685800"/>
                    <a:gd name="connsiteY3" fmla="*/ 491032 h 491032"/>
                    <a:gd name="connsiteX4" fmla="*/ 0 w 685800"/>
                    <a:gd name="connsiteY4" fmla="*/ 0 h 491032"/>
                    <a:gd name="connsiteX0" fmla="*/ 50800 w 685800"/>
                    <a:gd name="connsiteY0" fmla="*/ 0 h 656132"/>
                    <a:gd name="connsiteX1" fmla="*/ 685800 w 685800"/>
                    <a:gd name="connsiteY1" fmla="*/ 165100 h 656132"/>
                    <a:gd name="connsiteX2" fmla="*/ 685800 w 685800"/>
                    <a:gd name="connsiteY2" fmla="*/ 656132 h 656132"/>
                    <a:gd name="connsiteX3" fmla="*/ 0 w 685800"/>
                    <a:gd name="connsiteY3" fmla="*/ 656132 h 656132"/>
                    <a:gd name="connsiteX4" fmla="*/ 50800 w 685800"/>
                    <a:gd name="connsiteY4" fmla="*/ 0 h 656132"/>
                    <a:gd name="connsiteX0" fmla="*/ 279400 w 914400"/>
                    <a:gd name="connsiteY0" fmla="*/ 0 h 656132"/>
                    <a:gd name="connsiteX1" fmla="*/ 914400 w 914400"/>
                    <a:gd name="connsiteY1" fmla="*/ 165100 h 656132"/>
                    <a:gd name="connsiteX2" fmla="*/ 914400 w 914400"/>
                    <a:gd name="connsiteY2" fmla="*/ 656132 h 656132"/>
                    <a:gd name="connsiteX3" fmla="*/ 0 w 914400"/>
                    <a:gd name="connsiteY3" fmla="*/ 262432 h 656132"/>
                    <a:gd name="connsiteX4" fmla="*/ 279400 w 914400"/>
                    <a:gd name="connsiteY4" fmla="*/ 0 h 656132"/>
                    <a:gd name="connsiteX0" fmla="*/ 279400 w 914400"/>
                    <a:gd name="connsiteY0" fmla="*/ 0 h 884732"/>
                    <a:gd name="connsiteX1" fmla="*/ 914400 w 914400"/>
                    <a:gd name="connsiteY1" fmla="*/ 165100 h 884732"/>
                    <a:gd name="connsiteX2" fmla="*/ 749300 w 914400"/>
                    <a:gd name="connsiteY2" fmla="*/ 884732 h 884732"/>
                    <a:gd name="connsiteX3" fmla="*/ 0 w 914400"/>
                    <a:gd name="connsiteY3" fmla="*/ 262432 h 884732"/>
                    <a:gd name="connsiteX4" fmla="*/ 279400 w 9144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915212"/>
                    <a:gd name="connsiteX1" fmla="*/ 1028700 w 1028700"/>
                    <a:gd name="connsiteY1" fmla="*/ 596900 h 915212"/>
                    <a:gd name="connsiteX2" fmla="*/ 734060 w 1028700"/>
                    <a:gd name="connsiteY2" fmla="*/ 915212 h 915212"/>
                    <a:gd name="connsiteX3" fmla="*/ 0 w 1028700"/>
                    <a:gd name="connsiteY3" fmla="*/ 262432 h 915212"/>
                    <a:gd name="connsiteX4" fmla="*/ 279400 w 1028700"/>
                    <a:gd name="connsiteY4" fmla="*/ 0 h 915212"/>
                    <a:gd name="connsiteX0" fmla="*/ 279400 w 1028700"/>
                    <a:gd name="connsiteY0" fmla="*/ 0 h 915212"/>
                    <a:gd name="connsiteX1" fmla="*/ 1028700 w 1028700"/>
                    <a:gd name="connsiteY1" fmla="*/ 596900 h 915212"/>
                    <a:gd name="connsiteX2" fmla="*/ 734060 w 1028700"/>
                    <a:gd name="connsiteY2" fmla="*/ 915212 h 915212"/>
                    <a:gd name="connsiteX3" fmla="*/ 0 w 1028700"/>
                    <a:gd name="connsiteY3" fmla="*/ 262432 h 915212"/>
                    <a:gd name="connsiteX4" fmla="*/ 279400 w 1028700"/>
                    <a:gd name="connsiteY4" fmla="*/ 0 h 915212"/>
                    <a:gd name="connsiteX0" fmla="*/ 279400 w 1028700"/>
                    <a:gd name="connsiteY0" fmla="*/ 0 h 915212"/>
                    <a:gd name="connsiteX1" fmla="*/ 1028700 w 1028700"/>
                    <a:gd name="connsiteY1" fmla="*/ 596900 h 915212"/>
                    <a:gd name="connsiteX2" fmla="*/ 734060 w 1028700"/>
                    <a:gd name="connsiteY2" fmla="*/ 915212 h 915212"/>
                    <a:gd name="connsiteX3" fmla="*/ 0 w 1028700"/>
                    <a:gd name="connsiteY3" fmla="*/ 262432 h 915212"/>
                    <a:gd name="connsiteX4" fmla="*/ 279400 w 1028700"/>
                    <a:gd name="connsiteY4" fmla="*/ 0 h 915212"/>
                    <a:gd name="connsiteX0" fmla="*/ 279400 w 1028700"/>
                    <a:gd name="connsiteY0" fmla="*/ 0 h 915406"/>
                    <a:gd name="connsiteX1" fmla="*/ 1028700 w 1028700"/>
                    <a:gd name="connsiteY1" fmla="*/ 596900 h 915406"/>
                    <a:gd name="connsiteX2" fmla="*/ 734060 w 1028700"/>
                    <a:gd name="connsiteY2" fmla="*/ 915212 h 915406"/>
                    <a:gd name="connsiteX3" fmla="*/ 436880 w 1028700"/>
                    <a:gd name="connsiteY3" fmla="*/ 576122 h 915406"/>
                    <a:gd name="connsiteX4" fmla="*/ 0 w 1028700"/>
                    <a:gd name="connsiteY4" fmla="*/ 262432 h 915406"/>
                    <a:gd name="connsiteX5" fmla="*/ 279400 w 1028700"/>
                    <a:gd name="connsiteY5" fmla="*/ 0 h 915406"/>
                    <a:gd name="connsiteX0" fmla="*/ 279400 w 1028700"/>
                    <a:gd name="connsiteY0" fmla="*/ 14445 h 929851"/>
                    <a:gd name="connsiteX1" fmla="*/ 1028700 w 1028700"/>
                    <a:gd name="connsiteY1" fmla="*/ 611345 h 929851"/>
                    <a:gd name="connsiteX2" fmla="*/ 734060 w 1028700"/>
                    <a:gd name="connsiteY2" fmla="*/ 929657 h 929851"/>
                    <a:gd name="connsiteX3" fmla="*/ 436880 w 1028700"/>
                    <a:gd name="connsiteY3" fmla="*/ 590567 h 929851"/>
                    <a:gd name="connsiteX4" fmla="*/ 0 w 1028700"/>
                    <a:gd name="connsiteY4" fmla="*/ 276877 h 929851"/>
                    <a:gd name="connsiteX5" fmla="*/ 279400 w 1028700"/>
                    <a:gd name="connsiteY5" fmla="*/ 14445 h 929851"/>
                    <a:gd name="connsiteX0" fmla="*/ 279400 w 1028700"/>
                    <a:gd name="connsiteY0" fmla="*/ 15007 h 930413"/>
                    <a:gd name="connsiteX1" fmla="*/ 1028700 w 1028700"/>
                    <a:gd name="connsiteY1" fmla="*/ 611907 h 930413"/>
                    <a:gd name="connsiteX2" fmla="*/ 734060 w 1028700"/>
                    <a:gd name="connsiteY2" fmla="*/ 930219 h 930413"/>
                    <a:gd name="connsiteX3" fmla="*/ 436880 w 1028700"/>
                    <a:gd name="connsiteY3" fmla="*/ 591129 h 930413"/>
                    <a:gd name="connsiteX4" fmla="*/ 0 w 1028700"/>
                    <a:gd name="connsiteY4" fmla="*/ 277439 h 930413"/>
                    <a:gd name="connsiteX5" fmla="*/ 279400 w 1028700"/>
                    <a:gd name="connsiteY5" fmla="*/ 15007 h 930413"/>
                    <a:gd name="connsiteX0" fmla="*/ 279400 w 1028704"/>
                    <a:gd name="connsiteY0" fmla="*/ 16 h 915422"/>
                    <a:gd name="connsiteX1" fmla="*/ 619760 w 1028704"/>
                    <a:gd name="connsiteY1" fmla="*/ 355159 h 915422"/>
                    <a:gd name="connsiteX2" fmla="*/ 1028700 w 1028704"/>
                    <a:gd name="connsiteY2" fmla="*/ 596916 h 915422"/>
                    <a:gd name="connsiteX3" fmla="*/ 734060 w 1028704"/>
                    <a:gd name="connsiteY3" fmla="*/ 915228 h 915422"/>
                    <a:gd name="connsiteX4" fmla="*/ 436880 w 1028704"/>
                    <a:gd name="connsiteY4" fmla="*/ 576138 h 915422"/>
                    <a:gd name="connsiteX5" fmla="*/ 0 w 1028704"/>
                    <a:gd name="connsiteY5" fmla="*/ 262448 h 915422"/>
                    <a:gd name="connsiteX6" fmla="*/ 279400 w 1028704"/>
                    <a:gd name="connsiteY6" fmla="*/ 16 h 915422"/>
                    <a:gd name="connsiteX0" fmla="*/ 279400 w 1028704"/>
                    <a:gd name="connsiteY0" fmla="*/ 16 h 915422"/>
                    <a:gd name="connsiteX1" fmla="*/ 619760 w 1028704"/>
                    <a:gd name="connsiteY1" fmla="*/ 355159 h 915422"/>
                    <a:gd name="connsiteX2" fmla="*/ 1028700 w 1028704"/>
                    <a:gd name="connsiteY2" fmla="*/ 596916 h 915422"/>
                    <a:gd name="connsiteX3" fmla="*/ 734060 w 1028704"/>
                    <a:gd name="connsiteY3" fmla="*/ 915228 h 915422"/>
                    <a:gd name="connsiteX4" fmla="*/ 436880 w 1028704"/>
                    <a:gd name="connsiteY4" fmla="*/ 576138 h 915422"/>
                    <a:gd name="connsiteX5" fmla="*/ 0 w 1028704"/>
                    <a:gd name="connsiteY5" fmla="*/ 262448 h 915422"/>
                    <a:gd name="connsiteX6" fmla="*/ 279400 w 1028704"/>
                    <a:gd name="connsiteY6" fmla="*/ 16 h 915422"/>
                    <a:gd name="connsiteX0" fmla="*/ 279400 w 1028704"/>
                    <a:gd name="connsiteY0" fmla="*/ 16 h 915422"/>
                    <a:gd name="connsiteX1" fmla="*/ 619760 w 1028704"/>
                    <a:gd name="connsiteY1" fmla="*/ 355159 h 915422"/>
                    <a:gd name="connsiteX2" fmla="*/ 1028700 w 1028704"/>
                    <a:gd name="connsiteY2" fmla="*/ 596916 h 915422"/>
                    <a:gd name="connsiteX3" fmla="*/ 734060 w 1028704"/>
                    <a:gd name="connsiteY3" fmla="*/ 915228 h 915422"/>
                    <a:gd name="connsiteX4" fmla="*/ 436880 w 1028704"/>
                    <a:gd name="connsiteY4" fmla="*/ 576138 h 915422"/>
                    <a:gd name="connsiteX5" fmla="*/ 0 w 1028704"/>
                    <a:gd name="connsiteY5" fmla="*/ 262448 h 915422"/>
                    <a:gd name="connsiteX6" fmla="*/ 279400 w 1028704"/>
                    <a:gd name="connsiteY6" fmla="*/ 16 h 915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8704" h="915422">
                      <a:moveTo>
                        <a:pt x="279400" y="16"/>
                      </a:moveTo>
                      <a:cubicBezTo>
                        <a:pt x="403013" y="-2312"/>
                        <a:pt x="494877" y="255676"/>
                        <a:pt x="619760" y="355159"/>
                      </a:cubicBezTo>
                      <a:cubicBezTo>
                        <a:pt x="744643" y="454642"/>
                        <a:pt x="1029970" y="485791"/>
                        <a:pt x="1028700" y="596916"/>
                      </a:cubicBezTo>
                      <a:cubicBezTo>
                        <a:pt x="828887" y="654760"/>
                        <a:pt x="804333" y="796424"/>
                        <a:pt x="734060" y="915228"/>
                      </a:cubicBezTo>
                      <a:cubicBezTo>
                        <a:pt x="623993" y="923195"/>
                        <a:pt x="559223" y="684935"/>
                        <a:pt x="436880" y="576138"/>
                      </a:cubicBezTo>
                      <a:cubicBezTo>
                        <a:pt x="314537" y="467341"/>
                        <a:pt x="14817" y="369898"/>
                        <a:pt x="0" y="262448"/>
                      </a:cubicBezTo>
                      <a:cubicBezTo>
                        <a:pt x="108373" y="197831"/>
                        <a:pt x="224367" y="148453"/>
                        <a:pt x="279400" y="1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Rectangle 73">
                  <a:extLst>
                    <a:ext uri="{FF2B5EF4-FFF2-40B4-BE49-F238E27FC236}">
                      <a16:creationId xmlns:a16="http://schemas.microsoft.com/office/drawing/2014/main" id="{42FA23BC-6ABD-5399-74C2-96CE9B549532}"/>
                    </a:ext>
                  </a:extLst>
                </p:cNvPr>
                <p:cNvSpPr/>
                <p:nvPr/>
              </p:nvSpPr>
              <p:spPr>
                <a:xfrm rot="1805606">
                  <a:off x="6637385" y="3999538"/>
                  <a:ext cx="1528052" cy="1057779"/>
                </a:xfrm>
                <a:custGeom>
                  <a:avLst/>
                  <a:gdLst>
                    <a:gd name="connsiteX0" fmla="*/ 0 w 685800"/>
                    <a:gd name="connsiteY0" fmla="*/ 0 h 491032"/>
                    <a:gd name="connsiteX1" fmla="*/ 685800 w 685800"/>
                    <a:gd name="connsiteY1" fmla="*/ 0 h 491032"/>
                    <a:gd name="connsiteX2" fmla="*/ 685800 w 685800"/>
                    <a:gd name="connsiteY2" fmla="*/ 491032 h 491032"/>
                    <a:gd name="connsiteX3" fmla="*/ 0 w 685800"/>
                    <a:gd name="connsiteY3" fmla="*/ 491032 h 491032"/>
                    <a:gd name="connsiteX4" fmla="*/ 0 w 685800"/>
                    <a:gd name="connsiteY4" fmla="*/ 0 h 491032"/>
                    <a:gd name="connsiteX0" fmla="*/ 50800 w 685800"/>
                    <a:gd name="connsiteY0" fmla="*/ 0 h 656132"/>
                    <a:gd name="connsiteX1" fmla="*/ 685800 w 685800"/>
                    <a:gd name="connsiteY1" fmla="*/ 165100 h 656132"/>
                    <a:gd name="connsiteX2" fmla="*/ 685800 w 685800"/>
                    <a:gd name="connsiteY2" fmla="*/ 656132 h 656132"/>
                    <a:gd name="connsiteX3" fmla="*/ 0 w 685800"/>
                    <a:gd name="connsiteY3" fmla="*/ 656132 h 656132"/>
                    <a:gd name="connsiteX4" fmla="*/ 50800 w 685800"/>
                    <a:gd name="connsiteY4" fmla="*/ 0 h 656132"/>
                    <a:gd name="connsiteX0" fmla="*/ 279400 w 914400"/>
                    <a:gd name="connsiteY0" fmla="*/ 0 h 656132"/>
                    <a:gd name="connsiteX1" fmla="*/ 914400 w 914400"/>
                    <a:gd name="connsiteY1" fmla="*/ 165100 h 656132"/>
                    <a:gd name="connsiteX2" fmla="*/ 914400 w 914400"/>
                    <a:gd name="connsiteY2" fmla="*/ 656132 h 656132"/>
                    <a:gd name="connsiteX3" fmla="*/ 0 w 914400"/>
                    <a:gd name="connsiteY3" fmla="*/ 262432 h 656132"/>
                    <a:gd name="connsiteX4" fmla="*/ 279400 w 914400"/>
                    <a:gd name="connsiteY4" fmla="*/ 0 h 656132"/>
                    <a:gd name="connsiteX0" fmla="*/ 279400 w 914400"/>
                    <a:gd name="connsiteY0" fmla="*/ 0 h 884732"/>
                    <a:gd name="connsiteX1" fmla="*/ 914400 w 914400"/>
                    <a:gd name="connsiteY1" fmla="*/ 165100 h 884732"/>
                    <a:gd name="connsiteX2" fmla="*/ 749300 w 914400"/>
                    <a:gd name="connsiteY2" fmla="*/ 884732 h 884732"/>
                    <a:gd name="connsiteX3" fmla="*/ 0 w 914400"/>
                    <a:gd name="connsiteY3" fmla="*/ 262432 h 884732"/>
                    <a:gd name="connsiteX4" fmla="*/ 279400 w 9144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915212"/>
                    <a:gd name="connsiteX1" fmla="*/ 1028700 w 1028700"/>
                    <a:gd name="connsiteY1" fmla="*/ 596900 h 915212"/>
                    <a:gd name="connsiteX2" fmla="*/ 734060 w 1028700"/>
                    <a:gd name="connsiteY2" fmla="*/ 915212 h 915212"/>
                    <a:gd name="connsiteX3" fmla="*/ 0 w 1028700"/>
                    <a:gd name="connsiteY3" fmla="*/ 262432 h 915212"/>
                    <a:gd name="connsiteX4" fmla="*/ 279400 w 1028700"/>
                    <a:gd name="connsiteY4" fmla="*/ 0 h 915212"/>
                    <a:gd name="connsiteX0" fmla="*/ 279400 w 1028700"/>
                    <a:gd name="connsiteY0" fmla="*/ 0 h 915212"/>
                    <a:gd name="connsiteX1" fmla="*/ 1028700 w 1028700"/>
                    <a:gd name="connsiteY1" fmla="*/ 596900 h 915212"/>
                    <a:gd name="connsiteX2" fmla="*/ 734060 w 1028700"/>
                    <a:gd name="connsiteY2" fmla="*/ 915212 h 915212"/>
                    <a:gd name="connsiteX3" fmla="*/ 0 w 1028700"/>
                    <a:gd name="connsiteY3" fmla="*/ 262432 h 915212"/>
                    <a:gd name="connsiteX4" fmla="*/ 279400 w 1028700"/>
                    <a:gd name="connsiteY4" fmla="*/ 0 h 915212"/>
                    <a:gd name="connsiteX0" fmla="*/ 279400 w 1028700"/>
                    <a:gd name="connsiteY0" fmla="*/ 0 h 915212"/>
                    <a:gd name="connsiteX1" fmla="*/ 1028700 w 1028700"/>
                    <a:gd name="connsiteY1" fmla="*/ 596900 h 915212"/>
                    <a:gd name="connsiteX2" fmla="*/ 734060 w 1028700"/>
                    <a:gd name="connsiteY2" fmla="*/ 915212 h 915212"/>
                    <a:gd name="connsiteX3" fmla="*/ 0 w 1028700"/>
                    <a:gd name="connsiteY3" fmla="*/ 262432 h 915212"/>
                    <a:gd name="connsiteX4" fmla="*/ 279400 w 1028700"/>
                    <a:gd name="connsiteY4" fmla="*/ 0 h 915212"/>
                    <a:gd name="connsiteX0" fmla="*/ 279400 w 1028700"/>
                    <a:gd name="connsiteY0" fmla="*/ 0 h 915406"/>
                    <a:gd name="connsiteX1" fmla="*/ 1028700 w 1028700"/>
                    <a:gd name="connsiteY1" fmla="*/ 596900 h 915406"/>
                    <a:gd name="connsiteX2" fmla="*/ 734060 w 1028700"/>
                    <a:gd name="connsiteY2" fmla="*/ 915212 h 915406"/>
                    <a:gd name="connsiteX3" fmla="*/ 436880 w 1028700"/>
                    <a:gd name="connsiteY3" fmla="*/ 576122 h 915406"/>
                    <a:gd name="connsiteX4" fmla="*/ 0 w 1028700"/>
                    <a:gd name="connsiteY4" fmla="*/ 262432 h 915406"/>
                    <a:gd name="connsiteX5" fmla="*/ 279400 w 1028700"/>
                    <a:gd name="connsiteY5" fmla="*/ 0 h 915406"/>
                    <a:gd name="connsiteX0" fmla="*/ 279400 w 1028700"/>
                    <a:gd name="connsiteY0" fmla="*/ 14445 h 929851"/>
                    <a:gd name="connsiteX1" fmla="*/ 1028700 w 1028700"/>
                    <a:gd name="connsiteY1" fmla="*/ 611345 h 929851"/>
                    <a:gd name="connsiteX2" fmla="*/ 734060 w 1028700"/>
                    <a:gd name="connsiteY2" fmla="*/ 929657 h 929851"/>
                    <a:gd name="connsiteX3" fmla="*/ 436880 w 1028700"/>
                    <a:gd name="connsiteY3" fmla="*/ 590567 h 929851"/>
                    <a:gd name="connsiteX4" fmla="*/ 0 w 1028700"/>
                    <a:gd name="connsiteY4" fmla="*/ 276877 h 929851"/>
                    <a:gd name="connsiteX5" fmla="*/ 279400 w 1028700"/>
                    <a:gd name="connsiteY5" fmla="*/ 14445 h 929851"/>
                    <a:gd name="connsiteX0" fmla="*/ 279400 w 1028700"/>
                    <a:gd name="connsiteY0" fmla="*/ 15007 h 930413"/>
                    <a:gd name="connsiteX1" fmla="*/ 1028700 w 1028700"/>
                    <a:gd name="connsiteY1" fmla="*/ 611907 h 930413"/>
                    <a:gd name="connsiteX2" fmla="*/ 734060 w 1028700"/>
                    <a:gd name="connsiteY2" fmla="*/ 930219 h 930413"/>
                    <a:gd name="connsiteX3" fmla="*/ 436880 w 1028700"/>
                    <a:gd name="connsiteY3" fmla="*/ 591129 h 930413"/>
                    <a:gd name="connsiteX4" fmla="*/ 0 w 1028700"/>
                    <a:gd name="connsiteY4" fmla="*/ 277439 h 930413"/>
                    <a:gd name="connsiteX5" fmla="*/ 279400 w 1028700"/>
                    <a:gd name="connsiteY5" fmla="*/ 15007 h 930413"/>
                    <a:gd name="connsiteX0" fmla="*/ 279400 w 1028704"/>
                    <a:gd name="connsiteY0" fmla="*/ 16 h 915422"/>
                    <a:gd name="connsiteX1" fmla="*/ 619760 w 1028704"/>
                    <a:gd name="connsiteY1" fmla="*/ 355159 h 915422"/>
                    <a:gd name="connsiteX2" fmla="*/ 1028700 w 1028704"/>
                    <a:gd name="connsiteY2" fmla="*/ 596916 h 915422"/>
                    <a:gd name="connsiteX3" fmla="*/ 734060 w 1028704"/>
                    <a:gd name="connsiteY3" fmla="*/ 915228 h 915422"/>
                    <a:gd name="connsiteX4" fmla="*/ 436880 w 1028704"/>
                    <a:gd name="connsiteY4" fmla="*/ 576138 h 915422"/>
                    <a:gd name="connsiteX5" fmla="*/ 0 w 1028704"/>
                    <a:gd name="connsiteY5" fmla="*/ 262448 h 915422"/>
                    <a:gd name="connsiteX6" fmla="*/ 279400 w 1028704"/>
                    <a:gd name="connsiteY6" fmla="*/ 16 h 915422"/>
                    <a:gd name="connsiteX0" fmla="*/ 279400 w 1028704"/>
                    <a:gd name="connsiteY0" fmla="*/ 16 h 915422"/>
                    <a:gd name="connsiteX1" fmla="*/ 619760 w 1028704"/>
                    <a:gd name="connsiteY1" fmla="*/ 355159 h 915422"/>
                    <a:gd name="connsiteX2" fmla="*/ 1028700 w 1028704"/>
                    <a:gd name="connsiteY2" fmla="*/ 596916 h 915422"/>
                    <a:gd name="connsiteX3" fmla="*/ 734060 w 1028704"/>
                    <a:gd name="connsiteY3" fmla="*/ 915228 h 915422"/>
                    <a:gd name="connsiteX4" fmla="*/ 436880 w 1028704"/>
                    <a:gd name="connsiteY4" fmla="*/ 576138 h 915422"/>
                    <a:gd name="connsiteX5" fmla="*/ 0 w 1028704"/>
                    <a:gd name="connsiteY5" fmla="*/ 262448 h 915422"/>
                    <a:gd name="connsiteX6" fmla="*/ 279400 w 1028704"/>
                    <a:gd name="connsiteY6" fmla="*/ 16 h 915422"/>
                    <a:gd name="connsiteX0" fmla="*/ 279400 w 1028704"/>
                    <a:gd name="connsiteY0" fmla="*/ 16 h 915422"/>
                    <a:gd name="connsiteX1" fmla="*/ 619760 w 1028704"/>
                    <a:gd name="connsiteY1" fmla="*/ 355159 h 915422"/>
                    <a:gd name="connsiteX2" fmla="*/ 1028700 w 1028704"/>
                    <a:gd name="connsiteY2" fmla="*/ 596916 h 915422"/>
                    <a:gd name="connsiteX3" fmla="*/ 734060 w 1028704"/>
                    <a:gd name="connsiteY3" fmla="*/ 915228 h 915422"/>
                    <a:gd name="connsiteX4" fmla="*/ 436880 w 1028704"/>
                    <a:gd name="connsiteY4" fmla="*/ 576138 h 915422"/>
                    <a:gd name="connsiteX5" fmla="*/ 0 w 1028704"/>
                    <a:gd name="connsiteY5" fmla="*/ 262448 h 915422"/>
                    <a:gd name="connsiteX6" fmla="*/ 279400 w 1028704"/>
                    <a:gd name="connsiteY6" fmla="*/ 16 h 915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8704" h="915422">
                      <a:moveTo>
                        <a:pt x="279400" y="16"/>
                      </a:moveTo>
                      <a:cubicBezTo>
                        <a:pt x="403013" y="-2312"/>
                        <a:pt x="494877" y="255676"/>
                        <a:pt x="619760" y="355159"/>
                      </a:cubicBezTo>
                      <a:cubicBezTo>
                        <a:pt x="744643" y="454642"/>
                        <a:pt x="1029970" y="485791"/>
                        <a:pt x="1028700" y="596916"/>
                      </a:cubicBezTo>
                      <a:cubicBezTo>
                        <a:pt x="828887" y="654760"/>
                        <a:pt x="804333" y="796424"/>
                        <a:pt x="734060" y="915228"/>
                      </a:cubicBezTo>
                      <a:cubicBezTo>
                        <a:pt x="623993" y="923195"/>
                        <a:pt x="559223" y="684935"/>
                        <a:pt x="436880" y="576138"/>
                      </a:cubicBezTo>
                      <a:cubicBezTo>
                        <a:pt x="314537" y="467341"/>
                        <a:pt x="14817" y="369898"/>
                        <a:pt x="0" y="262448"/>
                      </a:cubicBezTo>
                      <a:cubicBezTo>
                        <a:pt x="108373" y="197831"/>
                        <a:pt x="224367" y="148453"/>
                        <a:pt x="279400" y="1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" name="Rectangle 73">
                  <a:extLst>
                    <a:ext uri="{FF2B5EF4-FFF2-40B4-BE49-F238E27FC236}">
                      <a16:creationId xmlns:a16="http://schemas.microsoft.com/office/drawing/2014/main" id="{403A86C6-018D-D384-3ED7-8A7BAA93C246}"/>
                    </a:ext>
                  </a:extLst>
                </p:cNvPr>
                <p:cNvSpPr/>
                <p:nvPr/>
              </p:nvSpPr>
              <p:spPr>
                <a:xfrm rot="550711" flipH="1">
                  <a:off x="4132394" y="1632333"/>
                  <a:ext cx="1028704" cy="915422"/>
                </a:xfrm>
                <a:custGeom>
                  <a:avLst/>
                  <a:gdLst>
                    <a:gd name="connsiteX0" fmla="*/ 0 w 685800"/>
                    <a:gd name="connsiteY0" fmla="*/ 0 h 491032"/>
                    <a:gd name="connsiteX1" fmla="*/ 685800 w 685800"/>
                    <a:gd name="connsiteY1" fmla="*/ 0 h 491032"/>
                    <a:gd name="connsiteX2" fmla="*/ 685800 w 685800"/>
                    <a:gd name="connsiteY2" fmla="*/ 491032 h 491032"/>
                    <a:gd name="connsiteX3" fmla="*/ 0 w 685800"/>
                    <a:gd name="connsiteY3" fmla="*/ 491032 h 491032"/>
                    <a:gd name="connsiteX4" fmla="*/ 0 w 685800"/>
                    <a:gd name="connsiteY4" fmla="*/ 0 h 491032"/>
                    <a:gd name="connsiteX0" fmla="*/ 50800 w 685800"/>
                    <a:gd name="connsiteY0" fmla="*/ 0 h 656132"/>
                    <a:gd name="connsiteX1" fmla="*/ 685800 w 685800"/>
                    <a:gd name="connsiteY1" fmla="*/ 165100 h 656132"/>
                    <a:gd name="connsiteX2" fmla="*/ 685800 w 685800"/>
                    <a:gd name="connsiteY2" fmla="*/ 656132 h 656132"/>
                    <a:gd name="connsiteX3" fmla="*/ 0 w 685800"/>
                    <a:gd name="connsiteY3" fmla="*/ 656132 h 656132"/>
                    <a:gd name="connsiteX4" fmla="*/ 50800 w 685800"/>
                    <a:gd name="connsiteY4" fmla="*/ 0 h 656132"/>
                    <a:gd name="connsiteX0" fmla="*/ 279400 w 914400"/>
                    <a:gd name="connsiteY0" fmla="*/ 0 h 656132"/>
                    <a:gd name="connsiteX1" fmla="*/ 914400 w 914400"/>
                    <a:gd name="connsiteY1" fmla="*/ 165100 h 656132"/>
                    <a:gd name="connsiteX2" fmla="*/ 914400 w 914400"/>
                    <a:gd name="connsiteY2" fmla="*/ 656132 h 656132"/>
                    <a:gd name="connsiteX3" fmla="*/ 0 w 914400"/>
                    <a:gd name="connsiteY3" fmla="*/ 262432 h 656132"/>
                    <a:gd name="connsiteX4" fmla="*/ 279400 w 914400"/>
                    <a:gd name="connsiteY4" fmla="*/ 0 h 656132"/>
                    <a:gd name="connsiteX0" fmla="*/ 279400 w 914400"/>
                    <a:gd name="connsiteY0" fmla="*/ 0 h 884732"/>
                    <a:gd name="connsiteX1" fmla="*/ 914400 w 914400"/>
                    <a:gd name="connsiteY1" fmla="*/ 165100 h 884732"/>
                    <a:gd name="connsiteX2" fmla="*/ 749300 w 914400"/>
                    <a:gd name="connsiteY2" fmla="*/ 884732 h 884732"/>
                    <a:gd name="connsiteX3" fmla="*/ 0 w 914400"/>
                    <a:gd name="connsiteY3" fmla="*/ 262432 h 884732"/>
                    <a:gd name="connsiteX4" fmla="*/ 279400 w 9144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915212"/>
                    <a:gd name="connsiteX1" fmla="*/ 1028700 w 1028700"/>
                    <a:gd name="connsiteY1" fmla="*/ 596900 h 915212"/>
                    <a:gd name="connsiteX2" fmla="*/ 734060 w 1028700"/>
                    <a:gd name="connsiteY2" fmla="*/ 915212 h 915212"/>
                    <a:gd name="connsiteX3" fmla="*/ 0 w 1028700"/>
                    <a:gd name="connsiteY3" fmla="*/ 262432 h 915212"/>
                    <a:gd name="connsiteX4" fmla="*/ 279400 w 1028700"/>
                    <a:gd name="connsiteY4" fmla="*/ 0 h 915212"/>
                    <a:gd name="connsiteX0" fmla="*/ 279400 w 1028700"/>
                    <a:gd name="connsiteY0" fmla="*/ 0 h 915212"/>
                    <a:gd name="connsiteX1" fmla="*/ 1028700 w 1028700"/>
                    <a:gd name="connsiteY1" fmla="*/ 596900 h 915212"/>
                    <a:gd name="connsiteX2" fmla="*/ 734060 w 1028700"/>
                    <a:gd name="connsiteY2" fmla="*/ 915212 h 915212"/>
                    <a:gd name="connsiteX3" fmla="*/ 0 w 1028700"/>
                    <a:gd name="connsiteY3" fmla="*/ 262432 h 915212"/>
                    <a:gd name="connsiteX4" fmla="*/ 279400 w 1028700"/>
                    <a:gd name="connsiteY4" fmla="*/ 0 h 915212"/>
                    <a:gd name="connsiteX0" fmla="*/ 279400 w 1028700"/>
                    <a:gd name="connsiteY0" fmla="*/ 0 h 915212"/>
                    <a:gd name="connsiteX1" fmla="*/ 1028700 w 1028700"/>
                    <a:gd name="connsiteY1" fmla="*/ 596900 h 915212"/>
                    <a:gd name="connsiteX2" fmla="*/ 734060 w 1028700"/>
                    <a:gd name="connsiteY2" fmla="*/ 915212 h 915212"/>
                    <a:gd name="connsiteX3" fmla="*/ 0 w 1028700"/>
                    <a:gd name="connsiteY3" fmla="*/ 262432 h 915212"/>
                    <a:gd name="connsiteX4" fmla="*/ 279400 w 1028700"/>
                    <a:gd name="connsiteY4" fmla="*/ 0 h 915212"/>
                    <a:gd name="connsiteX0" fmla="*/ 279400 w 1028700"/>
                    <a:gd name="connsiteY0" fmla="*/ 0 h 915406"/>
                    <a:gd name="connsiteX1" fmla="*/ 1028700 w 1028700"/>
                    <a:gd name="connsiteY1" fmla="*/ 596900 h 915406"/>
                    <a:gd name="connsiteX2" fmla="*/ 734060 w 1028700"/>
                    <a:gd name="connsiteY2" fmla="*/ 915212 h 915406"/>
                    <a:gd name="connsiteX3" fmla="*/ 436880 w 1028700"/>
                    <a:gd name="connsiteY3" fmla="*/ 576122 h 915406"/>
                    <a:gd name="connsiteX4" fmla="*/ 0 w 1028700"/>
                    <a:gd name="connsiteY4" fmla="*/ 262432 h 915406"/>
                    <a:gd name="connsiteX5" fmla="*/ 279400 w 1028700"/>
                    <a:gd name="connsiteY5" fmla="*/ 0 h 915406"/>
                    <a:gd name="connsiteX0" fmla="*/ 279400 w 1028700"/>
                    <a:gd name="connsiteY0" fmla="*/ 14445 h 929851"/>
                    <a:gd name="connsiteX1" fmla="*/ 1028700 w 1028700"/>
                    <a:gd name="connsiteY1" fmla="*/ 611345 h 929851"/>
                    <a:gd name="connsiteX2" fmla="*/ 734060 w 1028700"/>
                    <a:gd name="connsiteY2" fmla="*/ 929657 h 929851"/>
                    <a:gd name="connsiteX3" fmla="*/ 436880 w 1028700"/>
                    <a:gd name="connsiteY3" fmla="*/ 590567 h 929851"/>
                    <a:gd name="connsiteX4" fmla="*/ 0 w 1028700"/>
                    <a:gd name="connsiteY4" fmla="*/ 276877 h 929851"/>
                    <a:gd name="connsiteX5" fmla="*/ 279400 w 1028700"/>
                    <a:gd name="connsiteY5" fmla="*/ 14445 h 929851"/>
                    <a:gd name="connsiteX0" fmla="*/ 279400 w 1028700"/>
                    <a:gd name="connsiteY0" fmla="*/ 15007 h 930413"/>
                    <a:gd name="connsiteX1" fmla="*/ 1028700 w 1028700"/>
                    <a:gd name="connsiteY1" fmla="*/ 611907 h 930413"/>
                    <a:gd name="connsiteX2" fmla="*/ 734060 w 1028700"/>
                    <a:gd name="connsiteY2" fmla="*/ 930219 h 930413"/>
                    <a:gd name="connsiteX3" fmla="*/ 436880 w 1028700"/>
                    <a:gd name="connsiteY3" fmla="*/ 591129 h 930413"/>
                    <a:gd name="connsiteX4" fmla="*/ 0 w 1028700"/>
                    <a:gd name="connsiteY4" fmla="*/ 277439 h 930413"/>
                    <a:gd name="connsiteX5" fmla="*/ 279400 w 1028700"/>
                    <a:gd name="connsiteY5" fmla="*/ 15007 h 930413"/>
                    <a:gd name="connsiteX0" fmla="*/ 279400 w 1028704"/>
                    <a:gd name="connsiteY0" fmla="*/ 16 h 915422"/>
                    <a:gd name="connsiteX1" fmla="*/ 619760 w 1028704"/>
                    <a:gd name="connsiteY1" fmla="*/ 355159 h 915422"/>
                    <a:gd name="connsiteX2" fmla="*/ 1028700 w 1028704"/>
                    <a:gd name="connsiteY2" fmla="*/ 596916 h 915422"/>
                    <a:gd name="connsiteX3" fmla="*/ 734060 w 1028704"/>
                    <a:gd name="connsiteY3" fmla="*/ 915228 h 915422"/>
                    <a:gd name="connsiteX4" fmla="*/ 436880 w 1028704"/>
                    <a:gd name="connsiteY4" fmla="*/ 576138 h 915422"/>
                    <a:gd name="connsiteX5" fmla="*/ 0 w 1028704"/>
                    <a:gd name="connsiteY5" fmla="*/ 262448 h 915422"/>
                    <a:gd name="connsiteX6" fmla="*/ 279400 w 1028704"/>
                    <a:gd name="connsiteY6" fmla="*/ 16 h 915422"/>
                    <a:gd name="connsiteX0" fmla="*/ 279400 w 1028704"/>
                    <a:gd name="connsiteY0" fmla="*/ 16 h 915422"/>
                    <a:gd name="connsiteX1" fmla="*/ 619760 w 1028704"/>
                    <a:gd name="connsiteY1" fmla="*/ 355159 h 915422"/>
                    <a:gd name="connsiteX2" fmla="*/ 1028700 w 1028704"/>
                    <a:gd name="connsiteY2" fmla="*/ 596916 h 915422"/>
                    <a:gd name="connsiteX3" fmla="*/ 734060 w 1028704"/>
                    <a:gd name="connsiteY3" fmla="*/ 915228 h 915422"/>
                    <a:gd name="connsiteX4" fmla="*/ 436880 w 1028704"/>
                    <a:gd name="connsiteY4" fmla="*/ 576138 h 915422"/>
                    <a:gd name="connsiteX5" fmla="*/ 0 w 1028704"/>
                    <a:gd name="connsiteY5" fmla="*/ 262448 h 915422"/>
                    <a:gd name="connsiteX6" fmla="*/ 279400 w 1028704"/>
                    <a:gd name="connsiteY6" fmla="*/ 16 h 915422"/>
                    <a:gd name="connsiteX0" fmla="*/ 279400 w 1028704"/>
                    <a:gd name="connsiteY0" fmla="*/ 16 h 915422"/>
                    <a:gd name="connsiteX1" fmla="*/ 619760 w 1028704"/>
                    <a:gd name="connsiteY1" fmla="*/ 355159 h 915422"/>
                    <a:gd name="connsiteX2" fmla="*/ 1028700 w 1028704"/>
                    <a:gd name="connsiteY2" fmla="*/ 596916 h 915422"/>
                    <a:gd name="connsiteX3" fmla="*/ 734060 w 1028704"/>
                    <a:gd name="connsiteY3" fmla="*/ 915228 h 915422"/>
                    <a:gd name="connsiteX4" fmla="*/ 436880 w 1028704"/>
                    <a:gd name="connsiteY4" fmla="*/ 576138 h 915422"/>
                    <a:gd name="connsiteX5" fmla="*/ 0 w 1028704"/>
                    <a:gd name="connsiteY5" fmla="*/ 262448 h 915422"/>
                    <a:gd name="connsiteX6" fmla="*/ 279400 w 1028704"/>
                    <a:gd name="connsiteY6" fmla="*/ 16 h 915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8704" h="915422">
                      <a:moveTo>
                        <a:pt x="279400" y="16"/>
                      </a:moveTo>
                      <a:cubicBezTo>
                        <a:pt x="403013" y="-2312"/>
                        <a:pt x="494877" y="255676"/>
                        <a:pt x="619760" y="355159"/>
                      </a:cubicBezTo>
                      <a:cubicBezTo>
                        <a:pt x="744643" y="454642"/>
                        <a:pt x="1029970" y="485791"/>
                        <a:pt x="1028700" y="596916"/>
                      </a:cubicBezTo>
                      <a:cubicBezTo>
                        <a:pt x="828887" y="654760"/>
                        <a:pt x="804333" y="796424"/>
                        <a:pt x="734060" y="915228"/>
                      </a:cubicBezTo>
                      <a:cubicBezTo>
                        <a:pt x="623993" y="923195"/>
                        <a:pt x="559223" y="684935"/>
                        <a:pt x="436880" y="576138"/>
                      </a:cubicBezTo>
                      <a:cubicBezTo>
                        <a:pt x="314537" y="467341"/>
                        <a:pt x="14817" y="369898"/>
                        <a:pt x="0" y="262448"/>
                      </a:cubicBezTo>
                      <a:cubicBezTo>
                        <a:pt x="108373" y="197831"/>
                        <a:pt x="224367" y="148453"/>
                        <a:pt x="279400" y="1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4964B214-F909-C4C8-3686-21995BE42EAE}"/>
              </a:ext>
            </a:extLst>
          </p:cNvPr>
          <p:cNvGrpSpPr/>
          <p:nvPr/>
        </p:nvGrpSpPr>
        <p:grpSpPr>
          <a:xfrm>
            <a:off x="896762" y="512249"/>
            <a:ext cx="4826253" cy="5474740"/>
            <a:chOff x="654660" y="510677"/>
            <a:chExt cx="4826253" cy="5474740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B9C6A4BB-D607-2997-A7F1-DF3392C3944E}"/>
                </a:ext>
              </a:extLst>
            </p:cNvPr>
            <p:cNvGrpSpPr/>
            <p:nvPr/>
          </p:nvGrpSpPr>
          <p:grpSpPr>
            <a:xfrm>
              <a:off x="654660" y="1096144"/>
              <a:ext cx="4609959" cy="4889273"/>
              <a:chOff x="3420581" y="-826527"/>
              <a:chExt cx="5943600" cy="6303719"/>
            </a:xfrm>
          </p:grpSpPr>
          <p:sp>
            <p:nvSpPr>
              <p:cNvPr id="131" name="Rectangle 3">
                <a:extLst>
                  <a:ext uri="{FF2B5EF4-FFF2-40B4-BE49-F238E27FC236}">
                    <a16:creationId xmlns:a16="http://schemas.microsoft.com/office/drawing/2014/main" id="{B6D47B1B-BF20-E555-8EE1-9E62FF8B6BA5}"/>
                  </a:ext>
                </a:extLst>
              </p:cNvPr>
              <p:cNvSpPr/>
              <p:nvPr/>
            </p:nvSpPr>
            <p:spPr>
              <a:xfrm>
                <a:off x="4572000" y="745414"/>
                <a:ext cx="4019550" cy="4731778"/>
              </a:xfrm>
              <a:custGeom>
                <a:avLst/>
                <a:gdLst>
                  <a:gd name="connsiteX0" fmla="*/ 0 w 3581400"/>
                  <a:gd name="connsiteY0" fmla="*/ 0 h 3448050"/>
                  <a:gd name="connsiteX1" fmla="*/ 3581400 w 3581400"/>
                  <a:gd name="connsiteY1" fmla="*/ 0 h 3448050"/>
                  <a:gd name="connsiteX2" fmla="*/ 3581400 w 3581400"/>
                  <a:gd name="connsiteY2" fmla="*/ 3448050 h 3448050"/>
                  <a:gd name="connsiteX3" fmla="*/ 0 w 3581400"/>
                  <a:gd name="connsiteY3" fmla="*/ 3448050 h 3448050"/>
                  <a:gd name="connsiteX4" fmla="*/ 0 w 3581400"/>
                  <a:gd name="connsiteY4" fmla="*/ 0 h 3448050"/>
                  <a:gd name="connsiteX0" fmla="*/ 0 w 3867150"/>
                  <a:gd name="connsiteY0" fmla="*/ 0 h 3486150"/>
                  <a:gd name="connsiteX1" fmla="*/ 3867150 w 3867150"/>
                  <a:gd name="connsiteY1" fmla="*/ 38100 h 3486150"/>
                  <a:gd name="connsiteX2" fmla="*/ 3867150 w 3867150"/>
                  <a:gd name="connsiteY2" fmla="*/ 3486150 h 3486150"/>
                  <a:gd name="connsiteX3" fmla="*/ 285750 w 3867150"/>
                  <a:gd name="connsiteY3" fmla="*/ 3486150 h 3486150"/>
                  <a:gd name="connsiteX4" fmla="*/ 0 w 3867150"/>
                  <a:gd name="connsiteY4" fmla="*/ 0 h 3486150"/>
                  <a:gd name="connsiteX0" fmla="*/ 0 w 3867150"/>
                  <a:gd name="connsiteY0" fmla="*/ 478475 h 3964625"/>
                  <a:gd name="connsiteX1" fmla="*/ 3867150 w 3867150"/>
                  <a:gd name="connsiteY1" fmla="*/ 516575 h 3964625"/>
                  <a:gd name="connsiteX2" fmla="*/ 3867150 w 3867150"/>
                  <a:gd name="connsiteY2" fmla="*/ 3964625 h 3964625"/>
                  <a:gd name="connsiteX3" fmla="*/ 285750 w 3867150"/>
                  <a:gd name="connsiteY3" fmla="*/ 3964625 h 3964625"/>
                  <a:gd name="connsiteX4" fmla="*/ 0 w 3867150"/>
                  <a:gd name="connsiteY4" fmla="*/ 478475 h 3964625"/>
                  <a:gd name="connsiteX0" fmla="*/ 0 w 3867150"/>
                  <a:gd name="connsiteY0" fmla="*/ 572227 h 4058377"/>
                  <a:gd name="connsiteX1" fmla="*/ 3867150 w 3867150"/>
                  <a:gd name="connsiteY1" fmla="*/ 610327 h 4058377"/>
                  <a:gd name="connsiteX2" fmla="*/ 3867150 w 3867150"/>
                  <a:gd name="connsiteY2" fmla="*/ 4058377 h 4058377"/>
                  <a:gd name="connsiteX3" fmla="*/ 285750 w 3867150"/>
                  <a:gd name="connsiteY3" fmla="*/ 4058377 h 4058377"/>
                  <a:gd name="connsiteX4" fmla="*/ 0 w 3867150"/>
                  <a:gd name="connsiteY4" fmla="*/ 572227 h 4058377"/>
                  <a:gd name="connsiteX0" fmla="*/ 0 w 4019550"/>
                  <a:gd name="connsiteY0" fmla="*/ 572227 h 4058377"/>
                  <a:gd name="connsiteX1" fmla="*/ 4019550 w 4019550"/>
                  <a:gd name="connsiteY1" fmla="*/ 610327 h 4058377"/>
                  <a:gd name="connsiteX2" fmla="*/ 3867150 w 4019550"/>
                  <a:gd name="connsiteY2" fmla="*/ 4058377 h 4058377"/>
                  <a:gd name="connsiteX3" fmla="*/ 285750 w 4019550"/>
                  <a:gd name="connsiteY3" fmla="*/ 4058377 h 4058377"/>
                  <a:gd name="connsiteX4" fmla="*/ 0 w 4019550"/>
                  <a:gd name="connsiteY4" fmla="*/ 572227 h 4058377"/>
                  <a:gd name="connsiteX0" fmla="*/ 0 w 4019550"/>
                  <a:gd name="connsiteY0" fmla="*/ 572227 h 4456310"/>
                  <a:gd name="connsiteX1" fmla="*/ 4019550 w 4019550"/>
                  <a:gd name="connsiteY1" fmla="*/ 610327 h 4456310"/>
                  <a:gd name="connsiteX2" fmla="*/ 3867150 w 4019550"/>
                  <a:gd name="connsiteY2" fmla="*/ 4058377 h 4456310"/>
                  <a:gd name="connsiteX3" fmla="*/ 285750 w 4019550"/>
                  <a:gd name="connsiteY3" fmla="*/ 4058377 h 4456310"/>
                  <a:gd name="connsiteX4" fmla="*/ 0 w 4019550"/>
                  <a:gd name="connsiteY4" fmla="*/ 572227 h 4456310"/>
                  <a:gd name="connsiteX0" fmla="*/ 0 w 4019550"/>
                  <a:gd name="connsiteY0" fmla="*/ 572227 h 4694671"/>
                  <a:gd name="connsiteX1" fmla="*/ 4019550 w 4019550"/>
                  <a:gd name="connsiteY1" fmla="*/ 610327 h 4694671"/>
                  <a:gd name="connsiteX2" fmla="*/ 3867150 w 4019550"/>
                  <a:gd name="connsiteY2" fmla="*/ 4058377 h 4694671"/>
                  <a:gd name="connsiteX3" fmla="*/ 285750 w 4019550"/>
                  <a:gd name="connsiteY3" fmla="*/ 4058377 h 4694671"/>
                  <a:gd name="connsiteX4" fmla="*/ 0 w 4019550"/>
                  <a:gd name="connsiteY4" fmla="*/ 572227 h 4694671"/>
                  <a:gd name="connsiteX0" fmla="*/ 0 w 4019550"/>
                  <a:gd name="connsiteY0" fmla="*/ 572227 h 4731778"/>
                  <a:gd name="connsiteX1" fmla="*/ 4019550 w 4019550"/>
                  <a:gd name="connsiteY1" fmla="*/ 610327 h 4731778"/>
                  <a:gd name="connsiteX2" fmla="*/ 3867150 w 4019550"/>
                  <a:gd name="connsiteY2" fmla="*/ 4058377 h 4731778"/>
                  <a:gd name="connsiteX3" fmla="*/ 285750 w 4019550"/>
                  <a:gd name="connsiteY3" fmla="*/ 4058377 h 4731778"/>
                  <a:gd name="connsiteX4" fmla="*/ 0 w 4019550"/>
                  <a:gd name="connsiteY4" fmla="*/ 572227 h 4731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19550" h="4731778">
                    <a:moveTo>
                      <a:pt x="0" y="572227"/>
                    </a:moveTo>
                    <a:cubicBezTo>
                      <a:pt x="2241550" y="-519973"/>
                      <a:pt x="3625850" y="216627"/>
                      <a:pt x="4019550" y="610327"/>
                    </a:cubicBezTo>
                    <a:lnTo>
                      <a:pt x="3867150" y="4058377"/>
                    </a:lnTo>
                    <a:cubicBezTo>
                      <a:pt x="2425700" y="5048977"/>
                      <a:pt x="1517650" y="4858477"/>
                      <a:pt x="285750" y="4058377"/>
                    </a:cubicBezTo>
                    <a:lnTo>
                      <a:pt x="0" y="572227"/>
                    </a:lnTo>
                    <a:close/>
                  </a:path>
                </a:pathLst>
              </a:custGeom>
              <a:solidFill>
                <a:srgbClr val="83E8D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B169F7BF-8390-E51E-C794-218FC008FD6C}"/>
                  </a:ext>
                </a:extLst>
              </p:cNvPr>
              <p:cNvSpPr/>
              <p:nvPr/>
            </p:nvSpPr>
            <p:spPr>
              <a:xfrm>
                <a:off x="4724400" y="3213747"/>
                <a:ext cx="3794759" cy="2263445"/>
              </a:xfrm>
              <a:custGeom>
                <a:avLst/>
                <a:gdLst>
                  <a:gd name="connsiteX0" fmla="*/ 0 w 3781918"/>
                  <a:gd name="connsiteY0" fmla="*/ 0 h 2263445"/>
                  <a:gd name="connsiteX1" fmla="*/ 135066 w 3781918"/>
                  <a:gd name="connsiteY1" fmla="*/ 75498 h 2263445"/>
                  <a:gd name="connsiteX2" fmla="*/ 3604721 w 3781918"/>
                  <a:gd name="connsiteY2" fmla="*/ 104799 h 2263445"/>
                  <a:gd name="connsiteX3" fmla="*/ 3781918 w 3781918"/>
                  <a:gd name="connsiteY3" fmla="*/ 2061 h 2263445"/>
                  <a:gd name="connsiteX4" fmla="*/ 3711731 w 3781918"/>
                  <a:gd name="connsiteY4" fmla="*/ 1590044 h 2263445"/>
                  <a:gd name="connsiteX5" fmla="*/ 130331 w 3781918"/>
                  <a:gd name="connsiteY5" fmla="*/ 1590044 h 2263445"/>
                  <a:gd name="connsiteX6" fmla="*/ 0 w 3781918"/>
                  <a:gd name="connsiteY6" fmla="*/ 0 h 226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81918" h="2263445">
                    <a:moveTo>
                      <a:pt x="0" y="0"/>
                    </a:moveTo>
                    <a:lnTo>
                      <a:pt x="135066" y="75498"/>
                    </a:lnTo>
                    <a:cubicBezTo>
                      <a:pt x="1309020" y="706958"/>
                      <a:pt x="2250605" y="844345"/>
                      <a:pt x="3604721" y="104799"/>
                    </a:cubicBezTo>
                    <a:lnTo>
                      <a:pt x="3781918" y="2061"/>
                    </a:lnTo>
                    <a:lnTo>
                      <a:pt x="3711731" y="1590044"/>
                    </a:lnTo>
                    <a:cubicBezTo>
                      <a:pt x="2270281" y="2580644"/>
                      <a:pt x="1362231" y="2390144"/>
                      <a:pt x="130331" y="159004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9CC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Rectangle 11">
                <a:extLst>
                  <a:ext uri="{FF2B5EF4-FFF2-40B4-BE49-F238E27FC236}">
                    <a16:creationId xmlns:a16="http://schemas.microsoft.com/office/drawing/2014/main" id="{F6F75EBC-4192-D282-858B-538FC73DCF3A}"/>
                  </a:ext>
                </a:extLst>
              </p:cNvPr>
              <p:cNvSpPr/>
              <p:nvPr/>
            </p:nvSpPr>
            <p:spPr>
              <a:xfrm>
                <a:off x="4889623" y="1443984"/>
                <a:ext cx="3480945" cy="1130956"/>
              </a:xfrm>
              <a:custGeom>
                <a:avLst/>
                <a:gdLst>
                  <a:gd name="connsiteX0" fmla="*/ 0 w 1965960"/>
                  <a:gd name="connsiteY0" fmla="*/ 0 h 792480"/>
                  <a:gd name="connsiteX1" fmla="*/ 1965960 w 1965960"/>
                  <a:gd name="connsiteY1" fmla="*/ 0 h 792480"/>
                  <a:gd name="connsiteX2" fmla="*/ 1965960 w 1965960"/>
                  <a:gd name="connsiteY2" fmla="*/ 792480 h 792480"/>
                  <a:gd name="connsiteX3" fmla="*/ 0 w 1965960"/>
                  <a:gd name="connsiteY3" fmla="*/ 792480 h 792480"/>
                  <a:gd name="connsiteX4" fmla="*/ 0 w 1965960"/>
                  <a:gd name="connsiteY4" fmla="*/ 0 h 792480"/>
                  <a:gd name="connsiteX0" fmla="*/ 198120 w 1965960"/>
                  <a:gd name="connsiteY0" fmla="*/ 0 h 1059180"/>
                  <a:gd name="connsiteX1" fmla="*/ 1965960 w 1965960"/>
                  <a:gd name="connsiteY1" fmla="*/ 266700 h 1059180"/>
                  <a:gd name="connsiteX2" fmla="*/ 1965960 w 1965960"/>
                  <a:gd name="connsiteY2" fmla="*/ 1059180 h 1059180"/>
                  <a:gd name="connsiteX3" fmla="*/ 0 w 1965960"/>
                  <a:gd name="connsiteY3" fmla="*/ 1059180 h 1059180"/>
                  <a:gd name="connsiteX4" fmla="*/ 198120 w 1965960"/>
                  <a:gd name="connsiteY4" fmla="*/ 0 h 1059180"/>
                  <a:gd name="connsiteX0" fmla="*/ 198120 w 1965960"/>
                  <a:gd name="connsiteY0" fmla="*/ 0 h 1059180"/>
                  <a:gd name="connsiteX1" fmla="*/ 1965960 w 1965960"/>
                  <a:gd name="connsiteY1" fmla="*/ 266700 h 1059180"/>
                  <a:gd name="connsiteX2" fmla="*/ 1965960 w 1965960"/>
                  <a:gd name="connsiteY2" fmla="*/ 1059180 h 1059180"/>
                  <a:gd name="connsiteX3" fmla="*/ 0 w 1965960"/>
                  <a:gd name="connsiteY3" fmla="*/ 1059180 h 1059180"/>
                  <a:gd name="connsiteX4" fmla="*/ 198120 w 1965960"/>
                  <a:gd name="connsiteY4" fmla="*/ 0 h 1059180"/>
                  <a:gd name="connsiteX0" fmla="*/ 326265 w 2094105"/>
                  <a:gd name="connsiteY0" fmla="*/ 0 h 1059180"/>
                  <a:gd name="connsiteX1" fmla="*/ 2094105 w 2094105"/>
                  <a:gd name="connsiteY1" fmla="*/ 266700 h 1059180"/>
                  <a:gd name="connsiteX2" fmla="*/ 2094105 w 2094105"/>
                  <a:gd name="connsiteY2" fmla="*/ 1059180 h 1059180"/>
                  <a:gd name="connsiteX3" fmla="*/ 128145 w 2094105"/>
                  <a:gd name="connsiteY3" fmla="*/ 1059180 h 1059180"/>
                  <a:gd name="connsiteX4" fmla="*/ 189105 w 2094105"/>
                  <a:gd name="connsiteY4" fmla="*/ 236220 h 1059180"/>
                  <a:gd name="connsiteX5" fmla="*/ 326265 w 2094105"/>
                  <a:gd name="connsiteY5" fmla="*/ 0 h 1059180"/>
                  <a:gd name="connsiteX0" fmla="*/ 672582 w 2440422"/>
                  <a:gd name="connsiteY0" fmla="*/ 0 h 1059180"/>
                  <a:gd name="connsiteX1" fmla="*/ 2440422 w 2440422"/>
                  <a:gd name="connsiteY1" fmla="*/ 266700 h 1059180"/>
                  <a:gd name="connsiteX2" fmla="*/ 2440422 w 2440422"/>
                  <a:gd name="connsiteY2" fmla="*/ 1059180 h 1059180"/>
                  <a:gd name="connsiteX3" fmla="*/ 474462 w 2440422"/>
                  <a:gd name="connsiteY3" fmla="*/ 1059180 h 1059180"/>
                  <a:gd name="connsiteX4" fmla="*/ 535422 w 2440422"/>
                  <a:gd name="connsiteY4" fmla="*/ 236220 h 1059180"/>
                  <a:gd name="connsiteX5" fmla="*/ 672582 w 2440422"/>
                  <a:gd name="connsiteY5" fmla="*/ 0 h 1059180"/>
                  <a:gd name="connsiteX0" fmla="*/ 707265 w 2475105"/>
                  <a:gd name="connsiteY0" fmla="*/ 0 h 1059180"/>
                  <a:gd name="connsiteX1" fmla="*/ 2475105 w 2475105"/>
                  <a:gd name="connsiteY1" fmla="*/ 266700 h 1059180"/>
                  <a:gd name="connsiteX2" fmla="*/ 2475105 w 2475105"/>
                  <a:gd name="connsiteY2" fmla="*/ 1059180 h 1059180"/>
                  <a:gd name="connsiteX3" fmla="*/ 509145 w 2475105"/>
                  <a:gd name="connsiteY3" fmla="*/ 1059180 h 1059180"/>
                  <a:gd name="connsiteX4" fmla="*/ 570105 w 2475105"/>
                  <a:gd name="connsiteY4" fmla="*/ 236220 h 1059180"/>
                  <a:gd name="connsiteX5" fmla="*/ 707265 w 2475105"/>
                  <a:gd name="connsiteY5" fmla="*/ 0 h 1059180"/>
                  <a:gd name="connsiteX0" fmla="*/ 707265 w 2475105"/>
                  <a:gd name="connsiteY0" fmla="*/ 0 h 1059180"/>
                  <a:gd name="connsiteX1" fmla="*/ 2056007 w 2475105"/>
                  <a:gd name="connsiteY1" fmla="*/ 68580 h 1059180"/>
                  <a:gd name="connsiteX2" fmla="*/ 2475105 w 2475105"/>
                  <a:gd name="connsiteY2" fmla="*/ 266700 h 1059180"/>
                  <a:gd name="connsiteX3" fmla="*/ 2475105 w 2475105"/>
                  <a:gd name="connsiteY3" fmla="*/ 1059180 h 1059180"/>
                  <a:gd name="connsiteX4" fmla="*/ 509145 w 2475105"/>
                  <a:gd name="connsiteY4" fmla="*/ 1059180 h 1059180"/>
                  <a:gd name="connsiteX5" fmla="*/ 570105 w 2475105"/>
                  <a:gd name="connsiteY5" fmla="*/ 236220 h 1059180"/>
                  <a:gd name="connsiteX6" fmla="*/ 707265 w 2475105"/>
                  <a:gd name="connsiteY6" fmla="*/ 0 h 1059180"/>
                  <a:gd name="connsiteX0" fmla="*/ 707265 w 2475105"/>
                  <a:gd name="connsiteY0" fmla="*/ 91999 h 1151179"/>
                  <a:gd name="connsiteX1" fmla="*/ 2056007 w 2475105"/>
                  <a:gd name="connsiteY1" fmla="*/ 160579 h 1151179"/>
                  <a:gd name="connsiteX2" fmla="*/ 2475105 w 2475105"/>
                  <a:gd name="connsiteY2" fmla="*/ 358699 h 1151179"/>
                  <a:gd name="connsiteX3" fmla="*/ 2475105 w 2475105"/>
                  <a:gd name="connsiteY3" fmla="*/ 1151179 h 1151179"/>
                  <a:gd name="connsiteX4" fmla="*/ 509145 w 2475105"/>
                  <a:gd name="connsiteY4" fmla="*/ 1151179 h 1151179"/>
                  <a:gd name="connsiteX5" fmla="*/ 570105 w 2475105"/>
                  <a:gd name="connsiteY5" fmla="*/ 328219 h 1151179"/>
                  <a:gd name="connsiteX6" fmla="*/ 707265 w 2475105"/>
                  <a:gd name="connsiteY6" fmla="*/ 91999 h 1151179"/>
                  <a:gd name="connsiteX0" fmla="*/ 707265 w 2475105"/>
                  <a:gd name="connsiteY0" fmla="*/ 71776 h 1130956"/>
                  <a:gd name="connsiteX1" fmla="*/ 2056007 w 2475105"/>
                  <a:gd name="connsiteY1" fmla="*/ 140356 h 1130956"/>
                  <a:gd name="connsiteX2" fmla="*/ 2475105 w 2475105"/>
                  <a:gd name="connsiteY2" fmla="*/ 338476 h 1130956"/>
                  <a:gd name="connsiteX3" fmla="*/ 2475105 w 2475105"/>
                  <a:gd name="connsiteY3" fmla="*/ 1130956 h 1130956"/>
                  <a:gd name="connsiteX4" fmla="*/ 509145 w 2475105"/>
                  <a:gd name="connsiteY4" fmla="*/ 1130956 h 1130956"/>
                  <a:gd name="connsiteX5" fmla="*/ 570105 w 2475105"/>
                  <a:gd name="connsiteY5" fmla="*/ 307996 h 1130956"/>
                  <a:gd name="connsiteX6" fmla="*/ 707265 w 2475105"/>
                  <a:gd name="connsiteY6" fmla="*/ 71776 h 1130956"/>
                  <a:gd name="connsiteX0" fmla="*/ 707265 w 3480945"/>
                  <a:gd name="connsiteY0" fmla="*/ 71776 h 1130956"/>
                  <a:gd name="connsiteX1" fmla="*/ 2056007 w 3480945"/>
                  <a:gd name="connsiteY1" fmla="*/ 140356 h 1130956"/>
                  <a:gd name="connsiteX2" fmla="*/ 3480945 w 3480945"/>
                  <a:gd name="connsiteY2" fmla="*/ 384196 h 1130956"/>
                  <a:gd name="connsiteX3" fmla="*/ 2475105 w 3480945"/>
                  <a:gd name="connsiteY3" fmla="*/ 1130956 h 1130956"/>
                  <a:gd name="connsiteX4" fmla="*/ 509145 w 3480945"/>
                  <a:gd name="connsiteY4" fmla="*/ 1130956 h 1130956"/>
                  <a:gd name="connsiteX5" fmla="*/ 570105 w 3480945"/>
                  <a:gd name="connsiteY5" fmla="*/ 307996 h 1130956"/>
                  <a:gd name="connsiteX6" fmla="*/ 707265 w 3480945"/>
                  <a:gd name="connsiteY6" fmla="*/ 71776 h 1130956"/>
                  <a:gd name="connsiteX0" fmla="*/ 707265 w 3480945"/>
                  <a:gd name="connsiteY0" fmla="*/ 71776 h 1130956"/>
                  <a:gd name="connsiteX1" fmla="*/ 2056007 w 3480945"/>
                  <a:gd name="connsiteY1" fmla="*/ 140356 h 1130956"/>
                  <a:gd name="connsiteX2" fmla="*/ 3480945 w 3480945"/>
                  <a:gd name="connsiteY2" fmla="*/ 384196 h 1130956"/>
                  <a:gd name="connsiteX3" fmla="*/ 2475105 w 3480945"/>
                  <a:gd name="connsiteY3" fmla="*/ 1130956 h 1130956"/>
                  <a:gd name="connsiteX4" fmla="*/ 509145 w 3480945"/>
                  <a:gd name="connsiteY4" fmla="*/ 1130956 h 1130956"/>
                  <a:gd name="connsiteX5" fmla="*/ 570105 w 3480945"/>
                  <a:gd name="connsiteY5" fmla="*/ 307996 h 1130956"/>
                  <a:gd name="connsiteX6" fmla="*/ 707265 w 3480945"/>
                  <a:gd name="connsiteY6" fmla="*/ 71776 h 1130956"/>
                  <a:gd name="connsiteX0" fmla="*/ 707265 w 3480945"/>
                  <a:gd name="connsiteY0" fmla="*/ 71776 h 1130956"/>
                  <a:gd name="connsiteX1" fmla="*/ 2056007 w 3480945"/>
                  <a:gd name="connsiteY1" fmla="*/ 140356 h 1130956"/>
                  <a:gd name="connsiteX2" fmla="*/ 3480945 w 3480945"/>
                  <a:gd name="connsiteY2" fmla="*/ 384196 h 1130956"/>
                  <a:gd name="connsiteX3" fmla="*/ 2475105 w 3480945"/>
                  <a:gd name="connsiteY3" fmla="*/ 1130956 h 1130956"/>
                  <a:gd name="connsiteX4" fmla="*/ 509145 w 3480945"/>
                  <a:gd name="connsiteY4" fmla="*/ 1130956 h 1130956"/>
                  <a:gd name="connsiteX5" fmla="*/ 570105 w 3480945"/>
                  <a:gd name="connsiteY5" fmla="*/ 307996 h 1130956"/>
                  <a:gd name="connsiteX6" fmla="*/ 707265 w 3480945"/>
                  <a:gd name="connsiteY6" fmla="*/ 71776 h 1130956"/>
                  <a:gd name="connsiteX0" fmla="*/ 707265 w 3480945"/>
                  <a:gd name="connsiteY0" fmla="*/ 71776 h 1130956"/>
                  <a:gd name="connsiteX1" fmla="*/ 2056007 w 3480945"/>
                  <a:gd name="connsiteY1" fmla="*/ 140356 h 1130956"/>
                  <a:gd name="connsiteX2" fmla="*/ 3480945 w 3480945"/>
                  <a:gd name="connsiteY2" fmla="*/ 384196 h 1130956"/>
                  <a:gd name="connsiteX3" fmla="*/ 2475105 w 3480945"/>
                  <a:gd name="connsiteY3" fmla="*/ 1130956 h 1130956"/>
                  <a:gd name="connsiteX4" fmla="*/ 509145 w 3480945"/>
                  <a:gd name="connsiteY4" fmla="*/ 1130956 h 1130956"/>
                  <a:gd name="connsiteX5" fmla="*/ 570105 w 3480945"/>
                  <a:gd name="connsiteY5" fmla="*/ 307996 h 1130956"/>
                  <a:gd name="connsiteX6" fmla="*/ 707265 w 3480945"/>
                  <a:gd name="connsiteY6" fmla="*/ 71776 h 1130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80945" h="1130956">
                    <a:moveTo>
                      <a:pt x="707265" y="71776"/>
                    </a:moveTo>
                    <a:cubicBezTo>
                      <a:pt x="984126" y="117496"/>
                      <a:pt x="1413386" y="-156824"/>
                      <a:pt x="2056007" y="140356"/>
                    </a:cubicBezTo>
                    <a:cubicBezTo>
                      <a:pt x="2431926" y="114956"/>
                      <a:pt x="2998346" y="-192384"/>
                      <a:pt x="3480945" y="384196"/>
                    </a:cubicBezTo>
                    <a:cubicBezTo>
                      <a:pt x="3145665" y="633116"/>
                      <a:pt x="3107565" y="882036"/>
                      <a:pt x="2475105" y="1130956"/>
                    </a:cubicBezTo>
                    <a:lnTo>
                      <a:pt x="509145" y="1130956"/>
                    </a:lnTo>
                    <a:cubicBezTo>
                      <a:pt x="88775" y="995066"/>
                      <a:pt x="-415415" y="415946"/>
                      <a:pt x="570105" y="307996"/>
                    </a:cubicBezTo>
                    <a:cubicBezTo>
                      <a:pt x="603125" y="131466"/>
                      <a:pt x="401195" y="83206"/>
                      <a:pt x="707265" y="71776"/>
                    </a:cubicBezTo>
                    <a:close/>
                  </a:path>
                </a:pathLst>
              </a:custGeom>
              <a:solidFill>
                <a:srgbClr val="FFA9CC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6285B75E-234F-C221-1B98-E721666D7ED4}"/>
                  </a:ext>
                </a:extLst>
              </p:cNvPr>
              <p:cNvSpPr/>
              <p:nvPr/>
            </p:nvSpPr>
            <p:spPr>
              <a:xfrm>
                <a:off x="3420581" y="431406"/>
                <a:ext cx="5943600" cy="2705100"/>
              </a:xfrm>
              <a:custGeom>
                <a:avLst/>
                <a:gdLst>
                  <a:gd name="connsiteX0" fmla="*/ 3048000 w 5943600"/>
                  <a:gd name="connsiteY0" fmla="*/ 0 h 2705100"/>
                  <a:gd name="connsiteX1" fmla="*/ 5943600 w 5943600"/>
                  <a:gd name="connsiteY1" fmla="*/ 952500 h 2705100"/>
                  <a:gd name="connsiteX2" fmla="*/ 3124200 w 5943600"/>
                  <a:gd name="connsiteY2" fmla="*/ 2705100 h 2705100"/>
                  <a:gd name="connsiteX3" fmla="*/ 0 w 5943600"/>
                  <a:gd name="connsiteY3" fmla="*/ 1447800 h 2705100"/>
                  <a:gd name="connsiteX4" fmla="*/ 3048000 w 5943600"/>
                  <a:gd name="connsiteY4" fmla="*/ 0 h 2705100"/>
                  <a:gd name="connsiteX5" fmla="*/ 3113860 w 5943600"/>
                  <a:gd name="connsiteY5" fmla="*/ 621644 h 2705100"/>
                  <a:gd name="connsiteX6" fmla="*/ 1630375 w 5943600"/>
                  <a:gd name="connsiteY6" fmla="*/ 1361321 h 2705100"/>
                  <a:gd name="connsiteX7" fmla="*/ 3113860 w 5943600"/>
                  <a:gd name="connsiteY7" fmla="*/ 2100998 h 2705100"/>
                  <a:gd name="connsiteX8" fmla="*/ 4597345 w 5943600"/>
                  <a:gd name="connsiteY8" fmla="*/ 1361321 h 2705100"/>
                  <a:gd name="connsiteX9" fmla="*/ 3113860 w 5943600"/>
                  <a:gd name="connsiteY9" fmla="*/ 621644 h 2705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943600" h="2705100">
                    <a:moveTo>
                      <a:pt x="3048000" y="0"/>
                    </a:moveTo>
                    <a:cubicBezTo>
                      <a:pt x="4013200" y="165100"/>
                      <a:pt x="5340350" y="406400"/>
                      <a:pt x="5943600" y="952500"/>
                    </a:cubicBezTo>
                    <a:cubicBezTo>
                      <a:pt x="5842000" y="1308100"/>
                      <a:pt x="4616450" y="2139950"/>
                      <a:pt x="3124200" y="2705100"/>
                    </a:cubicBezTo>
                    <a:cubicBezTo>
                      <a:pt x="1771650" y="2457450"/>
                      <a:pt x="476250" y="1809750"/>
                      <a:pt x="0" y="1447800"/>
                    </a:cubicBezTo>
                    <a:cubicBezTo>
                      <a:pt x="450850" y="774700"/>
                      <a:pt x="2006600" y="292100"/>
                      <a:pt x="3048000" y="0"/>
                    </a:cubicBezTo>
                    <a:close/>
                    <a:moveTo>
                      <a:pt x="3113860" y="621644"/>
                    </a:moveTo>
                    <a:cubicBezTo>
                      <a:pt x="2294554" y="621644"/>
                      <a:pt x="1630375" y="952809"/>
                      <a:pt x="1630375" y="1361321"/>
                    </a:cubicBezTo>
                    <a:cubicBezTo>
                      <a:pt x="1630375" y="1769833"/>
                      <a:pt x="2294554" y="2100998"/>
                      <a:pt x="3113860" y="2100998"/>
                    </a:cubicBezTo>
                    <a:cubicBezTo>
                      <a:pt x="3933166" y="2100998"/>
                      <a:pt x="4597345" y="1769833"/>
                      <a:pt x="4597345" y="1361321"/>
                    </a:cubicBezTo>
                    <a:cubicBezTo>
                      <a:pt x="4597345" y="952809"/>
                      <a:pt x="3933166" y="621644"/>
                      <a:pt x="3113860" y="621644"/>
                    </a:cubicBezTo>
                    <a:close/>
                  </a:path>
                </a:pathLst>
              </a:custGeom>
              <a:solidFill>
                <a:srgbClr val="83E8D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Rectangle 13">
                <a:extLst>
                  <a:ext uri="{FF2B5EF4-FFF2-40B4-BE49-F238E27FC236}">
                    <a16:creationId xmlns:a16="http://schemas.microsoft.com/office/drawing/2014/main" id="{3CD45733-4EAF-DE2C-C274-EE1418D67533}"/>
                  </a:ext>
                </a:extLst>
              </p:cNvPr>
              <p:cNvSpPr/>
              <p:nvPr/>
            </p:nvSpPr>
            <p:spPr>
              <a:xfrm>
                <a:off x="3751744" y="-826527"/>
                <a:ext cx="2245831" cy="3052216"/>
              </a:xfrm>
              <a:custGeom>
                <a:avLst/>
                <a:gdLst>
                  <a:gd name="connsiteX0" fmla="*/ 0 w 254000"/>
                  <a:gd name="connsiteY0" fmla="*/ 0 h 209550"/>
                  <a:gd name="connsiteX1" fmla="*/ 254000 w 254000"/>
                  <a:gd name="connsiteY1" fmla="*/ 0 h 209550"/>
                  <a:gd name="connsiteX2" fmla="*/ 254000 w 254000"/>
                  <a:gd name="connsiteY2" fmla="*/ 209550 h 209550"/>
                  <a:gd name="connsiteX3" fmla="*/ 0 w 254000"/>
                  <a:gd name="connsiteY3" fmla="*/ 209550 h 209550"/>
                  <a:gd name="connsiteX4" fmla="*/ 0 w 254000"/>
                  <a:gd name="connsiteY4" fmla="*/ 0 h 209550"/>
                  <a:gd name="connsiteX0" fmla="*/ 0 w 2006600"/>
                  <a:gd name="connsiteY0" fmla="*/ 0 h 2809875"/>
                  <a:gd name="connsiteX1" fmla="*/ 2006600 w 2006600"/>
                  <a:gd name="connsiteY1" fmla="*/ 2600325 h 2809875"/>
                  <a:gd name="connsiteX2" fmla="*/ 2006600 w 2006600"/>
                  <a:gd name="connsiteY2" fmla="*/ 2809875 h 2809875"/>
                  <a:gd name="connsiteX3" fmla="*/ 1752600 w 2006600"/>
                  <a:gd name="connsiteY3" fmla="*/ 2809875 h 2809875"/>
                  <a:gd name="connsiteX4" fmla="*/ 0 w 2006600"/>
                  <a:gd name="connsiteY4" fmla="*/ 0 h 2809875"/>
                  <a:gd name="connsiteX0" fmla="*/ 0 w 2120900"/>
                  <a:gd name="connsiteY0" fmla="*/ 0 h 3019425"/>
                  <a:gd name="connsiteX1" fmla="*/ 2006600 w 2120900"/>
                  <a:gd name="connsiteY1" fmla="*/ 2600325 h 3019425"/>
                  <a:gd name="connsiteX2" fmla="*/ 2120900 w 2120900"/>
                  <a:gd name="connsiteY2" fmla="*/ 3019425 h 3019425"/>
                  <a:gd name="connsiteX3" fmla="*/ 1752600 w 2120900"/>
                  <a:gd name="connsiteY3" fmla="*/ 2809875 h 3019425"/>
                  <a:gd name="connsiteX4" fmla="*/ 0 w 2120900"/>
                  <a:gd name="connsiteY4" fmla="*/ 0 h 3019425"/>
                  <a:gd name="connsiteX0" fmla="*/ 0 w 2006600"/>
                  <a:gd name="connsiteY0" fmla="*/ 0 h 2809875"/>
                  <a:gd name="connsiteX1" fmla="*/ 2006600 w 2006600"/>
                  <a:gd name="connsiteY1" fmla="*/ 2600325 h 2809875"/>
                  <a:gd name="connsiteX2" fmla="*/ 1752600 w 2006600"/>
                  <a:gd name="connsiteY2" fmla="*/ 2809875 h 2809875"/>
                  <a:gd name="connsiteX3" fmla="*/ 0 w 2006600"/>
                  <a:gd name="connsiteY3" fmla="*/ 0 h 2809875"/>
                  <a:gd name="connsiteX0" fmla="*/ 0 w 2006600"/>
                  <a:gd name="connsiteY0" fmla="*/ 0 h 3019425"/>
                  <a:gd name="connsiteX1" fmla="*/ 2006600 w 2006600"/>
                  <a:gd name="connsiteY1" fmla="*/ 2600325 h 3019425"/>
                  <a:gd name="connsiteX2" fmla="*/ 1876425 w 2006600"/>
                  <a:gd name="connsiteY2" fmla="*/ 3019425 h 3019425"/>
                  <a:gd name="connsiteX3" fmla="*/ 0 w 2006600"/>
                  <a:gd name="connsiteY3" fmla="*/ 0 h 3019425"/>
                  <a:gd name="connsiteX0" fmla="*/ 0 w 2149475"/>
                  <a:gd name="connsiteY0" fmla="*/ 0 h 3019425"/>
                  <a:gd name="connsiteX1" fmla="*/ 2149475 w 2149475"/>
                  <a:gd name="connsiteY1" fmla="*/ 2943225 h 3019425"/>
                  <a:gd name="connsiteX2" fmla="*/ 1876425 w 2149475"/>
                  <a:gd name="connsiteY2" fmla="*/ 3019425 h 3019425"/>
                  <a:gd name="connsiteX3" fmla="*/ 0 w 2149475"/>
                  <a:gd name="connsiteY3" fmla="*/ 0 h 3019425"/>
                  <a:gd name="connsiteX0" fmla="*/ 0 w 2149475"/>
                  <a:gd name="connsiteY0" fmla="*/ 21985 h 3041410"/>
                  <a:gd name="connsiteX1" fmla="*/ 2149475 w 2149475"/>
                  <a:gd name="connsiteY1" fmla="*/ 2965210 h 3041410"/>
                  <a:gd name="connsiteX2" fmla="*/ 1876425 w 2149475"/>
                  <a:gd name="connsiteY2" fmla="*/ 3041410 h 3041410"/>
                  <a:gd name="connsiteX3" fmla="*/ 0 w 2149475"/>
                  <a:gd name="connsiteY3" fmla="*/ 21985 h 3041410"/>
                  <a:gd name="connsiteX0" fmla="*/ 85514 w 2234989"/>
                  <a:gd name="connsiteY0" fmla="*/ 21985 h 3041410"/>
                  <a:gd name="connsiteX1" fmla="*/ 2234989 w 2234989"/>
                  <a:gd name="connsiteY1" fmla="*/ 2965210 h 3041410"/>
                  <a:gd name="connsiteX2" fmla="*/ 1961939 w 2234989"/>
                  <a:gd name="connsiteY2" fmla="*/ 3041410 h 3041410"/>
                  <a:gd name="connsiteX3" fmla="*/ 85514 w 2234989"/>
                  <a:gd name="connsiteY3" fmla="*/ 21985 h 3041410"/>
                  <a:gd name="connsiteX0" fmla="*/ 96356 w 2245831"/>
                  <a:gd name="connsiteY0" fmla="*/ 21985 h 3041410"/>
                  <a:gd name="connsiteX1" fmla="*/ 2245831 w 2245831"/>
                  <a:gd name="connsiteY1" fmla="*/ 2965210 h 3041410"/>
                  <a:gd name="connsiteX2" fmla="*/ 1972781 w 2245831"/>
                  <a:gd name="connsiteY2" fmla="*/ 3041410 h 3041410"/>
                  <a:gd name="connsiteX3" fmla="*/ 96356 w 2245831"/>
                  <a:gd name="connsiteY3" fmla="*/ 21985 h 3041410"/>
                  <a:gd name="connsiteX0" fmla="*/ 96356 w 2245831"/>
                  <a:gd name="connsiteY0" fmla="*/ 32791 h 3052216"/>
                  <a:gd name="connsiteX1" fmla="*/ 2245831 w 2245831"/>
                  <a:gd name="connsiteY1" fmla="*/ 2976016 h 3052216"/>
                  <a:gd name="connsiteX2" fmla="*/ 1972781 w 2245831"/>
                  <a:gd name="connsiteY2" fmla="*/ 3052216 h 3052216"/>
                  <a:gd name="connsiteX3" fmla="*/ 96356 w 2245831"/>
                  <a:gd name="connsiteY3" fmla="*/ 32791 h 3052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45831" h="3052216">
                    <a:moveTo>
                      <a:pt x="96356" y="32791"/>
                    </a:moveTo>
                    <a:cubicBezTo>
                      <a:pt x="650923" y="-300584"/>
                      <a:pt x="1529339" y="1994941"/>
                      <a:pt x="2245831" y="2976016"/>
                    </a:cubicBezTo>
                    <a:lnTo>
                      <a:pt x="1972781" y="3052216"/>
                    </a:lnTo>
                    <a:cubicBezTo>
                      <a:pt x="1347306" y="2045741"/>
                      <a:pt x="-430694" y="610641"/>
                      <a:pt x="96356" y="32791"/>
                    </a:cubicBezTo>
                    <a:close/>
                  </a:path>
                </a:pathLst>
              </a:custGeom>
              <a:solidFill>
                <a:srgbClr val="83E8D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Rectangle 11">
                <a:extLst>
                  <a:ext uri="{FF2B5EF4-FFF2-40B4-BE49-F238E27FC236}">
                    <a16:creationId xmlns:a16="http://schemas.microsoft.com/office/drawing/2014/main" id="{94A57D47-2AA7-67ED-68C0-85345C2A4752}"/>
                  </a:ext>
                </a:extLst>
              </p:cNvPr>
              <p:cNvSpPr/>
              <p:nvPr/>
            </p:nvSpPr>
            <p:spPr>
              <a:xfrm>
                <a:off x="5486400" y="1852978"/>
                <a:ext cx="1170883" cy="463035"/>
              </a:xfrm>
              <a:custGeom>
                <a:avLst/>
                <a:gdLst>
                  <a:gd name="connsiteX0" fmla="*/ 0 w 1965960"/>
                  <a:gd name="connsiteY0" fmla="*/ 0 h 792480"/>
                  <a:gd name="connsiteX1" fmla="*/ 1965960 w 1965960"/>
                  <a:gd name="connsiteY1" fmla="*/ 0 h 792480"/>
                  <a:gd name="connsiteX2" fmla="*/ 1965960 w 1965960"/>
                  <a:gd name="connsiteY2" fmla="*/ 792480 h 792480"/>
                  <a:gd name="connsiteX3" fmla="*/ 0 w 1965960"/>
                  <a:gd name="connsiteY3" fmla="*/ 792480 h 792480"/>
                  <a:gd name="connsiteX4" fmla="*/ 0 w 1965960"/>
                  <a:gd name="connsiteY4" fmla="*/ 0 h 792480"/>
                  <a:gd name="connsiteX0" fmla="*/ 198120 w 1965960"/>
                  <a:gd name="connsiteY0" fmla="*/ 0 h 1059180"/>
                  <a:gd name="connsiteX1" fmla="*/ 1965960 w 1965960"/>
                  <a:gd name="connsiteY1" fmla="*/ 266700 h 1059180"/>
                  <a:gd name="connsiteX2" fmla="*/ 1965960 w 1965960"/>
                  <a:gd name="connsiteY2" fmla="*/ 1059180 h 1059180"/>
                  <a:gd name="connsiteX3" fmla="*/ 0 w 1965960"/>
                  <a:gd name="connsiteY3" fmla="*/ 1059180 h 1059180"/>
                  <a:gd name="connsiteX4" fmla="*/ 198120 w 1965960"/>
                  <a:gd name="connsiteY4" fmla="*/ 0 h 1059180"/>
                  <a:gd name="connsiteX0" fmla="*/ 198120 w 1965960"/>
                  <a:gd name="connsiteY0" fmla="*/ 0 h 1059180"/>
                  <a:gd name="connsiteX1" fmla="*/ 1965960 w 1965960"/>
                  <a:gd name="connsiteY1" fmla="*/ 266700 h 1059180"/>
                  <a:gd name="connsiteX2" fmla="*/ 1965960 w 1965960"/>
                  <a:gd name="connsiteY2" fmla="*/ 1059180 h 1059180"/>
                  <a:gd name="connsiteX3" fmla="*/ 0 w 1965960"/>
                  <a:gd name="connsiteY3" fmla="*/ 1059180 h 1059180"/>
                  <a:gd name="connsiteX4" fmla="*/ 198120 w 1965960"/>
                  <a:gd name="connsiteY4" fmla="*/ 0 h 1059180"/>
                  <a:gd name="connsiteX0" fmla="*/ 326265 w 2094105"/>
                  <a:gd name="connsiteY0" fmla="*/ 0 h 1059180"/>
                  <a:gd name="connsiteX1" fmla="*/ 2094105 w 2094105"/>
                  <a:gd name="connsiteY1" fmla="*/ 266700 h 1059180"/>
                  <a:gd name="connsiteX2" fmla="*/ 2094105 w 2094105"/>
                  <a:gd name="connsiteY2" fmla="*/ 1059180 h 1059180"/>
                  <a:gd name="connsiteX3" fmla="*/ 128145 w 2094105"/>
                  <a:gd name="connsiteY3" fmla="*/ 1059180 h 1059180"/>
                  <a:gd name="connsiteX4" fmla="*/ 189105 w 2094105"/>
                  <a:gd name="connsiteY4" fmla="*/ 236220 h 1059180"/>
                  <a:gd name="connsiteX5" fmla="*/ 326265 w 2094105"/>
                  <a:gd name="connsiteY5" fmla="*/ 0 h 1059180"/>
                  <a:gd name="connsiteX0" fmla="*/ 672582 w 2440422"/>
                  <a:gd name="connsiteY0" fmla="*/ 0 h 1059180"/>
                  <a:gd name="connsiteX1" fmla="*/ 2440422 w 2440422"/>
                  <a:gd name="connsiteY1" fmla="*/ 266700 h 1059180"/>
                  <a:gd name="connsiteX2" fmla="*/ 2440422 w 2440422"/>
                  <a:gd name="connsiteY2" fmla="*/ 1059180 h 1059180"/>
                  <a:gd name="connsiteX3" fmla="*/ 474462 w 2440422"/>
                  <a:gd name="connsiteY3" fmla="*/ 1059180 h 1059180"/>
                  <a:gd name="connsiteX4" fmla="*/ 535422 w 2440422"/>
                  <a:gd name="connsiteY4" fmla="*/ 236220 h 1059180"/>
                  <a:gd name="connsiteX5" fmla="*/ 672582 w 2440422"/>
                  <a:gd name="connsiteY5" fmla="*/ 0 h 1059180"/>
                  <a:gd name="connsiteX0" fmla="*/ 707265 w 2475105"/>
                  <a:gd name="connsiteY0" fmla="*/ 0 h 1059180"/>
                  <a:gd name="connsiteX1" fmla="*/ 2475105 w 2475105"/>
                  <a:gd name="connsiteY1" fmla="*/ 266700 h 1059180"/>
                  <a:gd name="connsiteX2" fmla="*/ 2475105 w 2475105"/>
                  <a:gd name="connsiteY2" fmla="*/ 1059180 h 1059180"/>
                  <a:gd name="connsiteX3" fmla="*/ 509145 w 2475105"/>
                  <a:gd name="connsiteY3" fmla="*/ 1059180 h 1059180"/>
                  <a:gd name="connsiteX4" fmla="*/ 570105 w 2475105"/>
                  <a:gd name="connsiteY4" fmla="*/ 236220 h 1059180"/>
                  <a:gd name="connsiteX5" fmla="*/ 707265 w 2475105"/>
                  <a:gd name="connsiteY5" fmla="*/ 0 h 1059180"/>
                  <a:gd name="connsiteX0" fmla="*/ 707265 w 2475105"/>
                  <a:gd name="connsiteY0" fmla="*/ 0 h 1059180"/>
                  <a:gd name="connsiteX1" fmla="*/ 2056007 w 2475105"/>
                  <a:gd name="connsiteY1" fmla="*/ 68580 h 1059180"/>
                  <a:gd name="connsiteX2" fmla="*/ 2475105 w 2475105"/>
                  <a:gd name="connsiteY2" fmla="*/ 266700 h 1059180"/>
                  <a:gd name="connsiteX3" fmla="*/ 2475105 w 2475105"/>
                  <a:gd name="connsiteY3" fmla="*/ 1059180 h 1059180"/>
                  <a:gd name="connsiteX4" fmla="*/ 509145 w 2475105"/>
                  <a:gd name="connsiteY4" fmla="*/ 1059180 h 1059180"/>
                  <a:gd name="connsiteX5" fmla="*/ 570105 w 2475105"/>
                  <a:gd name="connsiteY5" fmla="*/ 236220 h 1059180"/>
                  <a:gd name="connsiteX6" fmla="*/ 707265 w 2475105"/>
                  <a:gd name="connsiteY6" fmla="*/ 0 h 1059180"/>
                  <a:gd name="connsiteX0" fmla="*/ 707265 w 2475105"/>
                  <a:gd name="connsiteY0" fmla="*/ 91999 h 1151179"/>
                  <a:gd name="connsiteX1" fmla="*/ 2056007 w 2475105"/>
                  <a:gd name="connsiteY1" fmla="*/ 160579 h 1151179"/>
                  <a:gd name="connsiteX2" fmla="*/ 2475105 w 2475105"/>
                  <a:gd name="connsiteY2" fmla="*/ 358699 h 1151179"/>
                  <a:gd name="connsiteX3" fmla="*/ 2475105 w 2475105"/>
                  <a:gd name="connsiteY3" fmla="*/ 1151179 h 1151179"/>
                  <a:gd name="connsiteX4" fmla="*/ 509145 w 2475105"/>
                  <a:gd name="connsiteY4" fmla="*/ 1151179 h 1151179"/>
                  <a:gd name="connsiteX5" fmla="*/ 570105 w 2475105"/>
                  <a:gd name="connsiteY5" fmla="*/ 328219 h 1151179"/>
                  <a:gd name="connsiteX6" fmla="*/ 707265 w 2475105"/>
                  <a:gd name="connsiteY6" fmla="*/ 91999 h 1151179"/>
                  <a:gd name="connsiteX0" fmla="*/ 707265 w 2475105"/>
                  <a:gd name="connsiteY0" fmla="*/ 71776 h 1130956"/>
                  <a:gd name="connsiteX1" fmla="*/ 2056007 w 2475105"/>
                  <a:gd name="connsiteY1" fmla="*/ 140356 h 1130956"/>
                  <a:gd name="connsiteX2" fmla="*/ 2475105 w 2475105"/>
                  <a:gd name="connsiteY2" fmla="*/ 338476 h 1130956"/>
                  <a:gd name="connsiteX3" fmla="*/ 2475105 w 2475105"/>
                  <a:gd name="connsiteY3" fmla="*/ 1130956 h 1130956"/>
                  <a:gd name="connsiteX4" fmla="*/ 509145 w 2475105"/>
                  <a:gd name="connsiteY4" fmla="*/ 1130956 h 1130956"/>
                  <a:gd name="connsiteX5" fmla="*/ 570105 w 2475105"/>
                  <a:gd name="connsiteY5" fmla="*/ 307996 h 1130956"/>
                  <a:gd name="connsiteX6" fmla="*/ 707265 w 2475105"/>
                  <a:gd name="connsiteY6" fmla="*/ 71776 h 1130956"/>
                  <a:gd name="connsiteX0" fmla="*/ 707265 w 3480945"/>
                  <a:gd name="connsiteY0" fmla="*/ 71776 h 1130956"/>
                  <a:gd name="connsiteX1" fmla="*/ 2056007 w 3480945"/>
                  <a:gd name="connsiteY1" fmla="*/ 140356 h 1130956"/>
                  <a:gd name="connsiteX2" fmla="*/ 3480945 w 3480945"/>
                  <a:gd name="connsiteY2" fmla="*/ 384196 h 1130956"/>
                  <a:gd name="connsiteX3" fmla="*/ 2475105 w 3480945"/>
                  <a:gd name="connsiteY3" fmla="*/ 1130956 h 1130956"/>
                  <a:gd name="connsiteX4" fmla="*/ 509145 w 3480945"/>
                  <a:gd name="connsiteY4" fmla="*/ 1130956 h 1130956"/>
                  <a:gd name="connsiteX5" fmla="*/ 570105 w 3480945"/>
                  <a:gd name="connsiteY5" fmla="*/ 307996 h 1130956"/>
                  <a:gd name="connsiteX6" fmla="*/ 707265 w 3480945"/>
                  <a:gd name="connsiteY6" fmla="*/ 71776 h 1130956"/>
                  <a:gd name="connsiteX0" fmla="*/ 707265 w 3480945"/>
                  <a:gd name="connsiteY0" fmla="*/ 71776 h 1130956"/>
                  <a:gd name="connsiteX1" fmla="*/ 2056007 w 3480945"/>
                  <a:gd name="connsiteY1" fmla="*/ 140356 h 1130956"/>
                  <a:gd name="connsiteX2" fmla="*/ 3480945 w 3480945"/>
                  <a:gd name="connsiteY2" fmla="*/ 384196 h 1130956"/>
                  <a:gd name="connsiteX3" fmla="*/ 2475105 w 3480945"/>
                  <a:gd name="connsiteY3" fmla="*/ 1130956 h 1130956"/>
                  <a:gd name="connsiteX4" fmla="*/ 509145 w 3480945"/>
                  <a:gd name="connsiteY4" fmla="*/ 1130956 h 1130956"/>
                  <a:gd name="connsiteX5" fmla="*/ 570105 w 3480945"/>
                  <a:gd name="connsiteY5" fmla="*/ 307996 h 1130956"/>
                  <a:gd name="connsiteX6" fmla="*/ 707265 w 3480945"/>
                  <a:gd name="connsiteY6" fmla="*/ 71776 h 1130956"/>
                  <a:gd name="connsiteX0" fmla="*/ 707265 w 3480945"/>
                  <a:gd name="connsiteY0" fmla="*/ 71776 h 1130956"/>
                  <a:gd name="connsiteX1" fmla="*/ 2056007 w 3480945"/>
                  <a:gd name="connsiteY1" fmla="*/ 140356 h 1130956"/>
                  <a:gd name="connsiteX2" fmla="*/ 3480945 w 3480945"/>
                  <a:gd name="connsiteY2" fmla="*/ 384196 h 1130956"/>
                  <a:gd name="connsiteX3" fmla="*/ 2475105 w 3480945"/>
                  <a:gd name="connsiteY3" fmla="*/ 1130956 h 1130956"/>
                  <a:gd name="connsiteX4" fmla="*/ 509145 w 3480945"/>
                  <a:gd name="connsiteY4" fmla="*/ 1130956 h 1130956"/>
                  <a:gd name="connsiteX5" fmla="*/ 570105 w 3480945"/>
                  <a:gd name="connsiteY5" fmla="*/ 307996 h 1130956"/>
                  <a:gd name="connsiteX6" fmla="*/ 707265 w 3480945"/>
                  <a:gd name="connsiteY6" fmla="*/ 71776 h 1130956"/>
                  <a:gd name="connsiteX0" fmla="*/ 707265 w 3480945"/>
                  <a:gd name="connsiteY0" fmla="*/ 71776 h 1130956"/>
                  <a:gd name="connsiteX1" fmla="*/ 2056007 w 3480945"/>
                  <a:gd name="connsiteY1" fmla="*/ 140356 h 1130956"/>
                  <a:gd name="connsiteX2" fmla="*/ 3480945 w 3480945"/>
                  <a:gd name="connsiteY2" fmla="*/ 384196 h 1130956"/>
                  <a:gd name="connsiteX3" fmla="*/ 2475105 w 3480945"/>
                  <a:gd name="connsiteY3" fmla="*/ 1130956 h 1130956"/>
                  <a:gd name="connsiteX4" fmla="*/ 509145 w 3480945"/>
                  <a:gd name="connsiteY4" fmla="*/ 1130956 h 1130956"/>
                  <a:gd name="connsiteX5" fmla="*/ 570105 w 3480945"/>
                  <a:gd name="connsiteY5" fmla="*/ 307996 h 1130956"/>
                  <a:gd name="connsiteX6" fmla="*/ 707265 w 3480945"/>
                  <a:gd name="connsiteY6" fmla="*/ 71776 h 1130956"/>
                  <a:gd name="connsiteX0" fmla="*/ 1305991 w 4079671"/>
                  <a:gd name="connsiteY0" fmla="*/ 71776 h 1130956"/>
                  <a:gd name="connsiteX1" fmla="*/ 2654733 w 4079671"/>
                  <a:gd name="connsiteY1" fmla="*/ 140356 h 1130956"/>
                  <a:gd name="connsiteX2" fmla="*/ 4079671 w 4079671"/>
                  <a:gd name="connsiteY2" fmla="*/ 384196 h 1130956"/>
                  <a:gd name="connsiteX3" fmla="*/ 3073831 w 4079671"/>
                  <a:gd name="connsiteY3" fmla="*/ 1130956 h 1130956"/>
                  <a:gd name="connsiteX4" fmla="*/ 1107871 w 4079671"/>
                  <a:gd name="connsiteY4" fmla="*/ 1130956 h 1130956"/>
                  <a:gd name="connsiteX5" fmla="*/ 358395 w 4079671"/>
                  <a:gd name="connsiteY5" fmla="*/ 246440 h 1130956"/>
                  <a:gd name="connsiteX6" fmla="*/ 1305991 w 4079671"/>
                  <a:gd name="connsiteY6" fmla="*/ 71776 h 1130956"/>
                  <a:gd name="connsiteX0" fmla="*/ 2530647 w 4079671"/>
                  <a:gd name="connsiteY0" fmla="*/ 0 h 1510590"/>
                  <a:gd name="connsiteX1" fmla="*/ 2654733 w 4079671"/>
                  <a:gd name="connsiteY1" fmla="*/ 519990 h 1510590"/>
                  <a:gd name="connsiteX2" fmla="*/ 4079671 w 4079671"/>
                  <a:gd name="connsiteY2" fmla="*/ 763830 h 1510590"/>
                  <a:gd name="connsiteX3" fmla="*/ 3073831 w 4079671"/>
                  <a:gd name="connsiteY3" fmla="*/ 1510590 h 1510590"/>
                  <a:gd name="connsiteX4" fmla="*/ 1107871 w 4079671"/>
                  <a:gd name="connsiteY4" fmla="*/ 1510590 h 1510590"/>
                  <a:gd name="connsiteX5" fmla="*/ 358395 w 4079671"/>
                  <a:gd name="connsiteY5" fmla="*/ 626074 h 1510590"/>
                  <a:gd name="connsiteX6" fmla="*/ 2530647 w 4079671"/>
                  <a:gd name="connsiteY6" fmla="*/ 0 h 1510590"/>
                  <a:gd name="connsiteX0" fmla="*/ 2530647 w 4079671"/>
                  <a:gd name="connsiteY0" fmla="*/ 0 h 1510590"/>
                  <a:gd name="connsiteX1" fmla="*/ 4079671 w 4079671"/>
                  <a:gd name="connsiteY1" fmla="*/ 763830 h 1510590"/>
                  <a:gd name="connsiteX2" fmla="*/ 3073831 w 4079671"/>
                  <a:gd name="connsiteY2" fmla="*/ 1510590 h 1510590"/>
                  <a:gd name="connsiteX3" fmla="*/ 1107871 w 4079671"/>
                  <a:gd name="connsiteY3" fmla="*/ 1510590 h 1510590"/>
                  <a:gd name="connsiteX4" fmla="*/ 358395 w 4079671"/>
                  <a:gd name="connsiteY4" fmla="*/ 626074 h 1510590"/>
                  <a:gd name="connsiteX5" fmla="*/ 2530647 w 4079671"/>
                  <a:gd name="connsiteY5" fmla="*/ 0 h 1510590"/>
                  <a:gd name="connsiteX0" fmla="*/ 2172252 w 3721276"/>
                  <a:gd name="connsiteY0" fmla="*/ 0 h 1510590"/>
                  <a:gd name="connsiteX1" fmla="*/ 3721276 w 3721276"/>
                  <a:gd name="connsiteY1" fmla="*/ 763830 h 1510590"/>
                  <a:gd name="connsiteX2" fmla="*/ 2715436 w 3721276"/>
                  <a:gd name="connsiteY2" fmla="*/ 1510590 h 1510590"/>
                  <a:gd name="connsiteX3" fmla="*/ 0 w 3721276"/>
                  <a:gd name="connsiteY3" fmla="*/ 626074 h 1510590"/>
                  <a:gd name="connsiteX4" fmla="*/ 2172252 w 3721276"/>
                  <a:gd name="connsiteY4" fmla="*/ 0 h 1510590"/>
                  <a:gd name="connsiteX0" fmla="*/ 2172252 w 3721276"/>
                  <a:gd name="connsiteY0" fmla="*/ 0 h 1161773"/>
                  <a:gd name="connsiteX1" fmla="*/ 3721276 w 3721276"/>
                  <a:gd name="connsiteY1" fmla="*/ 763830 h 1161773"/>
                  <a:gd name="connsiteX2" fmla="*/ 446217 w 3721276"/>
                  <a:gd name="connsiteY2" fmla="*/ 1161773 h 1161773"/>
                  <a:gd name="connsiteX3" fmla="*/ 0 w 3721276"/>
                  <a:gd name="connsiteY3" fmla="*/ 626074 h 1161773"/>
                  <a:gd name="connsiteX4" fmla="*/ 2172252 w 3721276"/>
                  <a:gd name="connsiteY4" fmla="*/ 0 h 1161773"/>
                  <a:gd name="connsiteX0" fmla="*/ 2172252 w 3721276"/>
                  <a:gd name="connsiteY0" fmla="*/ 0 h 1161773"/>
                  <a:gd name="connsiteX1" fmla="*/ 3721276 w 3721276"/>
                  <a:gd name="connsiteY1" fmla="*/ 763830 h 1161773"/>
                  <a:gd name="connsiteX2" fmla="*/ 446217 w 3721276"/>
                  <a:gd name="connsiteY2" fmla="*/ 1161773 h 1161773"/>
                  <a:gd name="connsiteX3" fmla="*/ 0 w 3721276"/>
                  <a:gd name="connsiteY3" fmla="*/ 626074 h 1161773"/>
                  <a:gd name="connsiteX4" fmla="*/ 2172252 w 3721276"/>
                  <a:gd name="connsiteY4" fmla="*/ 0 h 1161773"/>
                  <a:gd name="connsiteX0" fmla="*/ 2172252 w 2784773"/>
                  <a:gd name="connsiteY0" fmla="*/ 0 h 1161773"/>
                  <a:gd name="connsiteX1" fmla="*/ 2784773 w 2784773"/>
                  <a:gd name="connsiteY1" fmla="*/ 312420 h 1161773"/>
                  <a:gd name="connsiteX2" fmla="*/ 446217 w 2784773"/>
                  <a:gd name="connsiteY2" fmla="*/ 1161773 h 1161773"/>
                  <a:gd name="connsiteX3" fmla="*/ 0 w 2784773"/>
                  <a:gd name="connsiteY3" fmla="*/ 626074 h 1161773"/>
                  <a:gd name="connsiteX4" fmla="*/ 2172252 w 2784773"/>
                  <a:gd name="connsiteY4" fmla="*/ 0 h 1161773"/>
                  <a:gd name="connsiteX0" fmla="*/ 2172252 w 2856812"/>
                  <a:gd name="connsiteY0" fmla="*/ 0 h 1161773"/>
                  <a:gd name="connsiteX1" fmla="*/ 2856812 w 2856812"/>
                  <a:gd name="connsiteY1" fmla="*/ 415013 h 1161773"/>
                  <a:gd name="connsiteX2" fmla="*/ 446217 w 2856812"/>
                  <a:gd name="connsiteY2" fmla="*/ 1161773 h 1161773"/>
                  <a:gd name="connsiteX3" fmla="*/ 0 w 2856812"/>
                  <a:gd name="connsiteY3" fmla="*/ 626074 h 1161773"/>
                  <a:gd name="connsiteX4" fmla="*/ 2172252 w 2856812"/>
                  <a:gd name="connsiteY4" fmla="*/ 0 h 1161773"/>
                  <a:gd name="connsiteX0" fmla="*/ 2370358 w 3054918"/>
                  <a:gd name="connsiteY0" fmla="*/ 0 h 1161773"/>
                  <a:gd name="connsiteX1" fmla="*/ 3054918 w 3054918"/>
                  <a:gd name="connsiteY1" fmla="*/ 415013 h 1161773"/>
                  <a:gd name="connsiteX2" fmla="*/ 644323 w 3054918"/>
                  <a:gd name="connsiteY2" fmla="*/ 1161773 h 1161773"/>
                  <a:gd name="connsiteX3" fmla="*/ 0 w 3054918"/>
                  <a:gd name="connsiteY3" fmla="*/ 810742 h 1161773"/>
                  <a:gd name="connsiteX4" fmla="*/ 2370358 w 3054918"/>
                  <a:gd name="connsiteY4" fmla="*/ 0 h 1161773"/>
                  <a:gd name="connsiteX0" fmla="*/ 2370358 w 3054918"/>
                  <a:gd name="connsiteY0" fmla="*/ 0 h 1223329"/>
                  <a:gd name="connsiteX1" fmla="*/ 3054918 w 3054918"/>
                  <a:gd name="connsiteY1" fmla="*/ 476569 h 1223329"/>
                  <a:gd name="connsiteX2" fmla="*/ 644323 w 3054918"/>
                  <a:gd name="connsiteY2" fmla="*/ 1223329 h 1223329"/>
                  <a:gd name="connsiteX3" fmla="*/ 0 w 3054918"/>
                  <a:gd name="connsiteY3" fmla="*/ 872298 h 1223329"/>
                  <a:gd name="connsiteX4" fmla="*/ 2370358 w 3054918"/>
                  <a:gd name="connsiteY4" fmla="*/ 0 h 1223329"/>
                  <a:gd name="connsiteX0" fmla="*/ 2370358 w 3054918"/>
                  <a:gd name="connsiteY0" fmla="*/ 3237 h 1226566"/>
                  <a:gd name="connsiteX1" fmla="*/ 3054918 w 3054918"/>
                  <a:gd name="connsiteY1" fmla="*/ 479806 h 1226566"/>
                  <a:gd name="connsiteX2" fmla="*/ 644323 w 3054918"/>
                  <a:gd name="connsiteY2" fmla="*/ 1226566 h 1226566"/>
                  <a:gd name="connsiteX3" fmla="*/ 0 w 3054918"/>
                  <a:gd name="connsiteY3" fmla="*/ 875535 h 1226566"/>
                  <a:gd name="connsiteX4" fmla="*/ 1590490 w 3054918"/>
                  <a:gd name="connsiteY4" fmla="*/ 406940 h 1226566"/>
                  <a:gd name="connsiteX5" fmla="*/ 2370358 w 3054918"/>
                  <a:gd name="connsiteY5" fmla="*/ 3237 h 1226566"/>
                  <a:gd name="connsiteX0" fmla="*/ 2370358 w 3054918"/>
                  <a:gd name="connsiteY0" fmla="*/ 3237 h 1226566"/>
                  <a:gd name="connsiteX1" fmla="*/ 3054918 w 3054918"/>
                  <a:gd name="connsiteY1" fmla="*/ 479806 h 1226566"/>
                  <a:gd name="connsiteX2" fmla="*/ 644323 w 3054918"/>
                  <a:gd name="connsiteY2" fmla="*/ 1226566 h 1226566"/>
                  <a:gd name="connsiteX3" fmla="*/ 0 w 3054918"/>
                  <a:gd name="connsiteY3" fmla="*/ 875535 h 1226566"/>
                  <a:gd name="connsiteX4" fmla="*/ 1590490 w 3054918"/>
                  <a:gd name="connsiteY4" fmla="*/ 406940 h 1226566"/>
                  <a:gd name="connsiteX5" fmla="*/ 2370358 w 3054918"/>
                  <a:gd name="connsiteY5" fmla="*/ 3237 h 1226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54918" h="1226566">
                    <a:moveTo>
                      <a:pt x="2370358" y="3237"/>
                    </a:moveTo>
                    <a:cubicBezTo>
                      <a:pt x="2990571" y="26196"/>
                      <a:pt x="2964387" y="228041"/>
                      <a:pt x="3054918" y="479806"/>
                    </a:cubicBezTo>
                    <a:cubicBezTo>
                      <a:pt x="2719638" y="728726"/>
                      <a:pt x="1276783" y="977646"/>
                      <a:pt x="644323" y="1226566"/>
                    </a:cubicBezTo>
                    <a:cubicBezTo>
                      <a:pt x="81361" y="1068517"/>
                      <a:pt x="148739" y="1054101"/>
                      <a:pt x="0" y="875535"/>
                    </a:cubicBezTo>
                    <a:cubicBezTo>
                      <a:pt x="138366" y="713699"/>
                      <a:pt x="1195430" y="569145"/>
                      <a:pt x="1590490" y="406940"/>
                    </a:cubicBezTo>
                    <a:cubicBezTo>
                      <a:pt x="1985550" y="261557"/>
                      <a:pt x="2106958" y="-34139"/>
                      <a:pt x="2370358" y="3237"/>
                    </a:cubicBezTo>
                    <a:close/>
                  </a:path>
                </a:pathLst>
              </a:custGeom>
              <a:solidFill>
                <a:srgbClr val="FFA9C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4D82C329-4532-A4E0-8034-4DBEEDD4F053}"/>
                  </a:ext>
                </a:extLst>
              </p:cNvPr>
              <p:cNvSpPr/>
              <p:nvPr/>
            </p:nvSpPr>
            <p:spPr>
              <a:xfrm>
                <a:off x="5486400" y="1927240"/>
                <a:ext cx="790575" cy="276225"/>
              </a:xfrm>
              <a:custGeom>
                <a:avLst/>
                <a:gdLst>
                  <a:gd name="connsiteX0" fmla="*/ 0 w 790575"/>
                  <a:gd name="connsiteY0" fmla="*/ 276225 h 276225"/>
                  <a:gd name="connsiteX1" fmla="*/ 200025 w 790575"/>
                  <a:gd name="connsiteY1" fmla="*/ 142875 h 276225"/>
                  <a:gd name="connsiteX2" fmla="*/ 600075 w 790575"/>
                  <a:gd name="connsiteY2" fmla="*/ 142875 h 276225"/>
                  <a:gd name="connsiteX3" fmla="*/ 790575 w 790575"/>
                  <a:gd name="connsiteY3" fmla="*/ 0 h 276225"/>
                  <a:gd name="connsiteX4" fmla="*/ 790575 w 790575"/>
                  <a:gd name="connsiteY4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0575" h="276225">
                    <a:moveTo>
                      <a:pt x="0" y="276225"/>
                    </a:moveTo>
                    <a:cubicBezTo>
                      <a:pt x="50006" y="220662"/>
                      <a:pt x="100013" y="165100"/>
                      <a:pt x="200025" y="142875"/>
                    </a:cubicBezTo>
                    <a:cubicBezTo>
                      <a:pt x="300037" y="120650"/>
                      <a:pt x="501650" y="166687"/>
                      <a:pt x="600075" y="142875"/>
                    </a:cubicBezTo>
                    <a:cubicBezTo>
                      <a:pt x="698500" y="119062"/>
                      <a:pt x="790575" y="0"/>
                      <a:pt x="790575" y="0"/>
                    </a:cubicBezTo>
                    <a:lnTo>
                      <a:pt x="790575" y="0"/>
                    </a:lnTo>
                  </a:path>
                </a:pathLst>
              </a:custGeom>
              <a:solidFill>
                <a:srgbClr val="FFA9CC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187EFCE7-9DB7-0C11-F489-0DA0695480F1}"/>
                  </a:ext>
                </a:extLst>
              </p:cNvPr>
              <p:cNvGrpSpPr/>
              <p:nvPr/>
            </p:nvGrpSpPr>
            <p:grpSpPr>
              <a:xfrm>
                <a:off x="5747024" y="3931525"/>
                <a:ext cx="2102197" cy="1319911"/>
                <a:chOff x="5997575" y="4094105"/>
                <a:chExt cx="2102197" cy="1319911"/>
              </a:xfrm>
            </p:grpSpPr>
            <p:sp>
              <p:nvSpPr>
                <p:cNvPr id="235" name="Rectangle 7">
                  <a:extLst>
                    <a:ext uri="{FF2B5EF4-FFF2-40B4-BE49-F238E27FC236}">
                      <a16:creationId xmlns:a16="http://schemas.microsoft.com/office/drawing/2014/main" id="{48288BD1-32DD-68CF-F1A6-59709BBC7A1E}"/>
                    </a:ext>
                  </a:extLst>
                </p:cNvPr>
                <p:cNvSpPr/>
                <p:nvPr/>
              </p:nvSpPr>
              <p:spPr>
                <a:xfrm>
                  <a:off x="5997575" y="4094105"/>
                  <a:ext cx="1801502" cy="1319911"/>
                </a:xfrm>
                <a:custGeom>
                  <a:avLst/>
                  <a:gdLst>
                    <a:gd name="connsiteX0" fmla="*/ 0 w 781050"/>
                    <a:gd name="connsiteY0" fmla="*/ 0 h 495300"/>
                    <a:gd name="connsiteX1" fmla="*/ 781050 w 781050"/>
                    <a:gd name="connsiteY1" fmla="*/ 0 h 495300"/>
                    <a:gd name="connsiteX2" fmla="*/ 781050 w 781050"/>
                    <a:gd name="connsiteY2" fmla="*/ 495300 h 495300"/>
                    <a:gd name="connsiteX3" fmla="*/ 0 w 781050"/>
                    <a:gd name="connsiteY3" fmla="*/ 495300 h 495300"/>
                    <a:gd name="connsiteX4" fmla="*/ 0 w 781050"/>
                    <a:gd name="connsiteY4" fmla="*/ 0 h 495300"/>
                    <a:gd name="connsiteX0" fmla="*/ 371475 w 1152525"/>
                    <a:gd name="connsiteY0" fmla="*/ 0 h 495300"/>
                    <a:gd name="connsiteX1" fmla="*/ 1152525 w 1152525"/>
                    <a:gd name="connsiteY1" fmla="*/ 0 h 495300"/>
                    <a:gd name="connsiteX2" fmla="*/ 1152525 w 1152525"/>
                    <a:gd name="connsiteY2" fmla="*/ 495300 h 495300"/>
                    <a:gd name="connsiteX3" fmla="*/ 0 w 1152525"/>
                    <a:gd name="connsiteY3" fmla="*/ 161925 h 495300"/>
                    <a:gd name="connsiteX4" fmla="*/ 371475 w 1152525"/>
                    <a:gd name="connsiteY4" fmla="*/ 0 h 495300"/>
                    <a:gd name="connsiteX0" fmla="*/ 371475 w 1152525"/>
                    <a:gd name="connsiteY0" fmla="*/ 0 h 590550"/>
                    <a:gd name="connsiteX1" fmla="*/ 1152525 w 1152525"/>
                    <a:gd name="connsiteY1" fmla="*/ 0 h 590550"/>
                    <a:gd name="connsiteX2" fmla="*/ 590550 w 1152525"/>
                    <a:gd name="connsiteY2" fmla="*/ 590550 h 590550"/>
                    <a:gd name="connsiteX3" fmla="*/ 0 w 1152525"/>
                    <a:gd name="connsiteY3" fmla="*/ 161925 h 590550"/>
                    <a:gd name="connsiteX4" fmla="*/ 371475 w 1152525"/>
                    <a:gd name="connsiteY4" fmla="*/ 0 h 590550"/>
                    <a:gd name="connsiteX0" fmla="*/ 371475 w 1533525"/>
                    <a:gd name="connsiteY0" fmla="*/ 114300 h 704850"/>
                    <a:gd name="connsiteX1" fmla="*/ 1533525 w 1533525"/>
                    <a:gd name="connsiteY1" fmla="*/ 0 h 704850"/>
                    <a:gd name="connsiteX2" fmla="*/ 590550 w 1533525"/>
                    <a:gd name="connsiteY2" fmla="*/ 704850 h 704850"/>
                    <a:gd name="connsiteX3" fmla="*/ 0 w 1533525"/>
                    <a:gd name="connsiteY3" fmla="*/ 276225 h 704850"/>
                    <a:gd name="connsiteX4" fmla="*/ 371475 w 1533525"/>
                    <a:gd name="connsiteY4" fmla="*/ 114300 h 704850"/>
                    <a:gd name="connsiteX0" fmla="*/ 1352550 w 1533525"/>
                    <a:gd name="connsiteY0" fmla="*/ 0 h 923925"/>
                    <a:gd name="connsiteX1" fmla="*/ 1533525 w 1533525"/>
                    <a:gd name="connsiteY1" fmla="*/ 219075 h 923925"/>
                    <a:gd name="connsiteX2" fmla="*/ 590550 w 1533525"/>
                    <a:gd name="connsiteY2" fmla="*/ 923925 h 923925"/>
                    <a:gd name="connsiteX3" fmla="*/ 0 w 1533525"/>
                    <a:gd name="connsiteY3" fmla="*/ 495300 h 923925"/>
                    <a:gd name="connsiteX4" fmla="*/ 1352550 w 1533525"/>
                    <a:gd name="connsiteY4" fmla="*/ 0 h 923925"/>
                    <a:gd name="connsiteX0" fmla="*/ 1352550 w 1533525"/>
                    <a:gd name="connsiteY0" fmla="*/ 109497 h 1033422"/>
                    <a:gd name="connsiteX1" fmla="*/ 1533525 w 1533525"/>
                    <a:gd name="connsiteY1" fmla="*/ 328572 h 1033422"/>
                    <a:gd name="connsiteX2" fmla="*/ 590550 w 1533525"/>
                    <a:gd name="connsiteY2" fmla="*/ 1033422 h 1033422"/>
                    <a:gd name="connsiteX3" fmla="*/ 0 w 1533525"/>
                    <a:gd name="connsiteY3" fmla="*/ 604797 h 1033422"/>
                    <a:gd name="connsiteX4" fmla="*/ 1352550 w 1533525"/>
                    <a:gd name="connsiteY4" fmla="*/ 109497 h 1033422"/>
                    <a:gd name="connsiteX0" fmla="*/ 1352550 w 1533525"/>
                    <a:gd name="connsiteY0" fmla="*/ 162757 h 1086682"/>
                    <a:gd name="connsiteX1" fmla="*/ 1533525 w 1533525"/>
                    <a:gd name="connsiteY1" fmla="*/ 381832 h 1086682"/>
                    <a:gd name="connsiteX2" fmla="*/ 590550 w 1533525"/>
                    <a:gd name="connsiteY2" fmla="*/ 1086682 h 1086682"/>
                    <a:gd name="connsiteX3" fmla="*/ 0 w 1533525"/>
                    <a:gd name="connsiteY3" fmla="*/ 658057 h 1086682"/>
                    <a:gd name="connsiteX4" fmla="*/ 1352550 w 1533525"/>
                    <a:gd name="connsiteY4" fmla="*/ 162757 h 1086682"/>
                    <a:gd name="connsiteX0" fmla="*/ 1352550 w 1533525"/>
                    <a:gd name="connsiteY0" fmla="*/ 167454 h 1091379"/>
                    <a:gd name="connsiteX1" fmla="*/ 1533525 w 1533525"/>
                    <a:gd name="connsiteY1" fmla="*/ 386529 h 1091379"/>
                    <a:gd name="connsiteX2" fmla="*/ 590550 w 1533525"/>
                    <a:gd name="connsiteY2" fmla="*/ 1091379 h 1091379"/>
                    <a:gd name="connsiteX3" fmla="*/ 0 w 1533525"/>
                    <a:gd name="connsiteY3" fmla="*/ 662754 h 1091379"/>
                    <a:gd name="connsiteX4" fmla="*/ 1352550 w 1533525"/>
                    <a:gd name="connsiteY4" fmla="*/ 167454 h 1091379"/>
                    <a:gd name="connsiteX0" fmla="*/ 1352550 w 1533936"/>
                    <a:gd name="connsiteY0" fmla="*/ 167454 h 1091379"/>
                    <a:gd name="connsiteX1" fmla="*/ 1533525 w 1533936"/>
                    <a:gd name="connsiteY1" fmla="*/ 386529 h 1091379"/>
                    <a:gd name="connsiteX2" fmla="*/ 590550 w 1533936"/>
                    <a:gd name="connsiteY2" fmla="*/ 1091379 h 1091379"/>
                    <a:gd name="connsiteX3" fmla="*/ 0 w 1533936"/>
                    <a:gd name="connsiteY3" fmla="*/ 662754 h 1091379"/>
                    <a:gd name="connsiteX4" fmla="*/ 1352550 w 1533936"/>
                    <a:gd name="connsiteY4" fmla="*/ 167454 h 1091379"/>
                    <a:gd name="connsiteX0" fmla="*/ 1352550 w 1533948"/>
                    <a:gd name="connsiteY0" fmla="*/ 167454 h 1119954"/>
                    <a:gd name="connsiteX1" fmla="*/ 1533525 w 1533948"/>
                    <a:gd name="connsiteY1" fmla="*/ 386529 h 1119954"/>
                    <a:gd name="connsiteX2" fmla="*/ 609600 w 1533948"/>
                    <a:gd name="connsiteY2" fmla="*/ 1119954 h 1119954"/>
                    <a:gd name="connsiteX3" fmla="*/ 0 w 1533948"/>
                    <a:gd name="connsiteY3" fmla="*/ 662754 h 1119954"/>
                    <a:gd name="connsiteX4" fmla="*/ 1352550 w 1533948"/>
                    <a:gd name="connsiteY4" fmla="*/ 167454 h 1119954"/>
                    <a:gd name="connsiteX0" fmla="*/ 1352550 w 1533967"/>
                    <a:gd name="connsiteY0" fmla="*/ 167454 h 1119954"/>
                    <a:gd name="connsiteX1" fmla="*/ 1533525 w 1533967"/>
                    <a:gd name="connsiteY1" fmla="*/ 386529 h 1119954"/>
                    <a:gd name="connsiteX2" fmla="*/ 609600 w 1533967"/>
                    <a:gd name="connsiteY2" fmla="*/ 1119954 h 1119954"/>
                    <a:gd name="connsiteX3" fmla="*/ 0 w 1533967"/>
                    <a:gd name="connsiteY3" fmla="*/ 662754 h 1119954"/>
                    <a:gd name="connsiteX4" fmla="*/ 1352550 w 1533967"/>
                    <a:gd name="connsiteY4" fmla="*/ 167454 h 1119954"/>
                    <a:gd name="connsiteX0" fmla="*/ 1410535 w 1591952"/>
                    <a:gd name="connsiteY0" fmla="*/ 167454 h 1271984"/>
                    <a:gd name="connsiteX1" fmla="*/ 1591510 w 1591952"/>
                    <a:gd name="connsiteY1" fmla="*/ 386529 h 1271984"/>
                    <a:gd name="connsiteX2" fmla="*/ 667585 w 1591952"/>
                    <a:gd name="connsiteY2" fmla="*/ 1119954 h 1271984"/>
                    <a:gd name="connsiteX3" fmla="*/ 57985 w 1591952"/>
                    <a:gd name="connsiteY3" fmla="*/ 662754 h 1271984"/>
                    <a:gd name="connsiteX4" fmla="*/ 1410535 w 1591952"/>
                    <a:gd name="connsiteY4" fmla="*/ 167454 h 1271984"/>
                    <a:gd name="connsiteX0" fmla="*/ 1586490 w 1767907"/>
                    <a:gd name="connsiteY0" fmla="*/ 167454 h 1295345"/>
                    <a:gd name="connsiteX1" fmla="*/ 1767465 w 1767907"/>
                    <a:gd name="connsiteY1" fmla="*/ 386529 h 1295345"/>
                    <a:gd name="connsiteX2" fmla="*/ 843540 w 1767907"/>
                    <a:gd name="connsiteY2" fmla="*/ 1119954 h 1295345"/>
                    <a:gd name="connsiteX3" fmla="*/ 233940 w 1767907"/>
                    <a:gd name="connsiteY3" fmla="*/ 662754 h 1295345"/>
                    <a:gd name="connsiteX4" fmla="*/ 1586490 w 1767907"/>
                    <a:gd name="connsiteY4" fmla="*/ 167454 h 1295345"/>
                    <a:gd name="connsiteX0" fmla="*/ 1568155 w 1749572"/>
                    <a:gd name="connsiteY0" fmla="*/ 167454 h 1319911"/>
                    <a:gd name="connsiteX1" fmla="*/ 1749130 w 1749572"/>
                    <a:gd name="connsiteY1" fmla="*/ 386529 h 1319911"/>
                    <a:gd name="connsiteX2" fmla="*/ 825205 w 1749572"/>
                    <a:gd name="connsiteY2" fmla="*/ 1119954 h 1319911"/>
                    <a:gd name="connsiteX3" fmla="*/ 215605 w 1749572"/>
                    <a:gd name="connsiteY3" fmla="*/ 662754 h 1319911"/>
                    <a:gd name="connsiteX4" fmla="*/ 1568155 w 1749572"/>
                    <a:gd name="connsiteY4" fmla="*/ 167454 h 1319911"/>
                    <a:gd name="connsiteX0" fmla="*/ 1624705 w 1806122"/>
                    <a:gd name="connsiteY0" fmla="*/ 167454 h 1319911"/>
                    <a:gd name="connsiteX1" fmla="*/ 1805680 w 1806122"/>
                    <a:gd name="connsiteY1" fmla="*/ 386529 h 1319911"/>
                    <a:gd name="connsiteX2" fmla="*/ 881755 w 1806122"/>
                    <a:gd name="connsiteY2" fmla="*/ 1119954 h 1319911"/>
                    <a:gd name="connsiteX3" fmla="*/ 272155 w 1806122"/>
                    <a:gd name="connsiteY3" fmla="*/ 662754 h 1319911"/>
                    <a:gd name="connsiteX4" fmla="*/ 1624705 w 1806122"/>
                    <a:gd name="connsiteY4" fmla="*/ 167454 h 1319911"/>
                    <a:gd name="connsiteX0" fmla="*/ 1624705 w 1791846"/>
                    <a:gd name="connsiteY0" fmla="*/ 167454 h 1319911"/>
                    <a:gd name="connsiteX1" fmla="*/ 1791393 w 1791846"/>
                    <a:gd name="connsiteY1" fmla="*/ 381767 h 1319911"/>
                    <a:gd name="connsiteX2" fmla="*/ 881755 w 1791846"/>
                    <a:gd name="connsiteY2" fmla="*/ 1119954 h 1319911"/>
                    <a:gd name="connsiteX3" fmla="*/ 272155 w 1791846"/>
                    <a:gd name="connsiteY3" fmla="*/ 662754 h 1319911"/>
                    <a:gd name="connsiteX4" fmla="*/ 1624705 w 1791846"/>
                    <a:gd name="connsiteY4" fmla="*/ 167454 h 1319911"/>
                    <a:gd name="connsiteX0" fmla="*/ 1624705 w 1801502"/>
                    <a:gd name="connsiteY0" fmla="*/ 167454 h 1319911"/>
                    <a:gd name="connsiteX1" fmla="*/ 1791393 w 1801502"/>
                    <a:gd name="connsiteY1" fmla="*/ 381767 h 1319911"/>
                    <a:gd name="connsiteX2" fmla="*/ 881755 w 1801502"/>
                    <a:gd name="connsiteY2" fmla="*/ 1119954 h 1319911"/>
                    <a:gd name="connsiteX3" fmla="*/ 272155 w 1801502"/>
                    <a:gd name="connsiteY3" fmla="*/ 662754 h 1319911"/>
                    <a:gd name="connsiteX4" fmla="*/ 1624705 w 1801502"/>
                    <a:gd name="connsiteY4" fmla="*/ 167454 h 13199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01502" h="1319911">
                      <a:moveTo>
                        <a:pt x="1624705" y="167454"/>
                      </a:moveTo>
                      <a:lnTo>
                        <a:pt x="1791393" y="381767"/>
                      </a:lnTo>
                      <a:cubicBezTo>
                        <a:pt x="1891405" y="1269179"/>
                        <a:pt x="1224655" y="1065979"/>
                        <a:pt x="881755" y="1119954"/>
                      </a:cubicBezTo>
                      <a:cubicBezTo>
                        <a:pt x="-226320" y="1653354"/>
                        <a:pt x="-115195" y="986604"/>
                        <a:pt x="272155" y="662754"/>
                      </a:cubicBezTo>
                      <a:cubicBezTo>
                        <a:pt x="627755" y="459554"/>
                        <a:pt x="516630" y="-343721"/>
                        <a:pt x="1624705" y="167454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" name="Rectangle 7">
                  <a:extLst>
                    <a:ext uri="{FF2B5EF4-FFF2-40B4-BE49-F238E27FC236}">
                      <a16:creationId xmlns:a16="http://schemas.microsoft.com/office/drawing/2014/main" id="{5A967B33-A4D6-5541-2FAE-22E380955A45}"/>
                    </a:ext>
                  </a:extLst>
                </p:cNvPr>
                <p:cNvSpPr/>
                <p:nvPr/>
              </p:nvSpPr>
              <p:spPr>
                <a:xfrm>
                  <a:off x="7045720" y="4094105"/>
                  <a:ext cx="1054052" cy="856836"/>
                </a:xfrm>
                <a:custGeom>
                  <a:avLst/>
                  <a:gdLst>
                    <a:gd name="connsiteX0" fmla="*/ 0 w 781050"/>
                    <a:gd name="connsiteY0" fmla="*/ 0 h 495300"/>
                    <a:gd name="connsiteX1" fmla="*/ 781050 w 781050"/>
                    <a:gd name="connsiteY1" fmla="*/ 0 h 495300"/>
                    <a:gd name="connsiteX2" fmla="*/ 781050 w 781050"/>
                    <a:gd name="connsiteY2" fmla="*/ 495300 h 495300"/>
                    <a:gd name="connsiteX3" fmla="*/ 0 w 781050"/>
                    <a:gd name="connsiteY3" fmla="*/ 495300 h 495300"/>
                    <a:gd name="connsiteX4" fmla="*/ 0 w 781050"/>
                    <a:gd name="connsiteY4" fmla="*/ 0 h 495300"/>
                    <a:gd name="connsiteX0" fmla="*/ 371475 w 1152525"/>
                    <a:gd name="connsiteY0" fmla="*/ 0 h 495300"/>
                    <a:gd name="connsiteX1" fmla="*/ 1152525 w 1152525"/>
                    <a:gd name="connsiteY1" fmla="*/ 0 h 495300"/>
                    <a:gd name="connsiteX2" fmla="*/ 1152525 w 1152525"/>
                    <a:gd name="connsiteY2" fmla="*/ 495300 h 495300"/>
                    <a:gd name="connsiteX3" fmla="*/ 0 w 1152525"/>
                    <a:gd name="connsiteY3" fmla="*/ 161925 h 495300"/>
                    <a:gd name="connsiteX4" fmla="*/ 371475 w 1152525"/>
                    <a:gd name="connsiteY4" fmla="*/ 0 h 495300"/>
                    <a:gd name="connsiteX0" fmla="*/ 371475 w 1152525"/>
                    <a:gd name="connsiteY0" fmla="*/ 0 h 590550"/>
                    <a:gd name="connsiteX1" fmla="*/ 1152525 w 1152525"/>
                    <a:gd name="connsiteY1" fmla="*/ 0 h 590550"/>
                    <a:gd name="connsiteX2" fmla="*/ 590550 w 1152525"/>
                    <a:gd name="connsiteY2" fmla="*/ 590550 h 590550"/>
                    <a:gd name="connsiteX3" fmla="*/ 0 w 1152525"/>
                    <a:gd name="connsiteY3" fmla="*/ 161925 h 590550"/>
                    <a:gd name="connsiteX4" fmla="*/ 371475 w 1152525"/>
                    <a:gd name="connsiteY4" fmla="*/ 0 h 590550"/>
                    <a:gd name="connsiteX0" fmla="*/ 371475 w 1533525"/>
                    <a:gd name="connsiteY0" fmla="*/ 114300 h 704850"/>
                    <a:gd name="connsiteX1" fmla="*/ 1533525 w 1533525"/>
                    <a:gd name="connsiteY1" fmla="*/ 0 h 704850"/>
                    <a:gd name="connsiteX2" fmla="*/ 590550 w 1533525"/>
                    <a:gd name="connsiteY2" fmla="*/ 704850 h 704850"/>
                    <a:gd name="connsiteX3" fmla="*/ 0 w 1533525"/>
                    <a:gd name="connsiteY3" fmla="*/ 276225 h 704850"/>
                    <a:gd name="connsiteX4" fmla="*/ 371475 w 1533525"/>
                    <a:gd name="connsiteY4" fmla="*/ 114300 h 704850"/>
                    <a:gd name="connsiteX0" fmla="*/ 1352550 w 1533525"/>
                    <a:gd name="connsiteY0" fmla="*/ 0 h 923925"/>
                    <a:gd name="connsiteX1" fmla="*/ 1533525 w 1533525"/>
                    <a:gd name="connsiteY1" fmla="*/ 219075 h 923925"/>
                    <a:gd name="connsiteX2" fmla="*/ 590550 w 1533525"/>
                    <a:gd name="connsiteY2" fmla="*/ 923925 h 923925"/>
                    <a:gd name="connsiteX3" fmla="*/ 0 w 1533525"/>
                    <a:gd name="connsiteY3" fmla="*/ 495300 h 923925"/>
                    <a:gd name="connsiteX4" fmla="*/ 1352550 w 1533525"/>
                    <a:gd name="connsiteY4" fmla="*/ 0 h 923925"/>
                    <a:gd name="connsiteX0" fmla="*/ 1352550 w 1533525"/>
                    <a:gd name="connsiteY0" fmla="*/ 109497 h 1033422"/>
                    <a:gd name="connsiteX1" fmla="*/ 1533525 w 1533525"/>
                    <a:gd name="connsiteY1" fmla="*/ 328572 h 1033422"/>
                    <a:gd name="connsiteX2" fmla="*/ 590550 w 1533525"/>
                    <a:gd name="connsiteY2" fmla="*/ 1033422 h 1033422"/>
                    <a:gd name="connsiteX3" fmla="*/ 0 w 1533525"/>
                    <a:gd name="connsiteY3" fmla="*/ 604797 h 1033422"/>
                    <a:gd name="connsiteX4" fmla="*/ 1352550 w 1533525"/>
                    <a:gd name="connsiteY4" fmla="*/ 109497 h 1033422"/>
                    <a:gd name="connsiteX0" fmla="*/ 1352550 w 1533525"/>
                    <a:gd name="connsiteY0" fmla="*/ 162757 h 1086682"/>
                    <a:gd name="connsiteX1" fmla="*/ 1533525 w 1533525"/>
                    <a:gd name="connsiteY1" fmla="*/ 381832 h 1086682"/>
                    <a:gd name="connsiteX2" fmla="*/ 590550 w 1533525"/>
                    <a:gd name="connsiteY2" fmla="*/ 1086682 h 1086682"/>
                    <a:gd name="connsiteX3" fmla="*/ 0 w 1533525"/>
                    <a:gd name="connsiteY3" fmla="*/ 658057 h 1086682"/>
                    <a:gd name="connsiteX4" fmla="*/ 1352550 w 1533525"/>
                    <a:gd name="connsiteY4" fmla="*/ 162757 h 1086682"/>
                    <a:gd name="connsiteX0" fmla="*/ 1352550 w 1533525"/>
                    <a:gd name="connsiteY0" fmla="*/ 167454 h 1091379"/>
                    <a:gd name="connsiteX1" fmla="*/ 1533525 w 1533525"/>
                    <a:gd name="connsiteY1" fmla="*/ 386529 h 1091379"/>
                    <a:gd name="connsiteX2" fmla="*/ 590550 w 1533525"/>
                    <a:gd name="connsiteY2" fmla="*/ 1091379 h 1091379"/>
                    <a:gd name="connsiteX3" fmla="*/ 0 w 1533525"/>
                    <a:gd name="connsiteY3" fmla="*/ 662754 h 1091379"/>
                    <a:gd name="connsiteX4" fmla="*/ 1352550 w 1533525"/>
                    <a:gd name="connsiteY4" fmla="*/ 167454 h 1091379"/>
                    <a:gd name="connsiteX0" fmla="*/ 1352550 w 1533936"/>
                    <a:gd name="connsiteY0" fmla="*/ 167454 h 1091379"/>
                    <a:gd name="connsiteX1" fmla="*/ 1533525 w 1533936"/>
                    <a:gd name="connsiteY1" fmla="*/ 386529 h 1091379"/>
                    <a:gd name="connsiteX2" fmla="*/ 590550 w 1533936"/>
                    <a:gd name="connsiteY2" fmla="*/ 1091379 h 1091379"/>
                    <a:gd name="connsiteX3" fmla="*/ 0 w 1533936"/>
                    <a:gd name="connsiteY3" fmla="*/ 662754 h 1091379"/>
                    <a:gd name="connsiteX4" fmla="*/ 1352550 w 1533936"/>
                    <a:gd name="connsiteY4" fmla="*/ 167454 h 1091379"/>
                    <a:gd name="connsiteX0" fmla="*/ 1352550 w 1533948"/>
                    <a:gd name="connsiteY0" fmla="*/ 167454 h 1119954"/>
                    <a:gd name="connsiteX1" fmla="*/ 1533525 w 1533948"/>
                    <a:gd name="connsiteY1" fmla="*/ 386529 h 1119954"/>
                    <a:gd name="connsiteX2" fmla="*/ 609600 w 1533948"/>
                    <a:gd name="connsiteY2" fmla="*/ 1119954 h 1119954"/>
                    <a:gd name="connsiteX3" fmla="*/ 0 w 1533948"/>
                    <a:gd name="connsiteY3" fmla="*/ 662754 h 1119954"/>
                    <a:gd name="connsiteX4" fmla="*/ 1352550 w 1533948"/>
                    <a:gd name="connsiteY4" fmla="*/ 167454 h 1119954"/>
                    <a:gd name="connsiteX0" fmla="*/ 1352550 w 1533967"/>
                    <a:gd name="connsiteY0" fmla="*/ 167454 h 1119954"/>
                    <a:gd name="connsiteX1" fmla="*/ 1533525 w 1533967"/>
                    <a:gd name="connsiteY1" fmla="*/ 386529 h 1119954"/>
                    <a:gd name="connsiteX2" fmla="*/ 609600 w 1533967"/>
                    <a:gd name="connsiteY2" fmla="*/ 1119954 h 1119954"/>
                    <a:gd name="connsiteX3" fmla="*/ 0 w 1533967"/>
                    <a:gd name="connsiteY3" fmla="*/ 662754 h 1119954"/>
                    <a:gd name="connsiteX4" fmla="*/ 1352550 w 1533967"/>
                    <a:gd name="connsiteY4" fmla="*/ 167454 h 1119954"/>
                    <a:gd name="connsiteX0" fmla="*/ 1410535 w 1591952"/>
                    <a:gd name="connsiteY0" fmla="*/ 167454 h 1271984"/>
                    <a:gd name="connsiteX1" fmla="*/ 1591510 w 1591952"/>
                    <a:gd name="connsiteY1" fmla="*/ 386529 h 1271984"/>
                    <a:gd name="connsiteX2" fmla="*/ 667585 w 1591952"/>
                    <a:gd name="connsiteY2" fmla="*/ 1119954 h 1271984"/>
                    <a:gd name="connsiteX3" fmla="*/ 57985 w 1591952"/>
                    <a:gd name="connsiteY3" fmla="*/ 662754 h 1271984"/>
                    <a:gd name="connsiteX4" fmla="*/ 1410535 w 1591952"/>
                    <a:gd name="connsiteY4" fmla="*/ 167454 h 1271984"/>
                    <a:gd name="connsiteX0" fmla="*/ 1586490 w 1767907"/>
                    <a:gd name="connsiteY0" fmla="*/ 167454 h 1295345"/>
                    <a:gd name="connsiteX1" fmla="*/ 1767465 w 1767907"/>
                    <a:gd name="connsiteY1" fmla="*/ 386529 h 1295345"/>
                    <a:gd name="connsiteX2" fmla="*/ 843540 w 1767907"/>
                    <a:gd name="connsiteY2" fmla="*/ 1119954 h 1295345"/>
                    <a:gd name="connsiteX3" fmla="*/ 233940 w 1767907"/>
                    <a:gd name="connsiteY3" fmla="*/ 662754 h 1295345"/>
                    <a:gd name="connsiteX4" fmla="*/ 1586490 w 1767907"/>
                    <a:gd name="connsiteY4" fmla="*/ 167454 h 1295345"/>
                    <a:gd name="connsiteX0" fmla="*/ 1568155 w 1749572"/>
                    <a:gd name="connsiteY0" fmla="*/ 167454 h 1319911"/>
                    <a:gd name="connsiteX1" fmla="*/ 1749130 w 1749572"/>
                    <a:gd name="connsiteY1" fmla="*/ 386529 h 1319911"/>
                    <a:gd name="connsiteX2" fmla="*/ 825205 w 1749572"/>
                    <a:gd name="connsiteY2" fmla="*/ 1119954 h 1319911"/>
                    <a:gd name="connsiteX3" fmla="*/ 215605 w 1749572"/>
                    <a:gd name="connsiteY3" fmla="*/ 662754 h 1319911"/>
                    <a:gd name="connsiteX4" fmla="*/ 1568155 w 1749572"/>
                    <a:gd name="connsiteY4" fmla="*/ 167454 h 1319911"/>
                    <a:gd name="connsiteX0" fmla="*/ 1624705 w 1806122"/>
                    <a:gd name="connsiteY0" fmla="*/ 167454 h 1319911"/>
                    <a:gd name="connsiteX1" fmla="*/ 1805680 w 1806122"/>
                    <a:gd name="connsiteY1" fmla="*/ 386529 h 1319911"/>
                    <a:gd name="connsiteX2" fmla="*/ 881755 w 1806122"/>
                    <a:gd name="connsiteY2" fmla="*/ 1119954 h 1319911"/>
                    <a:gd name="connsiteX3" fmla="*/ 272155 w 1806122"/>
                    <a:gd name="connsiteY3" fmla="*/ 662754 h 1319911"/>
                    <a:gd name="connsiteX4" fmla="*/ 1624705 w 1806122"/>
                    <a:gd name="connsiteY4" fmla="*/ 167454 h 1319911"/>
                    <a:gd name="connsiteX0" fmla="*/ 1398187 w 1579604"/>
                    <a:gd name="connsiteY0" fmla="*/ 167454 h 1262830"/>
                    <a:gd name="connsiteX1" fmla="*/ 1579162 w 1579604"/>
                    <a:gd name="connsiteY1" fmla="*/ 386529 h 1262830"/>
                    <a:gd name="connsiteX2" fmla="*/ 655237 w 1579604"/>
                    <a:gd name="connsiteY2" fmla="*/ 1119954 h 1262830"/>
                    <a:gd name="connsiteX3" fmla="*/ 45637 w 1579604"/>
                    <a:gd name="connsiteY3" fmla="*/ 662754 h 1262830"/>
                    <a:gd name="connsiteX4" fmla="*/ 1398187 w 1579604"/>
                    <a:gd name="connsiteY4" fmla="*/ 167454 h 1262830"/>
                    <a:gd name="connsiteX0" fmla="*/ 1444557 w 1625974"/>
                    <a:gd name="connsiteY0" fmla="*/ 167454 h 1293057"/>
                    <a:gd name="connsiteX1" fmla="*/ 1625532 w 1625974"/>
                    <a:gd name="connsiteY1" fmla="*/ 386529 h 1293057"/>
                    <a:gd name="connsiteX2" fmla="*/ 701607 w 1625974"/>
                    <a:gd name="connsiteY2" fmla="*/ 1119954 h 1293057"/>
                    <a:gd name="connsiteX3" fmla="*/ 92007 w 1625974"/>
                    <a:gd name="connsiteY3" fmla="*/ 662754 h 1293057"/>
                    <a:gd name="connsiteX4" fmla="*/ 1444557 w 1625974"/>
                    <a:gd name="connsiteY4" fmla="*/ 167454 h 1293057"/>
                    <a:gd name="connsiteX0" fmla="*/ 1352550 w 1533967"/>
                    <a:gd name="connsiteY0" fmla="*/ 167454 h 1129519"/>
                    <a:gd name="connsiteX1" fmla="*/ 1533525 w 1533967"/>
                    <a:gd name="connsiteY1" fmla="*/ 386529 h 1129519"/>
                    <a:gd name="connsiteX2" fmla="*/ 609600 w 1533967"/>
                    <a:gd name="connsiteY2" fmla="*/ 1119954 h 1129519"/>
                    <a:gd name="connsiteX3" fmla="*/ 0 w 1533967"/>
                    <a:gd name="connsiteY3" fmla="*/ 662754 h 1129519"/>
                    <a:gd name="connsiteX4" fmla="*/ 1352550 w 1533967"/>
                    <a:gd name="connsiteY4" fmla="*/ 167454 h 1129519"/>
                    <a:gd name="connsiteX0" fmla="*/ 805363 w 986780"/>
                    <a:gd name="connsiteY0" fmla="*/ 289925 h 1246883"/>
                    <a:gd name="connsiteX1" fmla="*/ 986338 w 986780"/>
                    <a:gd name="connsiteY1" fmla="*/ 509000 h 1246883"/>
                    <a:gd name="connsiteX2" fmla="*/ 62413 w 986780"/>
                    <a:gd name="connsiteY2" fmla="*/ 1242425 h 1246883"/>
                    <a:gd name="connsiteX3" fmla="*/ 310063 w 986780"/>
                    <a:gd name="connsiteY3" fmla="*/ 261350 h 1246883"/>
                    <a:gd name="connsiteX4" fmla="*/ 805363 w 986780"/>
                    <a:gd name="connsiteY4" fmla="*/ 289925 h 1246883"/>
                    <a:gd name="connsiteX0" fmla="*/ 805363 w 986780"/>
                    <a:gd name="connsiteY0" fmla="*/ 182216 h 1139174"/>
                    <a:gd name="connsiteX1" fmla="*/ 986338 w 986780"/>
                    <a:gd name="connsiteY1" fmla="*/ 401291 h 1139174"/>
                    <a:gd name="connsiteX2" fmla="*/ 62413 w 986780"/>
                    <a:gd name="connsiteY2" fmla="*/ 1134716 h 1139174"/>
                    <a:gd name="connsiteX3" fmla="*/ 310063 w 986780"/>
                    <a:gd name="connsiteY3" fmla="*/ 153641 h 1139174"/>
                    <a:gd name="connsiteX4" fmla="*/ 805363 w 986780"/>
                    <a:gd name="connsiteY4" fmla="*/ 182216 h 1139174"/>
                    <a:gd name="connsiteX0" fmla="*/ 805363 w 986780"/>
                    <a:gd name="connsiteY0" fmla="*/ 175066 h 1132024"/>
                    <a:gd name="connsiteX1" fmla="*/ 986338 w 986780"/>
                    <a:gd name="connsiteY1" fmla="*/ 394141 h 1132024"/>
                    <a:gd name="connsiteX2" fmla="*/ 62413 w 986780"/>
                    <a:gd name="connsiteY2" fmla="*/ 1127566 h 1132024"/>
                    <a:gd name="connsiteX3" fmla="*/ 310063 w 986780"/>
                    <a:gd name="connsiteY3" fmla="*/ 146491 h 1132024"/>
                    <a:gd name="connsiteX4" fmla="*/ 805363 w 986780"/>
                    <a:gd name="connsiteY4" fmla="*/ 175066 h 1132024"/>
                    <a:gd name="connsiteX0" fmla="*/ 805363 w 986780"/>
                    <a:gd name="connsiteY0" fmla="*/ 142952 h 1099910"/>
                    <a:gd name="connsiteX1" fmla="*/ 986338 w 986780"/>
                    <a:gd name="connsiteY1" fmla="*/ 362027 h 1099910"/>
                    <a:gd name="connsiteX2" fmla="*/ 62413 w 986780"/>
                    <a:gd name="connsiteY2" fmla="*/ 1095452 h 1099910"/>
                    <a:gd name="connsiteX3" fmla="*/ 310063 w 986780"/>
                    <a:gd name="connsiteY3" fmla="*/ 114377 h 1099910"/>
                    <a:gd name="connsiteX4" fmla="*/ 805363 w 986780"/>
                    <a:gd name="connsiteY4" fmla="*/ 142952 h 1099910"/>
                    <a:gd name="connsiteX0" fmla="*/ 801379 w 982796"/>
                    <a:gd name="connsiteY0" fmla="*/ 144386 h 1101301"/>
                    <a:gd name="connsiteX1" fmla="*/ 982354 w 982796"/>
                    <a:gd name="connsiteY1" fmla="*/ 363461 h 1101301"/>
                    <a:gd name="connsiteX2" fmla="*/ 58429 w 982796"/>
                    <a:gd name="connsiteY2" fmla="*/ 1096886 h 1101301"/>
                    <a:gd name="connsiteX3" fmla="*/ 353704 w 982796"/>
                    <a:gd name="connsiteY3" fmla="*/ 106286 h 1101301"/>
                    <a:gd name="connsiteX4" fmla="*/ 801379 w 982796"/>
                    <a:gd name="connsiteY4" fmla="*/ 144386 h 1101301"/>
                    <a:gd name="connsiteX0" fmla="*/ 801379 w 982796"/>
                    <a:gd name="connsiteY0" fmla="*/ 213278 h 1170193"/>
                    <a:gd name="connsiteX1" fmla="*/ 982354 w 982796"/>
                    <a:gd name="connsiteY1" fmla="*/ 432353 h 1170193"/>
                    <a:gd name="connsiteX2" fmla="*/ 58429 w 982796"/>
                    <a:gd name="connsiteY2" fmla="*/ 1165778 h 1170193"/>
                    <a:gd name="connsiteX3" fmla="*/ 353704 w 982796"/>
                    <a:gd name="connsiteY3" fmla="*/ 175178 h 1170193"/>
                    <a:gd name="connsiteX4" fmla="*/ 801379 w 982796"/>
                    <a:gd name="connsiteY4" fmla="*/ 213278 h 1170193"/>
                    <a:gd name="connsiteX0" fmla="*/ 801379 w 982796"/>
                    <a:gd name="connsiteY0" fmla="*/ 205271 h 1162186"/>
                    <a:gd name="connsiteX1" fmla="*/ 982354 w 982796"/>
                    <a:gd name="connsiteY1" fmla="*/ 424346 h 1162186"/>
                    <a:gd name="connsiteX2" fmla="*/ 58429 w 982796"/>
                    <a:gd name="connsiteY2" fmla="*/ 1157771 h 1162186"/>
                    <a:gd name="connsiteX3" fmla="*/ 353704 w 982796"/>
                    <a:gd name="connsiteY3" fmla="*/ 167171 h 1162186"/>
                    <a:gd name="connsiteX4" fmla="*/ 801379 w 982796"/>
                    <a:gd name="connsiteY4" fmla="*/ 205271 h 1162186"/>
                    <a:gd name="connsiteX0" fmla="*/ 801379 w 982796"/>
                    <a:gd name="connsiteY0" fmla="*/ 140020 h 1096935"/>
                    <a:gd name="connsiteX1" fmla="*/ 982354 w 982796"/>
                    <a:gd name="connsiteY1" fmla="*/ 359095 h 1096935"/>
                    <a:gd name="connsiteX2" fmla="*/ 58429 w 982796"/>
                    <a:gd name="connsiteY2" fmla="*/ 1092520 h 1096935"/>
                    <a:gd name="connsiteX3" fmla="*/ 353704 w 982796"/>
                    <a:gd name="connsiteY3" fmla="*/ 101920 h 1096935"/>
                    <a:gd name="connsiteX4" fmla="*/ 801379 w 982796"/>
                    <a:gd name="connsiteY4" fmla="*/ 140020 h 1096935"/>
                    <a:gd name="connsiteX0" fmla="*/ 771458 w 952875"/>
                    <a:gd name="connsiteY0" fmla="*/ 140020 h 1092520"/>
                    <a:gd name="connsiteX1" fmla="*/ 952433 w 952875"/>
                    <a:gd name="connsiteY1" fmla="*/ 359095 h 1092520"/>
                    <a:gd name="connsiteX2" fmla="*/ 28508 w 952875"/>
                    <a:gd name="connsiteY2" fmla="*/ 1092520 h 1092520"/>
                    <a:gd name="connsiteX3" fmla="*/ 209482 w 952875"/>
                    <a:gd name="connsiteY3" fmla="*/ 246814 h 1092520"/>
                    <a:gd name="connsiteX4" fmla="*/ 323783 w 952875"/>
                    <a:gd name="connsiteY4" fmla="*/ 101920 h 1092520"/>
                    <a:gd name="connsiteX5" fmla="*/ 771458 w 952875"/>
                    <a:gd name="connsiteY5" fmla="*/ 140020 h 1092520"/>
                    <a:gd name="connsiteX0" fmla="*/ 764489 w 945906"/>
                    <a:gd name="connsiteY0" fmla="*/ 140020 h 1092521"/>
                    <a:gd name="connsiteX1" fmla="*/ 945464 w 945906"/>
                    <a:gd name="connsiteY1" fmla="*/ 359095 h 1092521"/>
                    <a:gd name="connsiteX2" fmla="*/ 21539 w 945906"/>
                    <a:gd name="connsiteY2" fmla="*/ 1092520 h 1092521"/>
                    <a:gd name="connsiteX3" fmla="*/ 416826 w 945906"/>
                    <a:gd name="connsiteY3" fmla="*/ 289676 h 1092521"/>
                    <a:gd name="connsiteX4" fmla="*/ 202513 w 945906"/>
                    <a:gd name="connsiteY4" fmla="*/ 246814 h 1092521"/>
                    <a:gd name="connsiteX5" fmla="*/ 316814 w 945906"/>
                    <a:gd name="connsiteY5" fmla="*/ 101920 h 1092521"/>
                    <a:gd name="connsiteX6" fmla="*/ 764489 w 945906"/>
                    <a:gd name="connsiteY6" fmla="*/ 140020 h 1092521"/>
                    <a:gd name="connsiteX0" fmla="*/ 774862 w 956279"/>
                    <a:gd name="connsiteY0" fmla="*/ 140020 h 1093455"/>
                    <a:gd name="connsiteX1" fmla="*/ 955837 w 956279"/>
                    <a:gd name="connsiteY1" fmla="*/ 359095 h 1093455"/>
                    <a:gd name="connsiteX2" fmla="*/ 31912 w 956279"/>
                    <a:gd name="connsiteY2" fmla="*/ 1092520 h 1093455"/>
                    <a:gd name="connsiteX3" fmla="*/ 179548 w 956279"/>
                    <a:gd name="connsiteY3" fmla="*/ 532564 h 1093455"/>
                    <a:gd name="connsiteX4" fmla="*/ 427199 w 956279"/>
                    <a:gd name="connsiteY4" fmla="*/ 289676 h 1093455"/>
                    <a:gd name="connsiteX5" fmla="*/ 212886 w 956279"/>
                    <a:gd name="connsiteY5" fmla="*/ 246814 h 1093455"/>
                    <a:gd name="connsiteX6" fmla="*/ 327187 w 956279"/>
                    <a:gd name="connsiteY6" fmla="*/ 101920 h 1093455"/>
                    <a:gd name="connsiteX7" fmla="*/ 774862 w 956279"/>
                    <a:gd name="connsiteY7" fmla="*/ 140020 h 1093455"/>
                    <a:gd name="connsiteX0" fmla="*/ 764232 w 945649"/>
                    <a:gd name="connsiteY0" fmla="*/ 140020 h 1094690"/>
                    <a:gd name="connsiteX1" fmla="*/ 945207 w 945649"/>
                    <a:gd name="connsiteY1" fmla="*/ 359095 h 1094690"/>
                    <a:gd name="connsiteX2" fmla="*/ 21282 w 945649"/>
                    <a:gd name="connsiteY2" fmla="*/ 1092520 h 1094690"/>
                    <a:gd name="connsiteX3" fmla="*/ 454669 w 945649"/>
                    <a:gd name="connsiteY3" fmla="*/ 513514 h 1094690"/>
                    <a:gd name="connsiteX4" fmla="*/ 168918 w 945649"/>
                    <a:gd name="connsiteY4" fmla="*/ 532564 h 1094690"/>
                    <a:gd name="connsiteX5" fmla="*/ 416569 w 945649"/>
                    <a:gd name="connsiteY5" fmla="*/ 289676 h 1094690"/>
                    <a:gd name="connsiteX6" fmla="*/ 202256 w 945649"/>
                    <a:gd name="connsiteY6" fmla="*/ 246814 h 1094690"/>
                    <a:gd name="connsiteX7" fmla="*/ 316557 w 945649"/>
                    <a:gd name="connsiteY7" fmla="*/ 101920 h 1094690"/>
                    <a:gd name="connsiteX8" fmla="*/ 764232 w 945649"/>
                    <a:gd name="connsiteY8" fmla="*/ 140020 h 1094690"/>
                    <a:gd name="connsiteX0" fmla="*/ 757545 w 938962"/>
                    <a:gd name="connsiteY0" fmla="*/ 140020 h 1097086"/>
                    <a:gd name="connsiteX1" fmla="*/ 938520 w 938962"/>
                    <a:gd name="connsiteY1" fmla="*/ 359095 h 1097086"/>
                    <a:gd name="connsiteX2" fmla="*/ 14595 w 938962"/>
                    <a:gd name="connsiteY2" fmla="*/ 1092520 h 1097086"/>
                    <a:gd name="connsiteX3" fmla="*/ 424169 w 938962"/>
                    <a:gd name="connsiteY3" fmla="*/ 665913 h 1097086"/>
                    <a:gd name="connsiteX4" fmla="*/ 447982 w 938962"/>
                    <a:gd name="connsiteY4" fmla="*/ 513514 h 1097086"/>
                    <a:gd name="connsiteX5" fmla="*/ 162231 w 938962"/>
                    <a:gd name="connsiteY5" fmla="*/ 532564 h 1097086"/>
                    <a:gd name="connsiteX6" fmla="*/ 409882 w 938962"/>
                    <a:gd name="connsiteY6" fmla="*/ 289676 h 1097086"/>
                    <a:gd name="connsiteX7" fmla="*/ 195569 w 938962"/>
                    <a:gd name="connsiteY7" fmla="*/ 246814 h 1097086"/>
                    <a:gd name="connsiteX8" fmla="*/ 309870 w 938962"/>
                    <a:gd name="connsiteY8" fmla="*/ 101920 h 1097086"/>
                    <a:gd name="connsiteX9" fmla="*/ 757545 w 938962"/>
                    <a:gd name="connsiteY9" fmla="*/ 140020 h 1097086"/>
                    <a:gd name="connsiteX0" fmla="*/ 755185 w 936602"/>
                    <a:gd name="connsiteY0" fmla="*/ 140020 h 1102589"/>
                    <a:gd name="connsiteX1" fmla="*/ 936160 w 936602"/>
                    <a:gd name="connsiteY1" fmla="*/ 359095 h 1102589"/>
                    <a:gd name="connsiteX2" fmla="*/ 12235 w 936602"/>
                    <a:gd name="connsiteY2" fmla="*/ 1092520 h 1102589"/>
                    <a:gd name="connsiteX3" fmla="*/ 621833 w 936602"/>
                    <a:gd name="connsiteY3" fmla="*/ 723063 h 1102589"/>
                    <a:gd name="connsiteX4" fmla="*/ 421809 w 936602"/>
                    <a:gd name="connsiteY4" fmla="*/ 665913 h 1102589"/>
                    <a:gd name="connsiteX5" fmla="*/ 445622 w 936602"/>
                    <a:gd name="connsiteY5" fmla="*/ 513514 h 1102589"/>
                    <a:gd name="connsiteX6" fmla="*/ 159871 w 936602"/>
                    <a:gd name="connsiteY6" fmla="*/ 532564 h 1102589"/>
                    <a:gd name="connsiteX7" fmla="*/ 407522 w 936602"/>
                    <a:gd name="connsiteY7" fmla="*/ 289676 h 1102589"/>
                    <a:gd name="connsiteX8" fmla="*/ 193209 w 936602"/>
                    <a:gd name="connsiteY8" fmla="*/ 246814 h 1102589"/>
                    <a:gd name="connsiteX9" fmla="*/ 307510 w 936602"/>
                    <a:gd name="connsiteY9" fmla="*/ 101920 h 1102589"/>
                    <a:gd name="connsiteX10" fmla="*/ 755185 w 936602"/>
                    <a:gd name="connsiteY10" fmla="*/ 140020 h 1102589"/>
                    <a:gd name="connsiteX0" fmla="*/ 600084 w 792781"/>
                    <a:gd name="connsiteY0" fmla="*/ 140020 h 909394"/>
                    <a:gd name="connsiteX1" fmla="*/ 781059 w 792781"/>
                    <a:gd name="connsiteY1" fmla="*/ 359095 h 909394"/>
                    <a:gd name="connsiteX2" fmla="*/ 495309 w 792781"/>
                    <a:gd name="connsiteY2" fmla="*/ 844870 h 909394"/>
                    <a:gd name="connsiteX3" fmla="*/ 466732 w 792781"/>
                    <a:gd name="connsiteY3" fmla="*/ 723063 h 909394"/>
                    <a:gd name="connsiteX4" fmla="*/ 266708 w 792781"/>
                    <a:gd name="connsiteY4" fmla="*/ 665913 h 909394"/>
                    <a:gd name="connsiteX5" fmla="*/ 290521 w 792781"/>
                    <a:gd name="connsiteY5" fmla="*/ 513514 h 909394"/>
                    <a:gd name="connsiteX6" fmla="*/ 4770 w 792781"/>
                    <a:gd name="connsiteY6" fmla="*/ 532564 h 909394"/>
                    <a:gd name="connsiteX7" fmla="*/ 252421 w 792781"/>
                    <a:gd name="connsiteY7" fmla="*/ 289676 h 909394"/>
                    <a:gd name="connsiteX8" fmla="*/ 38108 w 792781"/>
                    <a:gd name="connsiteY8" fmla="*/ 246814 h 909394"/>
                    <a:gd name="connsiteX9" fmla="*/ 152409 w 792781"/>
                    <a:gd name="connsiteY9" fmla="*/ 101920 h 909394"/>
                    <a:gd name="connsiteX10" fmla="*/ 600084 w 792781"/>
                    <a:gd name="connsiteY10" fmla="*/ 140020 h 909394"/>
                    <a:gd name="connsiteX0" fmla="*/ 600084 w 781984"/>
                    <a:gd name="connsiteY0" fmla="*/ 140020 h 891305"/>
                    <a:gd name="connsiteX1" fmla="*/ 781059 w 781984"/>
                    <a:gd name="connsiteY1" fmla="*/ 359095 h 891305"/>
                    <a:gd name="connsiteX2" fmla="*/ 495309 w 781984"/>
                    <a:gd name="connsiteY2" fmla="*/ 844870 h 891305"/>
                    <a:gd name="connsiteX3" fmla="*/ 466732 w 781984"/>
                    <a:gd name="connsiteY3" fmla="*/ 723063 h 891305"/>
                    <a:gd name="connsiteX4" fmla="*/ 266708 w 781984"/>
                    <a:gd name="connsiteY4" fmla="*/ 665913 h 891305"/>
                    <a:gd name="connsiteX5" fmla="*/ 290521 w 781984"/>
                    <a:gd name="connsiteY5" fmla="*/ 513514 h 891305"/>
                    <a:gd name="connsiteX6" fmla="*/ 4770 w 781984"/>
                    <a:gd name="connsiteY6" fmla="*/ 532564 h 891305"/>
                    <a:gd name="connsiteX7" fmla="*/ 252421 w 781984"/>
                    <a:gd name="connsiteY7" fmla="*/ 289676 h 891305"/>
                    <a:gd name="connsiteX8" fmla="*/ 38108 w 781984"/>
                    <a:gd name="connsiteY8" fmla="*/ 246814 h 891305"/>
                    <a:gd name="connsiteX9" fmla="*/ 152409 w 781984"/>
                    <a:gd name="connsiteY9" fmla="*/ 101920 h 891305"/>
                    <a:gd name="connsiteX10" fmla="*/ 600084 w 781984"/>
                    <a:gd name="connsiteY10" fmla="*/ 140020 h 891305"/>
                    <a:gd name="connsiteX0" fmla="*/ 600084 w 781059"/>
                    <a:gd name="connsiteY0" fmla="*/ 140020 h 868247"/>
                    <a:gd name="connsiteX1" fmla="*/ 781059 w 781059"/>
                    <a:gd name="connsiteY1" fmla="*/ 359095 h 868247"/>
                    <a:gd name="connsiteX2" fmla="*/ 495309 w 781059"/>
                    <a:gd name="connsiteY2" fmla="*/ 844870 h 868247"/>
                    <a:gd name="connsiteX3" fmla="*/ 466732 w 781059"/>
                    <a:gd name="connsiteY3" fmla="*/ 723063 h 868247"/>
                    <a:gd name="connsiteX4" fmla="*/ 266708 w 781059"/>
                    <a:gd name="connsiteY4" fmla="*/ 665913 h 868247"/>
                    <a:gd name="connsiteX5" fmla="*/ 290521 w 781059"/>
                    <a:gd name="connsiteY5" fmla="*/ 513514 h 868247"/>
                    <a:gd name="connsiteX6" fmla="*/ 4770 w 781059"/>
                    <a:gd name="connsiteY6" fmla="*/ 532564 h 868247"/>
                    <a:gd name="connsiteX7" fmla="*/ 252421 w 781059"/>
                    <a:gd name="connsiteY7" fmla="*/ 289676 h 868247"/>
                    <a:gd name="connsiteX8" fmla="*/ 38108 w 781059"/>
                    <a:gd name="connsiteY8" fmla="*/ 246814 h 868247"/>
                    <a:gd name="connsiteX9" fmla="*/ 152409 w 781059"/>
                    <a:gd name="connsiteY9" fmla="*/ 101920 h 868247"/>
                    <a:gd name="connsiteX10" fmla="*/ 600084 w 781059"/>
                    <a:gd name="connsiteY10" fmla="*/ 140020 h 868247"/>
                    <a:gd name="connsiteX0" fmla="*/ 600084 w 781059"/>
                    <a:gd name="connsiteY0" fmla="*/ 140020 h 858484"/>
                    <a:gd name="connsiteX1" fmla="*/ 781059 w 781059"/>
                    <a:gd name="connsiteY1" fmla="*/ 359095 h 858484"/>
                    <a:gd name="connsiteX2" fmla="*/ 495309 w 781059"/>
                    <a:gd name="connsiteY2" fmla="*/ 844870 h 858484"/>
                    <a:gd name="connsiteX3" fmla="*/ 466732 w 781059"/>
                    <a:gd name="connsiteY3" fmla="*/ 723063 h 858484"/>
                    <a:gd name="connsiteX4" fmla="*/ 266708 w 781059"/>
                    <a:gd name="connsiteY4" fmla="*/ 665913 h 858484"/>
                    <a:gd name="connsiteX5" fmla="*/ 290521 w 781059"/>
                    <a:gd name="connsiteY5" fmla="*/ 513514 h 858484"/>
                    <a:gd name="connsiteX6" fmla="*/ 4770 w 781059"/>
                    <a:gd name="connsiteY6" fmla="*/ 532564 h 858484"/>
                    <a:gd name="connsiteX7" fmla="*/ 252421 w 781059"/>
                    <a:gd name="connsiteY7" fmla="*/ 289676 h 858484"/>
                    <a:gd name="connsiteX8" fmla="*/ 38108 w 781059"/>
                    <a:gd name="connsiteY8" fmla="*/ 246814 h 858484"/>
                    <a:gd name="connsiteX9" fmla="*/ 152409 w 781059"/>
                    <a:gd name="connsiteY9" fmla="*/ 101920 h 858484"/>
                    <a:gd name="connsiteX10" fmla="*/ 600084 w 781059"/>
                    <a:gd name="connsiteY10" fmla="*/ 140020 h 858484"/>
                    <a:gd name="connsiteX0" fmla="*/ 600084 w 781059"/>
                    <a:gd name="connsiteY0" fmla="*/ 140020 h 858484"/>
                    <a:gd name="connsiteX1" fmla="*/ 781059 w 781059"/>
                    <a:gd name="connsiteY1" fmla="*/ 359095 h 858484"/>
                    <a:gd name="connsiteX2" fmla="*/ 495309 w 781059"/>
                    <a:gd name="connsiteY2" fmla="*/ 844870 h 858484"/>
                    <a:gd name="connsiteX3" fmla="*/ 466732 w 781059"/>
                    <a:gd name="connsiteY3" fmla="*/ 723063 h 858484"/>
                    <a:gd name="connsiteX4" fmla="*/ 266708 w 781059"/>
                    <a:gd name="connsiteY4" fmla="*/ 665913 h 858484"/>
                    <a:gd name="connsiteX5" fmla="*/ 290521 w 781059"/>
                    <a:gd name="connsiteY5" fmla="*/ 513514 h 858484"/>
                    <a:gd name="connsiteX6" fmla="*/ 4770 w 781059"/>
                    <a:gd name="connsiteY6" fmla="*/ 532564 h 858484"/>
                    <a:gd name="connsiteX7" fmla="*/ 252421 w 781059"/>
                    <a:gd name="connsiteY7" fmla="*/ 289676 h 858484"/>
                    <a:gd name="connsiteX8" fmla="*/ 38108 w 781059"/>
                    <a:gd name="connsiteY8" fmla="*/ 246814 h 858484"/>
                    <a:gd name="connsiteX9" fmla="*/ 152409 w 781059"/>
                    <a:gd name="connsiteY9" fmla="*/ 101920 h 858484"/>
                    <a:gd name="connsiteX10" fmla="*/ 600084 w 781059"/>
                    <a:gd name="connsiteY10" fmla="*/ 140020 h 858484"/>
                    <a:gd name="connsiteX0" fmla="*/ 600084 w 1052521"/>
                    <a:gd name="connsiteY0" fmla="*/ 140020 h 858484"/>
                    <a:gd name="connsiteX1" fmla="*/ 1052521 w 1052521"/>
                    <a:gd name="connsiteY1" fmla="*/ 46789 h 858484"/>
                    <a:gd name="connsiteX2" fmla="*/ 781059 w 1052521"/>
                    <a:gd name="connsiteY2" fmla="*/ 359095 h 858484"/>
                    <a:gd name="connsiteX3" fmla="*/ 495309 w 1052521"/>
                    <a:gd name="connsiteY3" fmla="*/ 844870 h 858484"/>
                    <a:gd name="connsiteX4" fmla="*/ 466732 w 1052521"/>
                    <a:gd name="connsiteY4" fmla="*/ 723063 h 858484"/>
                    <a:gd name="connsiteX5" fmla="*/ 266708 w 1052521"/>
                    <a:gd name="connsiteY5" fmla="*/ 665913 h 858484"/>
                    <a:gd name="connsiteX6" fmla="*/ 290521 w 1052521"/>
                    <a:gd name="connsiteY6" fmla="*/ 513514 h 858484"/>
                    <a:gd name="connsiteX7" fmla="*/ 4770 w 1052521"/>
                    <a:gd name="connsiteY7" fmla="*/ 532564 h 858484"/>
                    <a:gd name="connsiteX8" fmla="*/ 252421 w 1052521"/>
                    <a:gd name="connsiteY8" fmla="*/ 289676 h 858484"/>
                    <a:gd name="connsiteX9" fmla="*/ 38108 w 1052521"/>
                    <a:gd name="connsiteY9" fmla="*/ 246814 h 858484"/>
                    <a:gd name="connsiteX10" fmla="*/ 152409 w 1052521"/>
                    <a:gd name="connsiteY10" fmla="*/ 101920 h 858484"/>
                    <a:gd name="connsiteX11" fmla="*/ 600084 w 1052521"/>
                    <a:gd name="connsiteY11" fmla="*/ 140020 h 858484"/>
                    <a:gd name="connsiteX0" fmla="*/ 600084 w 1052521"/>
                    <a:gd name="connsiteY0" fmla="*/ 140020 h 858484"/>
                    <a:gd name="connsiteX1" fmla="*/ 1052521 w 1052521"/>
                    <a:gd name="connsiteY1" fmla="*/ 46789 h 858484"/>
                    <a:gd name="connsiteX2" fmla="*/ 747722 w 1052521"/>
                    <a:gd name="connsiteY2" fmla="*/ 359095 h 858484"/>
                    <a:gd name="connsiteX3" fmla="*/ 495309 w 1052521"/>
                    <a:gd name="connsiteY3" fmla="*/ 844870 h 858484"/>
                    <a:gd name="connsiteX4" fmla="*/ 466732 w 1052521"/>
                    <a:gd name="connsiteY4" fmla="*/ 723063 h 858484"/>
                    <a:gd name="connsiteX5" fmla="*/ 266708 w 1052521"/>
                    <a:gd name="connsiteY5" fmla="*/ 665913 h 858484"/>
                    <a:gd name="connsiteX6" fmla="*/ 290521 w 1052521"/>
                    <a:gd name="connsiteY6" fmla="*/ 513514 h 858484"/>
                    <a:gd name="connsiteX7" fmla="*/ 4770 w 1052521"/>
                    <a:gd name="connsiteY7" fmla="*/ 532564 h 858484"/>
                    <a:gd name="connsiteX8" fmla="*/ 252421 w 1052521"/>
                    <a:gd name="connsiteY8" fmla="*/ 289676 h 858484"/>
                    <a:gd name="connsiteX9" fmla="*/ 38108 w 1052521"/>
                    <a:gd name="connsiteY9" fmla="*/ 246814 h 858484"/>
                    <a:gd name="connsiteX10" fmla="*/ 152409 w 1052521"/>
                    <a:gd name="connsiteY10" fmla="*/ 101920 h 858484"/>
                    <a:gd name="connsiteX11" fmla="*/ 600084 w 1052521"/>
                    <a:gd name="connsiteY11" fmla="*/ 140020 h 858484"/>
                    <a:gd name="connsiteX0" fmla="*/ 600084 w 1052521"/>
                    <a:gd name="connsiteY0" fmla="*/ 140020 h 856836"/>
                    <a:gd name="connsiteX1" fmla="*/ 1052521 w 1052521"/>
                    <a:gd name="connsiteY1" fmla="*/ 46789 h 856836"/>
                    <a:gd name="connsiteX2" fmla="*/ 747722 w 1052521"/>
                    <a:gd name="connsiteY2" fmla="*/ 359095 h 856836"/>
                    <a:gd name="connsiteX3" fmla="*/ 495309 w 1052521"/>
                    <a:gd name="connsiteY3" fmla="*/ 844870 h 856836"/>
                    <a:gd name="connsiteX4" fmla="*/ 466732 w 1052521"/>
                    <a:gd name="connsiteY4" fmla="*/ 723063 h 856836"/>
                    <a:gd name="connsiteX5" fmla="*/ 266708 w 1052521"/>
                    <a:gd name="connsiteY5" fmla="*/ 665913 h 856836"/>
                    <a:gd name="connsiteX6" fmla="*/ 290521 w 1052521"/>
                    <a:gd name="connsiteY6" fmla="*/ 513514 h 856836"/>
                    <a:gd name="connsiteX7" fmla="*/ 4770 w 1052521"/>
                    <a:gd name="connsiteY7" fmla="*/ 532564 h 856836"/>
                    <a:gd name="connsiteX8" fmla="*/ 252421 w 1052521"/>
                    <a:gd name="connsiteY8" fmla="*/ 289676 h 856836"/>
                    <a:gd name="connsiteX9" fmla="*/ 38108 w 1052521"/>
                    <a:gd name="connsiteY9" fmla="*/ 246814 h 856836"/>
                    <a:gd name="connsiteX10" fmla="*/ 152409 w 1052521"/>
                    <a:gd name="connsiteY10" fmla="*/ 101920 h 856836"/>
                    <a:gd name="connsiteX11" fmla="*/ 600084 w 1052521"/>
                    <a:gd name="connsiteY11" fmla="*/ 140020 h 856836"/>
                    <a:gd name="connsiteX0" fmla="*/ 600084 w 1054052"/>
                    <a:gd name="connsiteY0" fmla="*/ 140020 h 856836"/>
                    <a:gd name="connsiteX1" fmla="*/ 1052521 w 1054052"/>
                    <a:gd name="connsiteY1" fmla="*/ 46789 h 856836"/>
                    <a:gd name="connsiteX2" fmla="*/ 747722 w 1054052"/>
                    <a:gd name="connsiteY2" fmla="*/ 359095 h 856836"/>
                    <a:gd name="connsiteX3" fmla="*/ 495309 w 1054052"/>
                    <a:gd name="connsiteY3" fmla="*/ 844870 h 856836"/>
                    <a:gd name="connsiteX4" fmla="*/ 466732 w 1054052"/>
                    <a:gd name="connsiteY4" fmla="*/ 723063 h 856836"/>
                    <a:gd name="connsiteX5" fmla="*/ 266708 w 1054052"/>
                    <a:gd name="connsiteY5" fmla="*/ 665913 h 856836"/>
                    <a:gd name="connsiteX6" fmla="*/ 290521 w 1054052"/>
                    <a:gd name="connsiteY6" fmla="*/ 513514 h 856836"/>
                    <a:gd name="connsiteX7" fmla="*/ 4770 w 1054052"/>
                    <a:gd name="connsiteY7" fmla="*/ 532564 h 856836"/>
                    <a:gd name="connsiteX8" fmla="*/ 252421 w 1054052"/>
                    <a:gd name="connsiteY8" fmla="*/ 289676 h 856836"/>
                    <a:gd name="connsiteX9" fmla="*/ 38108 w 1054052"/>
                    <a:gd name="connsiteY9" fmla="*/ 246814 h 856836"/>
                    <a:gd name="connsiteX10" fmla="*/ 152409 w 1054052"/>
                    <a:gd name="connsiteY10" fmla="*/ 101920 h 856836"/>
                    <a:gd name="connsiteX11" fmla="*/ 600084 w 1054052"/>
                    <a:gd name="connsiteY11" fmla="*/ 140020 h 856836"/>
                    <a:gd name="connsiteX0" fmla="*/ 600084 w 1054052"/>
                    <a:gd name="connsiteY0" fmla="*/ 140020 h 856836"/>
                    <a:gd name="connsiteX1" fmla="*/ 1052521 w 1054052"/>
                    <a:gd name="connsiteY1" fmla="*/ 46789 h 856836"/>
                    <a:gd name="connsiteX2" fmla="*/ 747722 w 1054052"/>
                    <a:gd name="connsiteY2" fmla="*/ 359095 h 856836"/>
                    <a:gd name="connsiteX3" fmla="*/ 495309 w 1054052"/>
                    <a:gd name="connsiteY3" fmla="*/ 844870 h 856836"/>
                    <a:gd name="connsiteX4" fmla="*/ 466732 w 1054052"/>
                    <a:gd name="connsiteY4" fmla="*/ 723063 h 856836"/>
                    <a:gd name="connsiteX5" fmla="*/ 266708 w 1054052"/>
                    <a:gd name="connsiteY5" fmla="*/ 665913 h 856836"/>
                    <a:gd name="connsiteX6" fmla="*/ 290521 w 1054052"/>
                    <a:gd name="connsiteY6" fmla="*/ 513514 h 856836"/>
                    <a:gd name="connsiteX7" fmla="*/ 4770 w 1054052"/>
                    <a:gd name="connsiteY7" fmla="*/ 532564 h 856836"/>
                    <a:gd name="connsiteX8" fmla="*/ 252421 w 1054052"/>
                    <a:gd name="connsiteY8" fmla="*/ 289676 h 856836"/>
                    <a:gd name="connsiteX9" fmla="*/ 38108 w 1054052"/>
                    <a:gd name="connsiteY9" fmla="*/ 246814 h 856836"/>
                    <a:gd name="connsiteX10" fmla="*/ 152409 w 1054052"/>
                    <a:gd name="connsiteY10" fmla="*/ 101920 h 856836"/>
                    <a:gd name="connsiteX11" fmla="*/ 600084 w 1054052"/>
                    <a:gd name="connsiteY11" fmla="*/ 140020 h 8568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54052" h="856836">
                      <a:moveTo>
                        <a:pt x="600084" y="140020"/>
                      </a:moveTo>
                      <a:cubicBezTo>
                        <a:pt x="633421" y="175618"/>
                        <a:pt x="1004896" y="-55484"/>
                        <a:pt x="1052521" y="46789"/>
                      </a:cubicBezTo>
                      <a:cubicBezTo>
                        <a:pt x="1074746" y="174704"/>
                        <a:pt x="849322" y="254993"/>
                        <a:pt x="747722" y="359095"/>
                      </a:cubicBezTo>
                      <a:cubicBezTo>
                        <a:pt x="795347" y="1136970"/>
                        <a:pt x="519122" y="743270"/>
                        <a:pt x="495309" y="844870"/>
                      </a:cubicBezTo>
                      <a:cubicBezTo>
                        <a:pt x="486578" y="834888"/>
                        <a:pt x="465145" y="746539"/>
                        <a:pt x="466732" y="723063"/>
                      </a:cubicBezTo>
                      <a:cubicBezTo>
                        <a:pt x="534994" y="651962"/>
                        <a:pt x="239720" y="715919"/>
                        <a:pt x="266708" y="665913"/>
                      </a:cubicBezTo>
                      <a:cubicBezTo>
                        <a:pt x="293696" y="615907"/>
                        <a:pt x="320684" y="534945"/>
                        <a:pt x="290521" y="513514"/>
                      </a:cubicBezTo>
                      <a:cubicBezTo>
                        <a:pt x="260358" y="492083"/>
                        <a:pt x="-41267" y="584158"/>
                        <a:pt x="4770" y="532564"/>
                      </a:cubicBezTo>
                      <a:cubicBezTo>
                        <a:pt x="50807" y="480970"/>
                        <a:pt x="269883" y="332538"/>
                        <a:pt x="252421" y="289676"/>
                      </a:cubicBezTo>
                      <a:cubicBezTo>
                        <a:pt x="234959" y="246814"/>
                        <a:pt x="13502" y="290807"/>
                        <a:pt x="38108" y="246814"/>
                      </a:cubicBezTo>
                      <a:cubicBezTo>
                        <a:pt x="62714" y="202821"/>
                        <a:pt x="72240" y="120513"/>
                        <a:pt x="152409" y="101920"/>
                      </a:cubicBezTo>
                      <a:cubicBezTo>
                        <a:pt x="190509" y="95570"/>
                        <a:pt x="-279391" y="-147317"/>
                        <a:pt x="600084" y="140020"/>
                      </a:cubicBezTo>
                      <a:close/>
                    </a:path>
                  </a:pathLst>
                </a:custGeom>
                <a:solidFill>
                  <a:srgbClr val="00A53E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Rectangle 7">
                  <a:extLst>
                    <a:ext uri="{FF2B5EF4-FFF2-40B4-BE49-F238E27FC236}">
                      <a16:creationId xmlns:a16="http://schemas.microsoft.com/office/drawing/2014/main" id="{AE9485D8-DC5F-1AE2-0B09-3B8DC813AC84}"/>
                    </a:ext>
                  </a:extLst>
                </p:cNvPr>
                <p:cNvSpPr/>
                <p:nvPr/>
              </p:nvSpPr>
              <p:spPr>
                <a:xfrm>
                  <a:off x="6869356" y="4238270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" name="Rectangle 7">
                  <a:extLst>
                    <a:ext uri="{FF2B5EF4-FFF2-40B4-BE49-F238E27FC236}">
                      <a16:creationId xmlns:a16="http://schemas.microsoft.com/office/drawing/2014/main" id="{50EF264C-A48F-0C16-9DB5-35F6F9770BBB}"/>
                    </a:ext>
                  </a:extLst>
                </p:cNvPr>
                <p:cNvSpPr/>
                <p:nvPr/>
              </p:nvSpPr>
              <p:spPr>
                <a:xfrm>
                  <a:off x="6865228" y="4476804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" name="Rectangle 7">
                  <a:extLst>
                    <a:ext uri="{FF2B5EF4-FFF2-40B4-BE49-F238E27FC236}">
                      <a16:creationId xmlns:a16="http://schemas.microsoft.com/office/drawing/2014/main" id="{18A8AD91-18D4-C9CC-6CFF-49580B16F67B}"/>
                    </a:ext>
                  </a:extLst>
                </p:cNvPr>
                <p:cNvSpPr/>
                <p:nvPr/>
              </p:nvSpPr>
              <p:spPr>
                <a:xfrm>
                  <a:off x="6636594" y="4522523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Rectangle 7">
                  <a:extLst>
                    <a:ext uri="{FF2B5EF4-FFF2-40B4-BE49-F238E27FC236}">
                      <a16:creationId xmlns:a16="http://schemas.microsoft.com/office/drawing/2014/main" id="{14B2FBCA-89D1-C83E-0BE5-16B89FA45636}"/>
                    </a:ext>
                  </a:extLst>
                </p:cNvPr>
                <p:cNvSpPr/>
                <p:nvPr/>
              </p:nvSpPr>
              <p:spPr>
                <a:xfrm>
                  <a:off x="6687085" y="4731200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Rectangle 7">
                  <a:extLst>
                    <a:ext uri="{FF2B5EF4-FFF2-40B4-BE49-F238E27FC236}">
                      <a16:creationId xmlns:a16="http://schemas.microsoft.com/office/drawing/2014/main" id="{AE0A5AAB-552D-BB53-6254-C9A027505F94}"/>
                    </a:ext>
                  </a:extLst>
                </p:cNvPr>
                <p:cNvSpPr/>
                <p:nvPr/>
              </p:nvSpPr>
              <p:spPr>
                <a:xfrm>
                  <a:off x="6933788" y="4754060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2" name="Rectangle 7">
                  <a:extLst>
                    <a:ext uri="{FF2B5EF4-FFF2-40B4-BE49-F238E27FC236}">
                      <a16:creationId xmlns:a16="http://schemas.microsoft.com/office/drawing/2014/main" id="{318B55C6-DC15-4FC4-1260-9506EEDA5F4D}"/>
                    </a:ext>
                  </a:extLst>
                </p:cNvPr>
                <p:cNvSpPr/>
                <p:nvPr/>
              </p:nvSpPr>
              <p:spPr>
                <a:xfrm>
                  <a:off x="7179042" y="4731200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" name="Rectangle 7">
                  <a:extLst>
                    <a:ext uri="{FF2B5EF4-FFF2-40B4-BE49-F238E27FC236}">
                      <a16:creationId xmlns:a16="http://schemas.microsoft.com/office/drawing/2014/main" id="{527C25B8-D568-73A1-E000-58EFA0EEDB27}"/>
                    </a:ext>
                  </a:extLst>
                </p:cNvPr>
                <p:cNvSpPr/>
                <p:nvPr/>
              </p:nvSpPr>
              <p:spPr>
                <a:xfrm>
                  <a:off x="7045720" y="4935103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" name="Rectangle 7">
                  <a:extLst>
                    <a:ext uri="{FF2B5EF4-FFF2-40B4-BE49-F238E27FC236}">
                      <a16:creationId xmlns:a16="http://schemas.microsoft.com/office/drawing/2014/main" id="{78414999-5BA9-048E-72F2-8BD277EB460E}"/>
                    </a:ext>
                  </a:extLst>
                </p:cNvPr>
                <p:cNvSpPr/>
                <p:nvPr/>
              </p:nvSpPr>
              <p:spPr>
                <a:xfrm>
                  <a:off x="7312420" y="4912244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" name="Rectangle 7">
                  <a:extLst>
                    <a:ext uri="{FF2B5EF4-FFF2-40B4-BE49-F238E27FC236}">
                      <a16:creationId xmlns:a16="http://schemas.microsoft.com/office/drawing/2014/main" id="{AD242779-0FA2-F1F9-B285-BC58447A8E3D}"/>
                    </a:ext>
                  </a:extLst>
                </p:cNvPr>
                <p:cNvSpPr/>
                <p:nvPr/>
              </p:nvSpPr>
              <p:spPr>
                <a:xfrm>
                  <a:off x="7210800" y="5072234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" name="Rectangle 7">
                  <a:extLst>
                    <a:ext uri="{FF2B5EF4-FFF2-40B4-BE49-F238E27FC236}">
                      <a16:creationId xmlns:a16="http://schemas.microsoft.com/office/drawing/2014/main" id="{BF9A8DD4-09A2-D14F-1717-CF461298F065}"/>
                    </a:ext>
                  </a:extLst>
                </p:cNvPr>
                <p:cNvSpPr/>
                <p:nvPr/>
              </p:nvSpPr>
              <p:spPr>
                <a:xfrm>
                  <a:off x="7510186" y="5042226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" name="Rectangle 7">
                  <a:extLst>
                    <a:ext uri="{FF2B5EF4-FFF2-40B4-BE49-F238E27FC236}">
                      <a16:creationId xmlns:a16="http://schemas.microsoft.com/office/drawing/2014/main" id="{637B923B-BF2B-337D-B6C8-1754D84EC33C}"/>
                    </a:ext>
                  </a:extLst>
                </p:cNvPr>
                <p:cNvSpPr/>
                <p:nvPr/>
              </p:nvSpPr>
              <p:spPr>
                <a:xfrm>
                  <a:off x="6955914" y="5072234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" name="Rectangle 7">
                  <a:extLst>
                    <a:ext uri="{FF2B5EF4-FFF2-40B4-BE49-F238E27FC236}">
                      <a16:creationId xmlns:a16="http://schemas.microsoft.com/office/drawing/2014/main" id="{FAF75261-8146-E6CF-9FC7-ABD92B717C2D}"/>
                    </a:ext>
                  </a:extLst>
                </p:cNvPr>
                <p:cNvSpPr/>
                <p:nvPr/>
              </p:nvSpPr>
              <p:spPr>
                <a:xfrm>
                  <a:off x="6791057" y="4945940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" name="Rectangle 7">
                  <a:extLst>
                    <a:ext uri="{FF2B5EF4-FFF2-40B4-BE49-F238E27FC236}">
                      <a16:creationId xmlns:a16="http://schemas.microsoft.com/office/drawing/2014/main" id="{5DA3FBD8-1CF4-54CC-B999-00002FA9AEE2}"/>
                    </a:ext>
                  </a:extLst>
                </p:cNvPr>
                <p:cNvSpPr/>
                <p:nvPr/>
              </p:nvSpPr>
              <p:spPr>
                <a:xfrm>
                  <a:off x="6440382" y="4754060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" name="Rectangle 7">
                  <a:extLst>
                    <a:ext uri="{FF2B5EF4-FFF2-40B4-BE49-F238E27FC236}">
                      <a16:creationId xmlns:a16="http://schemas.microsoft.com/office/drawing/2014/main" id="{233F9C2B-FD61-9670-5BBA-B5239AB7F153}"/>
                    </a:ext>
                  </a:extLst>
                </p:cNvPr>
                <p:cNvSpPr/>
                <p:nvPr/>
              </p:nvSpPr>
              <p:spPr>
                <a:xfrm>
                  <a:off x="6546586" y="4928013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1" name="Rectangle 7">
                  <a:extLst>
                    <a:ext uri="{FF2B5EF4-FFF2-40B4-BE49-F238E27FC236}">
                      <a16:creationId xmlns:a16="http://schemas.microsoft.com/office/drawing/2014/main" id="{4C1E3484-91A7-2542-AF26-58D4F4EFC464}"/>
                    </a:ext>
                  </a:extLst>
                </p:cNvPr>
                <p:cNvSpPr/>
                <p:nvPr/>
              </p:nvSpPr>
              <p:spPr>
                <a:xfrm>
                  <a:off x="6713403" y="5095093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Rectangle 7">
                  <a:extLst>
                    <a:ext uri="{FF2B5EF4-FFF2-40B4-BE49-F238E27FC236}">
                      <a16:creationId xmlns:a16="http://schemas.microsoft.com/office/drawing/2014/main" id="{A469BBF2-9D74-24C6-C085-BB685A35B3F8}"/>
                    </a:ext>
                  </a:extLst>
                </p:cNvPr>
                <p:cNvSpPr/>
                <p:nvPr/>
              </p:nvSpPr>
              <p:spPr>
                <a:xfrm>
                  <a:off x="6502942" y="5171014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3" name="Rectangle 7">
                  <a:extLst>
                    <a:ext uri="{FF2B5EF4-FFF2-40B4-BE49-F238E27FC236}">
                      <a16:creationId xmlns:a16="http://schemas.microsoft.com/office/drawing/2014/main" id="{D1DEE1B3-D675-0A57-328E-3CB5486B125C}"/>
                    </a:ext>
                  </a:extLst>
                </p:cNvPr>
                <p:cNvSpPr/>
                <p:nvPr/>
              </p:nvSpPr>
              <p:spPr>
                <a:xfrm>
                  <a:off x="6361101" y="4996494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" name="Rectangle 7">
                  <a:extLst>
                    <a:ext uri="{FF2B5EF4-FFF2-40B4-BE49-F238E27FC236}">
                      <a16:creationId xmlns:a16="http://schemas.microsoft.com/office/drawing/2014/main" id="{C682D723-B10B-6788-A33A-BF83C44DC93D}"/>
                    </a:ext>
                  </a:extLst>
                </p:cNvPr>
                <p:cNvSpPr/>
                <p:nvPr/>
              </p:nvSpPr>
              <p:spPr>
                <a:xfrm>
                  <a:off x="6181357" y="4928013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Rectangle 7">
                  <a:extLst>
                    <a:ext uri="{FF2B5EF4-FFF2-40B4-BE49-F238E27FC236}">
                      <a16:creationId xmlns:a16="http://schemas.microsoft.com/office/drawing/2014/main" id="{104C9990-7CF0-C949-B601-17118ADD2607}"/>
                    </a:ext>
                  </a:extLst>
                </p:cNvPr>
                <p:cNvSpPr/>
                <p:nvPr/>
              </p:nvSpPr>
              <p:spPr>
                <a:xfrm>
                  <a:off x="6218117" y="5140812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Rectangle 7">
                  <a:extLst>
                    <a:ext uri="{FF2B5EF4-FFF2-40B4-BE49-F238E27FC236}">
                      <a16:creationId xmlns:a16="http://schemas.microsoft.com/office/drawing/2014/main" id="{E1DD1896-DDAA-716A-7049-A13564764C51}"/>
                    </a:ext>
                  </a:extLst>
                </p:cNvPr>
                <p:cNvSpPr/>
                <p:nvPr/>
              </p:nvSpPr>
              <p:spPr>
                <a:xfrm>
                  <a:off x="6276975" y="5285592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7" name="Rectangle 7">
                  <a:extLst>
                    <a:ext uri="{FF2B5EF4-FFF2-40B4-BE49-F238E27FC236}">
                      <a16:creationId xmlns:a16="http://schemas.microsoft.com/office/drawing/2014/main" id="{5CE507A2-5635-C653-D25C-6247F5FD12AD}"/>
                    </a:ext>
                  </a:extLst>
                </p:cNvPr>
                <p:cNvSpPr/>
                <p:nvPr/>
              </p:nvSpPr>
              <p:spPr>
                <a:xfrm>
                  <a:off x="6085482" y="5216733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755F36-2031-3750-345A-7371E61AE975}"/>
                </a:ext>
              </a:extLst>
            </p:cNvPr>
            <p:cNvSpPr txBox="1"/>
            <p:nvPr/>
          </p:nvSpPr>
          <p:spPr>
            <a:xfrm>
              <a:off x="1476896" y="510677"/>
              <a:ext cx="4004017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FFA9CC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Y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ogurt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258" name="ttsMP3.com_VoiceText_2025-2-2_17-24-55">
            <a:hlinkClick r:id="" action="ppaction://media"/>
            <a:extLst>
              <a:ext uri="{FF2B5EF4-FFF2-40B4-BE49-F238E27FC236}">
                <a16:creationId xmlns:a16="http://schemas.microsoft.com/office/drawing/2014/main" id="{9EFC08AC-6A18-6816-B937-65A1FBF2FDF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6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416" fill="hold"/>
                                        <p:tgtEl>
                                          <p:spTgt spid="25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8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B1F950B-2C82-725E-A16A-1984E7796D95}"/>
              </a:ext>
            </a:extLst>
          </p:cNvPr>
          <p:cNvSpPr txBox="1"/>
          <p:nvPr/>
        </p:nvSpPr>
        <p:spPr>
          <a:xfrm>
            <a:off x="694942" y="495041"/>
            <a:ext cx="5968331" cy="367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300" b="0" i="0" u="none" strike="noStrike" kern="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srgbClr val="FFA9CC"/>
                </a:solidFill>
                <a:effectLst/>
                <a:uLnTx/>
                <a:uFillTx/>
                <a:latin typeface="Arial Black" panose="020B0A04020102020204" pitchFamily="34" charset="0"/>
              </a:rPr>
              <a:t>Y </a:t>
            </a:r>
            <a:r>
              <a:rPr kumimoji="0" lang="en-US" sz="23300" b="0" i="0" u="none" strike="noStrike" kern="0" cap="none" spc="0" normalizeH="0" baseline="0" noProof="0" dirty="0" err="1">
                <a:ln>
                  <a:solidFill>
                    <a:prstClr val="black"/>
                  </a:solidFill>
                </a:ln>
                <a:solidFill>
                  <a:srgbClr val="FFA9CC"/>
                </a:solidFill>
                <a:effectLst/>
                <a:uLnTx/>
                <a:uFillTx/>
                <a:latin typeface="Arial Black" panose="020B0A04020102020204" pitchFamily="34" charset="0"/>
              </a:rPr>
              <a:t>y</a:t>
            </a:r>
            <a:endParaRPr kumimoji="0" lang="en-US" sz="23300" b="0" i="0" u="none" strike="noStrike" kern="0" cap="none" spc="0" normalizeH="0" baseline="0" noProof="0" dirty="0">
              <a:ln>
                <a:solidFill>
                  <a:prstClr val="black"/>
                </a:solidFill>
              </a:ln>
              <a:solidFill>
                <a:srgbClr val="FFA9CC"/>
              </a:solidFill>
              <a:effectLst/>
              <a:uLnTx/>
              <a:uFillTx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B4F9173-6F33-4C53-DF1B-561EED156A35}"/>
              </a:ext>
            </a:extLst>
          </p:cNvPr>
          <p:cNvGrpSpPr/>
          <p:nvPr/>
        </p:nvGrpSpPr>
        <p:grpSpPr>
          <a:xfrm>
            <a:off x="1000901" y="4132798"/>
            <a:ext cx="5288470" cy="5999064"/>
            <a:chOff x="654660" y="510677"/>
            <a:chExt cx="4826253" cy="547474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0A62392-6A25-9E1A-8A35-7C570CB71980}"/>
                </a:ext>
              </a:extLst>
            </p:cNvPr>
            <p:cNvGrpSpPr/>
            <p:nvPr/>
          </p:nvGrpSpPr>
          <p:grpSpPr>
            <a:xfrm>
              <a:off x="654660" y="1096144"/>
              <a:ext cx="4609959" cy="4889273"/>
              <a:chOff x="3420581" y="-826527"/>
              <a:chExt cx="5943600" cy="6303719"/>
            </a:xfrm>
          </p:grpSpPr>
          <p:sp>
            <p:nvSpPr>
              <p:cNvPr id="19" name="Rectangle 3">
                <a:extLst>
                  <a:ext uri="{FF2B5EF4-FFF2-40B4-BE49-F238E27FC236}">
                    <a16:creationId xmlns:a16="http://schemas.microsoft.com/office/drawing/2014/main" id="{F3B431A0-1466-FF83-5135-945B9769F21F}"/>
                  </a:ext>
                </a:extLst>
              </p:cNvPr>
              <p:cNvSpPr/>
              <p:nvPr/>
            </p:nvSpPr>
            <p:spPr>
              <a:xfrm>
                <a:off x="4572000" y="745414"/>
                <a:ext cx="4019550" cy="4731778"/>
              </a:xfrm>
              <a:custGeom>
                <a:avLst/>
                <a:gdLst>
                  <a:gd name="connsiteX0" fmla="*/ 0 w 3581400"/>
                  <a:gd name="connsiteY0" fmla="*/ 0 h 3448050"/>
                  <a:gd name="connsiteX1" fmla="*/ 3581400 w 3581400"/>
                  <a:gd name="connsiteY1" fmla="*/ 0 h 3448050"/>
                  <a:gd name="connsiteX2" fmla="*/ 3581400 w 3581400"/>
                  <a:gd name="connsiteY2" fmla="*/ 3448050 h 3448050"/>
                  <a:gd name="connsiteX3" fmla="*/ 0 w 3581400"/>
                  <a:gd name="connsiteY3" fmla="*/ 3448050 h 3448050"/>
                  <a:gd name="connsiteX4" fmla="*/ 0 w 3581400"/>
                  <a:gd name="connsiteY4" fmla="*/ 0 h 3448050"/>
                  <a:gd name="connsiteX0" fmla="*/ 0 w 3867150"/>
                  <a:gd name="connsiteY0" fmla="*/ 0 h 3486150"/>
                  <a:gd name="connsiteX1" fmla="*/ 3867150 w 3867150"/>
                  <a:gd name="connsiteY1" fmla="*/ 38100 h 3486150"/>
                  <a:gd name="connsiteX2" fmla="*/ 3867150 w 3867150"/>
                  <a:gd name="connsiteY2" fmla="*/ 3486150 h 3486150"/>
                  <a:gd name="connsiteX3" fmla="*/ 285750 w 3867150"/>
                  <a:gd name="connsiteY3" fmla="*/ 3486150 h 3486150"/>
                  <a:gd name="connsiteX4" fmla="*/ 0 w 3867150"/>
                  <a:gd name="connsiteY4" fmla="*/ 0 h 3486150"/>
                  <a:gd name="connsiteX0" fmla="*/ 0 w 3867150"/>
                  <a:gd name="connsiteY0" fmla="*/ 478475 h 3964625"/>
                  <a:gd name="connsiteX1" fmla="*/ 3867150 w 3867150"/>
                  <a:gd name="connsiteY1" fmla="*/ 516575 h 3964625"/>
                  <a:gd name="connsiteX2" fmla="*/ 3867150 w 3867150"/>
                  <a:gd name="connsiteY2" fmla="*/ 3964625 h 3964625"/>
                  <a:gd name="connsiteX3" fmla="*/ 285750 w 3867150"/>
                  <a:gd name="connsiteY3" fmla="*/ 3964625 h 3964625"/>
                  <a:gd name="connsiteX4" fmla="*/ 0 w 3867150"/>
                  <a:gd name="connsiteY4" fmla="*/ 478475 h 3964625"/>
                  <a:gd name="connsiteX0" fmla="*/ 0 w 3867150"/>
                  <a:gd name="connsiteY0" fmla="*/ 572227 h 4058377"/>
                  <a:gd name="connsiteX1" fmla="*/ 3867150 w 3867150"/>
                  <a:gd name="connsiteY1" fmla="*/ 610327 h 4058377"/>
                  <a:gd name="connsiteX2" fmla="*/ 3867150 w 3867150"/>
                  <a:gd name="connsiteY2" fmla="*/ 4058377 h 4058377"/>
                  <a:gd name="connsiteX3" fmla="*/ 285750 w 3867150"/>
                  <a:gd name="connsiteY3" fmla="*/ 4058377 h 4058377"/>
                  <a:gd name="connsiteX4" fmla="*/ 0 w 3867150"/>
                  <a:gd name="connsiteY4" fmla="*/ 572227 h 4058377"/>
                  <a:gd name="connsiteX0" fmla="*/ 0 w 4019550"/>
                  <a:gd name="connsiteY0" fmla="*/ 572227 h 4058377"/>
                  <a:gd name="connsiteX1" fmla="*/ 4019550 w 4019550"/>
                  <a:gd name="connsiteY1" fmla="*/ 610327 h 4058377"/>
                  <a:gd name="connsiteX2" fmla="*/ 3867150 w 4019550"/>
                  <a:gd name="connsiteY2" fmla="*/ 4058377 h 4058377"/>
                  <a:gd name="connsiteX3" fmla="*/ 285750 w 4019550"/>
                  <a:gd name="connsiteY3" fmla="*/ 4058377 h 4058377"/>
                  <a:gd name="connsiteX4" fmla="*/ 0 w 4019550"/>
                  <a:gd name="connsiteY4" fmla="*/ 572227 h 4058377"/>
                  <a:gd name="connsiteX0" fmla="*/ 0 w 4019550"/>
                  <a:gd name="connsiteY0" fmla="*/ 572227 h 4456310"/>
                  <a:gd name="connsiteX1" fmla="*/ 4019550 w 4019550"/>
                  <a:gd name="connsiteY1" fmla="*/ 610327 h 4456310"/>
                  <a:gd name="connsiteX2" fmla="*/ 3867150 w 4019550"/>
                  <a:gd name="connsiteY2" fmla="*/ 4058377 h 4456310"/>
                  <a:gd name="connsiteX3" fmla="*/ 285750 w 4019550"/>
                  <a:gd name="connsiteY3" fmla="*/ 4058377 h 4456310"/>
                  <a:gd name="connsiteX4" fmla="*/ 0 w 4019550"/>
                  <a:gd name="connsiteY4" fmla="*/ 572227 h 4456310"/>
                  <a:gd name="connsiteX0" fmla="*/ 0 w 4019550"/>
                  <a:gd name="connsiteY0" fmla="*/ 572227 h 4694671"/>
                  <a:gd name="connsiteX1" fmla="*/ 4019550 w 4019550"/>
                  <a:gd name="connsiteY1" fmla="*/ 610327 h 4694671"/>
                  <a:gd name="connsiteX2" fmla="*/ 3867150 w 4019550"/>
                  <a:gd name="connsiteY2" fmla="*/ 4058377 h 4694671"/>
                  <a:gd name="connsiteX3" fmla="*/ 285750 w 4019550"/>
                  <a:gd name="connsiteY3" fmla="*/ 4058377 h 4694671"/>
                  <a:gd name="connsiteX4" fmla="*/ 0 w 4019550"/>
                  <a:gd name="connsiteY4" fmla="*/ 572227 h 4694671"/>
                  <a:gd name="connsiteX0" fmla="*/ 0 w 4019550"/>
                  <a:gd name="connsiteY0" fmla="*/ 572227 h 4731778"/>
                  <a:gd name="connsiteX1" fmla="*/ 4019550 w 4019550"/>
                  <a:gd name="connsiteY1" fmla="*/ 610327 h 4731778"/>
                  <a:gd name="connsiteX2" fmla="*/ 3867150 w 4019550"/>
                  <a:gd name="connsiteY2" fmla="*/ 4058377 h 4731778"/>
                  <a:gd name="connsiteX3" fmla="*/ 285750 w 4019550"/>
                  <a:gd name="connsiteY3" fmla="*/ 4058377 h 4731778"/>
                  <a:gd name="connsiteX4" fmla="*/ 0 w 4019550"/>
                  <a:gd name="connsiteY4" fmla="*/ 572227 h 4731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19550" h="4731778">
                    <a:moveTo>
                      <a:pt x="0" y="572227"/>
                    </a:moveTo>
                    <a:cubicBezTo>
                      <a:pt x="2241550" y="-519973"/>
                      <a:pt x="3625850" y="216627"/>
                      <a:pt x="4019550" y="610327"/>
                    </a:cubicBezTo>
                    <a:lnTo>
                      <a:pt x="3867150" y="4058377"/>
                    </a:lnTo>
                    <a:cubicBezTo>
                      <a:pt x="2425700" y="5048977"/>
                      <a:pt x="1517650" y="4858477"/>
                      <a:pt x="285750" y="4058377"/>
                    </a:cubicBezTo>
                    <a:lnTo>
                      <a:pt x="0" y="572227"/>
                    </a:lnTo>
                    <a:close/>
                  </a:path>
                </a:pathLst>
              </a:custGeom>
              <a:solidFill>
                <a:srgbClr val="83E8D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31CCA4C5-EFAC-4F94-07F9-D6E2D943C10A}"/>
                  </a:ext>
                </a:extLst>
              </p:cNvPr>
              <p:cNvSpPr/>
              <p:nvPr/>
            </p:nvSpPr>
            <p:spPr>
              <a:xfrm>
                <a:off x="4724400" y="3213747"/>
                <a:ext cx="3794759" cy="2263445"/>
              </a:xfrm>
              <a:custGeom>
                <a:avLst/>
                <a:gdLst>
                  <a:gd name="connsiteX0" fmla="*/ 0 w 3781918"/>
                  <a:gd name="connsiteY0" fmla="*/ 0 h 2263445"/>
                  <a:gd name="connsiteX1" fmla="*/ 135066 w 3781918"/>
                  <a:gd name="connsiteY1" fmla="*/ 75498 h 2263445"/>
                  <a:gd name="connsiteX2" fmla="*/ 3604721 w 3781918"/>
                  <a:gd name="connsiteY2" fmla="*/ 104799 h 2263445"/>
                  <a:gd name="connsiteX3" fmla="*/ 3781918 w 3781918"/>
                  <a:gd name="connsiteY3" fmla="*/ 2061 h 2263445"/>
                  <a:gd name="connsiteX4" fmla="*/ 3711731 w 3781918"/>
                  <a:gd name="connsiteY4" fmla="*/ 1590044 h 2263445"/>
                  <a:gd name="connsiteX5" fmla="*/ 130331 w 3781918"/>
                  <a:gd name="connsiteY5" fmla="*/ 1590044 h 2263445"/>
                  <a:gd name="connsiteX6" fmla="*/ 0 w 3781918"/>
                  <a:gd name="connsiteY6" fmla="*/ 0 h 226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81918" h="2263445">
                    <a:moveTo>
                      <a:pt x="0" y="0"/>
                    </a:moveTo>
                    <a:lnTo>
                      <a:pt x="135066" y="75498"/>
                    </a:lnTo>
                    <a:cubicBezTo>
                      <a:pt x="1309020" y="706958"/>
                      <a:pt x="2250605" y="844345"/>
                      <a:pt x="3604721" y="104799"/>
                    </a:cubicBezTo>
                    <a:lnTo>
                      <a:pt x="3781918" y="2061"/>
                    </a:lnTo>
                    <a:lnTo>
                      <a:pt x="3711731" y="1590044"/>
                    </a:lnTo>
                    <a:cubicBezTo>
                      <a:pt x="2270281" y="2580644"/>
                      <a:pt x="1362231" y="2390144"/>
                      <a:pt x="130331" y="159004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9CC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Rectangle 11">
                <a:extLst>
                  <a:ext uri="{FF2B5EF4-FFF2-40B4-BE49-F238E27FC236}">
                    <a16:creationId xmlns:a16="http://schemas.microsoft.com/office/drawing/2014/main" id="{FFF258DC-ECFA-B94F-9D60-F74516EB2FB0}"/>
                  </a:ext>
                </a:extLst>
              </p:cNvPr>
              <p:cNvSpPr/>
              <p:nvPr/>
            </p:nvSpPr>
            <p:spPr>
              <a:xfrm>
                <a:off x="4889623" y="1443984"/>
                <a:ext cx="3480945" cy="1130956"/>
              </a:xfrm>
              <a:custGeom>
                <a:avLst/>
                <a:gdLst>
                  <a:gd name="connsiteX0" fmla="*/ 0 w 1965960"/>
                  <a:gd name="connsiteY0" fmla="*/ 0 h 792480"/>
                  <a:gd name="connsiteX1" fmla="*/ 1965960 w 1965960"/>
                  <a:gd name="connsiteY1" fmla="*/ 0 h 792480"/>
                  <a:gd name="connsiteX2" fmla="*/ 1965960 w 1965960"/>
                  <a:gd name="connsiteY2" fmla="*/ 792480 h 792480"/>
                  <a:gd name="connsiteX3" fmla="*/ 0 w 1965960"/>
                  <a:gd name="connsiteY3" fmla="*/ 792480 h 792480"/>
                  <a:gd name="connsiteX4" fmla="*/ 0 w 1965960"/>
                  <a:gd name="connsiteY4" fmla="*/ 0 h 792480"/>
                  <a:gd name="connsiteX0" fmla="*/ 198120 w 1965960"/>
                  <a:gd name="connsiteY0" fmla="*/ 0 h 1059180"/>
                  <a:gd name="connsiteX1" fmla="*/ 1965960 w 1965960"/>
                  <a:gd name="connsiteY1" fmla="*/ 266700 h 1059180"/>
                  <a:gd name="connsiteX2" fmla="*/ 1965960 w 1965960"/>
                  <a:gd name="connsiteY2" fmla="*/ 1059180 h 1059180"/>
                  <a:gd name="connsiteX3" fmla="*/ 0 w 1965960"/>
                  <a:gd name="connsiteY3" fmla="*/ 1059180 h 1059180"/>
                  <a:gd name="connsiteX4" fmla="*/ 198120 w 1965960"/>
                  <a:gd name="connsiteY4" fmla="*/ 0 h 1059180"/>
                  <a:gd name="connsiteX0" fmla="*/ 198120 w 1965960"/>
                  <a:gd name="connsiteY0" fmla="*/ 0 h 1059180"/>
                  <a:gd name="connsiteX1" fmla="*/ 1965960 w 1965960"/>
                  <a:gd name="connsiteY1" fmla="*/ 266700 h 1059180"/>
                  <a:gd name="connsiteX2" fmla="*/ 1965960 w 1965960"/>
                  <a:gd name="connsiteY2" fmla="*/ 1059180 h 1059180"/>
                  <a:gd name="connsiteX3" fmla="*/ 0 w 1965960"/>
                  <a:gd name="connsiteY3" fmla="*/ 1059180 h 1059180"/>
                  <a:gd name="connsiteX4" fmla="*/ 198120 w 1965960"/>
                  <a:gd name="connsiteY4" fmla="*/ 0 h 1059180"/>
                  <a:gd name="connsiteX0" fmla="*/ 326265 w 2094105"/>
                  <a:gd name="connsiteY0" fmla="*/ 0 h 1059180"/>
                  <a:gd name="connsiteX1" fmla="*/ 2094105 w 2094105"/>
                  <a:gd name="connsiteY1" fmla="*/ 266700 h 1059180"/>
                  <a:gd name="connsiteX2" fmla="*/ 2094105 w 2094105"/>
                  <a:gd name="connsiteY2" fmla="*/ 1059180 h 1059180"/>
                  <a:gd name="connsiteX3" fmla="*/ 128145 w 2094105"/>
                  <a:gd name="connsiteY3" fmla="*/ 1059180 h 1059180"/>
                  <a:gd name="connsiteX4" fmla="*/ 189105 w 2094105"/>
                  <a:gd name="connsiteY4" fmla="*/ 236220 h 1059180"/>
                  <a:gd name="connsiteX5" fmla="*/ 326265 w 2094105"/>
                  <a:gd name="connsiteY5" fmla="*/ 0 h 1059180"/>
                  <a:gd name="connsiteX0" fmla="*/ 672582 w 2440422"/>
                  <a:gd name="connsiteY0" fmla="*/ 0 h 1059180"/>
                  <a:gd name="connsiteX1" fmla="*/ 2440422 w 2440422"/>
                  <a:gd name="connsiteY1" fmla="*/ 266700 h 1059180"/>
                  <a:gd name="connsiteX2" fmla="*/ 2440422 w 2440422"/>
                  <a:gd name="connsiteY2" fmla="*/ 1059180 h 1059180"/>
                  <a:gd name="connsiteX3" fmla="*/ 474462 w 2440422"/>
                  <a:gd name="connsiteY3" fmla="*/ 1059180 h 1059180"/>
                  <a:gd name="connsiteX4" fmla="*/ 535422 w 2440422"/>
                  <a:gd name="connsiteY4" fmla="*/ 236220 h 1059180"/>
                  <a:gd name="connsiteX5" fmla="*/ 672582 w 2440422"/>
                  <a:gd name="connsiteY5" fmla="*/ 0 h 1059180"/>
                  <a:gd name="connsiteX0" fmla="*/ 707265 w 2475105"/>
                  <a:gd name="connsiteY0" fmla="*/ 0 h 1059180"/>
                  <a:gd name="connsiteX1" fmla="*/ 2475105 w 2475105"/>
                  <a:gd name="connsiteY1" fmla="*/ 266700 h 1059180"/>
                  <a:gd name="connsiteX2" fmla="*/ 2475105 w 2475105"/>
                  <a:gd name="connsiteY2" fmla="*/ 1059180 h 1059180"/>
                  <a:gd name="connsiteX3" fmla="*/ 509145 w 2475105"/>
                  <a:gd name="connsiteY3" fmla="*/ 1059180 h 1059180"/>
                  <a:gd name="connsiteX4" fmla="*/ 570105 w 2475105"/>
                  <a:gd name="connsiteY4" fmla="*/ 236220 h 1059180"/>
                  <a:gd name="connsiteX5" fmla="*/ 707265 w 2475105"/>
                  <a:gd name="connsiteY5" fmla="*/ 0 h 1059180"/>
                  <a:gd name="connsiteX0" fmla="*/ 707265 w 2475105"/>
                  <a:gd name="connsiteY0" fmla="*/ 0 h 1059180"/>
                  <a:gd name="connsiteX1" fmla="*/ 2056007 w 2475105"/>
                  <a:gd name="connsiteY1" fmla="*/ 68580 h 1059180"/>
                  <a:gd name="connsiteX2" fmla="*/ 2475105 w 2475105"/>
                  <a:gd name="connsiteY2" fmla="*/ 266700 h 1059180"/>
                  <a:gd name="connsiteX3" fmla="*/ 2475105 w 2475105"/>
                  <a:gd name="connsiteY3" fmla="*/ 1059180 h 1059180"/>
                  <a:gd name="connsiteX4" fmla="*/ 509145 w 2475105"/>
                  <a:gd name="connsiteY4" fmla="*/ 1059180 h 1059180"/>
                  <a:gd name="connsiteX5" fmla="*/ 570105 w 2475105"/>
                  <a:gd name="connsiteY5" fmla="*/ 236220 h 1059180"/>
                  <a:gd name="connsiteX6" fmla="*/ 707265 w 2475105"/>
                  <a:gd name="connsiteY6" fmla="*/ 0 h 1059180"/>
                  <a:gd name="connsiteX0" fmla="*/ 707265 w 2475105"/>
                  <a:gd name="connsiteY0" fmla="*/ 91999 h 1151179"/>
                  <a:gd name="connsiteX1" fmla="*/ 2056007 w 2475105"/>
                  <a:gd name="connsiteY1" fmla="*/ 160579 h 1151179"/>
                  <a:gd name="connsiteX2" fmla="*/ 2475105 w 2475105"/>
                  <a:gd name="connsiteY2" fmla="*/ 358699 h 1151179"/>
                  <a:gd name="connsiteX3" fmla="*/ 2475105 w 2475105"/>
                  <a:gd name="connsiteY3" fmla="*/ 1151179 h 1151179"/>
                  <a:gd name="connsiteX4" fmla="*/ 509145 w 2475105"/>
                  <a:gd name="connsiteY4" fmla="*/ 1151179 h 1151179"/>
                  <a:gd name="connsiteX5" fmla="*/ 570105 w 2475105"/>
                  <a:gd name="connsiteY5" fmla="*/ 328219 h 1151179"/>
                  <a:gd name="connsiteX6" fmla="*/ 707265 w 2475105"/>
                  <a:gd name="connsiteY6" fmla="*/ 91999 h 1151179"/>
                  <a:gd name="connsiteX0" fmla="*/ 707265 w 2475105"/>
                  <a:gd name="connsiteY0" fmla="*/ 71776 h 1130956"/>
                  <a:gd name="connsiteX1" fmla="*/ 2056007 w 2475105"/>
                  <a:gd name="connsiteY1" fmla="*/ 140356 h 1130956"/>
                  <a:gd name="connsiteX2" fmla="*/ 2475105 w 2475105"/>
                  <a:gd name="connsiteY2" fmla="*/ 338476 h 1130956"/>
                  <a:gd name="connsiteX3" fmla="*/ 2475105 w 2475105"/>
                  <a:gd name="connsiteY3" fmla="*/ 1130956 h 1130956"/>
                  <a:gd name="connsiteX4" fmla="*/ 509145 w 2475105"/>
                  <a:gd name="connsiteY4" fmla="*/ 1130956 h 1130956"/>
                  <a:gd name="connsiteX5" fmla="*/ 570105 w 2475105"/>
                  <a:gd name="connsiteY5" fmla="*/ 307996 h 1130956"/>
                  <a:gd name="connsiteX6" fmla="*/ 707265 w 2475105"/>
                  <a:gd name="connsiteY6" fmla="*/ 71776 h 1130956"/>
                  <a:gd name="connsiteX0" fmla="*/ 707265 w 3480945"/>
                  <a:gd name="connsiteY0" fmla="*/ 71776 h 1130956"/>
                  <a:gd name="connsiteX1" fmla="*/ 2056007 w 3480945"/>
                  <a:gd name="connsiteY1" fmla="*/ 140356 h 1130956"/>
                  <a:gd name="connsiteX2" fmla="*/ 3480945 w 3480945"/>
                  <a:gd name="connsiteY2" fmla="*/ 384196 h 1130956"/>
                  <a:gd name="connsiteX3" fmla="*/ 2475105 w 3480945"/>
                  <a:gd name="connsiteY3" fmla="*/ 1130956 h 1130956"/>
                  <a:gd name="connsiteX4" fmla="*/ 509145 w 3480945"/>
                  <a:gd name="connsiteY4" fmla="*/ 1130956 h 1130956"/>
                  <a:gd name="connsiteX5" fmla="*/ 570105 w 3480945"/>
                  <a:gd name="connsiteY5" fmla="*/ 307996 h 1130956"/>
                  <a:gd name="connsiteX6" fmla="*/ 707265 w 3480945"/>
                  <a:gd name="connsiteY6" fmla="*/ 71776 h 1130956"/>
                  <a:gd name="connsiteX0" fmla="*/ 707265 w 3480945"/>
                  <a:gd name="connsiteY0" fmla="*/ 71776 h 1130956"/>
                  <a:gd name="connsiteX1" fmla="*/ 2056007 w 3480945"/>
                  <a:gd name="connsiteY1" fmla="*/ 140356 h 1130956"/>
                  <a:gd name="connsiteX2" fmla="*/ 3480945 w 3480945"/>
                  <a:gd name="connsiteY2" fmla="*/ 384196 h 1130956"/>
                  <a:gd name="connsiteX3" fmla="*/ 2475105 w 3480945"/>
                  <a:gd name="connsiteY3" fmla="*/ 1130956 h 1130956"/>
                  <a:gd name="connsiteX4" fmla="*/ 509145 w 3480945"/>
                  <a:gd name="connsiteY4" fmla="*/ 1130956 h 1130956"/>
                  <a:gd name="connsiteX5" fmla="*/ 570105 w 3480945"/>
                  <a:gd name="connsiteY5" fmla="*/ 307996 h 1130956"/>
                  <a:gd name="connsiteX6" fmla="*/ 707265 w 3480945"/>
                  <a:gd name="connsiteY6" fmla="*/ 71776 h 1130956"/>
                  <a:gd name="connsiteX0" fmla="*/ 707265 w 3480945"/>
                  <a:gd name="connsiteY0" fmla="*/ 71776 h 1130956"/>
                  <a:gd name="connsiteX1" fmla="*/ 2056007 w 3480945"/>
                  <a:gd name="connsiteY1" fmla="*/ 140356 h 1130956"/>
                  <a:gd name="connsiteX2" fmla="*/ 3480945 w 3480945"/>
                  <a:gd name="connsiteY2" fmla="*/ 384196 h 1130956"/>
                  <a:gd name="connsiteX3" fmla="*/ 2475105 w 3480945"/>
                  <a:gd name="connsiteY3" fmla="*/ 1130956 h 1130956"/>
                  <a:gd name="connsiteX4" fmla="*/ 509145 w 3480945"/>
                  <a:gd name="connsiteY4" fmla="*/ 1130956 h 1130956"/>
                  <a:gd name="connsiteX5" fmla="*/ 570105 w 3480945"/>
                  <a:gd name="connsiteY5" fmla="*/ 307996 h 1130956"/>
                  <a:gd name="connsiteX6" fmla="*/ 707265 w 3480945"/>
                  <a:gd name="connsiteY6" fmla="*/ 71776 h 1130956"/>
                  <a:gd name="connsiteX0" fmla="*/ 707265 w 3480945"/>
                  <a:gd name="connsiteY0" fmla="*/ 71776 h 1130956"/>
                  <a:gd name="connsiteX1" fmla="*/ 2056007 w 3480945"/>
                  <a:gd name="connsiteY1" fmla="*/ 140356 h 1130956"/>
                  <a:gd name="connsiteX2" fmla="*/ 3480945 w 3480945"/>
                  <a:gd name="connsiteY2" fmla="*/ 384196 h 1130956"/>
                  <a:gd name="connsiteX3" fmla="*/ 2475105 w 3480945"/>
                  <a:gd name="connsiteY3" fmla="*/ 1130956 h 1130956"/>
                  <a:gd name="connsiteX4" fmla="*/ 509145 w 3480945"/>
                  <a:gd name="connsiteY4" fmla="*/ 1130956 h 1130956"/>
                  <a:gd name="connsiteX5" fmla="*/ 570105 w 3480945"/>
                  <a:gd name="connsiteY5" fmla="*/ 307996 h 1130956"/>
                  <a:gd name="connsiteX6" fmla="*/ 707265 w 3480945"/>
                  <a:gd name="connsiteY6" fmla="*/ 71776 h 1130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80945" h="1130956">
                    <a:moveTo>
                      <a:pt x="707265" y="71776"/>
                    </a:moveTo>
                    <a:cubicBezTo>
                      <a:pt x="984126" y="117496"/>
                      <a:pt x="1413386" y="-156824"/>
                      <a:pt x="2056007" y="140356"/>
                    </a:cubicBezTo>
                    <a:cubicBezTo>
                      <a:pt x="2431926" y="114956"/>
                      <a:pt x="2998346" y="-192384"/>
                      <a:pt x="3480945" y="384196"/>
                    </a:cubicBezTo>
                    <a:cubicBezTo>
                      <a:pt x="3145665" y="633116"/>
                      <a:pt x="3107565" y="882036"/>
                      <a:pt x="2475105" y="1130956"/>
                    </a:cubicBezTo>
                    <a:lnTo>
                      <a:pt x="509145" y="1130956"/>
                    </a:lnTo>
                    <a:cubicBezTo>
                      <a:pt x="88775" y="995066"/>
                      <a:pt x="-415415" y="415946"/>
                      <a:pt x="570105" y="307996"/>
                    </a:cubicBezTo>
                    <a:cubicBezTo>
                      <a:pt x="603125" y="131466"/>
                      <a:pt x="401195" y="83206"/>
                      <a:pt x="707265" y="71776"/>
                    </a:cubicBezTo>
                    <a:close/>
                  </a:path>
                </a:pathLst>
              </a:custGeom>
              <a:solidFill>
                <a:srgbClr val="FFA9CC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465F51A-64B0-593E-890E-C67766F32142}"/>
                  </a:ext>
                </a:extLst>
              </p:cNvPr>
              <p:cNvSpPr/>
              <p:nvPr/>
            </p:nvSpPr>
            <p:spPr>
              <a:xfrm>
                <a:off x="3420581" y="431406"/>
                <a:ext cx="5943600" cy="2705100"/>
              </a:xfrm>
              <a:custGeom>
                <a:avLst/>
                <a:gdLst>
                  <a:gd name="connsiteX0" fmla="*/ 3048000 w 5943600"/>
                  <a:gd name="connsiteY0" fmla="*/ 0 h 2705100"/>
                  <a:gd name="connsiteX1" fmla="*/ 5943600 w 5943600"/>
                  <a:gd name="connsiteY1" fmla="*/ 952500 h 2705100"/>
                  <a:gd name="connsiteX2" fmla="*/ 3124200 w 5943600"/>
                  <a:gd name="connsiteY2" fmla="*/ 2705100 h 2705100"/>
                  <a:gd name="connsiteX3" fmla="*/ 0 w 5943600"/>
                  <a:gd name="connsiteY3" fmla="*/ 1447800 h 2705100"/>
                  <a:gd name="connsiteX4" fmla="*/ 3048000 w 5943600"/>
                  <a:gd name="connsiteY4" fmla="*/ 0 h 2705100"/>
                  <a:gd name="connsiteX5" fmla="*/ 3113860 w 5943600"/>
                  <a:gd name="connsiteY5" fmla="*/ 621644 h 2705100"/>
                  <a:gd name="connsiteX6" fmla="*/ 1630375 w 5943600"/>
                  <a:gd name="connsiteY6" fmla="*/ 1361321 h 2705100"/>
                  <a:gd name="connsiteX7" fmla="*/ 3113860 w 5943600"/>
                  <a:gd name="connsiteY7" fmla="*/ 2100998 h 2705100"/>
                  <a:gd name="connsiteX8" fmla="*/ 4597345 w 5943600"/>
                  <a:gd name="connsiteY8" fmla="*/ 1361321 h 2705100"/>
                  <a:gd name="connsiteX9" fmla="*/ 3113860 w 5943600"/>
                  <a:gd name="connsiteY9" fmla="*/ 621644 h 2705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943600" h="2705100">
                    <a:moveTo>
                      <a:pt x="3048000" y="0"/>
                    </a:moveTo>
                    <a:cubicBezTo>
                      <a:pt x="4013200" y="165100"/>
                      <a:pt x="5340350" y="406400"/>
                      <a:pt x="5943600" y="952500"/>
                    </a:cubicBezTo>
                    <a:cubicBezTo>
                      <a:pt x="5842000" y="1308100"/>
                      <a:pt x="4616450" y="2139950"/>
                      <a:pt x="3124200" y="2705100"/>
                    </a:cubicBezTo>
                    <a:cubicBezTo>
                      <a:pt x="1771650" y="2457450"/>
                      <a:pt x="476250" y="1809750"/>
                      <a:pt x="0" y="1447800"/>
                    </a:cubicBezTo>
                    <a:cubicBezTo>
                      <a:pt x="450850" y="774700"/>
                      <a:pt x="2006600" y="292100"/>
                      <a:pt x="3048000" y="0"/>
                    </a:cubicBezTo>
                    <a:close/>
                    <a:moveTo>
                      <a:pt x="3113860" y="621644"/>
                    </a:moveTo>
                    <a:cubicBezTo>
                      <a:pt x="2294554" y="621644"/>
                      <a:pt x="1630375" y="952809"/>
                      <a:pt x="1630375" y="1361321"/>
                    </a:cubicBezTo>
                    <a:cubicBezTo>
                      <a:pt x="1630375" y="1769833"/>
                      <a:pt x="2294554" y="2100998"/>
                      <a:pt x="3113860" y="2100998"/>
                    </a:cubicBezTo>
                    <a:cubicBezTo>
                      <a:pt x="3933166" y="2100998"/>
                      <a:pt x="4597345" y="1769833"/>
                      <a:pt x="4597345" y="1361321"/>
                    </a:cubicBezTo>
                    <a:cubicBezTo>
                      <a:pt x="4597345" y="952809"/>
                      <a:pt x="3933166" y="621644"/>
                      <a:pt x="3113860" y="621644"/>
                    </a:cubicBezTo>
                    <a:close/>
                  </a:path>
                </a:pathLst>
              </a:custGeom>
              <a:solidFill>
                <a:srgbClr val="83E8D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Rectangle 13">
                <a:extLst>
                  <a:ext uri="{FF2B5EF4-FFF2-40B4-BE49-F238E27FC236}">
                    <a16:creationId xmlns:a16="http://schemas.microsoft.com/office/drawing/2014/main" id="{70AF8045-E18C-AF39-490A-A69CB19B6CC9}"/>
                  </a:ext>
                </a:extLst>
              </p:cNvPr>
              <p:cNvSpPr/>
              <p:nvPr/>
            </p:nvSpPr>
            <p:spPr>
              <a:xfrm>
                <a:off x="3751744" y="-826527"/>
                <a:ext cx="2245831" cy="3052216"/>
              </a:xfrm>
              <a:custGeom>
                <a:avLst/>
                <a:gdLst>
                  <a:gd name="connsiteX0" fmla="*/ 0 w 254000"/>
                  <a:gd name="connsiteY0" fmla="*/ 0 h 209550"/>
                  <a:gd name="connsiteX1" fmla="*/ 254000 w 254000"/>
                  <a:gd name="connsiteY1" fmla="*/ 0 h 209550"/>
                  <a:gd name="connsiteX2" fmla="*/ 254000 w 254000"/>
                  <a:gd name="connsiteY2" fmla="*/ 209550 h 209550"/>
                  <a:gd name="connsiteX3" fmla="*/ 0 w 254000"/>
                  <a:gd name="connsiteY3" fmla="*/ 209550 h 209550"/>
                  <a:gd name="connsiteX4" fmla="*/ 0 w 254000"/>
                  <a:gd name="connsiteY4" fmla="*/ 0 h 209550"/>
                  <a:gd name="connsiteX0" fmla="*/ 0 w 2006600"/>
                  <a:gd name="connsiteY0" fmla="*/ 0 h 2809875"/>
                  <a:gd name="connsiteX1" fmla="*/ 2006600 w 2006600"/>
                  <a:gd name="connsiteY1" fmla="*/ 2600325 h 2809875"/>
                  <a:gd name="connsiteX2" fmla="*/ 2006600 w 2006600"/>
                  <a:gd name="connsiteY2" fmla="*/ 2809875 h 2809875"/>
                  <a:gd name="connsiteX3" fmla="*/ 1752600 w 2006600"/>
                  <a:gd name="connsiteY3" fmla="*/ 2809875 h 2809875"/>
                  <a:gd name="connsiteX4" fmla="*/ 0 w 2006600"/>
                  <a:gd name="connsiteY4" fmla="*/ 0 h 2809875"/>
                  <a:gd name="connsiteX0" fmla="*/ 0 w 2120900"/>
                  <a:gd name="connsiteY0" fmla="*/ 0 h 3019425"/>
                  <a:gd name="connsiteX1" fmla="*/ 2006600 w 2120900"/>
                  <a:gd name="connsiteY1" fmla="*/ 2600325 h 3019425"/>
                  <a:gd name="connsiteX2" fmla="*/ 2120900 w 2120900"/>
                  <a:gd name="connsiteY2" fmla="*/ 3019425 h 3019425"/>
                  <a:gd name="connsiteX3" fmla="*/ 1752600 w 2120900"/>
                  <a:gd name="connsiteY3" fmla="*/ 2809875 h 3019425"/>
                  <a:gd name="connsiteX4" fmla="*/ 0 w 2120900"/>
                  <a:gd name="connsiteY4" fmla="*/ 0 h 3019425"/>
                  <a:gd name="connsiteX0" fmla="*/ 0 w 2006600"/>
                  <a:gd name="connsiteY0" fmla="*/ 0 h 2809875"/>
                  <a:gd name="connsiteX1" fmla="*/ 2006600 w 2006600"/>
                  <a:gd name="connsiteY1" fmla="*/ 2600325 h 2809875"/>
                  <a:gd name="connsiteX2" fmla="*/ 1752600 w 2006600"/>
                  <a:gd name="connsiteY2" fmla="*/ 2809875 h 2809875"/>
                  <a:gd name="connsiteX3" fmla="*/ 0 w 2006600"/>
                  <a:gd name="connsiteY3" fmla="*/ 0 h 2809875"/>
                  <a:gd name="connsiteX0" fmla="*/ 0 w 2006600"/>
                  <a:gd name="connsiteY0" fmla="*/ 0 h 3019425"/>
                  <a:gd name="connsiteX1" fmla="*/ 2006600 w 2006600"/>
                  <a:gd name="connsiteY1" fmla="*/ 2600325 h 3019425"/>
                  <a:gd name="connsiteX2" fmla="*/ 1876425 w 2006600"/>
                  <a:gd name="connsiteY2" fmla="*/ 3019425 h 3019425"/>
                  <a:gd name="connsiteX3" fmla="*/ 0 w 2006600"/>
                  <a:gd name="connsiteY3" fmla="*/ 0 h 3019425"/>
                  <a:gd name="connsiteX0" fmla="*/ 0 w 2149475"/>
                  <a:gd name="connsiteY0" fmla="*/ 0 h 3019425"/>
                  <a:gd name="connsiteX1" fmla="*/ 2149475 w 2149475"/>
                  <a:gd name="connsiteY1" fmla="*/ 2943225 h 3019425"/>
                  <a:gd name="connsiteX2" fmla="*/ 1876425 w 2149475"/>
                  <a:gd name="connsiteY2" fmla="*/ 3019425 h 3019425"/>
                  <a:gd name="connsiteX3" fmla="*/ 0 w 2149475"/>
                  <a:gd name="connsiteY3" fmla="*/ 0 h 3019425"/>
                  <a:gd name="connsiteX0" fmla="*/ 0 w 2149475"/>
                  <a:gd name="connsiteY0" fmla="*/ 21985 h 3041410"/>
                  <a:gd name="connsiteX1" fmla="*/ 2149475 w 2149475"/>
                  <a:gd name="connsiteY1" fmla="*/ 2965210 h 3041410"/>
                  <a:gd name="connsiteX2" fmla="*/ 1876425 w 2149475"/>
                  <a:gd name="connsiteY2" fmla="*/ 3041410 h 3041410"/>
                  <a:gd name="connsiteX3" fmla="*/ 0 w 2149475"/>
                  <a:gd name="connsiteY3" fmla="*/ 21985 h 3041410"/>
                  <a:gd name="connsiteX0" fmla="*/ 85514 w 2234989"/>
                  <a:gd name="connsiteY0" fmla="*/ 21985 h 3041410"/>
                  <a:gd name="connsiteX1" fmla="*/ 2234989 w 2234989"/>
                  <a:gd name="connsiteY1" fmla="*/ 2965210 h 3041410"/>
                  <a:gd name="connsiteX2" fmla="*/ 1961939 w 2234989"/>
                  <a:gd name="connsiteY2" fmla="*/ 3041410 h 3041410"/>
                  <a:gd name="connsiteX3" fmla="*/ 85514 w 2234989"/>
                  <a:gd name="connsiteY3" fmla="*/ 21985 h 3041410"/>
                  <a:gd name="connsiteX0" fmla="*/ 96356 w 2245831"/>
                  <a:gd name="connsiteY0" fmla="*/ 21985 h 3041410"/>
                  <a:gd name="connsiteX1" fmla="*/ 2245831 w 2245831"/>
                  <a:gd name="connsiteY1" fmla="*/ 2965210 h 3041410"/>
                  <a:gd name="connsiteX2" fmla="*/ 1972781 w 2245831"/>
                  <a:gd name="connsiteY2" fmla="*/ 3041410 h 3041410"/>
                  <a:gd name="connsiteX3" fmla="*/ 96356 w 2245831"/>
                  <a:gd name="connsiteY3" fmla="*/ 21985 h 3041410"/>
                  <a:gd name="connsiteX0" fmla="*/ 96356 w 2245831"/>
                  <a:gd name="connsiteY0" fmla="*/ 32791 h 3052216"/>
                  <a:gd name="connsiteX1" fmla="*/ 2245831 w 2245831"/>
                  <a:gd name="connsiteY1" fmla="*/ 2976016 h 3052216"/>
                  <a:gd name="connsiteX2" fmla="*/ 1972781 w 2245831"/>
                  <a:gd name="connsiteY2" fmla="*/ 3052216 h 3052216"/>
                  <a:gd name="connsiteX3" fmla="*/ 96356 w 2245831"/>
                  <a:gd name="connsiteY3" fmla="*/ 32791 h 3052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45831" h="3052216">
                    <a:moveTo>
                      <a:pt x="96356" y="32791"/>
                    </a:moveTo>
                    <a:cubicBezTo>
                      <a:pt x="650923" y="-300584"/>
                      <a:pt x="1529339" y="1994941"/>
                      <a:pt x="2245831" y="2976016"/>
                    </a:cubicBezTo>
                    <a:lnTo>
                      <a:pt x="1972781" y="3052216"/>
                    </a:lnTo>
                    <a:cubicBezTo>
                      <a:pt x="1347306" y="2045741"/>
                      <a:pt x="-430694" y="610641"/>
                      <a:pt x="96356" y="32791"/>
                    </a:cubicBezTo>
                    <a:close/>
                  </a:path>
                </a:pathLst>
              </a:custGeom>
              <a:solidFill>
                <a:srgbClr val="83E8D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Rectangle 11">
                <a:extLst>
                  <a:ext uri="{FF2B5EF4-FFF2-40B4-BE49-F238E27FC236}">
                    <a16:creationId xmlns:a16="http://schemas.microsoft.com/office/drawing/2014/main" id="{5F200C6D-33BE-D31F-9D83-E4B1DB23AB97}"/>
                  </a:ext>
                </a:extLst>
              </p:cNvPr>
              <p:cNvSpPr/>
              <p:nvPr/>
            </p:nvSpPr>
            <p:spPr>
              <a:xfrm>
                <a:off x="5486400" y="1852978"/>
                <a:ext cx="1170883" cy="463035"/>
              </a:xfrm>
              <a:custGeom>
                <a:avLst/>
                <a:gdLst>
                  <a:gd name="connsiteX0" fmla="*/ 0 w 1965960"/>
                  <a:gd name="connsiteY0" fmla="*/ 0 h 792480"/>
                  <a:gd name="connsiteX1" fmla="*/ 1965960 w 1965960"/>
                  <a:gd name="connsiteY1" fmla="*/ 0 h 792480"/>
                  <a:gd name="connsiteX2" fmla="*/ 1965960 w 1965960"/>
                  <a:gd name="connsiteY2" fmla="*/ 792480 h 792480"/>
                  <a:gd name="connsiteX3" fmla="*/ 0 w 1965960"/>
                  <a:gd name="connsiteY3" fmla="*/ 792480 h 792480"/>
                  <a:gd name="connsiteX4" fmla="*/ 0 w 1965960"/>
                  <a:gd name="connsiteY4" fmla="*/ 0 h 792480"/>
                  <a:gd name="connsiteX0" fmla="*/ 198120 w 1965960"/>
                  <a:gd name="connsiteY0" fmla="*/ 0 h 1059180"/>
                  <a:gd name="connsiteX1" fmla="*/ 1965960 w 1965960"/>
                  <a:gd name="connsiteY1" fmla="*/ 266700 h 1059180"/>
                  <a:gd name="connsiteX2" fmla="*/ 1965960 w 1965960"/>
                  <a:gd name="connsiteY2" fmla="*/ 1059180 h 1059180"/>
                  <a:gd name="connsiteX3" fmla="*/ 0 w 1965960"/>
                  <a:gd name="connsiteY3" fmla="*/ 1059180 h 1059180"/>
                  <a:gd name="connsiteX4" fmla="*/ 198120 w 1965960"/>
                  <a:gd name="connsiteY4" fmla="*/ 0 h 1059180"/>
                  <a:gd name="connsiteX0" fmla="*/ 198120 w 1965960"/>
                  <a:gd name="connsiteY0" fmla="*/ 0 h 1059180"/>
                  <a:gd name="connsiteX1" fmla="*/ 1965960 w 1965960"/>
                  <a:gd name="connsiteY1" fmla="*/ 266700 h 1059180"/>
                  <a:gd name="connsiteX2" fmla="*/ 1965960 w 1965960"/>
                  <a:gd name="connsiteY2" fmla="*/ 1059180 h 1059180"/>
                  <a:gd name="connsiteX3" fmla="*/ 0 w 1965960"/>
                  <a:gd name="connsiteY3" fmla="*/ 1059180 h 1059180"/>
                  <a:gd name="connsiteX4" fmla="*/ 198120 w 1965960"/>
                  <a:gd name="connsiteY4" fmla="*/ 0 h 1059180"/>
                  <a:gd name="connsiteX0" fmla="*/ 326265 w 2094105"/>
                  <a:gd name="connsiteY0" fmla="*/ 0 h 1059180"/>
                  <a:gd name="connsiteX1" fmla="*/ 2094105 w 2094105"/>
                  <a:gd name="connsiteY1" fmla="*/ 266700 h 1059180"/>
                  <a:gd name="connsiteX2" fmla="*/ 2094105 w 2094105"/>
                  <a:gd name="connsiteY2" fmla="*/ 1059180 h 1059180"/>
                  <a:gd name="connsiteX3" fmla="*/ 128145 w 2094105"/>
                  <a:gd name="connsiteY3" fmla="*/ 1059180 h 1059180"/>
                  <a:gd name="connsiteX4" fmla="*/ 189105 w 2094105"/>
                  <a:gd name="connsiteY4" fmla="*/ 236220 h 1059180"/>
                  <a:gd name="connsiteX5" fmla="*/ 326265 w 2094105"/>
                  <a:gd name="connsiteY5" fmla="*/ 0 h 1059180"/>
                  <a:gd name="connsiteX0" fmla="*/ 672582 w 2440422"/>
                  <a:gd name="connsiteY0" fmla="*/ 0 h 1059180"/>
                  <a:gd name="connsiteX1" fmla="*/ 2440422 w 2440422"/>
                  <a:gd name="connsiteY1" fmla="*/ 266700 h 1059180"/>
                  <a:gd name="connsiteX2" fmla="*/ 2440422 w 2440422"/>
                  <a:gd name="connsiteY2" fmla="*/ 1059180 h 1059180"/>
                  <a:gd name="connsiteX3" fmla="*/ 474462 w 2440422"/>
                  <a:gd name="connsiteY3" fmla="*/ 1059180 h 1059180"/>
                  <a:gd name="connsiteX4" fmla="*/ 535422 w 2440422"/>
                  <a:gd name="connsiteY4" fmla="*/ 236220 h 1059180"/>
                  <a:gd name="connsiteX5" fmla="*/ 672582 w 2440422"/>
                  <a:gd name="connsiteY5" fmla="*/ 0 h 1059180"/>
                  <a:gd name="connsiteX0" fmla="*/ 707265 w 2475105"/>
                  <a:gd name="connsiteY0" fmla="*/ 0 h 1059180"/>
                  <a:gd name="connsiteX1" fmla="*/ 2475105 w 2475105"/>
                  <a:gd name="connsiteY1" fmla="*/ 266700 h 1059180"/>
                  <a:gd name="connsiteX2" fmla="*/ 2475105 w 2475105"/>
                  <a:gd name="connsiteY2" fmla="*/ 1059180 h 1059180"/>
                  <a:gd name="connsiteX3" fmla="*/ 509145 w 2475105"/>
                  <a:gd name="connsiteY3" fmla="*/ 1059180 h 1059180"/>
                  <a:gd name="connsiteX4" fmla="*/ 570105 w 2475105"/>
                  <a:gd name="connsiteY4" fmla="*/ 236220 h 1059180"/>
                  <a:gd name="connsiteX5" fmla="*/ 707265 w 2475105"/>
                  <a:gd name="connsiteY5" fmla="*/ 0 h 1059180"/>
                  <a:gd name="connsiteX0" fmla="*/ 707265 w 2475105"/>
                  <a:gd name="connsiteY0" fmla="*/ 0 h 1059180"/>
                  <a:gd name="connsiteX1" fmla="*/ 2056007 w 2475105"/>
                  <a:gd name="connsiteY1" fmla="*/ 68580 h 1059180"/>
                  <a:gd name="connsiteX2" fmla="*/ 2475105 w 2475105"/>
                  <a:gd name="connsiteY2" fmla="*/ 266700 h 1059180"/>
                  <a:gd name="connsiteX3" fmla="*/ 2475105 w 2475105"/>
                  <a:gd name="connsiteY3" fmla="*/ 1059180 h 1059180"/>
                  <a:gd name="connsiteX4" fmla="*/ 509145 w 2475105"/>
                  <a:gd name="connsiteY4" fmla="*/ 1059180 h 1059180"/>
                  <a:gd name="connsiteX5" fmla="*/ 570105 w 2475105"/>
                  <a:gd name="connsiteY5" fmla="*/ 236220 h 1059180"/>
                  <a:gd name="connsiteX6" fmla="*/ 707265 w 2475105"/>
                  <a:gd name="connsiteY6" fmla="*/ 0 h 1059180"/>
                  <a:gd name="connsiteX0" fmla="*/ 707265 w 2475105"/>
                  <a:gd name="connsiteY0" fmla="*/ 91999 h 1151179"/>
                  <a:gd name="connsiteX1" fmla="*/ 2056007 w 2475105"/>
                  <a:gd name="connsiteY1" fmla="*/ 160579 h 1151179"/>
                  <a:gd name="connsiteX2" fmla="*/ 2475105 w 2475105"/>
                  <a:gd name="connsiteY2" fmla="*/ 358699 h 1151179"/>
                  <a:gd name="connsiteX3" fmla="*/ 2475105 w 2475105"/>
                  <a:gd name="connsiteY3" fmla="*/ 1151179 h 1151179"/>
                  <a:gd name="connsiteX4" fmla="*/ 509145 w 2475105"/>
                  <a:gd name="connsiteY4" fmla="*/ 1151179 h 1151179"/>
                  <a:gd name="connsiteX5" fmla="*/ 570105 w 2475105"/>
                  <a:gd name="connsiteY5" fmla="*/ 328219 h 1151179"/>
                  <a:gd name="connsiteX6" fmla="*/ 707265 w 2475105"/>
                  <a:gd name="connsiteY6" fmla="*/ 91999 h 1151179"/>
                  <a:gd name="connsiteX0" fmla="*/ 707265 w 2475105"/>
                  <a:gd name="connsiteY0" fmla="*/ 71776 h 1130956"/>
                  <a:gd name="connsiteX1" fmla="*/ 2056007 w 2475105"/>
                  <a:gd name="connsiteY1" fmla="*/ 140356 h 1130956"/>
                  <a:gd name="connsiteX2" fmla="*/ 2475105 w 2475105"/>
                  <a:gd name="connsiteY2" fmla="*/ 338476 h 1130956"/>
                  <a:gd name="connsiteX3" fmla="*/ 2475105 w 2475105"/>
                  <a:gd name="connsiteY3" fmla="*/ 1130956 h 1130956"/>
                  <a:gd name="connsiteX4" fmla="*/ 509145 w 2475105"/>
                  <a:gd name="connsiteY4" fmla="*/ 1130956 h 1130956"/>
                  <a:gd name="connsiteX5" fmla="*/ 570105 w 2475105"/>
                  <a:gd name="connsiteY5" fmla="*/ 307996 h 1130956"/>
                  <a:gd name="connsiteX6" fmla="*/ 707265 w 2475105"/>
                  <a:gd name="connsiteY6" fmla="*/ 71776 h 1130956"/>
                  <a:gd name="connsiteX0" fmla="*/ 707265 w 3480945"/>
                  <a:gd name="connsiteY0" fmla="*/ 71776 h 1130956"/>
                  <a:gd name="connsiteX1" fmla="*/ 2056007 w 3480945"/>
                  <a:gd name="connsiteY1" fmla="*/ 140356 h 1130956"/>
                  <a:gd name="connsiteX2" fmla="*/ 3480945 w 3480945"/>
                  <a:gd name="connsiteY2" fmla="*/ 384196 h 1130956"/>
                  <a:gd name="connsiteX3" fmla="*/ 2475105 w 3480945"/>
                  <a:gd name="connsiteY3" fmla="*/ 1130956 h 1130956"/>
                  <a:gd name="connsiteX4" fmla="*/ 509145 w 3480945"/>
                  <a:gd name="connsiteY4" fmla="*/ 1130956 h 1130956"/>
                  <a:gd name="connsiteX5" fmla="*/ 570105 w 3480945"/>
                  <a:gd name="connsiteY5" fmla="*/ 307996 h 1130956"/>
                  <a:gd name="connsiteX6" fmla="*/ 707265 w 3480945"/>
                  <a:gd name="connsiteY6" fmla="*/ 71776 h 1130956"/>
                  <a:gd name="connsiteX0" fmla="*/ 707265 w 3480945"/>
                  <a:gd name="connsiteY0" fmla="*/ 71776 h 1130956"/>
                  <a:gd name="connsiteX1" fmla="*/ 2056007 w 3480945"/>
                  <a:gd name="connsiteY1" fmla="*/ 140356 h 1130956"/>
                  <a:gd name="connsiteX2" fmla="*/ 3480945 w 3480945"/>
                  <a:gd name="connsiteY2" fmla="*/ 384196 h 1130956"/>
                  <a:gd name="connsiteX3" fmla="*/ 2475105 w 3480945"/>
                  <a:gd name="connsiteY3" fmla="*/ 1130956 h 1130956"/>
                  <a:gd name="connsiteX4" fmla="*/ 509145 w 3480945"/>
                  <a:gd name="connsiteY4" fmla="*/ 1130956 h 1130956"/>
                  <a:gd name="connsiteX5" fmla="*/ 570105 w 3480945"/>
                  <a:gd name="connsiteY5" fmla="*/ 307996 h 1130956"/>
                  <a:gd name="connsiteX6" fmla="*/ 707265 w 3480945"/>
                  <a:gd name="connsiteY6" fmla="*/ 71776 h 1130956"/>
                  <a:gd name="connsiteX0" fmla="*/ 707265 w 3480945"/>
                  <a:gd name="connsiteY0" fmla="*/ 71776 h 1130956"/>
                  <a:gd name="connsiteX1" fmla="*/ 2056007 w 3480945"/>
                  <a:gd name="connsiteY1" fmla="*/ 140356 h 1130956"/>
                  <a:gd name="connsiteX2" fmla="*/ 3480945 w 3480945"/>
                  <a:gd name="connsiteY2" fmla="*/ 384196 h 1130956"/>
                  <a:gd name="connsiteX3" fmla="*/ 2475105 w 3480945"/>
                  <a:gd name="connsiteY3" fmla="*/ 1130956 h 1130956"/>
                  <a:gd name="connsiteX4" fmla="*/ 509145 w 3480945"/>
                  <a:gd name="connsiteY4" fmla="*/ 1130956 h 1130956"/>
                  <a:gd name="connsiteX5" fmla="*/ 570105 w 3480945"/>
                  <a:gd name="connsiteY5" fmla="*/ 307996 h 1130956"/>
                  <a:gd name="connsiteX6" fmla="*/ 707265 w 3480945"/>
                  <a:gd name="connsiteY6" fmla="*/ 71776 h 1130956"/>
                  <a:gd name="connsiteX0" fmla="*/ 707265 w 3480945"/>
                  <a:gd name="connsiteY0" fmla="*/ 71776 h 1130956"/>
                  <a:gd name="connsiteX1" fmla="*/ 2056007 w 3480945"/>
                  <a:gd name="connsiteY1" fmla="*/ 140356 h 1130956"/>
                  <a:gd name="connsiteX2" fmla="*/ 3480945 w 3480945"/>
                  <a:gd name="connsiteY2" fmla="*/ 384196 h 1130956"/>
                  <a:gd name="connsiteX3" fmla="*/ 2475105 w 3480945"/>
                  <a:gd name="connsiteY3" fmla="*/ 1130956 h 1130956"/>
                  <a:gd name="connsiteX4" fmla="*/ 509145 w 3480945"/>
                  <a:gd name="connsiteY4" fmla="*/ 1130956 h 1130956"/>
                  <a:gd name="connsiteX5" fmla="*/ 570105 w 3480945"/>
                  <a:gd name="connsiteY5" fmla="*/ 307996 h 1130956"/>
                  <a:gd name="connsiteX6" fmla="*/ 707265 w 3480945"/>
                  <a:gd name="connsiteY6" fmla="*/ 71776 h 1130956"/>
                  <a:gd name="connsiteX0" fmla="*/ 1305991 w 4079671"/>
                  <a:gd name="connsiteY0" fmla="*/ 71776 h 1130956"/>
                  <a:gd name="connsiteX1" fmla="*/ 2654733 w 4079671"/>
                  <a:gd name="connsiteY1" fmla="*/ 140356 h 1130956"/>
                  <a:gd name="connsiteX2" fmla="*/ 4079671 w 4079671"/>
                  <a:gd name="connsiteY2" fmla="*/ 384196 h 1130956"/>
                  <a:gd name="connsiteX3" fmla="*/ 3073831 w 4079671"/>
                  <a:gd name="connsiteY3" fmla="*/ 1130956 h 1130956"/>
                  <a:gd name="connsiteX4" fmla="*/ 1107871 w 4079671"/>
                  <a:gd name="connsiteY4" fmla="*/ 1130956 h 1130956"/>
                  <a:gd name="connsiteX5" fmla="*/ 358395 w 4079671"/>
                  <a:gd name="connsiteY5" fmla="*/ 246440 h 1130956"/>
                  <a:gd name="connsiteX6" fmla="*/ 1305991 w 4079671"/>
                  <a:gd name="connsiteY6" fmla="*/ 71776 h 1130956"/>
                  <a:gd name="connsiteX0" fmla="*/ 2530647 w 4079671"/>
                  <a:gd name="connsiteY0" fmla="*/ 0 h 1510590"/>
                  <a:gd name="connsiteX1" fmla="*/ 2654733 w 4079671"/>
                  <a:gd name="connsiteY1" fmla="*/ 519990 h 1510590"/>
                  <a:gd name="connsiteX2" fmla="*/ 4079671 w 4079671"/>
                  <a:gd name="connsiteY2" fmla="*/ 763830 h 1510590"/>
                  <a:gd name="connsiteX3" fmla="*/ 3073831 w 4079671"/>
                  <a:gd name="connsiteY3" fmla="*/ 1510590 h 1510590"/>
                  <a:gd name="connsiteX4" fmla="*/ 1107871 w 4079671"/>
                  <a:gd name="connsiteY4" fmla="*/ 1510590 h 1510590"/>
                  <a:gd name="connsiteX5" fmla="*/ 358395 w 4079671"/>
                  <a:gd name="connsiteY5" fmla="*/ 626074 h 1510590"/>
                  <a:gd name="connsiteX6" fmla="*/ 2530647 w 4079671"/>
                  <a:gd name="connsiteY6" fmla="*/ 0 h 1510590"/>
                  <a:gd name="connsiteX0" fmla="*/ 2530647 w 4079671"/>
                  <a:gd name="connsiteY0" fmla="*/ 0 h 1510590"/>
                  <a:gd name="connsiteX1" fmla="*/ 4079671 w 4079671"/>
                  <a:gd name="connsiteY1" fmla="*/ 763830 h 1510590"/>
                  <a:gd name="connsiteX2" fmla="*/ 3073831 w 4079671"/>
                  <a:gd name="connsiteY2" fmla="*/ 1510590 h 1510590"/>
                  <a:gd name="connsiteX3" fmla="*/ 1107871 w 4079671"/>
                  <a:gd name="connsiteY3" fmla="*/ 1510590 h 1510590"/>
                  <a:gd name="connsiteX4" fmla="*/ 358395 w 4079671"/>
                  <a:gd name="connsiteY4" fmla="*/ 626074 h 1510590"/>
                  <a:gd name="connsiteX5" fmla="*/ 2530647 w 4079671"/>
                  <a:gd name="connsiteY5" fmla="*/ 0 h 1510590"/>
                  <a:gd name="connsiteX0" fmla="*/ 2172252 w 3721276"/>
                  <a:gd name="connsiteY0" fmla="*/ 0 h 1510590"/>
                  <a:gd name="connsiteX1" fmla="*/ 3721276 w 3721276"/>
                  <a:gd name="connsiteY1" fmla="*/ 763830 h 1510590"/>
                  <a:gd name="connsiteX2" fmla="*/ 2715436 w 3721276"/>
                  <a:gd name="connsiteY2" fmla="*/ 1510590 h 1510590"/>
                  <a:gd name="connsiteX3" fmla="*/ 0 w 3721276"/>
                  <a:gd name="connsiteY3" fmla="*/ 626074 h 1510590"/>
                  <a:gd name="connsiteX4" fmla="*/ 2172252 w 3721276"/>
                  <a:gd name="connsiteY4" fmla="*/ 0 h 1510590"/>
                  <a:gd name="connsiteX0" fmla="*/ 2172252 w 3721276"/>
                  <a:gd name="connsiteY0" fmla="*/ 0 h 1161773"/>
                  <a:gd name="connsiteX1" fmla="*/ 3721276 w 3721276"/>
                  <a:gd name="connsiteY1" fmla="*/ 763830 h 1161773"/>
                  <a:gd name="connsiteX2" fmla="*/ 446217 w 3721276"/>
                  <a:gd name="connsiteY2" fmla="*/ 1161773 h 1161773"/>
                  <a:gd name="connsiteX3" fmla="*/ 0 w 3721276"/>
                  <a:gd name="connsiteY3" fmla="*/ 626074 h 1161773"/>
                  <a:gd name="connsiteX4" fmla="*/ 2172252 w 3721276"/>
                  <a:gd name="connsiteY4" fmla="*/ 0 h 1161773"/>
                  <a:gd name="connsiteX0" fmla="*/ 2172252 w 3721276"/>
                  <a:gd name="connsiteY0" fmla="*/ 0 h 1161773"/>
                  <a:gd name="connsiteX1" fmla="*/ 3721276 w 3721276"/>
                  <a:gd name="connsiteY1" fmla="*/ 763830 h 1161773"/>
                  <a:gd name="connsiteX2" fmla="*/ 446217 w 3721276"/>
                  <a:gd name="connsiteY2" fmla="*/ 1161773 h 1161773"/>
                  <a:gd name="connsiteX3" fmla="*/ 0 w 3721276"/>
                  <a:gd name="connsiteY3" fmla="*/ 626074 h 1161773"/>
                  <a:gd name="connsiteX4" fmla="*/ 2172252 w 3721276"/>
                  <a:gd name="connsiteY4" fmla="*/ 0 h 1161773"/>
                  <a:gd name="connsiteX0" fmla="*/ 2172252 w 2784773"/>
                  <a:gd name="connsiteY0" fmla="*/ 0 h 1161773"/>
                  <a:gd name="connsiteX1" fmla="*/ 2784773 w 2784773"/>
                  <a:gd name="connsiteY1" fmla="*/ 312420 h 1161773"/>
                  <a:gd name="connsiteX2" fmla="*/ 446217 w 2784773"/>
                  <a:gd name="connsiteY2" fmla="*/ 1161773 h 1161773"/>
                  <a:gd name="connsiteX3" fmla="*/ 0 w 2784773"/>
                  <a:gd name="connsiteY3" fmla="*/ 626074 h 1161773"/>
                  <a:gd name="connsiteX4" fmla="*/ 2172252 w 2784773"/>
                  <a:gd name="connsiteY4" fmla="*/ 0 h 1161773"/>
                  <a:gd name="connsiteX0" fmla="*/ 2172252 w 2856812"/>
                  <a:gd name="connsiteY0" fmla="*/ 0 h 1161773"/>
                  <a:gd name="connsiteX1" fmla="*/ 2856812 w 2856812"/>
                  <a:gd name="connsiteY1" fmla="*/ 415013 h 1161773"/>
                  <a:gd name="connsiteX2" fmla="*/ 446217 w 2856812"/>
                  <a:gd name="connsiteY2" fmla="*/ 1161773 h 1161773"/>
                  <a:gd name="connsiteX3" fmla="*/ 0 w 2856812"/>
                  <a:gd name="connsiteY3" fmla="*/ 626074 h 1161773"/>
                  <a:gd name="connsiteX4" fmla="*/ 2172252 w 2856812"/>
                  <a:gd name="connsiteY4" fmla="*/ 0 h 1161773"/>
                  <a:gd name="connsiteX0" fmla="*/ 2370358 w 3054918"/>
                  <a:gd name="connsiteY0" fmla="*/ 0 h 1161773"/>
                  <a:gd name="connsiteX1" fmla="*/ 3054918 w 3054918"/>
                  <a:gd name="connsiteY1" fmla="*/ 415013 h 1161773"/>
                  <a:gd name="connsiteX2" fmla="*/ 644323 w 3054918"/>
                  <a:gd name="connsiteY2" fmla="*/ 1161773 h 1161773"/>
                  <a:gd name="connsiteX3" fmla="*/ 0 w 3054918"/>
                  <a:gd name="connsiteY3" fmla="*/ 810742 h 1161773"/>
                  <a:gd name="connsiteX4" fmla="*/ 2370358 w 3054918"/>
                  <a:gd name="connsiteY4" fmla="*/ 0 h 1161773"/>
                  <a:gd name="connsiteX0" fmla="*/ 2370358 w 3054918"/>
                  <a:gd name="connsiteY0" fmla="*/ 0 h 1223329"/>
                  <a:gd name="connsiteX1" fmla="*/ 3054918 w 3054918"/>
                  <a:gd name="connsiteY1" fmla="*/ 476569 h 1223329"/>
                  <a:gd name="connsiteX2" fmla="*/ 644323 w 3054918"/>
                  <a:gd name="connsiteY2" fmla="*/ 1223329 h 1223329"/>
                  <a:gd name="connsiteX3" fmla="*/ 0 w 3054918"/>
                  <a:gd name="connsiteY3" fmla="*/ 872298 h 1223329"/>
                  <a:gd name="connsiteX4" fmla="*/ 2370358 w 3054918"/>
                  <a:gd name="connsiteY4" fmla="*/ 0 h 1223329"/>
                  <a:gd name="connsiteX0" fmla="*/ 2370358 w 3054918"/>
                  <a:gd name="connsiteY0" fmla="*/ 3237 h 1226566"/>
                  <a:gd name="connsiteX1" fmla="*/ 3054918 w 3054918"/>
                  <a:gd name="connsiteY1" fmla="*/ 479806 h 1226566"/>
                  <a:gd name="connsiteX2" fmla="*/ 644323 w 3054918"/>
                  <a:gd name="connsiteY2" fmla="*/ 1226566 h 1226566"/>
                  <a:gd name="connsiteX3" fmla="*/ 0 w 3054918"/>
                  <a:gd name="connsiteY3" fmla="*/ 875535 h 1226566"/>
                  <a:gd name="connsiteX4" fmla="*/ 1590490 w 3054918"/>
                  <a:gd name="connsiteY4" fmla="*/ 406940 h 1226566"/>
                  <a:gd name="connsiteX5" fmla="*/ 2370358 w 3054918"/>
                  <a:gd name="connsiteY5" fmla="*/ 3237 h 1226566"/>
                  <a:gd name="connsiteX0" fmla="*/ 2370358 w 3054918"/>
                  <a:gd name="connsiteY0" fmla="*/ 3237 h 1226566"/>
                  <a:gd name="connsiteX1" fmla="*/ 3054918 w 3054918"/>
                  <a:gd name="connsiteY1" fmla="*/ 479806 h 1226566"/>
                  <a:gd name="connsiteX2" fmla="*/ 644323 w 3054918"/>
                  <a:gd name="connsiteY2" fmla="*/ 1226566 h 1226566"/>
                  <a:gd name="connsiteX3" fmla="*/ 0 w 3054918"/>
                  <a:gd name="connsiteY3" fmla="*/ 875535 h 1226566"/>
                  <a:gd name="connsiteX4" fmla="*/ 1590490 w 3054918"/>
                  <a:gd name="connsiteY4" fmla="*/ 406940 h 1226566"/>
                  <a:gd name="connsiteX5" fmla="*/ 2370358 w 3054918"/>
                  <a:gd name="connsiteY5" fmla="*/ 3237 h 1226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54918" h="1226566">
                    <a:moveTo>
                      <a:pt x="2370358" y="3237"/>
                    </a:moveTo>
                    <a:cubicBezTo>
                      <a:pt x="2990571" y="26196"/>
                      <a:pt x="2964387" y="228041"/>
                      <a:pt x="3054918" y="479806"/>
                    </a:cubicBezTo>
                    <a:cubicBezTo>
                      <a:pt x="2719638" y="728726"/>
                      <a:pt x="1276783" y="977646"/>
                      <a:pt x="644323" y="1226566"/>
                    </a:cubicBezTo>
                    <a:cubicBezTo>
                      <a:pt x="81361" y="1068517"/>
                      <a:pt x="148739" y="1054101"/>
                      <a:pt x="0" y="875535"/>
                    </a:cubicBezTo>
                    <a:cubicBezTo>
                      <a:pt x="138366" y="713699"/>
                      <a:pt x="1195430" y="569145"/>
                      <a:pt x="1590490" y="406940"/>
                    </a:cubicBezTo>
                    <a:cubicBezTo>
                      <a:pt x="1985550" y="261557"/>
                      <a:pt x="2106958" y="-34139"/>
                      <a:pt x="2370358" y="3237"/>
                    </a:cubicBezTo>
                    <a:close/>
                  </a:path>
                </a:pathLst>
              </a:custGeom>
              <a:solidFill>
                <a:srgbClr val="FFA9C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7CB31697-E007-0CAB-E1B8-4159E8A0AB74}"/>
                  </a:ext>
                </a:extLst>
              </p:cNvPr>
              <p:cNvSpPr/>
              <p:nvPr/>
            </p:nvSpPr>
            <p:spPr>
              <a:xfrm>
                <a:off x="5486400" y="1927240"/>
                <a:ext cx="790575" cy="276225"/>
              </a:xfrm>
              <a:custGeom>
                <a:avLst/>
                <a:gdLst>
                  <a:gd name="connsiteX0" fmla="*/ 0 w 790575"/>
                  <a:gd name="connsiteY0" fmla="*/ 276225 h 276225"/>
                  <a:gd name="connsiteX1" fmla="*/ 200025 w 790575"/>
                  <a:gd name="connsiteY1" fmla="*/ 142875 h 276225"/>
                  <a:gd name="connsiteX2" fmla="*/ 600075 w 790575"/>
                  <a:gd name="connsiteY2" fmla="*/ 142875 h 276225"/>
                  <a:gd name="connsiteX3" fmla="*/ 790575 w 790575"/>
                  <a:gd name="connsiteY3" fmla="*/ 0 h 276225"/>
                  <a:gd name="connsiteX4" fmla="*/ 790575 w 790575"/>
                  <a:gd name="connsiteY4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0575" h="276225">
                    <a:moveTo>
                      <a:pt x="0" y="276225"/>
                    </a:moveTo>
                    <a:cubicBezTo>
                      <a:pt x="50006" y="220662"/>
                      <a:pt x="100013" y="165100"/>
                      <a:pt x="200025" y="142875"/>
                    </a:cubicBezTo>
                    <a:cubicBezTo>
                      <a:pt x="300037" y="120650"/>
                      <a:pt x="501650" y="166687"/>
                      <a:pt x="600075" y="142875"/>
                    </a:cubicBezTo>
                    <a:cubicBezTo>
                      <a:pt x="698500" y="119062"/>
                      <a:pt x="790575" y="0"/>
                      <a:pt x="790575" y="0"/>
                    </a:cubicBezTo>
                    <a:lnTo>
                      <a:pt x="790575" y="0"/>
                    </a:lnTo>
                  </a:path>
                </a:pathLst>
              </a:custGeom>
              <a:solidFill>
                <a:srgbClr val="FFA9CC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2F8E4B18-EA0E-4448-83FA-134EF2E7C198}"/>
                  </a:ext>
                </a:extLst>
              </p:cNvPr>
              <p:cNvGrpSpPr/>
              <p:nvPr/>
            </p:nvGrpSpPr>
            <p:grpSpPr>
              <a:xfrm>
                <a:off x="5747024" y="3931525"/>
                <a:ext cx="2102197" cy="1319911"/>
                <a:chOff x="5997575" y="4094105"/>
                <a:chExt cx="2102197" cy="1319911"/>
              </a:xfrm>
            </p:grpSpPr>
            <p:sp>
              <p:nvSpPr>
                <p:cNvPr id="27" name="Rectangle 7">
                  <a:extLst>
                    <a:ext uri="{FF2B5EF4-FFF2-40B4-BE49-F238E27FC236}">
                      <a16:creationId xmlns:a16="http://schemas.microsoft.com/office/drawing/2014/main" id="{3449F0E8-EBB0-0C70-D96D-CD830A214D6A}"/>
                    </a:ext>
                  </a:extLst>
                </p:cNvPr>
                <p:cNvSpPr/>
                <p:nvPr/>
              </p:nvSpPr>
              <p:spPr>
                <a:xfrm>
                  <a:off x="5997575" y="4094105"/>
                  <a:ext cx="1801502" cy="1319911"/>
                </a:xfrm>
                <a:custGeom>
                  <a:avLst/>
                  <a:gdLst>
                    <a:gd name="connsiteX0" fmla="*/ 0 w 781050"/>
                    <a:gd name="connsiteY0" fmla="*/ 0 h 495300"/>
                    <a:gd name="connsiteX1" fmla="*/ 781050 w 781050"/>
                    <a:gd name="connsiteY1" fmla="*/ 0 h 495300"/>
                    <a:gd name="connsiteX2" fmla="*/ 781050 w 781050"/>
                    <a:gd name="connsiteY2" fmla="*/ 495300 h 495300"/>
                    <a:gd name="connsiteX3" fmla="*/ 0 w 781050"/>
                    <a:gd name="connsiteY3" fmla="*/ 495300 h 495300"/>
                    <a:gd name="connsiteX4" fmla="*/ 0 w 781050"/>
                    <a:gd name="connsiteY4" fmla="*/ 0 h 495300"/>
                    <a:gd name="connsiteX0" fmla="*/ 371475 w 1152525"/>
                    <a:gd name="connsiteY0" fmla="*/ 0 h 495300"/>
                    <a:gd name="connsiteX1" fmla="*/ 1152525 w 1152525"/>
                    <a:gd name="connsiteY1" fmla="*/ 0 h 495300"/>
                    <a:gd name="connsiteX2" fmla="*/ 1152525 w 1152525"/>
                    <a:gd name="connsiteY2" fmla="*/ 495300 h 495300"/>
                    <a:gd name="connsiteX3" fmla="*/ 0 w 1152525"/>
                    <a:gd name="connsiteY3" fmla="*/ 161925 h 495300"/>
                    <a:gd name="connsiteX4" fmla="*/ 371475 w 1152525"/>
                    <a:gd name="connsiteY4" fmla="*/ 0 h 495300"/>
                    <a:gd name="connsiteX0" fmla="*/ 371475 w 1152525"/>
                    <a:gd name="connsiteY0" fmla="*/ 0 h 590550"/>
                    <a:gd name="connsiteX1" fmla="*/ 1152525 w 1152525"/>
                    <a:gd name="connsiteY1" fmla="*/ 0 h 590550"/>
                    <a:gd name="connsiteX2" fmla="*/ 590550 w 1152525"/>
                    <a:gd name="connsiteY2" fmla="*/ 590550 h 590550"/>
                    <a:gd name="connsiteX3" fmla="*/ 0 w 1152525"/>
                    <a:gd name="connsiteY3" fmla="*/ 161925 h 590550"/>
                    <a:gd name="connsiteX4" fmla="*/ 371475 w 1152525"/>
                    <a:gd name="connsiteY4" fmla="*/ 0 h 590550"/>
                    <a:gd name="connsiteX0" fmla="*/ 371475 w 1533525"/>
                    <a:gd name="connsiteY0" fmla="*/ 114300 h 704850"/>
                    <a:gd name="connsiteX1" fmla="*/ 1533525 w 1533525"/>
                    <a:gd name="connsiteY1" fmla="*/ 0 h 704850"/>
                    <a:gd name="connsiteX2" fmla="*/ 590550 w 1533525"/>
                    <a:gd name="connsiteY2" fmla="*/ 704850 h 704850"/>
                    <a:gd name="connsiteX3" fmla="*/ 0 w 1533525"/>
                    <a:gd name="connsiteY3" fmla="*/ 276225 h 704850"/>
                    <a:gd name="connsiteX4" fmla="*/ 371475 w 1533525"/>
                    <a:gd name="connsiteY4" fmla="*/ 114300 h 704850"/>
                    <a:gd name="connsiteX0" fmla="*/ 1352550 w 1533525"/>
                    <a:gd name="connsiteY0" fmla="*/ 0 h 923925"/>
                    <a:gd name="connsiteX1" fmla="*/ 1533525 w 1533525"/>
                    <a:gd name="connsiteY1" fmla="*/ 219075 h 923925"/>
                    <a:gd name="connsiteX2" fmla="*/ 590550 w 1533525"/>
                    <a:gd name="connsiteY2" fmla="*/ 923925 h 923925"/>
                    <a:gd name="connsiteX3" fmla="*/ 0 w 1533525"/>
                    <a:gd name="connsiteY3" fmla="*/ 495300 h 923925"/>
                    <a:gd name="connsiteX4" fmla="*/ 1352550 w 1533525"/>
                    <a:gd name="connsiteY4" fmla="*/ 0 h 923925"/>
                    <a:gd name="connsiteX0" fmla="*/ 1352550 w 1533525"/>
                    <a:gd name="connsiteY0" fmla="*/ 109497 h 1033422"/>
                    <a:gd name="connsiteX1" fmla="*/ 1533525 w 1533525"/>
                    <a:gd name="connsiteY1" fmla="*/ 328572 h 1033422"/>
                    <a:gd name="connsiteX2" fmla="*/ 590550 w 1533525"/>
                    <a:gd name="connsiteY2" fmla="*/ 1033422 h 1033422"/>
                    <a:gd name="connsiteX3" fmla="*/ 0 w 1533525"/>
                    <a:gd name="connsiteY3" fmla="*/ 604797 h 1033422"/>
                    <a:gd name="connsiteX4" fmla="*/ 1352550 w 1533525"/>
                    <a:gd name="connsiteY4" fmla="*/ 109497 h 1033422"/>
                    <a:gd name="connsiteX0" fmla="*/ 1352550 w 1533525"/>
                    <a:gd name="connsiteY0" fmla="*/ 162757 h 1086682"/>
                    <a:gd name="connsiteX1" fmla="*/ 1533525 w 1533525"/>
                    <a:gd name="connsiteY1" fmla="*/ 381832 h 1086682"/>
                    <a:gd name="connsiteX2" fmla="*/ 590550 w 1533525"/>
                    <a:gd name="connsiteY2" fmla="*/ 1086682 h 1086682"/>
                    <a:gd name="connsiteX3" fmla="*/ 0 w 1533525"/>
                    <a:gd name="connsiteY3" fmla="*/ 658057 h 1086682"/>
                    <a:gd name="connsiteX4" fmla="*/ 1352550 w 1533525"/>
                    <a:gd name="connsiteY4" fmla="*/ 162757 h 1086682"/>
                    <a:gd name="connsiteX0" fmla="*/ 1352550 w 1533525"/>
                    <a:gd name="connsiteY0" fmla="*/ 167454 h 1091379"/>
                    <a:gd name="connsiteX1" fmla="*/ 1533525 w 1533525"/>
                    <a:gd name="connsiteY1" fmla="*/ 386529 h 1091379"/>
                    <a:gd name="connsiteX2" fmla="*/ 590550 w 1533525"/>
                    <a:gd name="connsiteY2" fmla="*/ 1091379 h 1091379"/>
                    <a:gd name="connsiteX3" fmla="*/ 0 w 1533525"/>
                    <a:gd name="connsiteY3" fmla="*/ 662754 h 1091379"/>
                    <a:gd name="connsiteX4" fmla="*/ 1352550 w 1533525"/>
                    <a:gd name="connsiteY4" fmla="*/ 167454 h 1091379"/>
                    <a:gd name="connsiteX0" fmla="*/ 1352550 w 1533936"/>
                    <a:gd name="connsiteY0" fmla="*/ 167454 h 1091379"/>
                    <a:gd name="connsiteX1" fmla="*/ 1533525 w 1533936"/>
                    <a:gd name="connsiteY1" fmla="*/ 386529 h 1091379"/>
                    <a:gd name="connsiteX2" fmla="*/ 590550 w 1533936"/>
                    <a:gd name="connsiteY2" fmla="*/ 1091379 h 1091379"/>
                    <a:gd name="connsiteX3" fmla="*/ 0 w 1533936"/>
                    <a:gd name="connsiteY3" fmla="*/ 662754 h 1091379"/>
                    <a:gd name="connsiteX4" fmla="*/ 1352550 w 1533936"/>
                    <a:gd name="connsiteY4" fmla="*/ 167454 h 1091379"/>
                    <a:gd name="connsiteX0" fmla="*/ 1352550 w 1533948"/>
                    <a:gd name="connsiteY0" fmla="*/ 167454 h 1119954"/>
                    <a:gd name="connsiteX1" fmla="*/ 1533525 w 1533948"/>
                    <a:gd name="connsiteY1" fmla="*/ 386529 h 1119954"/>
                    <a:gd name="connsiteX2" fmla="*/ 609600 w 1533948"/>
                    <a:gd name="connsiteY2" fmla="*/ 1119954 h 1119954"/>
                    <a:gd name="connsiteX3" fmla="*/ 0 w 1533948"/>
                    <a:gd name="connsiteY3" fmla="*/ 662754 h 1119954"/>
                    <a:gd name="connsiteX4" fmla="*/ 1352550 w 1533948"/>
                    <a:gd name="connsiteY4" fmla="*/ 167454 h 1119954"/>
                    <a:gd name="connsiteX0" fmla="*/ 1352550 w 1533967"/>
                    <a:gd name="connsiteY0" fmla="*/ 167454 h 1119954"/>
                    <a:gd name="connsiteX1" fmla="*/ 1533525 w 1533967"/>
                    <a:gd name="connsiteY1" fmla="*/ 386529 h 1119954"/>
                    <a:gd name="connsiteX2" fmla="*/ 609600 w 1533967"/>
                    <a:gd name="connsiteY2" fmla="*/ 1119954 h 1119954"/>
                    <a:gd name="connsiteX3" fmla="*/ 0 w 1533967"/>
                    <a:gd name="connsiteY3" fmla="*/ 662754 h 1119954"/>
                    <a:gd name="connsiteX4" fmla="*/ 1352550 w 1533967"/>
                    <a:gd name="connsiteY4" fmla="*/ 167454 h 1119954"/>
                    <a:gd name="connsiteX0" fmla="*/ 1410535 w 1591952"/>
                    <a:gd name="connsiteY0" fmla="*/ 167454 h 1271984"/>
                    <a:gd name="connsiteX1" fmla="*/ 1591510 w 1591952"/>
                    <a:gd name="connsiteY1" fmla="*/ 386529 h 1271984"/>
                    <a:gd name="connsiteX2" fmla="*/ 667585 w 1591952"/>
                    <a:gd name="connsiteY2" fmla="*/ 1119954 h 1271984"/>
                    <a:gd name="connsiteX3" fmla="*/ 57985 w 1591952"/>
                    <a:gd name="connsiteY3" fmla="*/ 662754 h 1271984"/>
                    <a:gd name="connsiteX4" fmla="*/ 1410535 w 1591952"/>
                    <a:gd name="connsiteY4" fmla="*/ 167454 h 1271984"/>
                    <a:gd name="connsiteX0" fmla="*/ 1586490 w 1767907"/>
                    <a:gd name="connsiteY0" fmla="*/ 167454 h 1295345"/>
                    <a:gd name="connsiteX1" fmla="*/ 1767465 w 1767907"/>
                    <a:gd name="connsiteY1" fmla="*/ 386529 h 1295345"/>
                    <a:gd name="connsiteX2" fmla="*/ 843540 w 1767907"/>
                    <a:gd name="connsiteY2" fmla="*/ 1119954 h 1295345"/>
                    <a:gd name="connsiteX3" fmla="*/ 233940 w 1767907"/>
                    <a:gd name="connsiteY3" fmla="*/ 662754 h 1295345"/>
                    <a:gd name="connsiteX4" fmla="*/ 1586490 w 1767907"/>
                    <a:gd name="connsiteY4" fmla="*/ 167454 h 1295345"/>
                    <a:gd name="connsiteX0" fmla="*/ 1568155 w 1749572"/>
                    <a:gd name="connsiteY0" fmla="*/ 167454 h 1319911"/>
                    <a:gd name="connsiteX1" fmla="*/ 1749130 w 1749572"/>
                    <a:gd name="connsiteY1" fmla="*/ 386529 h 1319911"/>
                    <a:gd name="connsiteX2" fmla="*/ 825205 w 1749572"/>
                    <a:gd name="connsiteY2" fmla="*/ 1119954 h 1319911"/>
                    <a:gd name="connsiteX3" fmla="*/ 215605 w 1749572"/>
                    <a:gd name="connsiteY3" fmla="*/ 662754 h 1319911"/>
                    <a:gd name="connsiteX4" fmla="*/ 1568155 w 1749572"/>
                    <a:gd name="connsiteY4" fmla="*/ 167454 h 1319911"/>
                    <a:gd name="connsiteX0" fmla="*/ 1624705 w 1806122"/>
                    <a:gd name="connsiteY0" fmla="*/ 167454 h 1319911"/>
                    <a:gd name="connsiteX1" fmla="*/ 1805680 w 1806122"/>
                    <a:gd name="connsiteY1" fmla="*/ 386529 h 1319911"/>
                    <a:gd name="connsiteX2" fmla="*/ 881755 w 1806122"/>
                    <a:gd name="connsiteY2" fmla="*/ 1119954 h 1319911"/>
                    <a:gd name="connsiteX3" fmla="*/ 272155 w 1806122"/>
                    <a:gd name="connsiteY3" fmla="*/ 662754 h 1319911"/>
                    <a:gd name="connsiteX4" fmla="*/ 1624705 w 1806122"/>
                    <a:gd name="connsiteY4" fmla="*/ 167454 h 1319911"/>
                    <a:gd name="connsiteX0" fmla="*/ 1624705 w 1791846"/>
                    <a:gd name="connsiteY0" fmla="*/ 167454 h 1319911"/>
                    <a:gd name="connsiteX1" fmla="*/ 1791393 w 1791846"/>
                    <a:gd name="connsiteY1" fmla="*/ 381767 h 1319911"/>
                    <a:gd name="connsiteX2" fmla="*/ 881755 w 1791846"/>
                    <a:gd name="connsiteY2" fmla="*/ 1119954 h 1319911"/>
                    <a:gd name="connsiteX3" fmla="*/ 272155 w 1791846"/>
                    <a:gd name="connsiteY3" fmla="*/ 662754 h 1319911"/>
                    <a:gd name="connsiteX4" fmla="*/ 1624705 w 1791846"/>
                    <a:gd name="connsiteY4" fmla="*/ 167454 h 1319911"/>
                    <a:gd name="connsiteX0" fmla="*/ 1624705 w 1801502"/>
                    <a:gd name="connsiteY0" fmla="*/ 167454 h 1319911"/>
                    <a:gd name="connsiteX1" fmla="*/ 1791393 w 1801502"/>
                    <a:gd name="connsiteY1" fmla="*/ 381767 h 1319911"/>
                    <a:gd name="connsiteX2" fmla="*/ 881755 w 1801502"/>
                    <a:gd name="connsiteY2" fmla="*/ 1119954 h 1319911"/>
                    <a:gd name="connsiteX3" fmla="*/ 272155 w 1801502"/>
                    <a:gd name="connsiteY3" fmla="*/ 662754 h 1319911"/>
                    <a:gd name="connsiteX4" fmla="*/ 1624705 w 1801502"/>
                    <a:gd name="connsiteY4" fmla="*/ 167454 h 13199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01502" h="1319911">
                      <a:moveTo>
                        <a:pt x="1624705" y="167454"/>
                      </a:moveTo>
                      <a:lnTo>
                        <a:pt x="1791393" y="381767"/>
                      </a:lnTo>
                      <a:cubicBezTo>
                        <a:pt x="1891405" y="1269179"/>
                        <a:pt x="1224655" y="1065979"/>
                        <a:pt x="881755" y="1119954"/>
                      </a:cubicBezTo>
                      <a:cubicBezTo>
                        <a:pt x="-226320" y="1653354"/>
                        <a:pt x="-115195" y="986604"/>
                        <a:pt x="272155" y="662754"/>
                      </a:cubicBezTo>
                      <a:cubicBezTo>
                        <a:pt x="627755" y="459554"/>
                        <a:pt x="516630" y="-343721"/>
                        <a:pt x="1624705" y="167454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Rectangle 7">
                  <a:extLst>
                    <a:ext uri="{FF2B5EF4-FFF2-40B4-BE49-F238E27FC236}">
                      <a16:creationId xmlns:a16="http://schemas.microsoft.com/office/drawing/2014/main" id="{AE32DFD4-9CBC-66E6-586E-805CFDC8CEA4}"/>
                    </a:ext>
                  </a:extLst>
                </p:cNvPr>
                <p:cNvSpPr/>
                <p:nvPr/>
              </p:nvSpPr>
              <p:spPr>
                <a:xfrm>
                  <a:off x="7045720" y="4094105"/>
                  <a:ext cx="1054052" cy="856836"/>
                </a:xfrm>
                <a:custGeom>
                  <a:avLst/>
                  <a:gdLst>
                    <a:gd name="connsiteX0" fmla="*/ 0 w 781050"/>
                    <a:gd name="connsiteY0" fmla="*/ 0 h 495300"/>
                    <a:gd name="connsiteX1" fmla="*/ 781050 w 781050"/>
                    <a:gd name="connsiteY1" fmla="*/ 0 h 495300"/>
                    <a:gd name="connsiteX2" fmla="*/ 781050 w 781050"/>
                    <a:gd name="connsiteY2" fmla="*/ 495300 h 495300"/>
                    <a:gd name="connsiteX3" fmla="*/ 0 w 781050"/>
                    <a:gd name="connsiteY3" fmla="*/ 495300 h 495300"/>
                    <a:gd name="connsiteX4" fmla="*/ 0 w 781050"/>
                    <a:gd name="connsiteY4" fmla="*/ 0 h 495300"/>
                    <a:gd name="connsiteX0" fmla="*/ 371475 w 1152525"/>
                    <a:gd name="connsiteY0" fmla="*/ 0 h 495300"/>
                    <a:gd name="connsiteX1" fmla="*/ 1152525 w 1152525"/>
                    <a:gd name="connsiteY1" fmla="*/ 0 h 495300"/>
                    <a:gd name="connsiteX2" fmla="*/ 1152525 w 1152525"/>
                    <a:gd name="connsiteY2" fmla="*/ 495300 h 495300"/>
                    <a:gd name="connsiteX3" fmla="*/ 0 w 1152525"/>
                    <a:gd name="connsiteY3" fmla="*/ 161925 h 495300"/>
                    <a:gd name="connsiteX4" fmla="*/ 371475 w 1152525"/>
                    <a:gd name="connsiteY4" fmla="*/ 0 h 495300"/>
                    <a:gd name="connsiteX0" fmla="*/ 371475 w 1152525"/>
                    <a:gd name="connsiteY0" fmla="*/ 0 h 590550"/>
                    <a:gd name="connsiteX1" fmla="*/ 1152525 w 1152525"/>
                    <a:gd name="connsiteY1" fmla="*/ 0 h 590550"/>
                    <a:gd name="connsiteX2" fmla="*/ 590550 w 1152525"/>
                    <a:gd name="connsiteY2" fmla="*/ 590550 h 590550"/>
                    <a:gd name="connsiteX3" fmla="*/ 0 w 1152525"/>
                    <a:gd name="connsiteY3" fmla="*/ 161925 h 590550"/>
                    <a:gd name="connsiteX4" fmla="*/ 371475 w 1152525"/>
                    <a:gd name="connsiteY4" fmla="*/ 0 h 590550"/>
                    <a:gd name="connsiteX0" fmla="*/ 371475 w 1533525"/>
                    <a:gd name="connsiteY0" fmla="*/ 114300 h 704850"/>
                    <a:gd name="connsiteX1" fmla="*/ 1533525 w 1533525"/>
                    <a:gd name="connsiteY1" fmla="*/ 0 h 704850"/>
                    <a:gd name="connsiteX2" fmla="*/ 590550 w 1533525"/>
                    <a:gd name="connsiteY2" fmla="*/ 704850 h 704850"/>
                    <a:gd name="connsiteX3" fmla="*/ 0 w 1533525"/>
                    <a:gd name="connsiteY3" fmla="*/ 276225 h 704850"/>
                    <a:gd name="connsiteX4" fmla="*/ 371475 w 1533525"/>
                    <a:gd name="connsiteY4" fmla="*/ 114300 h 704850"/>
                    <a:gd name="connsiteX0" fmla="*/ 1352550 w 1533525"/>
                    <a:gd name="connsiteY0" fmla="*/ 0 h 923925"/>
                    <a:gd name="connsiteX1" fmla="*/ 1533525 w 1533525"/>
                    <a:gd name="connsiteY1" fmla="*/ 219075 h 923925"/>
                    <a:gd name="connsiteX2" fmla="*/ 590550 w 1533525"/>
                    <a:gd name="connsiteY2" fmla="*/ 923925 h 923925"/>
                    <a:gd name="connsiteX3" fmla="*/ 0 w 1533525"/>
                    <a:gd name="connsiteY3" fmla="*/ 495300 h 923925"/>
                    <a:gd name="connsiteX4" fmla="*/ 1352550 w 1533525"/>
                    <a:gd name="connsiteY4" fmla="*/ 0 h 923925"/>
                    <a:gd name="connsiteX0" fmla="*/ 1352550 w 1533525"/>
                    <a:gd name="connsiteY0" fmla="*/ 109497 h 1033422"/>
                    <a:gd name="connsiteX1" fmla="*/ 1533525 w 1533525"/>
                    <a:gd name="connsiteY1" fmla="*/ 328572 h 1033422"/>
                    <a:gd name="connsiteX2" fmla="*/ 590550 w 1533525"/>
                    <a:gd name="connsiteY2" fmla="*/ 1033422 h 1033422"/>
                    <a:gd name="connsiteX3" fmla="*/ 0 w 1533525"/>
                    <a:gd name="connsiteY3" fmla="*/ 604797 h 1033422"/>
                    <a:gd name="connsiteX4" fmla="*/ 1352550 w 1533525"/>
                    <a:gd name="connsiteY4" fmla="*/ 109497 h 1033422"/>
                    <a:gd name="connsiteX0" fmla="*/ 1352550 w 1533525"/>
                    <a:gd name="connsiteY0" fmla="*/ 162757 h 1086682"/>
                    <a:gd name="connsiteX1" fmla="*/ 1533525 w 1533525"/>
                    <a:gd name="connsiteY1" fmla="*/ 381832 h 1086682"/>
                    <a:gd name="connsiteX2" fmla="*/ 590550 w 1533525"/>
                    <a:gd name="connsiteY2" fmla="*/ 1086682 h 1086682"/>
                    <a:gd name="connsiteX3" fmla="*/ 0 w 1533525"/>
                    <a:gd name="connsiteY3" fmla="*/ 658057 h 1086682"/>
                    <a:gd name="connsiteX4" fmla="*/ 1352550 w 1533525"/>
                    <a:gd name="connsiteY4" fmla="*/ 162757 h 1086682"/>
                    <a:gd name="connsiteX0" fmla="*/ 1352550 w 1533525"/>
                    <a:gd name="connsiteY0" fmla="*/ 167454 h 1091379"/>
                    <a:gd name="connsiteX1" fmla="*/ 1533525 w 1533525"/>
                    <a:gd name="connsiteY1" fmla="*/ 386529 h 1091379"/>
                    <a:gd name="connsiteX2" fmla="*/ 590550 w 1533525"/>
                    <a:gd name="connsiteY2" fmla="*/ 1091379 h 1091379"/>
                    <a:gd name="connsiteX3" fmla="*/ 0 w 1533525"/>
                    <a:gd name="connsiteY3" fmla="*/ 662754 h 1091379"/>
                    <a:gd name="connsiteX4" fmla="*/ 1352550 w 1533525"/>
                    <a:gd name="connsiteY4" fmla="*/ 167454 h 1091379"/>
                    <a:gd name="connsiteX0" fmla="*/ 1352550 w 1533936"/>
                    <a:gd name="connsiteY0" fmla="*/ 167454 h 1091379"/>
                    <a:gd name="connsiteX1" fmla="*/ 1533525 w 1533936"/>
                    <a:gd name="connsiteY1" fmla="*/ 386529 h 1091379"/>
                    <a:gd name="connsiteX2" fmla="*/ 590550 w 1533936"/>
                    <a:gd name="connsiteY2" fmla="*/ 1091379 h 1091379"/>
                    <a:gd name="connsiteX3" fmla="*/ 0 w 1533936"/>
                    <a:gd name="connsiteY3" fmla="*/ 662754 h 1091379"/>
                    <a:gd name="connsiteX4" fmla="*/ 1352550 w 1533936"/>
                    <a:gd name="connsiteY4" fmla="*/ 167454 h 1091379"/>
                    <a:gd name="connsiteX0" fmla="*/ 1352550 w 1533948"/>
                    <a:gd name="connsiteY0" fmla="*/ 167454 h 1119954"/>
                    <a:gd name="connsiteX1" fmla="*/ 1533525 w 1533948"/>
                    <a:gd name="connsiteY1" fmla="*/ 386529 h 1119954"/>
                    <a:gd name="connsiteX2" fmla="*/ 609600 w 1533948"/>
                    <a:gd name="connsiteY2" fmla="*/ 1119954 h 1119954"/>
                    <a:gd name="connsiteX3" fmla="*/ 0 w 1533948"/>
                    <a:gd name="connsiteY3" fmla="*/ 662754 h 1119954"/>
                    <a:gd name="connsiteX4" fmla="*/ 1352550 w 1533948"/>
                    <a:gd name="connsiteY4" fmla="*/ 167454 h 1119954"/>
                    <a:gd name="connsiteX0" fmla="*/ 1352550 w 1533967"/>
                    <a:gd name="connsiteY0" fmla="*/ 167454 h 1119954"/>
                    <a:gd name="connsiteX1" fmla="*/ 1533525 w 1533967"/>
                    <a:gd name="connsiteY1" fmla="*/ 386529 h 1119954"/>
                    <a:gd name="connsiteX2" fmla="*/ 609600 w 1533967"/>
                    <a:gd name="connsiteY2" fmla="*/ 1119954 h 1119954"/>
                    <a:gd name="connsiteX3" fmla="*/ 0 w 1533967"/>
                    <a:gd name="connsiteY3" fmla="*/ 662754 h 1119954"/>
                    <a:gd name="connsiteX4" fmla="*/ 1352550 w 1533967"/>
                    <a:gd name="connsiteY4" fmla="*/ 167454 h 1119954"/>
                    <a:gd name="connsiteX0" fmla="*/ 1410535 w 1591952"/>
                    <a:gd name="connsiteY0" fmla="*/ 167454 h 1271984"/>
                    <a:gd name="connsiteX1" fmla="*/ 1591510 w 1591952"/>
                    <a:gd name="connsiteY1" fmla="*/ 386529 h 1271984"/>
                    <a:gd name="connsiteX2" fmla="*/ 667585 w 1591952"/>
                    <a:gd name="connsiteY2" fmla="*/ 1119954 h 1271984"/>
                    <a:gd name="connsiteX3" fmla="*/ 57985 w 1591952"/>
                    <a:gd name="connsiteY3" fmla="*/ 662754 h 1271984"/>
                    <a:gd name="connsiteX4" fmla="*/ 1410535 w 1591952"/>
                    <a:gd name="connsiteY4" fmla="*/ 167454 h 1271984"/>
                    <a:gd name="connsiteX0" fmla="*/ 1586490 w 1767907"/>
                    <a:gd name="connsiteY0" fmla="*/ 167454 h 1295345"/>
                    <a:gd name="connsiteX1" fmla="*/ 1767465 w 1767907"/>
                    <a:gd name="connsiteY1" fmla="*/ 386529 h 1295345"/>
                    <a:gd name="connsiteX2" fmla="*/ 843540 w 1767907"/>
                    <a:gd name="connsiteY2" fmla="*/ 1119954 h 1295345"/>
                    <a:gd name="connsiteX3" fmla="*/ 233940 w 1767907"/>
                    <a:gd name="connsiteY3" fmla="*/ 662754 h 1295345"/>
                    <a:gd name="connsiteX4" fmla="*/ 1586490 w 1767907"/>
                    <a:gd name="connsiteY4" fmla="*/ 167454 h 1295345"/>
                    <a:gd name="connsiteX0" fmla="*/ 1568155 w 1749572"/>
                    <a:gd name="connsiteY0" fmla="*/ 167454 h 1319911"/>
                    <a:gd name="connsiteX1" fmla="*/ 1749130 w 1749572"/>
                    <a:gd name="connsiteY1" fmla="*/ 386529 h 1319911"/>
                    <a:gd name="connsiteX2" fmla="*/ 825205 w 1749572"/>
                    <a:gd name="connsiteY2" fmla="*/ 1119954 h 1319911"/>
                    <a:gd name="connsiteX3" fmla="*/ 215605 w 1749572"/>
                    <a:gd name="connsiteY3" fmla="*/ 662754 h 1319911"/>
                    <a:gd name="connsiteX4" fmla="*/ 1568155 w 1749572"/>
                    <a:gd name="connsiteY4" fmla="*/ 167454 h 1319911"/>
                    <a:gd name="connsiteX0" fmla="*/ 1624705 w 1806122"/>
                    <a:gd name="connsiteY0" fmla="*/ 167454 h 1319911"/>
                    <a:gd name="connsiteX1" fmla="*/ 1805680 w 1806122"/>
                    <a:gd name="connsiteY1" fmla="*/ 386529 h 1319911"/>
                    <a:gd name="connsiteX2" fmla="*/ 881755 w 1806122"/>
                    <a:gd name="connsiteY2" fmla="*/ 1119954 h 1319911"/>
                    <a:gd name="connsiteX3" fmla="*/ 272155 w 1806122"/>
                    <a:gd name="connsiteY3" fmla="*/ 662754 h 1319911"/>
                    <a:gd name="connsiteX4" fmla="*/ 1624705 w 1806122"/>
                    <a:gd name="connsiteY4" fmla="*/ 167454 h 1319911"/>
                    <a:gd name="connsiteX0" fmla="*/ 1398187 w 1579604"/>
                    <a:gd name="connsiteY0" fmla="*/ 167454 h 1262830"/>
                    <a:gd name="connsiteX1" fmla="*/ 1579162 w 1579604"/>
                    <a:gd name="connsiteY1" fmla="*/ 386529 h 1262830"/>
                    <a:gd name="connsiteX2" fmla="*/ 655237 w 1579604"/>
                    <a:gd name="connsiteY2" fmla="*/ 1119954 h 1262830"/>
                    <a:gd name="connsiteX3" fmla="*/ 45637 w 1579604"/>
                    <a:gd name="connsiteY3" fmla="*/ 662754 h 1262830"/>
                    <a:gd name="connsiteX4" fmla="*/ 1398187 w 1579604"/>
                    <a:gd name="connsiteY4" fmla="*/ 167454 h 1262830"/>
                    <a:gd name="connsiteX0" fmla="*/ 1444557 w 1625974"/>
                    <a:gd name="connsiteY0" fmla="*/ 167454 h 1293057"/>
                    <a:gd name="connsiteX1" fmla="*/ 1625532 w 1625974"/>
                    <a:gd name="connsiteY1" fmla="*/ 386529 h 1293057"/>
                    <a:gd name="connsiteX2" fmla="*/ 701607 w 1625974"/>
                    <a:gd name="connsiteY2" fmla="*/ 1119954 h 1293057"/>
                    <a:gd name="connsiteX3" fmla="*/ 92007 w 1625974"/>
                    <a:gd name="connsiteY3" fmla="*/ 662754 h 1293057"/>
                    <a:gd name="connsiteX4" fmla="*/ 1444557 w 1625974"/>
                    <a:gd name="connsiteY4" fmla="*/ 167454 h 1293057"/>
                    <a:gd name="connsiteX0" fmla="*/ 1352550 w 1533967"/>
                    <a:gd name="connsiteY0" fmla="*/ 167454 h 1129519"/>
                    <a:gd name="connsiteX1" fmla="*/ 1533525 w 1533967"/>
                    <a:gd name="connsiteY1" fmla="*/ 386529 h 1129519"/>
                    <a:gd name="connsiteX2" fmla="*/ 609600 w 1533967"/>
                    <a:gd name="connsiteY2" fmla="*/ 1119954 h 1129519"/>
                    <a:gd name="connsiteX3" fmla="*/ 0 w 1533967"/>
                    <a:gd name="connsiteY3" fmla="*/ 662754 h 1129519"/>
                    <a:gd name="connsiteX4" fmla="*/ 1352550 w 1533967"/>
                    <a:gd name="connsiteY4" fmla="*/ 167454 h 1129519"/>
                    <a:gd name="connsiteX0" fmla="*/ 805363 w 986780"/>
                    <a:gd name="connsiteY0" fmla="*/ 289925 h 1246883"/>
                    <a:gd name="connsiteX1" fmla="*/ 986338 w 986780"/>
                    <a:gd name="connsiteY1" fmla="*/ 509000 h 1246883"/>
                    <a:gd name="connsiteX2" fmla="*/ 62413 w 986780"/>
                    <a:gd name="connsiteY2" fmla="*/ 1242425 h 1246883"/>
                    <a:gd name="connsiteX3" fmla="*/ 310063 w 986780"/>
                    <a:gd name="connsiteY3" fmla="*/ 261350 h 1246883"/>
                    <a:gd name="connsiteX4" fmla="*/ 805363 w 986780"/>
                    <a:gd name="connsiteY4" fmla="*/ 289925 h 1246883"/>
                    <a:gd name="connsiteX0" fmla="*/ 805363 w 986780"/>
                    <a:gd name="connsiteY0" fmla="*/ 182216 h 1139174"/>
                    <a:gd name="connsiteX1" fmla="*/ 986338 w 986780"/>
                    <a:gd name="connsiteY1" fmla="*/ 401291 h 1139174"/>
                    <a:gd name="connsiteX2" fmla="*/ 62413 w 986780"/>
                    <a:gd name="connsiteY2" fmla="*/ 1134716 h 1139174"/>
                    <a:gd name="connsiteX3" fmla="*/ 310063 w 986780"/>
                    <a:gd name="connsiteY3" fmla="*/ 153641 h 1139174"/>
                    <a:gd name="connsiteX4" fmla="*/ 805363 w 986780"/>
                    <a:gd name="connsiteY4" fmla="*/ 182216 h 1139174"/>
                    <a:gd name="connsiteX0" fmla="*/ 805363 w 986780"/>
                    <a:gd name="connsiteY0" fmla="*/ 175066 h 1132024"/>
                    <a:gd name="connsiteX1" fmla="*/ 986338 w 986780"/>
                    <a:gd name="connsiteY1" fmla="*/ 394141 h 1132024"/>
                    <a:gd name="connsiteX2" fmla="*/ 62413 w 986780"/>
                    <a:gd name="connsiteY2" fmla="*/ 1127566 h 1132024"/>
                    <a:gd name="connsiteX3" fmla="*/ 310063 w 986780"/>
                    <a:gd name="connsiteY3" fmla="*/ 146491 h 1132024"/>
                    <a:gd name="connsiteX4" fmla="*/ 805363 w 986780"/>
                    <a:gd name="connsiteY4" fmla="*/ 175066 h 1132024"/>
                    <a:gd name="connsiteX0" fmla="*/ 805363 w 986780"/>
                    <a:gd name="connsiteY0" fmla="*/ 142952 h 1099910"/>
                    <a:gd name="connsiteX1" fmla="*/ 986338 w 986780"/>
                    <a:gd name="connsiteY1" fmla="*/ 362027 h 1099910"/>
                    <a:gd name="connsiteX2" fmla="*/ 62413 w 986780"/>
                    <a:gd name="connsiteY2" fmla="*/ 1095452 h 1099910"/>
                    <a:gd name="connsiteX3" fmla="*/ 310063 w 986780"/>
                    <a:gd name="connsiteY3" fmla="*/ 114377 h 1099910"/>
                    <a:gd name="connsiteX4" fmla="*/ 805363 w 986780"/>
                    <a:gd name="connsiteY4" fmla="*/ 142952 h 1099910"/>
                    <a:gd name="connsiteX0" fmla="*/ 801379 w 982796"/>
                    <a:gd name="connsiteY0" fmla="*/ 144386 h 1101301"/>
                    <a:gd name="connsiteX1" fmla="*/ 982354 w 982796"/>
                    <a:gd name="connsiteY1" fmla="*/ 363461 h 1101301"/>
                    <a:gd name="connsiteX2" fmla="*/ 58429 w 982796"/>
                    <a:gd name="connsiteY2" fmla="*/ 1096886 h 1101301"/>
                    <a:gd name="connsiteX3" fmla="*/ 353704 w 982796"/>
                    <a:gd name="connsiteY3" fmla="*/ 106286 h 1101301"/>
                    <a:gd name="connsiteX4" fmla="*/ 801379 w 982796"/>
                    <a:gd name="connsiteY4" fmla="*/ 144386 h 1101301"/>
                    <a:gd name="connsiteX0" fmla="*/ 801379 w 982796"/>
                    <a:gd name="connsiteY0" fmla="*/ 213278 h 1170193"/>
                    <a:gd name="connsiteX1" fmla="*/ 982354 w 982796"/>
                    <a:gd name="connsiteY1" fmla="*/ 432353 h 1170193"/>
                    <a:gd name="connsiteX2" fmla="*/ 58429 w 982796"/>
                    <a:gd name="connsiteY2" fmla="*/ 1165778 h 1170193"/>
                    <a:gd name="connsiteX3" fmla="*/ 353704 w 982796"/>
                    <a:gd name="connsiteY3" fmla="*/ 175178 h 1170193"/>
                    <a:gd name="connsiteX4" fmla="*/ 801379 w 982796"/>
                    <a:gd name="connsiteY4" fmla="*/ 213278 h 1170193"/>
                    <a:gd name="connsiteX0" fmla="*/ 801379 w 982796"/>
                    <a:gd name="connsiteY0" fmla="*/ 205271 h 1162186"/>
                    <a:gd name="connsiteX1" fmla="*/ 982354 w 982796"/>
                    <a:gd name="connsiteY1" fmla="*/ 424346 h 1162186"/>
                    <a:gd name="connsiteX2" fmla="*/ 58429 w 982796"/>
                    <a:gd name="connsiteY2" fmla="*/ 1157771 h 1162186"/>
                    <a:gd name="connsiteX3" fmla="*/ 353704 w 982796"/>
                    <a:gd name="connsiteY3" fmla="*/ 167171 h 1162186"/>
                    <a:gd name="connsiteX4" fmla="*/ 801379 w 982796"/>
                    <a:gd name="connsiteY4" fmla="*/ 205271 h 1162186"/>
                    <a:gd name="connsiteX0" fmla="*/ 801379 w 982796"/>
                    <a:gd name="connsiteY0" fmla="*/ 140020 h 1096935"/>
                    <a:gd name="connsiteX1" fmla="*/ 982354 w 982796"/>
                    <a:gd name="connsiteY1" fmla="*/ 359095 h 1096935"/>
                    <a:gd name="connsiteX2" fmla="*/ 58429 w 982796"/>
                    <a:gd name="connsiteY2" fmla="*/ 1092520 h 1096935"/>
                    <a:gd name="connsiteX3" fmla="*/ 353704 w 982796"/>
                    <a:gd name="connsiteY3" fmla="*/ 101920 h 1096935"/>
                    <a:gd name="connsiteX4" fmla="*/ 801379 w 982796"/>
                    <a:gd name="connsiteY4" fmla="*/ 140020 h 1096935"/>
                    <a:gd name="connsiteX0" fmla="*/ 771458 w 952875"/>
                    <a:gd name="connsiteY0" fmla="*/ 140020 h 1092520"/>
                    <a:gd name="connsiteX1" fmla="*/ 952433 w 952875"/>
                    <a:gd name="connsiteY1" fmla="*/ 359095 h 1092520"/>
                    <a:gd name="connsiteX2" fmla="*/ 28508 w 952875"/>
                    <a:gd name="connsiteY2" fmla="*/ 1092520 h 1092520"/>
                    <a:gd name="connsiteX3" fmla="*/ 209482 w 952875"/>
                    <a:gd name="connsiteY3" fmla="*/ 246814 h 1092520"/>
                    <a:gd name="connsiteX4" fmla="*/ 323783 w 952875"/>
                    <a:gd name="connsiteY4" fmla="*/ 101920 h 1092520"/>
                    <a:gd name="connsiteX5" fmla="*/ 771458 w 952875"/>
                    <a:gd name="connsiteY5" fmla="*/ 140020 h 1092520"/>
                    <a:gd name="connsiteX0" fmla="*/ 764489 w 945906"/>
                    <a:gd name="connsiteY0" fmla="*/ 140020 h 1092521"/>
                    <a:gd name="connsiteX1" fmla="*/ 945464 w 945906"/>
                    <a:gd name="connsiteY1" fmla="*/ 359095 h 1092521"/>
                    <a:gd name="connsiteX2" fmla="*/ 21539 w 945906"/>
                    <a:gd name="connsiteY2" fmla="*/ 1092520 h 1092521"/>
                    <a:gd name="connsiteX3" fmla="*/ 416826 w 945906"/>
                    <a:gd name="connsiteY3" fmla="*/ 289676 h 1092521"/>
                    <a:gd name="connsiteX4" fmla="*/ 202513 w 945906"/>
                    <a:gd name="connsiteY4" fmla="*/ 246814 h 1092521"/>
                    <a:gd name="connsiteX5" fmla="*/ 316814 w 945906"/>
                    <a:gd name="connsiteY5" fmla="*/ 101920 h 1092521"/>
                    <a:gd name="connsiteX6" fmla="*/ 764489 w 945906"/>
                    <a:gd name="connsiteY6" fmla="*/ 140020 h 1092521"/>
                    <a:gd name="connsiteX0" fmla="*/ 774862 w 956279"/>
                    <a:gd name="connsiteY0" fmla="*/ 140020 h 1093455"/>
                    <a:gd name="connsiteX1" fmla="*/ 955837 w 956279"/>
                    <a:gd name="connsiteY1" fmla="*/ 359095 h 1093455"/>
                    <a:gd name="connsiteX2" fmla="*/ 31912 w 956279"/>
                    <a:gd name="connsiteY2" fmla="*/ 1092520 h 1093455"/>
                    <a:gd name="connsiteX3" fmla="*/ 179548 w 956279"/>
                    <a:gd name="connsiteY3" fmla="*/ 532564 h 1093455"/>
                    <a:gd name="connsiteX4" fmla="*/ 427199 w 956279"/>
                    <a:gd name="connsiteY4" fmla="*/ 289676 h 1093455"/>
                    <a:gd name="connsiteX5" fmla="*/ 212886 w 956279"/>
                    <a:gd name="connsiteY5" fmla="*/ 246814 h 1093455"/>
                    <a:gd name="connsiteX6" fmla="*/ 327187 w 956279"/>
                    <a:gd name="connsiteY6" fmla="*/ 101920 h 1093455"/>
                    <a:gd name="connsiteX7" fmla="*/ 774862 w 956279"/>
                    <a:gd name="connsiteY7" fmla="*/ 140020 h 1093455"/>
                    <a:gd name="connsiteX0" fmla="*/ 764232 w 945649"/>
                    <a:gd name="connsiteY0" fmla="*/ 140020 h 1094690"/>
                    <a:gd name="connsiteX1" fmla="*/ 945207 w 945649"/>
                    <a:gd name="connsiteY1" fmla="*/ 359095 h 1094690"/>
                    <a:gd name="connsiteX2" fmla="*/ 21282 w 945649"/>
                    <a:gd name="connsiteY2" fmla="*/ 1092520 h 1094690"/>
                    <a:gd name="connsiteX3" fmla="*/ 454669 w 945649"/>
                    <a:gd name="connsiteY3" fmla="*/ 513514 h 1094690"/>
                    <a:gd name="connsiteX4" fmla="*/ 168918 w 945649"/>
                    <a:gd name="connsiteY4" fmla="*/ 532564 h 1094690"/>
                    <a:gd name="connsiteX5" fmla="*/ 416569 w 945649"/>
                    <a:gd name="connsiteY5" fmla="*/ 289676 h 1094690"/>
                    <a:gd name="connsiteX6" fmla="*/ 202256 w 945649"/>
                    <a:gd name="connsiteY6" fmla="*/ 246814 h 1094690"/>
                    <a:gd name="connsiteX7" fmla="*/ 316557 w 945649"/>
                    <a:gd name="connsiteY7" fmla="*/ 101920 h 1094690"/>
                    <a:gd name="connsiteX8" fmla="*/ 764232 w 945649"/>
                    <a:gd name="connsiteY8" fmla="*/ 140020 h 1094690"/>
                    <a:gd name="connsiteX0" fmla="*/ 757545 w 938962"/>
                    <a:gd name="connsiteY0" fmla="*/ 140020 h 1097086"/>
                    <a:gd name="connsiteX1" fmla="*/ 938520 w 938962"/>
                    <a:gd name="connsiteY1" fmla="*/ 359095 h 1097086"/>
                    <a:gd name="connsiteX2" fmla="*/ 14595 w 938962"/>
                    <a:gd name="connsiteY2" fmla="*/ 1092520 h 1097086"/>
                    <a:gd name="connsiteX3" fmla="*/ 424169 w 938962"/>
                    <a:gd name="connsiteY3" fmla="*/ 665913 h 1097086"/>
                    <a:gd name="connsiteX4" fmla="*/ 447982 w 938962"/>
                    <a:gd name="connsiteY4" fmla="*/ 513514 h 1097086"/>
                    <a:gd name="connsiteX5" fmla="*/ 162231 w 938962"/>
                    <a:gd name="connsiteY5" fmla="*/ 532564 h 1097086"/>
                    <a:gd name="connsiteX6" fmla="*/ 409882 w 938962"/>
                    <a:gd name="connsiteY6" fmla="*/ 289676 h 1097086"/>
                    <a:gd name="connsiteX7" fmla="*/ 195569 w 938962"/>
                    <a:gd name="connsiteY7" fmla="*/ 246814 h 1097086"/>
                    <a:gd name="connsiteX8" fmla="*/ 309870 w 938962"/>
                    <a:gd name="connsiteY8" fmla="*/ 101920 h 1097086"/>
                    <a:gd name="connsiteX9" fmla="*/ 757545 w 938962"/>
                    <a:gd name="connsiteY9" fmla="*/ 140020 h 1097086"/>
                    <a:gd name="connsiteX0" fmla="*/ 755185 w 936602"/>
                    <a:gd name="connsiteY0" fmla="*/ 140020 h 1102589"/>
                    <a:gd name="connsiteX1" fmla="*/ 936160 w 936602"/>
                    <a:gd name="connsiteY1" fmla="*/ 359095 h 1102589"/>
                    <a:gd name="connsiteX2" fmla="*/ 12235 w 936602"/>
                    <a:gd name="connsiteY2" fmla="*/ 1092520 h 1102589"/>
                    <a:gd name="connsiteX3" fmla="*/ 621833 w 936602"/>
                    <a:gd name="connsiteY3" fmla="*/ 723063 h 1102589"/>
                    <a:gd name="connsiteX4" fmla="*/ 421809 w 936602"/>
                    <a:gd name="connsiteY4" fmla="*/ 665913 h 1102589"/>
                    <a:gd name="connsiteX5" fmla="*/ 445622 w 936602"/>
                    <a:gd name="connsiteY5" fmla="*/ 513514 h 1102589"/>
                    <a:gd name="connsiteX6" fmla="*/ 159871 w 936602"/>
                    <a:gd name="connsiteY6" fmla="*/ 532564 h 1102589"/>
                    <a:gd name="connsiteX7" fmla="*/ 407522 w 936602"/>
                    <a:gd name="connsiteY7" fmla="*/ 289676 h 1102589"/>
                    <a:gd name="connsiteX8" fmla="*/ 193209 w 936602"/>
                    <a:gd name="connsiteY8" fmla="*/ 246814 h 1102589"/>
                    <a:gd name="connsiteX9" fmla="*/ 307510 w 936602"/>
                    <a:gd name="connsiteY9" fmla="*/ 101920 h 1102589"/>
                    <a:gd name="connsiteX10" fmla="*/ 755185 w 936602"/>
                    <a:gd name="connsiteY10" fmla="*/ 140020 h 1102589"/>
                    <a:gd name="connsiteX0" fmla="*/ 600084 w 792781"/>
                    <a:gd name="connsiteY0" fmla="*/ 140020 h 909394"/>
                    <a:gd name="connsiteX1" fmla="*/ 781059 w 792781"/>
                    <a:gd name="connsiteY1" fmla="*/ 359095 h 909394"/>
                    <a:gd name="connsiteX2" fmla="*/ 495309 w 792781"/>
                    <a:gd name="connsiteY2" fmla="*/ 844870 h 909394"/>
                    <a:gd name="connsiteX3" fmla="*/ 466732 w 792781"/>
                    <a:gd name="connsiteY3" fmla="*/ 723063 h 909394"/>
                    <a:gd name="connsiteX4" fmla="*/ 266708 w 792781"/>
                    <a:gd name="connsiteY4" fmla="*/ 665913 h 909394"/>
                    <a:gd name="connsiteX5" fmla="*/ 290521 w 792781"/>
                    <a:gd name="connsiteY5" fmla="*/ 513514 h 909394"/>
                    <a:gd name="connsiteX6" fmla="*/ 4770 w 792781"/>
                    <a:gd name="connsiteY6" fmla="*/ 532564 h 909394"/>
                    <a:gd name="connsiteX7" fmla="*/ 252421 w 792781"/>
                    <a:gd name="connsiteY7" fmla="*/ 289676 h 909394"/>
                    <a:gd name="connsiteX8" fmla="*/ 38108 w 792781"/>
                    <a:gd name="connsiteY8" fmla="*/ 246814 h 909394"/>
                    <a:gd name="connsiteX9" fmla="*/ 152409 w 792781"/>
                    <a:gd name="connsiteY9" fmla="*/ 101920 h 909394"/>
                    <a:gd name="connsiteX10" fmla="*/ 600084 w 792781"/>
                    <a:gd name="connsiteY10" fmla="*/ 140020 h 909394"/>
                    <a:gd name="connsiteX0" fmla="*/ 600084 w 781984"/>
                    <a:gd name="connsiteY0" fmla="*/ 140020 h 891305"/>
                    <a:gd name="connsiteX1" fmla="*/ 781059 w 781984"/>
                    <a:gd name="connsiteY1" fmla="*/ 359095 h 891305"/>
                    <a:gd name="connsiteX2" fmla="*/ 495309 w 781984"/>
                    <a:gd name="connsiteY2" fmla="*/ 844870 h 891305"/>
                    <a:gd name="connsiteX3" fmla="*/ 466732 w 781984"/>
                    <a:gd name="connsiteY3" fmla="*/ 723063 h 891305"/>
                    <a:gd name="connsiteX4" fmla="*/ 266708 w 781984"/>
                    <a:gd name="connsiteY4" fmla="*/ 665913 h 891305"/>
                    <a:gd name="connsiteX5" fmla="*/ 290521 w 781984"/>
                    <a:gd name="connsiteY5" fmla="*/ 513514 h 891305"/>
                    <a:gd name="connsiteX6" fmla="*/ 4770 w 781984"/>
                    <a:gd name="connsiteY6" fmla="*/ 532564 h 891305"/>
                    <a:gd name="connsiteX7" fmla="*/ 252421 w 781984"/>
                    <a:gd name="connsiteY7" fmla="*/ 289676 h 891305"/>
                    <a:gd name="connsiteX8" fmla="*/ 38108 w 781984"/>
                    <a:gd name="connsiteY8" fmla="*/ 246814 h 891305"/>
                    <a:gd name="connsiteX9" fmla="*/ 152409 w 781984"/>
                    <a:gd name="connsiteY9" fmla="*/ 101920 h 891305"/>
                    <a:gd name="connsiteX10" fmla="*/ 600084 w 781984"/>
                    <a:gd name="connsiteY10" fmla="*/ 140020 h 891305"/>
                    <a:gd name="connsiteX0" fmla="*/ 600084 w 781059"/>
                    <a:gd name="connsiteY0" fmla="*/ 140020 h 868247"/>
                    <a:gd name="connsiteX1" fmla="*/ 781059 w 781059"/>
                    <a:gd name="connsiteY1" fmla="*/ 359095 h 868247"/>
                    <a:gd name="connsiteX2" fmla="*/ 495309 w 781059"/>
                    <a:gd name="connsiteY2" fmla="*/ 844870 h 868247"/>
                    <a:gd name="connsiteX3" fmla="*/ 466732 w 781059"/>
                    <a:gd name="connsiteY3" fmla="*/ 723063 h 868247"/>
                    <a:gd name="connsiteX4" fmla="*/ 266708 w 781059"/>
                    <a:gd name="connsiteY4" fmla="*/ 665913 h 868247"/>
                    <a:gd name="connsiteX5" fmla="*/ 290521 w 781059"/>
                    <a:gd name="connsiteY5" fmla="*/ 513514 h 868247"/>
                    <a:gd name="connsiteX6" fmla="*/ 4770 w 781059"/>
                    <a:gd name="connsiteY6" fmla="*/ 532564 h 868247"/>
                    <a:gd name="connsiteX7" fmla="*/ 252421 w 781059"/>
                    <a:gd name="connsiteY7" fmla="*/ 289676 h 868247"/>
                    <a:gd name="connsiteX8" fmla="*/ 38108 w 781059"/>
                    <a:gd name="connsiteY8" fmla="*/ 246814 h 868247"/>
                    <a:gd name="connsiteX9" fmla="*/ 152409 w 781059"/>
                    <a:gd name="connsiteY9" fmla="*/ 101920 h 868247"/>
                    <a:gd name="connsiteX10" fmla="*/ 600084 w 781059"/>
                    <a:gd name="connsiteY10" fmla="*/ 140020 h 868247"/>
                    <a:gd name="connsiteX0" fmla="*/ 600084 w 781059"/>
                    <a:gd name="connsiteY0" fmla="*/ 140020 h 858484"/>
                    <a:gd name="connsiteX1" fmla="*/ 781059 w 781059"/>
                    <a:gd name="connsiteY1" fmla="*/ 359095 h 858484"/>
                    <a:gd name="connsiteX2" fmla="*/ 495309 w 781059"/>
                    <a:gd name="connsiteY2" fmla="*/ 844870 h 858484"/>
                    <a:gd name="connsiteX3" fmla="*/ 466732 w 781059"/>
                    <a:gd name="connsiteY3" fmla="*/ 723063 h 858484"/>
                    <a:gd name="connsiteX4" fmla="*/ 266708 w 781059"/>
                    <a:gd name="connsiteY4" fmla="*/ 665913 h 858484"/>
                    <a:gd name="connsiteX5" fmla="*/ 290521 w 781059"/>
                    <a:gd name="connsiteY5" fmla="*/ 513514 h 858484"/>
                    <a:gd name="connsiteX6" fmla="*/ 4770 w 781059"/>
                    <a:gd name="connsiteY6" fmla="*/ 532564 h 858484"/>
                    <a:gd name="connsiteX7" fmla="*/ 252421 w 781059"/>
                    <a:gd name="connsiteY7" fmla="*/ 289676 h 858484"/>
                    <a:gd name="connsiteX8" fmla="*/ 38108 w 781059"/>
                    <a:gd name="connsiteY8" fmla="*/ 246814 h 858484"/>
                    <a:gd name="connsiteX9" fmla="*/ 152409 w 781059"/>
                    <a:gd name="connsiteY9" fmla="*/ 101920 h 858484"/>
                    <a:gd name="connsiteX10" fmla="*/ 600084 w 781059"/>
                    <a:gd name="connsiteY10" fmla="*/ 140020 h 858484"/>
                    <a:gd name="connsiteX0" fmla="*/ 600084 w 781059"/>
                    <a:gd name="connsiteY0" fmla="*/ 140020 h 858484"/>
                    <a:gd name="connsiteX1" fmla="*/ 781059 w 781059"/>
                    <a:gd name="connsiteY1" fmla="*/ 359095 h 858484"/>
                    <a:gd name="connsiteX2" fmla="*/ 495309 w 781059"/>
                    <a:gd name="connsiteY2" fmla="*/ 844870 h 858484"/>
                    <a:gd name="connsiteX3" fmla="*/ 466732 w 781059"/>
                    <a:gd name="connsiteY3" fmla="*/ 723063 h 858484"/>
                    <a:gd name="connsiteX4" fmla="*/ 266708 w 781059"/>
                    <a:gd name="connsiteY4" fmla="*/ 665913 h 858484"/>
                    <a:gd name="connsiteX5" fmla="*/ 290521 w 781059"/>
                    <a:gd name="connsiteY5" fmla="*/ 513514 h 858484"/>
                    <a:gd name="connsiteX6" fmla="*/ 4770 w 781059"/>
                    <a:gd name="connsiteY6" fmla="*/ 532564 h 858484"/>
                    <a:gd name="connsiteX7" fmla="*/ 252421 w 781059"/>
                    <a:gd name="connsiteY7" fmla="*/ 289676 h 858484"/>
                    <a:gd name="connsiteX8" fmla="*/ 38108 w 781059"/>
                    <a:gd name="connsiteY8" fmla="*/ 246814 h 858484"/>
                    <a:gd name="connsiteX9" fmla="*/ 152409 w 781059"/>
                    <a:gd name="connsiteY9" fmla="*/ 101920 h 858484"/>
                    <a:gd name="connsiteX10" fmla="*/ 600084 w 781059"/>
                    <a:gd name="connsiteY10" fmla="*/ 140020 h 858484"/>
                    <a:gd name="connsiteX0" fmla="*/ 600084 w 1052521"/>
                    <a:gd name="connsiteY0" fmla="*/ 140020 h 858484"/>
                    <a:gd name="connsiteX1" fmla="*/ 1052521 w 1052521"/>
                    <a:gd name="connsiteY1" fmla="*/ 46789 h 858484"/>
                    <a:gd name="connsiteX2" fmla="*/ 781059 w 1052521"/>
                    <a:gd name="connsiteY2" fmla="*/ 359095 h 858484"/>
                    <a:gd name="connsiteX3" fmla="*/ 495309 w 1052521"/>
                    <a:gd name="connsiteY3" fmla="*/ 844870 h 858484"/>
                    <a:gd name="connsiteX4" fmla="*/ 466732 w 1052521"/>
                    <a:gd name="connsiteY4" fmla="*/ 723063 h 858484"/>
                    <a:gd name="connsiteX5" fmla="*/ 266708 w 1052521"/>
                    <a:gd name="connsiteY5" fmla="*/ 665913 h 858484"/>
                    <a:gd name="connsiteX6" fmla="*/ 290521 w 1052521"/>
                    <a:gd name="connsiteY6" fmla="*/ 513514 h 858484"/>
                    <a:gd name="connsiteX7" fmla="*/ 4770 w 1052521"/>
                    <a:gd name="connsiteY7" fmla="*/ 532564 h 858484"/>
                    <a:gd name="connsiteX8" fmla="*/ 252421 w 1052521"/>
                    <a:gd name="connsiteY8" fmla="*/ 289676 h 858484"/>
                    <a:gd name="connsiteX9" fmla="*/ 38108 w 1052521"/>
                    <a:gd name="connsiteY9" fmla="*/ 246814 h 858484"/>
                    <a:gd name="connsiteX10" fmla="*/ 152409 w 1052521"/>
                    <a:gd name="connsiteY10" fmla="*/ 101920 h 858484"/>
                    <a:gd name="connsiteX11" fmla="*/ 600084 w 1052521"/>
                    <a:gd name="connsiteY11" fmla="*/ 140020 h 858484"/>
                    <a:gd name="connsiteX0" fmla="*/ 600084 w 1052521"/>
                    <a:gd name="connsiteY0" fmla="*/ 140020 h 858484"/>
                    <a:gd name="connsiteX1" fmla="*/ 1052521 w 1052521"/>
                    <a:gd name="connsiteY1" fmla="*/ 46789 h 858484"/>
                    <a:gd name="connsiteX2" fmla="*/ 747722 w 1052521"/>
                    <a:gd name="connsiteY2" fmla="*/ 359095 h 858484"/>
                    <a:gd name="connsiteX3" fmla="*/ 495309 w 1052521"/>
                    <a:gd name="connsiteY3" fmla="*/ 844870 h 858484"/>
                    <a:gd name="connsiteX4" fmla="*/ 466732 w 1052521"/>
                    <a:gd name="connsiteY4" fmla="*/ 723063 h 858484"/>
                    <a:gd name="connsiteX5" fmla="*/ 266708 w 1052521"/>
                    <a:gd name="connsiteY5" fmla="*/ 665913 h 858484"/>
                    <a:gd name="connsiteX6" fmla="*/ 290521 w 1052521"/>
                    <a:gd name="connsiteY6" fmla="*/ 513514 h 858484"/>
                    <a:gd name="connsiteX7" fmla="*/ 4770 w 1052521"/>
                    <a:gd name="connsiteY7" fmla="*/ 532564 h 858484"/>
                    <a:gd name="connsiteX8" fmla="*/ 252421 w 1052521"/>
                    <a:gd name="connsiteY8" fmla="*/ 289676 h 858484"/>
                    <a:gd name="connsiteX9" fmla="*/ 38108 w 1052521"/>
                    <a:gd name="connsiteY9" fmla="*/ 246814 h 858484"/>
                    <a:gd name="connsiteX10" fmla="*/ 152409 w 1052521"/>
                    <a:gd name="connsiteY10" fmla="*/ 101920 h 858484"/>
                    <a:gd name="connsiteX11" fmla="*/ 600084 w 1052521"/>
                    <a:gd name="connsiteY11" fmla="*/ 140020 h 858484"/>
                    <a:gd name="connsiteX0" fmla="*/ 600084 w 1052521"/>
                    <a:gd name="connsiteY0" fmla="*/ 140020 h 856836"/>
                    <a:gd name="connsiteX1" fmla="*/ 1052521 w 1052521"/>
                    <a:gd name="connsiteY1" fmla="*/ 46789 h 856836"/>
                    <a:gd name="connsiteX2" fmla="*/ 747722 w 1052521"/>
                    <a:gd name="connsiteY2" fmla="*/ 359095 h 856836"/>
                    <a:gd name="connsiteX3" fmla="*/ 495309 w 1052521"/>
                    <a:gd name="connsiteY3" fmla="*/ 844870 h 856836"/>
                    <a:gd name="connsiteX4" fmla="*/ 466732 w 1052521"/>
                    <a:gd name="connsiteY4" fmla="*/ 723063 h 856836"/>
                    <a:gd name="connsiteX5" fmla="*/ 266708 w 1052521"/>
                    <a:gd name="connsiteY5" fmla="*/ 665913 h 856836"/>
                    <a:gd name="connsiteX6" fmla="*/ 290521 w 1052521"/>
                    <a:gd name="connsiteY6" fmla="*/ 513514 h 856836"/>
                    <a:gd name="connsiteX7" fmla="*/ 4770 w 1052521"/>
                    <a:gd name="connsiteY7" fmla="*/ 532564 h 856836"/>
                    <a:gd name="connsiteX8" fmla="*/ 252421 w 1052521"/>
                    <a:gd name="connsiteY8" fmla="*/ 289676 h 856836"/>
                    <a:gd name="connsiteX9" fmla="*/ 38108 w 1052521"/>
                    <a:gd name="connsiteY9" fmla="*/ 246814 h 856836"/>
                    <a:gd name="connsiteX10" fmla="*/ 152409 w 1052521"/>
                    <a:gd name="connsiteY10" fmla="*/ 101920 h 856836"/>
                    <a:gd name="connsiteX11" fmla="*/ 600084 w 1052521"/>
                    <a:gd name="connsiteY11" fmla="*/ 140020 h 856836"/>
                    <a:gd name="connsiteX0" fmla="*/ 600084 w 1054052"/>
                    <a:gd name="connsiteY0" fmla="*/ 140020 h 856836"/>
                    <a:gd name="connsiteX1" fmla="*/ 1052521 w 1054052"/>
                    <a:gd name="connsiteY1" fmla="*/ 46789 h 856836"/>
                    <a:gd name="connsiteX2" fmla="*/ 747722 w 1054052"/>
                    <a:gd name="connsiteY2" fmla="*/ 359095 h 856836"/>
                    <a:gd name="connsiteX3" fmla="*/ 495309 w 1054052"/>
                    <a:gd name="connsiteY3" fmla="*/ 844870 h 856836"/>
                    <a:gd name="connsiteX4" fmla="*/ 466732 w 1054052"/>
                    <a:gd name="connsiteY4" fmla="*/ 723063 h 856836"/>
                    <a:gd name="connsiteX5" fmla="*/ 266708 w 1054052"/>
                    <a:gd name="connsiteY5" fmla="*/ 665913 h 856836"/>
                    <a:gd name="connsiteX6" fmla="*/ 290521 w 1054052"/>
                    <a:gd name="connsiteY6" fmla="*/ 513514 h 856836"/>
                    <a:gd name="connsiteX7" fmla="*/ 4770 w 1054052"/>
                    <a:gd name="connsiteY7" fmla="*/ 532564 h 856836"/>
                    <a:gd name="connsiteX8" fmla="*/ 252421 w 1054052"/>
                    <a:gd name="connsiteY8" fmla="*/ 289676 h 856836"/>
                    <a:gd name="connsiteX9" fmla="*/ 38108 w 1054052"/>
                    <a:gd name="connsiteY9" fmla="*/ 246814 h 856836"/>
                    <a:gd name="connsiteX10" fmla="*/ 152409 w 1054052"/>
                    <a:gd name="connsiteY10" fmla="*/ 101920 h 856836"/>
                    <a:gd name="connsiteX11" fmla="*/ 600084 w 1054052"/>
                    <a:gd name="connsiteY11" fmla="*/ 140020 h 856836"/>
                    <a:gd name="connsiteX0" fmla="*/ 600084 w 1054052"/>
                    <a:gd name="connsiteY0" fmla="*/ 140020 h 856836"/>
                    <a:gd name="connsiteX1" fmla="*/ 1052521 w 1054052"/>
                    <a:gd name="connsiteY1" fmla="*/ 46789 h 856836"/>
                    <a:gd name="connsiteX2" fmla="*/ 747722 w 1054052"/>
                    <a:gd name="connsiteY2" fmla="*/ 359095 h 856836"/>
                    <a:gd name="connsiteX3" fmla="*/ 495309 w 1054052"/>
                    <a:gd name="connsiteY3" fmla="*/ 844870 h 856836"/>
                    <a:gd name="connsiteX4" fmla="*/ 466732 w 1054052"/>
                    <a:gd name="connsiteY4" fmla="*/ 723063 h 856836"/>
                    <a:gd name="connsiteX5" fmla="*/ 266708 w 1054052"/>
                    <a:gd name="connsiteY5" fmla="*/ 665913 h 856836"/>
                    <a:gd name="connsiteX6" fmla="*/ 290521 w 1054052"/>
                    <a:gd name="connsiteY6" fmla="*/ 513514 h 856836"/>
                    <a:gd name="connsiteX7" fmla="*/ 4770 w 1054052"/>
                    <a:gd name="connsiteY7" fmla="*/ 532564 h 856836"/>
                    <a:gd name="connsiteX8" fmla="*/ 252421 w 1054052"/>
                    <a:gd name="connsiteY8" fmla="*/ 289676 h 856836"/>
                    <a:gd name="connsiteX9" fmla="*/ 38108 w 1054052"/>
                    <a:gd name="connsiteY9" fmla="*/ 246814 h 856836"/>
                    <a:gd name="connsiteX10" fmla="*/ 152409 w 1054052"/>
                    <a:gd name="connsiteY10" fmla="*/ 101920 h 856836"/>
                    <a:gd name="connsiteX11" fmla="*/ 600084 w 1054052"/>
                    <a:gd name="connsiteY11" fmla="*/ 140020 h 8568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54052" h="856836">
                      <a:moveTo>
                        <a:pt x="600084" y="140020"/>
                      </a:moveTo>
                      <a:cubicBezTo>
                        <a:pt x="633421" y="175618"/>
                        <a:pt x="1004896" y="-55484"/>
                        <a:pt x="1052521" y="46789"/>
                      </a:cubicBezTo>
                      <a:cubicBezTo>
                        <a:pt x="1074746" y="174704"/>
                        <a:pt x="849322" y="254993"/>
                        <a:pt x="747722" y="359095"/>
                      </a:cubicBezTo>
                      <a:cubicBezTo>
                        <a:pt x="795347" y="1136970"/>
                        <a:pt x="519122" y="743270"/>
                        <a:pt x="495309" y="844870"/>
                      </a:cubicBezTo>
                      <a:cubicBezTo>
                        <a:pt x="486578" y="834888"/>
                        <a:pt x="465145" y="746539"/>
                        <a:pt x="466732" y="723063"/>
                      </a:cubicBezTo>
                      <a:cubicBezTo>
                        <a:pt x="534994" y="651962"/>
                        <a:pt x="239720" y="715919"/>
                        <a:pt x="266708" y="665913"/>
                      </a:cubicBezTo>
                      <a:cubicBezTo>
                        <a:pt x="293696" y="615907"/>
                        <a:pt x="320684" y="534945"/>
                        <a:pt x="290521" y="513514"/>
                      </a:cubicBezTo>
                      <a:cubicBezTo>
                        <a:pt x="260358" y="492083"/>
                        <a:pt x="-41267" y="584158"/>
                        <a:pt x="4770" y="532564"/>
                      </a:cubicBezTo>
                      <a:cubicBezTo>
                        <a:pt x="50807" y="480970"/>
                        <a:pt x="269883" y="332538"/>
                        <a:pt x="252421" y="289676"/>
                      </a:cubicBezTo>
                      <a:cubicBezTo>
                        <a:pt x="234959" y="246814"/>
                        <a:pt x="13502" y="290807"/>
                        <a:pt x="38108" y="246814"/>
                      </a:cubicBezTo>
                      <a:cubicBezTo>
                        <a:pt x="62714" y="202821"/>
                        <a:pt x="72240" y="120513"/>
                        <a:pt x="152409" y="101920"/>
                      </a:cubicBezTo>
                      <a:cubicBezTo>
                        <a:pt x="190509" y="95570"/>
                        <a:pt x="-279391" y="-147317"/>
                        <a:pt x="600084" y="140020"/>
                      </a:cubicBezTo>
                      <a:close/>
                    </a:path>
                  </a:pathLst>
                </a:custGeom>
                <a:solidFill>
                  <a:srgbClr val="00A53E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Rectangle 7">
                  <a:extLst>
                    <a:ext uri="{FF2B5EF4-FFF2-40B4-BE49-F238E27FC236}">
                      <a16:creationId xmlns:a16="http://schemas.microsoft.com/office/drawing/2014/main" id="{8DA9F4F2-CEF8-9DB6-FF0D-7C741BEB463C}"/>
                    </a:ext>
                  </a:extLst>
                </p:cNvPr>
                <p:cNvSpPr/>
                <p:nvPr/>
              </p:nvSpPr>
              <p:spPr>
                <a:xfrm>
                  <a:off x="6869356" y="4238270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Rectangle 7">
                  <a:extLst>
                    <a:ext uri="{FF2B5EF4-FFF2-40B4-BE49-F238E27FC236}">
                      <a16:creationId xmlns:a16="http://schemas.microsoft.com/office/drawing/2014/main" id="{2C1E88D2-BC6C-FB3B-0D88-48E8552E5340}"/>
                    </a:ext>
                  </a:extLst>
                </p:cNvPr>
                <p:cNvSpPr/>
                <p:nvPr/>
              </p:nvSpPr>
              <p:spPr>
                <a:xfrm>
                  <a:off x="6865228" y="4476804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" name="Rectangle 7">
                  <a:extLst>
                    <a:ext uri="{FF2B5EF4-FFF2-40B4-BE49-F238E27FC236}">
                      <a16:creationId xmlns:a16="http://schemas.microsoft.com/office/drawing/2014/main" id="{488988C4-0EE7-D590-CB29-D25CC0DCCB85}"/>
                    </a:ext>
                  </a:extLst>
                </p:cNvPr>
                <p:cNvSpPr/>
                <p:nvPr/>
              </p:nvSpPr>
              <p:spPr>
                <a:xfrm>
                  <a:off x="6636594" y="4522523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" name="Rectangle 7">
                  <a:extLst>
                    <a:ext uri="{FF2B5EF4-FFF2-40B4-BE49-F238E27FC236}">
                      <a16:creationId xmlns:a16="http://schemas.microsoft.com/office/drawing/2014/main" id="{32F8E6B2-6E42-F635-5AFE-FBF439F91B58}"/>
                    </a:ext>
                  </a:extLst>
                </p:cNvPr>
                <p:cNvSpPr/>
                <p:nvPr/>
              </p:nvSpPr>
              <p:spPr>
                <a:xfrm>
                  <a:off x="6687085" y="4731200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" name="Rectangle 7">
                  <a:extLst>
                    <a:ext uri="{FF2B5EF4-FFF2-40B4-BE49-F238E27FC236}">
                      <a16:creationId xmlns:a16="http://schemas.microsoft.com/office/drawing/2014/main" id="{61604961-FD0E-22DE-C754-00BE0C977771}"/>
                    </a:ext>
                  </a:extLst>
                </p:cNvPr>
                <p:cNvSpPr/>
                <p:nvPr/>
              </p:nvSpPr>
              <p:spPr>
                <a:xfrm>
                  <a:off x="6933788" y="4754060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Rectangle 7">
                  <a:extLst>
                    <a:ext uri="{FF2B5EF4-FFF2-40B4-BE49-F238E27FC236}">
                      <a16:creationId xmlns:a16="http://schemas.microsoft.com/office/drawing/2014/main" id="{068C2581-A3A3-2F5C-9484-298711B9BEEC}"/>
                    </a:ext>
                  </a:extLst>
                </p:cNvPr>
                <p:cNvSpPr/>
                <p:nvPr/>
              </p:nvSpPr>
              <p:spPr>
                <a:xfrm>
                  <a:off x="7179042" y="4731200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Rectangle 7">
                  <a:extLst>
                    <a:ext uri="{FF2B5EF4-FFF2-40B4-BE49-F238E27FC236}">
                      <a16:creationId xmlns:a16="http://schemas.microsoft.com/office/drawing/2014/main" id="{79200E4D-AF03-AB7A-CE3A-1317F77979D0}"/>
                    </a:ext>
                  </a:extLst>
                </p:cNvPr>
                <p:cNvSpPr/>
                <p:nvPr/>
              </p:nvSpPr>
              <p:spPr>
                <a:xfrm>
                  <a:off x="7045720" y="4935103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Rectangle 7">
                  <a:extLst>
                    <a:ext uri="{FF2B5EF4-FFF2-40B4-BE49-F238E27FC236}">
                      <a16:creationId xmlns:a16="http://schemas.microsoft.com/office/drawing/2014/main" id="{D648DBA5-1E04-B7B0-3950-9034A2BED5EA}"/>
                    </a:ext>
                  </a:extLst>
                </p:cNvPr>
                <p:cNvSpPr/>
                <p:nvPr/>
              </p:nvSpPr>
              <p:spPr>
                <a:xfrm>
                  <a:off x="7312420" y="4912244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Rectangle 7">
                  <a:extLst>
                    <a:ext uri="{FF2B5EF4-FFF2-40B4-BE49-F238E27FC236}">
                      <a16:creationId xmlns:a16="http://schemas.microsoft.com/office/drawing/2014/main" id="{86BEBC89-1124-EC7B-A91F-2D56E2384B14}"/>
                    </a:ext>
                  </a:extLst>
                </p:cNvPr>
                <p:cNvSpPr/>
                <p:nvPr/>
              </p:nvSpPr>
              <p:spPr>
                <a:xfrm>
                  <a:off x="7210800" y="5072234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Rectangle 7">
                  <a:extLst>
                    <a:ext uri="{FF2B5EF4-FFF2-40B4-BE49-F238E27FC236}">
                      <a16:creationId xmlns:a16="http://schemas.microsoft.com/office/drawing/2014/main" id="{2B90E130-84DF-10C8-E91F-1A8A90CC0909}"/>
                    </a:ext>
                  </a:extLst>
                </p:cNvPr>
                <p:cNvSpPr/>
                <p:nvPr/>
              </p:nvSpPr>
              <p:spPr>
                <a:xfrm>
                  <a:off x="7510186" y="5042226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Rectangle 7">
                  <a:extLst>
                    <a:ext uri="{FF2B5EF4-FFF2-40B4-BE49-F238E27FC236}">
                      <a16:creationId xmlns:a16="http://schemas.microsoft.com/office/drawing/2014/main" id="{911EB471-F55B-34BC-B90C-23EF34272A71}"/>
                    </a:ext>
                  </a:extLst>
                </p:cNvPr>
                <p:cNvSpPr/>
                <p:nvPr/>
              </p:nvSpPr>
              <p:spPr>
                <a:xfrm>
                  <a:off x="6955914" y="5072234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Rectangle 7">
                  <a:extLst>
                    <a:ext uri="{FF2B5EF4-FFF2-40B4-BE49-F238E27FC236}">
                      <a16:creationId xmlns:a16="http://schemas.microsoft.com/office/drawing/2014/main" id="{D5EEF66B-F0AE-53F1-9B6A-8937D65B463D}"/>
                    </a:ext>
                  </a:extLst>
                </p:cNvPr>
                <p:cNvSpPr/>
                <p:nvPr/>
              </p:nvSpPr>
              <p:spPr>
                <a:xfrm>
                  <a:off x="6791057" y="4945940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Rectangle 7">
                  <a:extLst>
                    <a:ext uri="{FF2B5EF4-FFF2-40B4-BE49-F238E27FC236}">
                      <a16:creationId xmlns:a16="http://schemas.microsoft.com/office/drawing/2014/main" id="{D92C88E7-8F0B-E980-7E21-0C30B64D0952}"/>
                    </a:ext>
                  </a:extLst>
                </p:cNvPr>
                <p:cNvSpPr/>
                <p:nvPr/>
              </p:nvSpPr>
              <p:spPr>
                <a:xfrm>
                  <a:off x="6440382" y="4754060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Rectangle 7">
                  <a:extLst>
                    <a:ext uri="{FF2B5EF4-FFF2-40B4-BE49-F238E27FC236}">
                      <a16:creationId xmlns:a16="http://schemas.microsoft.com/office/drawing/2014/main" id="{A26398DE-D030-A059-4BA6-A44A79BEE4A3}"/>
                    </a:ext>
                  </a:extLst>
                </p:cNvPr>
                <p:cNvSpPr/>
                <p:nvPr/>
              </p:nvSpPr>
              <p:spPr>
                <a:xfrm>
                  <a:off x="6546586" y="4928013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Rectangle 7">
                  <a:extLst>
                    <a:ext uri="{FF2B5EF4-FFF2-40B4-BE49-F238E27FC236}">
                      <a16:creationId xmlns:a16="http://schemas.microsoft.com/office/drawing/2014/main" id="{C4E3CC69-FCDA-EEB9-2F92-410FCACB5A22}"/>
                    </a:ext>
                  </a:extLst>
                </p:cNvPr>
                <p:cNvSpPr/>
                <p:nvPr/>
              </p:nvSpPr>
              <p:spPr>
                <a:xfrm>
                  <a:off x="6713403" y="5095093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Rectangle 7">
                  <a:extLst>
                    <a:ext uri="{FF2B5EF4-FFF2-40B4-BE49-F238E27FC236}">
                      <a16:creationId xmlns:a16="http://schemas.microsoft.com/office/drawing/2014/main" id="{D5D4083F-67E3-6A58-0F1D-683F717BB07D}"/>
                    </a:ext>
                  </a:extLst>
                </p:cNvPr>
                <p:cNvSpPr/>
                <p:nvPr/>
              </p:nvSpPr>
              <p:spPr>
                <a:xfrm>
                  <a:off x="6502942" y="5171014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Rectangle 7">
                  <a:extLst>
                    <a:ext uri="{FF2B5EF4-FFF2-40B4-BE49-F238E27FC236}">
                      <a16:creationId xmlns:a16="http://schemas.microsoft.com/office/drawing/2014/main" id="{47B66409-831F-06D1-4008-50B0ABE13B5C}"/>
                    </a:ext>
                  </a:extLst>
                </p:cNvPr>
                <p:cNvSpPr/>
                <p:nvPr/>
              </p:nvSpPr>
              <p:spPr>
                <a:xfrm>
                  <a:off x="6361101" y="4996494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Rectangle 7">
                  <a:extLst>
                    <a:ext uri="{FF2B5EF4-FFF2-40B4-BE49-F238E27FC236}">
                      <a16:creationId xmlns:a16="http://schemas.microsoft.com/office/drawing/2014/main" id="{CD72142C-C9D4-948F-D576-EA309EDD492D}"/>
                    </a:ext>
                  </a:extLst>
                </p:cNvPr>
                <p:cNvSpPr/>
                <p:nvPr/>
              </p:nvSpPr>
              <p:spPr>
                <a:xfrm>
                  <a:off x="6181357" y="4928013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Rectangle 7">
                  <a:extLst>
                    <a:ext uri="{FF2B5EF4-FFF2-40B4-BE49-F238E27FC236}">
                      <a16:creationId xmlns:a16="http://schemas.microsoft.com/office/drawing/2014/main" id="{1E0AD0FC-7EDB-E933-2F60-ABEA08AD9016}"/>
                    </a:ext>
                  </a:extLst>
                </p:cNvPr>
                <p:cNvSpPr/>
                <p:nvPr/>
              </p:nvSpPr>
              <p:spPr>
                <a:xfrm>
                  <a:off x="6218117" y="5140812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Rectangle 7">
                  <a:extLst>
                    <a:ext uri="{FF2B5EF4-FFF2-40B4-BE49-F238E27FC236}">
                      <a16:creationId xmlns:a16="http://schemas.microsoft.com/office/drawing/2014/main" id="{FBB5B400-9277-4B3F-6223-A070B09B18B8}"/>
                    </a:ext>
                  </a:extLst>
                </p:cNvPr>
                <p:cNvSpPr/>
                <p:nvPr/>
              </p:nvSpPr>
              <p:spPr>
                <a:xfrm>
                  <a:off x="6276975" y="5285592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Rectangle 7">
                  <a:extLst>
                    <a:ext uri="{FF2B5EF4-FFF2-40B4-BE49-F238E27FC236}">
                      <a16:creationId xmlns:a16="http://schemas.microsoft.com/office/drawing/2014/main" id="{4ECF2A52-70FE-CD33-F12E-BF7771DD924B}"/>
                    </a:ext>
                  </a:extLst>
                </p:cNvPr>
                <p:cNvSpPr/>
                <p:nvPr/>
              </p:nvSpPr>
              <p:spPr>
                <a:xfrm>
                  <a:off x="6085482" y="5216733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4BB2C83-4F72-1C5B-8CA1-F627A1BA98B6}"/>
                </a:ext>
              </a:extLst>
            </p:cNvPr>
            <p:cNvSpPr txBox="1"/>
            <p:nvPr/>
          </p:nvSpPr>
          <p:spPr>
            <a:xfrm>
              <a:off x="1476896" y="510677"/>
              <a:ext cx="4004017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FFA9CC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Y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ogurt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58" name="ttsMP3.com_VoiceText_2025-2-2_17-27-1">
            <a:hlinkClick r:id="" action="ppaction://media"/>
            <a:extLst>
              <a:ext uri="{FF2B5EF4-FFF2-40B4-BE49-F238E27FC236}">
                <a16:creationId xmlns:a16="http://schemas.microsoft.com/office/drawing/2014/main" id="{E30773FD-6C5D-BB93-E761-CF43685C102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0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200" fill="hold"/>
                                        <p:tgtEl>
                                          <p:spTgt spid="5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8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12251EC6-7065-12A7-CEC3-CA20FC1D41AF}"/>
              </a:ext>
            </a:extLst>
          </p:cNvPr>
          <p:cNvGrpSpPr/>
          <p:nvPr/>
        </p:nvGrpSpPr>
        <p:grpSpPr>
          <a:xfrm flipH="1">
            <a:off x="353671" y="8047589"/>
            <a:ext cx="4553379" cy="3704121"/>
            <a:chOff x="654660" y="239099"/>
            <a:chExt cx="7063798" cy="5746318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41B96A4C-A8C9-3DD9-C02D-DA24C3200B52}"/>
                </a:ext>
              </a:extLst>
            </p:cNvPr>
            <p:cNvGrpSpPr/>
            <p:nvPr/>
          </p:nvGrpSpPr>
          <p:grpSpPr>
            <a:xfrm>
              <a:off x="654660" y="1096144"/>
              <a:ext cx="4609959" cy="4889273"/>
              <a:chOff x="3420581" y="-826527"/>
              <a:chExt cx="5943600" cy="6303719"/>
            </a:xfrm>
          </p:grpSpPr>
          <p:sp>
            <p:nvSpPr>
              <p:cNvPr id="88" name="Rectangle 3">
                <a:extLst>
                  <a:ext uri="{FF2B5EF4-FFF2-40B4-BE49-F238E27FC236}">
                    <a16:creationId xmlns:a16="http://schemas.microsoft.com/office/drawing/2014/main" id="{4EBBBB13-BE08-2603-28D8-E24A65D502F1}"/>
                  </a:ext>
                </a:extLst>
              </p:cNvPr>
              <p:cNvSpPr/>
              <p:nvPr/>
            </p:nvSpPr>
            <p:spPr>
              <a:xfrm>
                <a:off x="4572000" y="745414"/>
                <a:ext cx="4019550" cy="4731778"/>
              </a:xfrm>
              <a:custGeom>
                <a:avLst/>
                <a:gdLst>
                  <a:gd name="connsiteX0" fmla="*/ 0 w 3581400"/>
                  <a:gd name="connsiteY0" fmla="*/ 0 h 3448050"/>
                  <a:gd name="connsiteX1" fmla="*/ 3581400 w 3581400"/>
                  <a:gd name="connsiteY1" fmla="*/ 0 h 3448050"/>
                  <a:gd name="connsiteX2" fmla="*/ 3581400 w 3581400"/>
                  <a:gd name="connsiteY2" fmla="*/ 3448050 h 3448050"/>
                  <a:gd name="connsiteX3" fmla="*/ 0 w 3581400"/>
                  <a:gd name="connsiteY3" fmla="*/ 3448050 h 3448050"/>
                  <a:gd name="connsiteX4" fmla="*/ 0 w 3581400"/>
                  <a:gd name="connsiteY4" fmla="*/ 0 h 3448050"/>
                  <a:gd name="connsiteX0" fmla="*/ 0 w 3867150"/>
                  <a:gd name="connsiteY0" fmla="*/ 0 h 3486150"/>
                  <a:gd name="connsiteX1" fmla="*/ 3867150 w 3867150"/>
                  <a:gd name="connsiteY1" fmla="*/ 38100 h 3486150"/>
                  <a:gd name="connsiteX2" fmla="*/ 3867150 w 3867150"/>
                  <a:gd name="connsiteY2" fmla="*/ 3486150 h 3486150"/>
                  <a:gd name="connsiteX3" fmla="*/ 285750 w 3867150"/>
                  <a:gd name="connsiteY3" fmla="*/ 3486150 h 3486150"/>
                  <a:gd name="connsiteX4" fmla="*/ 0 w 3867150"/>
                  <a:gd name="connsiteY4" fmla="*/ 0 h 3486150"/>
                  <a:gd name="connsiteX0" fmla="*/ 0 w 3867150"/>
                  <a:gd name="connsiteY0" fmla="*/ 478475 h 3964625"/>
                  <a:gd name="connsiteX1" fmla="*/ 3867150 w 3867150"/>
                  <a:gd name="connsiteY1" fmla="*/ 516575 h 3964625"/>
                  <a:gd name="connsiteX2" fmla="*/ 3867150 w 3867150"/>
                  <a:gd name="connsiteY2" fmla="*/ 3964625 h 3964625"/>
                  <a:gd name="connsiteX3" fmla="*/ 285750 w 3867150"/>
                  <a:gd name="connsiteY3" fmla="*/ 3964625 h 3964625"/>
                  <a:gd name="connsiteX4" fmla="*/ 0 w 3867150"/>
                  <a:gd name="connsiteY4" fmla="*/ 478475 h 3964625"/>
                  <a:gd name="connsiteX0" fmla="*/ 0 w 3867150"/>
                  <a:gd name="connsiteY0" fmla="*/ 572227 h 4058377"/>
                  <a:gd name="connsiteX1" fmla="*/ 3867150 w 3867150"/>
                  <a:gd name="connsiteY1" fmla="*/ 610327 h 4058377"/>
                  <a:gd name="connsiteX2" fmla="*/ 3867150 w 3867150"/>
                  <a:gd name="connsiteY2" fmla="*/ 4058377 h 4058377"/>
                  <a:gd name="connsiteX3" fmla="*/ 285750 w 3867150"/>
                  <a:gd name="connsiteY3" fmla="*/ 4058377 h 4058377"/>
                  <a:gd name="connsiteX4" fmla="*/ 0 w 3867150"/>
                  <a:gd name="connsiteY4" fmla="*/ 572227 h 4058377"/>
                  <a:gd name="connsiteX0" fmla="*/ 0 w 4019550"/>
                  <a:gd name="connsiteY0" fmla="*/ 572227 h 4058377"/>
                  <a:gd name="connsiteX1" fmla="*/ 4019550 w 4019550"/>
                  <a:gd name="connsiteY1" fmla="*/ 610327 h 4058377"/>
                  <a:gd name="connsiteX2" fmla="*/ 3867150 w 4019550"/>
                  <a:gd name="connsiteY2" fmla="*/ 4058377 h 4058377"/>
                  <a:gd name="connsiteX3" fmla="*/ 285750 w 4019550"/>
                  <a:gd name="connsiteY3" fmla="*/ 4058377 h 4058377"/>
                  <a:gd name="connsiteX4" fmla="*/ 0 w 4019550"/>
                  <a:gd name="connsiteY4" fmla="*/ 572227 h 4058377"/>
                  <a:gd name="connsiteX0" fmla="*/ 0 w 4019550"/>
                  <a:gd name="connsiteY0" fmla="*/ 572227 h 4456310"/>
                  <a:gd name="connsiteX1" fmla="*/ 4019550 w 4019550"/>
                  <a:gd name="connsiteY1" fmla="*/ 610327 h 4456310"/>
                  <a:gd name="connsiteX2" fmla="*/ 3867150 w 4019550"/>
                  <a:gd name="connsiteY2" fmla="*/ 4058377 h 4456310"/>
                  <a:gd name="connsiteX3" fmla="*/ 285750 w 4019550"/>
                  <a:gd name="connsiteY3" fmla="*/ 4058377 h 4456310"/>
                  <a:gd name="connsiteX4" fmla="*/ 0 w 4019550"/>
                  <a:gd name="connsiteY4" fmla="*/ 572227 h 4456310"/>
                  <a:gd name="connsiteX0" fmla="*/ 0 w 4019550"/>
                  <a:gd name="connsiteY0" fmla="*/ 572227 h 4694671"/>
                  <a:gd name="connsiteX1" fmla="*/ 4019550 w 4019550"/>
                  <a:gd name="connsiteY1" fmla="*/ 610327 h 4694671"/>
                  <a:gd name="connsiteX2" fmla="*/ 3867150 w 4019550"/>
                  <a:gd name="connsiteY2" fmla="*/ 4058377 h 4694671"/>
                  <a:gd name="connsiteX3" fmla="*/ 285750 w 4019550"/>
                  <a:gd name="connsiteY3" fmla="*/ 4058377 h 4694671"/>
                  <a:gd name="connsiteX4" fmla="*/ 0 w 4019550"/>
                  <a:gd name="connsiteY4" fmla="*/ 572227 h 4694671"/>
                  <a:gd name="connsiteX0" fmla="*/ 0 w 4019550"/>
                  <a:gd name="connsiteY0" fmla="*/ 572227 h 4731778"/>
                  <a:gd name="connsiteX1" fmla="*/ 4019550 w 4019550"/>
                  <a:gd name="connsiteY1" fmla="*/ 610327 h 4731778"/>
                  <a:gd name="connsiteX2" fmla="*/ 3867150 w 4019550"/>
                  <a:gd name="connsiteY2" fmla="*/ 4058377 h 4731778"/>
                  <a:gd name="connsiteX3" fmla="*/ 285750 w 4019550"/>
                  <a:gd name="connsiteY3" fmla="*/ 4058377 h 4731778"/>
                  <a:gd name="connsiteX4" fmla="*/ 0 w 4019550"/>
                  <a:gd name="connsiteY4" fmla="*/ 572227 h 4731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19550" h="4731778">
                    <a:moveTo>
                      <a:pt x="0" y="572227"/>
                    </a:moveTo>
                    <a:cubicBezTo>
                      <a:pt x="2241550" y="-519973"/>
                      <a:pt x="3625850" y="216627"/>
                      <a:pt x="4019550" y="610327"/>
                    </a:cubicBezTo>
                    <a:lnTo>
                      <a:pt x="3867150" y="4058377"/>
                    </a:lnTo>
                    <a:cubicBezTo>
                      <a:pt x="2425700" y="5048977"/>
                      <a:pt x="1517650" y="4858477"/>
                      <a:pt x="285750" y="4058377"/>
                    </a:cubicBezTo>
                    <a:lnTo>
                      <a:pt x="0" y="572227"/>
                    </a:lnTo>
                    <a:close/>
                  </a:path>
                </a:pathLst>
              </a:custGeom>
              <a:solidFill>
                <a:srgbClr val="83E8D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79322FFB-7A3A-E579-CFC8-C4AE39138B28}"/>
                  </a:ext>
                </a:extLst>
              </p:cNvPr>
              <p:cNvSpPr/>
              <p:nvPr/>
            </p:nvSpPr>
            <p:spPr>
              <a:xfrm>
                <a:off x="4724400" y="3213747"/>
                <a:ext cx="3794759" cy="2263445"/>
              </a:xfrm>
              <a:custGeom>
                <a:avLst/>
                <a:gdLst>
                  <a:gd name="connsiteX0" fmla="*/ 0 w 3781918"/>
                  <a:gd name="connsiteY0" fmla="*/ 0 h 2263445"/>
                  <a:gd name="connsiteX1" fmla="*/ 135066 w 3781918"/>
                  <a:gd name="connsiteY1" fmla="*/ 75498 h 2263445"/>
                  <a:gd name="connsiteX2" fmla="*/ 3604721 w 3781918"/>
                  <a:gd name="connsiteY2" fmla="*/ 104799 h 2263445"/>
                  <a:gd name="connsiteX3" fmla="*/ 3781918 w 3781918"/>
                  <a:gd name="connsiteY3" fmla="*/ 2061 h 2263445"/>
                  <a:gd name="connsiteX4" fmla="*/ 3711731 w 3781918"/>
                  <a:gd name="connsiteY4" fmla="*/ 1590044 h 2263445"/>
                  <a:gd name="connsiteX5" fmla="*/ 130331 w 3781918"/>
                  <a:gd name="connsiteY5" fmla="*/ 1590044 h 2263445"/>
                  <a:gd name="connsiteX6" fmla="*/ 0 w 3781918"/>
                  <a:gd name="connsiteY6" fmla="*/ 0 h 226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81918" h="2263445">
                    <a:moveTo>
                      <a:pt x="0" y="0"/>
                    </a:moveTo>
                    <a:lnTo>
                      <a:pt x="135066" y="75498"/>
                    </a:lnTo>
                    <a:cubicBezTo>
                      <a:pt x="1309020" y="706958"/>
                      <a:pt x="2250605" y="844345"/>
                      <a:pt x="3604721" y="104799"/>
                    </a:cubicBezTo>
                    <a:lnTo>
                      <a:pt x="3781918" y="2061"/>
                    </a:lnTo>
                    <a:lnTo>
                      <a:pt x="3711731" y="1590044"/>
                    </a:lnTo>
                    <a:cubicBezTo>
                      <a:pt x="2270281" y="2580644"/>
                      <a:pt x="1362231" y="2390144"/>
                      <a:pt x="130331" y="159004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9CC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Rectangle 11">
                <a:extLst>
                  <a:ext uri="{FF2B5EF4-FFF2-40B4-BE49-F238E27FC236}">
                    <a16:creationId xmlns:a16="http://schemas.microsoft.com/office/drawing/2014/main" id="{CD026BE9-B262-5654-9CF9-7F573FF92B5B}"/>
                  </a:ext>
                </a:extLst>
              </p:cNvPr>
              <p:cNvSpPr/>
              <p:nvPr/>
            </p:nvSpPr>
            <p:spPr>
              <a:xfrm>
                <a:off x="4889623" y="1443984"/>
                <a:ext cx="3480945" cy="1130956"/>
              </a:xfrm>
              <a:custGeom>
                <a:avLst/>
                <a:gdLst>
                  <a:gd name="connsiteX0" fmla="*/ 0 w 1965960"/>
                  <a:gd name="connsiteY0" fmla="*/ 0 h 792480"/>
                  <a:gd name="connsiteX1" fmla="*/ 1965960 w 1965960"/>
                  <a:gd name="connsiteY1" fmla="*/ 0 h 792480"/>
                  <a:gd name="connsiteX2" fmla="*/ 1965960 w 1965960"/>
                  <a:gd name="connsiteY2" fmla="*/ 792480 h 792480"/>
                  <a:gd name="connsiteX3" fmla="*/ 0 w 1965960"/>
                  <a:gd name="connsiteY3" fmla="*/ 792480 h 792480"/>
                  <a:gd name="connsiteX4" fmla="*/ 0 w 1965960"/>
                  <a:gd name="connsiteY4" fmla="*/ 0 h 792480"/>
                  <a:gd name="connsiteX0" fmla="*/ 198120 w 1965960"/>
                  <a:gd name="connsiteY0" fmla="*/ 0 h 1059180"/>
                  <a:gd name="connsiteX1" fmla="*/ 1965960 w 1965960"/>
                  <a:gd name="connsiteY1" fmla="*/ 266700 h 1059180"/>
                  <a:gd name="connsiteX2" fmla="*/ 1965960 w 1965960"/>
                  <a:gd name="connsiteY2" fmla="*/ 1059180 h 1059180"/>
                  <a:gd name="connsiteX3" fmla="*/ 0 w 1965960"/>
                  <a:gd name="connsiteY3" fmla="*/ 1059180 h 1059180"/>
                  <a:gd name="connsiteX4" fmla="*/ 198120 w 1965960"/>
                  <a:gd name="connsiteY4" fmla="*/ 0 h 1059180"/>
                  <a:gd name="connsiteX0" fmla="*/ 198120 w 1965960"/>
                  <a:gd name="connsiteY0" fmla="*/ 0 h 1059180"/>
                  <a:gd name="connsiteX1" fmla="*/ 1965960 w 1965960"/>
                  <a:gd name="connsiteY1" fmla="*/ 266700 h 1059180"/>
                  <a:gd name="connsiteX2" fmla="*/ 1965960 w 1965960"/>
                  <a:gd name="connsiteY2" fmla="*/ 1059180 h 1059180"/>
                  <a:gd name="connsiteX3" fmla="*/ 0 w 1965960"/>
                  <a:gd name="connsiteY3" fmla="*/ 1059180 h 1059180"/>
                  <a:gd name="connsiteX4" fmla="*/ 198120 w 1965960"/>
                  <a:gd name="connsiteY4" fmla="*/ 0 h 1059180"/>
                  <a:gd name="connsiteX0" fmla="*/ 326265 w 2094105"/>
                  <a:gd name="connsiteY0" fmla="*/ 0 h 1059180"/>
                  <a:gd name="connsiteX1" fmla="*/ 2094105 w 2094105"/>
                  <a:gd name="connsiteY1" fmla="*/ 266700 h 1059180"/>
                  <a:gd name="connsiteX2" fmla="*/ 2094105 w 2094105"/>
                  <a:gd name="connsiteY2" fmla="*/ 1059180 h 1059180"/>
                  <a:gd name="connsiteX3" fmla="*/ 128145 w 2094105"/>
                  <a:gd name="connsiteY3" fmla="*/ 1059180 h 1059180"/>
                  <a:gd name="connsiteX4" fmla="*/ 189105 w 2094105"/>
                  <a:gd name="connsiteY4" fmla="*/ 236220 h 1059180"/>
                  <a:gd name="connsiteX5" fmla="*/ 326265 w 2094105"/>
                  <a:gd name="connsiteY5" fmla="*/ 0 h 1059180"/>
                  <a:gd name="connsiteX0" fmla="*/ 672582 w 2440422"/>
                  <a:gd name="connsiteY0" fmla="*/ 0 h 1059180"/>
                  <a:gd name="connsiteX1" fmla="*/ 2440422 w 2440422"/>
                  <a:gd name="connsiteY1" fmla="*/ 266700 h 1059180"/>
                  <a:gd name="connsiteX2" fmla="*/ 2440422 w 2440422"/>
                  <a:gd name="connsiteY2" fmla="*/ 1059180 h 1059180"/>
                  <a:gd name="connsiteX3" fmla="*/ 474462 w 2440422"/>
                  <a:gd name="connsiteY3" fmla="*/ 1059180 h 1059180"/>
                  <a:gd name="connsiteX4" fmla="*/ 535422 w 2440422"/>
                  <a:gd name="connsiteY4" fmla="*/ 236220 h 1059180"/>
                  <a:gd name="connsiteX5" fmla="*/ 672582 w 2440422"/>
                  <a:gd name="connsiteY5" fmla="*/ 0 h 1059180"/>
                  <a:gd name="connsiteX0" fmla="*/ 707265 w 2475105"/>
                  <a:gd name="connsiteY0" fmla="*/ 0 h 1059180"/>
                  <a:gd name="connsiteX1" fmla="*/ 2475105 w 2475105"/>
                  <a:gd name="connsiteY1" fmla="*/ 266700 h 1059180"/>
                  <a:gd name="connsiteX2" fmla="*/ 2475105 w 2475105"/>
                  <a:gd name="connsiteY2" fmla="*/ 1059180 h 1059180"/>
                  <a:gd name="connsiteX3" fmla="*/ 509145 w 2475105"/>
                  <a:gd name="connsiteY3" fmla="*/ 1059180 h 1059180"/>
                  <a:gd name="connsiteX4" fmla="*/ 570105 w 2475105"/>
                  <a:gd name="connsiteY4" fmla="*/ 236220 h 1059180"/>
                  <a:gd name="connsiteX5" fmla="*/ 707265 w 2475105"/>
                  <a:gd name="connsiteY5" fmla="*/ 0 h 1059180"/>
                  <a:gd name="connsiteX0" fmla="*/ 707265 w 2475105"/>
                  <a:gd name="connsiteY0" fmla="*/ 0 h 1059180"/>
                  <a:gd name="connsiteX1" fmla="*/ 2056007 w 2475105"/>
                  <a:gd name="connsiteY1" fmla="*/ 68580 h 1059180"/>
                  <a:gd name="connsiteX2" fmla="*/ 2475105 w 2475105"/>
                  <a:gd name="connsiteY2" fmla="*/ 266700 h 1059180"/>
                  <a:gd name="connsiteX3" fmla="*/ 2475105 w 2475105"/>
                  <a:gd name="connsiteY3" fmla="*/ 1059180 h 1059180"/>
                  <a:gd name="connsiteX4" fmla="*/ 509145 w 2475105"/>
                  <a:gd name="connsiteY4" fmla="*/ 1059180 h 1059180"/>
                  <a:gd name="connsiteX5" fmla="*/ 570105 w 2475105"/>
                  <a:gd name="connsiteY5" fmla="*/ 236220 h 1059180"/>
                  <a:gd name="connsiteX6" fmla="*/ 707265 w 2475105"/>
                  <a:gd name="connsiteY6" fmla="*/ 0 h 1059180"/>
                  <a:gd name="connsiteX0" fmla="*/ 707265 w 2475105"/>
                  <a:gd name="connsiteY0" fmla="*/ 91999 h 1151179"/>
                  <a:gd name="connsiteX1" fmla="*/ 2056007 w 2475105"/>
                  <a:gd name="connsiteY1" fmla="*/ 160579 h 1151179"/>
                  <a:gd name="connsiteX2" fmla="*/ 2475105 w 2475105"/>
                  <a:gd name="connsiteY2" fmla="*/ 358699 h 1151179"/>
                  <a:gd name="connsiteX3" fmla="*/ 2475105 w 2475105"/>
                  <a:gd name="connsiteY3" fmla="*/ 1151179 h 1151179"/>
                  <a:gd name="connsiteX4" fmla="*/ 509145 w 2475105"/>
                  <a:gd name="connsiteY4" fmla="*/ 1151179 h 1151179"/>
                  <a:gd name="connsiteX5" fmla="*/ 570105 w 2475105"/>
                  <a:gd name="connsiteY5" fmla="*/ 328219 h 1151179"/>
                  <a:gd name="connsiteX6" fmla="*/ 707265 w 2475105"/>
                  <a:gd name="connsiteY6" fmla="*/ 91999 h 1151179"/>
                  <a:gd name="connsiteX0" fmla="*/ 707265 w 2475105"/>
                  <a:gd name="connsiteY0" fmla="*/ 71776 h 1130956"/>
                  <a:gd name="connsiteX1" fmla="*/ 2056007 w 2475105"/>
                  <a:gd name="connsiteY1" fmla="*/ 140356 h 1130956"/>
                  <a:gd name="connsiteX2" fmla="*/ 2475105 w 2475105"/>
                  <a:gd name="connsiteY2" fmla="*/ 338476 h 1130956"/>
                  <a:gd name="connsiteX3" fmla="*/ 2475105 w 2475105"/>
                  <a:gd name="connsiteY3" fmla="*/ 1130956 h 1130956"/>
                  <a:gd name="connsiteX4" fmla="*/ 509145 w 2475105"/>
                  <a:gd name="connsiteY4" fmla="*/ 1130956 h 1130956"/>
                  <a:gd name="connsiteX5" fmla="*/ 570105 w 2475105"/>
                  <a:gd name="connsiteY5" fmla="*/ 307996 h 1130956"/>
                  <a:gd name="connsiteX6" fmla="*/ 707265 w 2475105"/>
                  <a:gd name="connsiteY6" fmla="*/ 71776 h 1130956"/>
                  <a:gd name="connsiteX0" fmla="*/ 707265 w 3480945"/>
                  <a:gd name="connsiteY0" fmla="*/ 71776 h 1130956"/>
                  <a:gd name="connsiteX1" fmla="*/ 2056007 w 3480945"/>
                  <a:gd name="connsiteY1" fmla="*/ 140356 h 1130956"/>
                  <a:gd name="connsiteX2" fmla="*/ 3480945 w 3480945"/>
                  <a:gd name="connsiteY2" fmla="*/ 384196 h 1130956"/>
                  <a:gd name="connsiteX3" fmla="*/ 2475105 w 3480945"/>
                  <a:gd name="connsiteY3" fmla="*/ 1130956 h 1130956"/>
                  <a:gd name="connsiteX4" fmla="*/ 509145 w 3480945"/>
                  <a:gd name="connsiteY4" fmla="*/ 1130956 h 1130956"/>
                  <a:gd name="connsiteX5" fmla="*/ 570105 w 3480945"/>
                  <a:gd name="connsiteY5" fmla="*/ 307996 h 1130956"/>
                  <a:gd name="connsiteX6" fmla="*/ 707265 w 3480945"/>
                  <a:gd name="connsiteY6" fmla="*/ 71776 h 1130956"/>
                  <a:gd name="connsiteX0" fmla="*/ 707265 w 3480945"/>
                  <a:gd name="connsiteY0" fmla="*/ 71776 h 1130956"/>
                  <a:gd name="connsiteX1" fmla="*/ 2056007 w 3480945"/>
                  <a:gd name="connsiteY1" fmla="*/ 140356 h 1130956"/>
                  <a:gd name="connsiteX2" fmla="*/ 3480945 w 3480945"/>
                  <a:gd name="connsiteY2" fmla="*/ 384196 h 1130956"/>
                  <a:gd name="connsiteX3" fmla="*/ 2475105 w 3480945"/>
                  <a:gd name="connsiteY3" fmla="*/ 1130956 h 1130956"/>
                  <a:gd name="connsiteX4" fmla="*/ 509145 w 3480945"/>
                  <a:gd name="connsiteY4" fmla="*/ 1130956 h 1130956"/>
                  <a:gd name="connsiteX5" fmla="*/ 570105 w 3480945"/>
                  <a:gd name="connsiteY5" fmla="*/ 307996 h 1130956"/>
                  <a:gd name="connsiteX6" fmla="*/ 707265 w 3480945"/>
                  <a:gd name="connsiteY6" fmla="*/ 71776 h 1130956"/>
                  <a:gd name="connsiteX0" fmla="*/ 707265 w 3480945"/>
                  <a:gd name="connsiteY0" fmla="*/ 71776 h 1130956"/>
                  <a:gd name="connsiteX1" fmla="*/ 2056007 w 3480945"/>
                  <a:gd name="connsiteY1" fmla="*/ 140356 h 1130956"/>
                  <a:gd name="connsiteX2" fmla="*/ 3480945 w 3480945"/>
                  <a:gd name="connsiteY2" fmla="*/ 384196 h 1130956"/>
                  <a:gd name="connsiteX3" fmla="*/ 2475105 w 3480945"/>
                  <a:gd name="connsiteY3" fmla="*/ 1130956 h 1130956"/>
                  <a:gd name="connsiteX4" fmla="*/ 509145 w 3480945"/>
                  <a:gd name="connsiteY4" fmla="*/ 1130956 h 1130956"/>
                  <a:gd name="connsiteX5" fmla="*/ 570105 w 3480945"/>
                  <a:gd name="connsiteY5" fmla="*/ 307996 h 1130956"/>
                  <a:gd name="connsiteX6" fmla="*/ 707265 w 3480945"/>
                  <a:gd name="connsiteY6" fmla="*/ 71776 h 1130956"/>
                  <a:gd name="connsiteX0" fmla="*/ 707265 w 3480945"/>
                  <a:gd name="connsiteY0" fmla="*/ 71776 h 1130956"/>
                  <a:gd name="connsiteX1" fmla="*/ 2056007 w 3480945"/>
                  <a:gd name="connsiteY1" fmla="*/ 140356 h 1130956"/>
                  <a:gd name="connsiteX2" fmla="*/ 3480945 w 3480945"/>
                  <a:gd name="connsiteY2" fmla="*/ 384196 h 1130956"/>
                  <a:gd name="connsiteX3" fmla="*/ 2475105 w 3480945"/>
                  <a:gd name="connsiteY3" fmla="*/ 1130956 h 1130956"/>
                  <a:gd name="connsiteX4" fmla="*/ 509145 w 3480945"/>
                  <a:gd name="connsiteY4" fmla="*/ 1130956 h 1130956"/>
                  <a:gd name="connsiteX5" fmla="*/ 570105 w 3480945"/>
                  <a:gd name="connsiteY5" fmla="*/ 307996 h 1130956"/>
                  <a:gd name="connsiteX6" fmla="*/ 707265 w 3480945"/>
                  <a:gd name="connsiteY6" fmla="*/ 71776 h 1130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80945" h="1130956">
                    <a:moveTo>
                      <a:pt x="707265" y="71776"/>
                    </a:moveTo>
                    <a:cubicBezTo>
                      <a:pt x="984126" y="117496"/>
                      <a:pt x="1413386" y="-156824"/>
                      <a:pt x="2056007" y="140356"/>
                    </a:cubicBezTo>
                    <a:cubicBezTo>
                      <a:pt x="2431926" y="114956"/>
                      <a:pt x="2998346" y="-192384"/>
                      <a:pt x="3480945" y="384196"/>
                    </a:cubicBezTo>
                    <a:cubicBezTo>
                      <a:pt x="3145665" y="633116"/>
                      <a:pt x="3107565" y="882036"/>
                      <a:pt x="2475105" y="1130956"/>
                    </a:cubicBezTo>
                    <a:lnTo>
                      <a:pt x="509145" y="1130956"/>
                    </a:lnTo>
                    <a:cubicBezTo>
                      <a:pt x="88775" y="995066"/>
                      <a:pt x="-415415" y="415946"/>
                      <a:pt x="570105" y="307996"/>
                    </a:cubicBezTo>
                    <a:cubicBezTo>
                      <a:pt x="603125" y="131466"/>
                      <a:pt x="401195" y="83206"/>
                      <a:pt x="707265" y="71776"/>
                    </a:cubicBezTo>
                    <a:close/>
                  </a:path>
                </a:pathLst>
              </a:custGeom>
              <a:solidFill>
                <a:srgbClr val="FFA9CC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9FFA8F9-3D76-133B-E422-EBF6829CA7C0}"/>
                  </a:ext>
                </a:extLst>
              </p:cNvPr>
              <p:cNvSpPr/>
              <p:nvPr/>
            </p:nvSpPr>
            <p:spPr>
              <a:xfrm>
                <a:off x="3420581" y="431406"/>
                <a:ext cx="5943600" cy="2705100"/>
              </a:xfrm>
              <a:custGeom>
                <a:avLst/>
                <a:gdLst>
                  <a:gd name="connsiteX0" fmla="*/ 3048000 w 5943600"/>
                  <a:gd name="connsiteY0" fmla="*/ 0 h 2705100"/>
                  <a:gd name="connsiteX1" fmla="*/ 5943600 w 5943600"/>
                  <a:gd name="connsiteY1" fmla="*/ 952500 h 2705100"/>
                  <a:gd name="connsiteX2" fmla="*/ 3124200 w 5943600"/>
                  <a:gd name="connsiteY2" fmla="*/ 2705100 h 2705100"/>
                  <a:gd name="connsiteX3" fmla="*/ 0 w 5943600"/>
                  <a:gd name="connsiteY3" fmla="*/ 1447800 h 2705100"/>
                  <a:gd name="connsiteX4" fmla="*/ 3048000 w 5943600"/>
                  <a:gd name="connsiteY4" fmla="*/ 0 h 2705100"/>
                  <a:gd name="connsiteX5" fmla="*/ 3113860 w 5943600"/>
                  <a:gd name="connsiteY5" fmla="*/ 621644 h 2705100"/>
                  <a:gd name="connsiteX6" fmla="*/ 1630375 w 5943600"/>
                  <a:gd name="connsiteY6" fmla="*/ 1361321 h 2705100"/>
                  <a:gd name="connsiteX7" fmla="*/ 3113860 w 5943600"/>
                  <a:gd name="connsiteY7" fmla="*/ 2100998 h 2705100"/>
                  <a:gd name="connsiteX8" fmla="*/ 4597345 w 5943600"/>
                  <a:gd name="connsiteY8" fmla="*/ 1361321 h 2705100"/>
                  <a:gd name="connsiteX9" fmla="*/ 3113860 w 5943600"/>
                  <a:gd name="connsiteY9" fmla="*/ 621644 h 2705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943600" h="2705100">
                    <a:moveTo>
                      <a:pt x="3048000" y="0"/>
                    </a:moveTo>
                    <a:cubicBezTo>
                      <a:pt x="4013200" y="165100"/>
                      <a:pt x="5340350" y="406400"/>
                      <a:pt x="5943600" y="952500"/>
                    </a:cubicBezTo>
                    <a:cubicBezTo>
                      <a:pt x="5842000" y="1308100"/>
                      <a:pt x="4616450" y="2139950"/>
                      <a:pt x="3124200" y="2705100"/>
                    </a:cubicBezTo>
                    <a:cubicBezTo>
                      <a:pt x="1771650" y="2457450"/>
                      <a:pt x="476250" y="1809750"/>
                      <a:pt x="0" y="1447800"/>
                    </a:cubicBezTo>
                    <a:cubicBezTo>
                      <a:pt x="450850" y="774700"/>
                      <a:pt x="2006600" y="292100"/>
                      <a:pt x="3048000" y="0"/>
                    </a:cubicBezTo>
                    <a:close/>
                    <a:moveTo>
                      <a:pt x="3113860" y="621644"/>
                    </a:moveTo>
                    <a:cubicBezTo>
                      <a:pt x="2294554" y="621644"/>
                      <a:pt x="1630375" y="952809"/>
                      <a:pt x="1630375" y="1361321"/>
                    </a:cubicBezTo>
                    <a:cubicBezTo>
                      <a:pt x="1630375" y="1769833"/>
                      <a:pt x="2294554" y="2100998"/>
                      <a:pt x="3113860" y="2100998"/>
                    </a:cubicBezTo>
                    <a:cubicBezTo>
                      <a:pt x="3933166" y="2100998"/>
                      <a:pt x="4597345" y="1769833"/>
                      <a:pt x="4597345" y="1361321"/>
                    </a:cubicBezTo>
                    <a:cubicBezTo>
                      <a:pt x="4597345" y="952809"/>
                      <a:pt x="3933166" y="621644"/>
                      <a:pt x="3113860" y="621644"/>
                    </a:cubicBezTo>
                    <a:close/>
                  </a:path>
                </a:pathLst>
              </a:custGeom>
              <a:solidFill>
                <a:srgbClr val="83E8D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Rectangle 13">
                <a:extLst>
                  <a:ext uri="{FF2B5EF4-FFF2-40B4-BE49-F238E27FC236}">
                    <a16:creationId xmlns:a16="http://schemas.microsoft.com/office/drawing/2014/main" id="{183F12D3-5AB7-A080-1D65-F586AE345C80}"/>
                  </a:ext>
                </a:extLst>
              </p:cNvPr>
              <p:cNvSpPr/>
              <p:nvPr/>
            </p:nvSpPr>
            <p:spPr>
              <a:xfrm>
                <a:off x="3751744" y="-826527"/>
                <a:ext cx="2245831" cy="3052216"/>
              </a:xfrm>
              <a:custGeom>
                <a:avLst/>
                <a:gdLst>
                  <a:gd name="connsiteX0" fmla="*/ 0 w 254000"/>
                  <a:gd name="connsiteY0" fmla="*/ 0 h 209550"/>
                  <a:gd name="connsiteX1" fmla="*/ 254000 w 254000"/>
                  <a:gd name="connsiteY1" fmla="*/ 0 h 209550"/>
                  <a:gd name="connsiteX2" fmla="*/ 254000 w 254000"/>
                  <a:gd name="connsiteY2" fmla="*/ 209550 h 209550"/>
                  <a:gd name="connsiteX3" fmla="*/ 0 w 254000"/>
                  <a:gd name="connsiteY3" fmla="*/ 209550 h 209550"/>
                  <a:gd name="connsiteX4" fmla="*/ 0 w 254000"/>
                  <a:gd name="connsiteY4" fmla="*/ 0 h 209550"/>
                  <a:gd name="connsiteX0" fmla="*/ 0 w 2006600"/>
                  <a:gd name="connsiteY0" fmla="*/ 0 h 2809875"/>
                  <a:gd name="connsiteX1" fmla="*/ 2006600 w 2006600"/>
                  <a:gd name="connsiteY1" fmla="*/ 2600325 h 2809875"/>
                  <a:gd name="connsiteX2" fmla="*/ 2006600 w 2006600"/>
                  <a:gd name="connsiteY2" fmla="*/ 2809875 h 2809875"/>
                  <a:gd name="connsiteX3" fmla="*/ 1752600 w 2006600"/>
                  <a:gd name="connsiteY3" fmla="*/ 2809875 h 2809875"/>
                  <a:gd name="connsiteX4" fmla="*/ 0 w 2006600"/>
                  <a:gd name="connsiteY4" fmla="*/ 0 h 2809875"/>
                  <a:gd name="connsiteX0" fmla="*/ 0 w 2120900"/>
                  <a:gd name="connsiteY0" fmla="*/ 0 h 3019425"/>
                  <a:gd name="connsiteX1" fmla="*/ 2006600 w 2120900"/>
                  <a:gd name="connsiteY1" fmla="*/ 2600325 h 3019425"/>
                  <a:gd name="connsiteX2" fmla="*/ 2120900 w 2120900"/>
                  <a:gd name="connsiteY2" fmla="*/ 3019425 h 3019425"/>
                  <a:gd name="connsiteX3" fmla="*/ 1752600 w 2120900"/>
                  <a:gd name="connsiteY3" fmla="*/ 2809875 h 3019425"/>
                  <a:gd name="connsiteX4" fmla="*/ 0 w 2120900"/>
                  <a:gd name="connsiteY4" fmla="*/ 0 h 3019425"/>
                  <a:gd name="connsiteX0" fmla="*/ 0 w 2006600"/>
                  <a:gd name="connsiteY0" fmla="*/ 0 h 2809875"/>
                  <a:gd name="connsiteX1" fmla="*/ 2006600 w 2006600"/>
                  <a:gd name="connsiteY1" fmla="*/ 2600325 h 2809875"/>
                  <a:gd name="connsiteX2" fmla="*/ 1752600 w 2006600"/>
                  <a:gd name="connsiteY2" fmla="*/ 2809875 h 2809875"/>
                  <a:gd name="connsiteX3" fmla="*/ 0 w 2006600"/>
                  <a:gd name="connsiteY3" fmla="*/ 0 h 2809875"/>
                  <a:gd name="connsiteX0" fmla="*/ 0 w 2006600"/>
                  <a:gd name="connsiteY0" fmla="*/ 0 h 3019425"/>
                  <a:gd name="connsiteX1" fmla="*/ 2006600 w 2006600"/>
                  <a:gd name="connsiteY1" fmla="*/ 2600325 h 3019425"/>
                  <a:gd name="connsiteX2" fmla="*/ 1876425 w 2006600"/>
                  <a:gd name="connsiteY2" fmla="*/ 3019425 h 3019425"/>
                  <a:gd name="connsiteX3" fmla="*/ 0 w 2006600"/>
                  <a:gd name="connsiteY3" fmla="*/ 0 h 3019425"/>
                  <a:gd name="connsiteX0" fmla="*/ 0 w 2149475"/>
                  <a:gd name="connsiteY0" fmla="*/ 0 h 3019425"/>
                  <a:gd name="connsiteX1" fmla="*/ 2149475 w 2149475"/>
                  <a:gd name="connsiteY1" fmla="*/ 2943225 h 3019425"/>
                  <a:gd name="connsiteX2" fmla="*/ 1876425 w 2149475"/>
                  <a:gd name="connsiteY2" fmla="*/ 3019425 h 3019425"/>
                  <a:gd name="connsiteX3" fmla="*/ 0 w 2149475"/>
                  <a:gd name="connsiteY3" fmla="*/ 0 h 3019425"/>
                  <a:gd name="connsiteX0" fmla="*/ 0 w 2149475"/>
                  <a:gd name="connsiteY0" fmla="*/ 21985 h 3041410"/>
                  <a:gd name="connsiteX1" fmla="*/ 2149475 w 2149475"/>
                  <a:gd name="connsiteY1" fmla="*/ 2965210 h 3041410"/>
                  <a:gd name="connsiteX2" fmla="*/ 1876425 w 2149475"/>
                  <a:gd name="connsiteY2" fmla="*/ 3041410 h 3041410"/>
                  <a:gd name="connsiteX3" fmla="*/ 0 w 2149475"/>
                  <a:gd name="connsiteY3" fmla="*/ 21985 h 3041410"/>
                  <a:gd name="connsiteX0" fmla="*/ 85514 w 2234989"/>
                  <a:gd name="connsiteY0" fmla="*/ 21985 h 3041410"/>
                  <a:gd name="connsiteX1" fmla="*/ 2234989 w 2234989"/>
                  <a:gd name="connsiteY1" fmla="*/ 2965210 h 3041410"/>
                  <a:gd name="connsiteX2" fmla="*/ 1961939 w 2234989"/>
                  <a:gd name="connsiteY2" fmla="*/ 3041410 h 3041410"/>
                  <a:gd name="connsiteX3" fmla="*/ 85514 w 2234989"/>
                  <a:gd name="connsiteY3" fmla="*/ 21985 h 3041410"/>
                  <a:gd name="connsiteX0" fmla="*/ 96356 w 2245831"/>
                  <a:gd name="connsiteY0" fmla="*/ 21985 h 3041410"/>
                  <a:gd name="connsiteX1" fmla="*/ 2245831 w 2245831"/>
                  <a:gd name="connsiteY1" fmla="*/ 2965210 h 3041410"/>
                  <a:gd name="connsiteX2" fmla="*/ 1972781 w 2245831"/>
                  <a:gd name="connsiteY2" fmla="*/ 3041410 h 3041410"/>
                  <a:gd name="connsiteX3" fmla="*/ 96356 w 2245831"/>
                  <a:gd name="connsiteY3" fmla="*/ 21985 h 3041410"/>
                  <a:gd name="connsiteX0" fmla="*/ 96356 w 2245831"/>
                  <a:gd name="connsiteY0" fmla="*/ 32791 h 3052216"/>
                  <a:gd name="connsiteX1" fmla="*/ 2245831 w 2245831"/>
                  <a:gd name="connsiteY1" fmla="*/ 2976016 h 3052216"/>
                  <a:gd name="connsiteX2" fmla="*/ 1972781 w 2245831"/>
                  <a:gd name="connsiteY2" fmla="*/ 3052216 h 3052216"/>
                  <a:gd name="connsiteX3" fmla="*/ 96356 w 2245831"/>
                  <a:gd name="connsiteY3" fmla="*/ 32791 h 3052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45831" h="3052216">
                    <a:moveTo>
                      <a:pt x="96356" y="32791"/>
                    </a:moveTo>
                    <a:cubicBezTo>
                      <a:pt x="650923" y="-300584"/>
                      <a:pt x="1529339" y="1994941"/>
                      <a:pt x="2245831" y="2976016"/>
                    </a:cubicBezTo>
                    <a:lnTo>
                      <a:pt x="1972781" y="3052216"/>
                    </a:lnTo>
                    <a:cubicBezTo>
                      <a:pt x="1347306" y="2045741"/>
                      <a:pt x="-430694" y="610641"/>
                      <a:pt x="96356" y="32791"/>
                    </a:cubicBezTo>
                    <a:close/>
                  </a:path>
                </a:pathLst>
              </a:custGeom>
              <a:solidFill>
                <a:srgbClr val="83E8D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Rectangle 11">
                <a:extLst>
                  <a:ext uri="{FF2B5EF4-FFF2-40B4-BE49-F238E27FC236}">
                    <a16:creationId xmlns:a16="http://schemas.microsoft.com/office/drawing/2014/main" id="{299C92D3-FFEE-91DF-8193-BD8261835F57}"/>
                  </a:ext>
                </a:extLst>
              </p:cNvPr>
              <p:cNvSpPr/>
              <p:nvPr/>
            </p:nvSpPr>
            <p:spPr>
              <a:xfrm>
                <a:off x="5486400" y="1852978"/>
                <a:ext cx="1170883" cy="463035"/>
              </a:xfrm>
              <a:custGeom>
                <a:avLst/>
                <a:gdLst>
                  <a:gd name="connsiteX0" fmla="*/ 0 w 1965960"/>
                  <a:gd name="connsiteY0" fmla="*/ 0 h 792480"/>
                  <a:gd name="connsiteX1" fmla="*/ 1965960 w 1965960"/>
                  <a:gd name="connsiteY1" fmla="*/ 0 h 792480"/>
                  <a:gd name="connsiteX2" fmla="*/ 1965960 w 1965960"/>
                  <a:gd name="connsiteY2" fmla="*/ 792480 h 792480"/>
                  <a:gd name="connsiteX3" fmla="*/ 0 w 1965960"/>
                  <a:gd name="connsiteY3" fmla="*/ 792480 h 792480"/>
                  <a:gd name="connsiteX4" fmla="*/ 0 w 1965960"/>
                  <a:gd name="connsiteY4" fmla="*/ 0 h 792480"/>
                  <a:gd name="connsiteX0" fmla="*/ 198120 w 1965960"/>
                  <a:gd name="connsiteY0" fmla="*/ 0 h 1059180"/>
                  <a:gd name="connsiteX1" fmla="*/ 1965960 w 1965960"/>
                  <a:gd name="connsiteY1" fmla="*/ 266700 h 1059180"/>
                  <a:gd name="connsiteX2" fmla="*/ 1965960 w 1965960"/>
                  <a:gd name="connsiteY2" fmla="*/ 1059180 h 1059180"/>
                  <a:gd name="connsiteX3" fmla="*/ 0 w 1965960"/>
                  <a:gd name="connsiteY3" fmla="*/ 1059180 h 1059180"/>
                  <a:gd name="connsiteX4" fmla="*/ 198120 w 1965960"/>
                  <a:gd name="connsiteY4" fmla="*/ 0 h 1059180"/>
                  <a:gd name="connsiteX0" fmla="*/ 198120 w 1965960"/>
                  <a:gd name="connsiteY0" fmla="*/ 0 h 1059180"/>
                  <a:gd name="connsiteX1" fmla="*/ 1965960 w 1965960"/>
                  <a:gd name="connsiteY1" fmla="*/ 266700 h 1059180"/>
                  <a:gd name="connsiteX2" fmla="*/ 1965960 w 1965960"/>
                  <a:gd name="connsiteY2" fmla="*/ 1059180 h 1059180"/>
                  <a:gd name="connsiteX3" fmla="*/ 0 w 1965960"/>
                  <a:gd name="connsiteY3" fmla="*/ 1059180 h 1059180"/>
                  <a:gd name="connsiteX4" fmla="*/ 198120 w 1965960"/>
                  <a:gd name="connsiteY4" fmla="*/ 0 h 1059180"/>
                  <a:gd name="connsiteX0" fmla="*/ 326265 w 2094105"/>
                  <a:gd name="connsiteY0" fmla="*/ 0 h 1059180"/>
                  <a:gd name="connsiteX1" fmla="*/ 2094105 w 2094105"/>
                  <a:gd name="connsiteY1" fmla="*/ 266700 h 1059180"/>
                  <a:gd name="connsiteX2" fmla="*/ 2094105 w 2094105"/>
                  <a:gd name="connsiteY2" fmla="*/ 1059180 h 1059180"/>
                  <a:gd name="connsiteX3" fmla="*/ 128145 w 2094105"/>
                  <a:gd name="connsiteY3" fmla="*/ 1059180 h 1059180"/>
                  <a:gd name="connsiteX4" fmla="*/ 189105 w 2094105"/>
                  <a:gd name="connsiteY4" fmla="*/ 236220 h 1059180"/>
                  <a:gd name="connsiteX5" fmla="*/ 326265 w 2094105"/>
                  <a:gd name="connsiteY5" fmla="*/ 0 h 1059180"/>
                  <a:gd name="connsiteX0" fmla="*/ 672582 w 2440422"/>
                  <a:gd name="connsiteY0" fmla="*/ 0 h 1059180"/>
                  <a:gd name="connsiteX1" fmla="*/ 2440422 w 2440422"/>
                  <a:gd name="connsiteY1" fmla="*/ 266700 h 1059180"/>
                  <a:gd name="connsiteX2" fmla="*/ 2440422 w 2440422"/>
                  <a:gd name="connsiteY2" fmla="*/ 1059180 h 1059180"/>
                  <a:gd name="connsiteX3" fmla="*/ 474462 w 2440422"/>
                  <a:gd name="connsiteY3" fmla="*/ 1059180 h 1059180"/>
                  <a:gd name="connsiteX4" fmla="*/ 535422 w 2440422"/>
                  <a:gd name="connsiteY4" fmla="*/ 236220 h 1059180"/>
                  <a:gd name="connsiteX5" fmla="*/ 672582 w 2440422"/>
                  <a:gd name="connsiteY5" fmla="*/ 0 h 1059180"/>
                  <a:gd name="connsiteX0" fmla="*/ 707265 w 2475105"/>
                  <a:gd name="connsiteY0" fmla="*/ 0 h 1059180"/>
                  <a:gd name="connsiteX1" fmla="*/ 2475105 w 2475105"/>
                  <a:gd name="connsiteY1" fmla="*/ 266700 h 1059180"/>
                  <a:gd name="connsiteX2" fmla="*/ 2475105 w 2475105"/>
                  <a:gd name="connsiteY2" fmla="*/ 1059180 h 1059180"/>
                  <a:gd name="connsiteX3" fmla="*/ 509145 w 2475105"/>
                  <a:gd name="connsiteY3" fmla="*/ 1059180 h 1059180"/>
                  <a:gd name="connsiteX4" fmla="*/ 570105 w 2475105"/>
                  <a:gd name="connsiteY4" fmla="*/ 236220 h 1059180"/>
                  <a:gd name="connsiteX5" fmla="*/ 707265 w 2475105"/>
                  <a:gd name="connsiteY5" fmla="*/ 0 h 1059180"/>
                  <a:gd name="connsiteX0" fmla="*/ 707265 w 2475105"/>
                  <a:gd name="connsiteY0" fmla="*/ 0 h 1059180"/>
                  <a:gd name="connsiteX1" fmla="*/ 2056007 w 2475105"/>
                  <a:gd name="connsiteY1" fmla="*/ 68580 h 1059180"/>
                  <a:gd name="connsiteX2" fmla="*/ 2475105 w 2475105"/>
                  <a:gd name="connsiteY2" fmla="*/ 266700 h 1059180"/>
                  <a:gd name="connsiteX3" fmla="*/ 2475105 w 2475105"/>
                  <a:gd name="connsiteY3" fmla="*/ 1059180 h 1059180"/>
                  <a:gd name="connsiteX4" fmla="*/ 509145 w 2475105"/>
                  <a:gd name="connsiteY4" fmla="*/ 1059180 h 1059180"/>
                  <a:gd name="connsiteX5" fmla="*/ 570105 w 2475105"/>
                  <a:gd name="connsiteY5" fmla="*/ 236220 h 1059180"/>
                  <a:gd name="connsiteX6" fmla="*/ 707265 w 2475105"/>
                  <a:gd name="connsiteY6" fmla="*/ 0 h 1059180"/>
                  <a:gd name="connsiteX0" fmla="*/ 707265 w 2475105"/>
                  <a:gd name="connsiteY0" fmla="*/ 91999 h 1151179"/>
                  <a:gd name="connsiteX1" fmla="*/ 2056007 w 2475105"/>
                  <a:gd name="connsiteY1" fmla="*/ 160579 h 1151179"/>
                  <a:gd name="connsiteX2" fmla="*/ 2475105 w 2475105"/>
                  <a:gd name="connsiteY2" fmla="*/ 358699 h 1151179"/>
                  <a:gd name="connsiteX3" fmla="*/ 2475105 w 2475105"/>
                  <a:gd name="connsiteY3" fmla="*/ 1151179 h 1151179"/>
                  <a:gd name="connsiteX4" fmla="*/ 509145 w 2475105"/>
                  <a:gd name="connsiteY4" fmla="*/ 1151179 h 1151179"/>
                  <a:gd name="connsiteX5" fmla="*/ 570105 w 2475105"/>
                  <a:gd name="connsiteY5" fmla="*/ 328219 h 1151179"/>
                  <a:gd name="connsiteX6" fmla="*/ 707265 w 2475105"/>
                  <a:gd name="connsiteY6" fmla="*/ 91999 h 1151179"/>
                  <a:gd name="connsiteX0" fmla="*/ 707265 w 2475105"/>
                  <a:gd name="connsiteY0" fmla="*/ 71776 h 1130956"/>
                  <a:gd name="connsiteX1" fmla="*/ 2056007 w 2475105"/>
                  <a:gd name="connsiteY1" fmla="*/ 140356 h 1130956"/>
                  <a:gd name="connsiteX2" fmla="*/ 2475105 w 2475105"/>
                  <a:gd name="connsiteY2" fmla="*/ 338476 h 1130956"/>
                  <a:gd name="connsiteX3" fmla="*/ 2475105 w 2475105"/>
                  <a:gd name="connsiteY3" fmla="*/ 1130956 h 1130956"/>
                  <a:gd name="connsiteX4" fmla="*/ 509145 w 2475105"/>
                  <a:gd name="connsiteY4" fmla="*/ 1130956 h 1130956"/>
                  <a:gd name="connsiteX5" fmla="*/ 570105 w 2475105"/>
                  <a:gd name="connsiteY5" fmla="*/ 307996 h 1130956"/>
                  <a:gd name="connsiteX6" fmla="*/ 707265 w 2475105"/>
                  <a:gd name="connsiteY6" fmla="*/ 71776 h 1130956"/>
                  <a:gd name="connsiteX0" fmla="*/ 707265 w 3480945"/>
                  <a:gd name="connsiteY0" fmla="*/ 71776 h 1130956"/>
                  <a:gd name="connsiteX1" fmla="*/ 2056007 w 3480945"/>
                  <a:gd name="connsiteY1" fmla="*/ 140356 h 1130956"/>
                  <a:gd name="connsiteX2" fmla="*/ 3480945 w 3480945"/>
                  <a:gd name="connsiteY2" fmla="*/ 384196 h 1130956"/>
                  <a:gd name="connsiteX3" fmla="*/ 2475105 w 3480945"/>
                  <a:gd name="connsiteY3" fmla="*/ 1130956 h 1130956"/>
                  <a:gd name="connsiteX4" fmla="*/ 509145 w 3480945"/>
                  <a:gd name="connsiteY4" fmla="*/ 1130956 h 1130956"/>
                  <a:gd name="connsiteX5" fmla="*/ 570105 w 3480945"/>
                  <a:gd name="connsiteY5" fmla="*/ 307996 h 1130956"/>
                  <a:gd name="connsiteX6" fmla="*/ 707265 w 3480945"/>
                  <a:gd name="connsiteY6" fmla="*/ 71776 h 1130956"/>
                  <a:gd name="connsiteX0" fmla="*/ 707265 w 3480945"/>
                  <a:gd name="connsiteY0" fmla="*/ 71776 h 1130956"/>
                  <a:gd name="connsiteX1" fmla="*/ 2056007 w 3480945"/>
                  <a:gd name="connsiteY1" fmla="*/ 140356 h 1130956"/>
                  <a:gd name="connsiteX2" fmla="*/ 3480945 w 3480945"/>
                  <a:gd name="connsiteY2" fmla="*/ 384196 h 1130956"/>
                  <a:gd name="connsiteX3" fmla="*/ 2475105 w 3480945"/>
                  <a:gd name="connsiteY3" fmla="*/ 1130956 h 1130956"/>
                  <a:gd name="connsiteX4" fmla="*/ 509145 w 3480945"/>
                  <a:gd name="connsiteY4" fmla="*/ 1130956 h 1130956"/>
                  <a:gd name="connsiteX5" fmla="*/ 570105 w 3480945"/>
                  <a:gd name="connsiteY5" fmla="*/ 307996 h 1130956"/>
                  <a:gd name="connsiteX6" fmla="*/ 707265 w 3480945"/>
                  <a:gd name="connsiteY6" fmla="*/ 71776 h 1130956"/>
                  <a:gd name="connsiteX0" fmla="*/ 707265 w 3480945"/>
                  <a:gd name="connsiteY0" fmla="*/ 71776 h 1130956"/>
                  <a:gd name="connsiteX1" fmla="*/ 2056007 w 3480945"/>
                  <a:gd name="connsiteY1" fmla="*/ 140356 h 1130956"/>
                  <a:gd name="connsiteX2" fmla="*/ 3480945 w 3480945"/>
                  <a:gd name="connsiteY2" fmla="*/ 384196 h 1130956"/>
                  <a:gd name="connsiteX3" fmla="*/ 2475105 w 3480945"/>
                  <a:gd name="connsiteY3" fmla="*/ 1130956 h 1130956"/>
                  <a:gd name="connsiteX4" fmla="*/ 509145 w 3480945"/>
                  <a:gd name="connsiteY4" fmla="*/ 1130956 h 1130956"/>
                  <a:gd name="connsiteX5" fmla="*/ 570105 w 3480945"/>
                  <a:gd name="connsiteY5" fmla="*/ 307996 h 1130956"/>
                  <a:gd name="connsiteX6" fmla="*/ 707265 w 3480945"/>
                  <a:gd name="connsiteY6" fmla="*/ 71776 h 1130956"/>
                  <a:gd name="connsiteX0" fmla="*/ 707265 w 3480945"/>
                  <a:gd name="connsiteY0" fmla="*/ 71776 h 1130956"/>
                  <a:gd name="connsiteX1" fmla="*/ 2056007 w 3480945"/>
                  <a:gd name="connsiteY1" fmla="*/ 140356 h 1130956"/>
                  <a:gd name="connsiteX2" fmla="*/ 3480945 w 3480945"/>
                  <a:gd name="connsiteY2" fmla="*/ 384196 h 1130956"/>
                  <a:gd name="connsiteX3" fmla="*/ 2475105 w 3480945"/>
                  <a:gd name="connsiteY3" fmla="*/ 1130956 h 1130956"/>
                  <a:gd name="connsiteX4" fmla="*/ 509145 w 3480945"/>
                  <a:gd name="connsiteY4" fmla="*/ 1130956 h 1130956"/>
                  <a:gd name="connsiteX5" fmla="*/ 570105 w 3480945"/>
                  <a:gd name="connsiteY5" fmla="*/ 307996 h 1130956"/>
                  <a:gd name="connsiteX6" fmla="*/ 707265 w 3480945"/>
                  <a:gd name="connsiteY6" fmla="*/ 71776 h 1130956"/>
                  <a:gd name="connsiteX0" fmla="*/ 1305991 w 4079671"/>
                  <a:gd name="connsiteY0" fmla="*/ 71776 h 1130956"/>
                  <a:gd name="connsiteX1" fmla="*/ 2654733 w 4079671"/>
                  <a:gd name="connsiteY1" fmla="*/ 140356 h 1130956"/>
                  <a:gd name="connsiteX2" fmla="*/ 4079671 w 4079671"/>
                  <a:gd name="connsiteY2" fmla="*/ 384196 h 1130956"/>
                  <a:gd name="connsiteX3" fmla="*/ 3073831 w 4079671"/>
                  <a:gd name="connsiteY3" fmla="*/ 1130956 h 1130956"/>
                  <a:gd name="connsiteX4" fmla="*/ 1107871 w 4079671"/>
                  <a:gd name="connsiteY4" fmla="*/ 1130956 h 1130956"/>
                  <a:gd name="connsiteX5" fmla="*/ 358395 w 4079671"/>
                  <a:gd name="connsiteY5" fmla="*/ 246440 h 1130956"/>
                  <a:gd name="connsiteX6" fmla="*/ 1305991 w 4079671"/>
                  <a:gd name="connsiteY6" fmla="*/ 71776 h 1130956"/>
                  <a:gd name="connsiteX0" fmla="*/ 2530647 w 4079671"/>
                  <a:gd name="connsiteY0" fmla="*/ 0 h 1510590"/>
                  <a:gd name="connsiteX1" fmla="*/ 2654733 w 4079671"/>
                  <a:gd name="connsiteY1" fmla="*/ 519990 h 1510590"/>
                  <a:gd name="connsiteX2" fmla="*/ 4079671 w 4079671"/>
                  <a:gd name="connsiteY2" fmla="*/ 763830 h 1510590"/>
                  <a:gd name="connsiteX3" fmla="*/ 3073831 w 4079671"/>
                  <a:gd name="connsiteY3" fmla="*/ 1510590 h 1510590"/>
                  <a:gd name="connsiteX4" fmla="*/ 1107871 w 4079671"/>
                  <a:gd name="connsiteY4" fmla="*/ 1510590 h 1510590"/>
                  <a:gd name="connsiteX5" fmla="*/ 358395 w 4079671"/>
                  <a:gd name="connsiteY5" fmla="*/ 626074 h 1510590"/>
                  <a:gd name="connsiteX6" fmla="*/ 2530647 w 4079671"/>
                  <a:gd name="connsiteY6" fmla="*/ 0 h 1510590"/>
                  <a:gd name="connsiteX0" fmla="*/ 2530647 w 4079671"/>
                  <a:gd name="connsiteY0" fmla="*/ 0 h 1510590"/>
                  <a:gd name="connsiteX1" fmla="*/ 4079671 w 4079671"/>
                  <a:gd name="connsiteY1" fmla="*/ 763830 h 1510590"/>
                  <a:gd name="connsiteX2" fmla="*/ 3073831 w 4079671"/>
                  <a:gd name="connsiteY2" fmla="*/ 1510590 h 1510590"/>
                  <a:gd name="connsiteX3" fmla="*/ 1107871 w 4079671"/>
                  <a:gd name="connsiteY3" fmla="*/ 1510590 h 1510590"/>
                  <a:gd name="connsiteX4" fmla="*/ 358395 w 4079671"/>
                  <a:gd name="connsiteY4" fmla="*/ 626074 h 1510590"/>
                  <a:gd name="connsiteX5" fmla="*/ 2530647 w 4079671"/>
                  <a:gd name="connsiteY5" fmla="*/ 0 h 1510590"/>
                  <a:gd name="connsiteX0" fmla="*/ 2172252 w 3721276"/>
                  <a:gd name="connsiteY0" fmla="*/ 0 h 1510590"/>
                  <a:gd name="connsiteX1" fmla="*/ 3721276 w 3721276"/>
                  <a:gd name="connsiteY1" fmla="*/ 763830 h 1510590"/>
                  <a:gd name="connsiteX2" fmla="*/ 2715436 w 3721276"/>
                  <a:gd name="connsiteY2" fmla="*/ 1510590 h 1510590"/>
                  <a:gd name="connsiteX3" fmla="*/ 0 w 3721276"/>
                  <a:gd name="connsiteY3" fmla="*/ 626074 h 1510590"/>
                  <a:gd name="connsiteX4" fmla="*/ 2172252 w 3721276"/>
                  <a:gd name="connsiteY4" fmla="*/ 0 h 1510590"/>
                  <a:gd name="connsiteX0" fmla="*/ 2172252 w 3721276"/>
                  <a:gd name="connsiteY0" fmla="*/ 0 h 1161773"/>
                  <a:gd name="connsiteX1" fmla="*/ 3721276 w 3721276"/>
                  <a:gd name="connsiteY1" fmla="*/ 763830 h 1161773"/>
                  <a:gd name="connsiteX2" fmla="*/ 446217 w 3721276"/>
                  <a:gd name="connsiteY2" fmla="*/ 1161773 h 1161773"/>
                  <a:gd name="connsiteX3" fmla="*/ 0 w 3721276"/>
                  <a:gd name="connsiteY3" fmla="*/ 626074 h 1161773"/>
                  <a:gd name="connsiteX4" fmla="*/ 2172252 w 3721276"/>
                  <a:gd name="connsiteY4" fmla="*/ 0 h 1161773"/>
                  <a:gd name="connsiteX0" fmla="*/ 2172252 w 3721276"/>
                  <a:gd name="connsiteY0" fmla="*/ 0 h 1161773"/>
                  <a:gd name="connsiteX1" fmla="*/ 3721276 w 3721276"/>
                  <a:gd name="connsiteY1" fmla="*/ 763830 h 1161773"/>
                  <a:gd name="connsiteX2" fmla="*/ 446217 w 3721276"/>
                  <a:gd name="connsiteY2" fmla="*/ 1161773 h 1161773"/>
                  <a:gd name="connsiteX3" fmla="*/ 0 w 3721276"/>
                  <a:gd name="connsiteY3" fmla="*/ 626074 h 1161773"/>
                  <a:gd name="connsiteX4" fmla="*/ 2172252 w 3721276"/>
                  <a:gd name="connsiteY4" fmla="*/ 0 h 1161773"/>
                  <a:gd name="connsiteX0" fmla="*/ 2172252 w 2784773"/>
                  <a:gd name="connsiteY0" fmla="*/ 0 h 1161773"/>
                  <a:gd name="connsiteX1" fmla="*/ 2784773 w 2784773"/>
                  <a:gd name="connsiteY1" fmla="*/ 312420 h 1161773"/>
                  <a:gd name="connsiteX2" fmla="*/ 446217 w 2784773"/>
                  <a:gd name="connsiteY2" fmla="*/ 1161773 h 1161773"/>
                  <a:gd name="connsiteX3" fmla="*/ 0 w 2784773"/>
                  <a:gd name="connsiteY3" fmla="*/ 626074 h 1161773"/>
                  <a:gd name="connsiteX4" fmla="*/ 2172252 w 2784773"/>
                  <a:gd name="connsiteY4" fmla="*/ 0 h 1161773"/>
                  <a:gd name="connsiteX0" fmla="*/ 2172252 w 2856812"/>
                  <a:gd name="connsiteY0" fmla="*/ 0 h 1161773"/>
                  <a:gd name="connsiteX1" fmla="*/ 2856812 w 2856812"/>
                  <a:gd name="connsiteY1" fmla="*/ 415013 h 1161773"/>
                  <a:gd name="connsiteX2" fmla="*/ 446217 w 2856812"/>
                  <a:gd name="connsiteY2" fmla="*/ 1161773 h 1161773"/>
                  <a:gd name="connsiteX3" fmla="*/ 0 w 2856812"/>
                  <a:gd name="connsiteY3" fmla="*/ 626074 h 1161773"/>
                  <a:gd name="connsiteX4" fmla="*/ 2172252 w 2856812"/>
                  <a:gd name="connsiteY4" fmla="*/ 0 h 1161773"/>
                  <a:gd name="connsiteX0" fmla="*/ 2370358 w 3054918"/>
                  <a:gd name="connsiteY0" fmla="*/ 0 h 1161773"/>
                  <a:gd name="connsiteX1" fmla="*/ 3054918 w 3054918"/>
                  <a:gd name="connsiteY1" fmla="*/ 415013 h 1161773"/>
                  <a:gd name="connsiteX2" fmla="*/ 644323 w 3054918"/>
                  <a:gd name="connsiteY2" fmla="*/ 1161773 h 1161773"/>
                  <a:gd name="connsiteX3" fmla="*/ 0 w 3054918"/>
                  <a:gd name="connsiteY3" fmla="*/ 810742 h 1161773"/>
                  <a:gd name="connsiteX4" fmla="*/ 2370358 w 3054918"/>
                  <a:gd name="connsiteY4" fmla="*/ 0 h 1161773"/>
                  <a:gd name="connsiteX0" fmla="*/ 2370358 w 3054918"/>
                  <a:gd name="connsiteY0" fmla="*/ 0 h 1223329"/>
                  <a:gd name="connsiteX1" fmla="*/ 3054918 w 3054918"/>
                  <a:gd name="connsiteY1" fmla="*/ 476569 h 1223329"/>
                  <a:gd name="connsiteX2" fmla="*/ 644323 w 3054918"/>
                  <a:gd name="connsiteY2" fmla="*/ 1223329 h 1223329"/>
                  <a:gd name="connsiteX3" fmla="*/ 0 w 3054918"/>
                  <a:gd name="connsiteY3" fmla="*/ 872298 h 1223329"/>
                  <a:gd name="connsiteX4" fmla="*/ 2370358 w 3054918"/>
                  <a:gd name="connsiteY4" fmla="*/ 0 h 1223329"/>
                  <a:gd name="connsiteX0" fmla="*/ 2370358 w 3054918"/>
                  <a:gd name="connsiteY0" fmla="*/ 3237 h 1226566"/>
                  <a:gd name="connsiteX1" fmla="*/ 3054918 w 3054918"/>
                  <a:gd name="connsiteY1" fmla="*/ 479806 h 1226566"/>
                  <a:gd name="connsiteX2" fmla="*/ 644323 w 3054918"/>
                  <a:gd name="connsiteY2" fmla="*/ 1226566 h 1226566"/>
                  <a:gd name="connsiteX3" fmla="*/ 0 w 3054918"/>
                  <a:gd name="connsiteY3" fmla="*/ 875535 h 1226566"/>
                  <a:gd name="connsiteX4" fmla="*/ 1590490 w 3054918"/>
                  <a:gd name="connsiteY4" fmla="*/ 406940 h 1226566"/>
                  <a:gd name="connsiteX5" fmla="*/ 2370358 w 3054918"/>
                  <a:gd name="connsiteY5" fmla="*/ 3237 h 1226566"/>
                  <a:gd name="connsiteX0" fmla="*/ 2370358 w 3054918"/>
                  <a:gd name="connsiteY0" fmla="*/ 3237 h 1226566"/>
                  <a:gd name="connsiteX1" fmla="*/ 3054918 w 3054918"/>
                  <a:gd name="connsiteY1" fmla="*/ 479806 h 1226566"/>
                  <a:gd name="connsiteX2" fmla="*/ 644323 w 3054918"/>
                  <a:gd name="connsiteY2" fmla="*/ 1226566 h 1226566"/>
                  <a:gd name="connsiteX3" fmla="*/ 0 w 3054918"/>
                  <a:gd name="connsiteY3" fmla="*/ 875535 h 1226566"/>
                  <a:gd name="connsiteX4" fmla="*/ 1590490 w 3054918"/>
                  <a:gd name="connsiteY4" fmla="*/ 406940 h 1226566"/>
                  <a:gd name="connsiteX5" fmla="*/ 2370358 w 3054918"/>
                  <a:gd name="connsiteY5" fmla="*/ 3237 h 1226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54918" h="1226566">
                    <a:moveTo>
                      <a:pt x="2370358" y="3237"/>
                    </a:moveTo>
                    <a:cubicBezTo>
                      <a:pt x="2990571" y="26196"/>
                      <a:pt x="2964387" y="228041"/>
                      <a:pt x="3054918" y="479806"/>
                    </a:cubicBezTo>
                    <a:cubicBezTo>
                      <a:pt x="2719638" y="728726"/>
                      <a:pt x="1276783" y="977646"/>
                      <a:pt x="644323" y="1226566"/>
                    </a:cubicBezTo>
                    <a:cubicBezTo>
                      <a:pt x="81361" y="1068517"/>
                      <a:pt x="148739" y="1054101"/>
                      <a:pt x="0" y="875535"/>
                    </a:cubicBezTo>
                    <a:cubicBezTo>
                      <a:pt x="138366" y="713699"/>
                      <a:pt x="1195430" y="569145"/>
                      <a:pt x="1590490" y="406940"/>
                    </a:cubicBezTo>
                    <a:cubicBezTo>
                      <a:pt x="1985550" y="261557"/>
                      <a:pt x="2106958" y="-34139"/>
                      <a:pt x="2370358" y="3237"/>
                    </a:cubicBezTo>
                    <a:close/>
                  </a:path>
                </a:pathLst>
              </a:custGeom>
              <a:solidFill>
                <a:srgbClr val="FFA9C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118C85B9-ADA2-03C7-BF46-FC1D80499F04}"/>
                  </a:ext>
                </a:extLst>
              </p:cNvPr>
              <p:cNvSpPr/>
              <p:nvPr/>
            </p:nvSpPr>
            <p:spPr>
              <a:xfrm>
                <a:off x="5486400" y="1927240"/>
                <a:ext cx="790575" cy="276225"/>
              </a:xfrm>
              <a:custGeom>
                <a:avLst/>
                <a:gdLst>
                  <a:gd name="connsiteX0" fmla="*/ 0 w 790575"/>
                  <a:gd name="connsiteY0" fmla="*/ 276225 h 276225"/>
                  <a:gd name="connsiteX1" fmla="*/ 200025 w 790575"/>
                  <a:gd name="connsiteY1" fmla="*/ 142875 h 276225"/>
                  <a:gd name="connsiteX2" fmla="*/ 600075 w 790575"/>
                  <a:gd name="connsiteY2" fmla="*/ 142875 h 276225"/>
                  <a:gd name="connsiteX3" fmla="*/ 790575 w 790575"/>
                  <a:gd name="connsiteY3" fmla="*/ 0 h 276225"/>
                  <a:gd name="connsiteX4" fmla="*/ 790575 w 790575"/>
                  <a:gd name="connsiteY4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0575" h="276225">
                    <a:moveTo>
                      <a:pt x="0" y="276225"/>
                    </a:moveTo>
                    <a:cubicBezTo>
                      <a:pt x="50006" y="220662"/>
                      <a:pt x="100013" y="165100"/>
                      <a:pt x="200025" y="142875"/>
                    </a:cubicBezTo>
                    <a:cubicBezTo>
                      <a:pt x="300037" y="120650"/>
                      <a:pt x="501650" y="166687"/>
                      <a:pt x="600075" y="142875"/>
                    </a:cubicBezTo>
                    <a:cubicBezTo>
                      <a:pt x="698500" y="119062"/>
                      <a:pt x="790575" y="0"/>
                      <a:pt x="790575" y="0"/>
                    </a:cubicBezTo>
                    <a:lnTo>
                      <a:pt x="790575" y="0"/>
                    </a:lnTo>
                  </a:path>
                </a:pathLst>
              </a:custGeom>
              <a:solidFill>
                <a:srgbClr val="FFA9CC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65737E9E-B4B1-9CBB-CF43-B0346BBB200D}"/>
                  </a:ext>
                </a:extLst>
              </p:cNvPr>
              <p:cNvGrpSpPr/>
              <p:nvPr/>
            </p:nvGrpSpPr>
            <p:grpSpPr>
              <a:xfrm>
                <a:off x="5747024" y="3931525"/>
                <a:ext cx="2102197" cy="1319911"/>
                <a:chOff x="5997575" y="4094105"/>
                <a:chExt cx="2102197" cy="1319911"/>
              </a:xfrm>
            </p:grpSpPr>
            <p:sp>
              <p:nvSpPr>
                <p:cNvPr id="96" name="Rectangle 7">
                  <a:extLst>
                    <a:ext uri="{FF2B5EF4-FFF2-40B4-BE49-F238E27FC236}">
                      <a16:creationId xmlns:a16="http://schemas.microsoft.com/office/drawing/2014/main" id="{C7B56C1A-96BE-E3F0-9CE9-6DA7E0CB452E}"/>
                    </a:ext>
                  </a:extLst>
                </p:cNvPr>
                <p:cNvSpPr/>
                <p:nvPr/>
              </p:nvSpPr>
              <p:spPr>
                <a:xfrm>
                  <a:off x="5997575" y="4094105"/>
                  <a:ext cx="1801502" cy="1319911"/>
                </a:xfrm>
                <a:custGeom>
                  <a:avLst/>
                  <a:gdLst>
                    <a:gd name="connsiteX0" fmla="*/ 0 w 781050"/>
                    <a:gd name="connsiteY0" fmla="*/ 0 h 495300"/>
                    <a:gd name="connsiteX1" fmla="*/ 781050 w 781050"/>
                    <a:gd name="connsiteY1" fmla="*/ 0 h 495300"/>
                    <a:gd name="connsiteX2" fmla="*/ 781050 w 781050"/>
                    <a:gd name="connsiteY2" fmla="*/ 495300 h 495300"/>
                    <a:gd name="connsiteX3" fmla="*/ 0 w 781050"/>
                    <a:gd name="connsiteY3" fmla="*/ 495300 h 495300"/>
                    <a:gd name="connsiteX4" fmla="*/ 0 w 781050"/>
                    <a:gd name="connsiteY4" fmla="*/ 0 h 495300"/>
                    <a:gd name="connsiteX0" fmla="*/ 371475 w 1152525"/>
                    <a:gd name="connsiteY0" fmla="*/ 0 h 495300"/>
                    <a:gd name="connsiteX1" fmla="*/ 1152525 w 1152525"/>
                    <a:gd name="connsiteY1" fmla="*/ 0 h 495300"/>
                    <a:gd name="connsiteX2" fmla="*/ 1152525 w 1152525"/>
                    <a:gd name="connsiteY2" fmla="*/ 495300 h 495300"/>
                    <a:gd name="connsiteX3" fmla="*/ 0 w 1152525"/>
                    <a:gd name="connsiteY3" fmla="*/ 161925 h 495300"/>
                    <a:gd name="connsiteX4" fmla="*/ 371475 w 1152525"/>
                    <a:gd name="connsiteY4" fmla="*/ 0 h 495300"/>
                    <a:gd name="connsiteX0" fmla="*/ 371475 w 1152525"/>
                    <a:gd name="connsiteY0" fmla="*/ 0 h 590550"/>
                    <a:gd name="connsiteX1" fmla="*/ 1152525 w 1152525"/>
                    <a:gd name="connsiteY1" fmla="*/ 0 h 590550"/>
                    <a:gd name="connsiteX2" fmla="*/ 590550 w 1152525"/>
                    <a:gd name="connsiteY2" fmla="*/ 590550 h 590550"/>
                    <a:gd name="connsiteX3" fmla="*/ 0 w 1152525"/>
                    <a:gd name="connsiteY3" fmla="*/ 161925 h 590550"/>
                    <a:gd name="connsiteX4" fmla="*/ 371475 w 1152525"/>
                    <a:gd name="connsiteY4" fmla="*/ 0 h 590550"/>
                    <a:gd name="connsiteX0" fmla="*/ 371475 w 1533525"/>
                    <a:gd name="connsiteY0" fmla="*/ 114300 h 704850"/>
                    <a:gd name="connsiteX1" fmla="*/ 1533525 w 1533525"/>
                    <a:gd name="connsiteY1" fmla="*/ 0 h 704850"/>
                    <a:gd name="connsiteX2" fmla="*/ 590550 w 1533525"/>
                    <a:gd name="connsiteY2" fmla="*/ 704850 h 704850"/>
                    <a:gd name="connsiteX3" fmla="*/ 0 w 1533525"/>
                    <a:gd name="connsiteY3" fmla="*/ 276225 h 704850"/>
                    <a:gd name="connsiteX4" fmla="*/ 371475 w 1533525"/>
                    <a:gd name="connsiteY4" fmla="*/ 114300 h 704850"/>
                    <a:gd name="connsiteX0" fmla="*/ 1352550 w 1533525"/>
                    <a:gd name="connsiteY0" fmla="*/ 0 h 923925"/>
                    <a:gd name="connsiteX1" fmla="*/ 1533525 w 1533525"/>
                    <a:gd name="connsiteY1" fmla="*/ 219075 h 923925"/>
                    <a:gd name="connsiteX2" fmla="*/ 590550 w 1533525"/>
                    <a:gd name="connsiteY2" fmla="*/ 923925 h 923925"/>
                    <a:gd name="connsiteX3" fmla="*/ 0 w 1533525"/>
                    <a:gd name="connsiteY3" fmla="*/ 495300 h 923925"/>
                    <a:gd name="connsiteX4" fmla="*/ 1352550 w 1533525"/>
                    <a:gd name="connsiteY4" fmla="*/ 0 h 923925"/>
                    <a:gd name="connsiteX0" fmla="*/ 1352550 w 1533525"/>
                    <a:gd name="connsiteY0" fmla="*/ 109497 h 1033422"/>
                    <a:gd name="connsiteX1" fmla="*/ 1533525 w 1533525"/>
                    <a:gd name="connsiteY1" fmla="*/ 328572 h 1033422"/>
                    <a:gd name="connsiteX2" fmla="*/ 590550 w 1533525"/>
                    <a:gd name="connsiteY2" fmla="*/ 1033422 h 1033422"/>
                    <a:gd name="connsiteX3" fmla="*/ 0 w 1533525"/>
                    <a:gd name="connsiteY3" fmla="*/ 604797 h 1033422"/>
                    <a:gd name="connsiteX4" fmla="*/ 1352550 w 1533525"/>
                    <a:gd name="connsiteY4" fmla="*/ 109497 h 1033422"/>
                    <a:gd name="connsiteX0" fmla="*/ 1352550 w 1533525"/>
                    <a:gd name="connsiteY0" fmla="*/ 162757 h 1086682"/>
                    <a:gd name="connsiteX1" fmla="*/ 1533525 w 1533525"/>
                    <a:gd name="connsiteY1" fmla="*/ 381832 h 1086682"/>
                    <a:gd name="connsiteX2" fmla="*/ 590550 w 1533525"/>
                    <a:gd name="connsiteY2" fmla="*/ 1086682 h 1086682"/>
                    <a:gd name="connsiteX3" fmla="*/ 0 w 1533525"/>
                    <a:gd name="connsiteY3" fmla="*/ 658057 h 1086682"/>
                    <a:gd name="connsiteX4" fmla="*/ 1352550 w 1533525"/>
                    <a:gd name="connsiteY4" fmla="*/ 162757 h 1086682"/>
                    <a:gd name="connsiteX0" fmla="*/ 1352550 w 1533525"/>
                    <a:gd name="connsiteY0" fmla="*/ 167454 h 1091379"/>
                    <a:gd name="connsiteX1" fmla="*/ 1533525 w 1533525"/>
                    <a:gd name="connsiteY1" fmla="*/ 386529 h 1091379"/>
                    <a:gd name="connsiteX2" fmla="*/ 590550 w 1533525"/>
                    <a:gd name="connsiteY2" fmla="*/ 1091379 h 1091379"/>
                    <a:gd name="connsiteX3" fmla="*/ 0 w 1533525"/>
                    <a:gd name="connsiteY3" fmla="*/ 662754 h 1091379"/>
                    <a:gd name="connsiteX4" fmla="*/ 1352550 w 1533525"/>
                    <a:gd name="connsiteY4" fmla="*/ 167454 h 1091379"/>
                    <a:gd name="connsiteX0" fmla="*/ 1352550 w 1533936"/>
                    <a:gd name="connsiteY0" fmla="*/ 167454 h 1091379"/>
                    <a:gd name="connsiteX1" fmla="*/ 1533525 w 1533936"/>
                    <a:gd name="connsiteY1" fmla="*/ 386529 h 1091379"/>
                    <a:gd name="connsiteX2" fmla="*/ 590550 w 1533936"/>
                    <a:gd name="connsiteY2" fmla="*/ 1091379 h 1091379"/>
                    <a:gd name="connsiteX3" fmla="*/ 0 w 1533936"/>
                    <a:gd name="connsiteY3" fmla="*/ 662754 h 1091379"/>
                    <a:gd name="connsiteX4" fmla="*/ 1352550 w 1533936"/>
                    <a:gd name="connsiteY4" fmla="*/ 167454 h 1091379"/>
                    <a:gd name="connsiteX0" fmla="*/ 1352550 w 1533948"/>
                    <a:gd name="connsiteY0" fmla="*/ 167454 h 1119954"/>
                    <a:gd name="connsiteX1" fmla="*/ 1533525 w 1533948"/>
                    <a:gd name="connsiteY1" fmla="*/ 386529 h 1119954"/>
                    <a:gd name="connsiteX2" fmla="*/ 609600 w 1533948"/>
                    <a:gd name="connsiteY2" fmla="*/ 1119954 h 1119954"/>
                    <a:gd name="connsiteX3" fmla="*/ 0 w 1533948"/>
                    <a:gd name="connsiteY3" fmla="*/ 662754 h 1119954"/>
                    <a:gd name="connsiteX4" fmla="*/ 1352550 w 1533948"/>
                    <a:gd name="connsiteY4" fmla="*/ 167454 h 1119954"/>
                    <a:gd name="connsiteX0" fmla="*/ 1352550 w 1533967"/>
                    <a:gd name="connsiteY0" fmla="*/ 167454 h 1119954"/>
                    <a:gd name="connsiteX1" fmla="*/ 1533525 w 1533967"/>
                    <a:gd name="connsiteY1" fmla="*/ 386529 h 1119954"/>
                    <a:gd name="connsiteX2" fmla="*/ 609600 w 1533967"/>
                    <a:gd name="connsiteY2" fmla="*/ 1119954 h 1119954"/>
                    <a:gd name="connsiteX3" fmla="*/ 0 w 1533967"/>
                    <a:gd name="connsiteY3" fmla="*/ 662754 h 1119954"/>
                    <a:gd name="connsiteX4" fmla="*/ 1352550 w 1533967"/>
                    <a:gd name="connsiteY4" fmla="*/ 167454 h 1119954"/>
                    <a:gd name="connsiteX0" fmla="*/ 1410535 w 1591952"/>
                    <a:gd name="connsiteY0" fmla="*/ 167454 h 1271984"/>
                    <a:gd name="connsiteX1" fmla="*/ 1591510 w 1591952"/>
                    <a:gd name="connsiteY1" fmla="*/ 386529 h 1271984"/>
                    <a:gd name="connsiteX2" fmla="*/ 667585 w 1591952"/>
                    <a:gd name="connsiteY2" fmla="*/ 1119954 h 1271984"/>
                    <a:gd name="connsiteX3" fmla="*/ 57985 w 1591952"/>
                    <a:gd name="connsiteY3" fmla="*/ 662754 h 1271984"/>
                    <a:gd name="connsiteX4" fmla="*/ 1410535 w 1591952"/>
                    <a:gd name="connsiteY4" fmla="*/ 167454 h 1271984"/>
                    <a:gd name="connsiteX0" fmla="*/ 1586490 w 1767907"/>
                    <a:gd name="connsiteY0" fmla="*/ 167454 h 1295345"/>
                    <a:gd name="connsiteX1" fmla="*/ 1767465 w 1767907"/>
                    <a:gd name="connsiteY1" fmla="*/ 386529 h 1295345"/>
                    <a:gd name="connsiteX2" fmla="*/ 843540 w 1767907"/>
                    <a:gd name="connsiteY2" fmla="*/ 1119954 h 1295345"/>
                    <a:gd name="connsiteX3" fmla="*/ 233940 w 1767907"/>
                    <a:gd name="connsiteY3" fmla="*/ 662754 h 1295345"/>
                    <a:gd name="connsiteX4" fmla="*/ 1586490 w 1767907"/>
                    <a:gd name="connsiteY4" fmla="*/ 167454 h 1295345"/>
                    <a:gd name="connsiteX0" fmla="*/ 1568155 w 1749572"/>
                    <a:gd name="connsiteY0" fmla="*/ 167454 h 1319911"/>
                    <a:gd name="connsiteX1" fmla="*/ 1749130 w 1749572"/>
                    <a:gd name="connsiteY1" fmla="*/ 386529 h 1319911"/>
                    <a:gd name="connsiteX2" fmla="*/ 825205 w 1749572"/>
                    <a:gd name="connsiteY2" fmla="*/ 1119954 h 1319911"/>
                    <a:gd name="connsiteX3" fmla="*/ 215605 w 1749572"/>
                    <a:gd name="connsiteY3" fmla="*/ 662754 h 1319911"/>
                    <a:gd name="connsiteX4" fmla="*/ 1568155 w 1749572"/>
                    <a:gd name="connsiteY4" fmla="*/ 167454 h 1319911"/>
                    <a:gd name="connsiteX0" fmla="*/ 1624705 w 1806122"/>
                    <a:gd name="connsiteY0" fmla="*/ 167454 h 1319911"/>
                    <a:gd name="connsiteX1" fmla="*/ 1805680 w 1806122"/>
                    <a:gd name="connsiteY1" fmla="*/ 386529 h 1319911"/>
                    <a:gd name="connsiteX2" fmla="*/ 881755 w 1806122"/>
                    <a:gd name="connsiteY2" fmla="*/ 1119954 h 1319911"/>
                    <a:gd name="connsiteX3" fmla="*/ 272155 w 1806122"/>
                    <a:gd name="connsiteY3" fmla="*/ 662754 h 1319911"/>
                    <a:gd name="connsiteX4" fmla="*/ 1624705 w 1806122"/>
                    <a:gd name="connsiteY4" fmla="*/ 167454 h 1319911"/>
                    <a:gd name="connsiteX0" fmla="*/ 1624705 w 1791846"/>
                    <a:gd name="connsiteY0" fmla="*/ 167454 h 1319911"/>
                    <a:gd name="connsiteX1" fmla="*/ 1791393 w 1791846"/>
                    <a:gd name="connsiteY1" fmla="*/ 381767 h 1319911"/>
                    <a:gd name="connsiteX2" fmla="*/ 881755 w 1791846"/>
                    <a:gd name="connsiteY2" fmla="*/ 1119954 h 1319911"/>
                    <a:gd name="connsiteX3" fmla="*/ 272155 w 1791846"/>
                    <a:gd name="connsiteY3" fmla="*/ 662754 h 1319911"/>
                    <a:gd name="connsiteX4" fmla="*/ 1624705 w 1791846"/>
                    <a:gd name="connsiteY4" fmla="*/ 167454 h 1319911"/>
                    <a:gd name="connsiteX0" fmla="*/ 1624705 w 1801502"/>
                    <a:gd name="connsiteY0" fmla="*/ 167454 h 1319911"/>
                    <a:gd name="connsiteX1" fmla="*/ 1791393 w 1801502"/>
                    <a:gd name="connsiteY1" fmla="*/ 381767 h 1319911"/>
                    <a:gd name="connsiteX2" fmla="*/ 881755 w 1801502"/>
                    <a:gd name="connsiteY2" fmla="*/ 1119954 h 1319911"/>
                    <a:gd name="connsiteX3" fmla="*/ 272155 w 1801502"/>
                    <a:gd name="connsiteY3" fmla="*/ 662754 h 1319911"/>
                    <a:gd name="connsiteX4" fmla="*/ 1624705 w 1801502"/>
                    <a:gd name="connsiteY4" fmla="*/ 167454 h 13199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01502" h="1319911">
                      <a:moveTo>
                        <a:pt x="1624705" y="167454"/>
                      </a:moveTo>
                      <a:lnTo>
                        <a:pt x="1791393" y="381767"/>
                      </a:lnTo>
                      <a:cubicBezTo>
                        <a:pt x="1891405" y="1269179"/>
                        <a:pt x="1224655" y="1065979"/>
                        <a:pt x="881755" y="1119954"/>
                      </a:cubicBezTo>
                      <a:cubicBezTo>
                        <a:pt x="-226320" y="1653354"/>
                        <a:pt x="-115195" y="986604"/>
                        <a:pt x="272155" y="662754"/>
                      </a:cubicBezTo>
                      <a:cubicBezTo>
                        <a:pt x="627755" y="459554"/>
                        <a:pt x="516630" y="-343721"/>
                        <a:pt x="1624705" y="167454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7" name="Rectangle 7">
                  <a:extLst>
                    <a:ext uri="{FF2B5EF4-FFF2-40B4-BE49-F238E27FC236}">
                      <a16:creationId xmlns:a16="http://schemas.microsoft.com/office/drawing/2014/main" id="{340D1408-5404-93D7-FA11-80EB22A6400A}"/>
                    </a:ext>
                  </a:extLst>
                </p:cNvPr>
                <p:cNvSpPr/>
                <p:nvPr/>
              </p:nvSpPr>
              <p:spPr>
                <a:xfrm>
                  <a:off x="7045720" y="4094105"/>
                  <a:ext cx="1054052" cy="856836"/>
                </a:xfrm>
                <a:custGeom>
                  <a:avLst/>
                  <a:gdLst>
                    <a:gd name="connsiteX0" fmla="*/ 0 w 781050"/>
                    <a:gd name="connsiteY0" fmla="*/ 0 h 495300"/>
                    <a:gd name="connsiteX1" fmla="*/ 781050 w 781050"/>
                    <a:gd name="connsiteY1" fmla="*/ 0 h 495300"/>
                    <a:gd name="connsiteX2" fmla="*/ 781050 w 781050"/>
                    <a:gd name="connsiteY2" fmla="*/ 495300 h 495300"/>
                    <a:gd name="connsiteX3" fmla="*/ 0 w 781050"/>
                    <a:gd name="connsiteY3" fmla="*/ 495300 h 495300"/>
                    <a:gd name="connsiteX4" fmla="*/ 0 w 781050"/>
                    <a:gd name="connsiteY4" fmla="*/ 0 h 495300"/>
                    <a:gd name="connsiteX0" fmla="*/ 371475 w 1152525"/>
                    <a:gd name="connsiteY0" fmla="*/ 0 h 495300"/>
                    <a:gd name="connsiteX1" fmla="*/ 1152525 w 1152525"/>
                    <a:gd name="connsiteY1" fmla="*/ 0 h 495300"/>
                    <a:gd name="connsiteX2" fmla="*/ 1152525 w 1152525"/>
                    <a:gd name="connsiteY2" fmla="*/ 495300 h 495300"/>
                    <a:gd name="connsiteX3" fmla="*/ 0 w 1152525"/>
                    <a:gd name="connsiteY3" fmla="*/ 161925 h 495300"/>
                    <a:gd name="connsiteX4" fmla="*/ 371475 w 1152525"/>
                    <a:gd name="connsiteY4" fmla="*/ 0 h 495300"/>
                    <a:gd name="connsiteX0" fmla="*/ 371475 w 1152525"/>
                    <a:gd name="connsiteY0" fmla="*/ 0 h 590550"/>
                    <a:gd name="connsiteX1" fmla="*/ 1152525 w 1152525"/>
                    <a:gd name="connsiteY1" fmla="*/ 0 h 590550"/>
                    <a:gd name="connsiteX2" fmla="*/ 590550 w 1152525"/>
                    <a:gd name="connsiteY2" fmla="*/ 590550 h 590550"/>
                    <a:gd name="connsiteX3" fmla="*/ 0 w 1152525"/>
                    <a:gd name="connsiteY3" fmla="*/ 161925 h 590550"/>
                    <a:gd name="connsiteX4" fmla="*/ 371475 w 1152525"/>
                    <a:gd name="connsiteY4" fmla="*/ 0 h 590550"/>
                    <a:gd name="connsiteX0" fmla="*/ 371475 w 1533525"/>
                    <a:gd name="connsiteY0" fmla="*/ 114300 h 704850"/>
                    <a:gd name="connsiteX1" fmla="*/ 1533525 w 1533525"/>
                    <a:gd name="connsiteY1" fmla="*/ 0 h 704850"/>
                    <a:gd name="connsiteX2" fmla="*/ 590550 w 1533525"/>
                    <a:gd name="connsiteY2" fmla="*/ 704850 h 704850"/>
                    <a:gd name="connsiteX3" fmla="*/ 0 w 1533525"/>
                    <a:gd name="connsiteY3" fmla="*/ 276225 h 704850"/>
                    <a:gd name="connsiteX4" fmla="*/ 371475 w 1533525"/>
                    <a:gd name="connsiteY4" fmla="*/ 114300 h 704850"/>
                    <a:gd name="connsiteX0" fmla="*/ 1352550 w 1533525"/>
                    <a:gd name="connsiteY0" fmla="*/ 0 h 923925"/>
                    <a:gd name="connsiteX1" fmla="*/ 1533525 w 1533525"/>
                    <a:gd name="connsiteY1" fmla="*/ 219075 h 923925"/>
                    <a:gd name="connsiteX2" fmla="*/ 590550 w 1533525"/>
                    <a:gd name="connsiteY2" fmla="*/ 923925 h 923925"/>
                    <a:gd name="connsiteX3" fmla="*/ 0 w 1533525"/>
                    <a:gd name="connsiteY3" fmla="*/ 495300 h 923925"/>
                    <a:gd name="connsiteX4" fmla="*/ 1352550 w 1533525"/>
                    <a:gd name="connsiteY4" fmla="*/ 0 h 923925"/>
                    <a:gd name="connsiteX0" fmla="*/ 1352550 w 1533525"/>
                    <a:gd name="connsiteY0" fmla="*/ 109497 h 1033422"/>
                    <a:gd name="connsiteX1" fmla="*/ 1533525 w 1533525"/>
                    <a:gd name="connsiteY1" fmla="*/ 328572 h 1033422"/>
                    <a:gd name="connsiteX2" fmla="*/ 590550 w 1533525"/>
                    <a:gd name="connsiteY2" fmla="*/ 1033422 h 1033422"/>
                    <a:gd name="connsiteX3" fmla="*/ 0 w 1533525"/>
                    <a:gd name="connsiteY3" fmla="*/ 604797 h 1033422"/>
                    <a:gd name="connsiteX4" fmla="*/ 1352550 w 1533525"/>
                    <a:gd name="connsiteY4" fmla="*/ 109497 h 1033422"/>
                    <a:gd name="connsiteX0" fmla="*/ 1352550 w 1533525"/>
                    <a:gd name="connsiteY0" fmla="*/ 162757 h 1086682"/>
                    <a:gd name="connsiteX1" fmla="*/ 1533525 w 1533525"/>
                    <a:gd name="connsiteY1" fmla="*/ 381832 h 1086682"/>
                    <a:gd name="connsiteX2" fmla="*/ 590550 w 1533525"/>
                    <a:gd name="connsiteY2" fmla="*/ 1086682 h 1086682"/>
                    <a:gd name="connsiteX3" fmla="*/ 0 w 1533525"/>
                    <a:gd name="connsiteY3" fmla="*/ 658057 h 1086682"/>
                    <a:gd name="connsiteX4" fmla="*/ 1352550 w 1533525"/>
                    <a:gd name="connsiteY4" fmla="*/ 162757 h 1086682"/>
                    <a:gd name="connsiteX0" fmla="*/ 1352550 w 1533525"/>
                    <a:gd name="connsiteY0" fmla="*/ 167454 h 1091379"/>
                    <a:gd name="connsiteX1" fmla="*/ 1533525 w 1533525"/>
                    <a:gd name="connsiteY1" fmla="*/ 386529 h 1091379"/>
                    <a:gd name="connsiteX2" fmla="*/ 590550 w 1533525"/>
                    <a:gd name="connsiteY2" fmla="*/ 1091379 h 1091379"/>
                    <a:gd name="connsiteX3" fmla="*/ 0 w 1533525"/>
                    <a:gd name="connsiteY3" fmla="*/ 662754 h 1091379"/>
                    <a:gd name="connsiteX4" fmla="*/ 1352550 w 1533525"/>
                    <a:gd name="connsiteY4" fmla="*/ 167454 h 1091379"/>
                    <a:gd name="connsiteX0" fmla="*/ 1352550 w 1533936"/>
                    <a:gd name="connsiteY0" fmla="*/ 167454 h 1091379"/>
                    <a:gd name="connsiteX1" fmla="*/ 1533525 w 1533936"/>
                    <a:gd name="connsiteY1" fmla="*/ 386529 h 1091379"/>
                    <a:gd name="connsiteX2" fmla="*/ 590550 w 1533936"/>
                    <a:gd name="connsiteY2" fmla="*/ 1091379 h 1091379"/>
                    <a:gd name="connsiteX3" fmla="*/ 0 w 1533936"/>
                    <a:gd name="connsiteY3" fmla="*/ 662754 h 1091379"/>
                    <a:gd name="connsiteX4" fmla="*/ 1352550 w 1533936"/>
                    <a:gd name="connsiteY4" fmla="*/ 167454 h 1091379"/>
                    <a:gd name="connsiteX0" fmla="*/ 1352550 w 1533948"/>
                    <a:gd name="connsiteY0" fmla="*/ 167454 h 1119954"/>
                    <a:gd name="connsiteX1" fmla="*/ 1533525 w 1533948"/>
                    <a:gd name="connsiteY1" fmla="*/ 386529 h 1119954"/>
                    <a:gd name="connsiteX2" fmla="*/ 609600 w 1533948"/>
                    <a:gd name="connsiteY2" fmla="*/ 1119954 h 1119954"/>
                    <a:gd name="connsiteX3" fmla="*/ 0 w 1533948"/>
                    <a:gd name="connsiteY3" fmla="*/ 662754 h 1119954"/>
                    <a:gd name="connsiteX4" fmla="*/ 1352550 w 1533948"/>
                    <a:gd name="connsiteY4" fmla="*/ 167454 h 1119954"/>
                    <a:gd name="connsiteX0" fmla="*/ 1352550 w 1533967"/>
                    <a:gd name="connsiteY0" fmla="*/ 167454 h 1119954"/>
                    <a:gd name="connsiteX1" fmla="*/ 1533525 w 1533967"/>
                    <a:gd name="connsiteY1" fmla="*/ 386529 h 1119954"/>
                    <a:gd name="connsiteX2" fmla="*/ 609600 w 1533967"/>
                    <a:gd name="connsiteY2" fmla="*/ 1119954 h 1119954"/>
                    <a:gd name="connsiteX3" fmla="*/ 0 w 1533967"/>
                    <a:gd name="connsiteY3" fmla="*/ 662754 h 1119954"/>
                    <a:gd name="connsiteX4" fmla="*/ 1352550 w 1533967"/>
                    <a:gd name="connsiteY4" fmla="*/ 167454 h 1119954"/>
                    <a:gd name="connsiteX0" fmla="*/ 1410535 w 1591952"/>
                    <a:gd name="connsiteY0" fmla="*/ 167454 h 1271984"/>
                    <a:gd name="connsiteX1" fmla="*/ 1591510 w 1591952"/>
                    <a:gd name="connsiteY1" fmla="*/ 386529 h 1271984"/>
                    <a:gd name="connsiteX2" fmla="*/ 667585 w 1591952"/>
                    <a:gd name="connsiteY2" fmla="*/ 1119954 h 1271984"/>
                    <a:gd name="connsiteX3" fmla="*/ 57985 w 1591952"/>
                    <a:gd name="connsiteY3" fmla="*/ 662754 h 1271984"/>
                    <a:gd name="connsiteX4" fmla="*/ 1410535 w 1591952"/>
                    <a:gd name="connsiteY4" fmla="*/ 167454 h 1271984"/>
                    <a:gd name="connsiteX0" fmla="*/ 1586490 w 1767907"/>
                    <a:gd name="connsiteY0" fmla="*/ 167454 h 1295345"/>
                    <a:gd name="connsiteX1" fmla="*/ 1767465 w 1767907"/>
                    <a:gd name="connsiteY1" fmla="*/ 386529 h 1295345"/>
                    <a:gd name="connsiteX2" fmla="*/ 843540 w 1767907"/>
                    <a:gd name="connsiteY2" fmla="*/ 1119954 h 1295345"/>
                    <a:gd name="connsiteX3" fmla="*/ 233940 w 1767907"/>
                    <a:gd name="connsiteY3" fmla="*/ 662754 h 1295345"/>
                    <a:gd name="connsiteX4" fmla="*/ 1586490 w 1767907"/>
                    <a:gd name="connsiteY4" fmla="*/ 167454 h 1295345"/>
                    <a:gd name="connsiteX0" fmla="*/ 1568155 w 1749572"/>
                    <a:gd name="connsiteY0" fmla="*/ 167454 h 1319911"/>
                    <a:gd name="connsiteX1" fmla="*/ 1749130 w 1749572"/>
                    <a:gd name="connsiteY1" fmla="*/ 386529 h 1319911"/>
                    <a:gd name="connsiteX2" fmla="*/ 825205 w 1749572"/>
                    <a:gd name="connsiteY2" fmla="*/ 1119954 h 1319911"/>
                    <a:gd name="connsiteX3" fmla="*/ 215605 w 1749572"/>
                    <a:gd name="connsiteY3" fmla="*/ 662754 h 1319911"/>
                    <a:gd name="connsiteX4" fmla="*/ 1568155 w 1749572"/>
                    <a:gd name="connsiteY4" fmla="*/ 167454 h 1319911"/>
                    <a:gd name="connsiteX0" fmla="*/ 1624705 w 1806122"/>
                    <a:gd name="connsiteY0" fmla="*/ 167454 h 1319911"/>
                    <a:gd name="connsiteX1" fmla="*/ 1805680 w 1806122"/>
                    <a:gd name="connsiteY1" fmla="*/ 386529 h 1319911"/>
                    <a:gd name="connsiteX2" fmla="*/ 881755 w 1806122"/>
                    <a:gd name="connsiteY2" fmla="*/ 1119954 h 1319911"/>
                    <a:gd name="connsiteX3" fmla="*/ 272155 w 1806122"/>
                    <a:gd name="connsiteY3" fmla="*/ 662754 h 1319911"/>
                    <a:gd name="connsiteX4" fmla="*/ 1624705 w 1806122"/>
                    <a:gd name="connsiteY4" fmla="*/ 167454 h 1319911"/>
                    <a:gd name="connsiteX0" fmla="*/ 1398187 w 1579604"/>
                    <a:gd name="connsiteY0" fmla="*/ 167454 h 1262830"/>
                    <a:gd name="connsiteX1" fmla="*/ 1579162 w 1579604"/>
                    <a:gd name="connsiteY1" fmla="*/ 386529 h 1262830"/>
                    <a:gd name="connsiteX2" fmla="*/ 655237 w 1579604"/>
                    <a:gd name="connsiteY2" fmla="*/ 1119954 h 1262830"/>
                    <a:gd name="connsiteX3" fmla="*/ 45637 w 1579604"/>
                    <a:gd name="connsiteY3" fmla="*/ 662754 h 1262830"/>
                    <a:gd name="connsiteX4" fmla="*/ 1398187 w 1579604"/>
                    <a:gd name="connsiteY4" fmla="*/ 167454 h 1262830"/>
                    <a:gd name="connsiteX0" fmla="*/ 1444557 w 1625974"/>
                    <a:gd name="connsiteY0" fmla="*/ 167454 h 1293057"/>
                    <a:gd name="connsiteX1" fmla="*/ 1625532 w 1625974"/>
                    <a:gd name="connsiteY1" fmla="*/ 386529 h 1293057"/>
                    <a:gd name="connsiteX2" fmla="*/ 701607 w 1625974"/>
                    <a:gd name="connsiteY2" fmla="*/ 1119954 h 1293057"/>
                    <a:gd name="connsiteX3" fmla="*/ 92007 w 1625974"/>
                    <a:gd name="connsiteY3" fmla="*/ 662754 h 1293057"/>
                    <a:gd name="connsiteX4" fmla="*/ 1444557 w 1625974"/>
                    <a:gd name="connsiteY4" fmla="*/ 167454 h 1293057"/>
                    <a:gd name="connsiteX0" fmla="*/ 1352550 w 1533967"/>
                    <a:gd name="connsiteY0" fmla="*/ 167454 h 1129519"/>
                    <a:gd name="connsiteX1" fmla="*/ 1533525 w 1533967"/>
                    <a:gd name="connsiteY1" fmla="*/ 386529 h 1129519"/>
                    <a:gd name="connsiteX2" fmla="*/ 609600 w 1533967"/>
                    <a:gd name="connsiteY2" fmla="*/ 1119954 h 1129519"/>
                    <a:gd name="connsiteX3" fmla="*/ 0 w 1533967"/>
                    <a:gd name="connsiteY3" fmla="*/ 662754 h 1129519"/>
                    <a:gd name="connsiteX4" fmla="*/ 1352550 w 1533967"/>
                    <a:gd name="connsiteY4" fmla="*/ 167454 h 1129519"/>
                    <a:gd name="connsiteX0" fmla="*/ 805363 w 986780"/>
                    <a:gd name="connsiteY0" fmla="*/ 289925 h 1246883"/>
                    <a:gd name="connsiteX1" fmla="*/ 986338 w 986780"/>
                    <a:gd name="connsiteY1" fmla="*/ 509000 h 1246883"/>
                    <a:gd name="connsiteX2" fmla="*/ 62413 w 986780"/>
                    <a:gd name="connsiteY2" fmla="*/ 1242425 h 1246883"/>
                    <a:gd name="connsiteX3" fmla="*/ 310063 w 986780"/>
                    <a:gd name="connsiteY3" fmla="*/ 261350 h 1246883"/>
                    <a:gd name="connsiteX4" fmla="*/ 805363 w 986780"/>
                    <a:gd name="connsiteY4" fmla="*/ 289925 h 1246883"/>
                    <a:gd name="connsiteX0" fmla="*/ 805363 w 986780"/>
                    <a:gd name="connsiteY0" fmla="*/ 182216 h 1139174"/>
                    <a:gd name="connsiteX1" fmla="*/ 986338 w 986780"/>
                    <a:gd name="connsiteY1" fmla="*/ 401291 h 1139174"/>
                    <a:gd name="connsiteX2" fmla="*/ 62413 w 986780"/>
                    <a:gd name="connsiteY2" fmla="*/ 1134716 h 1139174"/>
                    <a:gd name="connsiteX3" fmla="*/ 310063 w 986780"/>
                    <a:gd name="connsiteY3" fmla="*/ 153641 h 1139174"/>
                    <a:gd name="connsiteX4" fmla="*/ 805363 w 986780"/>
                    <a:gd name="connsiteY4" fmla="*/ 182216 h 1139174"/>
                    <a:gd name="connsiteX0" fmla="*/ 805363 w 986780"/>
                    <a:gd name="connsiteY0" fmla="*/ 175066 h 1132024"/>
                    <a:gd name="connsiteX1" fmla="*/ 986338 w 986780"/>
                    <a:gd name="connsiteY1" fmla="*/ 394141 h 1132024"/>
                    <a:gd name="connsiteX2" fmla="*/ 62413 w 986780"/>
                    <a:gd name="connsiteY2" fmla="*/ 1127566 h 1132024"/>
                    <a:gd name="connsiteX3" fmla="*/ 310063 w 986780"/>
                    <a:gd name="connsiteY3" fmla="*/ 146491 h 1132024"/>
                    <a:gd name="connsiteX4" fmla="*/ 805363 w 986780"/>
                    <a:gd name="connsiteY4" fmla="*/ 175066 h 1132024"/>
                    <a:gd name="connsiteX0" fmla="*/ 805363 w 986780"/>
                    <a:gd name="connsiteY0" fmla="*/ 142952 h 1099910"/>
                    <a:gd name="connsiteX1" fmla="*/ 986338 w 986780"/>
                    <a:gd name="connsiteY1" fmla="*/ 362027 h 1099910"/>
                    <a:gd name="connsiteX2" fmla="*/ 62413 w 986780"/>
                    <a:gd name="connsiteY2" fmla="*/ 1095452 h 1099910"/>
                    <a:gd name="connsiteX3" fmla="*/ 310063 w 986780"/>
                    <a:gd name="connsiteY3" fmla="*/ 114377 h 1099910"/>
                    <a:gd name="connsiteX4" fmla="*/ 805363 w 986780"/>
                    <a:gd name="connsiteY4" fmla="*/ 142952 h 1099910"/>
                    <a:gd name="connsiteX0" fmla="*/ 801379 w 982796"/>
                    <a:gd name="connsiteY0" fmla="*/ 144386 h 1101301"/>
                    <a:gd name="connsiteX1" fmla="*/ 982354 w 982796"/>
                    <a:gd name="connsiteY1" fmla="*/ 363461 h 1101301"/>
                    <a:gd name="connsiteX2" fmla="*/ 58429 w 982796"/>
                    <a:gd name="connsiteY2" fmla="*/ 1096886 h 1101301"/>
                    <a:gd name="connsiteX3" fmla="*/ 353704 w 982796"/>
                    <a:gd name="connsiteY3" fmla="*/ 106286 h 1101301"/>
                    <a:gd name="connsiteX4" fmla="*/ 801379 w 982796"/>
                    <a:gd name="connsiteY4" fmla="*/ 144386 h 1101301"/>
                    <a:gd name="connsiteX0" fmla="*/ 801379 w 982796"/>
                    <a:gd name="connsiteY0" fmla="*/ 213278 h 1170193"/>
                    <a:gd name="connsiteX1" fmla="*/ 982354 w 982796"/>
                    <a:gd name="connsiteY1" fmla="*/ 432353 h 1170193"/>
                    <a:gd name="connsiteX2" fmla="*/ 58429 w 982796"/>
                    <a:gd name="connsiteY2" fmla="*/ 1165778 h 1170193"/>
                    <a:gd name="connsiteX3" fmla="*/ 353704 w 982796"/>
                    <a:gd name="connsiteY3" fmla="*/ 175178 h 1170193"/>
                    <a:gd name="connsiteX4" fmla="*/ 801379 w 982796"/>
                    <a:gd name="connsiteY4" fmla="*/ 213278 h 1170193"/>
                    <a:gd name="connsiteX0" fmla="*/ 801379 w 982796"/>
                    <a:gd name="connsiteY0" fmla="*/ 205271 h 1162186"/>
                    <a:gd name="connsiteX1" fmla="*/ 982354 w 982796"/>
                    <a:gd name="connsiteY1" fmla="*/ 424346 h 1162186"/>
                    <a:gd name="connsiteX2" fmla="*/ 58429 w 982796"/>
                    <a:gd name="connsiteY2" fmla="*/ 1157771 h 1162186"/>
                    <a:gd name="connsiteX3" fmla="*/ 353704 w 982796"/>
                    <a:gd name="connsiteY3" fmla="*/ 167171 h 1162186"/>
                    <a:gd name="connsiteX4" fmla="*/ 801379 w 982796"/>
                    <a:gd name="connsiteY4" fmla="*/ 205271 h 1162186"/>
                    <a:gd name="connsiteX0" fmla="*/ 801379 w 982796"/>
                    <a:gd name="connsiteY0" fmla="*/ 140020 h 1096935"/>
                    <a:gd name="connsiteX1" fmla="*/ 982354 w 982796"/>
                    <a:gd name="connsiteY1" fmla="*/ 359095 h 1096935"/>
                    <a:gd name="connsiteX2" fmla="*/ 58429 w 982796"/>
                    <a:gd name="connsiteY2" fmla="*/ 1092520 h 1096935"/>
                    <a:gd name="connsiteX3" fmla="*/ 353704 w 982796"/>
                    <a:gd name="connsiteY3" fmla="*/ 101920 h 1096935"/>
                    <a:gd name="connsiteX4" fmla="*/ 801379 w 982796"/>
                    <a:gd name="connsiteY4" fmla="*/ 140020 h 1096935"/>
                    <a:gd name="connsiteX0" fmla="*/ 771458 w 952875"/>
                    <a:gd name="connsiteY0" fmla="*/ 140020 h 1092520"/>
                    <a:gd name="connsiteX1" fmla="*/ 952433 w 952875"/>
                    <a:gd name="connsiteY1" fmla="*/ 359095 h 1092520"/>
                    <a:gd name="connsiteX2" fmla="*/ 28508 w 952875"/>
                    <a:gd name="connsiteY2" fmla="*/ 1092520 h 1092520"/>
                    <a:gd name="connsiteX3" fmla="*/ 209482 w 952875"/>
                    <a:gd name="connsiteY3" fmla="*/ 246814 h 1092520"/>
                    <a:gd name="connsiteX4" fmla="*/ 323783 w 952875"/>
                    <a:gd name="connsiteY4" fmla="*/ 101920 h 1092520"/>
                    <a:gd name="connsiteX5" fmla="*/ 771458 w 952875"/>
                    <a:gd name="connsiteY5" fmla="*/ 140020 h 1092520"/>
                    <a:gd name="connsiteX0" fmla="*/ 764489 w 945906"/>
                    <a:gd name="connsiteY0" fmla="*/ 140020 h 1092521"/>
                    <a:gd name="connsiteX1" fmla="*/ 945464 w 945906"/>
                    <a:gd name="connsiteY1" fmla="*/ 359095 h 1092521"/>
                    <a:gd name="connsiteX2" fmla="*/ 21539 w 945906"/>
                    <a:gd name="connsiteY2" fmla="*/ 1092520 h 1092521"/>
                    <a:gd name="connsiteX3" fmla="*/ 416826 w 945906"/>
                    <a:gd name="connsiteY3" fmla="*/ 289676 h 1092521"/>
                    <a:gd name="connsiteX4" fmla="*/ 202513 w 945906"/>
                    <a:gd name="connsiteY4" fmla="*/ 246814 h 1092521"/>
                    <a:gd name="connsiteX5" fmla="*/ 316814 w 945906"/>
                    <a:gd name="connsiteY5" fmla="*/ 101920 h 1092521"/>
                    <a:gd name="connsiteX6" fmla="*/ 764489 w 945906"/>
                    <a:gd name="connsiteY6" fmla="*/ 140020 h 1092521"/>
                    <a:gd name="connsiteX0" fmla="*/ 774862 w 956279"/>
                    <a:gd name="connsiteY0" fmla="*/ 140020 h 1093455"/>
                    <a:gd name="connsiteX1" fmla="*/ 955837 w 956279"/>
                    <a:gd name="connsiteY1" fmla="*/ 359095 h 1093455"/>
                    <a:gd name="connsiteX2" fmla="*/ 31912 w 956279"/>
                    <a:gd name="connsiteY2" fmla="*/ 1092520 h 1093455"/>
                    <a:gd name="connsiteX3" fmla="*/ 179548 w 956279"/>
                    <a:gd name="connsiteY3" fmla="*/ 532564 h 1093455"/>
                    <a:gd name="connsiteX4" fmla="*/ 427199 w 956279"/>
                    <a:gd name="connsiteY4" fmla="*/ 289676 h 1093455"/>
                    <a:gd name="connsiteX5" fmla="*/ 212886 w 956279"/>
                    <a:gd name="connsiteY5" fmla="*/ 246814 h 1093455"/>
                    <a:gd name="connsiteX6" fmla="*/ 327187 w 956279"/>
                    <a:gd name="connsiteY6" fmla="*/ 101920 h 1093455"/>
                    <a:gd name="connsiteX7" fmla="*/ 774862 w 956279"/>
                    <a:gd name="connsiteY7" fmla="*/ 140020 h 1093455"/>
                    <a:gd name="connsiteX0" fmla="*/ 764232 w 945649"/>
                    <a:gd name="connsiteY0" fmla="*/ 140020 h 1094690"/>
                    <a:gd name="connsiteX1" fmla="*/ 945207 w 945649"/>
                    <a:gd name="connsiteY1" fmla="*/ 359095 h 1094690"/>
                    <a:gd name="connsiteX2" fmla="*/ 21282 w 945649"/>
                    <a:gd name="connsiteY2" fmla="*/ 1092520 h 1094690"/>
                    <a:gd name="connsiteX3" fmla="*/ 454669 w 945649"/>
                    <a:gd name="connsiteY3" fmla="*/ 513514 h 1094690"/>
                    <a:gd name="connsiteX4" fmla="*/ 168918 w 945649"/>
                    <a:gd name="connsiteY4" fmla="*/ 532564 h 1094690"/>
                    <a:gd name="connsiteX5" fmla="*/ 416569 w 945649"/>
                    <a:gd name="connsiteY5" fmla="*/ 289676 h 1094690"/>
                    <a:gd name="connsiteX6" fmla="*/ 202256 w 945649"/>
                    <a:gd name="connsiteY6" fmla="*/ 246814 h 1094690"/>
                    <a:gd name="connsiteX7" fmla="*/ 316557 w 945649"/>
                    <a:gd name="connsiteY7" fmla="*/ 101920 h 1094690"/>
                    <a:gd name="connsiteX8" fmla="*/ 764232 w 945649"/>
                    <a:gd name="connsiteY8" fmla="*/ 140020 h 1094690"/>
                    <a:gd name="connsiteX0" fmla="*/ 757545 w 938962"/>
                    <a:gd name="connsiteY0" fmla="*/ 140020 h 1097086"/>
                    <a:gd name="connsiteX1" fmla="*/ 938520 w 938962"/>
                    <a:gd name="connsiteY1" fmla="*/ 359095 h 1097086"/>
                    <a:gd name="connsiteX2" fmla="*/ 14595 w 938962"/>
                    <a:gd name="connsiteY2" fmla="*/ 1092520 h 1097086"/>
                    <a:gd name="connsiteX3" fmla="*/ 424169 w 938962"/>
                    <a:gd name="connsiteY3" fmla="*/ 665913 h 1097086"/>
                    <a:gd name="connsiteX4" fmla="*/ 447982 w 938962"/>
                    <a:gd name="connsiteY4" fmla="*/ 513514 h 1097086"/>
                    <a:gd name="connsiteX5" fmla="*/ 162231 w 938962"/>
                    <a:gd name="connsiteY5" fmla="*/ 532564 h 1097086"/>
                    <a:gd name="connsiteX6" fmla="*/ 409882 w 938962"/>
                    <a:gd name="connsiteY6" fmla="*/ 289676 h 1097086"/>
                    <a:gd name="connsiteX7" fmla="*/ 195569 w 938962"/>
                    <a:gd name="connsiteY7" fmla="*/ 246814 h 1097086"/>
                    <a:gd name="connsiteX8" fmla="*/ 309870 w 938962"/>
                    <a:gd name="connsiteY8" fmla="*/ 101920 h 1097086"/>
                    <a:gd name="connsiteX9" fmla="*/ 757545 w 938962"/>
                    <a:gd name="connsiteY9" fmla="*/ 140020 h 1097086"/>
                    <a:gd name="connsiteX0" fmla="*/ 755185 w 936602"/>
                    <a:gd name="connsiteY0" fmla="*/ 140020 h 1102589"/>
                    <a:gd name="connsiteX1" fmla="*/ 936160 w 936602"/>
                    <a:gd name="connsiteY1" fmla="*/ 359095 h 1102589"/>
                    <a:gd name="connsiteX2" fmla="*/ 12235 w 936602"/>
                    <a:gd name="connsiteY2" fmla="*/ 1092520 h 1102589"/>
                    <a:gd name="connsiteX3" fmla="*/ 621833 w 936602"/>
                    <a:gd name="connsiteY3" fmla="*/ 723063 h 1102589"/>
                    <a:gd name="connsiteX4" fmla="*/ 421809 w 936602"/>
                    <a:gd name="connsiteY4" fmla="*/ 665913 h 1102589"/>
                    <a:gd name="connsiteX5" fmla="*/ 445622 w 936602"/>
                    <a:gd name="connsiteY5" fmla="*/ 513514 h 1102589"/>
                    <a:gd name="connsiteX6" fmla="*/ 159871 w 936602"/>
                    <a:gd name="connsiteY6" fmla="*/ 532564 h 1102589"/>
                    <a:gd name="connsiteX7" fmla="*/ 407522 w 936602"/>
                    <a:gd name="connsiteY7" fmla="*/ 289676 h 1102589"/>
                    <a:gd name="connsiteX8" fmla="*/ 193209 w 936602"/>
                    <a:gd name="connsiteY8" fmla="*/ 246814 h 1102589"/>
                    <a:gd name="connsiteX9" fmla="*/ 307510 w 936602"/>
                    <a:gd name="connsiteY9" fmla="*/ 101920 h 1102589"/>
                    <a:gd name="connsiteX10" fmla="*/ 755185 w 936602"/>
                    <a:gd name="connsiteY10" fmla="*/ 140020 h 1102589"/>
                    <a:gd name="connsiteX0" fmla="*/ 600084 w 792781"/>
                    <a:gd name="connsiteY0" fmla="*/ 140020 h 909394"/>
                    <a:gd name="connsiteX1" fmla="*/ 781059 w 792781"/>
                    <a:gd name="connsiteY1" fmla="*/ 359095 h 909394"/>
                    <a:gd name="connsiteX2" fmla="*/ 495309 w 792781"/>
                    <a:gd name="connsiteY2" fmla="*/ 844870 h 909394"/>
                    <a:gd name="connsiteX3" fmla="*/ 466732 w 792781"/>
                    <a:gd name="connsiteY3" fmla="*/ 723063 h 909394"/>
                    <a:gd name="connsiteX4" fmla="*/ 266708 w 792781"/>
                    <a:gd name="connsiteY4" fmla="*/ 665913 h 909394"/>
                    <a:gd name="connsiteX5" fmla="*/ 290521 w 792781"/>
                    <a:gd name="connsiteY5" fmla="*/ 513514 h 909394"/>
                    <a:gd name="connsiteX6" fmla="*/ 4770 w 792781"/>
                    <a:gd name="connsiteY6" fmla="*/ 532564 h 909394"/>
                    <a:gd name="connsiteX7" fmla="*/ 252421 w 792781"/>
                    <a:gd name="connsiteY7" fmla="*/ 289676 h 909394"/>
                    <a:gd name="connsiteX8" fmla="*/ 38108 w 792781"/>
                    <a:gd name="connsiteY8" fmla="*/ 246814 h 909394"/>
                    <a:gd name="connsiteX9" fmla="*/ 152409 w 792781"/>
                    <a:gd name="connsiteY9" fmla="*/ 101920 h 909394"/>
                    <a:gd name="connsiteX10" fmla="*/ 600084 w 792781"/>
                    <a:gd name="connsiteY10" fmla="*/ 140020 h 909394"/>
                    <a:gd name="connsiteX0" fmla="*/ 600084 w 781984"/>
                    <a:gd name="connsiteY0" fmla="*/ 140020 h 891305"/>
                    <a:gd name="connsiteX1" fmla="*/ 781059 w 781984"/>
                    <a:gd name="connsiteY1" fmla="*/ 359095 h 891305"/>
                    <a:gd name="connsiteX2" fmla="*/ 495309 w 781984"/>
                    <a:gd name="connsiteY2" fmla="*/ 844870 h 891305"/>
                    <a:gd name="connsiteX3" fmla="*/ 466732 w 781984"/>
                    <a:gd name="connsiteY3" fmla="*/ 723063 h 891305"/>
                    <a:gd name="connsiteX4" fmla="*/ 266708 w 781984"/>
                    <a:gd name="connsiteY4" fmla="*/ 665913 h 891305"/>
                    <a:gd name="connsiteX5" fmla="*/ 290521 w 781984"/>
                    <a:gd name="connsiteY5" fmla="*/ 513514 h 891305"/>
                    <a:gd name="connsiteX6" fmla="*/ 4770 w 781984"/>
                    <a:gd name="connsiteY6" fmla="*/ 532564 h 891305"/>
                    <a:gd name="connsiteX7" fmla="*/ 252421 w 781984"/>
                    <a:gd name="connsiteY7" fmla="*/ 289676 h 891305"/>
                    <a:gd name="connsiteX8" fmla="*/ 38108 w 781984"/>
                    <a:gd name="connsiteY8" fmla="*/ 246814 h 891305"/>
                    <a:gd name="connsiteX9" fmla="*/ 152409 w 781984"/>
                    <a:gd name="connsiteY9" fmla="*/ 101920 h 891305"/>
                    <a:gd name="connsiteX10" fmla="*/ 600084 w 781984"/>
                    <a:gd name="connsiteY10" fmla="*/ 140020 h 891305"/>
                    <a:gd name="connsiteX0" fmla="*/ 600084 w 781059"/>
                    <a:gd name="connsiteY0" fmla="*/ 140020 h 868247"/>
                    <a:gd name="connsiteX1" fmla="*/ 781059 w 781059"/>
                    <a:gd name="connsiteY1" fmla="*/ 359095 h 868247"/>
                    <a:gd name="connsiteX2" fmla="*/ 495309 w 781059"/>
                    <a:gd name="connsiteY2" fmla="*/ 844870 h 868247"/>
                    <a:gd name="connsiteX3" fmla="*/ 466732 w 781059"/>
                    <a:gd name="connsiteY3" fmla="*/ 723063 h 868247"/>
                    <a:gd name="connsiteX4" fmla="*/ 266708 w 781059"/>
                    <a:gd name="connsiteY4" fmla="*/ 665913 h 868247"/>
                    <a:gd name="connsiteX5" fmla="*/ 290521 w 781059"/>
                    <a:gd name="connsiteY5" fmla="*/ 513514 h 868247"/>
                    <a:gd name="connsiteX6" fmla="*/ 4770 w 781059"/>
                    <a:gd name="connsiteY6" fmla="*/ 532564 h 868247"/>
                    <a:gd name="connsiteX7" fmla="*/ 252421 w 781059"/>
                    <a:gd name="connsiteY7" fmla="*/ 289676 h 868247"/>
                    <a:gd name="connsiteX8" fmla="*/ 38108 w 781059"/>
                    <a:gd name="connsiteY8" fmla="*/ 246814 h 868247"/>
                    <a:gd name="connsiteX9" fmla="*/ 152409 w 781059"/>
                    <a:gd name="connsiteY9" fmla="*/ 101920 h 868247"/>
                    <a:gd name="connsiteX10" fmla="*/ 600084 w 781059"/>
                    <a:gd name="connsiteY10" fmla="*/ 140020 h 868247"/>
                    <a:gd name="connsiteX0" fmla="*/ 600084 w 781059"/>
                    <a:gd name="connsiteY0" fmla="*/ 140020 h 858484"/>
                    <a:gd name="connsiteX1" fmla="*/ 781059 w 781059"/>
                    <a:gd name="connsiteY1" fmla="*/ 359095 h 858484"/>
                    <a:gd name="connsiteX2" fmla="*/ 495309 w 781059"/>
                    <a:gd name="connsiteY2" fmla="*/ 844870 h 858484"/>
                    <a:gd name="connsiteX3" fmla="*/ 466732 w 781059"/>
                    <a:gd name="connsiteY3" fmla="*/ 723063 h 858484"/>
                    <a:gd name="connsiteX4" fmla="*/ 266708 w 781059"/>
                    <a:gd name="connsiteY4" fmla="*/ 665913 h 858484"/>
                    <a:gd name="connsiteX5" fmla="*/ 290521 w 781059"/>
                    <a:gd name="connsiteY5" fmla="*/ 513514 h 858484"/>
                    <a:gd name="connsiteX6" fmla="*/ 4770 w 781059"/>
                    <a:gd name="connsiteY6" fmla="*/ 532564 h 858484"/>
                    <a:gd name="connsiteX7" fmla="*/ 252421 w 781059"/>
                    <a:gd name="connsiteY7" fmla="*/ 289676 h 858484"/>
                    <a:gd name="connsiteX8" fmla="*/ 38108 w 781059"/>
                    <a:gd name="connsiteY8" fmla="*/ 246814 h 858484"/>
                    <a:gd name="connsiteX9" fmla="*/ 152409 w 781059"/>
                    <a:gd name="connsiteY9" fmla="*/ 101920 h 858484"/>
                    <a:gd name="connsiteX10" fmla="*/ 600084 w 781059"/>
                    <a:gd name="connsiteY10" fmla="*/ 140020 h 858484"/>
                    <a:gd name="connsiteX0" fmla="*/ 600084 w 781059"/>
                    <a:gd name="connsiteY0" fmla="*/ 140020 h 858484"/>
                    <a:gd name="connsiteX1" fmla="*/ 781059 w 781059"/>
                    <a:gd name="connsiteY1" fmla="*/ 359095 h 858484"/>
                    <a:gd name="connsiteX2" fmla="*/ 495309 w 781059"/>
                    <a:gd name="connsiteY2" fmla="*/ 844870 h 858484"/>
                    <a:gd name="connsiteX3" fmla="*/ 466732 w 781059"/>
                    <a:gd name="connsiteY3" fmla="*/ 723063 h 858484"/>
                    <a:gd name="connsiteX4" fmla="*/ 266708 w 781059"/>
                    <a:gd name="connsiteY4" fmla="*/ 665913 h 858484"/>
                    <a:gd name="connsiteX5" fmla="*/ 290521 w 781059"/>
                    <a:gd name="connsiteY5" fmla="*/ 513514 h 858484"/>
                    <a:gd name="connsiteX6" fmla="*/ 4770 w 781059"/>
                    <a:gd name="connsiteY6" fmla="*/ 532564 h 858484"/>
                    <a:gd name="connsiteX7" fmla="*/ 252421 w 781059"/>
                    <a:gd name="connsiteY7" fmla="*/ 289676 h 858484"/>
                    <a:gd name="connsiteX8" fmla="*/ 38108 w 781059"/>
                    <a:gd name="connsiteY8" fmla="*/ 246814 h 858484"/>
                    <a:gd name="connsiteX9" fmla="*/ 152409 w 781059"/>
                    <a:gd name="connsiteY9" fmla="*/ 101920 h 858484"/>
                    <a:gd name="connsiteX10" fmla="*/ 600084 w 781059"/>
                    <a:gd name="connsiteY10" fmla="*/ 140020 h 858484"/>
                    <a:gd name="connsiteX0" fmla="*/ 600084 w 1052521"/>
                    <a:gd name="connsiteY0" fmla="*/ 140020 h 858484"/>
                    <a:gd name="connsiteX1" fmla="*/ 1052521 w 1052521"/>
                    <a:gd name="connsiteY1" fmla="*/ 46789 h 858484"/>
                    <a:gd name="connsiteX2" fmla="*/ 781059 w 1052521"/>
                    <a:gd name="connsiteY2" fmla="*/ 359095 h 858484"/>
                    <a:gd name="connsiteX3" fmla="*/ 495309 w 1052521"/>
                    <a:gd name="connsiteY3" fmla="*/ 844870 h 858484"/>
                    <a:gd name="connsiteX4" fmla="*/ 466732 w 1052521"/>
                    <a:gd name="connsiteY4" fmla="*/ 723063 h 858484"/>
                    <a:gd name="connsiteX5" fmla="*/ 266708 w 1052521"/>
                    <a:gd name="connsiteY5" fmla="*/ 665913 h 858484"/>
                    <a:gd name="connsiteX6" fmla="*/ 290521 w 1052521"/>
                    <a:gd name="connsiteY6" fmla="*/ 513514 h 858484"/>
                    <a:gd name="connsiteX7" fmla="*/ 4770 w 1052521"/>
                    <a:gd name="connsiteY7" fmla="*/ 532564 h 858484"/>
                    <a:gd name="connsiteX8" fmla="*/ 252421 w 1052521"/>
                    <a:gd name="connsiteY8" fmla="*/ 289676 h 858484"/>
                    <a:gd name="connsiteX9" fmla="*/ 38108 w 1052521"/>
                    <a:gd name="connsiteY9" fmla="*/ 246814 h 858484"/>
                    <a:gd name="connsiteX10" fmla="*/ 152409 w 1052521"/>
                    <a:gd name="connsiteY10" fmla="*/ 101920 h 858484"/>
                    <a:gd name="connsiteX11" fmla="*/ 600084 w 1052521"/>
                    <a:gd name="connsiteY11" fmla="*/ 140020 h 858484"/>
                    <a:gd name="connsiteX0" fmla="*/ 600084 w 1052521"/>
                    <a:gd name="connsiteY0" fmla="*/ 140020 h 858484"/>
                    <a:gd name="connsiteX1" fmla="*/ 1052521 w 1052521"/>
                    <a:gd name="connsiteY1" fmla="*/ 46789 h 858484"/>
                    <a:gd name="connsiteX2" fmla="*/ 747722 w 1052521"/>
                    <a:gd name="connsiteY2" fmla="*/ 359095 h 858484"/>
                    <a:gd name="connsiteX3" fmla="*/ 495309 w 1052521"/>
                    <a:gd name="connsiteY3" fmla="*/ 844870 h 858484"/>
                    <a:gd name="connsiteX4" fmla="*/ 466732 w 1052521"/>
                    <a:gd name="connsiteY4" fmla="*/ 723063 h 858484"/>
                    <a:gd name="connsiteX5" fmla="*/ 266708 w 1052521"/>
                    <a:gd name="connsiteY5" fmla="*/ 665913 h 858484"/>
                    <a:gd name="connsiteX6" fmla="*/ 290521 w 1052521"/>
                    <a:gd name="connsiteY6" fmla="*/ 513514 h 858484"/>
                    <a:gd name="connsiteX7" fmla="*/ 4770 w 1052521"/>
                    <a:gd name="connsiteY7" fmla="*/ 532564 h 858484"/>
                    <a:gd name="connsiteX8" fmla="*/ 252421 w 1052521"/>
                    <a:gd name="connsiteY8" fmla="*/ 289676 h 858484"/>
                    <a:gd name="connsiteX9" fmla="*/ 38108 w 1052521"/>
                    <a:gd name="connsiteY9" fmla="*/ 246814 h 858484"/>
                    <a:gd name="connsiteX10" fmla="*/ 152409 w 1052521"/>
                    <a:gd name="connsiteY10" fmla="*/ 101920 h 858484"/>
                    <a:gd name="connsiteX11" fmla="*/ 600084 w 1052521"/>
                    <a:gd name="connsiteY11" fmla="*/ 140020 h 858484"/>
                    <a:gd name="connsiteX0" fmla="*/ 600084 w 1052521"/>
                    <a:gd name="connsiteY0" fmla="*/ 140020 h 856836"/>
                    <a:gd name="connsiteX1" fmla="*/ 1052521 w 1052521"/>
                    <a:gd name="connsiteY1" fmla="*/ 46789 h 856836"/>
                    <a:gd name="connsiteX2" fmla="*/ 747722 w 1052521"/>
                    <a:gd name="connsiteY2" fmla="*/ 359095 h 856836"/>
                    <a:gd name="connsiteX3" fmla="*/ 495309 w 1052521"/>
                    <a:gd name="connsiteY3" fmla="*/ 844870 h 856836"/>
                    <a:gd name="connsiteX4" fmla="*/ 466732 w 1052521"/>
                    <a:gd name="connsiteY4" fmla="*/ 723063 h 856836"/>
                    <a:gd name="connsiteX5" fmla="*/ 266708 w 1052521"/>
                    <a:gd name="connsiteY5" fmla="*/ 665913 h 856836"/>
                    <a:gd name="connsiteX6" fmla="*/ 290521 w 1052521"/>
                    <a:gd name="connsiteY6" fmla="*/ 513514 h 856836"/>
                    <a:gd name="connsiteX7" fmla="*/ 4770 w 1052521"/>
                    <a:gd name="connsiteY7" fmla="*/ 532564 h 856836"/>
                    <a:gd name="connsiteX8" fmla="*/ 252421 w 1052521"/>
                    <a:gd name="connsiteY8" fmla="*/ 289676 h 856836"/>
                    <a:gd name="connsiteX9" fmla="*/ 38108 w 1052521"/>
                    <a:gd name="connsiteY9" fmla="*/ 246814 h 856836"/>
                    <a:gd name="connsiteX10" fmla="*/ 152409 w 1052521"/>
                    <a:gd name="connsiteY10" fmla="*/ 101920 h 856836"/>
                    <a:gd name="connsiteX11" fmla="*/ 600084 w 1052521"/>
                    <a:gd name="connsiteY11" fmla="*/ 140020 h 856836"/>
                    <a:gd name="connsiteX0" fmla="*/ 600084 w 1054052"/>
                    <a:gd name="connsiteY0" fmla="*/ 140020 h 856836"/>
                    <a:gd name="connsiteX1" fmla="*/ 1052521 w 1054052"/>
                    <a:gd name="connsiteY1" fmla="*/ 46789 h 856836"/>
                    <a:gd name="connsiteX2" fmla="*/ 747722 w 1054052"/>
                    <a:gd name="connsiteY2" fmla="*/ 359095 h 856836"/>
                    <a:gd name="connsiteX3" fmla="*/ 495309 w 1054052"/>
                    <a:gd name="connsiteY3" fmla="*/ 844870 h 856836"/>
                    <a:gd name="connsiteX4" fmla="*/ 466732 w 1054052"/>
                    <a:gd name="connsiteY4" fmla="*/ 723063 h 856836"/>
                    <a:gd name="connsiteX5" fmla="*/ 266708 w 1054052"/>
                    <a:gd name="connsiteY5" fmla="*/ 665913 h 856836"/>
                    <a:gd name="connsiteX6" fmla="*/ 290521 w 1054052"/>
                    <a:gd name="connsiteY6" fmla="*/ 513514 h 856836"/>
                    <a:gd name="connsiteX7" fmla="*/ 4770 w 1054052"/>
                    <a:gd name="connsiteY7" fmla="*/ 532564 h 856836"/>
                    <a:gd name="connsiteX8" fmla="*/ 252421 w 1054052"/>
                    <a:gd name="connsiteY8" fmla="*/ 289676 h 856836"/>
                    <a:gd name="connsiteX9" fmla="*/ 38108 w 1054052"/>
                    <a:gd name="connsiteY9" fmla="*/ 246814 h 856836"/>
                    <a:gd name="connsiteX10" fmla="*/ 152409 w 1054052"/>
                    <a:gd name="connsiteY10" fmla="*/ 101920 h 856836"/>
                    <a:gd name="connsiteX11" fmla="*/ 600084 w 1054052"/>
                    <a:gd name="connsiteY11" fmla="*/ 140020 h 856836"/>
                    <a:gd name="connsiteX0" fmla="*/ 600084 w 1054052"/>
                    <a:gd name="connsiteY0" fmla="*/ 140020 h 856836"/>
                    <a:gd name="connsiteX1" fmla="*/ 1052521 w 1054052"/>
                    <a:gd name="connsiteY1" fmla="*/ 46789 h 856836"/>
                    <a:gd name="connsiteX2" fmla="*/ 747722 w 1054052"/>
                    <a:gd name="connsiteY2" fmla="*/ 359095 h 856836"/>
                    <a:gd name="connsiteX3" fmla="*/ 495309 w 1054052"/>
                    <a:gd name="connsiteY3" fmla="*/ 844870 h 856836"/>
                    <a:gd name="connsiteX4" fmla="*/ 466732 w 1054052"/>
                    <a:gd name="connsiteY4" fmla="*/ 723063 h 856836"/>
                    <a:gd name="connsiteX5" fmla="*/ 266708 w 1054052"/>
                    <a:gd name="connsiteY5" fmla="*/ 665913 h 856836"/>
                    <a:gd name="connsiteX6" fmla="*/ 290521 w 1054052"/>
                    <a:gd name="connsiteY6" fmla="*/ 513514 h 856836"/>
                    <a:gd name="connsiteX7" fmla="*/ 4770 w 1054052"/>
                    <a:gd name="connsiteY7" fmla="*/ 532564 h 856836"/>
                    <a:gd name="connsiteX8" fmla="*/ 252421 w 1054052"/>
                    <a:gd name="connsiteY8" fmla="*/ 289676 h 856836"/>
                    <a:gd name="connsiteX9" fmla="*/ 38108 w 1054052"/>
                    <a:gd name="connsiteY9" fmla="*/ 246814 h 856836"/>
                    <a:gd name="connsiteX10" fmla="*/ 152409 w 1054052"/>
                    <a:gd name="connsiteY10" fmla="*/ 101920 h 856836"/>
                    <a:gd name="connsiteX11" fmla="*/ 600084 w 1054052"/>
                    <a:gd name="connsiteY11" fmla="*/ 140020 h 8568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54052" h="856836">
                      <a:moveTo>
                        <a:pt x="600084" y="140020"/>
                      </a:moveTo>
                      <a:cubicBezTo>
                        <a:pt x="633421" y="175618"/>
                        <a:pt x="1004896" y="-55484"/>
                        <a:pt x="1052521" y="46789"/>
                      </a:cubicBezTo>
                      <a:cubicBezTo>
                        <a:pt x="1074746" y="174704"/>
                        <a:pt x="849322" y="254993"/>
                        <a:pt x="747722" y="359095"/>
                      </a:cubicBezTo>
                      <a:cubicBezTo>
                        <a:pt x="795347" y="1136970"/>
                        <a:pt x="519122" y="743270"/>
                        <a:pt x="495309" y="844870"/>
                      </a:cubicBezTo>
                      <a:cubicBezTo>
                        <a:pt x="486578" y="834888"/>
                        <a:pt x="465145" y="746539"/>
                        <a:pt x="466732" y="723063"/>
                      </a:cubicBezTo>
                      <a:cubicBezTo>
                        <a:pt x="534994" y="651962"/>
                        <a:pt x="239720" y="715919"/>
                        <a:pt x="266708" y="665913"/>
                      </a:cubicBezTo>
                      <a:cubicBezTo>
                        <a:pt x="293696" y="615907"/>
                        <a:pt x="320684" y="534945"/>
                        <a:pt x="290521" y="513514"/>
                      </a:cubicBezTo>
                      <a:cubicBezTo>
                        <a:pt x="260358" y="492083"/>
                        <a:pt x="-41267" y="584158"/>
                        <a:pt x="4770" y="532564"/>
                      </a:cubicBezTo>
                      <a:cubicBezTo>
                        <a:pt x="50807" y="480970"/>
                        <a:pt x="269883" y="332538"/>
                        <a:pt x="252421" y="289676"/>
                      </a:cubicBezTo>
                      <a:cubicBezTo>
                        <a:pt x="234959" y="246814"/>
                        <a:pt x="13502" y="290807"/>
                        <a:pt x="38108" y="246814"/>
                      </a:cubicBezTo>
                      <a:cubicBezTo>
                        <a:pt x="62714" y="202821"/>
                        <a:pt x="72240" y="120513"/>
                        <a:pt x="152409" y="101920"/>
                      </a:cubicBezTo>
                      <a:cubicBezTo>
                        <a:pt x="190509" y="95570"/>
                        <a:pt x="-279391" y="-147317"/>
                        <a:pt x="600084" y="140020"/>
                      </a:cubicBezTo>
                      <a:close/>
                    </a:path>
                  </a:pathLst>
                </a:custGeom>
                <a:solidFill>
                  <a:srgbClr val="00A53E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8" name="Rectangle 7">
                  <a:extLst>
                    <a:ext uri="{FF2B5EF4-FFF2-40B4-BE49-F238E27FC236}">
                      <a16:creationId xmlns:a16="http://schemas.microsoft.com/office/drawing/2014/main" id="{BCF66E77-24FE-9F50-DBA0-1C33F72FDD46}"/>
                    </a:ext>
                  </a:extLst>
                </p:cNvPr>
                <p:cNvSpPr/>
                <p:nvPr/>
              </p:nvSpPr>
              <p:spPr>
                <a:xfrm>
                  <a:off x="6869356" y="4238270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Rectangle 7">
                  <a:extLst>
                    <a:ext uri="{FF2B5EF4-FFF2-40B4-BE49-F238E27FC236}">
                      <a16:creationId xmlns:a16="http://schemas.microsoft.com/office/drawing/2014/main" id="{FCA8A73F-24B7-7589-8E0E-BEAF0D7C4126}"/>
                    </a:ext>
                  </a:extLst>
                </p:cNvPr>
                <p:cNvSpPr/>
                <p:nvPr/>
              </p:nvSpPr>
              <p:spPr>
                <a:xfrm>
                  <a:off x="6865228" y="4476804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Rectangle 7">
                  <a:extLst>
                    <a:ext uri="{FF2B5EF4-FFF2-40B4-BE49-F238E27FC236}">
                      <a16:creationId xmlns:a16="http://schemas.microsoft.com/office/drawing/2014/main" id="{DA4AF65E-3D83-F7BE-AEA1-3A018782F3BF}"/>
                    </a:ext>
                  </a:extLst>
                </p:cNvPr>
                <p:cNvSpPr/>
                <p:nvPr/>
              </p:nvSpPr>
              <p:spPr>
                <a:xfrm>
                  <a:off x="6636594" y="4522523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Rectangle 7">
                  <a:extLst>
                    <a:ext uri="{FF2B5EF4-FFF2-40B4-BE49-F238E27FC236}">
                      <a16:creationId xmlns:a16="http://schemas.microsoft.com/office/drawing/2014/main" id="{127393E5-0AE5-B4C8-E001-DAA24EBF9F77}"/>
                    </a:ext>
                  </a:extLst>
                </p:cNvPr>
                <p:cNvSpPr/>
                <p:nvPr/>
              </p:nvSpPr>
              <p:spPr>
                <a:xfrm>
                  <a:off x="6687085" y="4731200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Rectangle 7">
                  <a:extLst>
                    <a:ext uri="{FF2B5EF4-FFF2-40B4-BE49-F238E27FC236}">
                      <a16:creationId xmlns:a16="http://schemas.microsoft.com/office/drawing/2014/main" id="{988D6809-C1A2-9907-28E4-F7241CFC23A0}"/>
                    </a:ext>
                  </a:extLst>
                </p:cNvPr>
                <p:cNvSpPr/>
                <p:nvPr/>
              </p:nvSpPr>
              <p:spPr>
                <a:xfrm>
                  <a:off x="6933788" y="4754060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Rectangle 7">
                  <a:extLst>
                    <a:ext uri="{FF2B5EF4-FFF2-40B4-BE49-F238E27FC236}">
                      <a16:creationId xmlns:a16="http://schemas.microsoft.com/office/drawing/2014/main" id="{A3B263B2-49E0-1986-7C3B-F8813264631E}"/>
                    </a:ext>
                  </a:extLst>
                </p:cNvPr>
                <p:cNvSpPr/>
                <p:nvPr/>
              </p:nvSpPr>
              <p:spPr>
                <a:xfrm>
                  <a:off x="7179042" y="4731200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Rectangle 7">
                  <a:extLst>
                    <a:ext uri="{FF2B5EF4-FFF2-40B4-BE49-F238E27FC236}">
                      <a16:creationId xmlns:a16="http://schemas.microsoft.com/office/drawing/2014/main" id="{795629FB-A688-00CC-4749-6454FDED8274}"/>
                    </a:ext>
                  </a:extLst>
                </p:cNvPr>
                <p:cNvSpPr/>
                <p:nvPr/>
              </p:nvSpPr>
              <p:spPr>
                <a:xfrm>
                  <a:off x="7045720" y="4935103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" name="Rectangle 7">
                  <a:extLst>
                    <a:ext uri="{FF2B5EF4-FFF2-40B4-BE49-F238E27FC236}">
                      <a16:creationId xmlns:a16="http://schemas.microsoft.com/office/drawing/2014/main" id="{D44C1349-476A-8168-99E6-AEEE90A5B853}"/>
                    </a:ext>
                  </a:extLst>
                </p:cNvPr>
                <p:cNvSpPr/>
                <p:nvPr/>
              </p:nvSpPr>
              <p:spPr>
                <a:xfrm>
                  <a:off x="7312420" y="4912244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6" name="Rectangle 7">
                  <a:extLst>
                    <a:ext uri="{FF2B5EF4-FFF2-40B4-BE49-F238E27FC236}">
                      <a16:creationId xmlns:a16="http://schemas.microsoft.com/office/drawing/2014/main" id="{AF9F7AF3-C8D7-D609-07B6-E41F5919962A}"/>
                    </a:ext>
                  </a:extLst>
                </p:cNvPr>
                <p:cNvSpPr/>
                <p:nvPr/>
              </p:nvSpPr>
              <p:spPr>
                <a:xfrm>
                  <a:off x="7210800" y="5072234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7" name="Rectangle 7">
                  <a:extLst>
                    <a:ext uri="{FF2B5EF4-FFF2-40B4-BE49-F238E27FC236}">
                      <a16:creationId xmlns:a16="http://schemas.microsoft.com/office/drawing/2014/main" id="{0565AF03-F010-F645-9F4A-ABA72077A255}"/>
                    </a:ext>
                  </a:extLst>
                </p:cNvPr>
                <p:cNvSpPr/>
                <p:nvPr/>
              </p:nvSpPr>
              <p:spPr>
                <a:xfrm>
                  <a:off x="7510186" y="5042226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Rectangle 7">
                  <a:extLst>
                    <a:ext uri="{FF2B5EF4-FFF2-40B4-BE49-F238E27FC236}">
                      <a16:creationId xmlns:a16="http://schemas.microsoft.com/office/drawing/2014/main" id="{ADDA405A-9B2B-83D3-1C8F-B3A011256531}"/>
                    </a:ext>
                  </a:extLst>
                </p:cNvPr>
                <p:cNvSpPr/>
                <p:nvPr/>
              </p:nvSpPr>
              <p:spPr>
                <a:xfrm>
                  <a:off x="6955914" y="5072234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9" name="Rectangle 7">
                  <a:extLst>
                    <a:ext uri="{FF2B5EF4-FFF2-40B4-BE49-F238E27FC236}">
                      <a16:creationId xmlns:a16="http://schemas.microsoft.com/office/drawing/2014/main" id="{D9B287EB-FE70-BD62-EF5D-C9A0D1EE8841}"/>
                    </a:ext>
                  </a:extLst>
                </p:cNvPr>
                <p:cNvSpPr/>
                <p:nvPr/>
              </p:nvSpPr>
              <p:spPr>
                <a:xfrm>
                  <a:off x="6791057" y="4945940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" name="Rectangle 7">
                  <a:extLst>
                    <a:ext uri="{FF2B5EF4-FFF2-40B4-BE49-F238E27FC236}">
                      <a16:creationId xmlns:a16="http://schemas.microsoft.com/office/drawing/2014/main" id="{98E1F0F2-2639-F31B-F038-EEB86367AE0F}"/>
                    </a:ext>
                  </a:extLst>
                </p:cNvPr>
                <p:cNvSpPr/>
                <p:nvPr/>
              </p:nvSpPr>
              <p:spPr>
                <a:xfrm>
                  <a:off x="6440382" y="4754060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" name="Rectangle 7">
                  <a:extLst>
                    <a:ext uri="{FF2B5EF4-FFF2-40B4-BE49-F238E27FC236}">
                      <a16:creationId xmlns:a16="http://schemas.microsoft.com/office/drawing/2014/main" id="{8D2131A7-5DEC-91FD-2A3F-5C71BA125679}"/>
                    </a:ext>
                  </a:extLst>
                </p:cNvPr>
                <p:cNvSpPr/>
                <p:nvPr/>
              </p:nvSpPr>
              <p:spPr>
                <a:xfrm>
                  <a:off x="6546586" y="4928013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2" name="Rectangle 7">
                  <a:extLst>
                    <a:ext uri="{FF2B5EF4-FFF2-40B4-BE49-F238E27FC236}">
                      <a16:creationId xmlns:a16="http://schemas.microsoft.com/office/drawing/2014/main" id="{2E8E23EB-2F22-A2C2-A24C-B156DD546D49}"/>
                    </a:ext>
                  </a:extLst>
                </p:cNvPr>
                <p:cNvSpPr/>
                <p:nvPr/>
              </p:nvSpPr>
              <p:spPr>
                <a:xfrm>
                  <a:off x="6713403" y="5095093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3" name="Rectangle 7">
                  <a:extLst>
                    <a:ext uri="{FF2B5EF4-FFF2-40B4-BE49-F238E27FC236}">
                      <a16:creationId xmlns:a16="http://schemas.microsoft.com/office/drawing/2014/main" id="{8CF6CF57-8785-4745-8678-EB069562DB3B}"/>
                    </a:ext>
                  </a:extLst>
                </p:cNvPr>
                <p:cNvSpPr/>
                <p:nvPr/>
              </p:nvSpPr>
              <p:spPr>
                <a:xfrm>
                  <a:off x="6502942" y="5171014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Rectangle 7">
                  <a:extLst>
                    <a:ext uri="{FF2B5EF4-FFF2-40B4-BE49-F238E27FC236}">
                      <a16:creationId xmlns:a16="http://schemas.microsoft.com/office/drawing/2014/main" id="{8696B1F4-E9AF-CADE-B9BF-62C0B72EA7E3}"/>
                    </a:ext>
                  </a:extLst>
                </p:cNvPr>
                <p:cNvSpPr/>
                <p:nvPr/>
              </p:nvSpPr>
              <p:spPr>
                <a:xfrm>
                  <a:off x="6361101" y="4996494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Rectangle 7">
                  <a:extLst>
                    <a:ext uri="{FF2B5EF4-FFF2-40B4-BE49-F238E27FC236}">
                      <a16:creationId xmlns:a16="http://schemas.microsoft.com/office/drawing/2014/main" id="{AB263F7D-60EC-BCE6-FE0D-66FF39F81DAE}"/>
                    </a:ext>
                  </a:extLst>
                </p:cNvPr>
                <p:cNvSpPr/>
                <p:nvPr/>
              </p:nvSpPr>
              <p:spPr>
                <a:xfrm>
                  <a:off x="6181357" y="4928013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" name="Rectangle 7">
                  <a:extLst>
                    <a:ext uri="{FF2B5EF4-FFF2-40B4-BE49-F238E27FC236}">
                      <a16:creationId xmlns:a16="http://schemas.microsoft.com/office/drawing/2014/main" id="{86C6566B-7BC9-67AA-BE48-8CDA5AF52E51}"/>
                    </a:ext>
                  </a:extLst>
                </p:cNvPr>
                <p:cNvSpPr/>
                <p:nvPr/>
              </p:nvSpPr>
              <p:spPr>
                <a:xfrm>
                  <a:off x="6218117" y="5140812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" name="Rectangle 7">
                  <a:extLst>
                    <a:ext uri="{FF2B5EF4-FFF2-40B4-BE49-F238E27FC236}">
                      <a16:creationId xmlns:a16="http://schemas.microsoft.com/office/drawing/2014/main" id="{C6F37E8A-4E6E-7DD0-9CC6-97D4B462F1AF}"/>
                    </a:ext>
                  </a:extLst>
                </p:cNvPr>
                <p:cNvSpPr/>
                <p:nvPr/>
              </p:nvSpPr>
              <p:spPr>
                <a:xfrm>
                  <a:off x="6276975" y="5285592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8" name="Rectangle 7">
                  <a:extLst>
                    <a:ext uri="{FF2B5EF4-FFF2-40B4-BE49-F238E27FC236}">
                      <a16:creationId xmlns:a16="http://schemas.microsoft.com/office/drawing/2014/main" id="{D283A42E-CCAC-E25E-6FB9-321AA19F6F75}"/>
                    </a:ext>
                  </a:extLst>
                </p:cNvPr>
                <p:cNvSpPr/>
                <p:nvPr/>
              </p:nvSpPr>
              <p:spPr>
                <a:xfrm>
                  <a:off x="6085482" y="5216733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6FCABAC-7D6E-A075-5BFA-90518D158A7B}"/>
                </a:ext>
              </a:extLst>
            </p:cNvPr>
            <p:cNvSpPr txBox="1"/>
            <p:nvPr/>
          </p:nvSpPr>
          <p:spPr>
            <a:xfrm>
              <a:off x="1269451" y="239099"/>
              <a:ext cx="6449007" cy="20530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FFA9CC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Y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ogurt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052C5D1-F721-8EF7-3D8E-B498042C9F15}"/>
              </a:ext>
            </a:extLst>
          </p:cNvPr>
          <p:cNvGrpSpPr/>
          <p:nvPr/>
        </p:nvGrpSpPr>
        <p:grpSpPr>
          <a:xfrm>
            <a:off x="3323101" y="3303635"/>
            <a:ext cx="3167898" cy="4474743"/>
            <a:chOff x="4417634" y="1972523"/>
            <a:chExt cx="3167898" cy="4474743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10611F1-06BA-2B23-C322-D0691FBA7719}"/>
                </a:ext>
              </a:extLst>
            </p:cNvPr>
            <p:cNvSpPr txBox="1"/>
            <p:nvPr/>
          </p:nvSpPr>
          <p:spPr>
            <a:xfrm>
              <a:off x="4830648" y="1972523"/>
              <a:ext cx="2398705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9D4D10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Y</a:t>
              </a:r>
              <a:r>
                <a:rPr kumimoji="0" lang="en-US" sz="8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ak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EC7D1F3-FDC8-6868-E6E5-2D8441FA8FB6}"/>
                </a:ext>
              </a:extLst>
            </p:cNvPr>
            <p:cNvGrpSpPr/>
            <p:nvPr/>
          </p:nvGrpSpPr>
          <p:grpSpPr>
            <a:xfrm flipH="1">
              <a:off x="4417634" y="3223925"/>
              <a:ext cx="3167898" cy="3223341"/>
              <a:chOff x="2962275" y="353565"/>
              <a:chExt cx="5915677" cy="6019210"/>
            </a:xfrm>
          </p:grpSpPr>
          <p:sp>
            <p:nvSpPr>
              <p:cNvPr id="122" name="Rectangle 17">
                <a:extLst>
                  <a:ext uri="{FF2B5EF4-FFF2-40B4-BE49-F238E27FC236}">
                    <a16:creationId xmlns:a16="http://schemas.microsoft.com/office/drawing/2014/main" id="{42518EC4-3686-79E9-E78B-6430189D97B5}"/>
                  </a:ext>
                </a:extLst>
              </p:cNvPr>
              <p:cNvSpPr/>
              <p:nvPr/>
            </p:nvSpPr>
            <p:spPr>
              <a:xfrm>
                <a:off x="4400282" y="4330700"/>
                <a:ext cx="697713" cy="2042075"/>
              </a:xfrm>
              <a:custGeom>
                <a:avLst/>
                <a:gdLst>
                  <a:gd name="connsiteX0" fmla="*/ 0 w 571500"/>
                  <a:gd name="connsiteY0" fmla="*/ 0 h 1480161"/>
                  <a:gd name="connsiteX1" fmla="*/ 571500 w 571500"/>
                  <a:gd name="connsiteY1" fmla="*/ 0 h 1480161"/>
                  <a:gd name="connsiteX2" fmla="*/ 571500 w 571500"/>
                  <a:gd name="connsiteY2" fmla="*/ 1480161 h 1480161"/>
                  <a:gd name="connsiteX3" fmla="*/ 0 w 571500"/>
                  <a:gd name="connsiteY3" fmla="*/ 1480161 h 1480161"/>
                  <a:gd name="connsiteX4" fmla="*/ 0 w 571500"/>
                  <a:gd name="connsiteY4" fmla="*/ 0 h 1480161"/>
                  <a:gd name="connsiteX0" fmla="*/ 0 w 571500"/>
                  <a:gd name="connsiteY0" fmla="*/ 0 h 1950061"/>
                  <a:gd name="connsiteX1" fmla="*/ 571500 w 571500"/>
                  <a:gd name="connsiteY1" fmla="*/ 0 h 1950061"/>
                  <a:gd name="connsiteX2" fmla="*/ 190500 w 571500"/>
                  <a:gd name="connsiteY2" fmla="*/ 1950061 h 1950061"/>
                  <a:gd name="connsiteX3" fmla="*/ 0 w 571500"/>
                  <a:gd name="connsiteY3" fmla="*/ 1480161 h 1950061"/>
                  <a:gd name="connsiteX4" fmla="*/ 0 w 571500"/>
                  <a:gd name="connsiteY4" fmla="*/ 0 h 1950061"/>
                  <a:gd name="connsiteX0" fmla="*/ 0 w 571500"/>
                  <a:gd name="connsiteY0" fmla="*/ 0 h 1950061"/>
                  <a:gd name="connsiteX1" fmla="*/ 571500 w 571500"/>
                  <a:gd name="connsiteY1" fmla="*/ 0 h 1950061"/>
                  <a:gd name="connsiteX2" fmla="*/ 190500 w 571500"/>
                  <a:gd name="connsiteY2" fmla="*/ 1950061 h 1950061"/>
                  <a:gd name="connsiteX3" fmla="*/ 0 w 571500"/>
                  <a:gd name="connsiteY3" fmla="*/ 0 h 1950061"/>
                  <a:gd name="connsiteX0" fmla="*/ 0 w 571500"/>
                  <a:gd name="connsiteY0" fmla="*/ 0 h 1924661"/>
                  <a:gd name="connsiteX1" fmla="*/ 571500 w 571500"/>
                  <a:gd name="connsiteY1" fmla="*/ 0 h 1924661"/>
                  <a:gd name="connsiteX2" fmla="*/ 139700 w 571500"/>
                  <a:gd name="connsiteY2" fmla="*/ 1924661 h 1924661"/>
                  <a:gd name="connsiteX3" fmla="*/ 0 w 571500"/>
                  <a:gd name="connsiteY3" fmla="*/ 0 h 1924661"/>
                  <a:gd name="connsiteX0" fmla="*/ 72568 w 644068"/>
                  <a:gd name="connsiteY0" fmla="*/ 0 h 2028736"/>
                  <a:gd name="connsiteX1" fmla="*/ 644068 w 644068"/>
                  <a:gd name="connsiteY1" fmla="*/ 0 h 2028736"/>
                  <a:gd name="connsiteX2" fmla="*/ 212268 w 644068"/>
                  <a:gd name="connsiteY2" fmla="*/ 1924661 h 2028736"/>
                  <a:gd name="connsiteX3" fmla="*/ 72568 w 644068"/>
                  <a:gd name="connsiteY3" fmla="*/ 0 h 2028736"/>
                  <a:gd name="connsiteX0" fmla="*/ 115447 w 623447"/>
                  <a:gd name="connsiteY0" fmla="*/ 0 h 2028736"/>
                  <a:gd name="connsiteX1" fmla="*/ 623447 w 623447"/>
                  <a:gd name="connsiteY1" fmla="*/ 0 h 2028736"/>
                  <a:gd name="connsiteX2" fmla="*/ 191647 w 623447"/>
                  <a:gd name="connsiteY2" fmla="*/ 1924661 h 2028736"/>
                  <a:gd name="connsiteX3" fmla="*/ 115447 w 623447"/>
                  <a:gd name="connsiteY3" fmla="*/ 0 h 2028736"/>
                  <a:gd name="connsiteX0" fmla="*/ 115447 w 623447"/>
                  <a:gd name="connsiteY0" fmla="*/ 0 h 2028736"/>
                  <a:gd name="connsiteX1" fmla="*/ 623447 w 623447"/>
                  <a:gd name="connsiteY1" fmla="*/ 0 h 2028736"/>
                  <a:gd name="connsiteX2" fmla="*/ 191647 w 623447"/>
                  <a:gd name="connsiteY2" fmla="*/ 1924661 h 2028736"/>
                  <a:gd name="connsiteX3" fmla="*/ 115447 w 623447"/>
                  <a:gd name="connsiteY3" fmla="*/ 0 h 2028736"/>
                  <a:gd name="connsiteX0" fmla="*/ 115447 w 641441"/>
                  <a:gd name="connsiteY0" fmla="*/ 0 h 2028736"/>
                  <a:gd name="connsiteX1" fmla="*/ 623447 w 641441"/>
                  <a:gd name="connsiteY1" fmla="*/ 0 h 2028736"/>
                  <a:gd name="connsiteX2" fmla="*/ 191647 w 641441"/>
                  <a:gd name="connsiteY2" fmla="*/ 1924661 h 2028736"/>
                  <a:gd name="connsiteX3" fmla="*/ 115447 w 641441"/>
                  <a:gd name="connsiteY3" fmla="*/ 0 h 2028736"/>
                  <a:gd name="connsiteX0" fmla="*/ 152013 w 678007"/>
                  <a:gd name="connsiteY0" fmla="*/ 0 h 2025030"/>
                  <a:gd name="connsiteX1" fmla="*/ 660013 w 678007"/>
                  <a:gd name="connsiteY1" fmla="*/ 0 h 2025030"/>
                  <a:gd name="connsiteX2" fmla="*/ 228213 w 678007"/>
                  <a:gd name="connsiteY2" fmla="*/ 1924661 h 2025030"/>
                  <a:gd name="connsiteX3" fmla="*/ 152013 w 678007"/>
                  <a:gd name="connsiteY3" fmla="*/ 0 h 2025030"/>
                  <a:gd name="connsiteX0" fmla="*/ 152013 w 678007"/>
                  <a:gd name="connsiteY0" fmla="*/ 0 h 2049316"/>
                  <a:gd name="connsiteX1" fmla="*/ 660013 w 678007"/>
                  <a:gd name="connsiteY1" fmla="*/ 0 h 2049316"/>
                  <a:gd name="connsiteX2" fmla="*/ 228213 w 678007"/>
                  <a:gd name="connsiteY2" fmla="*/ 1950061 h 2049316"/>
                  <a:gd name="connsiteX3" fmla="*/ 152013 w 678007"/>
                  <a:gd name="connsiteY3" fmla="*/ 0 h 2049316"/>
                  <a:gd name="connsiteX0" fmla="*/ 171719 w 697713"/>
                  <a:gd name="connsiteY0" fmla="*/ 0 h 2042075"/>
                  <a:gd name="connsiteX1" fmla="*/ 679719 w 697713"/>
                  <a:gd name="connsiteY1" fmla="*/ 0 h 2042075"/>
                  <a:gd name="connsiteX2" fmla="*/ 247919 w 697713"/>
                  <a:gd name="connsiteY2" fmla="*/ 1950061 h 2042075"/>
                  <a:gd name="connsiteX3" fmla="*/ 171719 w 697713"/>
                  <a:gd name="connsiteY3" fmla="*/ 0 h 20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7713" h="2042075">
                    <a:moveTo>
                      <a:pt x="171719" y="0"/>
                    </a:moveTo>
                    <a:lnTo>
                      <a:pt x="679719" y="0"/>
                    </a:lnTo>
                    <a:cubicBezTo>
                      <a:pt x="713586" y="622504"/>
                      <a:pt x="753802" y="2445157"/>
                      <a:pt x="247919" y="1950061"/>
                    </a:cubicBezTo>
                    <a:cubicBezTo>
                      <a:pt x="-287598" y="2470557"/>
                      <a:pt x="218286" y="641554"/>
                      <a:pt x="171719" y="0"/>
                    </a:cubicBezTo>
                    <a:close/>
                  </a:path>
                </a:pathLst>
              </a:custGeom>
              <a:solidFill>
                <a:srgbClr val="9D4D1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F91590CF-A73F-9BEF-5177-DF089EB48E80}"/>
                  </a:ext>
                </a:extLst>
              </p:cNvPr>
              <p:cNvSpPr/>
              <p:nvPr/>
            </p:nvSpPr>
            <p:spPr>
              <a:xfrm>
                <a:off x="4400282" y="6078013"/>
                <a:ext cx="602328" cy="284281"/>
              </a:xfrm>
              <a:custGeom>
                <a:avLst/>
                <a:gdLst>
                  <a:gd name="connsiteX0" fmla="*/ 0 w 602328"/>
                  <a:gd name="connsiteY0" fmla="*/ 0 h 284281"/>
                  <a:gd name="connsiteX1" fmla="*/ 602328 w 602328"/>
                  <a:gd name="connsiteY1" fmla="*/ 0 h 284281"/>
                  <a:gd name="connsiteX2" fmla="*/ 577967 w 602328"/>
                  <a:gd name="connsiteY2" fmla="*/ 84749 h 284281"/>
                  <a:gd name="connsiteX3" fmla="*/ 246832 w 602328"/>
                  <a:gd name="connsiteY3" fmla="*/ 192267 h 284281"/>
                  <a:gd name="connsiteX4" fmla="*/ 1242 w 602328"/>
                  <a:gd name="connsiteY4" fmla="*/ 99841 h 284281"/>
                  <a:gd name="connsiteX5" fmla="*/ 0 w 602328"/>
                  <a:gd name="connsiteY5" fmla="*/ 0 h 284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2328" h="284281">
                    <a:moveTo>
                      <a:pt x="0" y="0"/>
                    </a:moveTo>
                    <a:lnTo>
                      <a:pt x="602328" y="0"/>
                    </a:lnTo>
                    <a:lnTo>
                      <a:pt x="577967" y="84749"/>
                    </a:lnTo>
                    <a:cubicBezTo>
                      <a:pt x="509679" y="275360"/>
                      <a:pt x="404921" y="346985"/>
                      <a:pt x="246832" y="192267"/>
                    </a:cubicBezTo>
                    <a:cubicBezTo>
                      <a:pt x="79483" y="354922"/>
                      <a:pt x="13833" y="288134"/>
                      <a:pt x="1242" y="9984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43C0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Rectangle 17">
                <a:extLst>
                  <a:ext uri="{FF2B5EF4-FFF2-40B4-BE49-F238E27FC236}">
                    <a16:creationId xmlns:a16="http://schemas.microsoft.com/office/drawing/2014/main" id="{28DB790B-D1D2-9D9C-B9E2-3C4973385F2D}"/>
                  </a:ext>
                </a:extLst>
              </p:cNvPr>
              <p:cNvSpPr/>
              <p:nvPr/>
            </p:nvSpPr>
            <p:spPr>
              <a:xfrm>
                <a:off x="5301989" y="4264595"/>
                <a:ext cx="697713" cy="2042075"/>
              </a:xfrm>
              <a:custGeom>
                <a:avLst/>
                <a:gdLst>
                  <a:gd name="connsiteX0" fmla="*/ 0 w 571500"/>
                  <a:gd name="connsiteY0" fmla="*/ 0 h 1480161"/>
                  <a:gd name="connsiteX1" fmla="*/ 571500 w 571500"/>
                  <a:gd name="connsiteY1" fmla="*/ 0 h 1480161"/>
                  <a:gd name="connsiteX2" fmla="*/ 571500 w 571500"/>
                  <a:gd name="connsiteY2" fmla="*/ 1480161 h 1480161"/>
                  <a:gd name="connsiteX3" fmla="*/ 0 w 571500"/>
                  <a:gd name="connsiteY3" fmla="*/ 1480161 h 1480161"/>
                  <a:gd name="connsiteX4" fmla="*/ 0 w 571500"/>
                  <a:gd name="connsiteY4" fmla="*/ 0 h 1480161"/>
                  <a:gd name="connsiteX0" fmla="*/ 0 w 571500"/>
                  <a:gd name="connsiteY0" fmla="*/ 0 h 1950061"/>
                  <a:gd name="connsiteX1" fmla="*/ 571500 w 571500"/>
                  <a:gd name="connsiteY1" fmla="*/ 0 h 1950061"/>
                  <a:gd name="connsiteX2" fmla="*/ 190500 w 571500"/>
                  <a:gd name="connsiteY2" fmla="*/ 1950061 h 1950061"/>
                  <a:gd name="connsiteX3" fmla="*/ 0 w 571500"/>
                  <a:gd name="connsiteY3" fmla="*/ 1480161 h 1950061"/>
                  <a:gd name="connsiteX4" fmla="*/ 0 w 571500"/>
                  <a:gd name="connsiteY4" fmla="*/ 0 h 1950061"/>
                  <a:gd name="connsiteX0" fmla="*/ 0 w 571500"/>
                  <a:gd name="connsiteY0" fmla="*/ 0 h 1950061"/>
                  <a:gd name="connsiteX1" fmla="*/ 571500 w 571500"/>
                  <a:gd name="connsiteY1" fmla="*/ 0 h 1950061"/>
                  <a:gd name="connsiteX2" fmla="*/ 190500 w 571500"/>
                  <a:gd name="connsiteY2" fmla="*/ 1950061 h 1950061"/>
                  <a:gd name="connsiteX3" fmla="*/ 0 w 571500"/>
                  <a:gd name="connsiteY3" fmla="*/ 0 h 1950061"/>
                  <a:gd name="connsiteX0" fmla="*/ 0 w 571500"/>
                  <a:gd name="connsiteY0" fmla="*/ 0 h 1924661"/>
                  <a:gd name="connsiteX1" fmla="*/ 571500 w 571500"/>
                  <a:gd name="connsiteY1" fmla="*/ 0 h 1924661"/>
                  <a:gd name="connsiteX2" fmla="*/ 139700 w 571500"/>
                  <a:gd name="connsiteY2" fmla="*/ 1924661 h 1924661"/>
                  <a:gd name="connsiteX3" fmla="*/ 0 w 571500"/>
                  <a:gd name="connsiteY3" fmla="*/ 0 h 1924661"/>
                  <a:gd name="connsiteX0" fmla="*/ 72568 w 644068"/>
                  <a:gd name="connsiteY0" fmla="*/ 0 h 2028736"/>
                  <a:gd name="connsiteX1" fmla="*/ 644068 w 644068"/>
                  <a:gd name="connsiteY1" fmla="*/ 0 h 2028736"/>
                  <a:gd name="connsiteX2" fmla="*/ 212268 w 644068"/>
                  <a:gd name="connsiteY2" fmla="*/ 1924661 h 2028736"/>
                  <a:gd name="connsiteX3" fmla="*/ 72568 w 644068"/>
                  <a:gd name="connsiteY3" fmla="*/ 0 h 2028736"/>
                  <a:gd name="connsiteX0" fmla="*/ 115447 w 623447"/>
                  <a:gd name="connsiteY0" fmla="*/ 0 h 2028736"/>
                  <a:gd name="connsiteX1" fmla="*/ 623447 w 623447"/>
                  <a:gd name="connsiteY1" fmla="*/ 0 h 2028736"/>
                  <a:gd name="connsiteX2" fmla="*/ 191647 w 623447"/>
                  <a:gd name="connsiteY2" fmla="*/ 1924661 h 2028736"/>
                  <a:gd name="connsiteX3" fmla="*/ 115447 w 623447"/>
                  <a:gd name="connsiteY3" fmla="*/ 0 h 2028736"/>
                  <a:gd name="connsiteX0" fmla="*/ 115447 w 623447"/>
                  <a:gd name="connsiteY0" fmla="*/ 0 h 2028736"/>
                  <a:gd name="connsiteX1" fmla="*/ 623447 w 623447"/>
                  <a:gd name="connsiteY1" fmla="*/ 0 h 2028736"/>
                  <a:gd name="connsiteX2" fmla="*/ 191647 w 623447"/>
                  <a:gd name="connsiteY2" fmla="*/ 1924661 h 2028736"/>
                  <a:gd name="connsiteX3" fmla="*/ 115447 w 623447"/>
                  <a:gd name="connsiteY3" fmla="*/ 0 h 2028736"/>
                  <a:gd name="connsiteX0" fmla="*/ 115447 w 641441"/>
                  <a:gd name="connsiteY0" fmla="*/ 0 h 2028736"/>
                  <a:gd name="connsiteX1" fmla="*/ 623447 w 641441"/>
                  <a:gd name="connsiteY1" fmla="*/ 0 h 2028736"/>
                  <a:gd name="connsiteX2" fmla="*/ 191647 w 641441"/>
                  <a:gd name="connsiteY2" fmla="*/ 1924661 h 2028736"/>
                  <a:gd name="connsiteX3" fmla="*/ 115447 w 641441"/>
                  <a:gd name="connsiteY3" fmla="*/ 0 h 2028736"/>
                  <a:gd name="connsiteX0" fmla="*/ 152013 w 678007"/>
                  <a:gd name="connsiteY0" fmla="*/ 0 h 2025030"/>
                  <a:gd name="connsiteX1" fmla="*/ 660013 w 678007"/>
                  <a:gd name="connsiteY1" fmla="*/ 0 h 2025030"/>
                  <a:gd name="connsiteX2" fmla="*/ 228213 w 678007"/>
                  <a:gd name="connsiteY2" fmla="*/ 1924661 h 2025030"/>
                  <a:gd name="connsiteX3" fmla="*/ 152013 w 678007"/>
                  <a:gd name="connsiteY3" fmla="*/ 0 h 2025030"/>
                  <a:gd name="connsiteX0" fmla="*/ 152013 w 678007"/>
                  <a:gd name="connsiteY0" fmla="*/ 0 h 2049316"/>
                  <a:gd name="connsiteX1" fmla="*/ 660013 w 678007"/>
                  <a:gd name="connsiteY1" fmla="*/ 0 h 2049316"/>
                  <a:gd name="connsiteX2" fmla="*/ 228213 w 678007"/>
                  <a:gd name="connsiteY2" fmla="*/ 1950061 h 2049316"/>
                  <a:gd name="connsiteX3" fmla="*/ 152013 w 678007"/>
                  <a:gd name="connsiteY3" fmla="*/ 0 h 2049316"/>
                  <a:gd name="connsiteX0" fmla="*/ 171719 w 697713"/>
                  <a:gd name="connsiteY0" fmla="*/ 0 h 2042075"/>
                  <a:gd name="connsiteX1" fmla="*/ 679719 w 697713"/>
                  <a:gd name="connsiteY1" fmla="*/ 0 h 2042075"/>
                  <a:gd name="connsiteX2" fmla="*/ 247919 w 697713"/>
                  <a:gd name="connsiteY2" fmla="*/ 1950061 h 2042075"/>
                  <a:gd name="connsiteX3" fmla="*/ 171719 w 697713"/>
                  <a:gd name="connsiteY3" fmla="*/ 0 h 20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7713" h="2042075">
                    <a:moveTo>
                      <a:pt x="171719" y="0"/>
                    </a:moveTo>
                    <a:lnTo>
                      <a:pt x="679719" y="0"/>
                    </a:lnTo>
                    <a:cubicBezTo>
                      <a:pt x="713586" y="622504"/>
                      <a:pt x="753802" y="2445157"/>
                      <a:pt x="247919" y="1950061"/>
                    </a:cubicBezTo>
                    <a:cubicBezTo>
                      <a:pt x="-287598" y="2470557"/>
                      <a:pt x="218286" y="641554"/>
                      <a:pt x="171719" y="0"/>
                    </a:cubicBezTo>
                    <a:close/>
                  </a:path>
                </a:pathLst>
              </a:custGeom>
              <a:solidFill>
                <a:srgbClr val="9D4D1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BFC99132-A4B0-7B3A-B24C-3ADCEEBAE06F}"/>
                  </a:ext>
                </a:extLst>
              </p:cNvPr>
              <p:cNvSpPr/>
              <p:nvPr/>
            </p:nvSpPr>
            <p:spPr>
              <a:xfrm>
                <a:off x="5301989" y="6011908"/>
                <a:ext cx="602328" cy="284281"/>
              </a:xfrm>
              <a:custGeom>
                <a:avLst/>
                <a:gdLst>
                  <a:gd name="connsiteX0" fmla="*/ 0 w 602328"/>
                  <a:gd name="connsiteY0" fmla="*/ 0 h 284281"/>
                  <a:gd name="connsiteX1" fmla="*/ 602328 w 602328"/>
                  <a:gd name="connsiteY1" fmla="*/ 0 h 284281"/>
                  <a:gd name="connsiteX2" fmla="*/ 577967 w 602328"/>
                  <a:gd name="connsiteY2" fmla="*/ 84749 h 284281"/>
                  <a:gd name="connsiteX3" fmla="*/ 246832 w 602328"/>
                  <a:gd name="connsiteY3" fmla="*/ 192267 h 284281"/>
                  <a:gd name="connsiteX4" fmla="*/ 1242 w 602328"/>
                  <a:gd name="connsiteY4" fmla="*/ 99841 h 284281"/>
                  <a:gd name="connsiteX5" fmla="*/ 0 w 602328"/>
                  <a:gd name="connsiteY5" fmla="*/ 0 h 284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2328" h="284281">
                    <a:moveTo>
                      <a:pt x="0" y="0"/>
                    </a:moveTo>
                    <a:lnTo>
                      <a:pt x="602328" y="0"/>
                    </a:lnTo>
                    <a:lnTo>
                      <a:pt x="577967" y="84749"/>
                    </a:lnTo>
                    <a:cubicBezTo>
                      <a:pt x="509679" y="275360"/>
                      <a:pt x="404921" y="346985"/>
                      <a:pt x="246832" y="192267"/>
                    </a:cubicBezTo>
                    <a:cubicBezTo>
                      <a:pt x="79483" y="354922"/>
                      <a:pt x="13833" y="288134"/>
                      <a:pt x="1242" y="9984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43C0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Rectangle 17">
                <a:extLst>
                  <a:ext uri="{FF2B5EF4-FFF2-40B4-BE49-F238E27FC236}">
                    <a16:creationId xmlns:a16="http://schemas.microsoft.com/office/drawing/2014/main" id="{2FE57F9E-C844-A18B-574D-CE0BB9941C1B}"/>
                  </a:ext>
                </a:extLst>
              </p:cNvPr>
              <p:cNvSpPr/>
              <p:nvPr/>
            </p:nvSpPr>
            <p:spPr>
              <a:xfrm>
                <a:off x="7624274" y="4188559"/>
                <a:ext cx="697713" cy="2042075"/>
              </a:xfrm>
              <a:custGeom>
                <a:avLst/>
                <a:gdLst>
                  <a:gd name="connsiteX0" fmla="*/ 0 w 571500"/>
                  <a:gd name="connsiteY0" fmla="*/ 0 h 1480161"/>
                  <a:gd name="connsiteX1" fmla="*/ 571500 w 571500"/>
                  <a:gd name="connsiteY1" fmla="*/ 0 h 1480161"/>
                  <a:gd name="connsiteX2" fmla="*/ 571500 w 571500"/>
                  <a:gd name="connsiteY2" fmla="*/ 1480161 h 1480161"/>
                  <a:gd name="connsiteX3" fmla="*/ 0 w 571500"/>
                  <a:gd name="connsiteY3" fmla="*/ 1480161 h 1480161"/>
                  <a:gd name="connsiteX4" fmla="*/ 0 w 571500"/>
                  <a:gd name="connsiteY4" fmla="*/ 0 h 1480161"/>
                  <a:gd name="connsiteX0" fmla="*/ 0 w 571500"/>
                  <a:gd name="connsiteY0" fmla="*/ 0 h 1950061"/>
                  <a:gd name="connsiteX1" fmla="*/ 571500 w 571500"/>
                  <a:gd name="connsiteY1" fmla="*/ 0 h 1950061"/>
                  <a:gd name="connsiteX2" fmla="*/ 190500 w 571500"/>
                  <a:gd name="connsiteY2" fmla="*/ 1950061 h 1950061"/>
                  <a:gd name="connsiteX3" fmla="*/ 0 w 571500"/>
                  <a:gd name="connsiteY3" fmla="*/ 1480161 h 1950061"/>
                  <a:gd name="connsiteX4" fmla="*/ 0 w 571500"/>
                  <a:gd name="connsiteY4" fmla="*/ 0 h 1950061"/>
                  <a:gd name="connsiteX0" fmla="*/ 0 w 571500"/>
                  <a:gd name="connsiteY0" fmla="*/ 0 h 1950061"/>
                  <a:gd name="connsiteX1" fmla="*/ 571500 w 571500"/>
                  <a:gd name="connsiteY1" fmla="*/ 0 h 1950061"/>
                  <a:gd name="connsiteX2" fmla="*/ 190500 w 571500"/>
                  <a:gd name="connsiteY2" fmla="*/ 1950061 h 1950061"/>
                  <a:gd name="connsiteX3" fmla="*/ 0 w 571500"/>
                  <a:gd name="connsiteY3" fmla="*/ 0 h 1950061"/>
                  <a:gd name="connsiteX0" fmla="*/ 0 w 571500"/>
                  <a:gd name="connsiteY0" fmla="*/ 0 h 1924661"/>
                  <a:gd name="connsiteX1" fmla="*/ 571500 w 571500"/>
                  <a:gd name="connsiteY1" fmla="*/ 0 h 1924661"/>
                  <a:gd name="connsiteX2" fmla="*/ 139700 w 571500"/>
                  <a:gd name="connsiteY2" fmla="*/ 1924661 h 1924661"/>
                  <a:gd name="connsiteX3" fmla="*/ 0 w 571500"/>
                  <a:gd name="connsiteY3" fmla="*/ 0 h 1924661"/>
                  <a:gd name="connsiteX0" fmla="*/ 72568 w 644068"/>
                  <a:gd name="connsiteY0" fmla="*/ 0 h 2028736"/>
                  <a:gd name="connsiteX1" fmla="*/ 644068 w 644068"/>
                  <a:gd name="connsiteY1" fmla="*/ 0 h 2028736"/>
                  <a:gd name="connsiteX2" fmla="*/ 212268 w 644068"/>
                  <a:gd name="connsiteY2" fmla="*/ 1924661 h 2028736"/>
                  <a:gd name="connsiteX3" fmla="*/ 72568 w 644068"/>
                  <a:gd name="connsiteY3" fmla="*/ 0 h 2028736"/>
                  <a:gd name="connsiteX0" fmla="*/ 115447 w 623447"/>
                  <a:gd name="connsiteY0" fmla="*/ 0 h 2028736"/>
                  <a:gd name="connsiteX1" fmla="*/ 623447 w 623447"/>
                  <a:gd name="connsiteY1" fmla="*/ 0 h 2028736"/>
                  <a:gd name="connsiteX2" fmla="*/ 191647 w 623447"/>
                  <a:gd name="connsiteY2" fmla="*/ 1924661 h 2028736"/>
                  <a:gd name="connsiteX3" fmla="*/ 115447 w 623447"/>
                  <a:gd name="connsiteY3" fmla="*/ 0 h 2028736"/>
                  <a:gd name="connsiteX0" fmla="*/ 115447 w 623447"/>
                  <a:gd name="connsiteY0" fmla="*/ 0 h 2028736"/>
                  <a:gd name="connsiteX1" fmla="*/ 623447 w 623447"/>
                  <a:gd name="connsiteY1" fmla="*/ 0 h 2028736"/>
                  <a:gd name="connsiteX2" fmla="*/ 191647 w 623447"/>
                  <a:gd name="connsiteY2" fmla="*/ 1924661 h 2028736"/>
                  <a:gd name="connsiteX3" fmla="*/ 115447 w 623447"/>
                  <a:gd name="connsiteY3" fmla="*/ 0 h 2028736"/>
                  <a:gd name="connsiteX0" fmla="*/ 115447 w 641441"/>
                  <a:gd name="connsiteY0" fmla="*/ 0 h 2028736"/>
                  <a:gd name="connsiteX1" fmla="*/ 623447 w 641441"/>
                  <a:gd name="connsiteY1" fmla="*/ 0 h 2028736"/>
                  <a:gd name="connsiteX2" fmla="*/ 191647 w 641441"/>
                  <a:gd name="connsiteY2" fmla="*/ 1924661 h 2028736"/>
                  <a:gd name="connsiteX3" fmla="*/ 115447 w 641441"/>
                  <a:gd name="connsiteY3" fmla="*/ 0 h 2028736"/>
                  <a:gd name="connsiteX0" fmla="*/ 152013 w 678007"/>
                  <a:gd name="connsiteY0" fmla="*/ 0 h 2025030"/>
                  <a:gd name="connsiteX1" fmla="*/ 660013 w 678007"/>
                  <a:gd name="connsiteY1" fmla="*/ 0 h 2025030"/>
                  <a:gd name="connsiteX2" fmla="*/ 228213 w 678007"/>
                  <a:gd name="connsiteY2" fmla="*/ 1924661 h 2025030"/>
                  <a:gd name="connsiteX3" fmla="*/ 152013 w 678007"/>
                  <a:gd name="connsiteY3" fmla="*/ 0 h 2025030"/>
                  <a:gd name="connsiteX0" fmla="*/ 152013 w 678007"/>
                  <a:gd name="connsiteY0" fmla="*/ 0 h 2049316"/>
                  <a:gd name="connsiteX1" fmla="*/ 660013 w 678007"/>
                  <a:gd name="connsiteY1" fmla="*/ 0 h 2049316"/>
                  <a:gd name="connsiteX2" fmla="*/ 228213 w 678007"/>
                  <a:gd name="connsiteY2" fmla="*/ 1950061 h 2049316"/>
                  <a:gd name="connsiteX3" fmla="*/ 152013 w 678007"/>
                  <a:gd name="connsiteY3" fmla="*/ 0 h 2049316"/>
                  <a:gd name="connsiteX0" fmla="*/ 171719 w 697713"/>
                  <a:gd name="connsiteY0" fmla="*/ 0 h 2042075"/>
                  <a:gd name="connsiteX1" fmla="*/ 679719 w 697713"/>
                  <a:gd name="connsiteY1" fmla="*/ 0 h 2042075"/>
                  <a:gd name="connsiteX2" fmla="*/ 247919 w 697713"/>
                  <a:gd name="connsiteY2" fmla="*/ 1950061 h 2042075"/>
                  <a:gd name="connsiteX3" fmla="*/ 171719 w 697713"/>
                  <a:gd name="connsiteY3" fmla="*/ 0 h 20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7713" h="2042075">
                    <a:moveTo>
                      <a:pt x="171719" y="0"/>
                    </a:moveTo>
                    <a:lnTo>
                      <a:pt x="679719" y="0"/>
                    </a:lnTo>
                    <a:cubicBezTo>
                      <a:pt x="713586" y="622504"/>
                      <a:pt x="753802" y="2445157"/>
                      <a:pt x="247919" y="1950061"/>
                    </a:cubicBezTo>
                    <a:cubicBezTo>
                      <a:pt x="-287598" y="2470557"/>
                      <a:pt x="218286" y="641554"/>
                      <a:pt x="171719" y="0"/>
                    </a:cubicBezTo>
                    <a:close/>
                  </a:path>
                </a:pathLst>
              </a:custGeom>
              <a:solidFill>
                <a:srgbClr val="9D4D1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75289CA2-21F3-D7F7-061C-9E77737770AC}"/>
                  </a:ext>
                </a:extLst>
              </p:cNvPr>
              <p:cNvSpPr/>
              <p:nvPr/>
            </p:nvSpPr>
            <p:spPr>
              <a:xfrm>
                <a:off x="7624274" y="5935872"/>
                <a:ext cx="602328" cy="284281"/>
              </a:xfrm>
              <a:custGeom>
                <a:avLst/>
                <a:gdLst>
                  <a:gd name="connsiteX0" fmla="*/ 0 w 602328"/>
                  <a:gd name="connsiteY0" fmla="*/ 0 h 284281"/>
                  <a:gd name="connsiteX1" fmla="*/ 602328 w 602328"/>
                  <a:gd name="connsiteY1" fmla="*/ 0 h 284281"/>
                  <a:gd name="connsiteX2" fmla="*/ 577967 w 602328"/>
                  <a:gd name="connsiteY2" fmla="*/ 84749 h 284281"/>
                  <a:gd name="connsiteX3" fmla="*/ 246832 w 602328"/>
                  <a:gd name="connsiteY3" fmla="*/ 192267 h 284281"/>
                  <a:gd name="connsiteX4" fmla="*/ 1242 w 602328"/>
                  <a:gd name="connsiteY4" fmla="*/ 99841 h 284281"/>
                  <a:gd name="connsiteX5" fmla="*/ 0 w 602328"/>
                  <a:gd name="connsiteY5" fmla="*/ 0 h 284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2328" h="284281">
                    <a:moveTo>
                      <a:pt x="0" y="0"/>
                    </a:moveTo>
                    <a:lnTo>
                      <a:pt x="602328" y="0"/>
                    </a:lnTo>
                    <a:lnTo>
                      <a:pt x="577967" y="84749"/>
                    </a:lnTo>
                    <a:cubicBezTo>
                      <a:pt x="509679" y="275360"/>
                      <a:pt x="404921" y="346985"/>
                      <a:pt x="246832" y="192267"/>
                    </a:cubicBezTo>
                    <a:cubicBezTo>
                      <a:pt x="79483" y="354922"/>
                      <a:pt x="13833" y="288134"/>
                      <a:pt x="1242" y="9984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43C0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Rectangle 17">
                <a:extLst>
                  <a:ext uri="{FF2B5EF4-FFF2-40B4-BE49-F238E27FC236}">
                    <a16:creationId xmlns:a16="http://schemas.microsoft.com/office/drawing/2014/main" id="{9B8AE973-5191-F11A-1CEC-E479E3F364FD}"/>
                  </a:ext>
                </a:extLst>
              </p:cNvPr>
              <p:cNvSpPr/>
              <p:nvPr/>
            </p:nvSpPr>
            <p:spPr>
              <a:xfrm>
                <a:off x="6767145" y="4066357"/>
                <a:ext cx="697713" cy="2042075"/>
              </a:xfrm>
              <a:custGeom>
                <a:avLst/>
                <a:gdLst>
                  <a:gd name="connsiteX0" fmla="*/ 0 w 571500"/>
                  <a:gd name="connsiteY0" fmla="*/ 0 h 1480161"/>
                  <a:gd name="connsiteX1" fmla="*/ 571500 w 571500"/>
                  <a:gd name="connsiteY1" fmla="*/ 0 h 1480161"/>
                  <a:gd name="connsiteX2" fmla="*/ 571500 w 571500"/>
                  <a:gd name="connsiteY2" fmla="*/ 1480161 h 1480161"/>
                  <a:gd name="connsiteX3" fmla="*/ 0 w 571500"/>
                  <a:gd name="connsiteY3" fmla="*/ 1480161 h 1480161"/>
                  <a:gd name="connsiteX4" fmla="*/ 0 w 571500"/>
                  <a:gd name="connsiteY4" fmla="*/ 0 h 1480161"/>
                  <a:gd name="connsiteX0" fmla="*/ 0 w 571500"/>
                  <a:gd name="connsiteY0" fmla="*/ 0 h 1950061"/>
                  <a:gd name="connsiteX1" fmla="*/ 571500 w 571500"/>
                  <a:gd name="connsiteY1" fmla="*/ 0 h 1950061"/>
                  <a:gd name="connsiteX2" fmla="*/ 190500 w 571500"/>
                  <a:gd name="connsiteY2" fmla="*/ 1950061 h 1950061"/>
                  <a:gd name="connsiteX3" fmla="*/ 0 w 571500"/>
                  <a:gd name="connsiteY3" fmla="*/ 1480161 h 1950061"/>
                  <a:gd name="connsiteX4" fmla="*/ 0 w 571500"/>
                  <a:gd name="connsiteY4" fmla="*/ 0 h 1950061"/>
                  <a:gd name="connsiteX0" fmla="*/ 0 w 571500"/>
                  <a:gd name="connsiteY0" fmla="*/ 0 h 1950061"/>
                  <a:gd name="connsiteX1" fmla="*/ 571500 w 571500"/>
                  <a:gd name="connsiteY1" fmla="*/ 0 h 1950061"/>
                  <a:gd name="connsiteX2" fmla="*/ 190500 w 571500"/>
                  <a:gd name="connsiteY2" fmla="*/ 1950061 h 1950061"/>
                  <a:gd name="connsiteX3" fmla="*/ 0 w 571500"/>
                  <a:gd name="connsiteY3" fmla="*/ 0 h 1950061"/>
                  <a:gd name="connsiteX0" fmla="*/ 0 w 571500"/>
                  <a:gd name="connsiteY0" fmla="*/ 0 h 1924661"/>
                  <a:gd name="connsiteX1" fmla="*/ 571500 w 571500"/>
                  <a:gd name="connsiteY1" fmla="*/ 0 h 1924661"/>
                  <a:gd name="connsiteX2" fmla="*/ 139700 w 571500"/>
                  <a:gd name="connsiteY2" fmla="*/ 1924661 h 1924661"/>
                  <a:gd name="connsiteX3" fmla="*/ 0 w 571500"/>
                  <a:gd name="connsiteY3" fmla="*/ 0 h 1924661"/>
                  <a:gd name="connsiteX0" fmla="*/ 72568 w 644068"/>
                  <a:gd name="connsiteY0" fmla="*/ 0 h 2028736"/>
                  <a:gd name="connsiteX1" fmla="*/ 644068 w 644068"/>
                  <a:gd name="connsiteY1" fmla="*/ 0 h 2028736"/>
                  <a:gd name="connsiteX2" fmla="*/ 212268 w 644068"/>
                  <a:gd name="connsiteY2" fmla="*/ 1924661 h 2028736"/>
                  <a:gd name="connsiteX3" fmla="*/ 72568 w 644068"/>
                  <a:gd name="connsiteY3" fmla="*/ 0 h 2028736"/>
                  <a:gd name="connsiteX0" fmla="*/ 115447 w 623447"/>
                  <a:gd name="connsiteY0" fmla="*/ 0 h 2028736"/>
                  <a:gd name="connsiteX1" fmla="*/ 623447 w 623447"/>
                  <a:gd name="connsiteY1" fmla="*/ 0 h 2028736"/>
                  <a:gd name="connsiteX2" fmla="*/ 191647 w 623447"/>
                  <a:gd name="connsiteY2" fmla="*/ 1924661 h 2028736"/>
                  <a:gd name="connsiteX3" fmla="*/ 115447 w 623447"/>
                  <a:gd name="connsiteY3" fmla="*/ 0 h 2028736"/>
                  <a:gd name="connsiteX0" fmla="*/ 115447 w 623447"/>
                  <a:gd name="connsiteY0" fmla="*/ 0 h 2028736"/>
                  <a:gd name="connsiteX1" fmla="*/ 623447 w 623447"/>
                  <a:gd name="connsiteY1" fmla="*/ 0 h 2028736"/>
                  <a:gd name="connsiteX2" fmla="*/ 191647 w 623447"/>
                  <a:gd name="connsiteY2" fmla="*/ 1924661 h 2028736"/>
                  <a:gd name="connsiteX3" fmla="*/ 115447 w 623447"/>
                  <a:gd name="connsiteY3" fmla="*/ 0 h 2028736"/>
                  <a:gd name="connsiteX0" fmla="*/ 115447 w 641441"/>
                  <a:gd name="connsiteY0" fmla="*/ 0 h 2028736"/>
                  <a:gd name="connsiteX1" fmla="*/ 623447 w 641441"/>
                  <a:gd name="connsiteY1" fmla="*/ 0 h 2028736"/>
                  <a:gd name="connsiteX2" fmla="*/ 191647 w 641441"/>
                  <a:gd name="connsiteY2" fmla="*/ 1924661 h 2028736"/>
                  <a:gd name="connsiteX3" fmla="*/ 115447 w 641441"/>
                  <a:gd name="connsiteY3" fmla="*/ 0 h 2028736"/>
                  <a:gd name="connsiteX0" fmla="*/ 152013 w 678007"/>
                  <a:gd name="connsiteY0" fmla="*/ 0 h 2025030"/>
                  <a:gd name="connsiteX1" fmla="*/ 660013 w 678007"/>
                  <a:gd name="connsiteY1" fmla="*/ 0 h 2025030"/>
                  <a:gd name="connsiteX2" fmla="*/ 228213 w 678007"/>
                  <a:gd name="connsiteY2" fmla="*/ 1924661 h 2025030"/>
                  <a:gd name="connsiteX3" fmla="*/ 152013 w 678007"/>
                  <a:gd name="connsiteY3" fmla="*/ 0 h 2025030"/>
                  <a:gd name="connsiteX0" fmla="*/ 152013 w 678007"/>
                  <a:gd name="connsiteY0" fmla="*/ 0 h 2049316"/>
                  <a:gd name="connsiteX1" fmla="*/ 660013 w 678007"/>
                  <a:gd name="connsiteY1" fmla="*/ 0 h 2049316"/>
                  <a:gd name="connsiteX2" fmla="*/ 228213 w 678007"/>
                  <a:gd name="connsiteY2" fmla="*/ 1950061 h 2049316"/>
                  <a:gd name="connsiteX3" fmla="*/ 152013 w 678007"/>
                  <a:gd name="connsiteY3" fmla="*/ 0 h 2049316"/>
                  <a:gd name="connsiteX0" fmla="*/ 171719 w 697713"/>
                  <a:gd name="connsiteY0" fmla="*/ 0 h 2042075"/>
                  <a:gd name="connsiteX1" fmla="*/ 679719 w 697713"/>
                  <a:gd name="connsiteY1" fmla="*/ 0 h 2042075"/>
                  <a:gd name="connsiteX2" fmla="*/ 247919 w 697713"/>
                  <a:gd name="connsiteY2" fmla="*/ 1950061 h 2042075"/>
                  <a:gd name="connsiteX3" fmla="*/ 171719 w 697713"/>
                  <a:gd name="connsiteY3" fmla="*/ 0 h 20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7713" h="2042075">
                    <a:moveTo>
                      <a:pt x="171719" y="0"/>
                    </a:moveTo>
                    <a:lnTo>
                      <a:pt x="679719" y="0"/>
                    </a:lnTo>
                    <a:cubicBezTo>
                      <a:pt x="713586" y="622504"/>
                      <a:pt x="753802" y="2445157"/>
                      <a:pt x="247919" y="1950061"/>
                    </a:cubicBezTo>
                    <a:cubicBezTo>
                      <a:pt x="-287598" y="2470557"/>
                      <a:pt x="218286" y="641554"/>
                      <a:pt x="171719" y="0"/>
                    </a:cubicBezTo>
                    <a:close/>
                  </a:path>
                </a:pathLst>
              </a:custGeom>
              <a:solidFill>
                <a:srgbClr val="9D4D1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E6C960E5-FE40-E6EB-F7DE-A78780F1E93D}"/>
                  </a:ext>
                </a:extLst>
              </p:cNvPr>
              <p:cNvSpPr/>
              <p:nvPr/>
            </p:nvSpPr>
            <p:spPr>
              <a:xfrm>
                <a:off x="6767145" y="5813670"/>
                <a:ext cx="602328" cy="284281"/>
              </a:xfrm>
              <a:custGeom>
                <a:avLst/>
                <a:gdLst>
                  <a:gd name="connsiteX0" fmla="*/ 0 w 602328"/>
                  <a:gd name="connsiteY0" fmla="*/ 0 h 284281"/>
                  <a:gd name="connsiteX1" fmla="*/ 602328 w 602328"/>
                  <a:gd name="connsiteY1" fmla="*/ 0 h 284281"/>
                  <a:gd name="connsiteX2" fmla="*/ 577967 w 602328"/>
                  <a:gd name="connsiteY2" fmla="*/ 84749 h 284281"/>
                  <a:gd name="connsiteX3" fmla="*/ 246832 w 602328"/>
                  <a:gd name="connsiteY3" fmla="*/ 192267 h 284281"/>
                  <a:gd name="connsiteX4" fmla="*/ 1242 w 602328"/>
                  <a:gd name="connsiteY4" fmla="*/ 99841 h 284281"/>
                  <a:gd name="connsiteX5" fmla="*/ 0 w 602328"/>
                  <a:gd name="connsiteY5" fmla="*/ 0 h 284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2328" h="284281">
                    <a:moveTo>
                      <a:pt x="0" y="0"/>
                    </a:moveTo>
                    <a:lnTo>
                      <a:pt x="602328" y="0"/>
                    </a:lnTo>
                    <a:lnTo>
                      <a:pt x="577967" y="84749"/>
                    </a:lnTo>
                    <a:cubicBezTo>
                      <a:pt x="509679" y="275360"/>
                      <a:pt x="404921" y="346985"/>
                      <a:pt x="246832" y="192267"/>
                    </a:cubicBezTo>
                    <a:cubicBezTo>
                      <a:pt x="79483" y="354922"/>
                      <a:pt x="13833" y="288134"/>
                      <a:pt x="1242" y="9984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43C0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4" name="Rectangle 14">
                <a:extLst>
                  <a:ext uri="{FF2B5EF4-FFF2-40B4-BE49-F238E27FC236}">
                    <a16:creationId xmlns:a16="http://schemas.microsoft.com/office/drawing/2014/main" id="{553F14D4-3234-E319-0AD3-87D8D4E4B536}"/>
                  </a:ext>
                </a:extLst>
              </p:cNvPr>
              <p:cNvSpPr/>
              <p:nvPr/>
            </p:nvSpPr>
            <p:spPr>
              <a:xfrm>
                <a:off x="2962275" y="1866901"/>
                <a:ext cx="1323975" cy="750654"/>
              </a:xfrm>
              <a:custGeom>
                <a:avLst/>
                <a:gdLst>
                  <a:gd name="connsiteX0" fmla="*/ 0 w 609600"/>
                  <a:gd name="connsiteY0" fmla="*/ 0 h 66675"/>
                  <a:gd name="connsiteX1" fmla="*/ 609600 w 609600"/>
                  <a:gd name="connsiteY1" fmla="*/ 0 h 66675"/>
                  <a:gd name="connsiteX2" fmla="*/ 609600 w 609600"/>
                  <a:gd name="connsiteY2" fmla="*/ 66675 h 66675"/>
                  <a:gd name="connsiteX3" fmla="*/ 0 w 609600"/>
                  <a:gd name="connsiteY3" fmla="*/ 66675 h 66675"/>
                  <a:gd name="connsiteX4" fmla="*/ 0 w 609600"/>
                  <a:gd name="connsiteY4" fmla="*/ 0 h 66675"/>
                  <a:gd name="connsiteX0" fmla="*/ 0 w 942975"/>
                  <a:gd name="connsiteY0" fmla="*/ 400050 h 466725"/>
                  <a:gd name="connsiteX1" fmla="*/ 942975 w 942975"/>
                  <a:gd name="connsiteY1" fmla="*/ 0 h 466725"/>
                  <a:gd name="connsiteX2" fmla="*/ 609600 w 942975"/>
                  <a:gd name="connsiteY2" fmla="*/ 466725 h 466725"/>
                  <a:gd name="connsiteX3" fmla="*/ 0 w 942975"/>
                  <a:gd name="connsiteY3" fmla="*/ 466725 h 466725"/>
                  <a:gd name="connsiteX4" fmla="*/ 0 w 942975"/>
                  <a:gd name="connsiteY4" fmla="*/ 400050 h 466725"/>
                  <a:gd name="connsiteX0" fmla="*/ 0 w 1333500"/>
                  <a:gd name="connsiteY0" fmla="*/ 333375 h 466725"/>
                  <a:gd name="connsiteX1" fmla="*/ 1333500 w 1333500"/>
                  <a:gd name="connsiteY1" fmla="*/ 0 h 466725"/>
                  <a:gd name="connsiteX2" fmla="*/ 1000125 w 1333500"/>
                  <a:gd name="connsiteY2" fmla="*/ 466725 h 466725"/>
                  <a:gd name="connsiteX3" fmla="*/ 390525 w 1333500"/>
                  <a:gd name="connsiteY3" fmla="*/ 466725 h 466725"/>
                  <a:gd name="connsiteX4" fmla="*/ 0 w 1333500"/>
                  <a:gd name="connsiteY4" fmla="*/ 333375 h 466725"/>
                  <a:gd name="connsiteX0" fmla="*/ 0 w 1333500"/>
                  <a:gd name="connsiteY0" fmla="*/ 333375 h 466725"/>
                  <a:gd name="connsiteX1" fmla="*/ 1333500 w 1333500"/>
                  <a:gd name="connsiteY1" fmla="*/ 0 h 466725"/>
                  <a:gd name="connsiteX2" fmla="*/ 1000125 w 1333500"/>
                  <a:gd name="connsiteY2" fmla="*/ 466725 h 466725"/>
                  <a:gd name="connsiteX3" fmla="*/ 0 w 1333500"/>
                  <a:gd name="connsiteY3" fmla="*/ 333375 h 466725"/>
                  <a:gd name="connsiteX0" fmla="*/ 0 w 1333500"/>
                  <a:gd name="connsiteY0" fmla="*/ 333375 h 333375"/>
                  <a:gd name="connsiteX1" fmla="*/ 1333500 w 1333500"/>
                  <a:gd name="connsiteY1" fmla="*/ 0 h 333375"/>
                  <a:gd name="connsiteX2" fmla="*/ 1238250 w 1333500"/>
                  <a:gd name="connsiteY2" fmla="*/ 314325 h 333375"/>
                  <a:gd name="connsiteX3" fmla="*/ 0 w 1333500"/>
                  <a:gd name="connsiteY3" fmla="*/ 333375 h 333375"/>
                  <a:gd name="connsiteX0" fmla="*/ 0 w 1333500"/>
                  <a:gd name="connsiteY0" fmla="*/ 333375 h 629752"/>
                  <a:gd name="connsiteX1" fmla="*/ 1333500 w 1333500"/>
                  <a:gd name="connsiteY1" fmla="*/ 0 h 629752"/>
                  <a:gd name="connsiteX2" fmla="*/ 1238250 w 1333500"/>
                  <a:gd name="connsiteY2" fmla="*/ 314325 h 629752"/>
                  <a:gd name="connsiteX3" fmla="*/ 0 w 1333500"/>
                  <a:gd name="connsiteY3" fmla="*/ 333375 h 629752"/>
                  <a:gd name="connsiteX0" fmla="*/ 0 w 1333500"/>
                  <a:gd name="connsiteY0" fmla="*/ 333375 h 737558"/>
                  <a:gd name="connsiteX1" fmla="*/ 1333500 w 1333500"/>
                  <a:gd name="connsiteY1" fmla="*/ 0 h 737558"/>
                  <a:gd name="connsiteX2" fmla="*/ 1238250 w 1333500"/>
                  <a:gd name="connsiteY2" fmla="*/ 314325 h 737558"/>
                  <a:gd name="connsiteX3" fmla="*/ 0 w 1333500"/>
                  <a:gd name="connsiteY3" fmla="*/ 333375 h 737558"/>
                  <a:gd name="connsiteX0" fmla="*/ 0 w 1333500"/>
                  <a:gd name="connsiteY0" fmla="*/ 333375 h 694317"/>
                  <a:gd name="connsiteX1" fmla="*/ 1333500 w 1333500"/>
                  <a:gd name="connsiteY1" fmla="*/ 0 h 694317"/>
                  <a:gd name="connsiteX2" fmla="*/ 1238250 w 1333500"/>
                  <a:gd name="connsiteY2" fmla="*/ 238125 h 694317"/>
                  <a:gd name="connsiteX3" fmla="*/ 0 w 1333500"/>
                  <a:gd name="connsiteY3" fmla="*/ 333375 h 694317"/>
                  <a:gd name="connsiteX0" fmla="*/ 0 w 1333500"/>
                  <a:gd name="connsiteY0" fmla="*/ 333375 h 728742"/>
                  <a:gd name="connsiteX1" fmla="*/ 1333500 w 1333500"/>
                  <a:gd name="connsiteY1" fmla="*/ 0 h 728742"/>
                  <a:gd name="connsiteX2" fmla="*/ 1238250 w 1333500"/>
                  <a:gd name="connsiteY2" fmla="*/ 238125 h 728742"/>
                  <a:gd name="connsiteX3" fmla="*/ 0 w 1333500"/>
                  <a:gd name="connsiteY3" fmla="*/ 333375 h 728742"/>
                  <a:gd name="connsiteX0" fmla="*/ 0 w 1323975"/>
                  <a:gd name="connsiteY0" fmla="*/ 285750 h 706119"/>
                  <a:gd name="connsiteX1" fmla="*/ 1323975 w 1323975"/>
                  <a:gd name="connsiteY1" fmla="*/ 0 h 706119"/>
                  <a:gd name="connsiteX2" fmla="*/ 1228725 w 1323975"/>
                  <a:gd name="connsiteY2" fmla="*/ 238125 h 706119"/>
                  <a:gd name="connsiteX3" fmla="*/ 0 w 1323975"/>
                  <a:gd name="connsiteY3" fmla="*/ 285750 h 706119"/>
                  <a:gd name="connsiteX0" fmla="*/ 0 w 1323975"/>
                  <a:gd name="connsiteY0" fmla="*/ 285750 h 712898"/>
                  <a:gd name="connsiteX1" fmla="*/ 1323975 w 1323975"/>
                  <a:gd name="connsiteY1" fmla="*/ 0 h 712898"/>
                  <a:gd name="connsiteX2" fmla="*/ 1228725 w 1323975"/>
                  <a:gd name="connsiteY2" fmla="*/ 238125 h 712898"/>
                  <a:gd name="connsiteX3" fmla="*/ 0 w 1323975"/>
                  <a:gd name="connsiteY3" fmla="*/ 285750 h 712898"/>
                  <a:gd name="connsiteX0" fmla="*/ 0 w 1323975"/>
                  <a:gd name="connsiteY0" fmla="*/ 285750 h 750654"/>
                  <a:gd name="connsiteX1" fmla="*/ 1323975 w 1323975"/>
                  <a:gd name="connsiteY1" fmla="*/ 0 h 750654"/>
                  <a:gd name="connsiteX2" fmla="*/ 1228725 w 1323975"/>
                  <a:gd name="connsiteY2" fmla="*/ 238125 h 750654"/>
                  <a:gd name="connsiteX3" fmla="*/ 0 w 1323975"/>
                  <a:gd name="connsiteY3" fmla="*/ 285750 h 750654"/>
                  <a:gd name="connsiteX0" fmla="*/ 0 w 1323975"/>
                  <a:gd name="connsiteY0" fmla="*/ 285750 h 750654"/>
                  <a:gd name="connsiteX1" fmla="*/ 1323975 w 1323975"/>
                  <a:gd name="connsiteY1" fmla="*/ 0 h 750654"/>
                  <a:gd name="connsiteX2" fmla="*/ 1228725 w 1323975"/>
                  <a:gd name="connsiteY2" fmla="*/ 238125 h 750654"/>
                  <a:gd name="connsiteX3" fmla="*/ 0 w 1323975"/>
                  <a:gd name="connsiteY3" fmla="*/ 285750 h 750654"/>
                  <a:gd name="connsiteX0" fmla="*/ 0 w 1323975"/>
                  <a:gd name="connsiteY0" fmla="*/ 285750 h 750654"/>
                  <a:gd name="connsiteX1" fmla="*/ 1323975 w 1323975"/>
                  <a:gd name="connsiteY1" fmla="*/ 0 h 750654"/>
                  <a:gd name="connsiteX2" fmla="*/ 1228725 w 1323975"/>
                  <a:gd name="connsiteY2" fmla="*/ 238125 h 750654"/>
                  <a:gd name="connsiteX3" fmla="*/ 0 w 1323975"/>
                  <a:gd name="connsiteY3" fmla="*/ 285750 h 750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3975" h="750654">
                    <a:moveTo>
                      <a:pt x="0" y="285750"/>
                    </a:moveTo>
                    <a:cubicBezTo>
                      <a:pt x="203200" y="304800"/>
                      <a:pt x="873125" y="180975"/>
                      <a:pt x="1323975" y="0"/>
                    </a:cubicBezTo>
                    <a:lnTo>
                      <a:pt x="1228725" y="238125"/>
                    </a:lnTo>
                    <a:cubicBezTo>
                      <a:pt x="577850" y="1035050"/>
                      <a:pt x="31750" y="784225"/>
                      <a:pt x="0" y="285750"/>
                    </a:cubicBezTo>
                    <a:close/>
                  </a:path>
                </a:pathLst>
              </a:custGeom>
              <a:solidFill>
                <a:srgbClr val="9D4D1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5" name="Rectangle 14">
                <a:extLst>
                  <a:ext uri="{FF2B5EF4-FFF2-40B4-BE49-F238E27FC236}">
                    <a16:creationId xmlns:a16="http://schemas.microsoft.com/office/drawing/2014/main" id="{8E5C1E79-BFE6-5560-7370-D9465771D949}"/>
                  </a:ext>
                </a:extLst>
              </p:cNvPr>
              <p:cNvSpPr/>
              <p:nvPr/>
            </p:nvSpPr>
            <p:spPr>
              <a:xfrm>
                <a:off x="3027362" y="353565"/>
                <a:ext cx="1628775" cy="1514132"/>
              </a:xfrm>
              <a:custGeom>
                <a:avLst/>
                <a:gdLst>
                  <a:gd name="connsiteX0" fmla="*/ 0 w 609600"/>
                  <a:gd name="connsiteY0" fmla="*/ 0 h 66675"/>
                  <a:gd name="connsiteX1" fmla="*/ 609600 w 609600"/>
                  <a:gd name="connsiteY1" fmla="*/ 0 h 66675"/>
                  <a:gd name="connsiteX2" fmla="*/ 609600 w 609600"/>
                  <a:gd name="connsiteY2" fmla="*/ 66675 h 66675"/>
                  <a:gd name="connsiteX3" fmla="*/ 0 w 609600"/>
                  <a:gd name="connsiteY3" fmla="*/ 66675 h 66675"/>
                  <a:gd name="connsiteX4" fmla="*/ 0 w 609600"/>
                  <a:gd name="connsiteY4" fmla="*/ 0 h 66675"/>
                  <a:gd name="connsiteX0" fmla="*/ 0 w 942975"/>
                  <a:gd name="connsiteY0" fmla="*/ 400050 h 466725"/>
                  <a:gd name="connsiteX1" fmla="*/ 942975 w 942975"/>
                  <a:gd name="connsiteY1" fmla="*/ 0 h 466725"/>
                  <a:gd name="connsiteX2" fmla="*/ 609600 w 942975"/>
                  <a:gd name="connsiteY2" fmla="*/ 466725 h 466725"/>
                  <a:gd name="connsiteX3" fmla="*/ 0 w 942975"/>
                  <a:gd name="connsiteY3" fmla="*/ 466725 h 466725"/>
                  <a:gd name="connsiteX4" fmla="*/ 0 w 942975"/>
                  <a:gd name="connsiteY4" fmla="*/ 400050 h 466725"/>
                  <a:gd name="connsiteX0" fmla="*/ 0 w 1333500"/>
                  <a:gd name="connsiteY0" fmla="*/ 333375 h 466725"/>
                  <a:gd name="connsiteX1" fmla="*/ 1333500 w 1333500"/>
                  <a:gd name="connsiteY1" fmla="*/ 0 h 466725"/>
                  <a:gd name="connsiteX2" fmla="*/ 1000125 w 1333500"/>
                  <a:gd name="connsiteY2" fmla="*/ 466725 h 466725"/>
                  <a:gd name="connsiteX3" fmla="*/ 390525 w 1333500"/>
                  <a:gd name="connsiteY3" fmla="*/ 466725 h 466725"/>
                  <a:gd name="connsiteX4" fmla="*/ 0 w 1333500"/>
                  <a:gd name="connsiteY4" fmla="*/ 333375 h 466725"/>
                  <a:gd name="connsiteX0" fmla="*/ 0 w 1333500"/>
                  <a:gd name="connsiteY0" fmla="*/ 333375 h 466725"/>
                  <a:gd name="connsiteX1" fmla="*/ 1333500 w 1333500"/>
                  <a:gd name="connsiteY1" fmla="*/ 0 h 466725"/>
                  <a:gd name="connsiteX2" fmla="*/ 1000125 w 1333500"/>
                  <a:gd name="connsiteY2" fmla="*/ 466725 h 466725"/>
                  <a:gd name="connsiteX3" fmla="*/ 0 w 1333500"/>
                  <a:gd name="connsiteY3" fmla="*/ 333375 h 466725"/>
                  <a:gd name="connsiteX0" fmla="*/ 0 w 1333500"/>
                  <a:gd name="connsiteY0" fmla="*/ 333375 h 333375"/>
                  <a:gd name="connsiteX1" fmla="*/ 1333500 w 1333500"/>
                  <a:gd name="connsiteY1" fmla="*/ 0 h 333375"/>
                  <a:gd name="connsiteX2" fmla="*/ 1238250 w 1333500"/>
                  <a:gd name="connsiteY2" fmla="*/ 314325 h 333375"/>
                  <a:gd name="connsiteX3" fmla="*/ 0 w 1333500"/>
                  <a:gd name="connsiteY3" fmla="*/ 333375 h 333375"/>
                  <a:gd name="connsiteX0" fmla="*/ 0 w 1333500"/>
                  <a:gd name="connsiteY0" fmla="*/ 333375 h 629752"/>
                  <a:gd name="connsiteX1" fmla="*/ 1333500 w 1333500"/>
                  <a:gd name="connsiteY1" fmla="*/ 0 h 629752"/>
                  <a:gd name="connsiteX2" fmla="*/ 1238250 w 1333500"/>
                  <a:gd name="connsiteY2" fmla="*/ 314325 h 629752"/>
                  <a:gd name="connsiteX3" fmla="*/ 0 w 1333500"/>
                  <a:gd name="connsiteY3" fmla="*/ 333375 h 629752"/>
                  <a:gd name="connsiteX0" fmla="*/ 0 w 1333500"/>
                  <a:gd name="connsiteY0" fmla="*/ 333375 h 737558"/>
                  <a:gd name="connsiteX1" fmla="*/ 1333500 w 1333500"/>
                  <a:gd name="connsiteY1" fmla="*/ 0 h 737558"/>
                  <a:gd name="connsiteX2" fmla="*/ 1238250 w 1333500"/>
                  <a:gd name="connsiteY2" fmla="*/ 314325 h 737558"/>
                  <a:gd name="connsiteX3" fmla="*/ 0 w 1333500"/>
                  <a:gd name="connsiteY3" fmla="*/ 333375 h 737558"/>
                  <a:gd name="connsiteX0" fmla="*/ 0 w 1333500"/>
                  <a:gd name="connsiteY0" fmla="*/ 333375 h 694317"/>
                  <a:gd name="connsiteX1" fmla="*/ 1333500 w 1333500"/>
                  <a:gd name="connsiteY1" fmla="*/ 0 h 694317"/>
                  <a:gd name="connsiteX2" fmla="*/ 1238250 w 1333500"/>
                  <a:gd name="connsiteY2" fmla="*/ 238125 h 694317"/>
                  <a:gd name="connsiteX3" fmla="*/ 0 w 1333500"/>
                  <a:gd name="connsiteY3" fmla="*/ 333375 h 694317"/>
                  <a:gd name="connsiteX0" fmla="*/ 0 w 1333500"/>
                  <a:gd name="connsiteY0" fmla="*/ 333375 h 728742"/>
                  <a:gd name="connsiteX1" fmla="*/ 1333500 w 1333500"/>
                  <a:gd name="connsiteY1" fmla="*/ 0 h 728742"/>
                  <a:gd name="connsiteX2" fmla="*/ 1238250 w 1333500"/>
                  <a:gd name="connsiteY2" fmla="*/ 238125 h 728742"/>
                  <a:gd name="connsiteX3" fmla="*/ 0 w 1333500"/>
                  <a:gd name="connsiteY3" fmla="*/ 333375 h 728742"/>
                  <a:gd name="connsiteX0" fmla="*/ 0 w 1323975"/>
                  <a:gd name="connsiteY0" fmla="*/ 285750 h 706119"/>
                  <a:gd name="connsiteX1" fmla="*/ 1323975 w 1323975"/>
                  <a:gd name="connsiteY1" fmla="*/ 0 h 706119"/>
                  <a:gd name="connsiteX2" fmla="*/ 1228725 w 1323975"/>
                  <a:gd name="connsiteY2" fmla="*/ 238125 h 706119"/>
                  <a:gd name="connsiteX3" fmla="*/ 0 w 1323975"/>
                  <a:gd name="connsiteY3" fmla="*/ 285750 h 706119"/>
                  <a:gd name="connsiteX0" fmla="*/ 0 w 1323975"/>
                  <a:gd name="connsiteY0" fmla="*/ 285750 h 712898"/>
                  <a:gd name="connsiteX1" fmla="*/ 1323975 w 1323975"/>
                  <a:gd name="connsiteY1" fmla="*/ 0 h 712898"/>
                  <a:gd name="connsiteX2" fmla="*/ 1228725 w 1323975"/>
                  <a:gd name="connsiteY2" fmla="*/ 238125 h 712898"/>
                  <a:gd name="connsiteX3" fmla="*/ 0 w 1323975"/>
                  <a:gd name="connsiteY3" fmla="*/ 285750 h 712898"/>
                  <a:gd name="connsiteX0" fmla="*/ 0 w 1323975"/>
                  <a:gd name="connsiteY0" fmla="*/ 285750 h 750654"/>
                  <a:gd name="connsiteX1" fmla="*/ 1323975 w 1323975"/>
                  <a:gd name="connsiteY1" fmla="*/ 0 h 750654"/>
                  <a:gd name="connsiteX2" fmla="*/ 1228725 w 1323975"/>
                  <a:gd name="connsiteY2" fmla="*/ 238125 h 750654"/>
                  <a:gd name="connsiteX3" fmla="*/ 0 w 1323975"/>
                  <a:gd name="connsiteY3" fmla="*/ 285750 h 750654"/>
                  <a:gd name="connsiteX0" fmla="*/ 0 w 1323975"/>
                  <a:gd name="connsiteY0" fmla="*/ 285750 h 750654"/>
                  <a:gd name="connsiteX1" fmla="*/ 1323975 w 1323975"/>
                  <a:gd name="connsiteY1" fmla="*/ 0 h 750654"/>
                  <a:gd name="connsiteX2" fmla="*/ 1228725 w 1323975"/>
                  <a:gd name="connsiteY2" fmla="*/ 238125 h 750654"/>
                  <a:gd name="connsiteX3" fmla="*/ 0 w 1323975"/>
                  <a:gd name="connsiteY3" fmla="*/ 285750 h 750654"/>
                  <a:gd name="connsiteX0" fmla="*/ 0 w 1323975"/>
                  <a:gd name="connsiteY0" fmla="*/ 285750 h 750654"/>
                  <a:gd name="connsiteX1" fmla="*/ 1323975 w 1323975"/>
                  <a:gd name="connsiteY1" fmla="*/ 0 h 750654"/>
                  <a:gd name="connsiteX2" fmla="*/ 1228725 w 1323975"/>
                  <a:gd name="connsiteY2" fmla="*/ 238125 h 750654"/>
                  <a:gd name="connsiteX3" fmla="*/ 0 w 1323975"/>
                  <a:gd name="connsiteY3" fmla="*/ 285750 h 750654"/>
                  <a:gd name="connsiteX0" fmla="*/ 0 w 1920875"/>
                  <a:gd name="connsiteY0" fmla="*/ 0 h 1236214"/>
                  <a:gd name="connsiteX1" fmla="*/ 1920875 w 1920875"/>
                  <a:gd name="connsiteY1" fmla="*/ 742950 h 1236214"/>
                  <a:gd name="connsiteX2" fmla="*/ 1825625 w 1920875"/>
                  <a:gd name="connsiteY2" fmla="*/ 981075 h 1236214"/>
                  <a:gd name="connsiteX3" fmla="*/ 0 w 1920875"/>
                  <a:gd name="connsiteY3" fmla="*/ 0 h 1236214"/>
                  <a:gd name="connsiteX0" fmla="*/ 0 w 1920875"/>
                  <a:gd name="connsiteY0" fmla="*/ 0 h 1552010"/>
                  <a:gd name="connsiteX1" fmla="*/ 1920875 w 1920875"/>
                  <a:gd name="connsiteY1" fmla="*/ 742950 h 1552010"/>
                  <a:gd name="connsiteX2" fmla="*/ 1330325 w 1920875"/>
                  <a:gd name="connsiteY2" fmla="*/ 1336675 h 1552010"/>
                  <a:gd name="connsiteX3" fmla="*/ 0 w 1920875"/>
                  <a:gd name="connsiteY3" fmla="*/ 0 h 1552010"/>
                  <a:gd name="connsiteX0" fmla="*/ 0 w 1692275"/>
                  <a:gd name="connsiteY0" fmla="*/ 0 h 1552010"/>
                  <a:gd name="connsiteX1" fmla="*/ 1692275 w 1692275"/>
                  <a:gd name="connsiteY1" fmla="*/ 933450 h 1552010"/>
                  <a:gd name="connsiteX2" fmla="*/ 1330325 w 1692275"/>
                  <a:gd name="connsiteY2" fmla="*/ 1336675 h 1552010"/>
                  <a:gd name="connsiteX3" fmla="*/ 0 w 1692275"/>
                  <a:gd name="connsiteY3" fmla="*/ 0 h 1552010"/>
                  <a:gd name="connsiteX0" fmla="*/ 0 w 1692275"/>
                  <a:gd name="connsiteY0" fmla="*/ 64117 h 1616127"/>
                  <a:gd name="connsiteX1" fmla="*/ 1692275 w 1692275"/>
                  <a:gd name="connsiteY1" fmla="*/ 997567 h 1616127"/>
                  <a:gd name="connsiteX2" fmla="*/ 1330325 w 1692275"/>
                  <a:gd name="connsiteY2" fmla="*/ 1400792 h 1616127"/>
                  <a:gd name="connsiteX3" fmla="*/ 0 w 1692275"/>
                  <a:gd name="connsiteY3" fmla="*/ 64117 h 1616127"/>
                  <a:gd name="connsiteX0" fmla="*/ 0 w 1692275"/>
                  <a:gd name="connsiteY0" fmla="*/ 55225 h 1607235"/>
                  <a:gd name="connsiteX1" fmla="*/ 1692275 w 1692275"/>
                  <a:gd name="connsiteY1" fmla="*/ 988675 h 1607235"/>
                  <a:gd name="connsiteX2" fmla="*/ 1330325 w 1692275"/>
                  <a:gd name="connsiteY2" fmla="*/ 1391900 h 1607235"/>
                  <a:gd name="connsiteX3" fmla="*/ 0 w 1692275"/>
                  <a:gd name="connsiteY3" fmla="*/ 55225 h 1607235"/>
                  <a:gd name="connsiteX0" fmla="*/ 0 w 1692275"/>
                  <a:gd name="connsiteY0" fmla="*/ 67876 h 1619886"/>
                  <a:gd name="connsiteX1" fmla="*/ 1692275 w 1692275"/>
                  <a:gd name="connsiteY1" fmla="*/ 1001326 h 1619886"/>
                  <a:gd name="connsiteX2" fmla="*/ 1330325 w 1692275"/>
                  <a:gd name="connsiteY2" fmla="*/ 1404551 h 1619886"/>
                  <a:gd name="connsiteX3" fmla="*/ 0 w 1692275"/>
                  <a:gd name="connsiteY3" fmla="*/ 67876 h 1619886"/>
                  <a:gd name="connsiteX0" fmla="*/ 0 w 1628775"/>
                  <a:gd name="connsiteY0" fmla="*/ 71322 h 1623332"/>
                  <a:gd name="connsiteX1" fmla="*/ 1628775 w 1628775"/>
                  <a:gd name="connsiteY1" fmla="*/ 903172 h 1623332"/>
                  <a:gd name="connsiteX2" fmla="*/ 1330325 w 1628775"/>
                  <a:gd name="connsiteY2" fmla="*/ 1407997 h 1623332"/>
                  <a:gd name="connsiteX3" fmla="*/ 0 w 1628775"/>
                  <a:gd name="connsiteY3" fmla="*/ 71322 h 1623332"/>
                  <a:gd name="connsiteX0" fmla="*/ 0 w 1628775"/>
                  <a:gd name="connsiteY0" fmla="*/ 70464 h 1622474"/>
                  <a:gd name="connsiteX1" fmla="*/ 1628775 w 1628775"/>
                  <a:gd name="connsiteY1" fmla="*/ 902314 h 1622474"/>
                  <a:gd name="connsiteX2" fmla="*/ 1330325 w 1628775"/>
                  <a:gd name="connsiteY2" fmla="*/ 1407139 h 1622474"/>
                  <a:gd name="connsiteX3" fmla="*/ 0 w 1628775"/>
                  <a:gd name="connsiteY3" fmla="*/ 70464 h 1622474"/>
                  <a:gd name="connsiteX0" fmla="*/ 0 w 1628775"/>
                  <a:gd name="connsiteY0" fmla="*/ 48215 h 1600225"/>
                  <a:gd name="connsiteX1" fmla="*/ 1628775 w 1628775"/>
                  <a:gd name="connsiteY1" fmla="*/ 880065 h 1600225"/>
                  <a:gd name="connsiteX2" fmla="*/ 1330325 w 1628775"/>
                  <a:gd name="connsiteY2" fmla="*/ 1384890 h 1600225"/>
                  <a:gd name="connsiteX3" fmla="*/ 0 w 1628775"/>
                  <a:gd name="connsiteY3" fmla="*/ 48215 h 1600225"/>
                  <a:gd name="connsiteX0" fmla="*/ 0 w 1628775"/>
                  <a:gd name="connsiteY0" fmla="*/ 19731 h 1571741"/>
                  <a:gd name="connsiteX1" fmla="*/ 1628775 w 1628775"/>
                  <a:gd name="connsiteY1" fmla="*/ 851581 h 1571741"/>
                  <a:gd name="connsiteX2" fmla="*/ 1330325 w 1628775"/>
                  <a:gd name="connsiteY2" fmla="*/ 1356406 h 1571741"/>
                  <a:gd name="connsiteX3" fmla="*/ 0 w 1628775"/>
                  <a:gd name="connsiteY3" fmla="*/ 19731 h 1571741"/>
                  <a:gd name="connsiteX0" fmla="*/ 0 w 1628775"/>
                  <a:gd name="connsiteY0" fmla="*/ 19731 h 1558020"/>
                  <a:gd name="connsiteX1" fmla="*/ 1628775 w 1628775"/>
                  <a:gd name="connsiteY1" fmla="*/ 851581 h 1558020"/>
                  <a:gd name="connsiteX2" fmla="*/ 1330325 w 1628775"/>
                  <a:gd name="connsiteY2" fmla="*/ 1356406 h 1558020"/>
                  <a:gd name="connsiteX3" fmla="*/ 0 w 1628775"/>
                  <a:gd name="connsiteY3" fmla="*/ 19731 h 1558020"/>
                  <a:gd name="connsiteX0" fmla="*/ 0 w 1628775"/>
                  <a:gd name="connsiteY0" fmla="*/ 19731 h 1526407"/>
                  <a:gd name="connsiteX1" fmla="*/ 1628775 w 1628775"/>
                  <a:gd name="connsiteY1" fmla="*/ 851581 h 1526407"/>
                  <a:gd name="connsiteX2" fmla="*/ 1330325 w 1628775"/>
                  <a:gd name="connsiteY2" fmla="*/ 1356406 h 1526407"/>
                  <a:gd name="connsiteX3" fmla="*/ 0 w 1628775"/>
                  <a:gd name="connsiteY3" fmla="*/ 19731 h 1526407"/>
                  <a:gd name="connsiteX0" fmla="*/ 0 w 1628775"/>
                  <a:gd name="connsiteY0" fmla="*/ 19731 h 1509237"/>
                  <a:gd name="connsiteX1" fmla="*/ 1628775 w 1628775"/>
                  <a:gd name="connsiteY1" fmla="*/ 851581 h 1509237"/>
                  <a:gd name="connsiteX2" fmla="*/ 1330325 w 1628775"/>
                  <a:gd name="connsiteY2" fmla="*/ 1356406 h 1509237"/>
                  <a:gd name="connsiteX3" fmla="*/ 0 w 1628775"/>
                  <a:gd name="connsiteY3" fmla="*/ 19731 h 1509237"/>
                  <a:gd name="connsiteX0" fmla="*/ 0 w 1628775"/>
                  <a:gd name="connsiteY0" fmla="*/ 19731 h 1526055"/>
                  <a:gd name="connsiteX1" fmla="*/ 1628775 w 1628775"/>
                  <a:gd name="connsiteY1" fmla="*/ 851581 h 1526055"/>
                  <a:gd name="connsiteX2" fmla="*/ 1330325 w 1628775"/>
                  <a:gd name="connsiteY2" fmla="*/ 1356406 h 1526055"/>
                  <a:gd name="connsiteX3" fmla="*/ 0 w 1628775"/>
                  <a:gd name="connsiteY3" fmla="*/ 19731 h 1526055"/>
                  <a:gd name="connsiteX0" fmla="*/ 0 w 1628775"/>
                  <a:gd name="connsiteY0" fmla="*/ 19731 h 1561949"/>
                  <a:gd name="connsiteX1" fmla="*/ 1628775 w 1628775"/>
                  <a:gd name="connsiteY1" fmla="*/ 851581 h 1561949"/>
                  <a:gd name="connsiteX2" fmla="*/ 1330325 w 1628775"/>
                  <a:gd name="connsiteY2" fmla="*/ 1356406 h 1561949"/>
                  <a:gd name="connsiteX3" fmla="*/ 0 w 1628775"/>
                  <a:gd name="connsiteY3" fmla="*/ 19731 h 1561949"/>
                  <a:gd name="connsiteX0" fmla="*/ 0 w 1628775"/>
                  <a:gd name="connsiteY0" fmla="*/ 19731 h 1501781"/>
                  <a:gd name="connsiteX1" fmla="*/ 1628775 w 1628775"/>
                  <a:gd name="connsiteY1" fmla="*/ 851581 h 1501781"/>
                  <a:gd name="connsiteX2" fmla="*/ 1330325 w 1628775"/>
                  <a:gd name="connsiteY2" fmla="*/ 1356406 h 1501781"/>
                  <a:gd name="connsiteX3" fmla="*/ 0 w 1628775"/>
                  <a:gd name="connsiteY3" fmla="*/ 19731 h 1501781"/>
                  <a:gd name="connsiteX0" fmla="*/ 0 w 1628775"/>
                  <a:gd name="connsiteY0" fmla="*/ 19731 h 1560496"/>
                  <a:gd name="connsiteX1" fmla="*/ 1628775 w 1628775"/>
                  <a:gd name="connsiteY1" fmla="*/ 851581 h 1560496"/>
                  <a:gd name="connsiteX2" fmla="*/ 1317625 w 1628775"/>
                  <a:gd name="connsiteY2" fmla="*/ 1419906 h 1560496"/>
                  <a:gd name="connsiteX3" fmla="*/ 0 w 1628775"/>
                  <a:gd name="connsiteY3" fmla="*/ 19731 h 1560496"/>
                  <a:gd name="connsiteX0" fmla="*/ 0 w 1628775"/>
                  <a:gd name="connsiteY0" fmla="*/ 19731 h 1514132"/>
                  <a:gd name="connsiteX1" fmla="*/ 1628775 w 1628775"/>
                  <a:gd name="connsiteY1" fmla="*/ 851581 h 1514132"/>
                  <a:gd name="connsiteX2" fmla="*/ 1317625 w 1628775"/>
                  <a:gd name="connsiteY2" fmla="*/ 1419906 h 1514132"/>
                  <a:gd name="connsiteX3" fmla="*/ 0 w 1628775"/>
                  <a:gd name="connsiteY3" fmla="*/ 19731 h 1514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28775" h="1514132">
                    <a:moveTo>
                      <a:pt x="0" y="19731"/>
                    </a:moveTo>
                    <a:cubicBezTo>
                      <a:pt x="876300" y="-189819"/>
                      <a:pt x="441325" y="1350056"/>
                      <a:pt x="1628775" y="851581"/>
                    </a:cubicBezTo>
                    <a:lnTo>
                      <a:pt x="1317625" y="1419906"/>
                    </a:lnTo>
                    <a:cubicBezTo>
                      <a:pt x="-209550" y="1873931"/>
                      <a:pt x="412750" y="569006"/>
                      <a:pt x="0" y="19731"/>
                    </a:cubicBezTo>
                    <a:close/>
                  </a:path>
                </a:pathLst>
              </a:custGeom>
              <a:solidFill>
                <a:srgbClr val="B8957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" name="Rectangle 16">
                <a:extLst>
                  <a:ext uri="{FF2B5EF4-FFF2-40B4-BE49-F238E27FC236}">
                    <a16:creationId xmlns:a16="http://schemas.microsoft.com/office/drawing/2014/main" id="{B1F0ED9A-926F-1902-784C-94B11982327D}"/>
                  </a:ext>
                </a:extLst>
              </p:cNvPr>
              <p:cNvSpPr/>
              <p:nvPr/>
            </p:nvSpPr>
            <p:spPr>
              <a:xfrm>
                <a:off x="3825821" y="1389929"/>
                <a:ext cx="5052131" cy="4092376"/>
              </a:xfrm>
              <a:custGeom>
                <a:avLst/>
                <a:gdLst>
                  <a:gd name="connsiteX0" fmla="*/ 0 w 3947495"/>
                  <a:gd name="connsiteY0" fmla="*/ 0 h 3492499"/>
                  <a:gd name="connsiteX1" fmla="*/ 3947495 w 3947495"/>
                  <a:gd name="connsiteY1" fmla="*/ 0 h 3492499"/>
                  <a:gd name="connsiteX2" fmla="*/ 3947495 w 3947495"/>
                  <a:gd name="connsiteY2" fmla="*/ 3492499 h 3492499"/>
                  <a:gd name="connsiteX3" fmla="*/ 0 w 3947495"/>
                  <a:gd name="connsiteY3" fmla="*/ 3492499 h 3492499"/>
                  <a:gd name="connsiteX4" fmla="*/ 0 w 3947495"/>
                  <a:gd name="connsiteY4" fmla="*/ 0 h 3492499"/>
                  <a:gd name="connsiteX0" fmla="*/ 0 w 4468195"/>
                  <a:gd name="connsiteY0" fmla="*/ 0 h 3492499"/>
                  <a:gd name="connsiteX1" fmla="*/ 4468195 w 4468195"/>
                  <a:gd name="connsiteY1" fmla="*/ 2882900 h 3492499"/>
                  <a:gd name="connsiteX2" fmla="*/ 3947495 w 4468195"/>
                  <a:gd name="connsiteY2" fmla="*/ 3492499 h 3492499"/>
                  <a:gd name="connsiteX3" fmla="*/ 0 w 4468195"/>
                  <a:gd name="connsiteY3" fmla="*/ 3492499 h 3492499"/>
                  <a:gd name="connsiteX4" fmla="*/ 0 w 4468195"/>
                  <a:gd name="connsiteY4" fmla="*/ 0 h 3492499"/>
                  <a:gd name="connsiteX0" fmla="*/ 0 w 4468195"/>
                  <a:gd name="connsiteY0" fmla="*/ 501941 h 3994440"/>
                  <a:gd name="connsiteX1" fmla="*/ 4468195 w 4468195"/>
                  <a:gd name="connsiteY1" fmla="*/ 3384841 h 3994440"/>
                  <a:gd name="connsiteX2" fmla="*/ 3947495 w 4468195"/>
                  <a:gd name="connsiteY2" fmla="*/ 3994440 h 3994440"/>
                  <a:gd name="connsiteX3" fmla="*/ 0 w 4468195"/>
                  <a:gd name="connsiteY3" fmla="*/ 3994440 h 3994440"/>
                  <a:gd name="connsiteX4" fmla="*/ 0 w 4468195"/>
                  <a:gd name="connsiteY4" fmla="*/ 501941 h 3994440"/>
                  <a:gd name="connsiteX0" fmla="*/ 0 w 4532347"/>
                  <a:gd name="connsiteY0" fmla="*/ 476976 h 3969475"/>
                  <a:gd name="connsiteX1" fmla="*/ 4468195 w 4532347"/>
                  <a:gd name="connsiteY1" fmla="*/ 3359876 h 3969475"/>
                  <a:gd name="connsiteX2" fmla="*/ 3947495 w 4532347"/>
                  <a:gd name="connsiteY2" fmla="*/ 3969475 h 3969475"/>
                  <a:gd name="connsiteX3" fmla="*/ 0 w 4532347"/>
                  <a:gd name="connsiteY3" fmla="*/ 3969475 h 3969475"/>
                  <a:gd name="connsiteX4" fmla="*/ 0 w 4532347"/>
                  <a:gd name="connsiteY4" fmla="*/ 476976 h 3969475"/>
                  <a:gd name="connsiteX0" fmla="*/ 419100 w 4951447"/>
                  <a:gd name="connsiteY0" fmla="*/ 476976 h 3969475"/>
                  <a:gd name="connsiteX1" fmla="*/ 4887295 w 4951447"/>
                  <a:gd name="connsiteY1" fmla="*/ 3359876 h 3969475"/>
                  <a:gd name="connsiteX2" fmla="*/ 4366595 w 4951447"/>
                  <a:gd name="connsiteY2" fmla="*/ 3969475 h 3969475"/>
                  <a:gd name="connsiteX3" fmla="*/ 0 w 4951447"/>
                  <a:gd name="connsiteY3" fmla="*/ 3474175 h 3969475"/>
                  <a:gd name="connsiteX4" fmla="*/ 419100 w 4951447"/>
                  <a:gd name="connsiteY4" fmla="*/ 476976 h 3969475"/>
                  <a:gd name="connsiteX0" fmla="*/ 501094 w 5033441"/>
                  <a:gd name="connsiteY0" fmla="*/ 476976 h 3969475"/>
                  <a:gd name="connsiteX1" fmla="*/ 4969289 w 5033441"/>
                  <a:gd name="connsiteY1" fmla="*/ 3359876 h 3969475"/>
                  <a:gd name="connsiteX2" fmla="*/ 4448589 w 5033441"/>
                  <a:gd name="connsiteY2" fmla="*/ 3969475 h 3969475"/>
                  <a:gd name="connsiteX3" fmla="*/ 81994 w 5033441"/>
                  <a:gd name="connsiteY3" fmla="*/ 3474175 h 3969475"/>
                  <a:gd name="connsiteX4" fmla="*/ 501094 w 5033441"/>
                  <a:gd name="connsiteY4" fmla="*/ 476976 h 3969475"/>
                  <a:gd name="connsiteX0" fmla="*/ 519784 w 5052131"/>
                  <a:gd name="connsiteY0" fmla="*/ 476976 h 3969475"/>
                  <a:gd name="connsiteX1" fmla="*/ 4987979 w 5052131"/>
                  <a:gd name="connsiteY1" fmla="*/ 3359876 h 3969475"/>
                  <a:gd name="connsiteX2" fmla="*/ 4467279 w 5052131"/>
                  <a:gd name="connsiteY2" fmla="*/ 3969475 h 3969475"/>
                  <a:gd name="connsiteX3" fmla="*/ 100684 w 5052131"/>
                  <a:gd name="connsiteY3" fmla="*/ 3474175 h 3969475"/>
                  <a:gd name="connsiteX4" fmla="*/ 519784 w 5052131"/>
                  <a:gd name="connsiteY4" fmla="*/ 476976 h 3969475"/>
                  <a:gd name="connsiteX0" fmla="*/ 519784 w 5052131"/>
                  <a:gd name="connsiteY0" fmla="*/ 476976 h 3969475"/>
                  <a:gd name="connsiteX1" fmla="*/ 4987979 w 5052131"/>
                  <a:gd name="connsiteY1" fmla="*/ 3359876 h 3969475"/>
                  <a:gd name="connsiteX2" fmla="*/ 4467279 w 5052131"/>
                  <a:gd name="connsiteY2" fmla="*/ 3969475 h 3969475"/>
                  <a:gd name="connsiteX3" fmla="*/ 314379 w 5052131"/>
                  <a:gd name="connsiteY3" fmla="*/ 2826475 h 3969475"/>
                  <a:gd name="connsiteX4" fmla="*/ 100684 w 5052131"/>
                  <a:gd name="connsiteY4" fmla="*/ 3474175 h 3969475"/>
                  <a:gd name="connsiteX5" fmla="*/ 519784 w 5052131"/>
                  <a:gd name="connsiteY5" fmla="*/ 476976 h 3969475"/>
                  <a:gd name="connsiteX0" fmla="*/ 519784 w 5052131"/>
                  <a:gd name="connsiteY0" fmla="*/ 476976 h 3969475"/>
                  <a:gd name="connsiteX1" fmla="*/ 4987979 w 5052131"/>
                  <a:gd name="connsiteY1" fmla="*/ 3359876 h 3969475"/>
                  <a:gd name="connsiteX2" fmla="*/ 4467279 w 5052131"/>
                  <a:gd name="connsiteY2" fmla="*/ 3969475 h 3969475"/>
                  <a:gd name="connsiteX3" fmla="*/ 619179 w 5052131"/>
                  <a:gd name="connsiteY3" fmla="*/ 3359875 h 3969475"/>
                  <a:gd name="connsiteX4" fmla="*/ 314379 w 5052131"/>
                  <a:gd name="connsiteY4" fmla="*/ 2826475 h 3969475"/>
                  <a:gd name="connsiteX5" fmla="*/ 100684 w 5052131"/>
                  <a:gd name="connsiteY5" fmla="*/ 3474175 h 3969475"/>
                  <a:gd name="connsiteX6" fmla="*/ 519784 w 5052131"/>
                  <a:gd name="connsiteY6" fmla="*/ 476976 h 3969475"/>
                  <a:gd name="connsiteX0" fmla="*/ 519784 w 5052131"/>
                  <a:gd name="connsiteY0" fmla="*/ 476976 h 3969799"/>
                  <a:gd name="connsiteX1" fmla="*/ 4987979 w 5052131"/>
                  <a:gd name="connsiteY1" fmla="*/ 3359876 h 3969799"/>
                  <a:gd name="connsiteX2" fmla="*/ 4467279 w 5052131"/>
                  <a:gd name="connsiteY2" fmla="*/ 3969475 h 3969799"/>
                  <a:gd name="connsiteX3" fmla="*/ 1063679 w 5052131"/>
                  <a:gd name="connsiteY3" fmla="*/ 3232875 h 3969799"/>
                  <a:gd name="connsiteX4" fmla="*/ 619179 w 5052131"/>
                  <a:gd name="connsiteY4" fmla="*/ 3359875 h 3969799"/>
                  <a:gd name="connsiteX5" fmla="*/ 314379 w 5052131"/>
                  <a:gd name="connsiteY5" fmla="*/ 2826475 h 3969799"/>
                  <a:gd name="connsiteX6" fmla="*/ 100684 w 5052131"/>
                  <a:gd name="connsiteY6" fmla="*/ 3474175 h 3969799"/>
                  <a:gd name="connsiteX7" fmla="*/ 519784 w 5052131"/>
                  <a:gd name="connsiteY7" fmla="*/ 476976 h 3969799"/>
                  <a:gd name="connsiteX0" fmla="*/ 519784 w 5052131"/>
                  <a:gd name="connsiteY0" fmla="*/ 476976 h 3969475"/>
                  <a:gd name="connsiteX1" fmla="*/ 4987979 w 5052131"/>
                  <a:gd name="connsiteY1" fmla="*/ 3359876 h 3969475"/>
                  <a:gd name="connsiteX2" fmla="*/ 4467279 w 5052131"/>
                  <a:gd name="connsiteY2" fmla="*/ 3969475 h 3969475"/>
                  <a:gd name="connsiteX3" fmla="*/ 1419279 w 5052131"/>
                  <a:gd name="connsiteY3" fmla="*/ 3448775 h 3969475"/>
                  <a:gd name="connsiteX4" fmla="*/ 1063679 w 5052131"/>
                  <a:gd name="connsiteY4" fmla="*/ 3232875 h 3969475"/>
                  <a:gd name="connsiteX5" fmla="*/ 619179 w 5052131"/>
                  <a:gd name="connsiteY5" fmla="*/ 3359875 h 3969475"/>
                  <a:gd name="connsiteX6" fmla="*/ 314379 w 5052131"/>
                  <a:gd name="connsiteY6" fmla="*/ 2826475 h 3969475"/>
                  <a:gd name="connsiteX7" fmla="*/ 100684 w 5052131"/>
                  <a:gd name="connsiteY7" fmla="*/ 3474175 h 3969475"/>
                  <a:gd name="connsiteX8" fmla="*/ 519784 w 5052131"/>
                  <a:gd name="connsiteY8" fmla="*/ 476976 h 3969475"/>
                  <a:gd name="connsiteX0" fmla="*/ 519784 w 5052131"/>
                  <a:gd name="connsiteY0" fmla="*/ 476976 h 3973374"/>
                  <a:gd name="connsiteX1" fmla="*/ 4987979 w 5052131"/>
                  <a:gd name="connsiteY1" fmla="*/ 3359876 h 3973374"/>
                  <a:gd name="connsiteX2" fmla="*/ 4467279 w 5052131"/>
                  <a:gd name="connsiteY2" fmla="*/ 3969475 h 3973374"/>
                  <a:gd name="connsiteX3" fmla="*/ 1685979 w 5052131"/>
                  <a:gd name="connsiteY3" fmla="*/ 3804375 h 3973374"/>
                  <a:gd name="connsiteX4" fmla="*/ 1419279 w 5052131"/>
                  <a:gd name="connsiteY4" fmla="*/ 3448775 h 3973374"/>
                  <a:gd name="connsiteX5" fmla="*/ 1063679 w 5052131"/>
                  <a:gd name="connsiteY5" fmla="*/ 3232875 h 3973374"/>
                  <a:gd name="connsiteX6" fmla="*/ 619179 w 5052131"/>
                  <a:gd name="connsiteY6" fmla="*/ 3359875 h 3973374"/>
                  <a:gd name="connsiteX7" fmla="*/ 314379 w 5052131"/>
                  <a:gd name="connsiteY7" fmla="*/ 2826475 h 3973374"/>
                  <a:gd name="connsiteX8" fmla="*/ 100684 w 5052131"/>
                  <a:gd name="connsiteY8" fmla="*/ 3474175 h 3973374"/>
                  <a:gd name="connsiteX9" fmla="*/ 519784 w 5052131"/>
                  <a:gd name="connsiteY9" fmla="*/ 476976 h 3973374"/>
                  <a:gd name="connsiteX0" fmla="*/ 519784 w 5052131"/>
                  <a:gd name="connsiteY0" fmla="*/ 476976 h 3974749"/>
                  <a:gd name="connsiteX1" fmla="*/ 4987979 w 5052131"/>
                  <a:gd name="connsiteY1" fmla="*/ 3359876 h 3974749"/>
                  <a:gd name="connsiteX2" fmla="*/ 4467279 w 5052131"/>
                  <a:gd name="connsiteY2" fmla="*/ 3969475 h 3974749"/>
                  <a:gd name="connsiteX3" fmla="*/ 2143179 w 5052131"/>
                  <a:gd name="connsiteY3" fmla="*/ 3156674 h 3974749"/>
                  <a:gd name="connsiteX4" fmla="*/ 1685979 w 5052131"/>
                  <a:gd name="connsiteY4" fmla="*/ 3804375 h 3974749"/>
                  <a:gd name="connsiteX5" fmla="*/ 1419279 w 5052131"/>
                  <a:gd name="connsiteY5" fmla="*/ 3448775 h 3974749"/>
                  <a:gd name="connsiteX6" fmla="*/ 1063679 w 5052131"/>
                  <a:gd name="connsiteY6" fmla="*/ 3232875 h 3974749"/>
                  <a:gd name="connsiteX7" fmla="*/ 619179 w 5052131"/>
                  <a:gd name="connsiteY7" fmla="*/ 3359875 h 3974749"/>
                  <a:gd name="connsiteX8" fmla="*/ 314379 w 5052131"/>
                  <a:gd name="connsiteY8" fmla="*/ 2826475 h 3974749"/>
                  <a:gd name="connsiteX9" fmla="*/ 100684 w 5052131"/>
                  <a:gd name="connsiteY9" fmla="*/ 3474175 h 3974749"/>
                  <a:gd name="connsiteX10" fmla="*/ 519784 w 5052131"/>
                  <a:gd name="connsiteY10" fmla="*/ 476976 h 3974749"/>
                  <a:gd name="connsiteX0" fmla="*/ 519784 w 5052131"/>
                  <a:gd name="connsiteY0" fmla="*/ 476976 h 3969475"/>
                  <a:gd name="connsiteX1" fmla="*/ 4987979 w 5052131"/>
                  <a:gd name="connsiteY1" fmla="*/ 3359876 h 3969475"/>
                  <a:gd name="connsiteX2" fmla="*/ 4467279 w 5052131"/>
                  <a:gd name="connsiteY2" fmla="*/ 3969475 h 3969475"/>
                  <a:gd name="connsiteX3" fmla="*/ 2409879 w 5052131"/>
                  <a:gd name="connsiteY3" fmla="*/ 3766274 h 3969475"/>
                  <a:gd name="connsiteX4" fmla="*/ 2143179 w 5052131"/>
                  <a:gd name="connsiteY4" fmla="*/ 3156674 h 3969475"/>
                  <a:gd name="connsiteX5" fmla="*/ 1685979 w 5052131"/>
                  <a:gd name="connsiteY5" fmla="*/ 3804375 h 3969475"/>
                  <a:gd name="connsiteX6" fmla="*/ 1419279 w 5052131"/>
                  <a:gd name="connsiteY6" fmla="*/ 3448775 h 3969475"/>
                  <a:gd name="connsiteX7" fmla="*/ 1063679 w 5052131"/>
                  <a:gd name="connsiteY7" fmla="*/ 3232875 h 3969475"/>
                  <a:gd name="connsiteX8" fmla="*/ 619179 w 5052131"/>
                  <a:gd name="connsiteY8" fmla="*/ 3359875 h 3969475"/>
                  <a:gd name="connsiteX9" fmla="*/ 314379 w 5052131"/>
                  <a:gd name="connsiteY9" fmla="*/ 2826475 h 3969475"/>
                  <a:gd name="connsiteX10" fmla="*/ 100684 w 5052131"/>
                  <a:gd name="connsiteY10" fmla="*/ 3474175 h 3969475"/>
                  <a:gd name="connsiteX11" fmla="*/ 519784 w 5052131"/>
                  <a:gd name="connsiteY11" fmla="*/ 476976 h 3969475"/>
                  <a:gd name="connsiteX0" fmla="*/ 519784 w 5052131"/>
                  <a:gd name="connsiteY0" fmla="*/ 476976 h 3980176"/>
                  <a:gd name="connsiteX1" fmla="*/ 4987979 w 5052131"/>
                  <a:gd name="connsiteY1" fmla="*/ 3359876 h 3980176"/>
                  <a:gd name="connsiteX2" fmla="*/ 4467279 w 5052131"/>
                  <a:gd name="connsiteY2" fmla="*/ 3969475 h 3980176"/>
                  <a:gd name="connsiteX3" fmla="*/ 2841679 w 5052131"/>
                  <a:gd name="connsiteY3" fmla="*/ 3575774 h 3980176"/>
                  <a:gd name="connsiteX4" fmla="*/ 2409879 w 5052131"/>
                  <a:gd name="connsiteY4" fmla="*/ 3766274 h 3980176"/>
                  <a:gd name="connsiteX5" fmla="*/ 2143179 w 5052131"/>
                  <a:gd name="connsiteY5" fmla="*/ 3156674 h 3980176"/>
                  <a:gd name="connsiteX6" fmla="*/ 1685979 w 5052131"/>
                  <a:gd name="connsiteY6" fmla="*/ 3804375 h 3980176"/>
                  <a:gd name="connsiteX7" fmla="*/ 1419279 w 5052131"/>
                  <a:gd name="connsiteY7" fmla="*/ 3448775 h 3980176"/>
                  <a:gd name="connsiteX8" fmla="*/ 1063679 w 5052131"/>
                  <a:gd name="connsiteY8" fmla="*/ 3232875 h 3980176"/>
                  <a:gd name="connsiteX9" fmla="*/ 619179 w 5052131"/>
                  <a:gd name="connsiteY9" fmla="*/ 3359875 h 3980176"/>
                  <a:gd name="connsiteX10" fmla="*/ 314379 w 5052131"/>
                  <a:gd name="connsiteY10" fmla="*/ 2826475 h 3980176"/>
                  <a:gd name="connsiteX11" fmla="*/ 100684 w 5052131"/>
                  <a:gd name="connsiteY11" fmla="*/ 3474175 h 3980176"/>
                  <a:gd name="connsiteX12" fmla="*/ 519784 w 5052131"/>
                  <a:gd name="connsiteY12" fmla="*/ 476976 h 3980176"/>
                  <a:gd name="connsiteX0" fmla="*/ 519784 w 5052131"/>
                  <a:gd name="connsiteY0" fmla="*/ 476976 h 3972214"/>
                  <a:gd name="connsiteX1" fmla="*/ 4987979 w 5052131"/>
                  <a:gd name="connsiteY1" fmla="*/ 3359876 h 3972214"/>
                  <a:gd name="connsiteX2" fmla="*/ 4467279 w 5052131"/>
                  <a:gd name="connsiteY2" fmla="*/ 3969475 h 3972214"/>
                  <a:gd name="connsiteX3" fmla="*/ 3197279 w 5052131"/>
                  <a:gd name="connsiteY3" fmla="*/ 3105873 h 3972214"/>
                  <a:gd name="connsiteX4" fmla="*/ 2841679 w 5052131"/>
                  <a:gd name="connsiteY4" fmla="*/ 3575774 h 3972214"/>
                  <a:gd name="connsiteX5" fmla="*/ 2409879 w 5052131"/>
                  <a:gd name="connsiteY5" fmla="*/ 3766274 h 3972214"/>
                  <a:gd name="connsiteX6" fmla="*/ 2143179 w 5052131"/>
                  <a:gd name="connsiteY6" fmla="*/ 3156674 h 3972214"/>
                  <a:gd name="connsiteX7" fmla="*/ 1685979 w 5052131"/>
                  <a:gd name="connsiteY7" fmla="*/ 3804375 h 3972214"/>
                  <a:gd name="connsiteX8" fmla="*/ 1419279 w 5052131"/>
                  <a:gd name="connsiteY8" fmla="*/ 3448775 h 3972214"/>
                  <a:gd name="connsiteX9" fmla="*/ 1063679 w 5052131"/>
                  <a:gd name="connsiteY9" fmla="*/ 3232875 h 3972214"/>
                  <a:gd name="connsiteX10" fmla="*/ 619179 w 5052131"/>
                  <a:gd name="connsiteY10" fmla="*/ 3359875 h 3972214"/>
                  <a:gd name="connsiteX11" fmla="*/ 314379 w 5052131"/>
                  <a:gd name="connsiteY11" fmla="*/ 2826475 h 3972214"/>
                  <a:gd name="connsiteX12" fmla="*/ 100684 w 5052131"/>
                  <a:gd name="connsiteY12" fmla="*/ 3474175 h 3972214"/>
                  <a:gd name="connsiteX13" fmla="*/ 519784 w 5052131"/>
                  <a:gd name="connsiteY13" fmla="*/ 476976 h 3972214"/>
                  <a:gd name="connsiteX0" fmla="*/ 519784 w 5052131"/>
                  <a:gd name="connsiteY0" fmla="*/ 476976 h 3970199"/>
                  <a:gd name="connsiteX1" fmla="*/ 4987979 w 5052131"/>
                  <a:gd name="connsiteY1" fmla="*/ 3359876 h 3970199"/>
                  <a:gd name="connsiteX2" fmla="*/ 4467279 w 5052131"/>
                  <a:gd name="connsiteY2" fmla="*/ 3969475 h 3970199"/>
                  <a:gd name="connsiteX3" fmla="*/ 3730679 w 5052131"/>
                  <a:gd name="connsiteY3" fmla="*/ 3397973 h 3970199"/>
                  <a:gd name="connsiteX4" fmla="*/ 3197279 w 5052131"/>
                  <a:gd name="connsiteY4" fmla="*/ 3105873 h 3970199"/>
                  <a:gd name="connsiteX5" fmla="*/ 2841679 w 5052131"/>
                  <a:gd name="connsiteY5" fmla="*/ 3575774 h 3970199"/>
                  <a:gd name="connsiteX6" fmla="*/ 2409879 w 5052131"/>
                  <a:gd name="connsiteY6" fmla="*/ 3766274 h 3970199"/>
                  <a:gd name="connsiteX7" fmla="*/ 2143179 w 5052131"/>
                  <a:gd name="connsiteY7" fmla="*/ 3156674 h 3970199"/>
                  <a:gd name="connsiteX8" fmla="*/ 1685979 w 5052131"/>
                  <a:gd name="connsiteY8" fmla="*/ 3804375 h 3970199"/>
                  <a:gd name="connsiteX9" fmla="*/ 1419279 w 5052131"/>
                  <a:gd name="connsiteY9" fmla="*/ 3448775 h 3970199"/>
                  <a:gd name="connsiteX10" fmla="*/ 1063679 w 5052131"/>
                  <a:gd name="connsiteY10" fmla="*/ 3232875 h 3970199"/>
                  <a:gd name="connsiteX11" fmla="*/ 619179 w 5052131"/>
                  <a:gd name="connsiteY11" fmla="*/ 3359875 h 3970199"/>
                  <a:gd name="connsiteX12" fmla="*/ 314379 w 5052131"/>
                  <a:gd name="connsiteY12" fmla="*/ 2826475 h 3970199"/>
                  <a:gd name="connsiteX13" fmla="*/ 100684 w 5052131"/>
                  <a:gd name="connsiteY13" fmla="*/ 3474175 h 3970199"/>
                  <a:gd name="connsiteX14" fmla="*/ 519784 w 5052131"/>
                  <a:gd name="connsiteY14" fmla="*/ 476976 h 3970199"/>
                  <a:gd name="connsiteX0" fmla="*/ 519784 w 5052131"/>
                  <a:gd name="connsiteY0" fmla="*/ 476976 h 3976108"/>
                  <a:gd name="connsiteX1" fmla="*/ 4987979 w 5052131"/>
                  <a:gd name="connsiteY1" fmla="*/ 3359876 h 3976108"/>
                  <a:gd name="connsiteX2" fmla="*/ 4467279 w 5052131"/>
                  <a:gd name="connsiteY2" fmla="*/ 3969475 h 3976108"/>
                  <a:gd name="connsiteX3" fmla="*/ 4060879 w 5052131"/>
                  <a:gd name="connsiteY3" fmla="*/ 3626574 h 3976108"/>
                  <a:gd name="connsiteX4" fmla="*/ 3730679 w 5052131"/>
                  <a:gd name="connsiteY4" fmla="*/ 3397973 h 3976108"/>
                  <a:gd name="connsiteX5" fmla="*/ 3197279 w 5052131"/>
                  <a:gd name="connsiteY5" fmla="*/ 3105873 h 3976108"/>
                  <a:gd name="connsiteX6" fmla="*/ 2841679 w 5052131"/>
                  <a:gd name="connsiteY6" fmla="*/ 3575774 h 3976108"/>
                  <a:gd name="connsiteX7" fmla="*/ 2409879 w 5052131"/>
                  <a:gd name="connsiteY7" fmla="*/ 3766274 h 3976108"/>
                  <a:gd name="connsiteX8" fmla="*/ 2143179 w 5052131"/>
                  <a:gd name="connsiteY8" fmla="*/ 3156674 h 3976108"/>
                  <a:gd name="connsiteX9" fmla="*/ 1685979 w 5052131"/>
                  <a:gd name="connsiteY9" fmla="*/ 3804375 h 3976108"/>
                  <a:gd name="connsiteX10" fmla="*/ 1419279 w 5052131"/>
                  <a:gd name="connsiteY10" fmla="*/ 3448775 h 3976108"/>
                  <a:gd name="connsiteX11" fmla="*/ 1063679 w 5052131"/>
                  <a:gd name="connsiteY11" fmla="*/ 3232875 h 3976108"/>
                  <a:gd name="connsiteX12" fmla="*/ 619179 w 5052131"/>
                  <a:gd name="connsiteY12" fmla="*/ 3359875 h 3976108"/>
                  <a:gd name="connsiteX13" fmla="*/ 314379 w 5052131"/>
                  <a:gd name="connsiteY13" fmla="*/ 2826475 h 3976108"/>
                  <a:gd name="connsiteX14" fmla="*/ 100684 w 5052131"/>
                  <a:gd name="connsiteY14" fmla="*/ 3474175 h 3976108"/>
                  <a:gd name="connsiteX15" fmla="*/ 519784 w 5052131"/>
                  <a:gd name="connsiteY15" fmla="*/ 476976 h 3976108"/>
                  <a:gd name="connsiteX0" fmla="*/ 519784 w 5052131"/>
                  <a:gd name="connsiteY0" fmla="*/ 476976 h 3809225"/>
                  <a:gd name="connsiteX1" fmla="*/ 4987979 w 5052131"/>
                  <a:gd name="connsiteY1" fmla="*/ 3359876 h 3809225"/>
                  <a:gd name="connsiteX2" fmla="*/ 4340279 w 5052131"/>
                  <a:gd name="connsiteY2" fmla="*/ 3283675 h 3809225"/>
                  <a:gd name="connsiteX3" fmla="*/ 4060879 w 5052131"/>
                  <a:gd name="connsiteY3" fmla="*/ 3626574 h 3809225"/>
                  <a:gd name="connsiteX4" fmla="*/ 3730679 w 5052131"/>
                  <a:gd name="connsiteY4" fmla="*/ 3397973 h 3809225"/>
                  <a:gd name="connsiteX5" fmla="*/ 3197279 w 5052131"/>
                  <a:gd name="connsiteY5" fmla="*/ 3105873 h 3809225"/>
                  <a:gd name="connsiteX6" fmla="*/ 2841679 w 5052131"/>
                  <a:gd name="connsiteY6" fmla="*/ 3575774 h 3809225"/>
                  <a:gd name="connsiteX7" fmla="*/ 2409879 w 5052131"/>
                  <a:gd name="connsiteY7" fmla="*/ 3766274 h 3809225"/>
                  <a:gd name="connsiteX8" fmla="*/ 2143179 w 5052131"/>
                  <a:gd name="connsiteY8" fmla="*/ 3156674 h 3809225"/>
                  <a:gd name="connsiteX9" fmla="*/ 1685979 w 5052131"/>
                  <a:gd name="connsiteY9" fmla="*/ 3804375 h 3809225"/>
                  <a:gd name="connsiteX10" fmla="*/ 1419279 w 5052131"/>
                  <a:gd name="connsiteY10" fmla="*/ 3448775 h 3809225"/>
                  <a:gd name="connsiteX11" fmla="*/ 1063679 w 5052131"/>
                  <a:gd name="connsiteY11" fmla="*/ 3232875 h 3809225"/>
                  <a:gd name="connsiteX12" fmla="*/ 619179 w 5052131"/>
                  <a:gd name="connsiteY12" fmla="*/ 3359875 h 3809225"/>
                  <a:gd name="connsiteX13" fmla="*/ 314379 w 5052131"/>
                  <a:gd name="connsiteY13" fmla="*/ 2826475 h 3809225"/>
                  <a:gd name="connsiteX14" fmla="*/ 100684 w 5052131"/>
                  <a:gd name="connsiteY14" fmla="*/ 3474175 h 3809225"/>
                  <a:gd name="connsiteX15" fmla="*/ 519784 w 5052131"/>
                  <a:gd name="connsiteY15" fmla="*/ 476976 h 3809225"/>
                  <a:gd name="connsiteX0" fmla="*/ 519784 w 5052131"/>
                  <a:gd name="connsiteY0" fmla="*/ 476976 h 3809225"/>
                  <a:gd name="connsiteX1" fmla="*/ 4987979 w 5052131"/>
                  <a:gd name="connsiteY1" fmla="*/ 3359876 h 3809225"/>
                  <a:gd name="connsiteX2" fmla="*/ 4708579 w 5052131"/>
                  <a:gd name="connsiteY2" fmla="*/ 2585174 h 3809225"/>
                  <a:gd name="connsiteX3" fmla="*/ 4340279 w 5052131"/>
                  <a:gd name="connsiteY3" fmla="*/ 3283675 h 3809225"/>
                  <a:gd name="connsiteX4" fmla="*/ 4060879 w 5052131"/>
                  <a:gd name="connsiteY4" fmla="*/ 3626574 h 3809225"/>
                  <a:gd name="connsiteX5" fmla="*/ 3730679 w 5052131"/>
                  <a:gd name="connsiteY5" fmla="*/ 3397973 h 3809225"/>
                  <a:gd name="connsiteX6" fmla="*/ 3197279 w 5052131"/>
                  <a:gd name="connsiteY6" fmla="*/ 3105873 h 3809225"/>
                  <a:gd name="connsiteX7" fmla="*/ 2841679 w 5052131"/>
                  <a:gd name="connsiteY7" fmla="*/ 3575774 h 3809225"/>
                  <a:gd name="connsiteX8" fmla="*/ 2409879 w 5052131"/>
                  <a:gd name="connsiteY8" fmla="*/ 3766274 h 3809225"/>
                  <a:gd name="connsiteX9" fmla="*/ 2143179 w 5052131"/>
                  <a:gd name="connsiteY9" fmla="*/ 3156674 h 3809225"/>
                  <a:gd name="connsiteX10" fmla="*/ 1685979 w 5052131"/>
                  <a:gd name="connsiteY10" fmla="*/ 3804375 h 3809225"/>
                  <a:gd name="connsiteX11" fmla="*/ 1419279 w 5052131"/>
                  <a:gd name="connsiteY11" fmla="*/ 3448775 h 3809225"/>
                  <a:gd name="connsiteX12" fmla="*/ 1063679 w 5052131"/>
                  <a:gd name="connsiteY12" fmla="*/ 3232875 h 3809225"/>
                  <a:gd name="connsiteX13" fmla="*/ 619179 w 5052131"/>
                  <a:gd name="connsiteY13" fmla="*/ 3359875 h 3809225"/>
                  <a:gd name="connsiteX14" fmla="*/ 314379 w 5052131"/>
                  <a:gd name="connsiteY14" fmla="*/ 2826475 h 3809225"/>
                  <a:gd name="connsiteX15" fmla="*/ 100684 w 5052131"/>
                  <a:gd name="connsiteY15" fmla="*/ 3474175 h 3809225"/>
                  <a:gd name="connsiteX16" fmla="*/ 519784 w 5052131"/>
                  <a:gd name="connsiteY16" fmla="*/ 476976 h 3809225"/>
                  <a:gd name="connsiteX0" fmla="*/ 519784 w 5052131"/>
                  <a:gd name="connsiteY0" fmla="*/ 476976 h 3809225"/>
                  <a:gd name="connsiteX1" fmla="*/ 4987979 w 5052131"/>
                  <a:gd name="connsiteY1" fmla="*/ 3359876 h 3809225"/>
                  <a:gd name="connsiteX2" fmla="*/ 4708579 w 5052131"/>
                  <a:gd name="connsiteY2" fmla="*/ 2585174 h 3809225"/>
                  <a:gd name="connsiteX3" fmla="*/ 4340279 w 5052131"/>
                  <a:gd name="connsiteY3" fmla="*/ 3283675 h 3809225"/>
                  <a:gd name="connsiteX4" fmla="*/ 4060879 w 5052131"/>
                  <a:gd name="connsiteY4" fmla="*/ 3626574 h 3809225"/>
                  <a:gd name="connsiteX5" fmla="*/ 3730679 w 5052131"/>
                  <a:gd name="connsiteY5" fmla="*/ 3397973 h 3809225"/>
                  <a:gd name="connsiteX6" fmla="*/ 3197279 w 5052131"/>
                  <a:gd name="connsiteY6" fmla="*/ 3105873 h 3809225"/>
                  <a:gd name="connsiteX7" fmla="*/ 2841679 w 5052131"/>
                  <a:gd name="connsiteY7" fmla="*/ 3575774 h 3809225"/>
                  <a:gd name="connsiteX8" fmla="*/ 2409879 w 5052131"/>
                  <a:gd name="connsiteY8" fmla="*/ 3766274 h 3809225"/>
                  <a:gd name="connsiteX9" fmla="*/ 2143179 w 5052131"/>
                  <a:gd name="connsiteY9" fmla="*/ 3156674 h 3809225"/>
                  <a:gd name="connsiteX10" fmla="*/ 1685979 w 5052131"/>
                  <a:gd name="connsiteY10" fmla="*/ 3804375 h 3809225"/>
                  <a:gd name="connsiteX11" fmla="*/ 1419279 w 5052131"/>
                  <a:gd name="connsiteY11" fmla="*/ 3448775 h 3809225"/>
                  <a:gd name="connsiteX12" fmla="*/ 1063679 w 5052131"/>
                  <a:gd name="connsiteY12" fmla="*/ 3232875 h 3809225"/>
                  <a:gd name="connsiteX13" fmla="*/ 619179 w 5052131"/>
                  <a:gd name="connsiteY13" fmla="*/ 3359875 h 3809225"/>
                  <a:gd name="connsiteX14" fmla="*/ 314379 w 5052131"/>
                  <a:gd name="connsiteY14" fmla="*/ 2826475 h 3809225"/>
                  <a:gd name="connsiteX15" fmla="*/ 100684 w 5052131"/>
                  <a:gd name="connsiteY15" fmla="*/ 3474175 h 3809225"/>
                  <a:gd name="connsiteX16" fmla="*/ 519784 w 5052131"/>
                  <a:gd name="connsiteY16" fmla="*/ 476976 h 3809225"/>
                  <a:gd name="connsiteX0" fmla="*/ 519784 w 5052131"/>
                  <a:gd name="connsiteY0" fmla="*/ 476976 h 3809225"/>
                  <a:gd name="connsiteX1" fmla="*/ 4987979 w 5052131"/>
                  <a:gd name="connsiteY1" fmla="*/ 3359876 h 3809225"/>
                  <a:gd name="connsiteX2" fmla="*/ 4708579 w 5052131"/>
                  <a:gd name="connsiteY2" fmla="*/ 2585174 h 3809225"/>
                  <a:gd name="connsiteX3" fmla="*/ 4340279 w 5052131"/>
                  <a:gd name="connsiteY3" fmla="*/ 3283675 h 3809225"/>
                  <a:gd name="connsiteX4" fmla="*/ 4060879 w 5052131"/>
                  <a:gd name="connsiteY4" fmla="*/ 3626574 h 3809225"/>
                  <a:gd name="connsiteX5" fmla="*/ 3730679 w 5052131"/>
                  <a:gd name="connsiteY5" fmla="*/ 3397973 h 3809225"/>
                  <a:gd name="connsiteX6" fmla="*/ 3197279 w 5052131"/>
                  <a:gd name="connsiteY6" fmla="*/ 3105873 h 3809225"/>
                  <a:gd name="connsiteX7" fmla="*/ 2841679 w 5052131"/>
                  <a:gd name="connsiteY7" fmla="*/ 3575774 h 3809225"/>
                  <a:gd name="connsiteX8" fmla="*/ 2409879 w 5052131"/>
                  <a:gd name="connsiteY8" fmla="*/ 3766274 h 3809225"/>
                  <a:gd name="connsiteX9" fmla="*/ 2143179 w 5052131"/>
                  <a:gd name="connsiteY9" fmla="*/ 3156674 h 3809225"/>
                  <a:gd name="connsiteX10" fmla="*/ 1685979 w 5052131"/>
                  <a:gd name="connsiteY10" fmla="*/ 3804375 h 3809225"/>
                  <a:gd name="connsiteX11" fmla="*/ 1419279 w 5052131"/>
                  <a:gd name="connsiteY11" fmla="*/ 3448775 h 3809225"/>
                  <a:gd name="connsiteX12" fmla="*/ 1063679 w 5052131"/>
                  <a:gd name="connsiteY12" fmla="*/ 3232875 h 3809225"/>
                  <a:gd name="connsiteX13" fmla="*/ 619179 w 5052131"/>
                  <a:gd name="connsiteY13" fmla="*/ 3359875 h 3809225"/>
                  <a:gd name="connsiteX14" fmla="*/ 314379 w 5052131"/>
                  <a:gd name="connsiteY14" fmla="*/ 2826475 h 3809225"/>
                  <a:gd name="connsiteX15" fmla="*/ 100684 w 5052131"/>
                  <a:gd name="connsiteY15" fmla="*/ 3474175 h 3809225"/>
                  <a:gd name="connsiteX16" fmla="*/ 519784 w 5052131"/>
                  <a:gd name="connsiteY16" fmla="*/ 476976 h 3809225"/>
                  <a:gd name="connsiteX0" fmla="*/ 519784 w 5052131"/>
                  <a:gd name="connsiteY0" fmla="*/ 476976 h 3809225"/>
                  <a:gd name="connsiteX1" fmla="*/ 4987979 w 5052131"/>
                  <a:gd name="connsiteY1" fmla="*/ 3359876 h 3809225"/>
                  <a:gd name="connsiteX2" fmla="*/ 4708579 w 5052131"/>
                  <a:gd name="connsiteY2" fmla="*/ 2585174 h 3809225"/>
                  <a:gd name="connsiteX3" fmla="*/ 4340279 w 5052131"/>
                  <a:gd name="connsiteY3" fmla="*/ 3283675 h 3809225"/>
                  <a:gd name="connsiteX4" fmla="*/ 4060879 w 5052131"/>
                  <a:gd name="connsiteY4" fmla="*/ 3626574 h 3809225"/>
                  <a:gd name="connsiteX5" fmla="*/ 3730679 w 5052131"/>
                  <a:gd name="connsiteY5" fmla="*/ 3397973 h 3809225"/>
                  <a:gd name="connsiteX6" fmla="*/ 3197279 w 5052131"/>
                  <a:gd name="connsiteY6" fmla="*/ 3105873 h 3809225"/>
                  <a:gd name="connsiteX7" fmla="*/ 2841679 w 5052131"/>
                  <a:gd name="connsiteY7" fmla="*/ 3575774 h 3809225"/>
                  <a:gd name="connsiteX8" fmla="*/ 2409879 w 5052131"/>
                  <a:gd name="connsiteY8" fmla="*/ 3766274 h 3809225"/>
                  <a:gd name="connsiteX9" fmla="*/ 2143179 w 5052131"/>
                  <a:gd name="connsiteY9" fmla="*/ 3156674 h 3809225"/>
                  <a:gd name="connsiteX10" fmla="*/ 1685979 w 5052131"/>
                  <a:gd name="connsiteY10" fmla="*/ 3804375 h 3809225"/>
                  <a:gd name="connsiteX11" fmla="*/ 1419279 w 5052131"/>
                  <a:gd name="connsiteY11" fmla="*/ 3448775 h 3809225"/>
                  <a:gd name="connsiteX12" fmla="*/ 1063679 w 5052131"/>
                  <a:gd name="connsiteY12" fmla="*/ 3232875 h 3809225"/>
                  <a:gd name="connsiteX13" fmla="*/ 619179 w 5052131"/>
                  <a:gd name="connsiteY13" fmla="*/ 3359875 h 3809225"/>
                  <a:gd name="connsiteX14" fmla="*/ 314379 w 5052131"/>
                  <a:gd name="connsiteY14" fmla="*/ 2826475 h 3809225"/>
                  <a:gd name="connsiteX15" fmla="*/ 100684 w 5052131"/>
                  <a:gd name="connsiteY15" fmla="*/ 3474175 h 3809225"/>
                  <a:gd name="connsiteX16" fmla="*/ 519784 w 5052131"/>
                  <a:gd name="connsiteY16" fmla="*/ 476976 h 3809225"/>
                  <a:gd name="connsiteX0" fmla="*/ 519784 w 5052131"/>
                  <a:gd name="connsiteY0" fmla="*/ 476976 h 3964986"/>
                  <a:gd name="connsiteX1" fmla="*/ 4987979 w 5052131"/>
                  <a:gd name="connsiteY1" fmla="*/ 3359876 h 3964986"/>
                  <a:gd name="connsiteX2" fmla="*/ 4708579 w 5052131"/>
                  <a:gd name="connsiteY2" fmla="*/ 2585174 h 3964986"/>
                  <a:gd name="connsiteX3" fmla="*/ 4340279 w 5052131"/>
                  <a:gd name="connsiteY3" fmla="*/ 3283675 h 3964986"/>
                  <a:gd name="connsiteX4" fmla="*/ 4060879 w 5052131"/>
                  <a:gd name="connsiteY4" fmla="*/ 3626574 h 3964986"/>
                  <a:gd name="connsiteX5" fmla="*/ 3730679 w 5052131"/>
                  <a:gd name="connsiteY5" fmla="*/ 3397973 h 3964986"/>
                  <a:gd name="connsiteX6" fmla="*/ 3197279 w 5052131"/>
                  <a:gd name="connsiteY6" fmla="*/ 3105873 h 3964986"/>
                  <a:gd name="connsiteX7" fmla="*/ 2841679 w 5052131"/>
                  <a:gd name="connsiteY7" fmla="*/ 3575774 h 3964986"/>
                  <a:gd name="connsiteX8" fmla="*/ 2409879 w 5052131"/>
                  <a:gd name="connsiteY8" fmla="*/ 3766274 h 3964986"/>
                  <a:gd name="connsiteX9" fmla="*/ 2143179 w 5052131"/>
                  <a:gd name="connsiteY9" fmla="*/ 3156674 h 3964986"/>
                  <a:gd name="connsiteX10" fmla="*/ 1685979 w 5052131"/>
                  <a:gd name="connsiteY10" fmla="*/ 3804375 h 3964986"/>
                  <a:gd name="connsiteX11" fmla="*/ 1419279 w 5052131"/>
                  <a:gd name="connsiteY11" fmla="*/ 3448775 h 3964986"/>
                  <a:gd name="connsiteX12" fmla="*/ 1063679 w 5052131"/>
                  <a:gd name="connsiteY12" fmla="*/ 3232875 h 3964986"/>
                  <a:gd name="connsiteX13" fmla="*/ 619179 w 5052131"/>
                  <a:gd name="connsiteY13" fmla="*/ 3359875 h 3964986"/>
                  <a:gd name="connsiteX14" fmla="*/ 314379 w 5052131"/>
                  <a:gd name="connsiteY14" fmla="*/ 2826475 h 3964986"/>
                  <a:gd name="connsiteX15" fmla="*/ 100684 w 5052131"/>
                  <a:gd name="connsiteY15" fmla="*/ 3474175 h 3964986"/>
                  <a:gd name="connsiteX16" fmla="*/ 519784 w 5052131"/>
                  <a:gd name="connsiteY16" fmla="*/ 476976 h 3964986"/>
                  <a:gd name="connsiteX0" fmla="*/ 519784 w 5052131"/>
                  <a:gd name="connsiteY0" fmla="*/ 476976 h 3982383"/>
                  <a:gd name="connsiteX1" fmla="*/ 4987979 w 5052131"/>
                  <a:gd name="connsiteY1" fmla="*/ 3359876 h 3982383"/>
                  <a:gd name="connsiteX2" fmla="*/ 4708579 w 5052131"/>
                  <a:gd name="connsiteY2" fmla="*/ 2585174 h 3982383"/>
                  <a:gd name="connsiteX3" fmla="*/ 4340279 w 5052131"/>
                  <a:gd name="connsiteY3" fmla="*/ 3283675 h 3982383"/>
                  <a:gd name="connsiteX4" fmla="*/ 4060879 w 5052131"/>
                  <a:gd name="connsiteY4" fmla="*/ 3626574 h 3982383"/>
                  <a:gd name="connsiteX5" fmla="*/ 3730679 w 5052131"/>
                  <a:gd name="connsiteY5" fmla="*/ 3397973 h 3982383"/>
                  <a:gd name="connsiteX6" fmla="*/ 3197279 w 5052131"/>
                  <a:gd name="connsiteY6" fmla="*/ 3105873 h 3982383"/>
                  <a:gd name="connsiteX7" fmla="*/ 2841679 w 5052131"/>
                  <a:gd name="connsiteY7" fmla="*/ 3575774 h 3982383"/>
                  <a:gd name="connsiteX8" fmla="*/ 2409879 w 5052131"/>
                  <a:gd name="connsiteY8" fmla="*/ 3766274 h 3982383"/>
                  <a:gd name="connsiteX9" fmla="*/ 2143179 w 5052131"/>
                  <a:gd name="connsiteY9" fmla="*/ 3156674 h 3982383"/>
                  <a:gd name="connsiteX10" fmla="*/ 1685979 w 5052131"/>
                  <a:gd name="connsiteY10" fmla="*/ 3804375 h 3982383"/>
                  <a:gd name="connsiteX11" fmla="*/ 1419279 w 5052131"/>
                  <a:gd name="connsiteY11" fmla="*/ 3448775 h 3982383"/>
                  <a:gd name="connsiteX12" fmla="*/ 1063679 w 5052131"/>
                  <a:gd name="connsiteY12" fmla="*/ 3232875 h 3982383"/>
                  <a:gd name="connsiteX13" fmla="*/ 619179 w 5052131"/>
                  <a:gd name="connsiteY13" fmla="*/ 3359875 h 3982383"/>
                  <a:gd name="connsiteX14" fmla="*/ 314379 w 5052131"/>
                  <a:gd name="connsiteY14" fmla="*/ 2826475 h 3982383"/>
                  <a:gd name="connsiteX15" fmla="*/ 100684 w 5052131"/>
                  <a:gd name="connsiteY15" fmla="*/ 3474175 h 3982383"/>
                  <a:gd name="connsiteX16" fmla="*/ 519784 w 5052131"/>
                  <a:gd name="connsiteY16" fmla="*/ 476976 h 3982383"/>
                  <a:gd name="connsiteX0" fmla="*/ 519784 w 5052131"/>
                  <a:gd name="connsiteY0" fmla="*/ 476976 h 4037613"/>
                  <a:gd name="connsiteX1" fmla="*/ 4987979 w 5052131"/>
                  <a:gd name="connsiteY1" fmla="*/ 3359876 h 4037613"/>
                  <a:gd name="connsiteX2" fmla="*/ 4708579 w 5052131"/>
                  <a:gd name="connsiteY2" fmla="*/ 2585174 h 4037613"/>
                  <a:gd name="connsiteX3" fmla="*/ 4340279 w 5052131"/>
                  <a:gd name="connsiteY3" fmla="*/ 3283675 h 4037613"/>
                  <a:gd name="connsiteX4" fmla="*/ 4060879 w 5052131"/>
                  <a:gd name="connsiteY4" fmla="*/ 3626574 h 4037613"/>
                  <a:gd name="connsiteX5" fmla="*/ 3730679 w 5052131"/>
                  <a:gd name="connsiteY5" fmla="*/ 3397973 h 4037613"/>
                  <a:gd name="connsiteX6" fmla="*/ 3197279 w 5052131"/>
                  <a:gd name="connsiteY6" fmla="*/ 3105873 h 4037613"/>
                  <a:gd name="connsiteX7" fmla="*/ 2841679 w 5052131"/>
                  <a:gd name="connsiteY7" fmla="*/ 3575774 h 4037613"/>
                  <a:gd name="connsiteX8" fmla="*/ 2409879 w 5052131"/>
                  <a:gd name="connsiteY8" fmla="*/ 3766274 h 4037613"/>
                  <a:gd name="connsiteX9" fmla="*/ 2143179 w 5052131"/>
                  <a:gd name="connsiteY9" fmla="*/ 3156674 h 4037613"/>
                  <a:gd name="connsiteX10" fmla="*/ 1685979 w 5052131"/>
                  <a:gd name="connsiteY10" fmla="*/ 3804375 h 4037613"/>
                  <a:gd name="connsiteX11" fmla="*/ 1419279 w 5052131"/>
                  <a:gd name="connsiteY11" fmla="*/ 3448775 h 4037613"/>
                  <a:gd name="connsiteX12" fmla="*/ 1063679 w 5052131"/>
                  <a:gd name="connsiteY12" fmla="*/ 3232875 h 4037613"/>
                  <a:gd name="connsiteX13" fmla="*/ 619179 w 5052131"/>
                  <a:gd name="connsiteY13" fmla="*/ 3359875 h 4037613"/>
                  <a:gd name="connsiteX14" fmla="*/ 314379 w 5052131"/>
                  <a:gd name="connsiteY14" fmla="*/ 2826475 h 4037613"/>
                  <a:gd name="connsiteX15" fmla="*/ 100684 w 5052131"/>
                  <a:gd name="connsiteY15" fmla="*/ 3474175 h 4037613"/>
                  <a:gd name="connsiteX16" fmla="*/ 519784 w 5052131"/>
                  <a:gd name="connsiteY16" fmla="*/ 476976 h 4037613"/>
                  <a:gd name="connsiteX0" fmla="*/ 519784 w 5052131"/>
                  <a:gd name="connsiteY0" fmla="*/ 476976 h 4060216"/>
                  <a:gd name="connsiteX1" fmla="*/ 4987979 w 5052131"/>
                  <a:gd name="connsiteY1" fmla="*/ 3359876 h 4060216"/>
                  <a:gd name="connsiteX2" fmla="*/ 4708579 w 5052131"/>
                  <a:gd name="connsiteY2" fmla="*/ 2585174 h 4060216"/>
                  <a:gd name="connsiteX3" fmla="*/ 4340279 w 5052131"/>
                  <a:gd name="connsiteY3" fmla="*/ 3283675 h 4060216"/>
                  <a:gd name="connsiteX4" fmla="*/ 4060879 w 5052131"/>
                  <a:gd name="connsiteY4" fmla="*/ 3626574 h 4060216"/>
                  <a:gd name="connsiteX5" fmla="*/ 3730679 w 5052131"/>
                  <a:gd name="connsiteY5" fmla="*/ 3397973 h 4060216"/>
                  <a:gd name="connsiteX6" fmla="*/ 3197279 w 5052131"/>
                  <a:gd name="connsiteY6" fmla="*/ 3105873 h 4060216"/>
                  <a:gd name="connsiteX7" fmla="*/ 2841679 w 5052131"/>
                  <a:gd name="connsiteY7" fmla="*/ 3575774 h 4060216"/>
                  <a:gd name="connsiteX8" fmla="*/ 2409879 w 5052131"/>
                  <a:gd name="connsiteY8" fmla="*/ 3766274 h 4060216"/>
                  <a:gd name="connsiteX9" fmla="*/ 2143179 w 5052131"/>
                  <a:gd name="connsiteY9" fmla="*/ 3156674 h 4060216"/>
                  <a:gd name="connsiteX10" fmla="*/ 1685979 w 5052131"/>
                  <a:gd name="connsiteY10" fmla="*/ 3804375 h 4060216"/>
                  <a:gd name="connsiteX11" fmla="*/ 1419279 w 5052131"/>
                  <a:gd name="connsiteY11" fmla="*/ 3448775 h 4060216"/>
                  <a:gd name="connsiteX12" fmla="*/ 1063679 w 5052131"/>
                  <a:gd name="connsiteY12" fmla="*/ 3232875 h 4060216"/>
                  <a:gd name="connsiteX13" fmla="*/ 619179 w 5052131"/>
                  <a:gd name="connsiteY13" fmla="*/ 3359875 h 4060216"/>
                  <a:gd name="connsiteX14" fmla="*/ 314379 w 5052131"/>
                  <a:gd name="connsiteY14" fmla="*/ 2826475 h 4060216"/>
                  <a:gd name="connsiteX15" fmla="*/ 100684 w 5052131"/>
                  <a:gd name="connsiteY15" fmla="*/ 3474175 h 4060216"/>
                  <a:gd name="connsiteX16" fmla="*/ 519784 w 5052131"/>
                  <a:gd name="connsiteY16" fmla="*/ 476976 h 4060216"/>
                  <a:gd name="connsiteX0" fmla="*/ 519784 w 5052131"/>
                  <a:gd name="connsiteY0" fmla="*/ 476976 h 4021106"/>
                  <a:gd name="connsiteX1" fmla="*/ 4987979 w 5052131"/>
                  <a:gd name="connsiteY1" fmla="*/ 3359876 h 4021106"/>
                  <a:gd name="connsiteX2" fmla="*/ 4708579 w 5052131"/>
                  <a:gd name="connsiteY2" fmla="*/ 2585174 h 4021106"/>
                  <a:gd name="connsiteX3" fmla="*/ 4340279 w 5052131"/>
                  <a:gd name="connsiteY3" fmla="*/ 3283675 h 4021106"/>
                  <a:gd name="connsiteX4" fmla="*/ 4060879 w 5052131"/>
                  <a:gd name="connsiteY4" fmla="*/ 3626574 h 4021106"/>
                  <a:gd name="connsiteX5" fmla="*/ 3730679 w 5052131"/>
                  <a:gd name="connsiteY5" fmla="*/ 3397973 h 4021106"/>
                  <a:gd name="connsiteX6" fmla="*/ 3197279 w 5052131"/>
                  <a:gd name="connsiteY6" fmla="*/ 3105873 h 4021106"/>
                  <a:gd name="connsiteX7" fmla="*/ 2841679 w 5052131"/>
                  <a:gd name="connsiteY7" fmla="*/ 3575774 h 4021106"/>
                  <a:gd name="connsiteX8" fmla="*/ 2409879 w 5052131"/>
                  <a:gd name="connsiteY8" fmla="*/ 3766274 h 4021106"/>
                  <a:gd name="connsiteX9" fmla="*/ 2143179 w 5052131"/>
                  <a:gd name="connsiteY9" fmla="*/ 3156674 h 4021106"/>
                  <a:gd name="connsiteX10" fmla="*/ 1685979 w 5052131"/>
                  <a:gd name="connsiteY10" fmla="*/ 3804375 h 4021106"/>
                  <a:gd name="connsiteX11" fmla="*/ 1419279 w 5052131"/>
                  <a:gd name="connsiteY11" fmla="*/ 3448775 h 4021106"/>
                  <a:gd name="connsiteX12" fmla="*/ 1063679 w 5052131"/>
                  <a:gd name="connsiteY12" fmla="*/ 3232875 h 4021106"/>
                  <a:gd name="connsiteX13" fmla="*/ 619179 w 5052131"/>
                  <a:gd name="connsiteY13" fmla="*/ 3359875 h 4021106"/>
                  <a:gd name="connsiteX14" fmla="*/ 314379 w 5052131"/>
                  <a:gd name="connsiteY14" fmla="*/ 2826475 h 4021106"/>
                  <a:gd name="connsiteX15" fmla="*/ 100684 w 5052131"/>
                  <a:gd name="connsiteY15" fmla="*/ 3474175 h 4021106"/>
                  <a:gd name="connsiteX16" fmla="*/ 519784 w 5052131"/>
                  <a:gd name="connsiteY16" fmla="*/ 476976 h 4021106"/>
                  <a:gd name="connsiteX0" fmla="*/ 519784 w 5052131"/>
                  <a:gd name="connsiteY0" fmla="*/ 476976 h 4024233"/>
                  <a:gd name="connsiteX1" fmla="*/ 4987979 w 5052131"/>
                  <a:gd name="connsiteY1" fmla="*/ 3359876 h 4024233"/>
                  <a:gd name="connsiteX2" fmla="*/ 4708579 w 5052131"/>
                  <a:gd name="connsiteY2" fmla="*/ 2585174 h 4024233"/>
                  <a:gd name="connsiteX3" fmla="*/ 4340279 w 5052131"/>
                  <a:gd name="connsiteY3" fmla="*/ 3283675 h 4024233"/>
                  <a:gd name="connsiteX4" fmla="*/ 4060879 w 5052131"/>
                  <a:gd name="connsiteY4" fmla="*/ 3626574 h 4024233"/>
                  <a:gd name="connsiteX5" fmla="*/ 3730679 w 5052131"/>
                  <a:gd name="connsiteY5" fmla="*/ 3397973 h 4024233"/>
                  <a:gd name="connsiteX6" fmla="*/ 3197279 w 5052131"/>
                  <a:gd name="connsiteY6" fmla="*/ 3105873 h 4024233"/>
                  <a:gd name="connsiteX7" fmla="*/ 2841679 w 5052131"/>
                  <a:gd name="connsiteY7" fmla="*/ 3575774 h 4024233"/>
                  <a:gd name="connsiteX8" fmla="*/ 2409879 w 5052131"/>
                  <a:gd name="connsiteY8" fmla="*/ 3766274 h 4024233"/>
                  <a:gd name="connsiteX9" fmla="*/ 2143179 w 5052131"/>
                  <a:gd name="connsiteY9" fmla="*/ 3156674 h 4024233"/>
                  <a:gd name="connsiteX10" fmla="*/ 1685979 w 5052131"/>
                  <a:gd name="connsiteY10" fmla="*/ 3804375 h 4024233"/>
                  <a:gd name="connsiteX11" fmla="*/ 1419279 w 5052131"/>
                  <a:gd name="connsiteY11" fmla="*/ 3448775 h 4024233"/>
                  <a:gd name="connsiteX12" fmla="*/ 1063679 w 5052131"/>
                  <a:gd name="connsiteY12" fmla="*/ 3232875 h 4024233"/>
                  <a:gd name="connsiteX13" fmla="*/ 619179 w 5052131"/>
                  <a:gd name="connsiteY13" fmla="*/ 3359875 h 4024233"/>
                  <a:gd name="connsiteX14" fmla="*/ 314379 w 5052131"/>
                  <a:gd name="connsiteY14" fmla="*/ 2826475 h 4024233"/>
                  <a:gd name="connsiteX15" fmla="*/ 100684 w 5052131"/>
                  <a:gd name="connsiteY15" fmla="*/ 3474175 h 4024233"/>
                  <a:gd name="connsiteX16" fmla="*/ 519784 w 5052131"/>
                  <a:gd name="connsiteY16" fmla="*/ 476976 h 4024233"/>
                  <a:gd name="connsiteX0" fmla="*/ 519784 w 5052131"/>
                  <a:gd name="connsiteY0" fmla="*/ 476976 h 4021106"/>
                  <a:gd name="connsiteX1" fmla="*/ 4987979 w 5052131"/>
                  <a:gd name="connsiteY1" fmla="*/ 3359876 h 4021106"/>
                  <a:gd name="connsiteX2" fmla="*/ 4708579 w 5052131"/>
                  <a:gd name="connsiteY2" fmla="*/ 2585174 h 4021106"/>
                  <a:gd name="connsiteX3" fmla="*/ 4340279 w 5052131"/>
                  <a:gd name="connsiteY3" fmla="*/ 3283675 h 4021106"/>
                  <a:gd name="connsiteX4" fmla="*/ 4060879 w 5052131"/>
                  <a:gd name="connsiteY4" fmla="*/ 3626574 h 4021106"/>
                  <a:gd name="connsiteX5" fmla="*/ 3730679 w 5052131"/>
                  <a:gd name="connsiteY5" fmla="*/ 3397973 h 4021106"/>
                  <a:gd name="connsiteX6" fmla="*/ 3197279 w 5052131"/>
                  <a:gd name="connsiteY6" fmla="*/ 3105873 h 4021106"/>
                  <a:gd name="connsiteX7" fmla="*/ 2841679 w 5052131"/>
                  <a:gd name="connsiteY7" fmla="*/ 3575774 h 4021106"/>
                  <a:gd name="connsiteX8" fmla="*/ 2409879 w 5052131"/>
                  <a:gd name="connsiteY8" fmla="*/ 3766274 h 4021106"/>
                  <a:gd name="connsiteX9" fmla="*/ 2143179 w 5052131"/>
                  <a:gd name="connsiteY9" fmla="*/ 3156674 h 4021106"/>
                  <a:gd name="connsiteX10" fmla="*/ 1685979 w 5052131"/>
                  <a:gd name="connsiteY10" fmla="*/ 3804375 h 4021106"/>
                  <a:gd name="connsiteX11" fmla="*/ 1419279 w 5052131"/>
                  <a:gd name="connsiteY11" fmla="*/ 3448775 h 4021106"/>
                  <a:gd name="connsiteX12" fmla="*/ 1063679 w 5052131"/>
                  <a:gd name="connsiteY12" fmla="*/ 3232875 h 4021106"/>
                  <a:gd name="connsiteX13" fmla="*/ 619179 w 5052131"/>
                  <a:gd name="connsiteY13" fmla="*/ 3359875 h 4021106"/>
                  <a:gd name="connsiteX14" fmla="*/ 314379 w 5052131"/>
                  <a:gd name="connsiteY14" fmla="*/ 2826475 h 4021106"/>
                  <a:gd name="connsiteX15" fmla="*/ 100684 w 5052131"/>
                  <a:gd name="connsiteY15" fmla="*/ 3474175 h 4021106"/>
                  <a:gd name="connsiteX16" fmla="*/ 519784 w 5052131"/>
                  <a:gd name="connsiteY16" fmla="*/ 476976 h 4021106"/>
                  <a:gd name="connsiteX0" fmla="*/ 519784 w 5052131"/>
                  <a:gd name="connsiteY0" fmla="*/ 476976 h 4025794"/>
                  <a:gd name="connsiteX1" fmla="*/ 4987979 w 5052131"/>
                  <a:gd name="connsiteY1" fmla="*/ 3359876 h 4025794"/>
                  <a:gd name="connsiteX2" fmla="*/ 4708579 w 5052131"/>
                  <a:gd name="connsiteY2" fmla="*/ 2585174 h 4025794"/>
                  <a:gd name="connsiteX3" fmla="*/ 4340279 w 5052131"/>
                  <a:gd name="connsiteY3" fmla="*/ 3283675 h 4025794"/>
                  <a:gd name="connsiteX4" fmla="*/ 4060879 w 5052131"/>
                  <a:gd name="connsiteY4" fmla="*/ 3626574 h 4025794"/>
                  <a:gd name="connsiteX5" fmla="*/ 3730679 w 5052131"/>
                  <a:gd name="connsiteY5" fmla="*/ 3397973 h 4025794"/>
                  <a:gd name="connsiteX6" fmla="*/ 3197279 w 5052131"/>
                  <a:gd name="connsiteY6" fmla="*/ 3105873 h 4025794"/>
                  <a:gd name="connsiteX7" fmla="*/ 2841679 w 5052131"/>
                  <a:gd name="connsiteY7" fmla="*/ 3575774 h 4025794"/>
                  <a:gd name="connsiteX8" fmla="*/ 2409879 w 5052131"/>
                  <a:gd name="connsiteY8" fmla="*/ 3766274 h 4025794"/>
                  <a:gd name="connsiteX9" fmla="*/ 2143179 w 5052131"/>
                  <a:gd name="connsiteY9" fmla="*/ 3156674 h 4025794"/>
                  <a:gd name="connsiteX10" fmla="*/ 1685979 w 5052131"/>
                  <a:gd name="connsiteY10" fmla="*/ 3804375 h 4025794"/>
                  <a:gd name="connsiteX11" fmla="*/ 1419279 w 5052131"/>
                  <a:gd name="connsiteY11" fmla="*/ 3448775 h 4025794"/>
                  <a:gd name="connsiteX12" fmla="*/ 1063679 w 5052131"/>
                  <a:gd name="connsiteY12" fmla="*/ 3232875 h 4025794"/>
                  <a:gd name="connsiteX13" fmla="*/ 619179 w 5052131"/>
                  <a:gd name="connsiteY13" fmla="*/ 3359875 h 4025794"/>
                  <a:gd name="connsiteX14" fmla="*/ 314379 w 5052131"/>
                  <a:gd name="connsiteY14" fmla="*/ 2826475 h 4025794"/>
                  <a:gd name="connsiteX15" fmla="*/ 100684 w 5052131"/>
                  <a:gd name="connsiteY15" fmla="*/ 3474175 h 4025794"/>
                  <a:gd name="connsiteX16" fmla="*/ 519784 w 5052131"/>
                  <a:gd name="connsiteY16" fmla="*/ 476976 h 4025794"/>
                  <a:gd name="connsiteX0" fmla="*/ 519784 w 5052131"/>
                  <a:gd name="connsiteY0" fmla="*/ 476976 h 4041094"/>
                  <a:gd name="connsiteX1" fmla="*/ 4987979 w 5052131"/>
                  <a:gd name="connsiteY1" fmla="*/ 3359876 h 4041094"/>
                  <a:gd name="connsiteX2" fmla="*/ 4708579 w 5052131"/>
                  <a:gd name="connsiteY2" fmla="*/ 2585174 h 4041094"/>
                  <a:gd name="connsiteX3" fmla="*/ 4340279 w 5052131"/>
                  <a:gd name="connsiteY3" fmla="*/ 3283675 h 4041094"/>
                  <a:gd name="connsiteX4" fmla="*/ 4060879 w 5052131"/>
                  <a:gd name="connsiteY4" fmla="*/ 3626574 h 4041094"/>
                  <a:gd name="connsiteX5" fmla="*/ 3730679 w 5052131"/>
                  <a:gd name="connsiteY5" fmla="*/ 3397973 h 4041094"/>
                  <a:gd name="connsiteX6" fmla="*/ 3197279 w 5052131"/>
                  <a:gd name="connsiteY6" fmla="*/ 3105873 h 4041094"/>
                  <a:gd name="connsiteX7" fmla="*/ 2841679 w 5052131"/>
                  <a:gd name="connsiteY7" fmla="*/ 3575774 h 4041094"/>
                  <a:gd name="connsiteX8" fmla="*/ 2409879 w 5052131"/>
                  <a:gd name="connsiteY8" fmla="*/ 3766274 h 4041094"/>
                  <a:gd name="connsiteX9" fmla="*/ 2143179 w 5052131"/>
                  <a:gd name="connsiteY9" fmla="*/ 3156674 h 4041094"/>
                  <a:gd name="connsiteX10" fmla="*/ 1685979 w 5052131"/>
                  <a:gd name="connsiteY10" fmla="*/ 3804375 h 4041094"/>
                  <a:gd name="connsiteX11" fmla="*/ 1419279 w 5052131"/>
                  <a:gd name="connsiteY11" fmla="*/ 3448775 h 4041094"/>
                  <a:gd name="connsiteX12" fmla="*/ 1063679 w 5052131"/>
                  <a:gd name="connsiteY12" fmla="*/ 3232875 h 4041094"/>
                  <a:gd name="connsiteX13" fmla="*/ 619179 w 5052131"/>
                  <a:gd name="connsiteY13" fmla="*/ 3359875 h 4041094"/>
                  <a:gd name="connsiteX14" fmla="*/ 314379 w 5052131"/>
                  <a:gd name="connsiteY14" fmla="*/ 2826475 h 4041094"/>
                  <a:gd name="connsiteX15" fmla="*/ 100684 w 5052131"/>
                  <a:gd name="connsiteY15" fmla="*/ 3474175 h 4041094"/>
                  <a:gd name="connsiteX16" fmla="*/ 519784 w 5052131"/>
                  <a:gd name="connsiteY16" fmla="*/ 476976 h 4041094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85979 w 5052131"/>
                  <a:gd name="connsiteY10" fmla="*/ 38043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85979 w 5052131"/>
                  <a:gd name="connsiteY10" fmla="*/ 38043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85979 w 5052131"/>
                  <a:gd name="connsiteY10" fmla="*/ 38043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85979 w 5052131"/>
                  <a:gd name="connsiteY10" fmla="*/ 38043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85979 w 5052131"/>
                  <a:gd name="connsiteY10" fmla="*/ 38043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85979 w 5052131"/>
                  <a:gd name="connsiteY10" fmla="*/ 38043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85979 w 5052131"/>
                  <a:gd name="connsiteY10" fmla="*/ 38043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85979 w 5052131"/>
                  <a:gd name="connsiteY10" fmla="*/ 38043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85979 w 5052131"/>
                  <a:gd name="connsiteY10" fmla="*/ 38043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85979 w 5052131"/>
                  <a:gd name="connsiteY10" fmla="*/ 38043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09779 w 5052131"/>
                  <a:gd name="connsiteY10" fmla="*/ 39948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60579 w 5052131"/>
                  <a:gd name="connsiteY10" fmla="*/ 38297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60579 w 5052131"/>
                  <a:gd name="connsiteY10" fmla="*/ 38297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60579 w 5052131"/>
                  <a:gd name="connsiteY10" fmla="*/ 38297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60579 w 5052131"/>
                  <a:gd name="connsiteY10" fmla="*/ 38297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60579 w 5052131"/>
                  <a:gd name="connsiteY10" fmla="*/ 38297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60579 w 5052131"/>
                  <a:gd name="connsiteY10" fmla="*/ 38297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60579 w 5052131"/>
                  <a:gd name="connsiteY10" fmla="*/ 38297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60579 w 5052131"/>
                  <a:gd name="connsiteY10" fmla="*/ 38297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60579 w 5052131"/>
                  <a:gd name="connsiteY10" fmla="*/ 38297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60579 w 5052131"/>
                  <a:gd name="connsiteY10" fmla="*/ 38297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60579 w 5052131"/>
                  <a:gd name="connsiteY10" fmla="*/ 38297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60579 w 5052131"/>
                  <a:gd name="connsiteY10" fmla="*/ 38297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60579 w 5052131"/>
                  <a:gd name="connsiteY10" fmla="*/ 38297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60579 w 5052131"/>
                  <a:gd name="connsiteY10" fmla="*/ 38297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60579 w 5052131"/>
                  <a:gd name="connsiteY10" fmla="*/ 38297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92376"/>
                  <a:gd name="connsiteX1" fmla="*/ 4987979 w 5052131"/>
                  <a:gd name="connsiteY1" fmla="*/ 3359876 h 4092376"/>
                  <a:gd name="connsiteX2" fmla="*/ 4708579 w 5052131"/>
                  <a:gd name="connsiteY2" fmla="*/ 2585174 h 4092376"/>
                  <a:gd name="connsiteX3" fmla="*/ 4340279 w 5052131"/>
                  <a:gd name="connsiteY3" fmla="*/ 3283675 h 4092376"/>
                  <a:gd name="connsiteX4" fmla="*/ 4060879 w 5052131"/>
                  <a:gd name="connsiteY4" fmla="*/ 3626574 h 4092376"/>
                  <a:gd name="connsiteX5" fmla="*/ 3730679 w 5052131"/>
                  <a:gd name="connsiteY5" fmla="*/ 3397973 h 4092376"/>
                  <a:gd name="connsiteX6" fmla="*/ 3197279 w 5052131"/>
                  <a:gd name="connsiteY6" fmla="*/ 3105873 h 4092376"/>
                  <a:gd name="connsiteX7" fmla="*/ 2841679 w 5052131"/>
                  <a:gd name="connsiteY7" fmla="*/ 3575774 h 4092376"/>
                  <a:gd name="connsiteX8" fmla="*/ 2409879 w 5052131"/>
                  <a:gd name="connsiteY8" fmla="*/ 3766274 h 4092376"/>
                  <a:gd name="connsiteX9" fmla="*/ 2143179 w 5052131"/>
                  <a:gd name="connsiteY9" fmla="*/ 3156674 h 4092376"/>
                  <a:gd name="connsiteX10" fmla="*/ 1660579 w 5052131"/>
                  <a:gd name="connsiteY10" fmla="*/ 3829775 h 4092376"/>
                  <a:gd name="connsiteX11" fmla="*/ 1419279 w 5052131"/>
                  <a:gd name="connsiteY11" fmla="*/ 3448775 h 4092376"/>
                  <a:gd name="connsiteX12" fmla="*/ 1063679 w 5052131"/>
                  <a:gd name="connsiteY12" fmla="*/ 3232875 h 4092376"/>
                  <a:gd name="connsiteX13" fmla="*/ 619179 w 5052131"/>
                  <a:gd name="connsiteY13" fmla="*/ 3359875 h 4092376"/>
                  <a:gd name="connsiteX14" fmla="*/ 314379 w 5052131"/>
                  <a:gd name="connsiteY14" fmla="*/ 2826475 h 4092376"/>
                  <a:gd name="connsiteX15" fmla="*/ 100684 w 5052131"/>
                  <a:gd name="connsiteY15" fmla="*/ 3474175 h 4092376"/>
                  <a:gd name="connsiteX16" fmla="*/ 519784 w 5052131"/>
                  <a:gd name="connsiteY16" fmla="*/ 476976 h 4092376"/>
                  <a:gd name="connsiteX0" fmla="*/ 519784 w 5052131"/>
                  <a:gd name="connsiteY0" fmla="*/ 476976 h 4092376"/>
                  <a:gd name="connsiteX1" fmla="*/ 4987979 w 5052131"/>
                  <a:gd name="connsiteY1" fmla="*/ 3359876 h 4092376"/>
                  <a:gd name="connsiteX2" fmla="*/ 4708579 w 5052131"/>
                  <a:gd name="connsiteY2" fmla="*/ 2585174 h 4092376"/>
                  <a:gd name="connsiteX3" fmla="*/ 4340279 w 5052131"/>
                  <a:gd name="connsiteY3" fmla="*/ 3283675 h 4092376"/>
                  <a:gd name="connsiteX4" fmla="*/ 4060879 w 5052131"/>
                  <a:gd name="connsiteY4" fmla="*/ 3626574 h 4092376"/>
                  <a:gd name="connsiteX5" fmla="*/ 3730679 w 5052131"/>
                  <a:gd name="connsiteY5" fmla="*/ 3397973 h 4092376"/>
                  <a:gd name="connsiteX6" fmla="*/ 3197279 w 5052131"/>
                  <a:gd name="connsiteY6" fmla="*/ 3105873 h 4092376"/>
                  <a:gd name="connsiteX7" fmla="*/ 2841679 w 5052131"/>
                  <a:gd name="connsiteY7" fmla="*/ 3575774 h 4092376"/>
                  <a:gd name="connsiteX8" fmla="*/ 2409879 w 5052131"/>
                  <a:gd name="connsiteY8" fmla="*/ 3766274 h 4092376"/>
                  <a:gd name="connsiteX9" fmla="*/ 2143179 w 5052131"/>
                  <a:gd name="connsiteY9" fmla="*/ 3156674 h 4092376"/>
                  <a:gd name="connsiteX10" fmla="*/ 1660579 w 5052131"/>
                  <a:gd name="connsiteY10" fmla="*/ 3829775 h 4092376"/>
                  <a:gd name="connsiteX11" fmla="*/ 1419279 w 5052131"/>
                  <a:gd name="connsiteY11" fmla="*/ 3448775 h 4092376"/>
                  <a:gd name="connsiteX12" fmla="*/ 1063679 w 5052131"/>
                  <a:gd name="connsiteY12" fmla="*/ 3232875 h 4092376"/>
                  <a:gd name="connsiteX13" fmla="*/ 619179 w 5052131"/>
                  <a:gd name="connsiteY13" fmla="*/ 3359875 h 4092376"/>
                  <a:gd name="connsiteX14" fmla="*/ 314379 w 5052131"/>
                  <a:gd name="connsiteY14" fmla="*/ 2826475 h 4092376"/>
                  <a:gd name="connsiteX15" fmla="*/ 100684 w 5052131"/>
                  <a:gd name="connsiteY15" fmla="*/ 3474175 h 4092376"/>
                  <a:gd name="connsiteX16" fmla="*/ 519784 w 5052131"/>
                  <a:gd name="connsiteY16" fmla="*/ 476976 h 4092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052131" h="4092376">
                    <a:moveTo>
                      <a:pt x="519784" y="476976"/>
                    </a:moveTo>
                    <a:cubicBezTo>
                      <a:pt x="4803182" y="-1368757"/>
                      <a:pt x="5263881" y="2691009"/>
                      <a:pt x="4987979" y="3359876"/>
                    </a:cubicBezTo>
                    <a:cubicBezTo>
                      <a:pt x="4937179" y="3342942"/>
                      <a:pt x="4772079" y="3961008"/>
                      <a:pt x="4708579" y="2585174"/>
                    </a:cubicBezTo>
                    <a:cubicBezTo>
                      <a:pt x="4750912" y="4989708"/>
                      <a:pt x="4272546" y="3749341"/>
                      <a:pt x="4340279" y="3283675"/>
                    </a:cubicBezTo>
                    <a:cubicBezTo>
                      <a:pt x="4554062" y="3491108"/>
                      <a:pt x="4018546" y="4610824"/>
                      <a:pt x="4060879" y="3626574"/>
                    </a:cubicBezTo>
                    <a:cubicBezTo>
                      <a:pt x="4039712" y="3683724"/>
                      <a:pt x="3798412" y="4752640"/>
                      <a:pt x="3730679" y="3397973"/>
                    </a:cubicBezTo>
                    <a:cubicBezTo>
                      <a:pt x="3586746" y="4824606"/>
                      <a:pt x="3148596" y="3707006"/>
                      <a:pt x="3197279" y="3105873"/>
                    </a:cubicBezTo>
                    <a:cubicBezTo>
                      <a:pt x="3328512" y="3346115"/>
                      <a:pt x="2915762" y="4784391"/>
                      <a:pt x="2841679" y="3575774"/>
                    </a:cubicBezTo>
                    <a:cubicBezTo>
                      <a:pt x="2704096" y="4322958"/>
                      <a:pt x="2433162" y="4088007"/>
                      <a:pt x="2409879" y="3766274"/>
                    </a:cubicBezTo>
                    <a:cubicBezTo>
                      <a:pt x="2094496" y="4562141"/>
                      <a:pt x="2083912" y="3454065"/>
                      <a:pt x="2143179" y="3156674"/>
                    </a:cubicBezTo>
                    <a:cubicBezTo>
                      <a:pt x="2100846" y="4354708"/>
                      <a:pt x="1694446" y="4149392"/>
                      <a:pt x="1660579" y="3829775"/>
                    </a:cubicBezTo>
                    <a:cubicBezTo>
                      <a:pt x="1360012" y="4373759"/>
                      <a:pt x="1279579" y="3723942"/>
                      <a:pt x="1419279" y="3448775"/>
                    </a:cubicBezTo>
                    <a:cubicBezTo>
                      <a:pt x="1114479" y="4850008"/>
                      <a:pt x="1031929" y="3402208"/>
                      <a:pt x="1063679" y="3232875"/>
                    </a:cubicBezTo>
                    <a:cubicBezTo>
                      <a:pt x="1006529" y="4511342"/>
                      <a:pt x="547212" y="3859408"/>
                      <a:pt x="619179" y="3359875"/>
                    </a:cubicBezTo>
                    <a:cubicBezTo>
                      <a:pt x="399046" y="4651042"/>
                      <a:pt x="273795" y="3137625"/>
                      <a:pt x="314379" y="2826475"/>
                    </a:cubicBezTo>
                    <a:cubicBezTo>
                      <a:pt x="243147" y="3436075"/>
                      <a:pt x="210016" y="3512275"/>
                      <a:pt x="100684" y="3474175"/>
                    </a:cubicBezTo>
                    <a:cubicBezTo>
                      <a:pt x="-191416" y="2284609"/>
                      <a:pt x="214984" y="1323642"/>
                      <a:pt x="519784" y="476976"/>
                    </a:cubicBezTo>
                    <a:close/>
                  </a:path>
                </a:pathLst>
              </a:custGeom>
              <a:solidFill>
                <a:srgbClr val="9D4D1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7" name="Rectangle 14">
                <a:extLst>
                  <a:ext uri="{FF2B5EF4-FFF2-40B4-BE49-F238E27FC236}">
                    <a16:creationId xmlns:a16="http://schemas.microsoft.com/office/drawing/2014/main" id="{2277D653-5FCA-70DA-452C-012774FCFBEF}"/>
                  </a:ext>
                </a:extLst>
              </p:cNvPr>
              <p:cNvSpPr/>
              <p:nvPr/>
            </p:nvSpPr>
            <p:spPr>
              <a:xfrm flipH="1">
                <a:off x="5904316" y="1898643"/>
                <a:ext cx="1323975" cy="750654"/>
              </a:xfrm>
              <a:custGeom>
                <a:avLst/>
                <a:gdLst>
                  <a:gd name="connsiteX0" fmla="*/ 0 w 609600"/>
                  <a:gd name="connsiteY0" fmla="*/ 0 h 66675"/>
                  <a:gd name="connsiteX1" fmla="*/ 609600 w 609600"/>
                  <a:gd name="connsiteY1" fmla="*/ 0 h 66675"/>
                  <a:gd name="connsiteX2" fmla="*/ 609600 w 609600"/>
                  <a:gd name="connsiteY2" fmla="*/ 66675 h 66675"/>
                  <a:gd name="connsiteX3" fmla="*/ 0 w 609600"/>
                  <a:gd name="connsiteY3" fmla="*/ 66675 h 66675"/>
                  <a:gd name="connsiteX4" fmla="*/ 0 w 609600"/>
                  <a:gd name="connsiteY4" fmla="*/ 0 h 66675"/>
                  <a:gd name="connsiteX0" fmla="*/ 0 w 942975"/>
                  <a:gd name="connsiteY0" fmla="*/ 400050 h 466725"/>
                  <a:gd name="connsiteX1" fmla="*/ 942975 w 942975"/>
                  <a:gd name="connsiteY1" fmla="*/ 0 h 466725"/>
                  <a:gd name="connsiteX2" fmla="*/ 609600 w 942975"/>
                  <a:gd name="connsiteY2" fmla="*/ 466725 h 466725"/>
                  <a:gd name="connsiteX3" fmla="*/ 0 w 942975"/>
                  <a:gd name="connsiteY3" fmla="*/ 466725 h 466725"/>
                  <a:gd name="connsiteX4" fmla="*/ 0 w 942975"/>
                  <a:gd name="connsiteY4" fmla="*/ 400050 h 466725"/>
                  <a:gd name="connsiteX0" fmla="*/ 0 w 1333500"/>
                  <a:gd name="connsiteY0" fmla="*/ 333375 h 466725"/>
                  <a:gd name="connsiteX1" fmla="*/ 1333500 w 1333500"/>
                  <a:gd name="connsiteY1" fmla="*/ 0 h 466725"/>
                  <a:gd name="connsiteX2" fmla="*/ 1000125 w 1333500"/>
                  <a:gd name="connsiteY2" fmla="*/ 466725 h 466725"/>
                  <a:gd name="connsiteX3" fmla="*/ 390525 w 1333500"/>
                  <a:gd name="connsiteY3" fmla="*/ 466725 h 466725"/>
                  <a:gd name="connsiteX4" fmla="*/ 0 w 1333500"/>
                  <a:gd name="connsiteY4" fmla="*/ 333375 h 466725"/>
                  <a:gd name="connsiteX0" fmla="*/ 0 w 1333500"/>
                  <a:gd name="connsiteY0" fmla="*/ 333375 h 466725"/>
                  <a:gd name="connsiteX1" fmla="*/ 1333500 w 1333500"/>
                  <a:gd name="connsiteY1" fmla="*/ 0 h 466725"/>
                  <a:gd name="connsiteX2" fmla="*/ 1000125 w 1333500"/>
                  <a:gd name="connsiteY2" fmla="*/ 466725 h 466725"/>
                  <a:gd name="connsiteX3" fmla="*/ 0 w 1333500"/>
                  <a:gd name="connsiteY3" fmla="*/ 333375 h 466725"/>
                  <a:gd name="connsiteX0" fmla="*/ 0 w 1333500"/>
                  <a:gd name="connsiteY0" fmla="*/ 333375 h 333375"/>
                  <a:gd name="connsiteX1" fmla="*/ 1333500 w 1333500"/>
                  <a:gd name="connsiteY1" fmla="*/ 0 h 333375"/>
                  <a:gd name="connsiteX2" fmla="*/ 1238250 w 1333500"/>
                  <a:gd name="connsiteY2" fmla="*/ 314325 h 333375"/>
                  <a:gd name="connsiteX3" fmla="*/ 0 w 1333500"/>
                  <a:gd name="connsiteY3" fmla="*/ 333375 h 333375"/>
                  <a:gd name="connsiteX0" fmla="*/ 0 w 1333500"/>
                  <a:gd name="connsiteY0" fmla="*/ 333375 h 629752"/>
                  <a:gd name="connsiteX1" fmla="*/ 1333500 w 1333500"/>
                  <a:gd name="connsiteY1" fmla="*/ 0 h 629752"/>
                  <a:gd name="connsiteX2" fmla="*/ 1238250 w 1333500"/>
                  <a:gd name="connsiteY2" fmla="*/ 314325 h 629752"/>
                  <a:gd name="connsiteX3" fmla="*/ 0 w 1333500"/>
                  <a:gd name="connsiteY3" fmla="*/ 333375 h 629752"/>
                  <a:gd name="connsiteX0" fmla="*/ 0 w 1333500"/>
                  <a:gd name="connsiteY0" fmla="*/ 333375 h 737558"/>
                  <a:gd name="connsiteX1" fmla="*/ 1333500 w 1333500"/>
                  <a:gd name="connsiteY1" fmla="*/ 0 h 737558"/>
                  <a:gd name="connsiteX2" fmla="*/ 1238250 w 1333500"/>
                  <a:gd name="connsiteY2" fmla="*/ 314325 h 737558"/>
                  <a:gd name="connsiteX3" fmla="*/ 0 w 1333500"/>
                  <a:gd name="connsiteY3" fmla="*/ 333375 h 737558"/>
                  <a:gd name="connsiteX0" fmla="*/ 0 w 1333500"/>
                  <a:gd name="connsiteY0" fmla="*/ 333375 h 694317"/>
                  <a:gd name="connsiteX1" fmla="*/ 1333500 w 1333500"/>
                  <a:gd name="connsiteY1" fmla="*/ 0 h 694317"/>
                  <a:gd name="connsiteX2" fmla="*/ 1238250 w 1333500"/>
                  <a:gd name="connsiteY2" fmla="*/ 238125 h 694317"/>
                  <a:gd name="connsiteX3" fmla="*/ 0 w 1333500"/>
                  <a:gd name="connsiteY3" fmla="*/ 333375 h 694317"/>
                  <a:gd name="connsiteX0" fmla="*/ 0 w 1333500"/>
                  <a:gd name="connsiteY0" fmla="*/ 333375 h 728742"/>
                  <a:gd name="connsiteX1" fmla="*/ 1333500 w 1333500"/>
                  <a:gd name="connsiteY1" fmla="*/ 0 h 728742"/>
                  <a:gd name="connsiteX2" fmla="*/ 1238250 w 1333500"/>
                  <a:gd name="connsiteY2" fmla="*/ 238125 h 728742"/>
                  <a:gd name="connsiteX3" fmla="*/ 0 w 1333500"/>
                  <a:gd name="connsiteY3" fmla="*/ 333375 h 728742"/>
                  <a:gd name="connsiteX0" fmla="*/ 0 w 1323975"/>
                  <a:gd name="connsiteY0" fmla="*/ 285750 h 706119"/>
                  <a:gd name="connsiteX1" fmla="*/ 1323975 w 1323975"/>
                  <a:gd name="connsiteY1" fmla="*/ 0 h 706119"/>
                  <a:gd name="connsiteX2" fmla="*/ 1228725 w 1323975"/>
                  <a:gd name="connsiteY2" fmla="*/ 238125 h 706119"/>
                  <a:gd name="connsiteX3" fmla="*/ 0 w 1323975"/>
                  <a:gd name="connsiteY3" fmla="*/ 285750 h 706119"/>
                  <a:gd name="connsiteX0" fmla="*/ 0 w 1323975"/>
                  <a:gd name="connsiteY0" fmla="*/ 285750 h 712898"/>
                  <a:gd name="connsiteX1" fmla="*/ 1323975 w 1323975"/>
                  <a:gd name="connsiteY1" fmla="*/ 0 h 712898"/>
                  <a:gd name="connsiteX2" fmla="*/ 1228725 w 1323975"/>
                  <a:gd name="connsiteY2" fmla="*/ 238125 h 712898"/>
                  <a:gd name="connsiteX3" fmla="*/ 0 w 1323975"/>
                  <a:gd name="connsiteY3" fmla="*/ 285750 h 712898"/>
                  <a:gd name="connsiteX0" fmla="*/ 0 w 1323975"/>
                  <a:gd name="connsiteY0" fmla="*/ 285750 h 750654"/>
                  <a:gd name="connsiteX1" fmla="*/ 1323975 w 1323975"/>
                  <a:gd name="connsiteY1" fmla="*/ 0 h 750654"/>
                  <a:gd name="connsiteX2" fmla="*/ 1228725 w 1323975"/>
                  <a:gd name="connsiteY2" fmla="*/ 238125 h 750654"/>
                  <a:gd name="connsiteX3" fmla="*/ 0 w 1323975"/>
                  <a:gd name="connsiteY3" fmla="*/ 285750 h 750654"/>
                  <a:gd name="connsiteX0" fmla="*/ 0 w 1323975"/>
                  <a:gd name="connsiteY0" fmla="*/ 285750 h 750654"/>
                  <a:gd name="connsiteX1" fmla="*/ 1323975 w 1323975"/>
                  <a:gd name="connsiteY1" fmla="*/ 0 h 750654"/>
                  <a:gd name="connsiteX2" fmla="*/ 1228725 w 1323975"/>
                  <a:gd name="connsiteY2" fmla="*/ 238125 h 750654"/>
                  <a:gd name="connsiteX3" fmla="*/ 0 w 1323975"/>
                  <a:gd name="connsiteY3" fmla="*/ 285750 h 750654"/>
                  <a:gd name="connsiteX0" fmla="*/ 0 w 1323975"/>
                  <a:gd name="connsiteY0" fmla="*/ 285750 h 750654"/>
                  <a:gd name="connsiteX1" fmla="*/ 1323975 w 1323975"/>
                  <a:gd name="connsiteY1" fmla="*/ 0 h 750654"/>
                  <a:gd name="connsiteX2" fmla="*/ 1228725 w 1323975"/>
                  <a:gd name="connsiteY2" fmla="*/ 238125 h 750654"/>
                  <a:gd name="connsiteX3" fmla="*/ 0 w 1323975"/>
                  <a:gd name="connsiteY3" fmla="*/ 285750 h 750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3975" h="750654">
                    <a:moveTo>
                      <a:pt x="0" y="285750"/>
                    </a:moveTo>
                    <a:cubicBezTo>
                      <a:pt x="203200" y="304800"/>
                      <a:pt x="873125" y="180975"/>
                      <a:pt x="1323975" y="0"/>
                    </a:cubicBezTo>
                    <a:lnTo>
                      <a:pt x="1228725" y="238125"/>
                    </a:lnTo>
                    <a:cubicBezTo>
                      <a:pt x="577850" y="1035050"/>
                      <a:pt x="31750" y="784225"/>
                      <a:pt x="0" y="285750"/>
                    </a:cubicBezTo>
                    <a:close/>
                  </a:path>
                </a:pathLst>
              </a:custGeom>
              <a:solidFill>
                <a:srgbClr val="9D4D1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Rectangle 14">
                <a:extLst>
                  <a:ext uri="{FF2B5EF4-FFF2-40B4-BE49-F238E27FC236}">
                    <a16:creationId xmlns:a16="http://schemas.microsoft.com/office/drawing/2014/main" id="{97652C1B-2CEB-FFE3-AAF2-6FCE54762D13}"/>
                  </a:ext>
                </a:extLst>
              </p:cNvPr>
              <p:cNvSpPr/>
              <p:nvPr/>
            </p:nvSpPr>
            <p:spPr>
              <a:xfrm flipH="1">
                <a:off x="5599517" y="384604"/>
                <a:ext cx="1628775" cy="1514132"/>
              </a:xfrm>
              <a:custGeom>
                <a:avLst/>
                <a:gdLst>
                  <a:gd name="connsiteX0" fmla="*/ 0 w 609600"/>
                  <a:gd name="connsiteY0" fmla="*/ 0 h 66675"/>
                  <a:gd name="connsiteX1" fmla="*/ 609600 w 609600"/>
                  <a:gd name="connsiteY1" fmla="*/ 0 h 66675"/>
                  <a:gd name="connsiteX2" fmla="*/ 609600 w 609600"/>
                  <a:gd name="connsiteY2" fmla="*/ 66675 h 66675"/>
                  <a:gd name="connsiteX3" fmla="*/ 0 w 609600"/>
                  <a:gd name="connsiteY3" fmla="*/ 66675 h 66675"/>
                  <a:gd name="connsiteX4" fmla="*/ 0 w 609600"/>
                  <a:gd name="connsiteY4" fmla="*/ 0 h 66675"/>
                  <a:gd name="connsiteX0" fmla="*/ 0 w 942975"/>
                  <a:gd name="connsiteY0" fmla="*/ 400050 h 466725"/>
                  <a:gd name="connsiteX1" fmla="*/ 942975 w 942975"/>
                  <a:gd name="connsiteY1" fmla="*/ 0 h 466725"/>
                  <a:gd name="connsiteX2" fmla="*/ 609600 w 942975"/>
                  <a:gd name="connsiteY2" fmla="*/ 466725 h 466725"/>
                  <a:gd name="connsiteX3" fmla="*/ 0 w 942975"/>
                  <a:gd name="connsiteY3" fmla="*/ 466725 h 466725"/>
                  <a:gd name="connsiteX4" fmla="*/ 0 w 942975"/>
                  <a:gd name="connsiteY4" fmla="*/ 400050 h 466725"/>
                  <a:gd name="connsiteX0" fmla="*/ 0 w 1333500"/>
                  <a:gd name="connsiteY0" fmla="*/ 333375 h 466725"/>
                  <a:gd name="connsiteX1" fmla="*/ 1333500 w 1333500"/>
                  <a:gd name="connsiteY1" fmla="*/ 0 h 466725"/>
                  <a:gd name="connsiteX2" fmla="*/ 1000125 w 1333500"/>
                  <a:gd name="connsiteY2" fmla="*/ 466725 h 466725"/>
                  <a:gd name="connsiteX3" fmla="*/ 390525 w 1333500"/>
                  <a:gd name="connsiteY3" fmla="*/ 466725 h 466725"/>
                  <a:gd name="connsiteX4" fmla="*/ 0 w 1333500"/>
                  <a:gd name="connsiteY4" fmla="*/ 333375 h 466725"/>
                  <a:gd name="connsiteX0" fmla="*/ 0 w 1333500"/>
                  <a:gd name="connsiteY0" fmla="*/ 333375 h 466725"/>
                  <a:gd name="connsiteX1" fmla="*/ 1333500 w 1333500"/>
                  <a:gd name="connsiteY1" fmla="*/ 0 h 466725"/>
                  <a:gd name="connsiteX2" fmla="*/ 1000125 w 1333500"/>
                  <a:gd name="connsiteY2" fmla="*/ 466725 h 466725"/>
                  <a:gd name="connsiteX3" fmla="*/ 0 w 1333500"/>
                  <a:gd name="connsiteY3" fmla="*/ 333375 h 466725"/>
                  <a:gd name="connsiteX0" fmla="*/ 0 w 1333500"/>
                  <a:gd name="connsiteY0" fmla="*/ 333375 h 333375"/>
                  <a:gd name="connsiteX1" fmla="*/ 1333500 w 1333500"/>
                  <a:gd name="connsiteY1" fmla="*/ 0 h 333375"/>
                  <a:gd name="connsiteX2" fmla="*/ 1238250 w 1333500"/>
                  <a:gd name="connsiteY2" fmla="*/ 314325 h 333375"/>
                  <a:gd name="connsiteX3" fmla="*/ 0 w 1333500"/>
                  <a:gd name="connsiteY3" fmla="*/ 333375 h 333375"/>
                  <a:gd name="connsiteX0" fmla="*/ 0 w 1333500"/>
                  <a:gd name="connsiteY0" fmla="*/ 333375 h 629752"/>
                  <a:gd name="connsiteX1" fmla="*/ 1333500 w 1333500"/>
                  <a:gd name="connsiteY1" fmla="*/ 0 h 629752"/>
                  <a:gd name="connsiteX2" fmla="*/ 1238250 w 1333500"/>
                  <a:gd name="connsiteY2" fmla="*/ 314325 h 629752"/>
                  <a:gd name="connsiteX3" fmla="*/ 0 w 1333500"/>
                  <a:gd name="connsiteY3" fmla="*/ 333375 h 629752"/>
                  <a:gd name="connsiteX0" fmla="*/ 0 w 1333500"/>
                  <a:gd name="connsiteY0" fmla="*/ 333375 h 737558"/>
                  <a:gd name="connsiteX1" fmla="*/ 1333500 w 1333500"/>
                  <a:gd name="connsiteY1" fmla="*/ 0 h 737558"/>
                  <a:gd name="connsiteX2" fmla="*/ 1238250 w 1333500"/>
                  <a:gd name="connsiteY2" fmla="*/ 314325 h 737558"/>
                  <a:gd name="connsiteX3" fmla="*/ 0 w 1333500"/>
                  <a:gd name="connsiteY3" fmla="*/ 333375 h 737558"/>
                  <a:gd name="connsiteX0" fmla="*/ 0 w 1333500"/>
                  <a:gd name="connsiteY0" fmla="*/ 333375 h 694317"/>
                  <a:gd name="connsiteX1" fmla="*/ 1333500 w 1333500"/>
                  <a:gd name="connsiteY1" fmla="*/ 0 h 694317"/>
                  <a:gd name="connsiteX2" fmla="*/ 1238250 w 1333500"/>
                  <a:gd name="connsiteY2" fmla="*/ 238125 h 694317"/>
                  <a:gd name="connsiteX3" fmla="*/ 0 w 1333500"/>
                  <a:gd name="connsiteY3" fmla="*/ 333375 h 694317"/>
                  <a:gd name="connsiteX0" fmla="*/ 0 w 1333500"/>
                  <a:gd name="connsiteY0" fmla="*/ 333375 h 728742"/>
                  <a:gd name="connsiteX1" fmla="*/ 1333500 w 1333500"/>
                  <a:gd name="connsiteY1" fmla="*/ 0 h 728742"/>
                  <a:gd name="connsiteX2" fmla="*/ 1238250 w 1333500"/>
                  <a:gd name="connsiteY2" fmla="*/ 238125 h 728742"/>
                  <a:gd name="connsiteX3" fmla="*/ 0 w 1333500"/>
                  <a:gd name="connsiteY3" fmla="*/ 333375 h 728742"/>
                  <a:gd name="connsiteX0" fmla="*/ 0 w 1323975"/>
                  <a:gd name="connsiteY0" fmla="*/ 285750 h 706119"/>
                  <a:gd name="connsiteX1" fmla="*/ 1323975 w 1323975"/>
                  <a:gd name="connsiteY1" fmla="*/ 0 h 706119"/>
                  <a:gd name="connsiteX2" fmla="*/ 1228725 w 1323975"/>
                  <a:gd name="connsiteY2" fmla="*/ 238125 h 706119"/>
                  <a:gd name="connsiteX3" fmla="*/ 0 w 1323975"/>
                  <a:gd name="connsiteY3" fmla="*/ 285750 h 706119"/>
                  <a:gd name="connsiteX0" fmla="*/ 0 w 1323975"/>
                  <a:gd name="connsiteY0" fmla="*/ 285750 h 712898"/>
                  <a:gd name="connsiteX1" fmla="*/ 1323975 w 1323975"/>
                  <a:gd name="connsiteY1" fmla="*/ 0 h 712898"/>
                  <a:gd name="connsiteX2" fmla="*/ 1228725 w 1323975"/>
                  <a:gd name="connsiteY2" fmla="*/ 238125 h 712898"/>
                  <a:gd name="connsiteX3" fmla="*/ 0 w 1323975"/>
                  <a:gd name="connsiteY3" fmla="*/ 285750 h 712898"/>
                  <a:gd name="connsiteX0" fmla="*/ 0 w 1323975"/>
                  <a:gd name="connsiteY0" fmla="*/ 285750 h 750654"/>
                  <a:gd name="connsiteX1" fmla="*/ 1323975 w 1323975"/>
                  <a:gd name="connsiteY1" fmla="*/ 0 h 750654"/>
                  <a:gd name="connsiteX2" fmla="*/ 1228725 w 1323975"/>
                  <a:gd name="connsiteY2" fmla="*/ 238125 h 750654"/>
                  <a:gd name="connsiteX3" fmla="*/ 0 w 1323975"/>
                  <a:gd name="connsiteY3" fmla="*/ 285750 h 750654"/>
                  <a:gd name="connsiteX0" fmla="*/ 0 w 1323975"/>
                  <a:gd name="connsiteY0" fmla="*/ 285750 h 750654"/>
                  <a:gd name="connsiteX1" fmla="*/ 1323975 w 1323975"/>
                  <a:gd name="connsiteY1" fmla="*/ 0 h 750654"/>
                  <a:gd name="connsiteX2" fmla="*/ 1228725 w 1323975"/>
                  <a:gd name="connsiteY2" fmla="*/ 238125 h 750654"/>
                  <a:gd name="connsiteX3" fmla="*/ 0 w 1323975"/>
                  <a:gd name="connsiteY3" fmla="*/ 285750 h 750654"/>
                  <a:gd name="connsiteX0" fmla="*/ 0 w 1323975"/>
                  <a:gd name="connsiteY0" fmla="*/ 285750 h 750654"/>
                  <a:gd name="connsiteX1" fmla="*/ 1323975 w 1323975"/>
                  <a:gd name="connsiteY1" fmla="*/ 0 h 750654"/>
                  <a:gd name="connsiteX2" fmla="*/ 1228725 w 1323975"/>
                  <a:gd name="connsiteY2" fmla="*/ 238125 h 750654"/>
                  <a:gd name="connsiteX3" fmla="*/ 0 w 1323975"/>
                  <a:gd name="connsiteY3" fmla="*/ 285750 h 750654"/>
                  <a:gd name="connsiteX0" fmla="*/ 0 w 1920875"/>
                  <a:gd name="connsiteY0" fmla="*/ 0 h 1236214"/>
                  <a:gd name="connsiteX1" fmla="*/ 1920875 w 1920875"/>
                  <a:gd name="connsiteY1" fmla="*/ 742950 h 1236214"/>
                  <a:gd name="connsiteX2" fmla="*/ 1825625 w 1920875"/>
                  <a:gd name="connsiteY2" fmla="*/ 981075 h 1236214"/>
                  <a:gd name="connsiteX3" fmla="*/ 0 w 1920875"/>
                  <a:gd name="connsiteY3" fmla="*/ 0 h 1236214"/>
                  <a:gd name="connsiteX0" fmla="*/ 0 w 1920875"/>
                  <a:gd name="connsiteY0" fmla="*/ 0 h 1552010"/>
                  <a:gd name="connsiteX1" fmla="*/ 1920875 w 1920875"/>
                  <a:gd name="connsiteY1" fmla="*/ 742950 h 1552010"/>
                  <a:gd name="connsiteX2" fmla="*/ 1330325 w 1920875"/>
                  <a:gd name="connsiteY2" fmla="*/ 1336675 h 1552010"/>
                  <a:gd name="connsiteX3" fmla="*/ 0 w 1920875"/>
                  <a:gd name="connsiteY3" fmla="*/ 0 h 1552010"/>
                  <a:gd name="connsiteX0" fmla="*/ 0 w 1692275"/>
                  <a:gd name="connsiteY0" fmla="*/ 0 h 1552010"/>
                  <a:gd name="connsiteX1" fmla="*/ 1692275 w 1692275"/>
                  <a:gd name="connsiteY1" fmla="*/ 933450 h 1552010"/>
                  <a:gd name="connsiteX2" fmla="*/ 1330325 w 1692275"/>
                  <a:gd name="connsiteY2" fmla="*/ 1336675 h 1552010"/>
                  <a:gd name="connsiteX3" fmla="*/ 0 w 1692275"/>
                  <a:gd name="connsiteY3" fmla="*/ 0 h 1552010"/>
                  <a:gd name="connsiteX0" fmla="*/ 0 w 1692275"/>
                  <a:gd name="connsiteY0" fmla="*/ 64117 h 1616127"/>
                  <a:gd name="connsiteX1" fmla="*/ 1692275 w 1692275"/>
                  <a:gd name="connsiteY1" fmla="*/ 997567 h 1616127"/>
                  <a:gd name="connsiteX2" fmla="*/ 1330325 w 1692275"/>
                  <a:gd name="connsiteY2" fmla="*/ 1400792 h 1616127"/>
                  <a:gd name="connsiteX3" fmla="*/ 0 w 1692275"/>
                  <a:gd name="connsiteY3" fmla="*/ 64117 h 1616127"/>
                  <a:gd name="connsiteX0" fmla="*/ 0 w 1692275"/>
                  <a:gd name="connsiteY0" fmla="*/ 55225 h 1607235"/>
                  <a:gd name="connsiteX1" fmla="*/ 1692275 w 1692275"/>
                  <a:gd name="connsiteY1" fmla="*/ 988675 h 1607235"/>
                  <a:gd name="connsiteX2" fmla="*/ 1330325 w 1692275"/>
                  <a:gd name="connsiteY2" fmla="*/ 1391900 h 1607235"/>
                  <a:gd name="connsiteX3" fmla="*/ 0 w 1692275"/>
                  <a:gd name="connsiteY3" fmla="*/ 55225 h 1607235"/>
                  <a:gd name="connsiteX0" fmla="*/ 0 w 1692275"/>
                  <a:gd name="connsiteY0" fmla="*/ 67876 h 1619886"/>
                  <a:gd name="connsiteX1" fmla="*/ 1692275 w 1692275"/>
                  <a:gd name="connsiteY1" fmla="*/ 1001326 h 1619886"/>
                  <a:gd name="connsiteX2" fmla="*/ 1330325 w 1692275"/>
                  <a:gd name="connsiteY2" fmla="*/ 1404551 h 1619886"/>
                  <a:gd name="connsiteX3" fmla="*/ 0 w 1692275"/>
                  <a:gd name="connsiteY3" fmla="*/ 67876 h 1619886"/>
                  <a:gd name="connsiteX0" fmla="*/ 0 w 1628775"/>
                  <a:gd name="connsiteY0" fmla="*/ 71322 h 1623332"/>
                  <a:gd name="connsiteX1" fmla="*/ 1628775 w 1628775"/>
                  <a:gd name="connsiteY1" fmla="*/ 903172 h 1623332"/>
                  <a:gd name="connsiteX2" fmla="*/ 1330325 w 1628775"/>
                  <a:gd name="connsiteY2" fmla="*/ 1407997 h 1623332"/>
                  <a:gd name="connsiteX3" fmla="*/ 0 w 1628775"/>
                  <a:gd name="connsiteY3" fmla="*/ 71322 h 1623332"/>
                  <a:gd name="connsiteX0" fmla="*/ 0 w 1628775"/>
                  <a:gd name="connsiteY0" fmla="*/ 70464 h 1622474"/>
                  <a:gd name="connsiteX1" fmla="*/ 1628775 w 1628775"/>
                  <a:gd name="connsiteY1" fmla="*/ 902314 h 1622474"/>
                  <a:gd name="connsiteX2" fmla="*/ 1330325 w 1628775"/>
                  <a:gd name="connsiteY2" fmla="*/ 1407139 h 1622474"/>
                  <a:gd name="connsiteX3" fmla="*/ 0 w 1628775"/>
                  <a:gd name="connsiteY3" fmla="*/ 70464 h 1622474"/>
                  <a:gd name="connsiteX0" fmla="*/ 0 w 1628775"/>
                  <a:gd name="connsiteY0" fmla="*/ 48215 h 1600225"/>
                  <a:gd name="connsiteX1" fmla="*/ 1628775 w 1628775"/>
                  <a:gd name="connsiteY1" fmla="*/ 880065 h 1600225"/>
                  <a:gd name="connsiteX2" fmla="*/ 1330325 w 1628775"/>
                  <a:gd name="connsiteY2" fmla="*/ 1384890 h 1600225"/>
                  <a:gd name="connsiteX3" fmla="*/ 0 w 1628775"/>
                  <a:gd name="connsiteY3" fmla="*/ 48215 h 1600225"/>
                  <a:gd name="connsiteX0" fmla="*/ 0 w 1628775"/>
                  <a:gd name="connsiteY0" fmla="*/ 19731 h 1571741"/>
                  <a:gd name="connsiteX1" fmla="*/ 1628775 w 1628775"/>
                  <a:gd name="connsiteY1" fmla="*/ 851581 h 1571741"/>
                  <a:gd name="connsiteX2" fmla="*/ 1330325 w 1628775"/>
                  <a:gd name="connsiteY2" fmla="*/ 1356406 h 1571741"/>
                  <a:gd name="connsiteX3" fmla="*/ 0 w 1628775"/>
                  <a:gd name="connsiteY3" fmla="*/ 19731 h 1571741"/>
                  <a:gd name="connsiteX0" fmla="*/ 0 w 1628775"/>
                  <a:gd name="connsiteY0" fmla="*/ 19731 h 1558020"/>
                  <a:gd name="connsiteX1" fmla="*/ 1628775 w 1628775"/>
                  <a:gd name="connsiteY1" fmla="*/ 851581 h 1558020"/>
                  <a:gd name="connsiteX2" fmla="*/ 1330325 w 1628775"/>
                  <a:gd name="connsiteY2" fmla="*/ 1356406 h 1558020"/>
                  <a:gd name="connsiteX3" fmla="*/ 0 w 1628775"/>
                  <a:gd name="connsiteY3" fmla="*/ 19731 h 1558020"/>
                  <a:gd name="connsiteX0" fmla="*/ 0 w 1628775"/>
                  <a:gd name="connsiteY0" fmla="*/ 19731 h 1526407"/>
                  <a:gd name="connsiteX1" fmla="*/ 1628775 w 1628775"/>
                  <a:gd name="connsiteY1" fmla="*/ 851581 h 1526407"/>
                  <a:gd name="connsiteX2" fmla="*/ 1330325 w 1628775"/>
                  <a:gd name="connsiteY2" fmla="*/ 1356406 h 1526407"/>
                  <a:gd name="connsiteX3" fmla="*/ 0 w 1628775"/>
                  <a:gd name="connsiteY3" fmla="*/ 19731 h 1526407"/>
                  <a:gd name="connsiteX0" fmla="*/ 0 w 1628775"/>
                  <a:gd name="connsiteY0" fmla="*/ 19731 h 1509237"/>
                  <a:gd name="connsiteX1" fmla="*/ 1628775 w 1628775"/>
                  <a:gd name="connsiteY1" fmla="*/ 851581 h 1509237"/>
                  <a:gd name="connsiteX2" fmla="*/ 1330325 w 1628775"/>
                  <a:gd name="connsiteY2" fmla="*/ 1356406 h 1509237"/>
                  <a:gd name="connsiteX3" fmla="*/ 0 w 1628775"/>
                  <a:gd name="connsiteY3" fmla="*/ 19731 h 1509237"/>
                  <a:gd name="connsiteX0" fmla="*/ 0 w 1628775"/>
                  <a:gd name="connsiteY0" fmla="*/ 19731 h 1526055"/>
                  <a:gd name="connsiteX1" fmla="*/ 1628775 w 1628775"/>
                  <a:gd name="connsiteY1" fmla="*/ 851581 h 1526055"/>
                  <a:gd name="connsiteX2" fmla="*/ 1330325 w 1628775"/>
                  <a:gd name="connsiteY2" fmla="*/ 1356406 h 1526055"/>
                  <a:gd name="connsiteX3" fmla="*/ 0 w 1628775"/>
                  <a:gd name="connsiteY3" fmla="*/ 19731 h 1526055"/>
                  <a:gd name="connsiteX0" fmla="*/ 0 w 1628775"/>
                  <a:gd name="connsiteY0" fmla="*/ 19731 h 1561949"/>
                  <a:gd name="connsiteX1" fmla="*/ 1628775 w 1628775"/>
                  <a:gd name="connsiteY1" fmla="*/ 851581 h 1561949"/>
                  <a:gd name="connsiteX2" fmla="*/ 1330325 w 1628775"/>
                  <a:gd name="connsiteY2" fmla="*/ 1356406 h 1561949"/>
                  <a:gd name="connsiteX3" fmla="*/ 0 w 1628775"/>
                  <a:gd name="connsiteY3" fmla="*/ 19731 h 1561949"/>
                  <a:gd name="connsiteX0" fmla="*/ 0 w 1628775"/>
                  <a:gd name="connsiteY0" fmla="*/ 19731 h 1501781"/>
                  <a:gd name="connsiteX1" fmla="*/ 1628775 w 1628775"/>
                  <a:gd name="connsiteY1" fmla="*/ 851581 h 1501781"/>
                  <a:gd name="connsiteX2" fmla="*/ 1330325 w 1628775"/>
                  <a:gd name="connsiteY2" fmla="*/ 1356406 h 1501781"/>
                  <a:gd name="connsiteX3" fmla="*/ 0 w 1628775"/>
                  <a:gd name="connsiteY3" fmla="*/ 19731 h 1501781"/>
                  <a:gd name="connsiteX0" fmla="*/ 0 w 1628775"/>
                  <a:gd name="connsiteY0" fmla="*/ 19731 h 1560496"/>
                  <a:gd name="connsiteX1" fmla="*/ 1628775 w 1628775"/>
                  <a:gd name="connsiteY1" fmla="*/ 851581 h 1560496"/>
                  <a:gd name="connsiteX2" fmla="*/ 1317625 w 1628775"/>
                  <a:gd name="connsiteY2" fmla="*/ 1419906 h 1560496"/>
                  <a:gd name="connsiteX3" fmla="*/ 0 w 1628775"/>
                  <a:gd name="connsiteY3" fmla="*/ 19731 h 1560496"/>
                  <a:gd name="connsiteX0" fmla="*/ 0 w 1628775"/>
                  <a:gd name="connsiteY0" fmla="*/ 19731 h 1514132"/>
                  <a:gd name="connsiteX1" fmla="*/ 1628775 w 1628775"/>
                  <a:gd name="connsiteY1" fmla="*/ 851581 h 1514132"/>
                  <a:gd name="connsiteX2" fmla="*/ 1317625 w 1628775"/>
                  <a:gd name="connsiteY2" fmla="*/ 1419906 h 1514132"/>
                  <a:gd name="connsiteX3" fmla="*/ 0 w 1628775"/>
                  <a:gd name="connsiteY3" fmla="*/ 19731 h 1514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28775" h="1514132">
                    <a:moveTo>
                      <a:pt x="0" y="19731"/>
                    </a:moveTo>
                    <a:cubicBezTo>
                      <a:pt x="876300" y="-189819"/>
                      <a:pt x="441325" y="1350056"/>
                      <a:pt x="1628775" y="851581"/>
                    </a:cubicBezTo>
                    <a:lnTo>
                      <a:pt x="1317625" y="1419906"/>
                    </a:lnTo>
                    <a:cubicBezTo>
                      <a:pt x="-209550" y="1873931"/>
                      <a:pt x="412750" y="569006"/>
                      <a:pt x="0" y="19731"/>
                    </a:cubicBezTo>
                    <a:close/>
                  </a:path>
                </a:pathLst>
              </a:custGeom>
              <a:solidFill>
                <a:srgbClr val="B8957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Rectangle 14">
                <a:extLst>
                  <a:ext uri="{FF2B5EF4-FFF2-40B4-BE49-F238E27FC236}">
                    <a16:creationId xmlns:a16="http://schemas.microsoft.com/office/drawing/2014/main" id="{6EC56555-40BF-3BE8-0D17-1917A7BC92E2}"/>
                  </a:ext>
                </a:extLst>
              </p:cNvPr>
              <p:cNvSpPr/>
              <p:nvPr/>
            </p:nvSpPr>
            <p:spPr>
              <a:xfrm flipH="1">
                <a:off x="6043918" y="2034531"/>
                <a:ext cx="1084301" cy="614766"/>
              </a:xfrm>
              <a:custGeom>
                <a:avLst/>
                <a:gdLst>
                  <a:gd name="connsiteX0" fmla="*/ 0 w 609600"/>
                  <a:gd name="connsiteY0" fmla="*/ 0 h 66675"/>
                  <a:gd name="connsiteX1" fmla="*/ 609600 w 609600"/>
                  <a:gd name="connsiteY1" fmla="*/ 0 h 66675"/>
                  <a:gd name="connsiteX2" fmla="*/ 609600 w 609600"/>
                  <a:gd name="connsiteY2" fmla="*/ 66675 h 66675"/>
                  <a:gd name="connsiteX3" fmla="*/ 0 w 609600"/>
                  <a:gd name="connsiteY3" fmla="*/ 66675 h 66675"/>
                  <a:gd name="connsiteX4" fmla="*/ 0 w 609600"/>
                  <a:gd name="connsiteY4" fmla="*/ 0 h 66675"/>
                  <a:gd name="connsiteX0" fmla="*/ 0 w 942975"/>
                  <a:gd name="connsiteY0" fmla="*/ 400050 h 466725"/>
                  <a:gd name="connsiteX1" fmla="*/ 942975 w 942975"/>
                  <a:gd name="connsiteY1" fmla="*/ 0 h 466725"/>
                  <a:gd name="connsiteX2" fmla="*/ 609600 w 942975"/>
                  <a:gd name="connsiteY2" fmla="*/ 466725 h 466725"/>
                  <a:gd name="connsiteX3" fmla="*/ 0 w 942975"/>
                  <a:gd name="connsiteY3" fmla="*/ 466725 h 466725"/>
                  <a:gd name="connsiteX4" fmla="*/ 0 w 942975"/>
                  <a:gd name="connsiteY4" fmla="*/ 400050 h 466725"/>
                  <a:gd name="connsiteX0" fmla="*/ 0 w 1333500"/>
                  <a:gd name="connsiteY0" fmla="*/ 333375 h 466725"/>
                  <a:gd name="connsiteX1" fmla="*/ 1333500 w 1333500"/>
                  <a:gd name="connsiteY1" fmla="*/ 0 h 466725"/>
                  <a:gd name="connsiteX2" fmla="*/ 1000125 w 1333500"/>
                  <a:gd name="connsiteY2" fmla="*/ 466725 h 466725"/>
                  <a:gd name="connsiteX3" fmla="*/ 390525 w 1333500"/>
                  <a:gd name="connsiteY3" fmla="*/ 466725 h 466725"/>
                  <a:gd name="connsiteX4" fmla="*/ 0 w 1333500"/>
                  <a:gd name="connsiteY4" fmla="*/ 333375 h 466725"/>
                  <a:gd name="connsiteX0" fmla="*/ 0 w 1333500"/>
                  <a:gd name="connsiteY0" fmla="*/ 333375 h 466725"/>
                  <a:gd name="connsiteX1" fmla="*/ 1333500 w 1333500"/>
                  <a:gd name="connsiteY1" fmla="*/ 0 h 466725"/>
                  <a:gd name="connsiteX2" fmla="*/ 1000125 w 1333500"/>
                  <a:gd name="connsiteY2" fmla="*/ 466725 h 466725"/>
                  <a:gd name="connsiteX3" fmla="*/ 0 w 1333500"/>
                  <a:gd name="connsiteY3" fmla="*/ 333375 h 466725"/>
                  <a:gd name="connsiteX0" fmla="*/ 0 w 1333500"/>
                  <a:gd name="connsiteY0" fmla="*/ 333375 h 333375"/>
                  <a:gd name="connsiteX1" fmla="*/ 1333500 w 1333500"/>
                  <a:gd name="connsiteY1" fmla="*/ 0 h 333375"/>
                  <a:gd name="connsiteX2" fmla="*/ 1238250 w 1333500"/>
                  <a:gd name="connsiteY2" fmla="*/ 314325 h 333375"/>
                  <a:gd name="connsiteX3" fmla="*/ 0 w 1333500"/>
                  <a:gd name="connsiteY3" fmla="*/ 333375 h 333375"/>
                  <a:gd name="connsiteX0" fmla="*/ 0 w 1333500"/>
                  <a:gd name="connsiteY0" fmla="*/ 333375 h 629752"/>
                  <a:gd name="connsiteX1" fmla="*/ 1333500 w 1333500"/>
                  <a:gd name="connsiteY1" fmla="*/ 0 h 629752"/>
                  <a:gd name="connsiteX2" fmla="*/ 1238250 w 1333500"/>
                  <a:gd name="connsiteY2" fmla="*/ 314325 h 629752"/>
                  <a:gd name="connsiteX3" fmla="*/ 0 w 1333500"/>
                  <a:gd name="connsiteY3" fmla="*/ 333375 h 629752"/>
                  <a:gd name="connsiteX0" fmla="*/ 0 w 1333500"/>
                  <a:gd name="connsiteY0" fmla="*/ 333375 h 737558"/>
                  <a:gd name="connsiteX1" fmla="*/ 1333500 w 1333500"/>
                  <a:gd name="connsiteY1" fmla="*/ 0 h 737558"/>
                  <a:gd name="connsiteX2" fmla="*/ 1238250 w 1333500"/>
                  <a:gd name="connsiteY2" fmla="*/ 314325 h 737558"/>
                  <a:gd name="connsiteX3" fmla="*/ 0 w 1333500"/>
                  <a:gd name="connsiteY3" fmla="*/ 333375 h 737558"/>
                  <a:gd name="connsiteX0" fmla="*/ 0 w 1333500"/>
                  <a:gd name="connsiteY0" fmla="*/ 333375 h 694317"/>
                  <a:gd name="connsiteX1" fmla="*/ 1333500 w 1333500"/>
                  <a:gd name="connsiteY1" fmla="*/ 0 h 694317"/>
                  <a:gd name="connsiteX2" fmla="*/ 1238250 w 1333500"/>
                  <a:gd name="connsiteY2" fmla="*/ 238125 h 694317"/>
                  <a:gd name="connsiteX3" fmla="*/ 0 w 1333500"/>
                  <a:gd name="connsiteY3" fmla="*/ 333375 h 694317"/>
                  <a:gd name="connsiteX0" fmla="*/ 0 w 1333500"/>
                  <a:gd name="connsiteY0" fmla="*/ 333375 h 728742"/>
                  <a:gd name="connsiteX1" fmla="*/ 1333500 w 1333500"/>
                  <a:gd name="connsiteY1" fmla="*/ 0 h 728742"/>
                  <a:gd name="connsiteX2" fmla="*/ 1238250 w 1333500"/>
                  <a:gd name="connsiteY2" fmla="*/ 238125 h 728742"/>
                  <a:gd name="connsiteX3" fmla="*/ 0 w 1333500"/>
                  <a:gd name="connsiteY3" fmla="*/ 333375 h 728742"/>
                  <a:gd name="connsiteX0" fmla="*/ 0 w 1323975"/>
                  <a:gd name="connsiteY0" fmla="*/ 285750 h 706119"/>
                  <a:gd name="connsiteX1" fmla="*/ 1323975 w 1323975"/>
                  <a:gd name="connsiteY1" fmla="*/ 0 h 706119"/>
                  <a:gd name="connsiteX2" fmla="*/ 1228725 w 1323975"/>
                  <a:gd name="connsiteY2" fmla="*/ 238125 h 706119"/>
                  <a:gd name="connsiteX3" fmla="*/ 0 w 1323975"/>
                  <a:gd name="connsiteY3" fmla="*/ 285750 h 706119"/>
                  <a:gd name="connsiteX0" fmla="*/ 0 w 1323975"/>
                  <a:gd name="connsiteY0" fmla="*/ 285750 h 712898"/>
                  <a:gd name="connsiteX1" fmla="*/ 1323975 w 1323975"/>
                  <a:gd name="connsiteY1" fmla="*/ 0 h 712898"/>
                  <a:gd name="connsiteX2" fmla="*/ 1228725 w 1323975"/>
                  <a:gd name="connsiteY2" fmla="*/ 238125 h 712898"/>
                  <a:gd name="connsiteX3" fmla="*/ 0 w 1323975"/>
                  <a:gd name="connsiteY3" fmla="*/ 285750 h 712898"/>
                  <a:gd name="connsiteX0" fmla="*/ 0 w 1323975"/>
                  <a:gd name="connsiteY0" fmla="*/ 285750 h 750654"/>
                  <a:gd name="connsiteX1" fmla="*/ 1323975 w 1323975"/>
                  <a:gd name="connsiteY1" fmla="*/ 0 h 750654"/>
                  <a:gd name="connsiteX2" fmla="*/ 1228725 w 1323975"/>
                  <a:gd name="connsiteY2" fmla="*/ 238125 h 750654"/>
                  <a:gd name="connsiteX3" fmla="*/ 0 w 1323975"/>
                  <a:gd name="connsiteY3" fmla="*/ 285750 h 750654"/>
                  <a:gd name="connsiteX0" fmla="*/ 0 w 1323975"/>
                  <a:gd name="connsiteY0" fmla="*/ 285750 h 750654"/>
                  <a:gd name="connsiteX1" fmla="*/ 1323975 w 1323975"/>
                  <a:gd name="connsiteY1" fmla="*/ 0 h 750654"/>
                  <a:gd name="connsiteX2" fmla="*/ 1228725 w 1323975"/>
                  <a:gd name="connsiteY2" fmla="*/ 238125 h 750654"/>
                  <a:gd name="connsiteX3" fmla="*/ 0 w 1323975"/>
                  <a:gd name="connsiteY3" fmla="*/ 285750 h 750654"/>
                  <a:gd name="connsiteX0" fmla="*/ 0 w 1323975"/>
                  <a:gd name="connsiteY0" fmla="*/ 285750 h 750654"/>
                  <a:gd name="connsiteX1" fmla="*/ 1323975 w 1323975"/>
                  <a:gd name="connsiteY1" fmla="*/ 0 h 750654"/>
                  <a:gd name="connsiteX2" fmla="*/ 1228725 w 1323975"/>
                  <a:gd name="connsiteY2" fmla="*/ 238125 h 750654"/>
                  <a:gd name="connsiteX3" fmla="*/ 0 w 1323975"/>
                  <a:gd name="connsiteY3" fmla="*/ 285750 h 750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3975" h="750654">
                    <a:moveTo>
                      <a:pt x="0" y="285750"/>
                    </a:moveTo>
                    <a:cubicBezTo>
                      <a:pt x="203200" y="304800"/>
                      <a:pt x="873125" y="180975"/>
                      <a:pt x="1323975" y="0"/>
                    </a:cubicBezTo>
                    <a:lnTo>
                      <a:pt x="1228725" y="238125"/>
                    </a:lnTo>
                    <a:cubicBezTo>
                      <a:pt x="577850" y="1035050"/>
                      <a:pt x="31750" y="784225"/>
                      <a:pt x="0" y="285750"/>
                    </a:cubicBezTo>
                    <a:close/>
                  </a:path>
                </a:pathLst>
              </a:custGeom>
              <a:solidFill>
                <a:srgbClr val="784312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Rectangle 14">
                <a:extLst>
                  <a:ext uri="{FF2B5EF4-FFF2-40B4-BE49-F238E27FC236}">
                    <a16:creationId xmlns:a16="http://schemas.microsoft.com/office/drawing/2014/main" id="{7609C1BB-42D4-9EE1-16C6-A59D46E9F743}"/>
                  </a:ext>
                </a:extLst>
              </p:cNvPr>
              <p:cNvSpPr/>
              <p:nvPr/>
            </p:nvSpPr>
            <p:spPr>
              <a:xfrm>
                <a:off x="3082111" y="2024199"/>
                <a:ext cx="1084301" cy="614766"/>
              </a:xfrm>
              <a:custGeom>
                <a:avLst/>
                <a:gdLst>
                  <a:gd name="connsiteX0" fmla="*/ 0 w 609600"/>
                  <a:gd name="connsiteY0" fmla="*/ 0 h 66675"/>
                  <a:gd name="connsiteX1" fmla="*/ 609600 w 609600"/>
                  <a:gd name="connsiteY1" fmla="*/ 0 h 66675"/>
                  <a:gd name="connsiteX2" fmla="*/ 609600 w 609600"/>
                  <a:gd name="connsiteY2" fmla="*/ 66675 h 66675"/>
                  <a:gd name="connsiteX3" fmla="*/ 0 w 609600"/>
                  <a:gd name="connsiteY3" fmla="*/ 66675 h 66675"/>
                  <a:gd name="connsiteX4" fmla="*/ 0 w 609600"/>
                  <a:gd name="connsiteY4" fmla="*/ 0 h 66675"/>
                  <a:gd name="connsiteX0" fmla="*/ 0 w 942975"/>
                  <a:gd name="connsiteY0" fmla="*/ 400050 h 466725"/>
                  <a:gd name="connsiteX1" fmla="*/ 942975 w 942975"/>
                  <a:gd name="connsiteY1" fmla="*/ 0 h 466725"/>
                  <a:gd name="connsiteX2" fmla="*/ 609600 w 942975"/>
                  <a:gd name="connsiteY2" fmla="*/ 466725 h 466725"/>
                  <a:gd name="connsiteX3" fmla="*/ 0 w 942975"/>
                  <a:gd name="connsiteY3" fmla="*/ 466725 h 466725"/>
                  <a:gd name="connsiteX4" fmla="*/ 0 w 942975"/>
                  <a:gd name="connsiteY4" fmla="*/ 400050 h 466725"/>
                  <a:gd name="connsiteX0" fmla="*/ 0 w 1333500"/>
                  <a:gd name="connsiteY0" fmla="*/ 333375 h 466725"/>
                  <a:gd name="connsiteX1" fmla="*/ 1333500 w 1333500"/>
                  <a:gd name="connsiteY1" fmla="*/ 0 h 466725"/>
                  <a:gd name="connsiteX2" fmla="*/ 1000125 w 1333500"/>
                  <a:gd name="connsiteY2" fmla="*/ 466725 h 466725"/>
                  <a:gd name="connsiteX3" fmla="*/ 390525 w 1333500"/>
                  <a:gd name="connsiteY3" fmla="*/ 466725 h 466725"/>
                  <a:gd name="connsiteX4" fmla="*/ 0 w 1333500"/>
                  <a:gd name="connsiteY4" fmla="*/ 333375 h 466725"/>
                  <a:gd name="connsiteX0" fmla="*/ 0 w 1333500"/>
                  <a:gd name="connsiteY0" fmla="*/ 333375 h 466725"/>
                  <a:gd name="connsiteX1" fmla="*/ 1333500 w 1333500"/>
                  <a:gd name="connsiteY1" fmla="*/ 0 h 466725"/>
                  <a:gd name="connsiteX2" fmla="*/ 1000125 w 1333500"/>
                  <a:gd name="connsiteY2" fmla="*/ 466725 h 466725"/>
                  <a:gd name="connsiteX3" fmla="*/ 0 w 1333500"/>
                  <a:gd name="connsiteY3" fmla="*/ 333375 h 466725"/>
                  <a:gd name="connsiteX0" fmla="*/ 0 w 1333500"/>
                  <a:gd name="connsiteY0" fmla="*/ 333375 h 333375"/>
                  <a:gd name="connsiteX1" fmla="*/ 1333500 w 1333500"/>
                  <a:gd name="connsiteY1" fmla="*/ 0 h 333375"/>
                  <a:gd name="connsiteX2" fmla="*/ 1238250 w 1333500"/>
                  <a:gd name="connsiteY2" fmla="*/ 314325 h 333375"/>
                  <a:gd name="connsiteX3" fmla="*/ 0 w 1333500"/>
                  <a:gd name="connsiteY3" fmla="*/ 333375 h 333375"/>
                  <a:gd name="connsiteX0" fmla="*/ 0 w 1333500"/>
                  <a:gd name="connsiteY0" fmla="*/ 333375 h 629752"/>
                  <a:gd name="connsiteX1" fmla="*/ 1333500 w 1333500"/>
                  <a:gd name="connsiteY1" fmla="*/ 0 h 629752"/>
                  <a:gd name="connsiteX2" fmla="*/ 1238250 w 1333500"/>
                  <a:gd name="connsiteY2" fmla="*/ 314325 h 629752"/>
                  <a:gd name="connsiteX3" fmla="*/ 0 w 1333500"/>
                  <a:gd name="connsiteY3" fmla="*/ 333375 h 629752"/>
                  <a:gd name="connsiteX0" fmla="*/ 0 w 1333500"/>
                  <a:gd name="connsiteY0" fmla="*/ 333375 h 737558"/>
                  <a:gd name="connsiteX1" fmla="*/ 1333500 w 1333500"/>
                  <a:gd name="connsiteY1" fmla="*/ 0 h 737558"/>
                  <a:gd name="connsiteX2" fmla="*/ 1238250 w 1333500"/>
                  <a:gd name="connsiteY2" fmla="*/ 314325 h 737558"/>
                  <a:gd name="connsiteX3" fmla="*/ 0 w 1333500"/>
                  <a:gd name="connsiteY3" fmla="*/ 333375 h 737558"/>
                  <a:gd name="connsiteX0" fmla="*/ 0 w 1333500"/>
                  <a:gd name="connsiteY0" fmla="*/ 333375 h 694317"/>
                  <a:gd name="connsiteX1" fmla="*/ 1333500 w 1333500"/>
                  <a:gd name="connsiteY1" fmla="*/ 0 h 694317"/>
                  <a:gd name="connsiteX2" fmla="*/ 1238250 w 1333500"/>
                  <a:gd name="connsiteY2" fmla="*/ 238125 h 694317"/>
                  <a:gd name="connsiteX3" fmla="*/ 0 w 1333500"/>
                  <a:gd name="connsiteY3" fmla="*/ 333375 h 694317"/>
                  <a:gd name="connsiteX0" fmla="*/ 0 w 1333500"/>
                  <a:gd name="connsiteY0" fmla="*/ 333375 h 728742"/>
                  <a:gd name="connsiteX1" fmla="*/ 1333500 w 1333500"/>
                  <a:gd name="connsiteY1" fmla="*/ 0 h 728742"/>
                  <a:gd name="connsiteX2" fmla="*/ 1238250 w 1333500"/>
                  <a:gd name="connsiteY2" fmla="*/ 238125 h 728742"/>
                  <a:gd name="connsiteX3" fmla="*/ 0 w 1333500"/>
                  <a:gd name="connsiteY3" fmla="*/ 333375 h 728742"/>
                  <a:gd name="connsiteX0" fmla="*/ 0 w 1323975"/>
                  <a:gd name="connsiteY0" fmla="*/ 285750 h 706119"/>
                  <a:gd name="connsiteX1" fmla="*/ 1323975 w 1323975"/>
                  <a:gd name="connsiteY1" fmla="*/ 0 h 706119"/>
                  <a:gd name="connsiteX2" fmla="*/ 1228725 w 1323975"/>
                  <a:gd name="connsiteY2" fmla="*/ 238125 h 706119"/>
                  <a:gd name="connsiteX3" fmla="*/ 0 w 1323975"/>
                  <a:gd name="connsiteY3" fmla="*/ 285750 h 706119"/>
                  <a:gd name="connsiteX0" fmla="*/ 0 w 1323975"/>
                  <a:gd name="connsiteY0" fmla="*/ 285750 h 712898"/>
                  <a:gd name="connsiteX1" fmla="*/ 1323975 w 1323975"/>
                  <a:gd name="connsiteY1" fmla="*/ 0 h 712898"/>
                  <a:gd name="connsiteX2" fmla="*/ 1228725 w 1323975"/>
                  <a:gd name="connsiteY2" fmla="*/ 238125 h 712898"/>
                  <a:gd name="connsiteX3" fmla="*/ 0 w 1323975"/>
                  <a:gd name="connsiteY3" fmla="*/ 285750 h 712898"/>
                  <a:gd name="connsiteX0" fmla="*/ 0 w 1323975"/>
                  <a:gd name="connsiteY0" fmla="*/ 285750 h 750654"/>
                  <a:gd name="connsiteX1" fmla="*/ 1323975 w 1323975"/>
                  <a:gd name="connsiteY1" fmla="*/ 0 h 750654"/>
                  <a:gd name="connsiteX2" fmla="*/ 1228725 w 1323975"/>
                  <a:gd name="connsiteY2" fmla="*/ 238125 h 750654"/>
                  <a:gd name="connsiteX3" fmla="*/ 0 w 1323975"/>
                  <a:gd name="connsiteY3" fmla="*/ 285750 h 750654"/>
                  <a:gd name="connsiteX0" fmla="*/ 0 w 1323975"/>
                  <a:gd name="connsiteY0" fmla="*/ 285750 h 750654"/>
                  <a:gd name="connsiteX1" fmla="*/ 1323975 w 1323975"/>
                  <a:gd name="connsiteY1" fmla="*/ 0 h 750654"/>
                  <a:gd name="connsiteX2" fmla="*/ 1228725 w 1323975"/>
                  <a:gd name="connsiteY2" fmla="*/ 238125 h 750654"/>
                  <a:gd name="connsiteX3" fmla="*/ 0 w 1323975"/>
                  <a:gd name="connsiteY3" fmla="*/ 285750 h 750654"/>
                  <a:gd name="connsiteX0" fmla="*/ 0 w 1323975"/>
                  <a:gd name="connsiteY0" fmla="*/ 285750 h 750654"/>
                  <a:gd name="connsiteX1" fmla="*/ 1323975 w 1323975"/>
                  <a:gd name="connsiteY1" fmla="*/ 0 h 750654"/>
                  <a:gd name="connsiteX2" fmla="*/ 1228725 w 1323975"/>
                  <a:gd name="connsiteY2" fmla="*/ 238125 h 750654"/>
                  <a:gd name="connsiteX3" fmla="*/ 0 w 1323975"/>
                  <a:gd name="connsiteY3" fmla="*/ 285750 h 750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3975" h="750654">
                    <a:moveTo>
                      <a:pt x="0" y="285750"/>
                    </a:moveTo>
                    <a:cubicBezTo>
                      <a:pt x="203200" y="304800"/>
                      <a:pt x="873125" y="180975"/>
                      <a:pt x="1323975" y="0"/>
                    </a:cubicBezTo>
                    <a:lnTo>
                      <a:pt x="1228725" y="238125"/>
                    </a:lnTo>
                    <a:cubicBezTo>
                      <a:pt x="577850" y="1035050"/>
                      <a:pt x="31750" y="784225"/>
                      <a:pt x="0" y="285750"/>
                    </a:cubicBezTo>
                    <a:close/>
                  </a:path>
                </a:pathLst>
              </a:custGeom>
              <a:solidFill>
                <a:srgbClr val="784312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E3BA7CBD-4906-18F7-54DD-D40FC237982A}"/>
                  </a:ext>
                </a:extLst>
              </p:cNvPr>
              <p:cNvSpPr/>
              <p:nvPr/>
            </p:nvSpPr>
            <p:spPr>
              <a:xfrm>
                <a:off x="3865848" y="1047139"/>
                <a:ext cx="2423885" cy="2815771"/>
              </a:xfrm>
              <a:prstGeom prst="ellipse">
                <a:avLst/>
              </a:prstGeom>
              <a:solidFill>
                <a:srgbClr val="9D4D1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8" name="Oval 12">
                <a:extLst>
                  <a:ext uri="{FF2B5EF4-FFF2-40B4-BE49-F238E27FC236}">
                    <a16:creationId xmlns:a16="http://schemas.microsoft.com/office/drawing/2014/main" id="{97AC3B5C-5795-5F8A-D943-47B55A3D8103}"/>
                  </a:ext>
                </a:extLst>
              </p:cNvPr>
              <p:cNvSpPr/>
              <p:nvPr/>
            </p:nvSpPr>
            <p:spPr>
              <a:xfrm>
                <a:off x="4691691" y="3745753"/>
                <a:ext cx="738514" cy="278764"/>
              </a:xfrm>
              <a:custGeom>
                <a:avLst/>
                <a:gdLst>
                  <a:gd name="connsiteX0" fmla="*/ 0 w 358140"/>
                  <a:gd name="connsiteY0" fmla="*/ 207903 h 415806"/>
                  <a:gd name="connsiteX1" fmla="*/ 179070 w 358140"/>
                  <a:gd name="connsiteY1" fmla="*/ 0 h 415806"/>
                  <a:gd name="connsiteX2" fmla="*/ 358140 w 358140"/>
                  <a:gd name="connsiteY2" fmla="*/ 207903 h 415806"/>
                  <a:gd name="connsiteX3" fmla="*/ 179070 w 358140"/>
                  <a:gd name="connsiteY3" fmla="*/ 415806 h 415806"/>
                  <a:gd name="connsiteX4" fmla="*/ 0 w 358140"/>
                  <a:gd name="connsiteY4" fmla="*/ 207903 h 415806"/>
                  <a:gd name="connsiteX0" fmla="*/ 0 w 358140"/>
                  <a:gd name="connsiteY0" fmla="*/ 207903 h 233890"/>
                  <a:gd name="connsiteX1" fmla="*/ 179070 w 358140"/>
                  <a:gd name="connsiteY1" fmla="*/ 0 h 233890"/>
                  <a:gd name="connsiteX2" fmla="*/ 358140 w 358140"/>
                  <a:gd name="connsiteY2" fmla="*/ 207903 h 233890"/>
                  <a:gd name="connsiteX3" fmla="*/ 0 w 358140"/>
                  <a:gd name="connsiteY3" fmla="*/ 207903 h 233890"/>
                  <a:gd name="connsiteX0" fmla="*/ 16067 w 587567"/>
                  <a:gd name="connsiteY0" fmla="*/ 211536 h 215292"/>
                  <a:gd name="connsiteX1" fmla="*/ 195137 w 587567"/>
                  <a:gd name="connsiteY1" fmla="*/ 3633 h 215292"/>
                  <a:gd name="connsiteX2" fmla="*/ 587567 w 587567"/>
                  <a:gd name="connsiteY2" fmla="*/ 127716 h 215292"/>
                  <a:gd name="connsiteX3" fmla="*/ 16067 w 587567"/>
                  <a:gd name="connsiteY3" fmla="*/ 211536 h 215292"/>
                  <a:gd name="connsiteX0" fmla="*/ 9880 w 733780"/>
                  <a:gd name="connsiteY0" fmla="*/ 155428 h 164513"/>
                  <a:gd name="connsiteX1" fmla="*/ 341350 w 733780"/>
                  <a:gd name="connsiteY1" fmla="*/ 865 h 164513"/>
                  <a:gd name="connsiteX2" fmla="*/ 733780 w 733780"/>
                  <a:gd name="connsiteY2" fmla="*/ 124948 h 164513"/>
                  <a:gd name="connsiteX3" fmla="*/ 9880 w 733780"/>
                  <a:gd name="connsiteY3" fmla="*/ 155428 h 164513"/>
                  <a:gd name="connsiteX0" fmla="*/ 9880 w 733780"/>
                  <a:gd name="connsiteY0" fmla="*/ 155428 h 232383"/>
                  <a:gd name="connsiteX1" fmla="*/ 341350 w 733780"/>
                  <a:gd name="connsiteY1" fmla="*/ 865 h 232383"/>
                  <a:gd name="connsiteX2" fmla="*/ 733780 w 733780"/>
                  <a:gd name="connsiteY2" fmla="*/ 124948 h 232383"/>
                  <a:gd name="connsiteX3" fmla="*/ 9880 w 733780"/>
                  <a:gd name="connsiteY3" fmla="*/ 155428 h 232383"/>
                  <a:gd name="connsiteX0" fmla="*/ 33010 w 756910"/>
                  <a:gd name="connsiteY0" fmla="*/ 155428 h 269574"/>
                  <a:gd name="connsiteX1" fmla="*/ 364480 w 756910"/>
                  <a:gd name="connsiteY1" fmla="*/ 865 h 269574"/>
                  <a:gd name="connsiteX2" fmla="*/ 756910 w 756910"/>
                  <a:gd name="connsiteY2" fmla="*/ 124948 h 269574"/>
                  <a:gd name="connsiteX3" fmla="*/ 33010 w 756910"/>
                  <a:gd name="connsiteY3" fmla="*/ 155428 h 269574"/>
                  <a:gd name="connsiteX0" fmla="*/ 30059 w 757509"/>
                  <a:gd name="connsiteY0" fmla="*/ 154763 h 209682"/>
                  <a:gd name="connsiteX1" fmla="*/ 361529 w 757509"/>
                  <a:gd name="connsiteY1" fmla="*/ 200 h 209682"/>
                  <a:gd name="connsiteX2" fmla="*/ 753959 w 757509"/>
                  <a:gd name="connsiteY2" fmla="*/ 124283 h 209682"/>
                  <a:gd name="connsiteX3" fmla="*/ 97428 w 757509"/>
                  <a:gd name="connsiteY3" fmla="*/ 209016 h 209682"/>
                  <a:gd name="connsiteX4" fmla="*/ 30059 w 757509"/>
                  <a:gd name="connsiteY4" fmla="*/ 154763 h 209682"/>
                  <a:gd name="connsiteX0" fmla="*/ 11919 w 671890"/>
                  <a:gd name="connsiteY0" fmla="*/ 210146 h 213922"/>
                  <a:gd name="connsiteX1" fmla="*/ 276020 w 671890"/>
                  <a:gd name="connsiteY1" fmla="*/ 1330 h 213922"/>
                  <a:gd name="connsiteX2" fmla="*/ 668450 w 671890"/>
                  <a:gd name="connsiteY2" fmla="*/ 125413 h 213922"/>
                  <a:gd name="connsiteX3" fmla="*/ 11919 w 671890"/>
                  <a:gd name="connsiteY3" fmla="*/ 210146 h 213922"/>
                  <a:gd name="connsiteX0" fmla="*/ 9850 w 738514"/>
                  <a:gd name="connsiteY0" fmla="*/ 155688 h 164845"/>
                  <a:gd name="connsiteX1" fmla="*/ 342531 w 738514"/>
                  <a:gd name="connsiteY1" fmla="*/ 212 h 164845"/>
                  <a:gd name="connsiteX2" fmla="*/ 734961 w 738514"/>
                  <a:gd name="connsiteY2" fmla="*/ 124295 h 164845"/>
                  <a:gd name="connsiteX3" fmla="*/ 9850 w 738514"/>
                  <a:gd name="connsiteY3" fmla="*/ 155688 h 164845"/>
                  <a:gd name="connsiteX0" fmla="*/ 9850 w 738514"/>
                  <a:gd name="connsiteY0" fmla="*/ 155688 h 242636"/>
                  <a:gd name="connsiteX1" fmla="*/ 342531 w 738514"/>
                  <a:gd name="connsiteY1" fmla="*/ 212 h 242636"/>
                  <a:gd name="connsiteX2" fmla="*/ 734961 w 738514"/>
                  <a:gd name="connsiteY2" fmla="*/ 124295 h 242636"/>
                  <a:gd name="connsiteX3" fmla="*/ 9850 w 738514"/>
                  <a:gd name="connsiteY3" fmla="*/ 155688 h 242636"/>
                  <a:gd name="connsiteX0" fmla="*/ 9850 w 738514"/>
                  <a:gd name="connsiteY0" fmla="*/ 155688 h 270787"/>
                  <a:gd name="connsiteX1" fmla="*/ 342531 w 738514"/>
                  <a:gd name="connsiteY1" fmla="*/ 212 h 270787"/>
                  <a:gd name="connsiteX2" fmla="*/ 734961 w 738514"/>
                  <a:gd name="connsiteY2" fmla="*/ 124295 h 270787"/>
                  <a:gd name="connsiteX3" fmla="*/ 9850 w 738514"/>
                  <a:gd name="connsiteY3" fmla="*/ 155688 h 270787"/>
                  <a:gd name="connsiteX0" fmla="*/ 9850 w 738514"/>
                  <a:gd name="connsiteY0" fmla="*/ 155688 h 278764"/>
                  <a:gd name="connsiteX1" fmla="*/ 342531 w 738514"/>
                  <a:gd name="connsiteY1" fmla="*/ 212 h 278764"/>
                  <a:gd name="connsiteX2" fmla="*/ 734961 w 738514"/>
                  <a:gd name="connsiteY2" fmla="*/ 124295 h 278764"/>
                  <a:gd name="connsiteX3" fmla="*/ 9850 w 738514"/>
                  <a:gd name="connsiteY3" fmla="*/ 155688 h 278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8514" h="278764">
                    <a:moveTo>
                      <a:pt x="9850" y="155688"/>
                    </a:moveTo>
                    <a:cubicBezTo>
                      <a:pt x="-55555" y="135008"/>
                      <a:pt x="221679" y="5444"/>
                      <a:pt x="342531" y="212"/>
                    </a:cubicBezTo>
                    <a:cubicBezTo>
                      <a:pt x="463383" y="-5020"/>
                      <a:pt x="775168" y="88222"/>
                      <a:pt x="734961" y="124295"/>
                    </a:cubicBezTo>
                    <a:cubicBezTo>
                      <a:pt x="580454" y="358488"/>
                      <a:pt x="75255" y="290668"/>
                      <a:pt x="9850" y="155688"/>
                    </a:cubicBezTo>
                    <a:close/>
                  </a:path>
                </a:pathLst>
              </a:custGeom>
              <a:solidFill>
                <a:srgbClr val="9D4D1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9" name="Rectangle 10">
                <a:extLst>
                  <a:ext uri="{FF2B5EF4-FFF2-40B4-BE49-F238E27FC236}">
                    <a16:creationId xmlns:a16="http://schemas.microsoft.com/office/drawing/2014/main" id="{6306A086-77FB-57EC-1234-57BD6186AA05}"/>
                  </a:ext>
                </a:extLst>
              </p:cNvPr>
              <p:cNvSpPr/>
              <p:nvPr/>
            </p:nvSpPr>
            <p:spPr>
              <a:xfrm>
                <a:off x="4345605" y="3204726"/>
                <a:ext cx="1377234" cy="658184"/>
              </a:xfrm>
              <a:custGeom>
                <a:avLst/>
                <a:gdLst>
                  <a:gd name="connsiteX0" fmla="*/ 0 w 922020"/>
                  <a:gd name="connsiteY0" fmla="*/ 0 h 99060"/>
                  <a:gd name="connsiteX1" fmla="*/ 922020 w 922020"/>
                  <a:gd name="connsiteY1" fmla="*/ 0 h 99060"/>
                  <a:gd name="connsiteX2" fmla="*/ 922020 w 922020"/>
                  <a:gd name="connsiteY2" fmla="*/ 99060 h 99060"/>
                  <a:gd name="connsiteX3" fmla="*/ 0 w 922020"/>
                  <a:gd name="connsiteY3" fmla="*/ 99060 h 99060"/>
                  <a:gd name="connsiteX4" fmla="*/ 0 w 922020"/>
                  <a:gd name="connsiteY4" fmla="*/ 0 h 99060"/>
                  <a:gd name="connsiteX0" fmla="*/ 0 w 922020"/>
                  <a:gd name="connsiteY0" fmla="*/ 0 h 454660"/>
                  <a:gd name="connsiteX1" fmla="*/ 922020 w 922020"/>
                  <a:gd name="connsiteY1" fmla="*/ 0 h 454660"/>
                  <a:gd name="connsiteX2" fmla="*/ 922020 w 922020"/>
                  <a:gd name="connsiteY2" fmla="*/ 99060 h 454660"/>
                  <a:gd name="connsiteX3" fmla="*/ 133350 w 922020"/>
                  <a:gd name="connsiteY3" fmla="*/ 454660 h 454660"/>
                  <a:gd name="connsiteX4" fmla="*/ 0 w 922020"/>
                  <a:gd name="connsiteY4" fmla="*/ 0 h 454660"/>
                  <a:gd name="connsiteX0" fmla="*/ 285750 w 788670"/>
                  <a:gd name="connsiteY0" fmla="*/ 0 h 588010"/>
                  <a:gd name="connsiteX1" fmla="*/ 788670 w 788670"/>
                  <a:gd name="connsiteY1" fmla="*/ 133350 h 588010"/>
                  <a:gd name="connsiteX2" fmla="*/ 788670 w 788670"/>
                  <a:gd name="connsiteY2" fmla="*/ 232410 h 588010"/>
                  <a:gd name="connsiteX3" fmla="*/ 0 w 788670"/>
                  <a:gd name="connsiteY3" fmla="*/ 588010 h 588010"/>
                  <a:gd name="connsiteX4" fmla="*/ 285750 w 788670"/>
                  <a:gd name="connsiteY4" fmla="*/ 0 h 588010"/>
                  <a:gd name="connsiteX0" fmla="*/ 285750 w 788670"/>
                  <a:gd name="connsiteY0" fmla="*/ 0 h 588010"/>
                  <a:gd name="connsiteX1" fmla="*/ 788670 w 788670"/>
                  <a:gd name="connsiteY1" fmla="*/ 133350 h 588010"/>
                  <a:gd name="connsiteX2" fmla="*/ 541020 w 788670"/>
                  <a:gd name="connsiteY2" fmla="*/ 505460 h 588010"/>
                  <a:gd name="connsiteX3" fmla="*/ 0 w 788670"/>
                  <a:gd name="connsiteY3" fmla="*/ 588010 h 588010"/>
                  <a:gd name="connsiteX4" fmla="*/ 285750 w 788670"/>
                  <a:gd name="connsiteY4" fmla="*/ 0 h 588010"/>
                  <a:gd name="connsiteX0" fmla="*/ 285750 w 541020"/>
                  <a:gd name="connsiteY0" fmla="*/ 0 h 588010"/>
                  <a:gd name="connsiteX1" fmla="*/ 541020 w 541020"/>
                  <a:gd name="connsiteY1" fmla="*/ 505460 h 588010"/>
                  <a:gd name="connsiteX2" fmla="*/ 0 w 541020"/>
                  <a:gd name="connsiteY2" fmla="*/ 588010 h 588010"/>
                  <a:gd name="connsiteX3" fmla="*/ 285750 w 541020"/>
                  <a:gd name="connsiteY3" fmla="*/ 0 h 588010"/>
                  <a:gd name="connsiteX0" fmla="*/ 323850 w 541020"/>
                  <a:gd name="connsiteY0" fmla="*/ 0 h 588010"/>
                  <a:gd name="connsiteX1" fmla="*/ 541020 w 541020"/>
                  <a:gd name="connsiteY1" fmla="*/ 505460 h 588010"/>
                  <a:gd name="connsiteX2" fmla="*/ 0 w 541020"/>
                  <a:gd name="connsiteY2" fmla="*/ 588010 h 588010"/>
                  <a:gd name="connsiteX3" fmla="*/ 323850 w 541020"/>
                  <a:gd name="connsiteY3" fmla="*/ 0 h 588010"/>
                  <a:gd name="connsiteX0" fmla="*/ 323850 w 807125"/>
                  <a:gd name="connsiteY0" fmla="*/ 128577 h 716587"/>
                  <a:gd name="connsiteX1" fmla="*/ 541020 w 807125"/>
                  <a:gd name="connsiteY1" fmla="*/ 634037 h 716587"/>
                  <a:gd name="connsiteX2" fmla="*/ 0 w 807125"/>
                  <a:gd name="connsiteY2" fmla="*/ 716587 h 716587"/>
                  <a:gd name="connsiteX3" fmla="*/ 323850 w 807125"/>
                  <a:gd name="connsiteY3" fmla="*/ 128577 h 716587"/>
                  <a:gd name="connsiteX0" fmla="*/ 323850 w 1032728"/>
                  <a:gd name="connsiteY0" fmla="*/ 90924 h 678934"/>
                  <a:gd name="connsiteX1" fmla="*/ 541020 w 1032728"/>
                  <a:gd name="connsiteY1" fmla="*/ 596384 h 678934"/>
                  <a:gd name="connsiteX2" fmla="*/ 0 w 1032728"/>
                  <a:gd name="connsiteY2" fmla="*/ 678934 h 678934"/>
                  <a:gd name="connsiteX3" fmla="*/ 323850 w 1032728"/>
                  <a:gd name="connsiteY3" fmla="*/ 90924 h 678934"/>
                  <a:gd name="connsiteX0" fmla="*/ 579682 w 1288560"/>
                  <a:gd name="connsiteY0" fmla="*/ 90924 h 678934"/>
                  <a:gd name="connsiteX1" fmla="*/ 796852 w 1288560"/>
                  <a:gd name="connsiteY1" fmla="*/ 596384 h 678934"/>
                  <a:gd name="connsiteX2" fmla="*/ 255832 w 1288560"/>
                  <a:gd name="connsiteY2" fmla="*/ 678934 h 678934"/>
                  <a:gd name="connsiteX3" fmla="*/ 579682 w 1288560"/>
                  <a:gd name="connsiteY3" fmla="*/ 90924 h 678934"/>
                  <a:gd name="connsiteX0" fmla="*/ 672866 w 1381744"/>
                  <a:gd name="connsiteY0" fmla="*/ 90924 h 678934"/>
                  <a:gd name="connsiteX1" fmla="*/ 890036 w 1381744"/>
                  <a:gd name="connsiteY1" fmla="*/ 596384 h 678934"/>
                  <a:gd name="connsiteX2" fmla="*/ 349016 w 1381744"/>
                  <a:gd name="connsiteY2" fmla="*/ 678934 h 678934"/>
                  <a:gd name="connsiteX3" fmla="*/ 672866 w 1381744"/>
                  <a:gd name="connsiteY3" fmla="*/ 90924 h 678934"/>
                  <a:gd name="connsiteX0" fmla="*/ 664910 w 1373788"/>
                  <a:gd name="connsiteY0" fmla="*/ 90924 h 647184"/>
                  <a:gd name="connsiteX1" fmla="*/ 882080 w 1373788"/>
                  <a:gd name="connsiteY1" fmla="*/ 596384 h 647184"/>
                  <a:gd name="connsiteX2" fmla="*/ 360110 w 1373788"/>
                  <a:gd name="connsiteY2" fmla="*/ 647184 h 647184"/>
                  <a:gd name="connsiteX3" fmla="*/ 664910 w 1373788"/>
                  <a:gd name="connsiteY3" fmla="*/ 90924 h 647184"/>
                  <a:gd name="connsiteX0" fmla="*/ 662295 w 1371173"/>
                  <a:gd name="connsiteY0" fmla="*/ 90924 h 646009"/>
                  <a:gd name="connsiteX1" fmla="*/ 879465 w 1371173"/>
                  <a:gd name="connsiteY1" fmla="*/ 596384 h 646009"/>
                  <a:gd name="connsiteX2" fmla="*/ 363845 w 1371173"/>
                  <a:gd name="connsiteY2" fmla="*/ 615434 h 646009"/>
                  <a:gd name="connsiteX3" fmla="*/ 662295 w 1371173"/>
                  <a:gd name="connsiteY3" fmla="*/ 90924 h 646009"/>
                  <a:gd name="connsiteX0" fmla="*/ 689698 w 1398576"/>
                  <a:gd name="connsiteY0" fmla="*/ 90924 h 646009"/>
                  <a:gd name="connsiteX1" fmla="*/ 906868 w 1398576"/>
                  <a:gd name="connsiteY1" fmla="*/ 596384 h 646009"/>
                  <a:gd name="connsiteX2" fmla="*/ 391248 w 1398576"/>
                  <a:gd name="connsiteY2" fmla="*/ 615434 h 646009"/>
                  <a:gd name="connsiteX3" fmla="*/ 689698 w 1398576"/>
                  <a:gd name="connsiteY3" fmla="*/ 90924 h 646009"/>
                  <a:gd name="connsiteX0" fmla="*/ 619002 w 1327880"/>
                  <a:gd name="connsiteY0" fmla="*/ 90924 h 646009"/>
                  <a:gd name="connsiteX1" fmla="*/ 836172 w 1327880"/>
                  <a:gd name="connsiteY1" fmla="*/ 596384 h 646009"/>
                  <a:gd name="connsiteX2" fmla="*/ 320552 w 1327880"/>
                  <a:gd name="connsiteY2" fmla="*/ 615434 h 646009"/>
                  <a:gd name="connsiteX3" fmla="*/ 619002 w 1327880"/>
                  <a:gd name="connsiteY3" fmla="*/ 90924 h 646009"/>
                  <a:gd name="connsiteX0" fmla="*/ 678132 w 1387010"/>
                  <a:gd name="connsiteY0" fmla="*/ 90924 h 646009"/>
                  <a:gd name="connsiteX1" fmla="*/ 895302 w 1387010"/>
                  <a:gd name="connsiteY1" fmla="*/ 596384 h 646009"/>
                  <a:gd name="connsiteX2" fmla="*/ 379682 w 1387010"/>
                  <a:gd name="connsiteY2" fmla="*/ 615434 h 646009"/>
                  <a:gd name="connsiteX3" fmla="*/ 678132 w 1387010"/>
                  <a:gd name="connsiteY3" fmla="*/ 90924 h 646009"/>
                  <a:gd name="connsiteX0" fmla="*/ 678132 w 1387010"/>
                  <a:gd name="connsiteY0" fmla="*/ 90924 h 646009"/>
                  <a:gd name="connsiteX1" fmla="*/ 895302 w 1387010"/>
                  <a:gd name="connsiteY1" fmla="*/ 596384 h 646009"/>
                  <a:gd name="connsiteX2" fmla="*/ 502871 w 1387010"/>
                  <a:gd name="connsiteY2" fmla="*/ 605275 h 646009"/>
                  <a:gd name="connsiteX3" fmla="*/ 379682 w 1387010"/>
                  <a:gd name="connsiteY3" fmla="*/ 615434 h 646009"/>
                  <a:gd name="connsiteX4" fmla="*/ 678132 w 1387010"/>
                  <a:gd name="connsiteY4" fmla="*/ 90924 h 646009"/>
                  <a:gd name="connsiteX0" fmla="*/ 175261 w 884139"/>
                  <a:gd name="connsiteY0" fmla="*/ 90924 h 646009"/>
                  <a:gd name="connsiteX1" fmla="*/ 392431 w 884139"/>
                  <a:gd name="connsiteY1" fmla="*/ 596384 h 646009"/>
                  <a:gd name="connsiteX2" fmla="*/ 0 w 884139"/>
                  <a:gd name="connsiteY2" fmla="*/ 605275 h 646009"/>
                  <a:gd name="connsiteX3" fmla="*/ 175261 w 884139"/>
                  <a:gd name="connsiteY3" fmla="*/ 90924 h 646009"/>
                  <a:gd name="connsiteX0" fmla="*/ 515378 w 1224256"/>
                  <a:gd name="connsiteY0" fmla="*/ 116708 h 671793"/>
                  <a:gd name="connsiteX1" fmla="*/ 732548 w 1224256"/>
                  <a:gd name="connsiteY1" fmla="*/ 622168 h 671793"/>
                  <a:gd name="connsiteX2" fmla="*/ 340117 w 1224256"/>
                  <a:gd name="connsiteY2" fmla="*/ 631059 h 671793"/>
                  <a:gd name="connsiteX3" fmla="*/ 515378 w 1224256"/>
                  <a:gd name="connsiteY3" fmla="*/ 116708 h 671793"/>
                  <a:gd name="connsiteX0" fmla="*/ 668356 w 1377234"/>
                  <a:gd name="connsiteY0" fmla="*/ 90924 h 658184"/>
                  <a:gd name="connsiteX1" fmla="*/ 885526 w 1377234"/>
                  <a:gd name="connsiteY1" fmla="*/ 596384 h 658184"/>
                  <a:gd name="connsiteX2" fmla="*/ 493095 w 1377234"/>
                  <a:gd name="connsiteY2" fmla="*/ 605275 h 658184"/>
                  <a:gd name="connsiteX3" fmla="*/ 668356 w 1377234"/>
                  <a:gd name="connsiteY3" fmla="*/ 90924 h 658184"/>
                  <a:gd name="connsiteX0" fmla="*/ 668356 w 1377234"/>
                  <a:gd name="connsiteY0" fmla="*/ 90924 h 658184"/>
                  <a:gd name="connsiteX1" fmla="*/ 885526 w 1377234"/>
                  <a:gd name="connsiteY1" fmla="*/ 596384 h 658184"/>
                  <a:gd name="connsiteX2" fmla="*/ 493095 w 1377234"/>
                  <a:gd name="connsiteY2" fmla="*/ 605275 h 658184"/>
                  <a:gd name="connsiteX3" fmla="*/ 668356 w 1377234"/>
                  <a:gd name="connsiteY3" fmla="*/ 90924 h 658184"/>
                  <a:gd name="connsiteX0" fmla="*/ 668356 w 1377234"/>
                  <a:gd name="connsiteY0" fmla="*/ 90924 h 658184"/>
                  <a:gd name="connsiteX1" fmla="*/ 885526 w 1377234"/>
                  <a:gd name="connsiteY1" fmla="*/ 596384 h 658184"/>
                  <a:gd name="connsiteX2" fmla="*/ 493095 w 1377234"/>
                  <a:gd name="connsiteY2" fmla="*/ 605275 h 658184"/>
                  <a:gd name="connsiteX3" fmla="*/ 668356 w 1377234"/>
                  <a:gd name="connsiteY3" fmla="*/ 90924 h 658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7234" h="658184">
                    <a:moveTo>
                      <a:pt x="668356" y="90924"/>
                    </a:moveTo>
                    <a:cubicBezTo>
                      <a:pt x="1655146" y="-337489"/>
                      <a:pt x="1498936" y="904147"/>
                      <a:pt x="885526" y="596384"/>
                    </a:cubicBezTo>
                    <a:cubicBezTo>
                      <a:pt x="754716" y="548548"/>
                      <a:pt x="630255" y="557861"/>
                      <a:pt x="493095" y="605275"/>
                    </a:cubicBezTo>
                    <a:cubicBezTo>
                      <a:pt x="37165" y="922775"/>
                      <a:pt x="-412414" y="-309126"/>
                      <a:pt x="668356" y="90924"/>
                    </a:cubicBezTo>
                    <a:close/>
                  </a:path>
                </a:pathLst>
              </a:custGeom>
              <a:solidFill>
                <a:srgbClr val="E3805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2BFC4DB6-F34B-69B6-7399-8BC7BE1C94BE}"/>
                  </a:ext>
                </a:extLst>
              </p:cNvPr>
              <p:cNvSpPr/>
              <p:nvPr/>
            </p:nvSpPr>
            <p:spPr>
              <a:xfrm>
                <a:off x="4656137" y="3455347"/>
                <a:ext cx="113023" cy="11302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98C0A907-09FA-7E17-FC65-E1125F703F0A}"/>
                  </a:ext>
                </a:extLst>
              </p:cNvPr>
              <p:cNvSpPr/>
              <p:nvPr/>
            </p:nvSpPr>
            <p:spPr>
              <a:xfrm>
                <a:off x="5248917" y="3455347"/>
                <a:ext cx="113023" cy="11302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CE892B71-95FA-5802-C506-5E9C9B46F3AA}"/>
                  </a:ext>
                </a:extLst>
              </p:cNvPr>
              <p:cNvGrpSpPr/>
              <p:nvPr/>
            </p:nvGrpSpPr>
            <p:grpSpPr>
              <a:xfrm>
                <a:off x="5064326" y="2317768"/>
                <a:ext cx="695566" cy="892861"/>
                <a:chOff x="8321988" y="1141670"/>
                <a:chExt cx="695566" cy="892861"/>
              </a:xfrm>
            </p:grpSpPr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id="{A32C2E80-1F9D-E89E-8531-68CAD4F6D507}"/>
                    </a:ext>
                  </a:extLst>
                </p:cNvPr>
                <p:cNvSpPr/>
                <p:nvPr/>
              </p:nvSpPr>
              <p:spPr>
                <a:xfrm>
                  <a:off x="8321988" y="1141670"/>
                  <a:ext cx="695566" cy="892861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" name="Oval 228">
                  <a:extLst>
                    <a:ext uri="{FF2B5EF4-FFF2-40B4-BE49-F238E27FC236}">
                      <a16:creationId xmlns:a16="http://schemas.microsoft.com/office/drawing/2014/main" id="{E77E2A77-E56F-9EA1-BCB5-D810C876D6D5}"/>
                    </a:ext>
                  </a:extLst>
                </p:cNvPr>
                <p:cNvSpPr/>
                <p:nvPr/>
              </p:nvSpPr>
              <p:spPr>
                <a:xfrm>
                  <a:off x="8376381" y="1430339"/>
                  <a:ext cx="437350" cy="561401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" name="Oval 229">
                  <a:extLst>
                    <a:ext uri="{FF2B5EF4-FFF2-40B4-BE49-F238E27FC236}">
                      <a16:creationId xmlns:a16="http://schemas.microsoft.com/office/drawing/2014/main" id="{8BC28782-370E-7211-6BFC-58A38FD3A49E}"/>
                    </a:ext>
                  </a:extLst>
                </p:cNvPr>
                <p:cNvSpPr/>
                <p:nvPr/>
              </p:nvSpPr>
              <p:spPr>
                <a:xfrm>
                  <a:off x="8421426" y="1729373"/>
                  <a:ext cx="170305" cy="218611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4566C790-4827-4F75-9648-A9434EA7CF27}"/>
                  </a:ext>
                </a:extLst>
              </p:cNvPr>
              <p:cNvGrpSpPr/>
              <p:nvPr/>
            </p:nvGrpSpPr>
            <p:grpSpPr>
              <a:xfrm>
                <a:off x="4225222" y="2317770"/>
                <a:ext cx="695566" cy="892861"/>
                <a:chOff x="8321988" y="1141670"/>
                <a:chExt cx="695566" cy="892861"/>
              </a:xfrm>
            </p:grpSpPr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3E6B4C3D-7D66-DA75-BFA3-56FE1A4EFD0A}"/>
                    </a:ext>
                  </a:extLst>
                </p:cNvPr>
                <p:cNvSpPr/>
                <p:nvPr/>
              </p:nvSpPr>
              <p:spPr>
                <a:xfrm>
                  <a:off x="8321988" y="1141670"/>
                  <a:ext cx="695566" cy="892861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" name="Oval 225">
                  <a:extLst>
                    <a:ext uri="{FF2B5EF4-FFF2-40B4-BE49-F238E27FC236}">
                      <a16:creationId xmlns:a16="http://schemas.microsoft.com/office/drawing/2014/main" id="{0EFF1490-710F-03A7-BAD2-33D482D5285B}"/>
                    </a:ext>
                  </a:extLst>
                </p:cNvPr>
                <p:cNvSpPr/>
                <p:nvPr/>
              </p:nvSpPr>
              <p:spPr>
                <a:xfrm>
                  <a:off x="8518898" y="1430201"/>
                  <a:ext cx="437348" cy="561401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1F5D9AE2-6DF9-F032-7D0A-79CEB697A24F}"/>
                    </a:ext>
                  </a:extLst>
                </p:cNvPr>
                <p:cNvSpPr/>
                <p:nvPr/>
              </p:nvSpPr>
              <p:spPr>
                <a:xfrm>
                  <a:off x="8726011" y="1737007"/>
                  <a:ext cx="170305" cy="218611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4" name="Oval 2">
                <a:extLst>
                  <a:ext uri="{FF2B5EF4-FFF2-40B4-BE49-F238E27FC236}">
                    <a16:creationId xmlns:a16="http://schemas.microsoft.com/office/drawing/2014/main" id="{4EE353CE-85B0-7D33-7DC3-E7136EDF9546}"/>
                  </a:ext>
                </a:extLst>
              </p:cNvPr>
              <p:cNvSpPr/>
              <p:nvPr/>
            </p:nvSpPr>
            <p:spPr>
              <a:xfrm>
                <a:off x="3870665" y="1041937"/>
                <a:ext cx="2414253" cy="1845063"/>
              </a:xfrm>
              <a:custGeom>
                <a:avLst/>
                <a:gdLst>
                  <a:gd name="connsiteX0" fmla="*/ 0 w 2423885"/>
                  <a:gd name="connsiteY0" fmla="*/ 1407886 h 2815771"/>
                  <a:gd name="connsiteX1" fmla="*/ 1211943 w 2423885"/>
                  <a:gd name="connsiteY1" fmla="*/ 0 h 2815771"/>
                  <a:gd name="connsiteX2" fmla="*/ 2423886 w 2423885"/>
                  <a:gd name="connsiteY2" fmla="*/ 1407886 h 2815771"/>
                  <a:gd name="connsiteX3" fmla="*/ 1211943 w 2423885"/>
                  <a:gd name="connsiteY3" fmla="*/ 2815772 h 2815771"/>
                  <a:gd name="connsiteX4" fmla="*/ 0 w 2423885"/>
                  <a:gd name="connsiteY4" fmla="*/ 1407886 h 2815771"/>
                  <a:gd name="connsiteX0" fmla="*/ 0 w 2423886"/>
                  <a:gd name="connsiteY0" fmla="*/ 1407886 h 1583872"/>
                  <a:gd name="connsiteX1" fmla="*/ 1211943 w 2423886"/>
                  <a:gd name="connsiteY1" fmla="*/ 0 h 1583872"/>
                  <a:gd name="connsiteX2" fmla="*/ 2423886 w 2423886"/>
                  <a:gd name="connsiteY2" fmla="*/ 1407886 h 1583872"/>
                  <a:gd name="connsiteX3" fmla="*/ 0 w 2423886"/>
                  <a:gd name="connsiteY3" fmla="*/ 1407886 h 1583872"/>
                  <a:gd name="connsiteX0" fmla="*/ 82880 w 2526067"/>
                  <a:gd name="connsiteY0" fmla="*/ 1407886 h 1561363"/>
                  <a:gd name="connsiteX1" fmla="*/ 1294823 w 2526067"/>
                  <a:gd name="connsiteY1" fmla="*/ 0 h 1561363"/>
                  <a:gd name="connsiteX2" fmla="*/ 2506766 w 2526067"/>
                  <a:gd name="connsiteY2" fmla="*/ 1407886 h 1561363"/>
                  <a:gd name="connsiteX3" fmla="*/ 373165 w 2526067"/>
                  <a:gd name="connsiteY3" fmla="*/ 1524001 h 1561363"/>
                  <a:gd name="connsiteX4" fmla="*/ 82880 w 2526067"/>
                  <a:gd name="connsiteY4" fmla="*/ 1407886 h 1561363"/>
                  <a:gd name="connsiteX0" fmla="*/ 82880 w 2509941"/>
                  <a:gd name="connsiteY0" fmla="*/ 1407886 h 1561363"/>
                  <a:gd name="connsiteX1" fmla="*/ 1294823 w 2509941"/>
                  <a:gd name="connsiteY1" fmla="*/ 0 h 1561363"/>
                  <a:gd name="connsiteX2" fmla="*/ 2506766 w 2509941"/>
                  <a:gd name="connsiteY2" fmla="*/ 1407886 h 1561363"/>
                  <a:gd name="connsiteX3" fmla="*/ 895679 w 2509941"/>
                  <a:gd name="connsiteY3" fmla="*/ 1059545 h 1561363"/>
                  <a:gd name="connsiteX4" fmla="*/ 373165 w 2509941"/>
                  <a:gd name="connsiteY4" fmla="*/ 1524001 h 1561363"/>
                  <a:gd name="connsiteX5" fmla="*/ 82880 w 2509941"/>
                  <a:gd name="connsiteY5" fmla="*/ 1407886 h 1561363"/>
                  <a:gd name="connsiteX0" fmla="*/ 82880 w 2506902"/>
                  <a:gd name="connsiteY0" fmla="*/ 1407886 h 1561363"/>
                  <a:gd name="connsiteX1" fmla="*/ 1294823 w 2506902"/>
                  <a:gd name="connsiteY1" fmla="*/ 0 h 1561363"/>
                  <a:gd name="connsiteX2" fmla="*/ 2506766 w 2506902"/>
                  <a:gd name="connsiteY2" fmla="*/ 1407886 h 1561363"/>
                  <a:gd name="connsiteX3" fmla="*/ 1287565 w 2506902"/>
                  <a:gd name="connsiteY3" fmla="*/ 1480459 h 1561363"/>
                  <a:gd name="connsiteX4" fmla="*/ 895679 w 2506902"/>
                  <a:gd name="connsiteY4" fmla="*/ 1059545 h 1561363"/>
                  <a:gd name="connsiteX5" fmla="*/ 373165 w 2506902"/>
                  <a:gd name="connsiteY5" fmla="*/ 1524001 h 1561363"/>
                  <a:gd name="connsiteX6" fmla="*/ 82880 w 2506902"/>
                  <a:gd name="connsiteY6" fmla="*/ 1407886 h 1561363"/>
                  <a:gd name="connsiteX0" fmla="*/ 82880 w 2514514"/>
                  <a:gd name="connsiteY0" fmla="*/ 1407886 h 1561363"/>
                  <a:gd name="connsiteX1" fmla="*/ 1294823 w 2514514"/>
                  <a:gd name="connsiteY1" fmla="*/ 0 h 1561363"/>
                  <a:gd name="connsiteX2" fmla="*/ 2506766 w 2514514"/>
                  <a:gd name="connsiteY2" fmla="*/ 1407886 h 1561363"/>
                  <a:gd name="connsiteX3" fmla="*/ 1737508 w 2514514"/>
                  <a:gd name="connsiteY3" fmla="*/ 1248230 h 1561363"/>
                  <a:gd name="connsiteX4" fmla="*/ 1287565 w 2514514"/>
                  <a:gd name="connsiteY4" fmla="*/ 1480459 h 1561363"/>
                  <a:gd name="connsiteX5" fmla="*/ 895679 w 2514514"/>
                  <a:gd name="connsiteY5" fmla="*/ 1059545 h 1561363"/>
                  <a:gd name="connsiteX6" fmla="*/ 373165 w 2514514"/>
                  <a:gd name="connsiteY6" fmla="*/ 1524001 h 1561363"/>
                  <a:gd name="connsiteX7" fmla="*/ 82880 w 2514514"/>
                  <a:gd name="connsiteY7" fmla="*/ 1407886 h 1561363"/>
                  <a:gd name="connsiteX0" fmla="*/ 82880 w 2542601"/>
                  <a:gd name="connsiteY0" fmla="*/ 1407886 h 1561363"/>
                  <a:gd name="connsiteX1" fmla="*/ 1294823 w 2542601"/>
                  <a:gd name="connsiteY1" fmla="*/ 0 h 1561363"/>
                  <a:gd name="connsiteX2" fmla="*/ 2506766 w 2542601"/>
                  <a:gd name="connsiteY2" fmla="*/ 1407886 h 1561363"/>
                  <a:gd name="connsiteX3" fmla="*/ 2172936 w 2542601"/>
                  <a:gd name="connsiteY3" fmla="*/ 1349830 h 1561363"/>
                  <a:gd name="connsiteX4" fmla="*/ 1737508 w 2542601"/>
                  <a:gd name="connsiteY4" fmla="*/ 1248230 h 1561363"/>
                  <a:gd name="connsiteX5" fmla="*/ 1287565 w 2542601"/>
                  <a:gd name="connsiteY5" fmla="*/ 1480459 h 1561363"/>
                  <a:gd name="connsiteX6" fmla="*/ 895679 w 2542601"/>
                  <a:gd name="connsiteY6" fmla="*/ 1059545 h 1561363"/>
                  <a:gd name="connsiteX7" fmla="*/ 373165 w 2542601"/>
                  <a:gd name="connsiteY7" fmla="*/ 1524001 h 1561363"/>
                  <a:gd name="connsiteX8" fmla="*/ 82880 w 2542601"/>
                  <a:gd name="connsiteY8" fmla="*/ 1407886 h 1561363"/>
                  <a:gd name="connsiteX0" fmla="*/ 38914 w 2498635"/>
                  <a:gd name="connsiteY0" fmla="*/ 1407886 h 1627705"/>
                  <a:gd name="connsiteX1" fmla="*/ 1250857 w 2498635"/>
                  <a:gd name="connsiteY1" fmla="*/ 0 h 1627705"/>
                  <a:gd name="connsiteX2" fmla="*/ 2462800 w 2498635"/>
                  <a:gd name="connsiteY2" fmla="*/ 1407886 h 1627705"/>
                  <a:gd name="connsiteX3" fmla="*/ 2128970 w 2498635"/>
                  <a:gd name="connsiteY3" fmla="*/ 1349830 h 1627705"/>
                  <a:gd name="connsiteX4" fmla="*/ 1693542 w 2498635"/>
                  <a:gd name="connsiteY4" fmla="*/ 1248230 h 1627705"/>
                  <a:gd name="connsiteX5" fmla="*/ 1243599 w 2498635"/>
                  <a:gd name="connsiteY5" fmla="*/ 1480459 h 1627705"/>
                  <a:gd name="connsiteX6" fmla="*/ 851713 w 2498635"/>
                  <a:gd name="connsiteY6" fmla="*/ 1059545 h 1627705"/>
                  <a:gd name="connsiteX7" fmla="*/ 329199 w 2498635"/>
                  <a:gd name="connsiteY7" fmla="*/ 1524001 h 1627705"/>
                  <a:gd name="connsiteX8" fmla="*/ 38914 w 2498635"/>
                  <a:gd name="connsiteY8" fmla="*/ 1407886 h 1627705"/>
                  <a:gd name="connsiteX0" fmla="*/ 48478 w 2477719"/>
                  <a:gd name="connsiteY0" fmla="*/ 1407886 h 1627705"/>
                  <a:gd name="connsiteX1" fmla="*/ 1229941 w 2477719"/>
                  <a:gd name="connsiteY1" fmla="*/ 0 h 1627705"/>
                  <a:gd name="connsiteX2" fmla="*/ 2441884 w 2477719"/>
                  <a:gd name="connsiteY2" fmla="*/ 1407886 h 1627705"/>
                  <a:gd name="connsiteX3" fmla="*/ 2108054 w 2477719"/>
                  <a:gd name="connsiteY3" fmla="*/ 1349830 h 1627705"/>
                  <a:gd name="connsiteX4" fmla="*/ 1672626 w 2477719"/>
                  <a:gd name="connsiteY4" fmla="*/ 1248230 h 1627705"/>
                  <a:gd name="connsiteX5" fmla="*/ 1222683 w 2477719"/>
                  <a:gd name="connsiteY5" fmla="*/ 1480459 h 1627705"/>
                  <a:gd name="connsiteX6" fmla="*/ 830797 w 2477719"/>
                  <a:gd name="connsiteY6" fmla="*/ 1059545 h 1627705"/>
                  <a:gd name="connsiteX7" fmla="*/ 308283 w 2477719"/>
                  <a:gd name="connsiteY7" fmla="*/ 1524001 h 1627705"/>
                  <a:gd name="connsiteX8" fmla="*/ 48478 w 2477719"/>
                  <a:gd name="connsiteY8" fmla="*/ 1407886 h 1627705"/>
                  <a:gd name="connsiteX0" fmla="*/ 41133 w 2493234"/>
                  <a:gd name="connsiteY0" fmla="*/ 1377425 h 1608987"/>
                  <a:gd name="connsiteX1" fmla="*/ 1245456 w 2493234"/>
                  <a:gd name="connsiteY1" fmla="*/ 19 h 1608987"/>
                  <a:gd name="connsiteX2" fmla="*/ 2457399 w 2493234"/>
                  <a:gd name="connsiteY2" fmla="*/ 1407905 h 1608987"/>
                  <a:gd name="connsiteX3" fmla="*/ 2123569 w 2493234"/>
                  <a:gd name="connsiteY3" fmla="*/ 1349849 h 1608987"/>
                  <a:gd name="connsiteX4" fmla="*/ 1688141 w 2493234"/>
                  <a:gd name="connsiteY4" fmla="*/ 1248249 h 1608987"/>
                  <a:gd name="connsiteX5" fmla="*/ 1238198 w 2493234"/>
                  <a:gd name="connsiteY5" fmla="*/ 1480478 h 1608987"/>
                  <a:gd name="connsiteX6" fmla="*/ 846312 w 2493234"/>
                  <a:gd name="connsiteY6" fmla="*/ 1059564 h 1608987"/>
                  <a:gd name="connsiteX7" fmla="*/ 323798 w 2493234"/>
                  <a:gd name="connsiteY7" fmla="*/ 1524020 h 1608987"/>
                  <a:gd name="connsiteX8" fmla="*/ 41133 w 2493234"/>
                  <a:gd name="connsiteY8" fmla="*/ 1377425 h 1608987"/>
                  <a:gd name="connsiteX0" fmla="*/ 44501 w 2496602"/>
                  <a:gd name="connsiteY0" fmla="*/ 1377429 h 1677019"/>
                  <a:gd name="connsiteX1" fmla="*/ 1248824 w 2496602"/>
                  <a:gd name="connsiteY1" fmla="*/ 23 h 1677019"/>
                  <a:gd name="connsiteX2" fmla="*/ 2460767 w 2496602"/>
                  <a:gd name="connsiteY2" fmla="*/ 1407909 h 1677019"/>
                  <a:gd name="connsiteX3" fmla="*/ 2126937 w 2496602"/>
                  <a:gd name="connsiteY3" fmla="*/ 1349853 h 1677019"/>
                  <a:gd name="connsiteX4" fmla="*/ 1691509 w 2496602"/>
                  <a:gd name="connsiteY4" fmla="*/ 1248253 h 1677019"/>
                  <a:gd name="connsiteX5" fmla="*/ 1241566 w 2496602"/>
                  <a:gd name="connsiteY5" fmla="*/ 1480482 h 1677019"/>
                  <a:gd name="connsiteX6" fmla="*/ 849680 w 2496602"/>
                  <a:gd name="connsiteY6" fmla="*/ 1059568 h 1677019"/>
                  <a:gd name="connsiteX7" fmla="*/ 327166 w 2496602"/>
                  <a:gd name="connsiteY7" fmla="*/ 1524024 h 1677019"/>
                  <a:gd name="connsiteX8" fmla="*/ 44501 w 2496602"/>
                  <a:gd name="connsiteY8" fmla="*/ 1377429 h 1677019"/>
                  <a:gd name="connsiteX0" fmla="*/ 32433 w 2484534"/>
                  <a:gd name="connsiteY0" fmla="*/ 1379150 h 1526915"/>
                  <a:gd name="connsiteX1" fmla="*/ 141652 w 2484534"/>
                  <a:gd name="connsiteY1" fmla="*/ 1124064 h 1526915"/>
                  <a:gd name="connsiteX2" fmla="*/ 1236756 w 2484534"/>
                  <a:gd name="connsiteY2" fmla="*/ 1744 h 1526915"/>
                  <a:gd name="connsiteX3" fmla="*/ 2448699 w 2484534"/>
                  <a:gd name="connsiteY3" fmla="*/ 1409630 h 1526915"/>
                  <a:gd name="connsiteX4" fmla="*/ 2114869 w 2484534"/>
                  <a:gd name="connsiteY4" fmla="*/ 1351574 h 1526915"/>
                  <a:gd name="connsiteX5" fmla="*/ 1679441 w 2484534"/>
                  <a:gd name="connsiteY5" fmla="*/ 1249974 h 1526915"/>
                  <a:gd name="connsiteX6" fmla="*/ 1229498 w 2484534"/>
                  <a:gd name="connsiteY6" fmla="*/ 1482203 h 1526915"/>
                  <a:gd name="connsiteX7" fmla="*/ 837612 w 2484534"/>
                  <a:gd name="connsiteY7" fmla="*/ 1061289 h 1526915"/>
                  <a:gd name="connsiteX8" fmla="*/ 315098 w 2484534"/>
                  <a:gd name="connsiteY8" fmla="*/ 1525745 h 1526915"/>
                  <a:gd name="connsiteX9" fmla="*/ 32433 w 2484534"/>
                  <a:gd name="connsiteY9" fmla="*/ 1379150 h 1526915"/>
                  <a:gd name="connsiteX0" fmla="*/ 227461 w 2396897"/>
                  <a:gd name="connsiteY0" fmla="*/ 1525789 h 1526959"/>
                  <a:gd name="connsiteX1" fmla="*/ 54015 w 2396897"/>
                  <a:gd name="connsiteY1" fmla="*/ 1124108 h 1526959"/>
                  <a:gd name="connsiteX2" fmla="*/ 1149119 w 2396897"/>
                  <a:gd name="connsiteY2" fmla="*/ 1788 h 1526959"/>
                  <a:gd name="connsiteX3" fmla="*/ 2361062 w 2396897"/>
                  <a:gd name="connsiteY3" fmla="*/ 1409674 h 1526959"/>
                  <a:gd name="connsiteX4" fmla="*/ 2027232 w 2396897"/>
                  <a:gd name="connsiteY4" fmla="*/ 1351618 h 1526959"/>
                  <a:gd name="connsiteX5" fmla="*/ 1591804 w 2396897"/>
                  <a:gd name="connsiteY5" fmla="*/ 1250018 h 1526959"/>
                  <a:gd name="connsiteX6" fmla="*/ 1141861 w 2396897"/>
                  <a:gd name="connsiteY6" fmla="*/ 1482247 h 1526959"/>
                  <a:gd name="connsiteX7" fmla="*/ 749975 w 2396897"/>
                  <a:gd name="connsiteY7" fmla="*/ 1061333 h 1526959"/>
                  <a:gd name="connsiteX8" fmla="*/ 227461 w 2396897"/>
                  <a:gd name="connsiteY8" fmla="*/ 1525789 h 1526959"/>
                  <a:gd name="connsiteX0" fmla="*/ 314356 w 2483792"/>
                  <a:gd name="connsiteY0" fmla="*/ 1524175 h 1531370"/>
                  <a:gd name="connsiteX1" fmla="*/ 41850 w 2483792"/>
                  <a:gd name="connsiteY1" fmla="*/ 1312994 h 1531370"/>
                  <a:gd name="connsiteX2" fmla="*/ 1236014 w 2483792"/>
                  <a:gd name="connsiteY2" fmla="*/ 174 h 1531370"/>
                  <a:gd name="connsiteX3" fmla="*/ 2447957 w 2483792"/>
                  <a:gd name="connsiteY3" fmla="*/ 1408060 h 1531370"/>
                  <a:gd name="connsiteX4" fmla="*/ 2114127 w 2483792"/>
                  <a:gd name="connsiteY4" fmla="*/ 1350004 h 1531370"/>
                  <a:gd name="connsiteX5" fmla="*/ 1678699 w 2483792"/>
                  <a:gd name="connsiteY5" fmla="*/ 1248404 h 1531370"/>
                  <a:gd name="connsiteX6" fmla="*/ 1228756 w 2483792"/>
                  <a:gd name="connsiteY6" fmla="*/ 1480633 h 1531370"/>
                  <a:gd name="connsiteX7" fmla="*/ 836870 w 2483792"/>
                  <a:gd name="connsiteY7" fmla="*/ 1059719 h 1531370"/>
                  <a:gd name="connsiteX8" fmla="*/ 314356 w 2483792"/>
                  <a:gd name="connsiteY8" fmla="*/ 1524175 h 1531370"/>
                  <a:gd name="connsiteX0" fmla="*/ 285606 w 2455042"/>
                  <a:gd name="connsiteY0" fmla="*/ 1524175 h 1766709"/>
                  <a:gd name="connsiteX1" fmla="*/ 13100 w 2455042"/>
                  <a:gd name="connsiteY1" fmla="*/ 1312994 h 1766709"/>
                  <a:gd name="connsiteX2" fmla="*/ 1207264 w 2455042"/>
                  <a:gd name="connsiteY2" fmla="*/ 174 h 1766709"/>
                  <a:gd name="connsiteX3" fmla="*/ 2419207 w 2455042"/>
                  <a:gd name="connsiteY3" fmla="*/ 1408060 h 1766709"/>
                  <a:gd name="connsiteX4" fmla="*/ 2085377 w 2455042"/>
                  <a:gd name="connsiteY4" fmla="*/ 1350004 h 1766709"/>
                  <a:gd name="connsiteX5" fmla="*/ 1649949 w 2455042"/>
                  <a:gd name="connsiteY5" fmla="*/ 1248404 h 1766709"/>
                  <a:gd name="connsiteX6" fmla="*/ 1200006 w 2455042"/>
                  <a:gd name="connsiteY6" fmla="*/ 1480633 h 1766709"/>
                  <a:gd name="connsiteX7" fmla="*/ 808120 w 2455042"/>
                  <a:gd name="connsiteY7" fmla="*/ 1059719 h 1766709"/>
                  <a:gd name="connsiteX8" fmla="*/ 285606 w 2455042"/>
                  <a:gd name="connsiteY8" fmla="*/ 1524175 h 1766709"/>
                  <a:gd name="connsiteX0" fmla="*/ 285606 w 2455042"/>
                  <a:gd name="connsiteY0" fmla="*/ 1524222 h 1766756"/>
                  <a:gd name="connsiteX1" fmla="*/ 13100 w 2455042"/>
                  <a:gd name="connsiteY1" fmla="*/ 1313041 h 1766756"/>
                  <a:gd name="connsiteX2" fmla="*/ 1207264 w 2455042"/>
                  <a:gd name="connsiteY2" fmla="*/ 221 h 1766756"/>
                  <a:gd name="connsiteX3" fmla="*/ 2419207 w 2455042"/>
                  <a:gd name="connsiteY3" fmla="*/ 1408107 h 1766756"/>
                  <a:gd name="connsiteX4" fmla="*/ 2085377 w 2455042"/>
                  <a:gd name="connsiteY4" fmla="*/ 1350051 h 1766756"/>
                  <a:gd name="connsiteX5" fmla="*/ 1649949 w 2455042"/>
                  <a:gd name="connsiteY5" fmla="*/ 1248451 h 1766756"/>
                  <a:gd name="connsiteX6" fmla="*/ 1200006 w 2455042"/>
                  <a:gd name="connsiteY6" fmla="*/ 1480680 h 1766756"/>
                  <a:gd name="connsiteX7" fmla="*/ 808120 w 2455042"/>
                  <a:gd name="connsiteY7" fmla="*/ 1059766 h 1766756"/>
                  <a:gd name="connsiteX8" fmla="*/ 285606 w 2455042"/>
                  <a:gd name="connsiteY8" fmla="*/ 1524222 h 1766756"/>
                  <a:gd name="connsiteX0" fmla="*/ 285606 w 2455042"/>
                  <a:gd name="connsiteY0" fmla="*/ 1478515 h 1721049"/>
                  <a:gd name="connsiteX1" fmla="*/ 13100 w 2455042"/>
                  <a:gd name="connsiteY1" fmla="*/ 1267334 h 1721049"/>
                  <a:gd name="connsiteX2" fmla="*/ 1245364 w 2455042"/>
                  <a:gd name="connsiteY2" fmla="*/ 234 h 1721049"/>
                  <a:gd name="connsiteX3" fmla="*/ 2419207 w 2455042"/>
                  <a:gd name="connsiteY3" fmla="*/ 1362400 h 1721049"/>
                  <a:gd name="connsiteX4" fmla="*/ 2085377 w 2455042"/>
                  <a:gd name="connsiteY4" fmla="*/ 1304344 h 1721049"/>
                  <a:gd name="connsiteX5" fmla="*/ 1649949 w 2455042"/>
                  <a:gd name="connsiteY5" fmla="*/ 1202744 h 1721049"/>
                  <a:gd name="connsiteX6" fmla="*/ 1200006 w 2455042"/>
                  <a:gd name="connsiteY6" fmla="*/ 1434973 h 1721049"/>
                  <a:gd name="connsiteX7" fmla="*/ 808120 w 2455042"/>
                  <a:gd name="connsiteY7" fmla="*/ 1014059 h 1721049"/>
                  <a:gd name="connsiteX8" fmla="*/ 285606 w 2455042"/>
                  <a:gd name="connsiteY8" fmla="*/ 1478515 h 1721049"/>
                  <a:gd name="connsiteX0" fmla="*/ 285606 w 2455042"/>
                  <a:gd name="connsiteY0" fmla="*/ 1479152 h 1721686"/>
                  <a:gd name="connsiteX1" fmla="*/ 13100 w 2455042"/>
                  <a:gd name="connsiteY1" fmla="*/ 1267971 h 1721686"/>
                  <a:gd name="connsiteX2" fmla="*/ 1245364 w 2455042"/>
                  <a:gd name="connsiteY2" fmla="*/ 871 h 1721686"/>
                  <a:gd name="connsiteX3" fmla="*/ 2419207 w 2455042"/>
                  <a:gd name="connsiteY3" fmla="*/ 1363037 h 1721686"/>
                  <a:gd name="connsiteX4" fmla="*/ 2085377 w 2455042"/>
                  <a:gd name="connsiteY4" fmla="*/ 1304981 h 1721686"/>
                  <a:gd name="connsiteX5" fmla="*/ 1649949 w 2455042"/>
                  <a:gd name="connsiteY5" fmla="*/ 1203381 h 1721686"/>
                  <a:gd name="connsiteX6" fmla="*/ 1200006 w 2455042"/>
                  <a:gd name="connsiteY6" fmla="*/ 1435610 h 1721686"/>
                  <a:gd name="connsiteX7" fmla="*/ 808120 w 2455042"/>
                  <a:gd name="connsiteY7" fmla="*/ 1014696 h 1721686"/>
                  <a:gd name="connsiteX8" fmla="*/ 285606 w 2455042"/>
                  <a:gd name="connsiteY8" fmla="*/ 1479152 h 1721686"/>
                  <a:gd name="connsiteX0" fmla="*/ 285606 w 2442620"/>
                  <a:gd name="connsiteY0" fmla="*/ 1612990 h 1855524"/>
                  <a:gd name="connsiteX1" fmla="*/ 13100 w 2442620"/>
                  <a:gd name="connsiteY1" fmla="*/ 1401809 h 1855524"/>
                  <a:gd name="connsiteX2" fmla="*/ 1245364 w 2442620"/>
                  <a:gd name="connsiteY2" fmla="*/ 134709 h 1855524"/>
                  <a:gd name="connsiteX3" fmla="*/ 1392320 w 2442620"/>
                  <a:gd name="connsiteY3" fmla="*/ 190229 h 1855524"/>
                  <a:gd name="connsiteX4" fmla="*/ 2419207 w 2442620"/>
                  <a:gd name="connsiteY4" fmla="*/ 1496875 h 1855524"/>
                  <a:gd name="connsiteX5" fmla="*/ 2085377 w 2442620"/>
                  <a:gd name="connsiteY5" fmla="*/ 1438819 h 1855524"/>
                  <a:gd name="connsiteX6" fmla="*/ 1649949 w 2442620"/>
                  <a:gd name="connsiteY6" fmla="*/ 1337219 h 1855524"/>
                  <a:gd name="connsiteX7" fmla="*/ 1200006 w 2442620"/>
                  <a:gd name="connsiteY7" fmla="*/ 1569448 h 1855524"/>
                  <a:gd name="connsiteX8" fmla="*/ 808120 w 2442620"/>
                  <a:gd name="connsiteY8" fmla="*/ 1148534 h 1855524"/>
                  <a:gd name="connsiteX9" fmla="*/ 285606 w 2442620"/>
                  <a:gd name="connsiteY9" fmla="*/ 1612990 h 1855524"/>
                  <a:gd name="connsiteX0" fmla="*/ 285606 w 2442620"/>
                  <a:gd name="connsiteY0" fmla="*/ 1422949 h 1665483"/>
                  <a:gd name="connsiteX1" fmla="*/ 13100 w 2442620"/>
                  <a:gd name="connsiteY1" fmla="*/ 1211768 h 1665483"/>
                  <a:gd name="connsiteX2" fmla="*/ 1392320 w 2442620"/>
                  <a:gd name="connsiteY2" fmla="*/ 188 h 1665483"/>
                  <a:gd name="connsiteX3" fmla="*/ 2419207 w 2442620"/>
                  <a:gd name="connsiteY3" fmla="*/ 1306834 h 1665483"/>
                  <a:gd name="connsiteX4" fmla="*/ 2085377 w 2442620"/>
                  <a:gd name="connsiteY4" fmla="*/ 1248778 h 1665483"/>
                  <a:gd name="connsiteX5" fmla="*/ 1649949 w 2442620"/>
                  <a:gd name="connsiteY5" fmla="*/ 1147178 h 1665483"/>
                  <a:gd name="connsiteX6" fmla="*/ 1200006 w 2442620"/>
                  <a:gd name="connsiteY6" fmla="*/ 1379407 h 1665483"/>
                  <a:gd name="connsiteX7" fmla="*/ 808120 w 2442620"/>
                  <a:gd name="connsiteY7" fmla="*/ 958493 h 1665483"/>
                  <a:gd name="connsiteX8" fmla="*/ 285606 w 2442620"/>
                  <a:gd name="connsiteY8" fmla="*/ 1422949 h 1665483"/>
                  <a:gd name="connsiteX0" fmla="*/ 285606 w 2442620"/>
                  <a:gd name="connsiteY0" fmla="*/ 1438186 h 1680720"/>
                  <a:gd name="connsiteX1" fmla="*/ 13100 w 2442620"/>
                  <a:gd name="connsiteY1" fmla="*/ 1227005 h 1680720"/>
                  <a:gd name="connsiteX2" fmla="*/ 1293260 w 2442620"/>
                  <a:gd name="connsiteY2" fmla="*/ 185 h 1680720"/>
                  <a:gd name="connsiteX3" fmla="*/ 2419207 w 2442620"/>
                  <a:gd name="connsiteY3" fmla="*/ 1322071 h 1680720"/>
                  <a:gd name="connsiteX4" fmla="*/ 2085377 w 2442620"/>
                  <a:gd name="connsiteY4" fmla="*/ 1264015 h 1680720"/>
                  <a:gd name="connsiteX5" fmla="*/ 1649949 w 2442620"/>
                  <a:gd name="connsiteY5" fmla="*/ 1162415 h 1680720"/>
                  <a:gd name="connsiteX6" fmla="*/ 1200006 w 2442620"/>
                  <a:gd name="connsiteY6" fmla="*/ 1394644 h 1680720"/>
                  <a:gd name="connsiteX7" fmla="*/ 808120 w 2442620"/>
                  <a:gd name="connsiteY7" fmla="*/ 973730 h 1680720"/>
                  <a:gd name="connsiteX8" fmla="*/ 285606 w 2442620"/>
                  <a:gd name="connsiteY8" fmla="*/ 1438186 h 1680720"/>
                  <a:gd name="connsiteX0" fmla="*/ 285606 w 2442620"/>
                  <a:gd name="connsiteY0" fmla="*/ 1440018 h 1682552"/>
                  <a:gd name="connsiteX1" fmla="*/ 13100 w 2442620"/>
                  <a:gd name="connsiteY1" fmla="*/ 1228837 h 1682552"/>
                  <a:gd name="connsiteX2" fmla="*/ 1293260 w 2442620"/>
                  <a:gd name="connsiteY2" fmla="*/ 2017 h 1682552"/>
                  <a:gd name="connsiteX3" fmla="*/ 2419207 w 2442620"/>
                  <a:gd name="connsiteY3" fmla="*/ 1323903 h 1682552"/>
                  <a:gd name="connsiteX4" fmla="*/ 2085377 w 2442620"/>
                  <a:gd name="connsiteY4" fmla="*/ 1265847 h 1682552"/>
                  <a:gd name="connsiteX5" fmla="*/ 1649949 w 2442620"/>
                  <a:gd name="connsiteY5" fmla="*/ 1164247 h 1682552"/>
                  <a:gd name="connsiteX6" fmla="*/ 1200006 w 2442620"/>
                  <a:gd name="connsiteY6" fmla="*/ 1396476 h 1682552"/>
                  <a:gd name="connsiteX7" fmla="*/ 808120 w 2442620"/>
                  <a:gd name="connsiteY7" fmla="*/ 975562 h 1682552"/>
                  <a:gd name="connsiteX8" fmla="*/ 285606 w 2442620"/>
                  <a:gd name="connsiteY8" fmla="*/ 1440018 h 1682552"/>
                  <a:gd name="connsiteX0" fmla="*/ 285606 w 2442620"/>
                  <a:gd name="connsiteY0" fmla="*/ 1440005 h 1682539"/>
                  <a:gd name="connsiteX1" fmla="*/ 13100 w 2442620"/>
                  <a:gd name="connsiteY1" fmla="*/ 1228824 h 1682539"/>
                  <a:gd name="connsiteX2" fmla="*/ 1293260 w 2442620"/>
                  <a:gd name="connsiteY2" fmla="*/ 2004 h 1682539"/>
                  <a:gd name="connsiteX3" fmla="*/ 2419207 w 2442620"/>
                  <a:gd name="connsiteY3" fmla="*/ 1323890 h 1682539"/>
                  <a:gd name="connsiteX4" fmla="*/ 2085377 w 2442620"/>
                  <a:gd name="connsiteY4" fmla="*/ 1265834 h 1682539"/>
                  <a:gd name="connsiteX5" fmla="*/ 1649949 w 2442620"/>
                  <a:gd name="connsiteY5" fmla="*/ 1164234 h 1682539"/>
                  <a:gd name="connsiteX6" fmla="*/ 1200006 w 2442620"/>
                  <a:gd name="connsiteY6" fmla="*/ 1396463 h 1682539"/>
                  <a:gd name="connsiteX7" fmla="*/ 808120 w 2442620"/>
                  <a:gd name="connsiteY7" fmla="*/ 975549 h 1682539"/>
                  <a:gd name="connsiteX8" fmla="*/ 285606 w 2442620"/>
                  <a:gd name="connsiteY8" fmla="*/ 1440005 h 1682539"/>
                  <a:gd name="connsiteX0" fmla="*/ 285606 w 2419732"/>
                  <a:gd name="connsiteY0" fmla="*/ 1440005 h 1711144"/>
                  <a:gd name="connsiteX1" fmla="*/ 13100 w 2419732"/>
                  <a:gd name="connsiteY1" fmla="*/ 1228824 h 1711144"/>
                  <a:gd name="connsiteX2" fmla="*/ 1293260 w 2419732"/>
                  <a:gd name="connsiteY2" fmla="*/ 2004 h 1711144"/>
                  <a:gd name="connsiteX3" fmla="*/ 2419207 w 2419732"/>
                  <a:gd name="connsiteY3" fmla="*/ 1323890 h 1711144"/>
                  <a:gd name="connsiteX4" fmla="*/ 2085377 w 2419732"/>
                  <a:gd name="connsiteY4" fmla="*/ 1265834 h 1711144"/>
                  <a:gd name="connsiteX5" fmla="*/ 1649949 w 2419732"/>
                  <a:gd name="connsiteY5" fmla="*/ 1164234 h 1711144"/>
                  <a:gd name="connsiteX6" fmla="*/ 1200006 w 2419732"/>
                  <a:gd name="connsiteY6" fmla="*/ 1396463 h 1711144"/>
                  <a:gd name="connsiteX7" fmla="*/ 808120 w 2419732"/>
                  <a:gd name="connsiteY7" fmla="*/ 975549 h 1711144"/>
                  <a:gd name="connsiteX8" fmla="*/ 285606 w 2419732"/>
                  <a:gd name="connsiteY8" fmla="*/ 1440005 h 1711144"/>
                  <a:gd name="connsiteX0" fmla="*/ 285606 w 2419397"/>
                  <a:gd name="connsiteY0" fmla="*/ 1440005 h 1774568"/>
                  <a:gd name="connsiteX1" fmla="*/ 13100 w 2419397"/>
                  <a:gd name="connsiteY1" fmla="*/ 1228824 h 1774568"/>
                  <a:gd name="connsiteX2" fmla="*/ 1293260 w 2419397"/>
                  <a:gd name="connsiteY2" fmla="*/ 2004 h 1774568"/>
                  <a:gd name="connsiteX3" fmla="*/ 2419207 w 2419397"/>
                  <a:gd name="connsiteY3" fmla="*/ 1323890 h 1774568"/>
                  <a:gd name="connsiteX4" fmla="*/ 2085377 w 2419397"/>
                  <a:gd name="connsiteY4" fmla="*/ 1265834 h 1774568"/>
                  <a:gd name="connsiteX5" fmla="*/ 1649949 w 2419397"/>
                  <a:gd name="connsiteY5" fmla="*/ 1164234 h 1774568"/>
                  <a:gd name="connsiteX6" fmla="*/ 1200006 w 2419397"/>
                  <a:gd name="connsiteY6" fmla="*/ 1396463 h 1774568"/>
                  <a:gd name="connsiteX7" fmla="*/ 808120 w 2419397"/>
                  <a:gd name="connsiteY7" fmla="*/ 975549 h 1774568"/>
                  <a:gd name="connsiteX8" fmla="*/ 285606 w 2419397"/>
                  <a:gd name="connsiteY8" fmla="*/ 1440005 h 1774568"/>
                  <a:gd name="connsiteX0" fmla="*/ 285606 w 2419397"/>
                  <a:gd name="connsiteY0" fmla="*/ 1440005 h 1774568"/>
                  <a:gd name="connsiteX1" fmla="*/ 13100 w 2419397"/>
                  <a:gd name="connsiteY1" fmla="*/ 1228824 h 1774568"/>
                  <a:gd name="connsiteX2" fmla="*/ 1293260 w 2419397"/>
                  <a:gd name="connsiteY2" fmla="*/ 2004 h 1774568"/>
                  <a:gd name="connsiteX3" fmla="*/ 2419207 w 2419397"/>
                  <a:gd name="connsiteY3" fmla="*/ 1323890 h 1774568"/>
                  <a:gd name="connsiteX4" fmla="*/ 2085377 w 2419397"/>
                  <a:gd name="connsiteY4" fmla="*/ 1265834 h 1774568"/>
                  <a:gd name="connsiteX5" fmla="*/ 1649949 w 2419397"/>
                  <a:gd name="connsiteY5" fmla="*/ 1164234 h 1774568"/>
                  <a:gd name="connsiteX6" fmla="*/ 1200006 w 2419397"/>
                  <a:gd name="connsiteY6" fmla="*/ 1396463 h 1774568"/>
                  <a:gd name="connsiteX7" fmla="*/ 808120 w 2419397"/>
                  <a:gd name="connsiteY7" fmla="*/ 975549 h 1774568"/>
                  <a:gd name="connsiteX8" fmla="*/ 285606 w 2419397"/>
                  <a:gd name="connsiteY8" fmla="*/ 1440005 h 1774568"/>
                  <a:gd name="connsiteX0" fmla="*/ 285606 w 2419386"/>
                  <a:gd name="connsiteY0" fmla="*/ 1440005 h 1772172"/>
                  <a:gd name="connsiteX1" fmla="*/ 13100 w 2419386"/>
                  <a:gd name="connsiteY1" fmla="*/ 1228824 h 1772172"/>
                  <a:gd name="connsiteX2" fmla="*/ 1293260 w 2419386"/>
                  <a:gd name="connsiteY2" fmla="*/ 2004 h 1772172"/>
                  <a:gd name="connsiteX3" fmla="*/ 2419207 w 2419386"/>
                  <a:gd name="connsiteY3" fmla="*/ 1323890 h 1772172"/>
                  <a:gd name="connsiteX4" fmla="*/ 2047277 w 2419386"/>
                  <a:gd name="connsiteY4" fmla="*/ 1258214 h 1772172"/>
                  <a:gd name="connsiteX5" fmla="*/ 1649949 w 2419386"/>
                  <a:gd name="connsiteY5" fmla="*/ 1164234 h 1772172"/>
                  <a:gd name="connsiteX6" fmla="*/ 1200006 w 2419386"/>
                  <a:gd name="connsiteY6" fmla="*/ 1396463 h 1772172"/>
                  <a:gd name="connsiteX7" fmla="*/ 808120 w 2419386"/>
                  <a:gd name="connsiteY7" fmla="*/ 975549 h 1772172"/>
                  <a:gd name="connsiteX8" fmla="*/ 285606 w 2419386"/>
                  <a:gd name="connsiteY8" fmla="*/ 1440005 h 1772172"/>
                  <a:gd name="connsiteX0" fmla="*/ 285606 w 2419386"/>
                  <a:gd name="connsiteY0" fmla="*/ 1440005 h 1772172"/>
                  <a:gd name="connsiteX1" fmla="*/ 13100 w 2419386"/>
                  <a:gd name="connsiteY1" fmla="*/ 1228824 h 1772172"/>
                  <a:gd name="connsiteX2" fmla="*/ 1293260 w 2419386"/>
                  <a:gd name="connsiteY2" fmla="*/ 2004 h 1772172"/>
                  <a:gd name="connsiteX3" fmla="*/ 2419207 w 2419386"/>
                  <a:gd name="connsiteY3" fmla="*/ 1323890 h 1772172"/>
                  <a:gd name="connsiteX4" fmla="*/ 2047277 w 2419386"/>
                  <a:gd name="connsiteY4" fmla="*/ 1258214 h 1772172"/>
                  <a:gd name="connsiteX5" fmla="*/ 1649949 w 2419386"/>
                  <a:gd name="connsiteY5" fmla="*/ 1164234 h 1772172"/>
                  <a:gd name="connsiteX6" fmla="*/ 1200006 w 2419386"/>
                  <a:gd name="connsiteY6" fmla="*/ 1396463 h 1772172"/>
                  <a:gd name="connsiteX7" fmla="*/ 808120 w 2419386"/>
                  <a:gd name="connsiteY7" fmla="*/ 975549 h 1772172"/>
                  <a:gd name="connsiteX8" fmla="*/ 285606 w 2419386"/>
                  <a:gd name="connsiteY8" fmla="*/ 1440005 h 1772172"/>
                  <a:gd name="connsiteX0" fmla="*/ 285606 w 2419406"/>
                  <a:gd name="connsiteY0" fmla="*/ 1440005 h 1772172"/>
                  <a:gd name="connsiteX1" fmla="*/ 13100 w 2419406"/>
                  <a:gd name="connsiteY1" fmla="*/ 1228824 h 1772172"/>
                  <a:gd name="connsiteX2" fmla="*/ 1293260 w 2419406"/>
                  <a:gd name="connsiteY2" fmla="*/ 2004 h 1772172"/>
                  <a:gd name="connsiteX3" fmla="*/ 2419207 w 2419406"/>
                  <a:gd name="connsiteY3" fmla="*/ 1323890 h 1772172"/>
                  <a:gd name="connsiteX4" fmla="*/ 2047277 w 2419406"/>
                  <a:gd name="connsiteY4" fmla="*/ 1258214 h 1772172"/>
                  <a:gd name="connsiteX5" fmla="*/ 1649949 w 2419406"/>
                  <a:gd name="connsiteY5" fmla="*/ 1164234 h 1772172"/>
                  <a:gd name="connsiteX6" fmla="*/ 1200006 w 2419406"/>
                  <a:gd name="connsiteY6" fmla="*/ 1396463 h 1772172"/>
                  <a:gd name="connsiteX7" fmla="*/ 808120 w 2419406"/>
                  <a:gd name="connsiteY7" fmla="*/ 975549 h 1772172"/>
                  <a:gd name="connsiteX8" fmla="*/ 285606 w 2419406"/>
                  <a:gd name="connsiteY8" fmla="*/ 1440005 h 1772172"/>
                  <a:gd name="connsiteX0" fmla="*/ 285606 w 2419406"/>
                  <a:gd name="connsiteY0" fmla="*/ 1440005 h 1772172"/>
                  <a:gd name="connsiteX1" fmla="*/ 13100 w 2419406"/>
                  <a:gd name="connsiteY1" fmla="*/ 1228824 h 1772172"/>
                  <a:gd name="connsiteX2" fmla="*/ 1293260 w 2419406"/>
                  <a:gd name="connsiteY2" fmla="*/ 2004 h 1772172"/>
                  <a:gd name="connsiteX3" fmla="*/ 2419207 w 2419406"/>
                  <a:gd name="connsiteY3" fmla="*/ 1323890 h 1772172"/>
                  <a:gd name="connsiteX4" fmla="*/ 2047277 w 2419406"/>
                  <a:gd name="connsiteY4" fmla="*/ 1258214 h 1772172"/>
                  <a:gd name="connsiteX5" fmla="*/ 1649949 w 2419406"/>
                  <a:gd name="connsiteY5" fmla="*/ 1164234 h 1772172"/>
                  <a:gd name="connsiteX6" fmla="*/ 1200006 w 2419406"/>
                  <a:gd name="connsiteY6" fmla="*/ 1396463 h 1772172"/>
                  <a:gd name="connsiteX7" fmla="*/ 808120 w 2419406"/>
                  <a:gd name="connsiteY7" fmla="*/ 975549 h 1772172"/>
                  <a:gd name="connsiteX8" fmla="*/ 285606 w 2419406"/>
                  <a:gd name="connsiteY8" fmla="*/ 1440005 h 1772172"/>
                  <a:gd name="connsiteX0" fmla="*/ 285606 w 2419406"/>
                  <a:gd name="connsiteY0" fmla="*/ 1440005 h 1819809"/>
                  <a:gd name="connsiteX1" fmla="*/ 13100 w 2419406"/>
                  <a:gd name="connsiteY1" fmla="*/ 1228824 h 1819809"/>
                  <a:gd name="connsiteX2" fmla="*/ 1293260 w 2419406"/>
                  <a:gd name="connsiteY2" fmla="*/ 2004 h 1819809"/>
                  <a:gd name="connsiteX3" fmla="*/ 2419207 w 2419406"/>
                  <a:gd name="connsiteY3" fmla="*/ 1323890 h 1819809"/>
                  <a:gd name="connsiteX4" fmla="*/ 2047277 w 2419406"/>
                  <a:gd name="connsiteY4" fmla="*/ 1258214 h 1819809"/>
                  <a:gd name="connsiteX5" fmla="*/ 1649949 w 2419406"/>
                  <a:gd name="connsiteY5" fmla="*/ 1164234 h 1819809"/>
                  <a:gd name="connsiteX6" fmla="*/ 1200006 w 2419406"/>
                  <a:gd name="connsiteY6" fmla="*/ 1396463 h 1819809"/>
                  <a:gd name="connsiteX7" fmla="*/ 808120 w 2419406"/>
                  <a:gd name="connsiteY7" fmla="*/ 975549 h 1819809"/>
                  <a:gd name="connsiteX8" fmla="*/ 285606 w 2419406"/>
                  <a:gd name="connsiteY8" fmla="*/ 1440005 h 1819809"/>
                  <a:gd name="connsiteX0" fmla="*/ 285606 w 2419406"/>
                  <a:gd name="connsiteY0" fmla="*/ 1440005 h 1811158"/>
                  <a:gd name="connsiteX1" fmla="*/ 13100 w 2419406"/>
                  <a:gd name="connsiteY1" fmla="*/ 1228824 h 1811158"/>
                  <a:gd name="connsiteX2" fmla="*/ 1293260 w 2419406"/>
                  <a:gd name="connsiteY2" fmla="*/ 2004 h 1811158"/>
                  <a:gd name="connsiteX3" fmla="*/ 2419207 w 2419406"/>
                  <a:gd name="connsiteY3" fmla="*/ 1323890 h 1811158"/>
                  <a:gd name="connsiteX4" fmla="*/ 2047277 w 2419406"/>
                  <a:gd name="connsiteY4" fmla="*/ 1258214 h 1811158"/>
                  <a:gd name="connsiteX5" fmla="*/ 1611849 w 2419406"/>
                  <a:gd name="connsiteY5" fmla="*/ 1133754 h 1811158"/>
                  <a:gd name="connsiteX6" fmla="*/ 1200006 w 2419406"/>
                  <a:gd name="connsiteY6" fmla="*/ 1396463 h 1811158"/>
                  <a:gd name="connsiteX7" fmla="*/ 808120 w 2419406"/>
                  <a:gd name="connsiteY7" fmla="*/ 975549 h 1811158"/>
                  <a:gd name="connsiteX8" fmla="*/ 285606 w 2419406"/>
                  <a:gd name="connsiteY8" fmla="*/ 1440005 h 1811158"/>
                  <a:gd name="connsiteX0" fmla="*/ 285606 w 2419406"/>
                  <a:gd name="connsiteY0" fmla="*/ 1440005 h 1816623"/>
                  <a:gd name="connsiteX1" fmla="*/ 13100 w 2419406"/>
                  <a:gd name="connsiteY1" fmla="*/ 1228824 h 1816623"/>
                  <a:gd name="connsiteX2" fmla="*/ 1293260 w 2419406"/>
                  <a:gd name="connsiteY2" fmla="*/ 2004 h 1816623"/>
                  <a:gd name="connsiteX3" fmla="*/ 2419207 w 2419406"/>
                  <a:gd name="connsiteY3" fmla="*/ 1323890 h 1816623"/>
                  <a:gd name="connsiteX4" fmla="*/ 2047277 w 2419406"/>
                  <a:gd name="connsiteY4" fmla="*/ 1258214 h 1816623"/>
                  <a:gd name="connsiteX5" fmla="*/ 1611849 w 2419406"/>
                  <a:gd name="connsiteY5" fmla="*/ 1133754 h 1816623"/>
                  <a:gd name="connsiteX6" fmla="*/ 1200006 w 2419406"/>
                  <a:gd name="connsiteY6" fmla="*/ 1396463 h 1816623"/>
                  <a:gd name="connsiteX7" fmla="*/ 808120 w 2419406"/>
                  <a:gd name="connsiteY7" fmla="*/ 975549 h 1816623"/>
                  <a:gd name="connsiteX8" fmla="*/ 285606 w 2419406"/>
                  <a:gd name="connsiteY8" fmla="*/ 1440005 h 1816623"/>
                  <a:gd name="connsiteX0" fmla="*/ 285606 w 2419439"/>
                  <a:gd name="connsiteY0" fmla="*/ 1440005 h 1816623"/>
                  <a:gd name="connsiteX1" fmla="*/ 13100 w 2419439"/>
                  <a:gd name="connsiteY1" fmla="*/ 1228824 h 1816623"/>
                  <a:gd name="connsiteX2" fmla="*/ 1293260 w 2419439"/>
                  <a:gd name="connsiteY2" fmla="*/ 2004 h 1816623"/>
                  <a:gd name="connsiteX3" fmla="*/ 2419207 w 2419439"/>
                  <a:gd name="connsiteY3" fmla="*/ 1323890 h 1816623"/>
                  <a:gd name="connsiteX4" fmla="*/ 2047277 w 2419439"/>
                  <a:gd name="connsiteY4" fmla="*/ 1258214 h 1816623"/>
                  <a:gd name="connsiteX5" fmla="*/ 1611849 w 2419439"/>
                  <a:gd name="connsiteY5" fmla="*/ 1133754 h 1816623"/>
                  <a:gd name="connsiteX6" fmla="*/ 1200006 w 2419439"/>
                  <a:gd name="connsiteY6" fmla="*/ 1396463 h 1816623"/>
                  <a:gd name="connsiteX7" fmla="*/ 808120 w 2419439"/>
                  <a:gd name="connsiteY7" fmla="*/ 975549 h 1816623"/>
                  <a:gd name="connsiteX8" fmla="*/ 285606 w 2419439"/>
                  <a:gd name="connsiteY8" fmla="*/ 1440005 h 1816623"/>
                  <a:gd name="connsiteX0" fmla="*/ 285606 w 2419439"/>
                  <a:gd name="connsiteY0" fmla="*/ 1440005 h 1816623"/>
                  <a:gd name="connsiteX1" fmla="*/ 13100 w 2419439"/>
                  <a:gd name="connsiteY1" fmla="*/ 1228824 h 1816623"/>
                  <a:gd name="connsiteX2" fmla="*/ 1293260 w 2419439"/>
                  <a:gd name="connsiteY2" fmla="*/ 2004 h 1816623"/>
                  <a:gd name="connsiteX3" fmla="*/ 2419207 w 2419439"/>
                  <a:gd name="connsiteY3" fmla="*/ 1323890 h 1816623"/>
                  <a:gd name="connsiteX4" fmla="*/ 2047277 w 2419439"/>
                  <a:gd name="connsiteY4" fmla="*/ 1258214 h 1816623"/>
                  <a:gd name="connsiteX5" fmla="*/ 1611849 w 2419439"/>
                  <a:gd name="connsiteY5" fmla="*/ 1133754 h 1816623"/>
                  <a:gd name="connsiteX6" fmla="*/ 1200006 w 2419439"/>
                  <a:gd name="connsiteY6" fmla="*/ 1396463 h 1816623"/>
                  <a:gd name="connsiteX7" fmla="*/ 808120 w 2419439"/>
                  <a:gd name="connsiteY7" fmla="*/ 975549 h 1816623"/>
                  <a:gd name="connsiteX8" fmla="*/ 285606 w 2419439"/>
                  <a:gd name="connsiteY8" fmla="*/ 1440005 h 1816623"/>
                  <a:gd name="connsiteX0" fmla="*/ 285606 w 2419439"/>
                  <a:gd name="connsiteY0" fmla="*/ 1440005 h 1845063"/>
                  <a:gd name="connsiteX1" fmla="*/ 13100 w 2419439"/>
                  <a:gd name="connsiteY1" fmla="*/ 1228824 h 1845063"/>
                  <a:gd name="connsiteX2" fmla="*/ 1293260 w 2419439"/>
                  <a:gd name="connsiteY2" fmla="*/ 2004 h 1845063"/>
                  <a:gd name="connsiteX3" fmla="*/ 2419207 w 2419439"/>
                  <a:gd name="connsiteY3" fmla="*/ 1323890 h 1845063"/>
                  <a:gd name="connsiteX4" fmla="*/ 2047277 w 2419439"/>
                  <a:gd name="connsiteY4" fmla="*/ 1258214 h 1845063"/>
                  <a:gd name="connsiteX5" fmla="*/ 1611849 w 2419439"/>
                  <a:gd name="connsiteY5" fmla="*/ 1133754 h 1845063"/>
                  <a:gd name="connsiteX6" fmla="*/ 1200006 w 2419439"/>
                  <a:gd name="connsiteY6" fmla="*/ 1396463 h 1845063"/>
                  <a:gd name="connsiteX7" fmla="*/ 808120 w 2419439"/>
                  <a:gd name="connsiteY7" fmla="*/ 975549 h 1845063"/>
                  <a:gd name="connsiteX8" fmla="*/ 285606 w 2419439"/>
                  <a:gd name="connsiteY8" fmla="*/ 1440005 h 1845063"/>
                  <a:gd name="connsiteX0" fmla="*/ 285606 w 2419439"/>
                  <a:gd name="connsiteY0" fmla="*/ 1440005 h 1845063"/>
                  <a:gd name="connsiteX1" fmla="*/ 13100 w 2419439"/>
                  <a:gd name="connsiteY1" fmla="*/ 1228824 h 1845063"/>
                  <a:gd name="connsiteX2" fmla="*/ 1293260 w 2419439"/>
                  <a:gd name="connsiteY2" fmla="*/ 2004 h 1845063"/>
                  <a:gd name="connsiteX3" fmla="*/ 2419207 w 2419439"/>
                  <a:gd name="connsiteY3" fmla="*/ 1323890 h 1845063"/>
                  <a:gd name="connsiteX4" fmla="*/ 2047277 w 2419439"/>
                  <a:gd name="connsiteY4" fmla="*/ 1258214 h 1845063"/>
                  <a:gd name="connsiteX5" fmla="*/ 1611849 w 2419439"/>
                  <a:gd name="connsiteY5" fmla="*/ 1133754 h 1845063"/>
                  <a:gd name="connsiteX6" fmla="*/ 1200006 w 2419439"/>
                  <a:gd name="connsiteY6" fmla="*/ 1396463 h 1845063"/>
                  <a:gd name="connsiteX7" fmla="*/ 808120 w 2419439"/>
                  <a:gd name="connsiteY7" fmla="*/ 975549 h 1845063"/>
                  <a:gd name="connsiteX8" fmla="*/ 285606 w 2419439"/>
                  <a:gd name="connsiteY8" fmla="*/ 1440005 h 1845063"/>
                  <a:gd name="connsiteX0" fmla="*/ 285606 w 2419439"/>
                  <a:gd name="connsiteY0" fmla="*/ 1440005 h 1845063"/>
                  <a:gd name="connsiteX1" fmla="*/ 13100 w 2419439"/>
                  <a:gd name="connsiteY1" fmla="*/ 1228824 h 1845063"/>
                  <a:gd name="connsiteX2" fmla="*/ 1293260 w 2419439"/>
                  <a:gd name="connsiteY2" fmla="*/ 2004 h 1845063"/>
                  <a:gd name="connsiteX3" fmla="*/ 2419207 w 2419439"/>
                  <a:gd name="connsiteY3" fmla="*/ 1323890 h 1845063"/>
                  <a:gd name="connsiteX4" fmla="*/ 2047277 w 2419439"/>
                  <a:gd name="connsiteY4" fmla="*/ 1258214 h 1845063"/>
                  <a:gd name="connsiteX5" fmla="*/ 1611849 w 2419439"/>
                  <a:gd name="connsiteY5" fmla="*/ 1133754 h 1845063"/>
                  <a:gd name="connsiteX6" fmla="*/ 1200006 w 2419439"/>
                  <a:gd name="connsiteY6" fmla="*/ 1396463 h 1845063"/>
                  <a:gd name="connsiteX7" fmla="*/ 785260 w 2419439"/>
                  <a:gd name="connsiteY7" fmla="*/ 952689 h 1845063"/>
                  <a:gd name="connsiteX8" fmla="*/ 285606 w 2419439"/>
                  <a:gd name="connsiteY8" fmla="*/ 1440005 h 1845063"/>
                  <a:gd name="connsiteX0" fmla="*/ 285606 w 2419439"/>
                  <a:gd name="connsiteY0" fmla="*/ 1440005 h 1845063"/>
                  <a:gd name="connsiteX1" fmla="*/ 13100 w 2419439"/>
                  <a:gd name="connsiteY1" fmla="*/ 1228824 h 1845063"/>
                  <a:gd name="connsiteX2" fmla="*/ 1293260 w 2419439"/>
                  <a:gd name="connsiteY2" fmla="*/ 2004 h 1845063"/>
                  <a:gd name="connsiteX3" fmla="*/ 2419207 w 2419439"/>
                  <a:gd name="connsiteY3" fmla="*/ 1323890 h 1845063"/>
                  <a:gd name="connsiteX4" fmla="*/ 2047277 w 2419439"/>
                  <a:gd name="connsiteY4" fmla="*/ 1258214 h 1845063"/>
                  <a:gd name="connsiteX5" fmla="*/ 1611849 w 2419439"/>
                  <a:gd name="connsiteY5" fmla="*/ 1133754 h 1845063"/>
                  <a:gd name="connsiteX6" fmla="*/ 1200006 w 2419439"/>
                  <a:gd name="connsiteY6" fmla="*/ 1396463 h 1845063"/>
                  <a:gd name="connsiteX7" fmla="*/ 785260 w 2419439"/>
                  <a:gd name="connsiteY7" fmla="*/ 952689 h 1845063"/>
                  <a:gd name="connsiteX8" fmla="*/ 285606 w 2419439"/>
                  <a:gd name="connsiteY8" fmla="*/ 1440005 h 1845063"/>
                  <a:gd name="connsiteX0" fmla="*/ 285606 w 2419439"/>
                  <a:gd name="connsiteY0" fmla="*/ 1440005 h 1845063"/>
                  <a:gd name="connsiteX1" fmla="*/ 13100 w 2419439"/>
                  <a:gd name="connsiteY1" fmla="*/ 1228824 h 1845063"/>
                  <a:gd name="connsiteX2" fmla="*/ 1293260 w 2419439"/>
                  <a:gd name="connsiteY2" fmla="*/ 2004 h 1845063"/>
                  <a:gd name="connsiteX3" fmla="*/ 2419207 w 2419439"/>
                  <a:gd name="connsiteY3" fmla="*/ 1323890 h 1845063"/>
                  <a:gd name="connsiteX4" fmla="*/ 2047277 w 2419439"/>
                  <a:gd name="connsiteY4" fmla="*/ 1258214 h 1845063"/>
                  <a:gd name="connsiteX5" fmla="*/ 1611849 w 2419439"/>
                  <a:gd name="connsiteY5" fmla="*/ 1133754 h 1845063"/>
                  <a:gd name="connsiteX6" fmla="*/ 1200006 w 2419439"/>
                  <a:gd name="connsiteY6" fmla="*/ 1396463 h 1845063"/>
                  <a:gd name="connsiteX7" fmla="*/ 785260 w 2419439"/>
                  <a:gd name="connsiteY7" fmla="*/ 952689 h 1845063"/>
                  <a:gd name="connsiteX8" fmla="*/ 285606 w 2419439"/>
                  <a:gd name="connsiteY8" fmla="*/ 1440005 h 1845063"/>
                  <a:gd name="connsiteX0" fmla="*/ 285606 w 2419439"/>
                  <a:gd name="connsiteY0" fmla="*/ 1440005 h 1845063"/>
                  <a:gd name="connsiteX1" fmla="*/ 13100 w 2419439"/>
                  <a:gd name="connsiteY1" fmla="*/ 1228824 h 1845063"/>
                  <a:gd name="connsiteX2" fmla="*/ 1293260 w 2419439"/>
                  <a:gd name="connsiteY2" fmla="*/ 2004 h 1845063"/>
                  <a:gd name="connsiteX3" fmla="*/ 2419207 w 2419439"/>
                  <a:gd name="connsiteY3" fmla="*/ 1323890 h 1845063"/>
                  <a:gd name="connsiteX4" fmla="*/ 2047277 w 2419439"/>
                  <a:gd name="connsiteY4" fmla="*/ 1258214 h 1845063"/>
                  <a:gd name="connsiteX5" fmla="*/ 1611849 w 2419439"/>
                  <a:gd name="connsiteY5" fmla="*/ 1133754 h 1845063"/>
                  <a:gd name="connsiteX6" fmla="*/ 1200006 w 2419439"/>
                  <a:gd name="connsiteY6" fmla="*/ 1396463 h 1845063"/>
                  <a:gd name="connsiteX7" fmla="*/ 785260 w 2419439"/>
                  <a:gd name="connsiteY7" fmla="*/ 952689 h 1845063"/>
                  <a:gd name="connsiteX8" fmla="*/ 285606 w 2419439"/>
                  <a:gd name="connsiteY8" fmla="*/ 1440005 h 1845063"/>
                  <a:gd name="connsiteX0" fmla="*/ 285606 w 2419439"/>
                  <a:gd name="connsiteY0" fmla="*/ 1440005 h 1845063"/>
                  <a:gd name="connsiteX1" fmla="*/ 13100 w 2419439"/>
                  <a:gd name="connsiteY1" fmla="*/ 1228824 h 1845063"/>
                  <a:gd name="connsiteX2" fmla="*/ 1293260 w 2419439"/>
                  <a:gd name="connsiteY2" fmla="*/ 2004 h 1845063"/>
                  <a:gd name="connsiteX3" fmla="*/ 2419207 w 2419439"/>
                  <a:gd name="connsiteY3" fmla="*/ 1323890 h 1845063"/>
                  <a:gd name="connsiteX4" fmla="*/ 2047277 w 2419439"/>
                  <a:gd name="connsiteY4" fmla="*/ 1258214 h 1845063"/>
                  <a:gd name="connsiteX5" fmla="*/ 1611849 w 2419439"/>
                  <a:gd name="connsiteY5" fmla="*/ 1133754 h 1845063"/>
                  <a:gd name="connsiteX6" fmla="*/ 1200006 w 2419439"/>
                  <a:gd name="connsiteY6" fmla="*/ 1396463 h 1845063"/>
                  <a:gd name="connsiteX7" fmla="*/ 785260 w 2419439"/>
                  <a:gd name="connsiteY7" fmla="*/ 952689 h 1845063"/>
                  <a:gd name="connsiteX8" fmla="*/ 285606 w 2419439"/>
                  <a:gd name="connsiteY8" fmla="*/ 1440005 h 1845063"/>
                  <a:gd name="connsiteX0" fmla="*/ 285606 w 2419439"/>
                  <a:gd name="connsiteY0" fmla="*/ 1440005 h 1845063"/>
                  <a:gd name="connsiteX1" fmla="*/ 13100 w 2419439"/>
                  <a:gd name="connsiteY1" fmla="*/ 1228824 h 1845063"/>
                  <a:gd name="connsiteX2" fmla="*/ 1293260 w 2419439"/>
                  <a:gd name="connsiteY2" fmla="*/ 2004 h 1845063"/>
                  <a:gd name="connsiteX3" fmla="*/ 2419207 w 2419439"/>
                  <a:gd name="connsiteY3" fmla="*/ 1323890 h 1845063"/>
                  <a:gd name="connsiteX4" fmla="*/ 2047277 w 2419439"/>
                  <a:gd name="connsiteY4" fmla="*/ 1258214 h 1845063"/>
                  <a:gd name="connsiteX5" fmla="*/ 1611849 w 2419439"/>
                  <a:gd name="connsiteY5" fmla="*/ 1133754 h 1845063"/>
                  <a:gd name="connsiteX6" fmla="*/ 1200006 w 2419439"/>
                  <a:gd name="connsiteY6" fmla="*/ 1396463 h 1845063"/>
                  <a:gd name="connsiteX7" fmla="*/ 762400 w 2419439"/>
                  <a:gd name="connsiteY7" fmla="*/ 952689 h 1845063"/>
                  <a:gd name="connsiteX8" fmla="*/ 285606 w 2419439"/>
                  <a:gd name="connsiteY8" fmla="*/ 1440005 h 1845063"/>
                  <a:gd name="connsiteX0" fmla="*/ 285606 w 2419439"/>
                  <a:gd name="connsiteY0" fmla="*/ 1440005 h 1845063"/>
                  <a:gd name="connsiteX1" fmla="*/ 13100 w 2419439"/>
                  <a:gd name="connsiteY1" fmla="*/ 1228824 h 1845063"/>
                  <a:gd name="connsiteX2" fmla="*/ 1293260 w 2419439"/>
                  <a:gd name="connsiteY2" fmla="*/ 2004 h 1845063"/>
                  <a:gd name="connsiteX3" fmla="*/ 2419207 w 2419439"/>
                  <a:gd name="connsiteY3" fmla="*/ 1323890 h 1845063"/>
                  <a:gd name="connsiteX4" fmla="*/ 2047277 w 2419439"/>
                  <a:gd name="connsiteY4" fmla="*/ 1258214 h 1845063"/>
                  <a:gd name="connsiteX5" fmla="*/ 1611849 w 2419439"/>
                  <a:gd name="connsiteY5" fmla="*/ 1133754 h 1845063"/>
                  <a:gd name="connsiteX6" fmla="*/ 1200006 w 2419439"/>
                  <a:gd name="connsiteY6" fmla="*/ 1396463 h 1845063"/>
                  <a:gd name="connsiteX7" fmla="*/ 762400 w 2419439"/>
                  <a:gd name="connsiteY7" fmla="*/ 952689 h 1845063"/>
                  <a:gd name="connsiteX8" fmla="*/ 285606 w 2419439"/>
                  <a:gd name="connsiteY8" fmla="*/ 1440005 h 1845063"/>
                  <a:gd name="connsiteX0" fmla="*/ 285606 w 2419439"/>
                  <a:gd name="connsiteY0" fmla="*/ 1440005 h 1845063"/>
                  <a:gd name="connsiteX1" fmla="*/ 13100 w 2419439"/>
                  <a:gd name="connsiteY1" fmla="*/ 1228824 h 1845063"/>
                  <a:gd name="connsiteX2" fmla="*/ 1293260 w 2419439"/>
                  <a:gd name="connsiteY2" fmla="*/ 2004 h 1845063"/>
                  <a:gd name="connsiteX3" fmla="*/ 2419207 w 2419439"/>
                  <a:gd name="connsiteY3" fmla="*/ 1323890 h 1845063"/>
                  <a:gd name="connsiteX4" fmla="*/ 2047277 w 2419439"/>
                  <a:gd name="connsiteY4" fmla="*/ 1258214 h 1845063"/>
                  <a:gd name="connsiteX5" fmla="*/ 1611849 w 2419439"/>
                  <a:gd name="connsiteY5" fmla="*/ 1133754 h 1845063"/>
                  <a:gd name="connsiteX6" fmla="*/ 1200006 w 2419439"/>
                  <a:gd name="connsiteY6" fmla="*/ 1396463 h 1845063"/>
                  <a:gd name="connsiteX7" fmla="*/ 762400 w 2419439"/>
                  <a:gd name="connsiteY7" fmla="*/ 952689 h 1845063"/>
                  <a:gd name="connsiteX8" fmla="*/ 285606 w 2419439"/>
                  <a:gd name="connsiteY8" fmla="*/ 1440005 h 1845063"/>
                  <a:gd name="connsiteX0" fmla="*/ 285606 w 2419439"/>
                  <a:gd name="connsiteY0" fmla="*/ 1440005 h 1845063"/>
                  <a:gd name="connsiteX1" fmla="*/ 13100 w 2419439"/>
                  <a:gd name="connsiteY1" fmla="*/ 1228824 h 1845063"/>
                  <a:gd name="connsiteX2" fmla="*/ 1293260 w 2419439"/>
                  <a:gd name="connsiteY2" fmla="*/ 2004 h 1845063"/>
                  <a:gd name="connsiteX3" fmla="*/ 2419207 w 2419439"/>
                  <a:gd name="connsiteY3" fmla="*/ 1323890 h 1845063"/>
                  <a:gd name="connsiteX4" fmla="*/ 2047277 w 2419439"/>
                  <a:gd name="connsiteY4" fmla="*/ 1258214 h 1845063"/>
                  <a:gd name="connsiteX5" fmla="*/ 1611849 w 2419439"/>
                  <a:gd name="connsiteY5" fmla="*/ 1133754 h 1845063"/>
                  <a:gd name="connsiteX6" fmla="*/ 1200006 w 2419439"/>
                  <a:gd name="connsiteY6" fmla="*/ 1396463 h 1845063"/>
                  <a:gd name="connsiteX7" fmla="*/ 762400 w 2419439"/>
                  <a:gd name="connsiteY7" fmla="*/ 952689 h 1845063"/>
                  <a:gd name="connsiteX8" fmla="*/ 285606 w 2419439"/>
                  <a:gd name="connsiteY8" fmla="*/ 1440005 h 1845063"/>
                  <a:gd name="connsiteX0" fmla="*/ 280420 w 2414253"/>
                  <a:gd name="connsiteY0" fmla="*/ 1440005 h 1845063"/>
                  <a:gd name="connsiteX1" fmla="*/ 7914 w 2414253"/>
                  <a:gd name="connsiteY1" fmla="*/ 1228824 h 1845063"/>
                  <a:gd name="connsiteX2" fmla="*/ 1288074 w 2414253"/>
                  <a:gd name="connsiteY2" fmla="*/ 2004 h 1845063"/>
                  <a:gd name="connsiteX3" fmla="*/ 2414021 w 2414253"/>
                  <a:gd name="connsiteY3" fmla="*/ 1323890 h 1845063"/>
                  <a:gd name="connsiteX4" fmla="*/ 2042091 w 2414253"/>
                  <a:gd name="connsiteY4" fmla="*/ 1258214 h 1845063"/>
                  <a:gd name="connsiteX5" fmla="*/ 1606663 w 2414253"/>
                  <a:gd name="connsiteY5" fmla="*/ 1133754 h 1845063"/>
                  <a:gd name="connsiteX6" fmla="*/ 1194820 w 2414253"/>
                  <a:gd name="connsiteY6" fmla="*/ 1396463 h 1845063"/>
                  <a:gd name="connsiteX7" fmla="*/ 757214 w 2414253"/>
                  <a:gd name="connsiteY7" fmla="*/ 952689 h 1845063"/>
                  <a:gd name="connsiteX8" fmla="*/ 280420 w 2414253"/>
                  <a:gd name="connsiteY8" fmla="*/ 1440005 h 1845063"/>
                  <a:gd name="connsiteX0" fmla="*/ 280420 w 2414253"/>
                  <a:gd name="connsiteY0" fmla="*/ 1440005 h 1845063"/>
                  <a:gd name="connsiteX1" fmla="*/ 7914 w 2414253"/>
                  <a:gd name="connsiteY1" fmla="*/ 1228824 h 1845063"/>
                  <a:gd name="connsiteX2" fmla="*/ 1288074 w 2414253"/>
                  <a:gd name="connsiteY2" fmla="*/ 2004 h 1845063"/>
                  <a:gd name="connsiteX3" fmla="*/ 2414021 w 2414253"/>
                  <a:gd name="connsiteY3" fmla="*/ 1323890 h 1845063"/>
                  <a:gd name="connsiteX4" fmla="*/ 2042091 w 2414253"/>
                  <a:gd name="connsiteY4" fmla="*/ 1258214 h 1845063"/>
                  <a:gd name="connsiteX5" fmla="*/ 1606663 w 2414253"/>
                  <a:gd name="connsiteY5" fmla="*/ 1133754 h 1845063"/>
                  <a:gd name="connsiteX6" fmla="*/ 1194820 w 2414253"/>
                  <a:gd name="connsiteY6" fmla="*/ 1396463 h 1845063"/>
                  <a:gd name="connsiteX7" fmla="*/ 757214 w 2414253"/>
                  <a:gd name="connsiteY7" fmla="*/ 952689 h 1845063"/>
                  <a:gd name="connsiteX8" fmla="*/ 280420 w 2414253"/>
                  <a:gd name="connsiteY8" fmla="*/ 1440005 h 1845063"/>
                  <a:gd name="connsiteX0" fmla="*/ 280420 w 2414253"/>
                  <a:gd name="connsiteY0" fmla="*/ 1440005 h 1845063"/>
                  <a:gd name="connsiteX1" fmla="*/ 7914 w 2414253"/>
                  <a:gd name="connsiteY1" fmla="*/ 1228824 h 1845063"/>
                  <a:gd name="connsiteX2" fmla="*/ 1288074 w 2414253"/>
                  <a:gd name="connsiteY2" fmla="*/ 2004 h 1845063"/>
                  <a:gd name="connsiteX3" fmla="*/ 2414021 w 2414253"/>
                  <a:gd name="connsiteY3" fmla="*/ 1323890 h 1845063"/>
                  <a:gd name="connsiteX4" fmla="*/ 2042091 w 2414253"/>
                  <a:gd name="connsiteY4" fmla="*/ 1258214 h 1845063"/>
                  <a:gd name="connsiteX5" fmla="*/ 1606663 w 2414253"/>
                  <a:gd name="connsiteY5" fmla="*/ 1133754 h 1845063"/>
                  <a:gd name="connsiteX6" fmla="*/ 1194820 w 2414253"/>
                  <a:gd name="connsiteY6" fmla="*/ 1396463 h 1845063"/>
                  <a:gd name="connsiteX7" fmla="*/ 757214 w 2414253"/>
                  <a:gd name="connsiteY7" fmla="*/ 952689 h 1845063"/>
                  <a:gd name="connsiteX8" fmla="*/ 280420 w 2414253"/>
                  <a:gd name="connsiteY8" fmla="*/ 1440005 h 1845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14253" h="1845063">
                    <a:moveTo>
                      <a:pt x="280420" y="1440005"/>
                    </a:moveTo>
                    <a:cubicBezTo>
                      <a:pt x="354927" y="1679067"/>
                      <a:pt x="-61876" y="2100044"/>
                      <a:pt x="7914" y="1228824"/>
                    </a:cubicBezTo>
                    <a:cubicBezTo>
                      <a:pt x="47586" y="999317"/>
                      <a:pt x="231736" y="-51940"/>
                      <a:pt x="1288074" y="2004"/>
                    </a:cubicBezTo>
                    <a:cubicBezTo>
                      <a:pt x="2405372" y="40708"/>
                      <a:pt x="2370902" y="1110712"/>
                      <a:pt x="2414021" y="1323890"/>
                    </a:cubicBezTo>
                    <a:cubicBezTo>
                      <a:pt x="2426661" y="2215248"/>
                      <a:pt x="1918841" y="1551523"/>
                      <a:pt x="2042091" y="1258214"/>
                    </a:cubicBezTo>
                    <a:cubicBezTo>
                      <a:pt x="1898641" y="2435565"/>
                      <a:pt x="1657584" y="1545960"/>
                      <a:pt x="1606663" y="1133754"/>
                    </a:cubicBezTo>
                    <a:cubicBezTo>
                      <a:pt x="1685282" y="1331148"/>
                      <a:pt x="1469140" y="2304452"/>
                      <a:pt x="1194820" y="1396463"/>
                    </a:cubicBezTo>
                    <a:cubicBezTo>
                      <a:pt x="1232920" y="1578134"/>
                      <a:pt x="695528" y="2367711"/>
                      <a:pt x="757214" y="952689"/>
                    </a:cubicBezTo>
                    <a:cubicBezTo>
                      <a:pt x="681740" y="2372307"/>
                      <a:pt x="232281" y="1565675"/>
                      <a:pt x="280420" y="1440005"/>
                    </a:cubicBezTo>
                    <a:close/>
                  </a:path>
                </a:pathLst>
              </a:custGeom>
              <a:solidFill>
                <a:srgbClr val="7336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91538F33-0C51-4E12-E018-CE0166C5495C}"/>
              </a:ext>
            </a:extLst>
          </p:cNvPr>
          <p:cNvGrpSpPr/>
          <p:nvPr/>
        </p:nvGrpSpPr>
        <p:grpSpPr>
          <a:xfrm>
            <a:off x="-191229" y="88629"/>
            <a:ext cx="4723507" cy="3121085"/>
            <a:chOff x="-66858" y="564849"/>
            <a:chExt cx="4723507" cy="3121085"/>
          </a:xfrm>
        </p:grpSpPr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9C0C0880-2063-B33B-142B-90B309662365}"/>
                </a:ext>
              </a:extLst>
            </p:cNvPr>
            <p:cNvSpPr txBox="1"/>
            <p:nvPr/>
          </p:nvSpPr>
          <p:spPr>
            <a:xfrm>
              <a:off x="1349690" y="564849"/>
              <a:ext cx="3306959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Y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o-</a:t>
              </a: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y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o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</a:endParaRPr>
            </a:p>
          </p:txBody>
        </p: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51AB474D-C6F1-7BBC-07B7-158A9ADD28EF}"/>
                </a:ext>
              </a:extLst>
            </p:cNvPr>
            <p:cNvGrpSpPr/>
            <p:nvPr/>
          </p:nvGrpSpPr>
          <p:grpSpPr>
            <a:xfrm rot="17731090">
              <a:off x="752793" y="1006058"/>
              <a:ext cx="1860225" cy="3499527"/>
              <a:chOff x="5109437" y="-127836"/>
              <a:chExt cx="3338391" cy="6280312"/>
            </a:xfrm>
          </p:grpSpPr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AA3AE9CB-CBEA-E362-F131-4C613189F475}"/>
                  </a:ext>
                </a:extLst>
              </p:cNvPr>
              <p:cNvSpPr/>
              <p:nvPr/>
            </p:nvSpPr>
            <p:spPr>
              <a:xfrm>
                <a:off x="5109437" y="3146503"/>
                <a:ext cx="2597787" cy="3005973"/>
              </a:xfrm>
              <a:prstGeom prst="ellipse">
                <a:avLst/>
              </a:prstGeom>
              <a:solidFill>
                <a:srgbClr val="FFFF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1A1256B6-8F37-A959-B79E-5FC65FAB8F09}"/>
                  </a:ext>
                </a:extLst>
              </p:cNvPr>
              <p:cNvSpPr/>
              <p:nvPr/>
            </p:nvSpPr>
            <p:spPr>
              <a:xfrm rot="13339870">
                <a:off x="6714401" y="-127836"/>
                <a:ext cx="1733427" cy="3364943"/>
              </a:xfrm>
              <a:custGeom>
                <a:avLst/>
                <a:gdLst>
                  <a:gd name="connsiteX0" fmla="*/ 1236492 w 1733427"/>
                  <a:gd name="connsiteY0" fmla="*/ 3227195 h 3364943"/>
                  <a:gd name="connsiteX1" fmla="*/ 1069318 w 1733427"/>
                  <a:gd name="connsiteY1" fmla="*/ 3343059 h 3364943"/>
                  <a:gd name="connsiteX2" fmla="*/ 766290 w 1733427"/>
                  <a:gd name="connsiteY2" fmla="*/ 3248023 h 3364943"/>
                  <a:gd name="connsiteX3" fmla="*/ 786863 w 1733427"/>
                  <a:gd name="connsiteY3" fmla="*/ 2806674 h 3364943"/>
                  <a:gd name="connsiteX4" fmla="*/ 1186318 w 1733427"/>
                  <a:gd name="connsiteY4" fmla="*/ 2453108 h 3364943"/>
                  <a:gd name="connsiteX5" fmla="*/ 1537196 w 1733427"/>
                  <a:gd name="connsiteY5" fmla="*/ 2215945 h 3364943"/>
                  <a:gd name="connsiteX6" fmla="*/ 1486932 w 1733427"/>
                  <a:gd name="connsiteY6" fmla="*/ 1674202 h 3364943"/>
                  <a:gd name="connsiteX7" fmla="*/ 1115690 w 1733427"/>
                  <a:gd name="connsiteY7" fmla="*/ 1538229 h 3364943"/>
                  <a:gd name="connsiteX8" fmla="*/ 643893 w 1733427"/>
                  <a:gd name="connsiteY8" fmla="*/ 1823695 h 3364943"/>
                  <a:gd name="connsiteX9" fmla="*/ 275662 w 1733427"/>
                  <a:gd name="connsiteY9" fmla="*/ 1623134 h 3364943"/>
                  <a:gd name="connsiteX10" fmla="*/ 40279 w 1733427"/>
                  <a:gd name="connsiteY10" fmla="*/ 1002639 h 3364943"/>
                  <a:gd name="connsiteX11" fmla="*/ 780 w 1733427"/>
                  <a:gd name="connsiteY11" fmla="*/ 461398 h 3364943"/>
                  <a:gd name="connsiteX12" fmla="*/ 25983 w 1733427"/>
                  <a:gd name="connsiteY12" fmla="*/ 36446 h 3364943"/>
                  <a:gd name="connsiteX13" fmla="*/ 131823 w 1733427"/>
                  <a:gd name="connsiteY13" fmla="*/ 14199 h 3364943"/>
                  <a:gd name="connsiteX14" fmla="*/ 140712 w 1733427"/>
                  <a:gd name="connsiteY14" fmla="*/ 17354 h 3364943"/>
                  <a:gd name="connsiteX15" fmla="*/ 140135 w 1733427"/>
                  <a:gd name="connsiteY15" fmla="*/ 34209 h 3364943"/>
                  <a:gd name="connsiteX16" fmla="*/ 141563 w 1733427"/>
                  <a:gd name="connsiteY16" fmla="*/ 796994 h 3364943"/>
                  <a:gd name="connsiteX17" fmla="*/ 348278 w 1733427"/>
                  <a:gd name="connsiteY17" fmla="*/ 1453911 h 3364943"/>
                  <a:gd name="connsiteX18" fmla="*/ 633015 w 1733427"/>
                  <a:gd name="connsiteY18" fmla="*/ 1709914 h 3364943"/>
                  <a:gd name="connsiteX19" fmla="*/ 1068390 w 1733427"/>
                  <a:gd name="connsiteY19" fmla="*/ 1395780 h 3364943"/>
                  <a:gd name="connsiteX20" fmla="*/ 1539524 w 1733427"/>
                  <a:gd name="connsiteY20" fmla="*/ 1471681 h 3364943"/>
                  <a:gd name="connsiteX21" fmla="*/ 1729453 w 1733427"/>
                  <a:gd name="connsiteY21" fmla="*/ 2257271 h 3364943"/>
                  <a:gd name="connsiteX22" fmla="*/ 1515846 w 1733427"/>
                  <a:gd name="connsiteY22" fmla="*/ 2905382 h 3364943"/>
                  <a:gd name="connsiteX23" fmla="*/ 1236492 w 1733427"/>
                  <a:gd name="connsiteY23" fmla="*/ 3227195 h 3364943"/>
                  <a:gd name="connsiteX24" fmla="*/ 1138295 w 1733427"/>
                  <a:gd name="connsiteY24" fmla="*/ 3168441 h 3364943"/>
                  <a:gd name="connsiteX25" fmla="*/ 1495106 w 1733427"/>
                  <a:gd name="connsiteY25" fmla="*/ 2388752 h 3364943"/>
                  <a:gd name="connsiteX26" fmla="*/ 872695 w 1733427"/>
                  <a:gd name="connsiteY26" fmla="*/ 2924422 h 3364943"/>
                  <a:gd name="connsiteX27" fmla="*/ 1096894 w 1733427"/>
                  <a:gd name="connsiteY27" fmla="*/ 3198504 h 3364943"/>
                  <a:gd name="connsiteX28" fmla="*/ 1138295 w 1733427"/>
                  <a:gd name="connsiteY28" fmla="*/ 3168441 h 336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733427" h="3364943">
                    <a:moveTo>
                      <a:pt x="1236492" y="3227195"/>
                    </a:moveTo>
                    <a:cubicBezTo>
                      <a:pt x="1175199" y="3280190"/>
                      <a:pt x="1116166" y="3321643"/>
                      <a:pt x="1069318" y="3343059"/>
                    </a:cubicBezTo>
                    <a:cubicBezTo>
                      <a:pt x="944392" y="3400165"/>
                      <a:pt x="813366" y="3337421"/>
                      <a:pt x="766290" y="3248023"/>
                    </a:cubicBezTo>
                    <a:cubicBezTo>
                      <a:pt x="719214" y="3158626"/>
                      <a:pt x="716858" y="2939160"/>
                      <a:pt x="786863" y="2806674"/>
                    </a:cubicBezTo>
                    <a:cubicBezTo>
                      <a:pt x="856868" y="2674188"/>
                      <a:pt x="1061263" y="2551562"/>
                      <a:pt x="1186318" y="2453108"/>
                    </a:cubicBezTo>
                    <a:cubicBezTo>
                      <a:pt x="1311374" y="2354653"/>
                      <a:pt x="1467069" y="2312465"/>
                      <a:pt x="1537196" y="2215945"/>
                    </a:cubicBezTo>
                    <a:cubicBezTo>
                      <a:pt x="1607322" y="2119425"/>
                      <a:pt x="1557183" y="1787154"/>
                      <a:pt x="1486932" y="1674202"/>
                    </a:cubicBezTo>
                    <a:cubicBezTo>
                      <a:pt x="1416681" y="1561249"/>
                      <a:pt x="1256197" y="1513313"/>
                      <a:pt x="1115690" y="1538229"/>
                    </a:cubicBezTo>
                    <a:cubicBezTo>
                      <a:pt x="975184" y="1563144"/>
                      <a:pt x="783898" y="1809544"/>
                      <a:pt x="643893" y="1823695"/>
                    </a:cubicBezTo>
                    <a:cubicBezTo>
                      <a:pt x="503888" y="1837846"/>
                      <a:pt x="376264" y="1759977"/>
                      <a:pt x="275662" y="1623134"/>
                    </a:cubicBezTo>
                    <a:cubicBezTo>
                      <a:pt x="175059" y="1486291"/>
                      <a:pt x="86093" y="1196262"/>
                      <a:pt x="40279" y="1002639"/>
                    </a:cubicBezTo>
                    <a:cubicBezTo>
                      <a:pt x="-5535" y="809017"/>
                      <a:pt x="3163" y="622430"/>
                      <a:pt x="780" y="461398"/>
                    </a:cubicBezTo>
                    <a:cubicBezTo>
                      <a:pt x="-1603" y="300366"/>
                      <a:pt x="86" y="109856"/>
                      <a:pt x="25983" y="36446"/>
                    </a:cubicBezTo>
                    <a:cubicBezTo>
                      <a:pt x="45405" y="-18611"/>
                      <a:pt x="98734" y="1742"/>
                      <a:pt x="131823" y="14199"/>
                    </a:cubicBezTo>
                    <a:lnTo>
                      <a:pt x="140712" y="17354"/>
                    </a:lnTo>
                    <a:lnTo>
                      <a:pt x="140135" y="34209"/>
                    </a:lnTo>
                    <a:cubicBezTo>
                      <a:pt x="132733" y="210154"/>
                      <a:pt x="111521" y="580845"/>
                      <a:pt x="141563" y="796994"/>
                    </a:cubicBezTo>
                    <a:cubicBezTo>
                      <a:pt x="175897" y="1044022"/>
                      <a:pt x="266369" y="1301758"/>
                      <a:pt x="348278" y="1453911"/>
                    </a:cubicBezTo>
                    <a:cubicBezTo>
                      <a:pt x="430186" y="1606064"/>
                      <a:pt x="566819" y="1722111"/>
                      <a:pt x="633015" y="1709914"/>
                    </a:cubicBezTo>
                    <a:cubicBezTo>
                      <a:pt x="699210" y="1697716"/>
                      <a:pt x="917305" y="1435485"/>
                      <a:pt x="1068390" y="1395780"/>
                    </a:cubicBezTo>
                    <a:cubicBezTo>
                      <a:pt x="1219475" y="1356074"/>
                      <a:pt x="1429347" y="1328099"/>
                      <a:pt x="1539524" y="1471681"/>
                    </a:cubicBezTo>
                    <a:cubicBezTo>
                      <a:pt x="1649702" y="1615263"/>
                      <a:pt x="1755431" y="2008560"/>
                      <a:pt x="1729453" y="2257271"/>
                    </a:cubicBezTo>
                    <a:cubicBezTo>
                      <a:pt x="1703476" y="2505982"/>
                      <a:pt x="1625869" y="2724418"/>
                      <a:pt x="1515846" y="2905382"/>
                    </a:cubicBezTo>
                    <a:cubicBezTo>
                      <a:pt x="1447082" y="3018485"/>
                      <a:pt x="1338648" y="3138870"/>
                      <a:pt x="1236492" y="3227195"/>
                    </a:cubicBezTo>
                    <a:close/>
                    <a:moveTo>
                      <a:pt x="1138295" y="3168441"/>
                    </a:moveTo>
                    <a:cubicBezTo>
                      <a:pt x="1344254" y="2991286"/>
                      <a:pt x="1530138" y="2431576"/>
                      <a:pt x="1495106" y="2388752"/>
                    </a:cubicBezTo>
                    <a:cubicBezTo>
                      <a:pt x="1420373" y="2388751"/>
                      <a:pt x="934660" y="2716605"/>
                      <a:pt x="872695" y="2924422"/>
                    </a:cubicBezTo>
                    <a:cubicBezTo>
                      <a:pt x="810729" y="3132239"/>
                      <a:pt x="875299" y="3328796"/>
                      <a:pt x="1096894" y="3198504"/>
                    </a:cubicBezTo>
                    <a:cubicBezTo>
                      <a:pt x="1110744" y="3190361"/>
                      <a:pt x="1124564" y="3180251"/>
                      <a:pt x="1138295" y="3168441"/>
                    </a:cubicBezTo>
                    <a:close/>
                  </a:path>
                </a:pathLst>
              </a:custGeom>
              <a:solidFill>
                <a:srgbClr val="72BCF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79DFD9D4-10AF-F8A7-3FF2-E67668A1AD1E}"/>
                  </a:ext>
                </a:extLst>
              </p:cNvPr>
              <p:cNvSpPr/>
              <p:nvPr/>
            </p:nvSpPr>
            <p:spPr>
              <a:xfrm>
                <a:off x="5370351" y="3425006"/>
                <a:ext cx="2197883" cy="2543233"/>
              </a:xfrm>
              <a:prstGeom prst="ellipse">
                <a:avLst/>
              </a:prstGeom>
              <a:solidFill>
                <a:srgbClr val="72BCF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453B7CC0-3986-B6A6-1546-B586E8542B35}"/>
                  </a:ext>
                </a:extLst>
              </p:cNvPr>
              <p:cNvSpPr/>
              <p:nvPr/>
            </p:nvSpPr>
            <p:spPr>
              <a:xfrm>
                <a:off x="5656966" y="3091545"/>
                <a:ext cx="2597787" cy="3005973"/>
              </a:xfrm>
              <a:prstGeom prst="ellipse">
                <a:avLst/>
              </a:prstGeom>
              <a:solidFill>
                <a:srgbClr val="FFFF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0B6EE337-EEE9-978D-D0A1-D8CA48267306}"/>
                  </a:ext>
                </a:extLst>
              </p:cNvPr>
              <p:cNvSpPr/>
              <p:nvPr/>
            </p:nvSpPr>
            <p:spPr>
              <a:xfrm>
                <a:off x="6212895" y="3370048"/>
                <a:ext cx="2034245" cy="2353882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/>
                  </a:gs>
                  <a:gs pos="61000">
                    <a:srgbClr val="FFFF00"/>
                  </a:gs>
                </a:gsLst>
                <a:lin ang="20400000" scaled="0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9ABB4099-245E-AAA3-E264-7DE462E45D27}"/>
                  </a:ext>
                </a:extLst>
              </p:cNvPr>
              <p:cNvSpPr/>
              <p:nvPr/>
            </p:nvSpPr>
            <p:spPr>
              <a:xfrm>
                <a:off x="7150852" y="4267022"/>
                <a:ext cx="494302" cy="571971"/>
              </a:xfrm>
              <a:prstGeom prst="ellipse">
                <a:avLst/>
              </a:prstGeom>
              <a:gradFill flip="none" rotWithShape="1">
                <a:gsLst>
                  <a:gs pos="67000">
                    <a:srgbClr val="FF0000"/>
                  </a:gs>
                  <a:gs pos="13000">
                    <a:srgbClr val="FFFF00"/>
                  </a:gs>
                </a:gsLst>
                <a:lin ang="8400000" scaled="0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240" name="ttsMP3.com_VoiceText_2025-2-2_17-29-2">
            <a:hlinkClick r:id="" action="ppaction://media"/>
            <a:extLst>
              <a:ext uri="{FF2B5EF4-FFF2-40B4-BE49-F238E27FC236}">
                <a16:creationId xmlns:a16="http://schemas.microsoft.com/office/drawing/2014/main" id="{38DFE55E-8CBD-0509-735D-9E1E71218E8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900435" y="1090994"/>
            <a:ext cx="609600" cy="609600"/>
          </a:xfrm>
          <a:prstGeom prst="rect">
            <a:avLst/>
          </a:prstGeom>
        </p:spPr>
      </p:pic>
      <p:pic>
        <p:nvPicPr>
          <p:cNvPr id="241" name="ttsMP3.com_VoiceText_2025-2-2_17-29-15">
            <a:hlinkClick r:id="" action="ppaction://media"/>
            <a:extLst>
              <a:ext uri="{FF2B5EF4-FFF2-40B4-BE49-F238E27FC236}">
                <a16:creationId xmlns:a16="http://schemas.microsoft.com/office/drawing/2014/main" id="{3E23AE45-8F82-2000-8182-695272958D97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242" name="ttsMP3.com_VoiceText_2025-2-2_17-29-30">
            <a:hlinkClick r:id="" action="ppaction://media"/>
            <a:extLst>
              <a:ext uri="{FF2B5EF4-FFF2-40B4-BE49-F238E27FC236}">
                <a16:creationId xmlns:a16="http://schemas.microsoft.com/office/drawing/2014/main" id="{68FD1C8C-CBE3-37CF-65A8-F65A649114C4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485552" y="598013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7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600" fill="hold"/>
                                        <p:tgtEl>
                                          <p:spTgt spid="2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8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100"/>
                            </p:stCondLst>
                            <p:childTnLst>
                              <p:par>
                                <p:cTn id="1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3456" fill="hold"/>
                                        <p:tgtEl>
                                          <p:spTgt spid="2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56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806"/>
                            </p:stCondLst>
                            <p:childTnLst>
                              <p:par>
                                <p:cTn id="2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3600" fill="hold"/>
                                        <p:tgtEl>
                                          <p:spTgt spid="2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0"/>
                </p:tgtEl>
              </p:cMediaNode>
            </p:audio>
            <p:audio>
              <p:cMediaNode vol="80000" showWhenStopped="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1"/>
                </p:tgtEl>
              </p:cMediaNode>
            </p:audio>
            <p:audio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24</Words>
  <Application>Microsoft Office PowerPoint</Application>
  <PresentationFormat>Widescreen</PresentationFormat>
  <Paragraphs>17</Paragraphs>
  <Slides>10</Slides>
  <Notes>0</Notes>
  <HiddenSlides>0</HiddenSlides>
  <MMClips>12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Aptos Display</vt:lpstr>
      <vt:lpstr>Arial</vt:lpstr>
      <vt:lpstr>Arial Black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hellotuners1@outlook.com</dc:creator>
  <cp:lastModifiedBy>hellotuners1@outlook.com</cp:lastModifiedBy>
  <cp:revision>53</cp:revision>
  <dcterms:created xsi:type="dcterms:W3CDTF">2025-02-07T18:26:38Z</dcterms:created>
  <dcterms:modified xsi:type="dcterms:W3CDTF">2025-02-20T04:44:25Z</dcterms:modified>
</cp:coreProperties>
</file>