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7D1F62-76D7-4565-3E10-87198746C20A}"/>
              </a:ext>
            </a:extLst>
          </p:cNvPr>
          <p:cNvSpPr txBox="1"/>
          <p:nvPr/>
        </p:nvSpPr>
        <p:spPr>
          <a:xfrm>
            <a:off x="-1" y="2294061"/>
            <a:ext cx="68580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  <a:effectLst/>
                <a:uLnTx/>
                <a:uFillTx/>
                <a:latin typeface="Arial Black" panose="020B0A04020102020204" pitchFamily="34" charset="0"/>
              </a:rPr>
              <a:t>Z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  <a:effectLst/>
                <a:uLnTx/>
                <a:uFillTx/>
                <a:latin typeface="Arial Black" panose="020B0A04020102020204" pitchFamily="34" charset="0"/>
              </a:rPr>
              <a:t>Z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ebra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E58B7A-2DA1-BB43-D7CE-0E6B3FEA718A}"/>
              </a:ext>
            </a:extLst>
          </p:cNvPr>
          <p:cNvGrpSpPr/>
          <p:nvPr/>
        </p:nvGrpSpPr>
        <p:grpSpPr>
          <a:xfrm>
            <a:off x="1470034" y="3909450"/>
            <a:ext cx="3917932" cy="5826072"/>
            <a:chOff x="6020774" y="724957"/>
            <a:chExt cx="4223220" cy="6280045"/>
          </a:xfrm>
        </p:grpSpPr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79AF5615-4761-9288-91BA-B9AF9338E625}"/>
                </a:ext>
              </a:extLst>
            </p:cNvPr>
            <p:cNvSpPr/>
            <p:nvPr/>
          </p:nvSpPr>
          <p:spPr>
            <a:xfrm rot="10543323">
              <a:off x="6626627" y="3992947"/>
              <a:ext cx="798995" cy="1408677"/>
            </a:xfrm>
            <a:custGeom>
              <a:avLst/>
              <a:gdLst>
                <a:gd name="connsiteX0" fmla="*/ 0 w 247981"/>
                <a:gd name="connsiteY0" fmla="*/ 0 h 247255"/>
                <a:gd name="connsiteX1" fmla="*/ 247981 w 247981"/>
                <a:gd name="connsiteY1" fmla="*/ 0 h 247255"/>
                <a:gd name="connsiteX2" fmla="*/ 247981 w 247981"/>
                <a:gd name="connsiteY2" fmla="*/ 247255 h 247255"/>
                <a:gd name="connsiteX3" fmla="*/ 0 w 247981"/>
                <a:gd name="connsiteY3" fmla="*/ 247255 h 247255"/>
                <a:gd name="connsiteX4" fmla="*/ 0 w 247981"/>
                <a:gd name="connsiteY4" fmla="*/ 0 h 247255"/>
                <a:gd name="connsiteX0" fmla="*/ 0 w 324181"/>
                <a:gd name="connsiteY0" fmla="*/ 0 h 437755"/>
                <a:gd name="connsiteX1" fmla="*/ 247981 w 324181"/>
                <a:gd name="connsiteY1" fmla="*/ 0 h 437755"/>
                <a:gd name="connsiteX2" fmla="*/ 324181 w 324181"/>
                <a:gd name="connsiteY2" fmla="*/ 437755 h 437755"/>
                <a:gd name="connsiteX3" fmla="*/ 0 w 324181"/>
                <a:gd name="connsiteY3" fmla="*/ 247255 h 437755"/>
                <a:gd name="connsiteX4" fmla="*/ 0 w 324181"/>
                <a:gd name="connsiteY4" fmla="*/ 0 h 437755"/>
                <a:gd name="connsiteX0" fmla="*/ 0 w 392761"/>
                <a:gd name="connsiteY0" fmla="*/ 0 h 437755"/>
                <a:gd name="connsiteX1" fmla="*/ 392761 w 392761"/>
                <a:gd name="connsiteY1" fmla="*/ 312420 h 437755"/>
                <a:gd name="connsiteX2" fmla="*/ 324181 w 392761"/>
                <a:gd name="connsiteY2" fmla="*/ 437755 h 437755"/>
                <a:gd name="connsiteX3" fmla="*/ 0 w 392761"/>
                <a:gd name="connsiteY3" fmla="*/ 247255 h 437755"/>
                <a:gd name="connsiteX4" fmla="*/ 0 w 392761"/>
                <a:gd name="connsiteY4" fmla="*/ 0 h 437755"/>
                <a:gd name="connsiteX0" fmla="*/ 7620 w 392761"/>
                <a:gd name="connsiteY0" fmla="*/ 0 h 536815"/>
                <a:gd name="connsiteX1" fmla="*/ 392761 w 392761"/>
                <a:gd name="connsiteY1" fmla="*/ 411480 h 536815"/>
                <a:gd name="connsiteX2" fmla="*/ 324181 w 392761"/>
                <a:gd name="connsiteY2" fmla="*/ 536815 h 536815"/>
                <a:gd name="connsiteX3" fmla="*/ 0 w 392761"/>
                <a:gd name="connsiteY3" fmla="*/ 346315 h 536815"/>
                <a:gd name="connsiteX4" fmla="*/ 7620 w 392761"/>
                <a:gd name="connsiteY4" fmla="*/ 0 h 536815"/>
                <a:gd name="connsiteX0" fmla="*/ 7620 w 392761"/>
                <a:gd name="connsiteY0" fmla="*/ 2128 h 538943"/>
                <a:gd name="connsiteX1" fmla="*/ 392761 w 392761"/>
                <a:gd name="connsiteY1" fmla="*/ 413608 h 538943"/>
                <a:gd name="connsiteX2" fmla="*/ 324181 w 392761"/>
                <a:gd name="connsiteY2" fmla="*/ 538943 h 538943"/>
                <a:gd name="connsiteX3" fmla="*/ 0 w 392761"/>
                <a:gd name="connsiteY3" fmla="*/ 348443 h 538943"/>
                <a:gd name="connsiteX4" fmla="*/ 7620 w 392761"/>
                <a:gd name="connsiteY4" fmla="*/ 2128 h 538943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272344 h 539044"/>
                <a:gd name="connsiteX4" fmla="*/ 7620 w 392761"/>
                <a:gd name="connsiteY4" fmla="*/ 2229 h 539044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793507"/>
                <a:gd name="connsiteY0" fmla="*/ 2229 h 1408677"/>
                <a:gd name="connsiteX1" fmla="*/ 392761 w 793507"/>
                <a:gd name="connsiteY1" fmla="*/ 413709 h 1408677"/>
                <a:gd name="connsiteX2" fmla="*/ 697561 w 793507"/>
                <a:gd name="connsiteY2" fmla="*/ 1408677 h 1408677"/>
                <a:gd name="connsiteX3" fmla="*/ 324181 w 793507"/>
                <a:gd name="connsiteY3" fmla="*/ 539044 h 1408677"/>
                <a:gd name="connsiteX4" fmla="*/ 0 w 793507"/>
                <a:gd name="connsiteY4" fmla="*/ 272344 h 1408677"/>
                <a:gd name="connsiteX5" fmla="*/ 7620 w 793507"/>
                <a:gd name="connsiteY5" fmla="*/ 2229 h 1408677"/>
                <a:gd name="connsiteX0" fmla="*/ 7620 w 798995"/>
                <a:gd name="connsiteY0" fmla="*/ 2229 h 1408677"/>
                <a:gd name="connsiteX1" fmla="*/ 392761 w 798995"/>
                <a:gd name="connsiteY1" fmla="*/ 413709 h 1408677"/>
                <a:gd name="connsiteX2" fmla="*/ 697561 w 798995"/>
                <a:gd name="connsiteY2" fmla="*/ 1408677 h 1408677"/>
                <a:gd name="connsiteX3" fmla="*/ 324181 w 798995"/>
                <a:gd name="connsiteY3" fmla="*/ 539044 h 1408677"/>
                <a:gd name="connsiteX4" fmla="*/ 0 w 798995"/>
                <a:gd name="connsiteY4" fmla="*/ 272344 h 1408677"/>
                <a:gd name="connsiteX5" fmla="*/ 7620 w 798995"/>
                <a:gd name="connsiteY5" fmla="*/ 2229 h 140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995" h="1408677">
                  <a:moveTo>
                    <a:pt x="7620" y="2229"/>
                  </a:moveTo>
                  <a:cubicBezTo>
                    <a:pt x="250300" y="-28251"/>
                    <a:pt x="340581" y="261309"/>
                    <a:pt x="392761" y="413709"/>
                  </a:cubicBezTo>
                  <a:cubicBezTo>
                    <a:pt x="1056336" y="461202"/>
                    <a:pt x="710261" y="1389759"/>
                    <a:pt x="697561" y="1408677"/>
                  </a:cubicBezTo>
                  <a:cubicBezTo>
                    <a:pt x="163526" y="999736"/>
                    <a:pt x="310528" y="562222"/>
                    <a:pt x="324181" y="539044"/>
                  </a:cubicBezTo>
                  <a:cubicBezTo>
                    <a:pt x="216121" y="475544"/>
                    <a:pt x="108060" y="76764"/>
                    <a:pt x="0" y="272344"/>
                  </a:cubicBezTo>
                  <a:lnTo>
                    <a:pt x="7620" y="222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45">
              <a:extLst>
                <a:ext uri="{FF2B5EF4-FFF2-40B4-BE49-F238E27FC236}">
                  <a16:creationId xmlns:a16="http://schemas.microsoft.com/office/drawing/2014/main" id="{4FE252DE-2DD1-F964-7C9B-9F8CA92D7869}"/>
                </a:ext>
              </a:extLst>
            </p:cNvPr>
            <p:cNvSpPr/>
            <p:nvPr/>
          </p:nvSpPr>
          <p:spPr>
            <a:xfrm>
              <a:off x="6843811" y="4006077"/>
              <a:ext cx="2721742" cy="2893709"/>
            </a:xfrm>
            <a:custGeom>
              <a:avLst/>
              <a:gdLst>
                <a:gd name="connsiteX0" fmla="*/ 0 w 3853297"/>
                <a:gd name="connsiteY0" fmla="*/ 2456479 h 4912958"/>
                <a:gd name="connsiteX1" fmla="*/ 1926649 w 3853297"/>
                <a:gd name="connsiteY1" fmla="*/ 0 h 4912958"/>
                <a:gd name="connsiteX2" fmla="*/ 3853298 w 3853297"/>
                <a:gd name="connsiteY2" fmla="*/ 2456479 h 4912958"/>
                <a:gd name="connsiteX3" fmla="*/ 1926649 w 3853297"/>
                <a:gd name="connsiteY3" fmla="*/ 4912958 h 4912958"/>
                <a:gd name="connsiteX4" fmla="*/ 0 w 3853297"/>
                <a:gd name="connsiteY4" fmla="*/ 2456479 h 4912958"/>
                <a:gd name="connsiteX0" fmla="*/ 0 w 3853298"/>
                <a:gd name="connsiteY0" fmla="*/ 2456479 h 2763538"/>
                <a:gd name="connsiteX1" fmla="*/ 1926649 w 3853298"/>
                <a:gd name="connsiteY1" fmla="*/ 0 h 2763538"/>
                <a:gd name="connsiteX2" fmla="*/ 3853298 w 3853298"/>
                <a:gd name="connsiteY2" fmla="*/ 2456479 h 2763538"/>
                <a:gd name="connsiteX3" fmla="*/ 0 w 3853298"/>
                <a:gd name="connsiteY3" fmla="*/ 2456479 h 2763538"/>
                <a:gd name="connsiteX0" fmla="*/ 0 w 3853298"/>
                <a:gd name="connsiteY0" fmla="*/ 2456479 h 2909733"/>
                <a:gd name="connsiteX1" fmla="*/ 1926649 w 3853298"/>
                <a:gd name="connsiteY1" fmla="*/ 0 h 2909733"/>
                <a:gd name="connsiteX2" fmla="*/ 3853298 w 3853298"/>
                <a:gd name="connsiteY2" fmla="*/ 2456479 h 2909733"/>
                <a:gd name="connsiteX3" fmla="*/ 0 w 3853298"/>
                <a:gd name="connsiteY3" fmla="*/ 2456479 h 2909733"/>
                <a:gd name="connsiteX0" fmla="*/ 53556 w 3906854"/>
                <a:gd name="connsiteY0" fmla="*/ 2456479 h 2980692"/>
                <a:gd name="connsiteX1" fmla="*/ 1980205 w 3906854"/>
                <a:gd name="connsiteY1" fmla="*/ 0 h 2980692"/>
                <a:gd name="connsiteX2" fmla="*/ 3906854 w 3906854"/>
                <a:gd name="connsiteY2" fmla="*/ 2456479 h 2980692"/>
                <a:gd name="connsiteX3" fmla="*/ 53556 w 3906854"/>
                <a:gd name="connsiteY3" fmla="*/ 2456479 h 2980692"/>
                <a:gd name="connsiteX0" fmla="*/ 53556 w 3906854"/>
                <a:gd name="connsiteY0" fmla="*/ 2456479 h 3002388"/>
                <a:gd name="connsiteX1" fmla="*/ 1980205 w 3906854"/>
                <a:gd name="connsiteY1" fmla="*/ 0 h 3002388"/>
                <a:gd name="connsiteX2" fmla="*/ 3906854 w 3906854"/>
                <a:gd name="connsiteY2" fmla="*/ 2456479 h 3002388"/>
                <a:gd name="connsiteX3" fmla="*/ 53556 w 3906854"/>
                <a:gd name="connsiteY3" fmla="*/ 2456479 h 3002388"/>
                <a:gd name="connsiteX0" fmla="*/ 23826 w 3877124"/>
                <a:gd name="connsiteY0" fmla="*/ 2456479 h 3002388"/>
                <a:gd name="connsiteX1" fmla="*/ 1950475 w 3877124"/>
                <a:gd name="connsiteY1" fmla="*/ 0 h 3002388"/>
                <a:gd name="connsiteX2" fmla="*/ 3877124 w 3877124"/>
                <a:gd name="connsiteY2" fmla="*/ 2456479 h 3002388"/>
                <a:gd name="connsiteX3" fmla="*/ 23826 w 3877124"/>
                <a:gd name="connsiteY3" fmla="*/ 2456479 h 3002388"/>
                <a:gd name="connsiteX0" fmla="*/ 23826 w 3877124"/>
                <a:gd name="connsiteY0" fmla="*/ 2456479 h 3020035"/>
                <a:gd name="connsiteX1" fmla="*/ 1950475 w 3877124"/>
                <a:gd name="connsiteY1" fmla="*/ 0 h 3020035"/>
                <a:gd name="connsiteX2" fmla="*/ 3877124 w 3877124"/>
                <a:gd name="connsiteY2" fmla="*/ 2456479 h 3020035"/>
                <a:gd name="connsiteX3" fmla="*/ 23826 w 3877124"/>
                <a:gd name="connsiteY3" fmla="*/ 2456479 h 3020035"/>
                <a:gd name="connsiteX0" fmla="*/ 23826 w 3878799"/>
                <a:gd name="connsiteY0" fmla="*/ 2456479 h 2979223"/>
                <a:gd name="connsiteX1" fmla="*/ 1950475 w 3878799"/>
                <a:gd name="connsiteY1" fmla="*/ 0 h 2979223"/>
                <a:gd name="connsiteX2" fmla="*/ 3877124 w 3878799"/>
                <a:gd name="connsiteY2" fmla="*/ 2456479 h 2979223"/>
                <a:gd name="connsiteX3" fmla="*/ 23826 w 3878799"/>
                <a:gd name="connsiteY3" fmla="*/ 2456479 h 2979223"/>
                <a:gd name="connsiteX0" fmla="*/ 18289 w 3831944"/>
                <a:gd name="connsiteY0" fmla="*/ 2365792 h 2936870"/>
                <a:gd name="connsiteX1" fmla="*/ 1903602 w 3831944"/>
                <a:gd name="connsiteY1" fmla="*/ 100 h 2936870"/>
                <a:gd name="connsiteX2" fmla="*/ 3830251 w 3831944"/>
                <a:gd name="connsiteY2" fmla="*/ 2456579 h 2936870"/>
                <a:gd name="connsiteX3" fmla="*/ 18289 w 3831944"/>
                <a:gd name="connsiteY3" fmla="*/ 2365792 h 2936870"/>
                <a:gd name="connsiteX0" fmla="*/ 580 w 3814163"/>
                <a:gd name="connsiteY0" fmla="*/ 2365798 h 2968844"/>
                <a:gd name="connsiteX1" fmla="*/ 1885893 w 3814163"/>
                <a:gd name="connsiteY1" fmla="*/ 106 h 2968844"/>
                <a:gd name="connsiteX2" fmla="*/ 3812542 w 3814163"/>
                <a:gd name="connsiteY2" fmla="*/ 2456585 h 2968844"/>
                <a:gd name="connsiteX3" fmla="*/ 580 w 3814163"/>
                <a:gd name="connsiteY3" fmla="*/ 2365798 h 296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4163" h="2968844">
                  <a:moveTo>
                    <a:pt x="580" y="2365798"/>
                  </a:moveTo>
                  <a:cubicBezTo>
                    <a:pt x="-31177" y="1593231"/>
                    <a:pt x="1250566" y="-15025"/>
                    <a:pt x="1885893" y="106"/>
                  </a:cubicBezTo>
                  <a:cubicBezTo>
                    <a:pt x="2521220" y="15237"/>
                    <a:pt x="3812542" y="1099909"/>
                    <a:pt x="3812542" y="2456585"/>
                  </a:cubicBezTo>
                  <a:cubicBezTo>
                    <a:pt x="3904794" y="3168626"/>
                    <a:pt x="32337" y="3138365"/>
                    <a:pt x="580" y="2365798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D3287A-B1D1-8A36-C2F8-8DE119FB185C}"/>
                </a:ext>
              </a:extLst>
            </p:cNvPr>
            <p:cNvGrpSpPr/>
            <p:nvPr/>
          </p:nvGrpSpPr>
          <p:grpSpPr>
            <a:xfrm>
              <a:off x="8361392" y="724957"/>
              <a:ext cx="1882602" cy="1441275"/>
              <a:chOff x="3716080" y="722296"/>
              <a:chExt cx="1882602" cy="1441275"/>
            </a:xfrm>
          </p:grpSpPr>
          <p:sp>
            <p:nvSpPr>
              <p:cNvPr id="86" name="Rectangle 10">
                <a:extLst>
                  <a:ext uri="{FF2B5EF4-FFF2-40B4-BE49-F238E27FC236}">
                    <a16:creationId xmlns:a16="http://schemas.microsoft.com/office/drawing/2014/main" id="{BAD6B46A-C2E2-9641-0DC2-2B7DF280C29F}"/>
                  </a:ext>
                </a:extLst>
              </p:cNvPr>
              <p:cNvSpPr/>
              <p:nvPr/>
            </p:nvSpPr>
            <p:spPr>
              <a:xfrm rot="2924819">
                <a:off x="3993528" y="558418"/>
                <a:ext cx="1327705" cy="1882602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705" h="1882602">
                    <a:moveTo>
                      <a:pt x="462742" y="0"/>
                    </a:moveTo>
                    <a:cubicBezTo>
                      <a:pt x="1734797" y="123458"/>
                      <a:pt x="1324468" y="1457285"/>
                      <a:pt x="976134" y="1882602"/>
                    </a:cubicBezTo>
                    <a:lnTo>
                      <a:pt x="395109" y="1882602"/>
                    </a:lnTo>
                    <a:cubicBezTo>
                      <a:pt x="-122245" y="1668405"/>
                      <a:pt x="-163555" y="478085"/>
                      <a:pt x="462742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10">
                <a:extLst>
                  <a:ext uri="{FF2B5EF4-FFF2-40B4-BE49-F238E27FC236}">
                    <a16:creationId xmlns:a16="http://schemas.microsoft.com/office/drawing/2014/main" id="{AFB15C63-0E6B-F580-398C-4E2DEFD88E4F}"/>
                  </a:ext>
                </a:extLst>
              </p:cNvPr>
              <p:cNvSpPr/>
              <p:nvPr/>
            </p:nvSpPr>
            <p:spPr>
              <a:xfrm rot="2113173">
                <a:off x="4453375" y="722296"/>
                <a:ext cx="912080" cy="1296451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920AF1-FF6E-01D0-849F-0FF83AFCD8EB}"/>
                </a:ext>
              </a:extLst>
            </p:cNvPr>
            <p:cNvGrpSpPr/>
            <p:nvPr/>
          </p:nvGrpSpPr>
          <p:grpSpPr>
            <a:xfrm flipH="1">
              <a:off x="6020774" y="829351"/>
              <a:ext cx="1882602" cy="1441275"/>
              <a:chOff x="3716080" y="722296"/>
              <a:chExt cx="1882602" cy="1441275"/>
            </a:xfrm>
          </p:grpSpPr>
          <p:sp>
            <p:nvSpPr>
              <p:cNvPr id="84" name="Rectangle 10">
                <a:extLst>
                  <a:ext uri="{FF2B5EF4-FFF2-40B4-BE49-F238E27FC236}">
                    <a16:creationId xmlns:a16="http://schemas.microsoft.com/office/drawing/2014/main" id="{46B938D0-9904-8438-0724-957C695D0E18}"/>
                  </a:ext>
                </a:extLst>
              </p:cNvPr>
              <p:cNvSpPr/>
              <p:nvPr/>
            </p:nvSpPr>
            <p:spPr>
              <a:xfrm rot="2924819">
                <a:off x="3993528" y="558418"/>
                <a:ext cx="1327705" cy="1882602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705" h="1882602">
                    <a:moveTo>
                      <a:pt x="462742" y="0"/>
                    </a:moveTo>
                    <a:cubicBezTo>
                      <a:pt x="1734797" y="123458"/>
                      <a:pt x="1324468" y="1457285"/>
                      <a:pt x="976134" y="1882602"/>
                    </a:cubicBezTo>
                    <a:lnTo>
                      <a:pt x="395109" y="1882602"/>
                    </a:lnTo>
                    <a:cubicBezTo>
                      <a:pt x="-122245" y="1668405"/>
                      <a:pt x="-163555" y="478085"/>
                      <a:pt x="462742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10">
                <a:extLst>
                  <a:ext uri="{FF2B5EF4-FFF2-40B4-BE49-F238E27FC236}">
                    <a16:creationId xmlns:a16="http://schemas.microsoft.com/office/drawing/2014/main" id="{857F1CEE-FFE8-F9EE-B0AE-9BB5106F7162}"/>
                  </a:ext>
                </a:extLst>
              </p:cNvPr>
              <p:cNvSpPr/>
              <p:nvPr/>
            </p:nvSpPr>
            <p:spPr>
              <a:xfrm rot="2113173">
                <a:off x="4453375" y="722296"/>
                <a:ext cx="912080" cy="1296451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6F0AD90-5C87-B945-961E-3952C9DE2790}"/>
                </a:ext>
              </a:extLst>
            </p:cNvPr>
            <p:cNvSpPr/>
            <p:nvPr/>
          </p:nvSpPr>
          <p:spPr>
            <a:xfrm rot="20924754">
              <a:off x="6840256" y="1522033"/>
              <a:ext cx="2553772" cy="3186586"/>
            </a:xfrm>
            <a:custGeom>
              <a:avLst/>
              <a:gdLst>
                <a:gd name="connsiteX0" fmla="*/ 0 w 1733265"/>
                <a:gd name="connsiteY0" fmla="*/ 0 h 1610436"/>
                <a:gd name="connsiteX1" fmla="*/ 1733265 w 1733265"/>
                <a:gd name="connsiteY1" fmla="*/ 0 h 1610436"/>
                <a:gd name="connsiteX2" fmla="*/ 1733265 w 1733265"/>
                <a:gd name="connsiteY2" fmla="*/ 1610436 h 1610436"/>
                <a:gd name="connsiteX3" fmla="*/ 0 w 1733265"/>
                <a:gd name="connsiteY3" fmla="*/ 1610436 h 1610436"/>
                <a:gd name="connsiteX4" fmla="*/ 0 w 1733265"/>
                <a:gd name="connsiteY4" fmla="*/ 0 h 1610436"/>
                <a:gd name="connsiteX0" fmla="*/ 257175 w 1990440"/>
                <a:gd name="connsiteY0" fmla="*/ 0 h 2239086"/>
                <a:gd name="connsiteX1" fmla="*/ 1990440 w 1990440"/>
                <a:gd name="connsiteY1" fmla="*/ 0 h 2239086"/>
                <a:gd name="connsiteX2" fmla="*/ 1990440 w 1990440"/>
                <a:gd name="connsiteY2" fmla="*/ 1610436 h 2239086"/>
                <a:gd name="connsiteX3" fmla="*/ 0 w 1990440"/>
                <a:gd name="connsiteY3" fmla="*/ 2239086 h 2239086"/>
                <a:gd name="connsiteX4" fmla="*/ 257175 w 1990440"/>
                <a:gd name="connsiteY4" fmla="*/ 0 h 2239086"/>
                <a:gd name="connsiteX0" fmla="*/ 2105025 w 2105025"/>
                <a:gd name="connsiteY0" fmla="*/ 0 h 2839161"/>
                <a:gd name="connsiteX1" fmla="*/ 1990440 w 2105025"/>
                <a:gd name="connsiteY1" fmla="*/ 600075 h 2839161"/>
                <a:gd name="connsiteX2" fmla="*/ 1990440 w 2105025"/>
                <a:gd name="connsiteY2" fmla="*/ 2210511 h 2839161"/>
                <a:gd name="connsiteX3" fmla="*/ 0 w 2105025"/>
                <a:gd name="connsiteY3" fmla="*/ 2839161 h 2839161"/>
                <a:gd name="connsiteX4" fmla="*/ 2105025 w 2105025"/>
                <a:gd name="connsiteY4" fmla="*/ 0 h 2839161"/>
                <a:gd name="connsiteX0" fmla="*/ 2105025 w 2105025"/>
                <a:gd name="connsiteY0" fmla="*/ 70455 h 2909616"/>
                <a:gd name="connsiteX1" fmla="*/ 1990440 w 2105025"/>
                <a:gd name="connsiteY1" fmla="*/ 670530 h 2909616"/>
                <a:gd name="connsiteX2" fmla="*/ 1990440 w 2105025"/>
                <a:gd name="connsiteY2" fmla="*/ 2280966 h 2909616"/>
                <a:gd name="connsiteX3" fmla="*/ 0 w 2105025"/>
                <a:gd name="connsiteY3" fmla="*/ 2909616 h 2909616"/>
                <a:gd name="connsiteX4" fmla="*/ 2105025 w 2105025"/>
                <a:gd name="connsiteY4" fmla="*/ 70455 h 2909616"/>
                <a:gd name="connsiteX0" fmla="*/ 2227317 w 2227317"/>
                <a:gd name="connsiteY0" fmla="*/ 76154 h 2915315"/>
                <a:gd name="connsiteX1" fmla="*/ 2112732 w 2227317"/>
                <a:gd name="connsiteY1" fmla="*/ 676229 h 2915315"/>
                <a:gd name="connsiteX2" fmla="*/ 2112732 w 2227317"/>
                <a:gd name="connsiteY2" fmla="*/ 2286665 h 2915315"/>
                <a:gd name="connsiteX3" fmla="*/ 122292 w 2227317"/>
                <a:gd name="connsiteY3" fmla="*/ 2915315 h 2915315"/>
                <a:gd name="connsiteX4" fmla="*/ 2227317 w 2227317"/>
                <a:gd name="connsiteY4" fmla="*/ 76154 h 2915315"/>
                <a:gd name="connsiteX0" fmla="*/ 2236514 w 2236514"/>
                <a:gd name="connsiteY0" fmla="*/ 76154 h 2915315"/>
                <a:gd name="connsiteX1" fmla="*/ 2121929 w 2236514"/>
                <a:gd name="connsiteY1" fmla="*/ 676229 h 2915315"/>
                <a:gd name="connsiteX2" fmla="*/ 2121929 w 2236514"/>
                <a:gd name="connsiteY2" fmla="*/ 2286665 h 2915315"/>
                <a:gd name="connsiteX3" fmla="*/ 131489 w 2236514"/>
                <a:gd name="connsiteY3" fmla="*/ 2915315 h 2915315"/>
                <a:gd name="connsiteX4" fmla="*/ 2236514 w 2236514"/>
                <a:gd name="connsiteY4" fmla="*/ 76154 h 2915315"/>
                <a:gd name="connsiteX0" fmla="*/ 2236514 w 2579129"/>
                <a:gd name="connsiteY0" fmla="*/ 76154 h 2915315"/>
                <a:gd name="connsiteX1" fmla="*/ 2121929 w 2579129"/>
                <a:gd name="connsiteY1" fmla="*/ 676229 h 2915315"/>
                <a:gd name="connsiteX2" fmla="*/ 2579129 w 2579129"/>
                <a:gd name="connsiteY2" fmla="*/ 2515265 h 2915315"/>
                <a:gd name="connsiteX3" fmla="*/ 131489 w 2579129"/>
                <a:gd name="connsiteY3" fmla="*/ 2915315 h 2915315"/>
                <a:gd name="connsiteX4" fmla="*/ 2236514 w 2579129"/>
                <a:gd name="connsiteY4" fmla="*/ 76154 h 2915315"/>
                <a:gd name="connsiteX0" fmla="*/ 2236514 w 2579129"/>
                <a:gd name="connsiteY0" fmla="*/ 76154 h 2915315"/>
                <a:gd name="connsiteX1" fmla="*/ 2579129 w 2579129"/>
                <a:gd name="connsiteY1" fmla="*/ 2515265 h 2915315"/>
                <a:gd name="connsiteX2" fmla="*/ 131489 w 2579129"/>
                <a:gd name="connsiteY2" fmla="*/ 2915315 h 2915315"/>
                <a:gd name="connsiteX3" fmla="*/ 2236514 w 2579129"/>
                <a:gd name="connsiteY3" fmla="*/ 76154 h 2915315"/>
                <a:gd name="connsiteX0" fmla="*/ 2236514 w 2764498"/>
                <a:gd name="connsiteY0" fmla="*/ 76154 h 2915315"/>
                <a:gd name="connsiteX1" fmla="*/ 2579129 w 2764498"/>
                <a:gd name="connsiteY1" fmla="*/ 2515265 h 2915315"/>
                <a:gd name="connsiteX2" fmla="*/ 131489 w 2764498"/>
                <a:gd name="connsiteY2" fmla="*/ 2915315 h 2915315"/>
                <a:gd name="connsiteX3" fmla="*/ 2236514 w 2764498"/>
                <a:gd name="connsiteY3" fmla="*/ 76154 h 2915315"/>
                <a:gd name="connsiteX0" fmla="*/ 2236514 w 2846407"/>
                <a:gd name="connsiteY0" fmla="*/ 76154 h 2915315"/>
                <a:gd name="connsiteX1" fmla="*/ 2579129 w 2846407"/>
                <a:gd name="connsiteY1" fmla="*/ 2515265 h 2915315"/>
                <a:gd name="connsiteX2" fmla="*/ 131489 w 2846407"/>
                <a:gd name="connsiteY2" fmla="*/ 2915315 h 2915315"/>
                <a:gd name="connsiteX3" fmla="*/ 2236514 w 2846407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3040589"/>
                <a:gd name="connsiteX1" fmla="*/ 2579129 w 2754522"/>
                <a:gd name="connsiteY1" fmla="*/ 2515265 h 3040589"/>
                <a:gd name="connsiteX2" fmla="*/ 131489 w 2754522"/>
                <a:gd name="connsiteY2" fmla="*/ 2915315 h 3040589"/>
                <a:gd name="connsiteX3" fmla="*/ 2236514 w 2754522"/>
                <a:gd name="connsiteY3" fmla="*/ 76154 h 3040589"/>
                <a:gd name="connsiteX0" fmla="*/ 2912859 w 3430867"/>
                <a:gd name="connsiteY0" fmla="*/ 4169 h 2968604"/>
                <a:gd name="connsiteX1" fmla="*/ 3255474 w 3430867"/>
                <a:gd name="connsiteY1" fmla="*/ 2443280 h 2968604"/>
                <a:gd name="connsiteX2" fmla="*/ 807834 w 3430867"/>
                <a:gd name="connsiteY2" fmla="*/ 2843330 h 2968604"/>
                <a:gd name="connsiteX3" fmla="*/ 102991 w 3430867"/>
                <a:gd name="connsiteY3" fmla="*/ 1802589 h 2968604"/>
                <a:gd name="connsiteX4" fmla="*/ 2912859 w 3430867"/>
                <a:gd name="connsiteY4" fmla="*/ 4169 h 2968604"/>
                <a:gd name="connsiteX0" fmla="*/ 2875610 w 3393618"/>
                <a:gd name="connsiteY0" fmla="*/ 4169 h 3052316"/>
                <a:gd name="connsiteX1" fmla="*/ 3218225 w 3393618"/>
                <a:gd name="connsiteY1" fmla="*/ 2443280 h 3052316"/>
                <a:gd name="connsiteX2" fmla="*/ 1294454 w 3393618"/>
                <a:gd name="connsiteY2" fmla="*/ 2962373 h 3052316"/>
                <a:gd name="connsiteX3" fmla="*/ 65742 w 3393618"/>
                <a:gd name="connsiteY3" fmla="*/ 1802589 h 3052316"/>
                <a:gd name="connsiteX4" fmla="*/ 2875610 w 3393618"/>
                <a:gd name="connsiteY4" fmla="*/ 4169 h 3052316"/>
                <a:gd name="connsiteX0" fmla="*/ 2049968 w 3241528"/>
                <a:gd name="connsiteY0" fmla="*/ 3753 h 3216191"/>
                <a:gd name="connsiteX1" fmla="*/ 3218225 w 3241528"/>
                <a:gd name="connsiteY1" fmla="*/ 2607155 h 3216191"/>
                <a:gd name="connsiteX2" fmla="*/ 1294454 w 3241528"/>
                <a:gd name="connsiteY2" fmla="*/ 3126248 h 3216191"/>
                <a:gd name="connsiteX3" fmla="*/ 65742 w 3241528"/>
                <a:gd name="connsiteY3" fmla="*/ 1966464 h 3216191"/>
                <a:gd name="connsiteX4" fmla="*/ 2049968 w 3241528"/>
                <a:gd name="connsiteY4" fmla="*/ 3753 h 3216191"/>
                <a:gd name="connsiteX0" fmla="*/ 2049968 w 3265381"/>
                <a:gd name="connsiteY0" fmla="*/ 3753 h 3216191"/>
                <a:gd name="connsiteX1" fmla="*/ 3218225 w 3265381"/>
                <a:gd name="connsiteY1" fmla="*/ 2607155 h 3216191"/>
                <a:gd name="connsiteX2" fmla="*/ 1294454 w 3265381"/>
                <a:gd name="connsiteY2" fmla="*/ 3126248 h 3216191"/>
                <a:gd name="connsiteX3" fmla="*/ 65742 w 3265381"/>
                <a:gd name="connsiteY3" fmla="*/ 1966464 h 3216191"/>
                <a:gd name="connsiteX4" fmla="*/ 2049968 w 3265381"/>
                <a:gd name="connsiteY4" fmla="*/ 3753 h 3216191"/>
                <a:gd name="connsiteX0" fmla="*/ 2049968 w 3265381"/>
                <a:gd name="connsiteY0" fmla="*/ 22933 h 3235371"/>
                <a:gd name="connsiteX1" fmla="*/ 3218225 w 3265381"/>
                <a:gd name="connsiteY1" fmla="*/ 2626335 h 3235371"/>
                <a:gd name="connsiteX2" fmla="*/ 1294454 w 3265381"/>
                <a:gd name="connsiteY2" fmla="*/ 3145428 h 3235371"/>
                <a:gd name="connsiteX3" fmla="*/ 65742 w 3265381"/>
                <a:gd name="connsiteY3" fmla="*/ 1985644 h 3235371"/>
                <a:gd name="connsiteX4" fmla="*/ 2049968 w 3265381"/>
                <a:gd name="connsiteY4" fmla="*/ 22933 h 3235371"/>
                <a:gd name="connsiteX0" fmla="*/ 2049968 w 3265381"/>
                <a:gd name="connsiteY0" fmla="*/ 24155 h 3236593"/>
                <a:gd name="connsiteX1" fmla="*/ 3218225 w 3265381"/>
                <a:gd name="connsiteY1" fmla="*/ 2627557 h 3236593"/>
                <a:gd name="connsiteX2" fmla="*/ 1294454 w 3265381"/>
                <a:gd name="connsiteY2" fmla="*/ 3146650 h 3236593"/>
                <a:gd name="connsiteX3" fmla="*/ 65742 w 3265381"/>
                <a:gd name="connsiteY3" fmla="*/ 1986866 h 3236593"/>
                <a:gd name="connsiteX4" fmla="*/ 2049968 w 3265381"/>
                <a:gd name="connsiteY4" fmla="*/ 24155 h 3236593"/>
                <a:gd name="connsiteX0" fmla="*/ 2039861 w 3255274"/>
                <a:gd name="connsiteY0" fmla="*/ 24155 h 3264969"/>
                <a:gd name="connsiteX1" fmla="*/ 3208118 w 3255274"/>
                <a:gd name="connsiteY1" fmla="*/ 2627557 h 3264969"/>
                <a:gd name="connsiteX2" fmla="*/ 1543413 w 3255274"/>
                <a:gd name="connsiteY2" fmla="*/ 3183402 h 3264969"/>
                <a:gd name="connsiteX3" fmla="*/ 55635 w 3255274"/>
                <a:gd name="connsiteY3" fmla="*/ 1986866 h 3264969"/>
                <a:gd name="connsiteX4" fmla="*/ 2039861 w 3255274"/>
                <a:gd name="connsiteY4" fmla="*/ 24155 h 3264969"/>
                <a:gd name="connsiteX0" fmla="*/ 2039861 w 3255274"/>
                <a:gd name="connsiteY0" fmla="*/ 24155 h 3199048"/>
                <a:gd name="connsiteX1" fmla="*/ 3208118 w 3255274"/>
                <a:gd name="connsiteY1" fmla="*/ 2627557 h 3199048"/>
                <a:gd name="connsiteX2" fmla="*/ 1543413 w 3255274"/>
                <a:gd name="connsiteY2" fmla="*/ 3183402 h 3199048"/>
                <a:gd name="connsiteX3" fmla="*/ 55635 w 3255274"/>
                <a:gd name="connsiteY3" fmla="*/ 1986866 h 3199048"/>
                <a:gd name="connsiteX4" fmla="*/ 2039861 w 3255274"/>
                <a:gd name="connsiteY4" fmla="*/ 24155 h 3199048"/>
                <a:gd name="connsiteX0" fmla="*/ 2039771 w 3255184"/>
                <a:gd name="connsiteY0" fmla="*/ 24155 h 3199048"/>
                <a:gd name="connsiteX1" fmla="*/ 3208028 w 3255184"/>
                <a:gd name="connsiteY1" fmla="*/ 2627557 h 3199048"/>
                <a:gd name="connsiteX2" fmla="*/ 1543323 w 3255184"/>
                <a:gd name="connsiteY2" fmla="*/ 3183402 h 3199048"/>
                <a:gd name="connsiteX3" fmla="*/ 55545 w 3255184"/>
                <a:gd name="connsiteY3" fmla="*/ 1986866 h 3199048"/>
                <a:gd name="connsiteX4" fmla="*/ 2039771 w 3255184"/>
                <a:gd name="connsiteY4" fmla="*/ 24155 h 3199048"/>
                <a:gd name="connsiteX0" fmla="*/ 1639752 w 2855165"/>
                <a:gd name="connsiteY0" fmla="*/ 26612 h 3201505"/>
                <a:gd name="connsiteX1" fmla="*/ 2808009 w 2855165"/>
                <a:gd name="connsiteY1" fmla="*/ 2630014 h 3201505"/>
                <a:gd name="connsiteX2" fmla="*/ 1143304 w 2855165"/>
                <a:gd name="connsiteY2" fmla="*/ 3185859 h 3201505"/>
                <a:gd name="connsiteX3" fmla="*/ 73796 w 2855165"/>
                <a:gd name="connsiteY3" fmla="*/ 1820973 h 3201505"/>
                <a:gd name="connsiteX4" fmla="*/ 1639752 w 2855165"/>
                <a:gd name="connsiteY4" fmla="*/ 26612 h 3201505"/>
                <a:gd name="connsiteX0" fmla="*/ 1639752 w 2631563"/>
                <a:gd name="connsiteY0" fmla="*/ 26612 h 3189772"/>
                <a:gd name="connsiteX1" fmla="*/ 2537467 w 2631563"/>
                <a:gd name="connsiteY1" fmla="*/ 2502186 h 3189772"/>
                <a:gd name="connsiteX2" fmla="*/ 1143304 w 2631563"/>
                <a:gd name="connsiteY2" fmla="*/ 3185859 h 3189772"/>
                <a:gd name="connsiteX3" fmla="*/ 73796 w 2631563"/>
                <a:gd name="connsiteY3" fmla="*/ 1820973 h 3189772"/>
                <a:gd name="connsiteX4" fmla="*/ 1639752 w 2631563"/>
                <a:gd name="connsiteY4" fmla="*/ 26612 h 3189772"/>
                <a:gd name="connsiteX0" fmla="*/ 1639752 w 2631563"/>
                <a:gd name="connsiteY0" fmla="*/ 26612 h 3196822"/>
                <a:gd name="connsiteX1" fmla="*/ 2537467 w 2631563"/>
                <a:gd name="connsiteY1" fmla="*/ 2502186 h 3196822"/>
                <a:gd name="connsiteX2" fmla="*/ 1143304 w 2631563"/>
                <a:gd name="connsiteY2" fmla="*/ 3185859 h 3196822"/>
                <a:gd name="connsiteX3" fmla="*/ 73796 w 2631563"/>
                <a:gd name="connsiteY3" fmla="*/ 1820973 h 3196822"/>
                <a:gd name="connsiteX4" fmla="*/ 1639752 w 2631563"/>
                <a:gd name="connsiteY4" fmla="*/ 26612 h 3196822"/>
                <a:gd name="connsiteX0" fmla="*/ 1639752 w 2655158"/>
                <a:gd name="connsiteY0" fmla="*/ 26612 h 3188392"/>
                <a:gd name="connsiteX1" fmla="*/ 2568625 w 2655158"/>
                <a:gd name="connsiteY1" fmla="*/ 2345599 h 3188392"/>
                <a:gd name="connsiteX2" fmla="*/ 1143304 w 2655158"/>
                <a:gd name="connsiteY2" fmla="*/ 3185859 h 3188392"/>
                <a:gd name="connsiteX3" fmla="*/ 73796 w 2655158"/>
                <a:gd name="connsiteY3" fmla="*/ 1820973 h 3188392"/>
                <a:gd name="connsiteX4" fmla="*/ 1639752 w 2655158"/>
                <a:gd name="connsiteY4" fmla="*/ 26612 h 3188392"/>
                <a:gd name="connsiteX0" fmla="*/ 1639752 w 2655158"/>
                <a:gd name="connsiteY0" fmla="*/ 26612 h 3191196"/>
                <a:gd name="connsiteX1" fmla="*/ 2568625 w 2655158"/>
                <a:gd name="connsiteY1" fmla="*/ 2345599 h 3191196"/>
                <a:gd name="connsiteX2" fmla="*/ 1143304 w 2655158"/>
                <a:gd name="connsiteY2" fmla="*/ 3185859 h 3191196"/>
                <a:gd name="connsiteX3" fmla="*/ 73796 w 2655158"/>
                <a:gd name="connsiteY3" fmla="*/ 1820973 h 3191196"/>
                <a:gd name="connsiteX4" fmla="*/ 1639752 w 2655158"/>
                <a:gd name="connsiteY4" fmla="*/ 26612 h 3191196"/>
                <a:gd name="connsiteX0" fmla="*/ 1639752 w 2655158"/>
                <a:gd name="connsiteY0" fmla="*/ 26612 h 3187542"/>
                <a:gd name="connsiteX1" fmla="*/ 2568625 w 2655158"/>
                <a:gd name="connsiteY1" fmla="*/ 2345599 h 3187542"/>
                <a:gd name="connsiteX2" fmla="*/ 1143304 w 2655158"/>
                <a:gd name="connsiteY2" fmla="*/ 3185859 h 3187542"/>
                <a:gd name="connsiteX3" fmla="*/ 73796 w 2655158"/>
                <a:gd name="connsiteY3" fmla="*/ 1820973 h 3187542"/>
                <a:gd name="connsiteX4" fmla="*/ 1639752 w 2655158"/>
                <a:gd name="connsiteY4" fmla="*/ 26612 h 3187542"/>
                <a:gd name="connsiteX0" fmla="*/ 1639752 w 2655158"/>
                <a:gd name="connsiteY0" fmla="*/ 26612 h 3186526"/>
                <a:gd name="connsiteX1" fmla="*/ 2568625 w 2655158"/>
                <a:gd name="connsiteY1" fmla="*/ 2345599 h 3186526"/>
                <a:gd name="connsiteX2" fmla="*/ 1143304 w 2655158"/>
                <a:gd name="connsiteY2" fmla="*/ 3185859 h 3186526"/>
                <a:gd name="connsiteX3" fmla="*/ 73796 w 2655158"/>
                <a:gd name="connsiteY3" fmla="*/ 1820973 h 3186526"/>
                <a:gd name="connsiteX4" fmla="*/ 1639752 w 2655158"/>
                <a:gd name="connsiteY4" fmla="*/ 26612 h 3186526"/>
                <a:gd name="connsiteX0" fmla="*/ 1639752 w 2655158"/>
                <a:gd name="connsiteY0" fmla="*/ 26612 h 3186518"/>
                <a:gd name="connsiteX1" fmla="*/ 2568625 w 2655158"/>
                <a:gd name="connsiteY1" fmla="*/ 2345599 h 3186518"/>
                <a:gd name="connsiteX2" fmla="*/ 1143304 w 2655158"/>
                <a:gd name="connsiteY2" fmla="*/ 3185859 h 3186518"/>
                <a:gd name="connsiteX3" fmla="*/ 73796 w 2655158"/>
                <a:gd name="connsiteY3" fmla="*/ 1820973 h 3186518"/>
                <a:gd name="connsiteX4" fmla="*/ 1639752 w 2655158"/>
                <a:gd name="connsiteY4" fmla="*/ 26612 h 3186518"/>
                <a:gd name="connsiteX0" fmla="*/ 1639752 w 2655158"/>
                <a:gd name="connsiteY0" fmla="*/ 26612 h 3186586"/>
                <a:gd name="connsiteX1" fmla="*/ 2568625 w 2655158"/>
                <a:gd name="connsiteY1" fmla="*/ 2345599 h 3186586"/>
                <a:gd name="connsiteX2" fmla="*/ 1143304 w 2655158"/>
                <a:gd name="connsiteY2" fmla="*/ 3185859 h 3186586"/>
                <a:gd name="connsiteX3" fmla="*/ 73796 w 2655158"/>
                <a:gd name="connsiteY3" fmla="*/ 1820973 h 3186586"/>
                <a:gd name="connsiteX4" fmla="*/ 1639752 w 2655158"/>
                <a:gd name="connsiteY4" fmla="*/ 26612 h 3186586"/>
                <a:gd name="connsiteX0" fmla="*/ 1639752 w 2616019"/>
                <a:gd name="connsiteY0" fmla="*/ 26612 h 3186586"/>
                <a:gd name="connsiteX1" fmla="*/ 2568625 w 2616019"/>
                <a:gd name="connsiteY1" fmla="*/ 2345599 h 3186586"/>
                <a:gd name="connsiteX2" fmla="*/ 1143304 w 2616019"/>
                <a:gd name="connsiteY2" fmla="*/ 3185859 h 3186586"/>
                <a:gd name="connsiteX3" fmla="*/ 73796 w 2616019"/>
                <a:gd name="connsiteY3" fmla="*/ 1820973 h 3186586"/>
                <a:gd name="connsiteX4" fmla="*/ 1639752 w 2616019"/>
                <a:gd name="connsiteY4" fmla="*/ 26612 h 3186586"/>
                <a:gd name="connsiteX0" fmla="*/ 1639752 w 2613222"/>
                <a:gd name="connsiteY0" fmla="*/ 26612 h 3186586"/>
                <a:gd name="connsiteX1" fmla="*/ 2568625 w 2613222"/>
                <a:gd name="connsiteY1" fmla="*/ 2345599 h 3186586"/>
                <a:gd name="connsiteX2" fmla="*/ 1143304 w 2613222"/>
                <a:gd name="connsiteY2" fmla="*/ 3185859 h 3186586"/>
                <a:gd name="connsiteX3" fmla="*/ 73796 w 2613222"/>
                <a:gd name="connsiteY3" fmla="*/ 1820973 h 3186586"/>
                <a:gd name="connsiteX4" fmla="*/ 1639752 w 2613222"/>
                <a:gd name="connsiteY4" fmla="*/ 26612 h 3186586"/>
                <a:gd name="connsiteX0" fmla="*/ 1580302 w 2553772"/>
                <a:gd name="connsiteY0" fmla="*/ 26612 h 3186586"/>
                <a:gd name="connsiteX1" fmla="*/ 2509175 w 2553772"/>
                <a:gd name="connsiteY1" fmla="*/ 2345599 h 3186586"/>
                <a:gd name="connsiteX2" fmla="*/ 1083854 w 2553772"/>
                <a:gd name="connsiteY2" fmla="*/ 3185859 h 3186586"/>
                <a:gd name="connsiteX3" fmla="*/ 14346 w 2553772"/>
                <a:gd name="connsiteY3" fmla="*/ 1820973 h 3186586"/>
                <a:gd name="connsiteX4" fmla="*/ 1580302 w 2553772"/>
                <a:gd name="connsiteY4" fmla="*/ 26612 h 318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3772" h="3186586">
                  <a:moveTo>
                    <a:pt x="1580302" y="26612"/>
                  </a:moveTo>
                  <a:cubicBezTo>
                    <a:pt x="2750478" y="254539"/>
                    <a:pt x="2563758" y="2115209"/>
                    <a:pt x="2509175" y="2345599"/>
                  </a:cubicBezTo>
                  <a:cubicBezTo>
                    <a:pt x="2529176" y="2789313"/>
                    <a:pt x="1397388" y="3206387"/>
                    <a:pt x="1083854" y="3185859"/>
                  </a:cubicBezTo>
                  <a:cubicBezTo>
                    <a:pt x="654274" y="3080882"/>
                    <a:pt x="-114394" y="2367959"/>
                    <a:pt x="14346" y="1820973"/>
                  </a:cubicBezTo>
                  <a:cubicBezTo>
                    <a:pt x="88978" y="1248422"/>
                    <a:pt x="763466" y="-214619"/>
                    <a:pt x="1580302" y="2661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BA28671-DFD1-5EFD-68BE-D9F369CA4909}"/>
                </a:ext>
              </a:extLst>
            </p:cNvPr>
            <p:cNvGrpSpPr/>
            <p:nvPr/>
          </p:nvGrpSpPr>
          <p:grpSpPr>
            <a:xfrm flipH="1">
              <a:off x="7276357" y="2531493"/>
              <a:ext cx="733425" cy="904875"/>
              <a:chOff x="3136396" y="2568204"/>
              <a:chExt cx="733425" cy="90487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6E73E6A-CE71-0881-C52E-77163DC31EAB}"/>
                  </a:ext>
                </a:extLst>
              </p:cNvPr>
              <p:cNvSpPr/>
              <p:nvPr/>
            </p:nvSpPr>
            <p:spPr>
              <a:xfrm rot="21237501">
                <a:off x="3136396" y="2568204"/>
                <a:ext cx="733425" cy="90487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2D12BA5A-35F3-D2D6-D99F-FFC3C37B11C4}"/>
                  </a:ext>
                </a:extLst>
              </p:cNvPr>
              <p:cNvGrpSpPr/>
              <p:nvPr/>
            </p:nvGrpSpPr>
            <p:grpSpPr>
              <a:xfrm>
                <a:off x="3242802" y="2684520"/>
                <a:ext cx="468068" cy="581411"/>
                <a:chOff x="3242802" y="2684520"/>
                <a:chExt cx="468068" cy="581411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39DD942-7B56-6A35-B7D6-4924A3ADC951}"/>
                    </a:ext>
                  </a:extLst>
                </p:cNvPr>
                <p:cNvSpPr/>
                <p:nvPr/>
              </p:nvSpPr>
              <p:spPr>
                <a:xfrm>
                  <a:off x="3242802" y="2684520"/>
                  <a:ext cx="285750" cy="4191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">
                  <a:extLst>
                    <a:ext uri="{FF2B5EF4-FFF2-40B4-BE49-F238E27FC236}">
                      <a16:creationId xmlns:a16="http://schemas.microsoft.com/office/drawing/2014/main" id="{3B013840-6A35-8164-A257-1A6DB69D07E3}"/>
                    </a:ext>
                  </a:extLst>
                </p:cNvPr>
                <p:cNvSpPr/>
                <p:nvPr/>
              </p:nvSpPr>
              <p:spPr>
                <a:xfrm rot="21441304">
                  <a:off x="3531864" y="3118252"/>
                  <a:ext cx="179006" cy="147679"/>
                </a:xfrm>
                <a:custGeom>
                  <a:avLst/>
                  <a:gdLst>
                    <a:gd name="connsiteX0" fmla="*/ 0 w 285750"/>
                    <a:gd name="connsiteY0" fmla="*/ 209550 h 419100"/>
                    <a:gd name="connsiteX1" fmla="*/ 142875 w 285750"/>
                    <a:gd name="connsiteY1" fmla="*/ 0 h 419100"/>
                    <a:gd name="connsiteX2" fmla="*/ 285750 w 285750"/>
                    <a:gd name="connsiteY2" fmla="*/ 209550 h 419100"/>
                    <a:gd name="connsiteX3" fmla="*/ 142875 w 285750"/>
                    <a:gd name="connsiteY3" fmla="*/ 419100 h 419100"/>
                    <a:gd name="connsiteX4" fmla="*/ 0 w 285750"/>
                    <a:gd name="connsiteY4" fmla="*/ 209550 h 419100"/>
                    <a:gd name="connsiteX0" fmla="*/ 0 w 285750"/>
                    <a:gd name="connsiteY0" fmla="*/ 209550 h 235743"/>
                    <a:gd name="connsiteX1" fmla="*/ 142875 w 285750"/>
                    <a:gd name="connsiteY1" fmla="*/ 0 h 235743"/>
                    <a:gd name="connsiteX2" fmla="*/ 285750 w 285750"/>
                    <a:gd name="connsiteY2" fmla="*/ 209550 h 235743"/>
                    <a:gd name="connsiteX3" fmla="*/ 0 w 285750"/>
                    <a:gd name="connsiteY3" fmla="*/ 209550 h 235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50" h="235743">
                      <a:moveTo>
                        <a:pt x="0" y="209550"/>
                      </a:moveTo>
                      <a:cubicBezTo>
                        <a:pt x="0" y="93819"/>
                        <a:pt x="63967" y="0"/>
                        <a:pt x="142875" y="0"/>
                      </a:cubicBezTo>
                      <a:cubicBezTo>
                        <a:pt x="221783" y="0"/>
                        <a:pt x="285750" y="93819"/>
                        <a:pt x="285750" y="209550"/>
                      </a:cubicBezTo>
                      <a:cubicBezTo>
                        <a:pt x="261938" y="244475"/>
                        <a:pt x="23812" y="244475"/>
                        <a:pt x="0" y="20955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E48226D8-01C9-FA3C-27E7-2530A5DE7E7E}"/>
                </a:ext>
              </a:extLst>
            </p:cNvPr>
            <p:cNvSpPr/>
            <p:nvPr/>
          </p:nvSpPr>
          <p:spPr>
            <a:xfrm rot="10800000">
              <a:off x="7581903" y="3943256"/>
              <a:ext cx="1245557" cy="769491"/>
            </a:xfrm>
            <a:custGeom>
              <a:avLst/>
              <a:gdLst>
                <a:gd name="connsiteX0" fmla="*/ 0 w 285750"/>
                <a:gd name="connsiteY0" fmla="*/ 209550 h 419100"/>
                <a:gd name="connsiteX1" fmla="*/ 142875 w 285750"/>
                <a:gd name="connsiteY1" fmla="*/ 0 h 419100"/>
                <a:gd name="connsiteX2" fmla="*/ 285750 w 285750"/>
                <a:gd name="connsiteY2" fmla="*/ 209550 h 419100"/>
                <a:gd name="connsiteX3" fmla="*/ 142875 w 285750"/>
                <a:gd name="connsiteY3" fmla="*/ 419100 h 419100"/>
                <a:gd name="connsiteX4" fmla="*/ 0 w 285750"/>
                <a:gd name="connsiteY4" fmla="*/ 209550 h 419100"/>
                <a:gd name="connsiteX0" fmla="*/ 0 w 285750"/>
                <a:gd name="connsiteY0" fmla="*/ 209550 h 235743"/>
                <a:gd name="connsiteX1" fmla="*/ 142875 w 285750"/>
                <a:gd name="connsiteY1" fmla="*/ 0 h 235743"/>
                <a:gd name="connsiteX2" fmla="*/ 285750 w 285750"/>
                <a:gd name="connsiteY2" fmla="*/ 209550 h 235743"/>
                <a:gd name="connsiteX3" fmla="*/ 0 w 285750"/>
                <a:gd name="connsiteY3" fmla="*/ 209550 h 235743"/>
                <a:gd name="connsiteX0" fmla="*/ 0 w 314939"/>
                <a:gd name="connsiteY0" fmla="*/ 218662 h 240747"/>
                <a:gd name="connsiteX1" fmla="*/ 172064 w 314939"/>
                <a:gd name="connsiteY1" fmla="*/ 17 h 240747"/>
                <a:gd name="connsiteX2" fmla="*/ 314939 w 314939"/>
                <a:gd name="connsiteY2" fmla="*/ 209567 h 240747"/>
                <a:gd name="connsiteX3" fmla="*/ 0 w 314939"/>
                <a:gd name="connsiteY3" fmla="*/ 218662 h 240747"/>
                <a:gd name="connsiteX0" fmla="*/ 15660 w 330599"/>
                <a:gd name="connsiteY0" fmla="*/ 218662 h 259673"/>
                <a:gd name="connsiteX1" fmla="*/ 187724 w 330599"/>
                <a:gd name="connsiteY1" fmla="*/ 17 h 259673"/>
                <a:gd name="connsiteX2" fmla="*/ 330599 w 330599"/>
                <a:gd name="connsiteY2" fmla="*/ 209567 h 259673"/>
                <a:gd name="connsiteX3" fmla="*/ 15660 w 330599"/>
                <a:gd name="connsiteY3" fmla="*/ 218662 h 259673"/>
                <a:gd name="connsiteX0" fmla="*/ 30772 w 345711"/>
                <a:gd name="connsiteY0" fmla="*/ 219018 h 230820"/>
                <a:gd name="connsiteX1" fmla="*/ 31405 w 345711"/>
                <a:gd name="connsiteY1" fmla="*/ 160253 h 230820"/>
                <a:gd name="connsiteX2" fmla="*/ 202836 w 345711"/>
                <a:gd name="connsiteY2" fmla="*/ 373 h 230820"/>
                <a:gd name="connsiteX3" fmla="*/ 345711 w 345711"/>
                <a:gd name="connsiteY3" fmla="*/ 209923 h 230820"/>
                <a:gd name="connsiteX4" fmla="*/ 30772 w 345711"/>
                <a:gd name="connsiteY4" fmla="*/ 219018 h 230820"/>
                <a:gd name="connsiteX0" fmla="*/ 316960 w 316960"/>
                <a:gd name="connsiteY0" fmla="*/ 209920 h 218422"/>
                <a:gd name="connsiteX1" fmla="*/ 2654 w 316960"/>
                <a:gd name="connsiteY1" fmla="*/ 160250 h 218422"/>
                <a:gd name="connsiteX2" fmla="*/ 174085 w 316960"/>
                <a:gd name="connsiteY2" fmla="*/ 370 h 218422"/>
                <a:gd name="connsiteX3" fmla="*/ 316960 w 316960"/>
                <a:gd name="connsiteY3" fmla="*/ 209920 h 218422"/>
                <a:gd name="connsiteX0" fmla="*/ 321245 w 321245"/>
                <a:gd name="connsiteY0" fmla="*/ 209561 h 236800"/>
                <a:gd name="connsiteX1" fmla="*/ 2595 w 321245"/>
                <a:gd name="connsiteY1" fmla="*/ 216435 h 236800"/>
                <a:gd name="connsiteX2" fmla="*/ 178370 w 321245"/>
                <a:gd name="connsiteY2" fmla="*/ 11 h 236800"/>
                <a:gd name="connsiteX3" fmla="*/ 321245 w 321245"/>
                <a:gd name="connsiteY3" fmla="*/ 209561 h 236800"/>
                <a:gd name="connsiteX0" fmla="*/ 321170 w 321170"/>
                <a:gd name="connsiteY0" fmla="*/ 223161 h 250400"/>
                <a:gd name="connsiteX1" fmla="*/ 2520 w 321170"/>
                <a:gd name="connsiteY1" fmla="*/ 230035 h 250400"/>
                <a:gd name="connsiteX2" fmla="*/ 183270 w 321170"/>
                <a:gd name="connsiteY2" fmla="*/ 8 h 250400"/>
                <a:gd name="connsiteX3" fmla="*/ 321170 w 321170"/>
                <a:gd name="connsiteY3" fmla="*/ 223161 h 250400"/>
                <a:gd name="connsiteX0" fmla="*/ 321170 w 336045"/>
                <a:gd name="connsiteY0" fmla="*/ 223162 h 289421"/>
                <a:gd name="connsiteX1" fmla="*/ 2520 w 336045"/>
                <a:gd name="connsiteY1" fmla="*/ 230036 h 289421"/>
                <a:gd name="connsiteX2" fmla="*/ 183270 w 336045"/>
                <a:gd name="connsiteY2" fmla="*/ 9 h 289421"/>
                <a:gd name="connsiteX3" fmla="*/ 321170 w 336045"/>
                <a:gd name="connsiteY3" fmla="*/ 223162 h 289421"/>
                <a:gd name="connsiteX0" fmla="*/ 320350 w 340832"/>
                <a:gd name="connsiteY0" fmla="*/ 223162 h 249445"/>
                <a:gd name="connsiteX1" fmla="*/ 307035 w 340832"/>
                <a:gd name="connsiteY1" fmla="*/ 232595 h 249445"/>
                <a:gd name="connsiteX2" fmla="*/ 1700 w 340832"/>
                <a:gd name="connsiteY2" fmla="*/ 230036 h 249445"/>
                <a:gd name="connsiteX3" fmla="*/ 182450 w 340832"/>
                <a:gd name="connsiteY3" fmla="*/ 9 h 249445"/>
                <a:gd name="connsiteX4" fmla="*/ 320350 w 340832"/>
                <a:gd name="connsiteY4" fmla="*/ 223162 h 249445"/>
                <a:gd name="connsiteX0" fmla="*/ 182428 w 312397"/>
                <a:gd name="connsiteY0" fmla="*/ 1 h 261254"/>
                <a:gd name="connsiteX1" fmla="*/ 307013 w 312397"/>
                <a:gd name="connsiteY1" fmla="*/ 232587 h 261254"/>
                <a:gd name="connsiteX2" fmla="*/ 1678 w 312397"/>
                <a:gd name="connsiteY2" fmla="*/ 230028 h 261254"/>
                <a:gd name="connsiteX3" fmla="*/ 182428 w 312397"/>
                <a:gd name="connsiteY3" fmla="*/ 1 h 261254"/>
                <a:gd name="connsiteX0" fmla="*/ 182428 w 312397"/>
                <a:gd name="connsiteY0" fmla="*/ 1 h 292025"/>
                <a:gd name="connsiteX1" fmla="*/ 307013 w 312397"/>
                <a:gd name="connsiteY1" fmla="*/ 232587 h 292025"/>
                <a:gd name="connsiteX2" fmla="*/ 1678 w 312397"/>
                <a:gd name="connsiteY2" fmla="*/ 230028 h 292025"/>
                <a:gd name="connsiteX3" fmla="*/ 182428 w 312397"/>
                <a:gd name="connsiteY3" fmla="*/ 1 h 292025"/>
                <a:gd name="connsiteX0" fmla="*/ 182428 w 314655"/>
                <a:gd name="connsiteY0" fmla="*/ 150 h 292174"/>
                <a:gd name="connsiteX1" fmla="*/ 307013 w 314655"/>
                <a:gd name="connsiteY1" fmla="*/ 232736 h 292174"/>
                <a:gd name="connsiteX2" fmla="*/ 1678 w 314655"/>
                <a:gd name="connsiteY2" fmla="*/ 230177 h 292174"/>
                <a:gd name="connsiteX3" fmla="*/ 182428 w 314655"/>
                <a:gd name="connsiteY3" fmla="*/ 150 h 292174"/>
                <a:gd name="connsiteX0" fmla="*/ 138459 w 270686"/>
                <a:gd name="connsiteY0" fmla="*/ 150 h 288435"/>
                <a:gd name="connsiteX1" fmla="*/ 263044 w 270686"/>
                <a:gd name="connsiteY1" fmla="*/ 232736 h 288435"/>
                <a:gd name="connsiteX2" fmla="*/ 2302 w 270686"/>
                <a:gd name="connsiteY2" fmla="*/ 218607 h 288435"/>
                <a:gd name="connsiteX3" fmla="*/ 138459 w 270686"/>
                <a:gd name="connsiteY3" fmla="*/ 150 h 288435"/>
                <a:gd name="connsiteX0" fmla="*/ 138459 w 270686"/>
                <a:gd name="connsiteY0" fmla="*/ 150 h 294752"/>
                <a:gd name="connsiteX1" fmla="*/ 263044 w 270686"/>
                <a:gd name="connsiteY1" fmla="*/ 232736 h 294752"/>
                <a:gd name="connsiteX2" fmla="*/ 2302 w 270686"/>
                <a:gd name="connsiteY2" fmla="*/ 218607 h 294752"/>
                <a:gd name="connsiteX3" fmla="*/ 138459 w 270686"/>
                <a:gd name="connsiteY3" fmla="*/ 150 h 294752"/>
                <a:gd name="connsiteX0" fmla="*/ 123918 w 256145"/>
                <a:gd name="connsiteY0" fmla="*/ 150 h 294752"/>
                <a:gd name="connsiteX1" fmla="*/ 248503 w 256145"/>
                <a:gd name="connsiteY1" fmla="*/ 232736 h 294752"/>
                <a:gd name="connsiteX2" fmla="*/ 2625 w 256145"/>
                <a:gd name="connsiteY2" fmla="*/ 218607 h 294752"/>
                <a:gd name="connsiteX3" fmla="*/ 123918 w 256145"/>
                <a:gd name="connsiteY3" fmla="*/ 150 h 294752"/>
                <a:gd name="connsiteX0" fmla="*/ 123918 w 256145"/>
                <a:gd name="connsiteY0" fmla="*/ 150 h 305830"/>
                <a:gd name="connsiteX1" fmla="*/ 248503 w 256145"/>
                <a:gd name="connsiteY1" fmla="*/ 232736 h 305830"/>
                <a:gd name="connsiteX2" fmla="*/ 2625 w 256145"/>
                <a:gd name="connsiteY2" fmla="*/ 218607 h 305830"/>
                <a:gd name="connsiteX3" fmla="*/ 123918 w 256145"/>
                <a:gd name="connsiteY3" fmla="*/ 150 h 30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145" h="305830">
                  <a:moveTo>
                    <a:pt x="123918" y="150"/>
                  </a:moveTo>
                  <a:cubicBezTo>
                    <a:pt x="216103" y="-6265"/>
                    <a:pt x="278628" y="194398"/>
                    <a:pt x="248503" y="232736"/>
                  </a:cubicBezTo>
                  <a:cubicBezTo>
                    <a:pt x="186687" y="344703"/>
                    <a:pt x="21705" y="318495"/>
                    <a:pt x="2625" y="218607"/>
                  </a:cubicBezTo>
                  <a:cubicBezTo>
                    <a:pt x="-16455" y="118719"/>
                    <a:pt x="73029" y="-276"/>
                    <a:pt x="123918" y="15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8">
              <a:extLst>
                <a:ext uri="{FF2B5EF4-FFF2-40B4-BE49-F238E27FC236}">
                  <a16:creationId xmlns:a16="http://schemas.microsoft.com/office/drawing/2014/main" id="{0E850CC0-260C-E5AF-70C2-0E5193FBF1F1}"/>
                </a:ext>
              </a:extLst>
            </p:cNvPr>
            <p:cNvSpPr/>
            <p:nvPr/>
          </p:nvSpPr>
          <p:spPr>
            <a:xfrm>
              <a:off x="7715041" y="1227897"/>
              <a:ext cx="755279" cy="886296"/>
            </a:xfrm>
            <a:custGeom>
              <a:avLst/>
              <a:gdLst>
                <a:gd name="connsiteX0" fmla="*/ 0 w 158022"/>
                <a:gd name="connsiteY0" fmla="*/ 0 h 445112"/>
                <a:gd name="connsiteX1" fmla="*/ 158022 w 158022"/>
                <a:gd name="connsiteY1" fmla="*/ 0 h 445112"/>
                <a:gd name="connsiteX2" fmla="*/ 158022 w 158022"/>
                <a:gd name="connsiteY2" fmla="*/ 445112 h 445112"/>
                <a:gd name="connsiteX3" fmla="*/ 0 w 158022"/>
                <a:gd name="connsiteY3" fmla="*/ 445112 h 445112"/>
                <a:gd name="connsiteX4" fmla="*/ 0 w 158022"/>
                <a:gd name="connsiteY4" fmla="*/ 0 h 445112"/>
                <a:gd name="connsiteX0" fmla="*/ 243840 w 401862"/>
                <a:gd name="connsiteY0" fmla="*/ 0 h 445112"/>
                <a:gd name="connsiteX1" fmla="*/ 401862 w 401862"/>
                <a:gd name="connsiteY1" fmla="*/ 0 h 445112"/>
                <a:gd name="connsiteX2" fmla="*/ 401862 w 401862"/>
                <a:gd name="connsiteY2" fmla="*/ 445112 h 445112"/>
                <a:gd name="connsiteX3" fmla="*/ 0 w 401862"/>
                <a:gd name="connsiteY3" fmla="*/ 437492 h 445112"/>
                <a:gd name="connsiteX4" fmla="*/ 243840 w 401862"/>
                <a:gd name="connsiteY4" fmla="*/ 0 h 445112"/>
                <a:gd name="connsiteX0" fmla="*/ 243840 w 622842"/>
                <a:gd name="connsiteY0" fmla="*/ 0 h 460352"/>
                <a:gd name="connsiteX1" fmla="*/ 401862 w 622842"/>
                <a:gd name="connsiteY1" fmla="*/ 0 h 460352"/>
                <a:gd name="connsiteX2" fmla="*/ 622842 w 622842"/>
                <a:gd name="connsiteY2" fmla="*/ 460352 h 460352"/>
                <a:gd name="connsiteX3" fmla="*/ 0 w 622842"/>
                <a:gd name="connsiteY3" fmla="*/ 437492 h 460352"/>
                <a:gd name="connsiteX4" fmla="*/ 243840 w 622842"/>
                <a:gd name="connsiteY4" fmla="*/ 0 h 460352"/>
                <a:gd name="connsiteX0" fmla="*/ 190500 w 569502"/>
                <a:gd name="connsiteY0" fmla="*/ 0 h 460352"/>
                <a:gd name="connsiteX1" fmla="*/ 348522 w 569502"/>
                <a:gd name="connsiteY1" fmla="*/ 0 h 460352"/>
                <a:gd name="connsiteX2" fmla="*/ 569502 w 569502"/>
                <a:gd name="connsiteY2" fmla="*/ 460352 h 460352"/>
                <a:gd name="connsiteX3" fmla="*/ 0 w 569502"/>
                <a:gd name="connsiteY3" fmla="*/ 445112 h 460352"/>
                <a:gd name="connsiteX4" fmla="*/ 190500 w 569502"/>
                <a:gd name="connsiteY4" fmla="*/ 0 h 460352"/>
                <a:gd name="connsiteX0" fmla="*/ 0 w 721902"/>
                <a:gd name="connsiteY0" fmla="*/ 0 h 460352"/>
                <a:gd name="connsiteX1" fmla="*/ 500922 w 721902"/>
                <a:gd name="connsiteY1" fmla="*/ 0 h 460352"/>
                <a:gd name="connsiteX2" fmla="*/ 721902 w 721902"/>
                <a:gd name="connsiteY2" fmla="*/ 460352 h 460352"/>
                <a:gd name="connsiteX3" fmla="*/ 152400 w 721902"/>
                <a:gd name="connsiteY3" fmla="*/ 445112 h 460352"/>
                <a:gd name="connsiteX4" fmla="*/ 0 w 721902"/>
                <a:gd name="connsiteY4" fmla="*/ 0 h 460352"/>
                <a:gd name="connsiteX0" fmla="*/ 0 w 721902"/>
                <a:gd name="connsiteY0" fmla="*/ 190 h 460542"/>
                <a:gd name="connsiteX1" fmla="*/ 221879 w 721902"/>
                <a:gd name="connsiteY1" fmla="*/ 134057 h 460542"/>
                <a:gd name="connsiteX2" fmla="*/ 500922 w 721902"/>
                <a:gd name="connsiteY2" fmla="*/ 190 h 460542"/>
                <a:gd name="connsiteX3" fmla="*/ 721902 w 721902"/>
                <a:gd name="connsiteY3" fmla="*/ 460542 h 460542"/>
                <a:gd name="connsiteX4" fmla="*/ 152400 w 721902"/>
                <a:gd name="connsiteY4" fmla="*/ 445302 h 460542"/>
                <a:gd name="connsiteX5" fmla="*/ 0 w 721902"/>
                <a:gd name="connsiteY5" fmla="*/ 190 h 460542"/>
                <a:gd name="connsiteX0" fmla="*/ 0 w 721902"/>
                <a:gd name="connsiteY0" fmla="*/ 190 h 460542"/>
                <a:gd name="connsiteX1" fmla="*/ 221879 w 721902"/>
                <a:gd name="connsiteY1" fmla="*/ 134057 h 460542"/>
                <a:gd name="connsiteX2" fmla="*/ 439962 w 721902"/>
                <a:gd name="connsiteY2" fmla="*/ 99250 h 460542"/>
                <a:gd name="connsiteX3" fmla="*/ 721902 w 721902"/>
                <a:gd name="connsiteY3" fmla="*/ 460542 h 460542"/>
                <a:gd name="connsiteX4" fmla="*/ 152400 w 721902"/>
                <a:gd name="connsiteY4" fmla="*/ 445302 h 460542"/>
                <a:gd name="connsiteX5" fmla="*/ 0 w 721902"/>
                <a:gd name="connsiteY5" fmla="*/ 190 h 460542"/>
                <a:gd name="connsiteX0" fmla="*/ 0 w 721902"/>
                <a:gd name="connsiteY0" fmla="*/ 5101 h 465453"/>
                <a:gd name="connsiteX1" fmla="*/ 221879 w 721902"/>
                <a:gd name="connsiteY1" fmla="*/ 138968 h 465453"/>
                <a:gd name="connsiteX2" fmla="*/ 439962 w 721902"/>
                <a:gd name="connsiteY2" fmla="*/ 104161 h 465453"/>
                <a:gd name="connsiteX3" fmla="*/ 557159 w 721902"/>
                <a:gd name="connsiteY3" fmla="*/ 1808 h 465453"/>
                <a:gd name="connsiteX4" fmla="*/ 721902 w 721902"/>
                <a:gd name="connsiteY4" fmla="*/ 465453 h 465453"/>
                <a:gd name="connsiteX5" fmla="*/ 152400 w 721902"/>
                <a:gd name="connsiteY5" fmla="*/ 450213 h 465453"/>
                <a:gd name="connsiteX6" fmla="*/ 0 w 721902"/>
                <a:gd name="connsiteY6" fmla="*/ 5101 h 465453"/>
                <a:gd name="connsiteX0" fmla="*/ 0 w 755279"/>
                <a:gd name="connsiteY0" fmla="*/ 5101 h 465453"/>
                <a:gd name="connsiteX1" fmla="*/ 221879 w 755279"/>
                <a:gd name="connsiteY1" fmla="*/ 138968 h 465453"/>
                <a:gd name="connsiteX2" fmla="*/ 439962 w 755279"/>
                <a:gd name="connsiteY2" fmla="*/ 104161 h 465453"/>
                <a:gd name="connsiteX3" fmla="*/ 557159 w 755279"/>
                <a:gd name="connsiteY3" fmla="*/ 1808 h 465453"/>
                <a:gd name="connsiteX4" fmla="*/ 755279 w 755279"/>
                <a:gd name="connsiteY4" fmla="*/ 70389 h 465453"/>
                <a:gd name="connsiteX5" fmla="*/ 721902 w 755279"/>
                <a:gd name="connsiteY5" fmla="*/ 465453 h 465453"/>
                <a:gd name="connsiteX6" fmla="*/ 152400 w 755279"/>
                <a:gd name="connsiteY6" fmla="*/ 450213 h 465453"/>
                <a:gd name="connsiteX7" fmla="*/ 0 w 755279"/>
                <a:gd name="connsiteY7" fmla="*/ 5101 h 465453"/>
                <a:gd name="connsiteX0" fmla="*/ 0 w 755279"/>
                <a:gd name="connsiteY0" fmla="*/ 5101 h 465453"/>
                <a:gd name="connsiteX1" fmla="*/ 221879 w 755279"/>
                <a:gd name="connsiteY1" fmla="*/ 138968 h 465453"/>
                <a:gd name="connsiteX2" fmla="*/ 439962 w 755279"/>
                <a:gd name="connsiteY2" fmla="*/ 104161 h 465453"/>
                <a:gd name="connsiteX3" fmla="*/ 557159 w 755279"/>
                <a:gd name="connsiteY3" fmla="*/ 1808 h 465453"/>
                <a:gd name="connsiteX4" fmla="*/ 755279 w 755279"/>
                <a:gd name="connsiteY4" fmla="*/ 70389 h 465453"/>
                <a:gd name="connsiteX5" fmla="*/ 694319 w 755279"/>
                <a:gd name="connsiteY5" fmla="*/ 298989 h 465453"/>
                <a:gd name="connsiteX6" fmla="*/ 721902 w 755279"/>
                <a:gd name="connsiteY6" fmla="*/ 465453 h 465453"/>
                <a:gd name="connsiteX7" fmla="*/ 152400 w 755279"/>
                <a:gd name="connsiteY7" fmla="*/ 450213 h 465453"/>
                <a:gd name="connsiteX8" fmla="*/ 0 w 755279"/>
                <a:gd name="connsiteY8" fmla="*/ 5101 h 465453"/>
                <a:gd name="connsiteX0" fmla="*/ 0 w 755279"/>
                <a:gd name="connsiteY0" fmla="*/ 5101 h 465453"/>
                <a:gd name="connsiteX1" fmla="*/ 221879 w 755279"/>
                <a:gd name="connsiteY1" fmla="*/ 138968 h 465453"/>
                <a:gd name="connsiteX2" fmla="*/ 439962 w 755279"/>
                <a:gd name="connsiteY2" fmla="*/ 104161 h 465453"/>
                <a:gd name="connsiteX3" fmla="*/ 557159 w 755279"/>
                <a:gd name="connsiteY3" fmla="*/ 1808 h 465453"/>
                <a:gd name="connsiteX4" fmla="*/ 755279 w 755279"/>
                <a:gd name="connsiteY4" fmla="*/ 70389 h 465453"/>
                <a:gd name="connsiteX5" fmla="*/ 694319 w 755279"/>
                <a:gd name="connsiteY5" fmla="*/ 298989 h 465453"/>
                <a:gd name="connsiteX6" fmla="*/ 721902 w 755279"/>
                <a:gd name="connsiteY6" fmla="*/ 465453 h 465453"/>
                <a:gd name="connsiteX7" fmla="*/ 152400 w 755279"/>
                <a:gd name="connsiteY7" fmla="*/ 450213 h 465453"/>
                <a:gd name="connsiteX8" fmla="*/ 145679 w 755279"/>
                <a:gd name="connsiteY8" fmla="*/ 321849 h 465453"/>
                <a:gd name="connsiteX9" fmla="*/ 0 w 755279"/>
                <a:gd name="connsiteY9" fmla="*/ 5101 h 465453"/>
                <a:gd name="connsiteX0" fmla="*/ 0 w 755279"/>
                <a:gd name="connsiteY0" fmla="*/ 7314 h 467666"/>
                <a:gd name="connsiteX1" fmla="*/ 221879 w 755279"/>
                <a:gd name="connsiteY1" fmla="*/ 141181 h 467666"/>
                <a:gd name="connsiteX2" fmla="*/ 363762 w 755279"/>
                <a:gd name="connsiteY2" fmla="*/ 22554 h 467666"/>
                <a:gd name="connsiteX3" fmla="*/ 557159 w 755279"/>
                <a:gd name="connsiteY3" fmla="*/ 4021 h 467666"/>
                <a:gd name="connsiteX4" fmla="*/ 755279 w 755279"/>
                <a:gd name="connsiteY4" fmla="*/ 72602 h 467666"/>
                <a:gd name="connsiteX5" fmla="*/ 694319 w 755279"/>
                <a:gd name="connsiteY5" fmla="*/ 301202 h 467666"/>
                <a:gd name="connsiteX6" fmla="*/ 721902 w 755279"/>
                <a:gd name="connsiteY6" fmla="*/ 467666 h 467666"/>
                <a:gd name="connsiteX7" fmla="*/ 152400 w 755279"/>
                <a:gd name="connsiteY7" fmla="*/ 452426 h 467666"/>
                <a:gd name="connsiteX8" fmla="*/ 145679 w 755279"/>
                <a:gd name="connsiteY8" fmla="*/ 324062 h 467666"/>
                <a:gd name="connsiteX9" fmla="*/ 0 w 755279"/>
                <a:gd name="connsiteY9" fmla="*/ 7314 h 467666"/>
                <a:gd name="connsiteX0" fmla="*/ 0 w 755279"/>
                <a:gd name="connsiteY0" fmla="*/ 191 h 460543"/>
                <a:gd name="connsiteX1" fmla="*/ 221879 w 755279"/>
                <a:gd name="connsiteY1" fmla="*/ 134058 h 460543"/>
                <a:gd name="connsiteX2" fmla="*/ 363762 w 755279"/>
                <a:gd name="connsiteY2" fmla="*/ 15431 h 460543"/>
                <a:gd name="connsiteX3" fmla="*/ 526679 w 755279"/>
                <a:gd name="connsiteY3" fmla="*/ 149298 h 460543"/>
                <a:gd name="connsiteX4" fmla="*/ 755279 w 755279"/>
                <a:gd name="connsiteY4" fmla="*/ 65479 h 460543"/>
                <a:gd name="connsiteX5" fmla="*/ 694319 w 755279"/>
                <a:gd name="connsiteY5" fmla="*/ 294079 h 460543"/>
                <a:gd name="connsiteX6" fmla="*/ 721902 w 755279"/>
                <a:gd name="connsiteY6" fmla="*/ 460543 h 460543"/>
                <a:gd name="connsiteX7" fmla="*/ 152400 w 755279"/>
                <a:gd name="connsiteY7" fmla="*/ 445303 h 460543"/>
                <a:gd name="connsiteX8" fmla="*/ 145679 w 755279"/>
                <a:gd name="connsiteY8" fmla="*/ 316939 h 460543"/>
                <a:gd name="connsiteX9" fmla="*/ 0 w 755279"/>
                <a:gd name="connsiteY9" fmla="*/ 191 h 460543"/>
                <a:gd name="connsiteX0" fmla="*/ 0 w 755279"/>
                <a:gd name="connsiteY0" fmla="*/ 191 h 460543"/>
                <a:gd name="connsiteX1" fmla="*/ 221879 w 755279"/>
                <a:gd name="connsiteY1" fmla="*/ 134058 h 460543"/>
                <a:gd name="connsiteX2" fmla="*/ 363762 w 755279"/>
                <a:gd name="connsiteY2" fmla="*/ 15431 h 460543"/>
                <a:gd name="connsiteX3" fmla="*/ 526679 w 755279"/>
                <a:gd name="connsiteY3" fmla="*/ 149298 h 460543"/>
                <a:gd name="connsiteX4" fmla="*/ 755279 w 755279"/>
                <a:gd name="connsiteY4" fmla="*/ 65479 h 460543"/>
                <a:gd name="connsiteX5" fmla="*/ 694319 w 755279"/>
                <a:gd name="connsiteY5" fmla="*/ 294079 h 460543"/>
                <a:gd name="connsiteX6" fmla="*/ 721902 w 755279"/>
                <a:gd name="connsiteY6" fmla="*/ 460543 h 460543"/>
                <a:gd name="connsiteX7" fmla="*/ 152400 w 755279"/>
                <a:gd name="connsiteY7" fmla="*/ 445303 h 460543"/>
                <a:gd name="connsiteX8" fmla="*/ 145679 w 755279"/>
                <a:gd name="connsiteY8" fmla="*/ 316939 h 460543"/>
                <a:gd name="connsiteX9" fmla="*/ 0 w 755279"/>
                <a:gd name="connsiteY9" fmla="*/ 191 h 460543"/>
                <a:gd name="connsiteX0" fmla="*/ 0 w 755279"/>
                <a:gd name="connsiteY0" fmla="*/ 191 h 460543"/>
                <a:gd name="connsiteX1" fmla="*/ 221879 w 755279"/>
                <a:gd name="connsiteY1" fmla="*/ 134058 h 460543"/>
                <a:gd name="connsiteX2" fmla="*/ 363762 w 755279"/>
                <a:gd name="connsiteY2" fmla="*/ 15431 h 460543"/>
                <a:gd name="connsiteX3" fmla="*/ 526679 w 755279"/>
                <a:gd name="connsiteY3" fmla="*/ 149298 h 460543"/>
                <a:gd name="connsiteX4" fmla="*/ 755279 w 755279"/>
                <a:gd name="connsiteY4" fmla="*/ 65479 h 460543"/>
                <a:gd name="connsiteX5" fmla="*/ 694319 w 755279"/>
                <a:gd name="connsiteY5" fmla="*/ 294079 h 460543"/>
                <a:gd name="connsiteX6" fmla="*/ 721902 w 755279"/>
                <a:gd name="connsiteY6" fmla="*/ 460543 h 460543"/>
                <a:gd name="connsiteX7" fmla="*/ 152400 w 755279"/>
                <a:gd name="connsiteY7" fmla="*/ 445303 h 460543"/>
                <a:gd name="connsiteX8" fmla="*/ 145679 w 755279"/>
                <a:gd name="connsiteY8" fmla="*/ 316939 h 460543"/>
                <a:gd name="connsiteX9" fmla="*/ 0 w 755279"/>
                <a:gd name="connsiteY9" fmla="*/ 191 h 46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279" h="460543">
                  <a:moveTo>
                    <a:pt x="0" y="191"/>
                  </a:moveTo>
                  <a:cubicBezTo>
                    <a:pt x="79040" y="-5987"/>
                    <a:pt x="142839" y="140236"/>
                    <a:pt x="221879" y="134058"/>
                  </a:cubicBezTo>
                  <a:cubicBezTo>
                    <a:pt x="269173" y="94516"/>
                    <a:pt x="301228" y="9253"/>
                    <a:pt x="363762" y="15431"/>
                  </a:cubicBezTo>
                  <a:cubicBezTo>
                    <a:pt x="451088" y="-3447"/>
                    <a:pt x="507933" y="130076"/>
                    <a:pt x="526679" y="149298"/>
                  </a:cubicBezTo>
                  <a:cubicBezTo>
                    <a:pt x="557159" y="225498"/>
                    <a:pt x="724799" y="-10721"/>
                    <a:pt x="755279" y="65479"/>
                  </a:cubicBezTo>
                  <a:cubicBezTo>
                    <a:pt x="750199" y="136599"/>
                    <a:pt x="699399" y="222959"/>
                    <a:pt x="694319" y="294079"/>
                  </a:cubicBezTo>
                  <a:lnTo>
                    <a:pt x="721902" y="460543"/>
                  </a:lnTo>
                  <a:lnTo>
                    <a:pt x="152400" y="445303"/>
                  </a:lnTo>
                  <a:cubicBezTo>
                    <a:pt x="134920" y="397435"/>
                    <a:pt x="163159" y="364807"/>
                    <a:pt x="145679" y="316939"/>
                  </a:cubicBezTo>
                  <a:lnTo>
                    <a:pt x="0" y="191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9F27CE11-5135-F9B9-3E39-7D21050EA9D8}"/>
                </a:ext>
              </a:extLst>
            </p:cNvPr>
            <p:cNvSpPr/>
            <p:nvPr/>
          </p:nvSpPr>
          <p:spPr>
            <a:xfrm>
              <a:off x="7810245" y="1957425"/>
              <a:ext cx="691679" cy="32088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73F7401-AEBB-9F55-5854-7C760345D719}"/>
                </a:ext>
              </a:extLst>
            </p:cNvPr>
            <p:cNvSpPr/>
            <p:nvPr/>
          </p:nvSpPr>
          <p:spPr>
            <a:xfrm>
              <a:off x="7888234" y="4218120"/>
              <a:ext cx="252201" cy="252201"/>
            </a:xfrm>
            <a:prstGeom prst="ellipse">
              <a:avLst/>
            </a:prstGeom>
            <a:solidFill>
              <a:sysClr val="windowText" lastClr="000000"/>
            </a:solidFill>
            <a:ln w="38100" cap="flat" cmpd="sng" algn="ctr">
              <a:solidFill>
                <a:srgbClr val="F8CBA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5D20DC7-D6B2-64B1-6134-102C281BF911}"/>
                </a:ext>
              </a:extLst>
            </p:cNvPr>
            <p:cNvSpPr/>
            <p:nvPr/>
          </p:nvSpPr>
          <p:spPr>
            <a:xfrm>
              <a:off x="8272073" y="4206314"/>
              <a:ext cx="252201" cy="252201"/>
            </a:xfrm>
            <a:prstGeom prst="ellipse">
              <a:avLst/>
            </a:prstGeom>
            <a:solidFill>
              <a:sysClr val="windowText" lastClr="000000"/>
            </a:solidFill>
            <a:ln w="38100" cap="flat" cmpd="sng" algn="ctr">
              <a:solidFill>
                <a:srgbClr val="F8CBA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6E6660-BA0F-4251-77F8-1ACB75FE6C5F}"/>
                </a:ext>
              </a:extLst>
            </p:cNvPr>
            <p:cNvGrpSpPr/>
            <p:nvPr/>
          </p:nvGrpSpPr>
          <p:grpSpPr>
            <a:xfrm>
              <a:off x="8403271" y="5316918"/>
              <a:ext cx="896667" cy="1633337"/>
              <a:chOff x="8403271" y="5316918"/>
              <a:chExt cx="896667" cy="1633337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A75F76C-C099-C8AB-283C-2D7038697E88}"/>
                  </a:ext>
                </a:extLst>
              </p:cNvPr>
              <p:cNvGrpSpPr/>
              <p:nvPr/>
            </p:nvGrpSpPr>
            <p:grpSpPr>
              <a:xfrm>
                <a:off x="8470320" y="5402921"/>
                <a:ext cx="695991" cy="1547334"/>
                <a:chOff x="8470320" y="5402921"/>
                <a:chExt cx="695991" cy="154733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A58EF7DB-6195-DECC-89D0-3037FBA4A117}"/>
                    </a:ext>
                  </a:extLst>
                </p:cNvPr>
                <p:cNvGrpSpPr/>
                <p:nvPr/>
              </p:nvGrpSpPr>
              <p:grpSpPr>
                <a:xfrm>
                  <a:off x="8470320" y="5402921"/>
                  <a:ext cx="695991" cy="1547334"/>
                  <a:chOff x="5242559" y="3855720"/>
                  <a:chExt cx="1211581" cy="2693599"/>
                </a:xfrm>
              </p:grpSpPr>
              <p:sp>
                <p:nvSpPr>
                  <p:cNvPr id="78" name="Rectangle 14">
                    <a:extLst>
                      <a:ext uri="{FF2B5EF4-FFF2-40B4-BE49-F238E27FC236}">
                        <a16:creationId xmlns:a16="http://schemas.microsoft.com/office/drawing/2014/main" id="{FB04FA39-EE0D-F827-3D0C-24A240B8F5BA}"/>
                      </a:ext>
                    </a:extLst>
                  </p:cNvPr>
                  <p:cNvSpPr/>
                  <p:nvPr/>
                </p:nvSpPr>
                <p:spPr>
                  <a:xfrm>
                    <a:off x="5242559" y="3855720"/>
                    <a:ext cx="1211581" cy="2693599"/>
                  </a:xfrm>
                  <a:custGeom>
                    <a:avLst/>
                    <a:gdLst>
                      <a:gd name="connsiteX0" fmla="*/ 0 w 914401"/>
                      <a:gd name="connsiteY0" fmla="*/ 0 h 889775"/>
                      <a:gd name="connsiteX1" fmla="*/ 914401 w 914401"/>
                      <a:gd name="connsiteY1" fmla="*/ 0 h 889775"/>
                      <a:gd name="connsiteX2" fmla="*/ 914401 w 914401"/>
                      <a:gd name="connsiteY2" fmla="*/ 889775 h 889775"/>
                      <a:gd name="connsiteX3" fmla="*/ 0 w 914401"/>
                      <a:gd name="connsiteY3" fmla="*/ 889775 h 889775"/>
                      <a:gd name="connsiteX4" fmla="*/ 0 w 914401"/>
                      <a:gd name="connsiteY4" fmla="*/ 0 h 8897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914401 w 914401"/>
                      <a:gd name="connsiteY2" fmla="*/ 889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850901 w 914401"/>
                      <a:gd name="connsiteY2" fmla="*/ 2413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62095"/>
                      <a:gd name="connsiteX1" fmla="*/ 914401 w 914401"/>
                      <a:gd name="connsiteY1" fmla="*/ 0 h 2462095"/>
                      <a:gd name="connsiteX2" fmla="*/ 850901 w 914401"/>
                      <a:gd name="connsiteY2" fmla="*/ 2413775 h 2462095"/>
                      <a:gd name="connsiteX3" fmla="*/ 88900 w 914401"/>
                      <a:gd name="connsiteY3" fmla="*/ 2451875 h 2462095"/>
                      <a:gd name="connsiteX4" fmla="*/ 0 w 914401"/>
                      <a:gd name="connsiteY4" fmla="*/ 0 h 2462095"/>
                      <a:gd name="connsiteX0" fmla="*/ 0 w 914401"/>
                      <a:gd name="connsiteY0" fmla="*/ 0 h 2486199"/>
                      <a:gd name="connsiteX1" fmla="*/ 914401 w 914401"/>
                      <a:gd name="connsiteY1" fmla="*/ 0 h 2486199"/>
                      <a:gd name="connsiteX2" fmla="*/ 850901 w 914401"/>
                      <a:gd name="connsiteY2" fmla="*/ 2413775 h 2486199"/>
                      <a:gd name="connsiteX3" fmla="*/ 88900 w 914401"/>
                      <a:gd name="connsiteY3" fmla="*/ 2451875 h 2486199"/>
                      <a:gd name="connsiteX4" fmla="*/ 0 w 914401"/>
                      <a:gd name="connsiteY4" fmla="*/ 0 h 2486199"/>
                      <a:gd name="connsiteX0" fmla="*/ 0 w 914401"/>
                      <a:gd name="connsiteY0" fmla="*/ 0 h 2458239"/>
                      <a:gd name="connsiteX1" fmla="*/ 914401 w 914401"/>
                      <a:gd name="connsiteY1" fmla="*/ 0 h 2458239"/>
                      <a:gd name="connsiteX2" fmla="*/ 850901 w 914401"/>
                      <a:gd name="connsiteY2" fmla="*/ 2413775 h 2458239"/>
                      <a:gd name="connsiteX3" fmla="*/ 25400 w 914401"/>
                      <a:gd name="connsiteY3" fmla="*/ 2388375 h 2458239"/>
                      <a:gd name="connsiteX4" fmla="*/ 0 w 914401"/>
                      <a:gd name="connsiteY4" fmla="*/ 0 h 2458239"/>
                      <a:gd name="connsiteX0" fmla="*/ 0 w 914401"/>
                      <a:gd name="connsiteY0" fmla="*/ 0 h 2472619"/>
                      <a:gd name="connsiteX1" fmla="*/ 914401 w 914401"/>
                      <a:gd name="connsiteY1" fmla="*/ 0 h 2472619"/>
                      <a:gd name="connsiteX2" fmla="*/ 850901 w 914401"/>
                      <a:gd name="connsiteY2" fmla="*/ 2413775 h 2472619"/>
                      <a:gd name="connsiteX3" fmla="*/ 25400 w 914401"/>
                      <a:gd name="connsiteY3" fmla="*/ 2426475 h 2472619"/>
                      <a:gd name="connsiteX4" fmla="*/ 0 w 914401"/>
                      <a:gd name="connsiteY4" fmla="*/ 0 h 2472619"/>
                      <a:gd name="connsiteX0" fmla="*/ 0 w 1112521"/>
                      <a:gd name="connsiteY0" fmla="*/ 7620 h 2472619"/>
                      <a:gd name="connsiteX1" fmla="*/ 1112521 w 1112521"/>
                      <a:gd name="connsiteY1" fmla="*/ 0 h 2472619"/>
                      <a:gd name="connsiteX2" fmla="*/ 1049021 w 1112521"/>
                      <a:gd name="connsiteY2" fmla="*/ 2413775 h 2472619"/>
                      <a:gd name="connsiteX3" fmla="*/ 223520 w 1112521"/>
                      <a:gd name="connsiteY3" fmla="*/ 2426475 h 2472619"/>
                      <a:gd name="connsiteX4" fmla="*/ 0 w 1112521"/>
                      <a:gd name="connsiteY4" fmla="*/ 7620 h 247261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1581" h="2693599">
                        <a:moveTo>
                          <a:pt x="0" y="0"/>
                        </a:moveTo>
                        <a:lnTo>
                          <a:pt x="1211581" y="167640"/>
                        </a:lnTo>
                        <a:cubicBezTo>
                          <a:pt x="712894" y="2559732"/>
                          <a:pt x="1044788" y="1812383"/>
                          <a:pt x="980441" y="2634755"/>
                        </a:cubicBezTo>
                        <a:cubicBezTo>
                          <a:pt x="675641" y="2723655"/>
                          <a:pt x="383540" y="2698255"/>
                          <a:pt x="154940" y="2647455"/>
                        </a:cubicBezTo>
                        <a:cubicBezTo>
                          <a:pt x="131233" y="1764970"/>
                          <a:pt x="610447" y="2665565"/>
                          <a:pt x="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F59861BD-8D89-948B-D070-1247C5BBE352}"/>
                      </a:ext>
                    </a:extLst>
                  </p:cNvPr>
                  <p:cNvSpPr/>
                  <p:nvPr/>
                </p:nvSpPr>
                <p:spPr>
                  <a:xfrm>
                    <a:off x="5395910" y="6247891"/>
                    <a:ext cx="834304" cy="298093"/>
                  </a:xfrm>
                  <a:custGeom>
                    <a:avLst/>
                    <a:gdLst>
                      <a:gd name="connsiteX0" fmla="*/ 11730 w 834304"/>
                      <a:gd name="connsiteY0" fmla="*/ 0 h 298093"/>
                      <a:gd name="connsiteX1" fmla="*/ 834304 w 834304"/>
                      <a:gd name="connsiteY1" fmla="*/ 0 h 298093"/>
                      <a:gd name="connsiteX2" fmla="*/ 834083 w 834304"/>
                      <a:gd name="connsiteY2" fmla="*/ 102300 h 298093"/>
                      <a:gd name="connsiteX3" fmla="*/ 826362 w 834304"/>
                      <a:gd name="connsiteY3" fmla="*/ 239249 h 298093"/>
                      <a:gd name="connsiteX4" fmla="*/ 861 w 834304"/>
                      <a:gd name="connsiteY4" fmla="*/ 251949 h 298093"/>
                      <a:gd name="connsiteX5" fmla="*/ 6142 w 834304"/>
                      <a:gd name="connsiteY5" fmla="*/ 46357 h 298093"/>
                      <a:gd name="connsiteX6" fmla="*/ 11730 w 834304"/>
                      <a:gd name="connsiteY6" fmla="*/ 0 h 298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4304" h="298093">
                        <a:moveTo>
                          <a:pt x="11730" y="0"/>
                        </a:moveTo>
                        <a:lnTo>
                          <a:pt x="834304" y="0"/>
                        </a:lnTo>
                        <a:lnTo>
                          <a:pt x="834083" y="102300"/>
                        </a:lnTo>
                        <a:cubicBezTo>
                          <a:pt x="832858" y="142584"/>
                          <a:pt x="830384" y="187851"/>
                          <a:pt x="826362" y="239249"/>
                        </a:cubicBezTo>
                        <a:cubicBezTo>
                          <a:pt x="521562" y="328149"/>
                          <a:pt x="229461" y="302749"/>
                          <a:pt x="861" y="251949"/>
                        </a:cubicBezTo>
                        <a:cubicBezTo>
                          <a:pt x="-1361" y="169216"/>
                          <a:pt x="836" y="102155"/>
                          <a:pt x="6142" y="46357"/>
                        </a:cubicBezTo>
                        <a:lnTo>
                          <a:pt x="1173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2B4C7DC-A30D-0223-F019-8864FA7A7E34}"/>
                    </a:ext>
                  </a:extLst>
                </p:cNvPr>
                <p:cNvGrpSpPr/>
                <p:nvPr/>
              </p:nvGrpSpPr>
              <p:grpSpPr>
                <a:xfrm>
                  <a:off x="8582299" y="5899496"/>
                  <a:ext cx="497407" cy="803726"/>
                  <a:chOff x="3585703" y="4894951"/>
                  <a:chExt cx="903766" cy="1450435"/>
                </a:xfrm>
              </p:grpSpPr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CDF2B406-3716-ABBC-7AB3-DEE15C43D258}"/>
                      </a:ext>
                    </a:extLst>
                  </p:cNvPr>
                  <p:cNvSpPr/>
                  <p:nvPr/>
                </p:nvSpPr>
                <p:spPr>
                  <a:xfrm>
                    <a:off x="3585703" y="4894951"/>
                    <a:ext cx="903766" cy="302494"/>
                  </a:xfrm>
                  <a:custGeom>
                    <a:avLst/>
                    <a:gdLst>
                      <a:gd name="connsiteX0" fmla="*/ 0 w 877203"/>
                      <a:gd name="connsiteY0" fmla="*/ 0 h 291944"/>
                      <a:gd name="connsiteX1" fmla="*/ 877203 w 877203"/>
                      <a:gd name="connsiteY1" fmla="*/ 64790 h 291944"/>
                      <a:gd name="connsiteX2" fmla="*/ 876876 w 877203"/>
                      <a:gd name="connsiteY2" fmla="*/ 66526 h 291944"/>
                      <a:gd name="connsiteX3" fmla="*/ 849740 w 877203"/>
                      <a:gd name="connsiteY3" fmla="*/ 216773 h 291944"/>
                      <a:gd name="connsiteX4" fmla="*/ 836826 w 877203"/>
                      <a:gd name="connsiteY4" fmla="*/ 291944 h 291944"/>
                      <a:gd name="connsiteX5" fmla="*/ 43200 w 877203"/>
                      <a:gd name="connsiteY5" fmla="*/ 233327 h 291944"/>
                      <a:gd name="connsiteX6" fmla="*/ 28178 w 877203"/>
                      <a:gd name="connsiteY6" fmla="*/ 148511 h 291944"/>
                      <a:gd name="connsiteX7" fmla="*/ 0 w 877203"/>
                      <a:gd name="connsiteY7" fmla="*/ 0 h 291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7203" h="291944">
                        <a:moveTo>
                          <a:pt x="0" y="0"/>
                        </a:moveTo>
                        <a:lnTo>
                          <a:pt x="877203" y="64790"/>
                        </a:lnTo>
                        <a:lnTo>
                          <a:pt x="876876" y="66526"/>
                        </a:lnTo>
                        <a:cubicBezTo>
                          <a:pt x="867182" y="119051"/>
                          <a:pt x="858149" y="169085"/>
                          <a:pt x="849740" y="216773"/>
                        </a:cubicBezTo>
                        <a:lnTo>
                          <a:pt x="836826" y="291944"/>
                        </a:lnTo>
                        <a:lnTo>
                          <a:pt x="43200" y="233327"/>
                        </a:lnTo>
                        <a:lnTo>
                          <a:pt x="28178" y="1485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9DA63D9B-A04F-433A-1C24-DEFFCC3440AE}"/>
                      </a:ext>
                    </a:extLst>
                  </p:cNvPr>
                  <p:cNvSpPr/>
                  <p:nvPr/>
                </p:nvSpPr>
                <p:spPr>
                  <a:xfrm>
                    <a:off x="3664283" y="5349135"/>
                    <a:ext cx="748822" cy="229512"/>
                  </a:xfrm>
                  <a:custGeom>
                    <a:avLst/>
                    <a:gdLst>
                      <a:gd name="connsiteX0" fmla="*/ 0 w 750968"/>
                      <a:gd name="connsiteY0" fmla="*/ 0 h 229512"/>
                      <a:gd name="connsiteX1" fmla="*/ 750968 w 750968"/>
                      <a:gd name="connsiteY1" fmla="*/ 0 h 229512"/>
                      <a:gd name="connsiteX2" fmla="*/ 736978 w 750968"/>
                      <a:gd name="connsiteY2" fmla="*/ 86545 h 229512"/>
                      <a:gd name="connsiteX3" fmla="*/ 720399 w 750968"/>
                      <a:gd name="connsiteY3" fmla="*/ 197127 h 229512"/>
                      <a:gd name="connsiteX4" fmla="*/ 715983 w 750968"/>
                      <a:gd name="connsiteY4" fmla="*/ 229512 h 229512"/>
                      <a:gd name="connsiteX5" fmla="*/ 32818 w 750968"/>
                      <a:gd name="connsiteY5" fmla="*/ 229512 h 229512"/>
                      <a:gd name="connsiteX6" fmla="*/ 24676 w 750968"/>
                      <a:gd name="connsiteY6" fmla="*/ 164584 h 229512"/>
                      <a:gd name="connsiteX7" fmla="*/ 7118 w 750968"/>
                      <a:gd name="connsiteY7" fmla="*/ 43814 h 229512"/>
                      <a:gd name="connsiteX8" fmla="*/ 0 w 750968"/>
                      <a:gd name="connsiteY8" fmla="*/ 0 h 229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0968" h="229512">
                        <a:moveTo>
                          <a:pt x="0" y="0"/>
                        </a:moveTo>
                        <a:lnTo>
                          <a:pt x="750968" y="0"/>
                        </a:lnTo>
                        <a:lnTo>
                          <a:pt x="736978" y="86545"/>
                        </a:lnTo>
                        <a:cubicBezTo>
                          <a:pt x="730915" y="125418"/>
                          <a:pt x="725401" y="162231"/>
                          <a:pt x="720399" y="197127"/>
                        </a:cubicBezTo>
                        <a:lnTo>
                          <a:pt x="715983" y="229512"/>
                        </a:lnTo>
                        <a:lnTo>
                          <a:pt x="32818" y="229512"/>
                        </a:lnTo>
                        <a:lnTo>
                          <a:pt x="24676" y="164584"/>
                        </a:lnTo>
                        <a:cubicBezTo>
                          <a:pt x="19515" y="126558"/>
                          <a:pt x="13679" y="86356"/>
                          <a:pt x="7118" y="4381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E0B707D1-90F5-2A78-9D60-23D76FC56098}"/>
                      </a:ext>
                    </a:extLst>
                  </p:cNvPr>
                  <p:cNvSpPr/>
                  <p:nvPr/>
                </p:nvSpPr>
                <p:spPr>
                  <a:xfrm>
                    <a:off x="3706305" y="5706875"/>
                    <a:ext cx="643637" cy="160428"/>
                  </a:xfrm>
                  <a:custGeom>
                    <a:avLst/>
                    <a:gdLst>
                      <a:gd name="connsiteX0" fmla="*/ 0 w 667444"/>
                      <a:gd name="connsiteY0" fmla="*/ 0 h 132229"/>
                      <a:gd name="connsiteX1" fmla="*/ 667444 w 667444"/>
                      <a:gd name="connsiteY1" fmla="*/ 0 h 132229"/>
                      <a:gd name="connsiteX2" fmla="*/ 666772 w 667444"/>
                      <a:gd name="connsiteY2" fmla="*/ 4928 h 132229"/>
                      <a:gd name="connsiteX3" fmla="*/ 656108 w 667444"/>
                      <a:gd name="connsiteY3" fmla="*/ 93378 h 132229"/>
                      <a:gd name="connsiteX4" fmla="*/ 652135 w 667444"/>
                      <a:gd name="connsiteY4" fmla="*/ 132229 h 132229"/>
                      <a:gd name="connsiteX5" fmla="*/ 11938 w 667444"/>
                      <a:gd name="connsiteY5" fmla="*/ 132229 h 132229"/>
                      <a:gd name="connsiteX6" fmla="*/ 7810 w 667444"/>
                      <a:gd name="connsiteY6" fmla="*/ 76638 h 132229"/>
                      <a:gd name="connsiteX7" fmla="*/ 0 w 667444"/>
                      <a:gd name="connsiteY7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444" h="132229">
                        <a:moveTo>
                          <a:pt x="0" y="0"/>
                        </a:moveTo>
                        <a:lnTo>
                          <a:pt x="667444" y="0"/>
                        </a:lnTo>
                        <a:lnTo>
                          <a:pt x="666772" y="4928"/>
                        </a:lnTo>
                        <a:cubicBezTo>
                          <a:pt x="662756" y="36136"/>
                          <a:pt x="659213" y="65571"/>
                          <a:pt x="656108" y="93378"/>
                        </a:cubicBezTo>
                        <a:lnTo>
                          <a:pt x="652135" y="132229"/>
                        </a:lnTo>
                        <a:lnTo>
                          <a:pt x="11938" y="132229"/>
                        </a:lnTo>
                        <a:lnTo>
                          <a:pt x="7810" y="76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8198469C-2093-26D0-B902-13DF92398DE1}"/>
                      </a:ext>
                    </a:extLst>
                  </p:cNvPr>
                  <p:cNvSpPr/>
                  <p:nvPr/>
                </p:nvSpPr>
                <p:spPr>
                  <a:xfrm>
                    <a:off x="3690777" y="5986860"/>
                    <a:ext cx="659164" cy="132229"/>
                  </a:xfrm>
                  <a:custGeom>
                    <a:avLst/>
                    <a:gdLst>
                      <a:gd name="connsiteX0" fmla="*/ 21921 w 651591"/>
                      <a:gd name="connsiteY0" fmla="*/ 0 h 132229"/>
                      <a:gd name="connsiteX1" fmla="*/ 645255 w 651591"/>
                      <a:gd name="connsiteY1" fmla="*/ 0 h 132229"/>
                      <a:gd name="connsiteX2" fmla="*/ 646998 w 651591"/>
                      <a:gd name="connsiteY2" fmla="*/ 84400 h 132229"/>
                      <a:gd name="connsiteX3" fmla="*/ 651591 w 651591"/>
                      <a:gd name="connsiteY3" fmla="*/ 132229 h 132229"/>
                      <a:gd name="connsiteX4" fmla="*/ 0 w 651591"/>
                      <a:gd name="connsiteY4" fmla="*/ 132229 h 132229"/>
                      <a:gd name="connsiteX5" fmla="*/ 11362 w 651591"/>
                      <a:gd name="connsiteY5" fmla="*/ 86940 h 132229"/>
                      <a:gd name="connsiteX6" fmla="*/ 21921 w 651591"/>
                      <a:gd name="connsiteY6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1591" h="132229">
                        <a:moveTo>
                          <a:pt x="21921" y="0"/>
                        </a:moveTo>
                        <a:lnTo>
                          <a:pt x="645255" y="0"/>
                        </a:lnTo>
                        <a:lnTo>
                          <a:pt x="646998" y="84400"/>
                        </a:lnTo>
                        <a:lnTo>
                          <a:pt x="651591" y="132229"/>
                        </a:lnTo>
                        <a:lnTo>
                          <a:pt x="0" y="132229"/>
                        </a:lnTo>
                        <a:lnTo>
                          <a:pt x="11362" y="86940"/>
                        </a:lnTo>
                        <a:lnTo>
                          <a:pt x="2192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0EE000AB-FE87-9F94-288C-F850354EB090}"/>
                      </a:ext>
                    </a:extLst>
                  </p:cNvPr>
                  <p:cNvSpPr/>
                  <p:nvPr/>
                </p:nvSpPr>
                <p:spPr>
                  <a:xfrm>
                    <a:off x="3585703" y="6213157"/>
                    <a:ext cx="795601" cy="132229"/>
                  </a:xfrm>
                  <a:custGeom>
                    <a:avLst/>
                    <a:gdLst>
                      <a:gd name="connsiteX0" fmla="*/ 56641 w 753157"/>
                      <a:gd name="connsiteY0" fmla="*/ 0 h 132229"/>
                      <a:gd name="connsiteX1" fmla="*/ 727724 w 753157"/>
                      <a:gd name="connsiteY1" fmla="*/ 0 h 132229"/>
                      <a:gd name="connsiteX2" fmla="*/ 734543 w 753157"/>
                      <a:gd name="connsiteY2" fmla="*/ 40581 h 132229"/>
                      <a:gd name="connsiteX3" fmla="*/ 746300 w 753157"/>
                      <a:gd name="connsiteY3" fmla="*/ 97051 h 132229"/>
                      <a:gd name="connsiteX4" fmla="*/ 753157 w 753157"/>
                      <a:gd name="connsiteY4" fmla="*/ 132229 h 132229"/>
                      <a:gd name="connsiteX5" fmla="*/ 0 w 753157"/>
                      <a:gd name="connsiteY5" fmla="*/ 132229 h 132229"/>
                      <a:gd name="connsiteX6" fmla="*/ 15633 w 753157"/>
                      <a:gd name="connsiteY6" fmla="*/ 96369 h 132229"/>
                      <a:gd name="connsiteX7" fmla="*/ 40636 w 753157"/>
                      <a:gd name="connsiteY7" fmla="*/ 41910 h 132229"/>
                      <a:gd name="connsiteX8" fmla="*/ 56641 w 753157"/>
                      <a:gd name="connsiteY8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157" h="132229">
                        <a:moveTo>
                          <a:pt x="56641" y="0"/>
                        </a:moveTo>
                        <a:lnTo>
                          <a:pt x="727724" y="0"/>
                        </a:lnTo>
                        <a:lnTo>
                          <a:pt x="734543" y="40581"/>
                        </a:lnTo>
                        <a:cubicBezTo>
                          <a:pt x="738312" y="59788"/>
                          <a:pt x="742331" y="78228"/>
                          <a:pt x="746300" y="97051"/>
                        </a:cubicBezTo>
                        <a:lnTo>
                          <a:pt x="753157" y="132229"/>
                        </a:lnTo>
                        <a:lnTo>
                          <a:pt x="0" y="132229"/>
                        </a:lnTo>
                        <a:lnTo>
                          <a:pt x="15633" y="96369"/>
                        </a:lnTo>
                        <a:cubicBezTo>
                          <a:pt x="24076" y="78217"/>
                          <a:pt x="32540" y="60499"/>
                          <a:pt x="40636" y="41910"/>
                        </a:cubicBezTo>
                        <a:lnTo>
                          <a:pt x="5664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69" name="Rectangle 10">
                <a:extLst>
                  <a:ext uri="{FF2B5EF4-FFF2-40B4-BE49-F238E27FC236}">
                    <a16:creationId xmlns:a16="http://schemas.microsoft.com/office/drawing/2014/main" id="{D831E8D3-A985-FB97-A7CC-E730DD532780}"/>
                  </a:ext>
                </a:extLst>
              </p:cNvPr>
              <p:cNvSpPr/>
              <p:nvPr/>
            </p:nvSpPr>
            <p:spPr>
              <a:xfrm rot="5708395">
                <a:off x="8648839" y="5071350"/>
                <a:ext cx="405531" cy="896667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F19461A-9629-7ABC-65F7-60FD1F37BAD0}"/>
                </a:ext>
              </a:extLst>
            </p:cNvPr>
            <p:cNvGrpSpPr/>
            <p:nvPr/>
          </p:nvGrpSpPr>
          <p:grpSpPr>
            <a:xfrm>
              <a:off x="7361912" y="5289514"/>
              <a:ext cx="896667" cy="1679581"/>
              <a:chOff x="7361912" y="5289514"/>
              <a:chExt cx="896667" cy="167958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BEE3F1F-2C99-C88C-5391-341C83296613}"/>
                  </a:ext>
                </a:extLst>
              </p:cNvPr>
              <p:cNvGrpSpPr/>
              <p:nvPr/>
            </p:nvGrpSpPr>
            <p:grpSpPr>
              <a:xfrm flipH="1">
                <a:off x="7479258" y="5421761"/>
                <a:ext cx="695991" cy="1547334"/>
                <a:chOff x="8470320" y="5402921"/>
                <a:chExt cx="695991" cy="154733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1D3BD00-AA48-CF74-C6E4-9BDAC48ADB23}"/>
                    </a:ext>
                  </a:extLst>
                </p:cNvPr>
                <p:cNvGrpSpPr/>
                <p:nvPr/>
              </p:nvGrpSpPr>
              <p:grpSpPr>
                <a:xfrm>
                  <a:off x="8470320" y="5402921"/>
                  <a:ext cx="695991" cy="1547334"/>
                  <a:chOff x="5242559" y="3855720"/>
                  <a:chExt cx="1211581" cy="2693599"/>
                </a:xfrm>
              </p:grpSpPr>
              <p:sp>
                <p:nvSpPr>
                  <p:cNvPr id="66" name="Rectangle 14">
                    <a:extLst>
                      <a:ext uri="{FF2B5EF4-FFF2-40B4-BE49-F238E27FC236}">
                        <a16:creationId xmlns:a16="http://schemas.microsoft.com/office/drawing/2014/main" id="{93493E23-04BE-1101-BCD1-E777FC193A3A}"/>
                      </a:ext>
                    </a:extLst>
                  </p:cNvPr>
                  <p:cNvSpPr/>
                  <p:nvPr/>
                </p:nvSpPr>
                <p:spPr>
                  <a:xfrm>
                    <a:off x="5242559" y="3855720"/>
                    <a:ext cx="1211581" cy="2693599"/>
                  </a:xfrm>
                  <a:custGeom>
                    <a:avLst/>
                    <a:gdLst>
                      <a:gd name="connsiteX0" fmla="*/ 0 w 914401"/>
                      <a:gd name="connsiteY0" fmla="*/ 0 h 889775"/>
                      <a:gd name="connsiteX1" fmla="*/ 914401 w 914401"/>
                      <a:gd name="connsiteY1" fmla="*/ 0 h 889775"/>
                      <a:gd name="connsiteX2" fmla="*/ 914401 w 914401"/>
                      <a:gd name="connsiteY2" fmla="*/ 889775 h 889775"/>
                      <a:gd name="connsiteX3" fmla="*/ 0 w 914401"/>
                      <a:gd name="connsiteY3" fmla="*/ 889775 h 889775"/>
                      <a:gd name="connsiteX4" fmla="*/ 0 w 914401"/>
                      <a:gd name="connsiteY4" fmla="*/ 0 h 8897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914401 w 914401"/>
                      <a:gd name="connsiteY2" fmla="*/ 889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850901 w 914401"/>
                      <a:gd name="connsiteY2" fmla="*/ 2413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62095"/>
                      <a:gd name="connsiteX1" fmla="*/ 914401 w 914401"/>
                      <a:gd name="connsiteY1" fmla="*/ 0 h 2462095"/>
                      <a:gd name="connsiteX2" fmla="*/ 850901 w 914401"/>
                      <a:gd name="connsiteY2" fmla="*/ 2413775 h 2462095"/>
                      <a:gd name="connsiteX3" fmla="*/ 88900 w 914401"/>
                      <a:gd name="connsiteY3" fmla="*/ 2451875 h 2462095"/>
                      <a:gd name="connsiteX4" fmla="*/ 0 w 914401"/>
                      <a:gd name="connsiteY4" fmla="*/ 0 h 2462095"/>
                      <a:gd name="connsiteX0" fmla="*/ 0 w 914401"/>
                      <a:gd name="connsiteY0" fmla="*/ 0 h 2486199"/>
                      <a:gd name="connsiteX1" fmla="*/ 914401 w 914401"/>
                      <a:gd name="connsiteY1" fmla="*/ 0 h 2486199"/>
                      <a:gd name="connsiteX2" fmla="*/ 850901 w 914401"/>
                      <a:gd name="connsiteY2" fmla="*/ 2413775 h 2486199"/>
                      <a:gd name="connsiteX3" fmla="*/ 88900 w 914401"/>
                      <a:gd name="connsiteY3" fmla="*/ 2451875 h 2486199"/>
                      <a:gd name="connsiteX4" fmla="*/ 0 w 914401"/>
                      <a:gd name="connsiteY4" fmla="*/ 0 h 2486199"/>
                      <a:gd name="connsiteX0" fmla="*/ 0 w 914401"/>
                      <a:gd name="connsiteY0" fmla="*/ 0 h 2458239"/>
                      <a:gd name="connsiteX1" fmla="*/ 914401 w 914401"/>
                      <a:gd name="connsiteY1" fmla="*/ 0 h 2458239"/>
                      <a:gd name="connsiteX2" fmla="*/ 850901 w 914401"/>
                      <a:gd name="connsiteY2" fmla="*/ 2413775 h 2458239"/>
                      <a:gd name="connsiteX3" fmla="*/ 25400 w 914401"/>
                      <a:gd name="connsiteY3" fmla="*/ 2388375 h 2458239"/>
                      <a:gd name="connsiteX4" fmla="*/ 0 w 914401"/>
                      <a:gd name="connsiteY4" fmla="*/ 0 h 2458239"/>
                      <a:gd name="connsiteX0" fmla="*/ 0 w 914401"/>
                      <a:gd name="connsiteY0" fmla="*/ 0 h 2472619"/>
                      <a:gd name="connsiteX1" fmla="*/ 914401 w 914401"/>
                      <a:gd name="connsiteY1" fmla="*/ 0 h 2472619"/>
                      <a:gd name="connsiteX2" fmla="*/ 850901 w 914401"/>
                      <a:gd name="connsiteY2" fmla="*/ 2413775 h 2472619"/>
                      <a:gd name="connsiteX3" fmla="*/ 25400 w 914401"/>
                      <a:gd name="connsiteY3" fmla="*/ 2426475 h 2472619"/>
                      <a:gd name="connsiteX4" fmla="*/ 0 w 914401"/>
                      <a:gd name="connsiteY4" fmla="*/ 0 h 2472619"/>
                      <a:gd name="connsiteX0" fmla="*/ 0 w 1112521"/>
                      <a:gd name="connsiteY0" fmla="*/ 7620 h 2472619"/>
                      <a:gd name="connsiteX1" fmla="*/ 1112521 w 1112521"/>
                      <a:gd name="connsiteY1" fmla="*/ 0 h 2472619"/>
                      <a:gd name="connsiteX2" fmla="*/ 1049021 w 1112521"/>
                      <a:gd name="connsiteY2" fmla="*/ 2413775 h 2472619"/>
                      <a:gd name="connsiteX3" fmla="*/ 223520 w 1112521"/>
                      <a:gd name="connsiteY3" fmla="*/ 2426475 h 2472619"/>
                      <a:gd name="connsiteX4" fmla="*/ 0 w 1112521"/>
                      <a:gd name="connsiteY4" fmla="*/ 7620 h 247261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1581" h="2693599">
                        <a:moveTo>
                          <a:pt x="0" y="0"/>
                        </a:moveTo>
                        <a:lnTo>
                          <a:pt x="1211581" y="167640"/>
                        </a:lnTo>
                        <a:cubicBezTo>
                          <a:pt x="712894" y="2559732"/>
                          <a:pt x="1044788" y="1812383"/>
                          <a:pt x="980441" y="2634755"/>
                        </a:cubicBezTo>
                        <a:cubicBezTo>
                          <a:pt x="675641" y="2723655"/>
                          <a:pt x="383540" y="2698255"/>
                          <a:pt x="154940" y="2647455"/>
                        </a:cubicBezTo>
                        <a:cubicBezTo>
                          <a:pt x="131233" y="1764970"/>
                          <a:pt x="610447" y="2665565"/>
                          <a:pt x="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6A472668-99D1-DEBE-377B-30C25033A677}"/>
                      </a:ext>
                    </a:extLst>
                  </p:cNvPr>
                  <p:cNvSpPr/>
                  <p:nvPr/>
                </p:nvSpPr>
                <p:spPr>
                  <a:xfrm>
                    <a:off x="5395910" y="6247891"/>
                    <a:ext cx="834304" cy="298093"/>
                  </a:xfrm>
                  <a:custGeom>
                    <a:avLst/>
                    <a:gdLst>
                      <a:gd name="connsiteX0" fmla="*/ 11730 w 834304"/>
                      <a:gd name="connsiteY0" fmla="*/ 0 h 298093"/>
                      <a:gd name="connsiteX1" fmla="*/ 834304 w 834304"/>
                      <a:gd name="connsiteY1" fmla="*/ 0 h 298093"/>
                      <a:gd name="connsiteX2" fmla="*/ 834083 w 834304"/>
                      <a:gd name="connsiteY2" fmla="*/ 102300 h 298093"/>
                      <a:gd name="connsiteX3" fmla="*/ 826362 w 834304"/>
                      <a:gd name="connsiteY3" fmla="*/ 239249 h 298093"/>
                      <a:gd name="connsiteX4" fmla="*/ 861 w 834304"/>
                      <a:gd name="connsiteY4" fmla="*/ 251949 h 298093"/>
                      <a:gd name="connsiteX5" fmla="*/ 6142 w 834304"/>
                      <a:gd name="connsiteY5" fmla="*/ 46357 h 298093"/>
                      <a:gd name="connsiteX6" fmla="*/ 11730 w 834304"/>
                      <a:gd name="connsiteY6" fmla="*/ 0 h 298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4304" h="298093">
                        <a:moveTo>
                          <a:pt x="11730" y="0"/>
                        </a:moveTo>
                        <a:lnTo>
                          <a:pt x="834304" y="0"/>
                        </a:lnTo>
                        <a:lnTo>
                          <a:pt x="834083" y="102300"/>
                        </a:lnTo>
                        <a:cubicBezTo>
                          <a:pt x="832858" y="142584"/>
                          <a:pt x="830384" y="187851"/>
                          <a:pt x="826362" y="239249"/>
                        </a:cubicBezTo>
                        <a:cubicBezTo>
                          <a:pt x="521562" y="328149"/>
                          <a:pt x="229461" y="302749"/>
                          <a:pt x="861" y="251949"/>
                        </a:cubicBezTo>
                        <a:cubicBezTo>
                          <a:pt x="-1361" y="169216"/>
                          <a:pt x="836" y="102155"/>
                          <a:pt x="6142" y="46357"/>
                        </a:cubicBezTo>
                        <a:lnTo>
                          <a:pt x="1173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ED990B9E-5457-A708-B421-710C9390D441}"/>
                    </a:ext>
                  </a:extLst>
                </p:cNvPr>
                <p:cNvGrpSpPr/>
                <p:nvPr/>
              </p:nvGrpSpPr>
              <p:grpSpPr>
                <a:xfrm>
                  <a:off x="8582299" y="5899496"/>
                  <a:ext cx="497407" cy="803726"/>
                  <a:chOff x="3585703" y="4894951"/>
                  <a:chExt cx="903766" cy="1450435"/>
                </a:xfrm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7BE3EC35-02D5-5BDF-9695-D9CB4948C755}"/>
                      </a:ext>
                    </a:extLst>
                  </p:cNvPr>
                  <p:cNvSpPr/>
                  <p:nvPr/>
                </p:nvSpPr>
                <p:spPr>
                  <a:xfrm>
                    <a:off x="3585703" y="4894951"/>
                    <a:ext cx="903766" cy="302494"/>
                  </a:xfrm>
                  <a:custGeom>
                    <a:avLst/>
                    <a:gdLst>
                      <a:gd name="connsiteX0" fmla="*/ 0 w 877203"/>
                      <a:gd name="connsiteY0" fmla="*/ 0 h 291944"/>
                      <a:gd name="connsiteX1" fmla="*/ 877203 w 877203"/>
                      <a:gd name="connsiteY1" fmla="*/ 64790 h 291944"/>
                      <a:gd name="connsiteX2" fmla="*/ 876876 w 877203"/>
                      <a:gd name="connsiteY2" fmla="*/ 66526 h 291944"/>
                      <a:gd name="connsiteX3" fmla="*/ 849740 w 877203"/>
                      <a:gd name="connsiteY3" fmla="*/ 216773 h 291944"/>
                      <a:gd name="connsiteX4" fmla="*/ 836826 w 877203"/>
                      <a:gd name="connsiteY4" fmla="*/ 291944 h 291944"/>
                      <a:gd name="connsiteX5" fmla="*/ 43200 w 877203"/>
                      <a:gd name="connsiteY5" fmla="*/ 233327 h 291944"/>
                      <a:gd name="connsiteX6" fmla="*/ 28178 w 877203"/>
                      <a:gd name="connsiteY6" fmla="*/ 148511 h 291944"/>
                      <a:gd name="connsiteX7" fmla="*/ 0 w 877203"/>
                      <a:gd name="connsiteY7" fmla="*/ 0 h 291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7203" h="291944">
                        <a:moveTo>
                          <a:pt x="0" y="0"/>
                        </a:moveTo>
                        <a:lnTo>
                          <a:pt x="877203" y="64790"/>
                        </a:lnTo>
                        <a:lnTo>
                          <a:pt x="876876" y="66526"/>
                        </a:lnTo>
                        <a:cubicBezTo>
                          <a:pt x="867182" y="119051"/>
                          <a:pt x="858149" y="169085"/>
                          <a:pt x="849740" y="216773"/>
                        </a:cubicBezTo>
                        <a:lnTo>
                          <a:pt x="836826" y="291944"/>
                        </a:lnTo>
                        <a:lnTo>
                          <a:pt x="43200" y="233327"/>
                        </a:lnTo>
                        <a:lnTo>
                          <a:pt x="28178" y="1485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F090EBD9-10EC-88CD-8672-814FCC78FCF8}"/>
                      </a:ext>
                    </a:extLst>
                  </p:cNvPr>
                  <p:cNvSpPr/>
                  <p:nvPr/>
                </p:nvSpPr>
                <p:spPr>
                  <a:xfrm>
                    <a:off x="3664283" y="5349135"/>
                    <a:ext cx="748822" cy="229512"/>
                  </a:xfrm>
                  <a:custGeom>
                    <a:avLst/>
                    <a:gdLst>
                      <a:gd name="connsiteX0" fmla="*/ 0 w 750968"/>
                      <a:gd name="connsiteY0" fmla="*/ 0 h 229512"/>
                      <a:gd name="connsiteX1" fmla="*/ 750968 w 750968"/>
                      <a:gd name="connsiteY1" fmla="*/ 0 h 229512"/>
                      <a:gd name="connsiteX2" fmla="*/ 736978 w 750968"/>
                      <a:gd name="connsiteY2" fmla="*/ 86545 h 229512"/>
                      <a:gd name="connsiteX3" fmla="*/ 720399 w 750968"/>
                      <a:gd name="connsiteY3" fmla="*/ 197127 h 229512"/>
                      <a:gd name="connsiteX4" fmla="*/ 715983 w 750968"/>
                      <a:gd name="connsiteY4" fmla="*/ 229512 h 229512"/>
                      <a:gd name="connsiteX5" fmla="*/ 32818 w 750968"/>
                      <a:gd name="connsiteY5" fmla="*/ 229512 h 229512"/>
                      <a:gd name="connsiteX6" fmla="*/ 24676 w 750968"/>
                      <a:gd name="connsiteY6" fmla="*/ 164584 h 229512"/>
                      <a:gd name="connsiteX7" fmla="*/ 7118 w 750968"/>
                      <a:gd name="connsiteY7" fmla="*/ 43814 h 229512"/>
                      <a:gd name="connsiteX8" fmla="*/ 0 w 750968"/>
                      <a:gd name="connsiteY8" fmla="*/ 0 h 229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0968" h="229512">
                        <a:moveTo>
                          <a:pt x="0" y="0"/>
                        </a:moveTo>
                        <a:lnTo>
                          <a:pt x="750968" y="0"/>
                        </a:lnTo>
                        <a:lnTo>
                          <a:pt x="736978" y="86545"/>
                        </a:lnTo>
                        <a:cubicBezTo>
                          <a:pt x="730915" y="125418"/>
                          <a:pt x="725401" y="162231"/>
                          <a:pt x="720399" y="197127"/>
                        </a:cubicBezTo>
                        <a:lnTo>
                          <a:pt x="715983" y="229512"/>
                        </a:lnTo>
                        <a:lnTo>
                          <a:pt x="32818" y="229512"/>
                        </a:lnTo>
                        <a:lnTo>
                          <a:pt x="24676" y="164584"/>
                        </a:lnTo>
                        <a:cubicBezTo>
                          <a:pt x="19515" y="126558"/>
                          <a:pt x="13679" y="86356"/>
                          <a:pt x="7118" y="4381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826FCA94-90A6-AB79-FA78-EA33AD4FD0EB}"/>
                      </a:ext>
                    </a:extLst>
                  </p:cNvPr>
                  <p:cNvSpPr/>
                  <p:nvPr/>
                </p:nvSpPr>
                <p:spPr>
                  <a:xfrm>
                    <a:off x="3706305" y="5706875"/>
                    <a:ext cx="643637" cy="160428"/>
                  </a:xfrm>
                  <a:custGeom>
                    <a:avLst/>
                    <a:gdLst>
                      <a:gd name="connsiteX0" fmla="*/ 0 w 667444"/>
                      <a:gd name="connsiteY0" fmla="*/ 0 h 132229"/>
                      <a:gd name="connsiteX1" fmla="*/ 667444 w 667444"/>
                      <a:gd name="connsiteY1" fmla="*/ 0 h 132229"/>
                      <a:gd name="connsiteX2" fmla="*/ 666772 w 667444"/>
                      <a:gd name="connsiteY2" fmla="*/ 4928 h 132229"/>
                      <a:gd name="connsiteX3" fmla="*/ 656108 w 667444"/>
                      <a:gd name="connsiteY3" fmla="*/ 93378 h 132229"/>
                      <a:gd name="connsiteX4" fmla="*/ 652135 w 667444"/>
                      <a:gd name="connsiteY4" fmla="*/ 132229 h 132229"/>
                      <a:gd name="connsiteX5" fmla="*/ 11938 w 667444"/>
                      <a:gd name="connsiteY5" fmla="*/ 132229 h 132229"/>
                      <a:gd name="connsiteX6" fmla="*/ 7810 w 667444"/>
                      <a:gd name="connsiteY6" fmla="*/ 76638 h 132229"/>
                      <a:gd name="connsiteX7" fmla="*/ 0 w 667444"/>
                      <a:gd name="connsiteY7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444" h="132229">
                        <a:moveTo>
                          <a:pt x="0" y="0"/>
                        </a:moveTo>
                        <a:lnTo>
                          <a:pt x="667444" y="0"/>
                        </a:lnTo>
                        <a:lnTo>
                          <a:pt x="666772" y="4928"/>
                        </a:lnTo>
                        <a:cubicBezTo>
                          <a:pt x="662756" y="36136"/>
                          <a:pt x="659213" y="65571"/>
                          <a:pt x="656108" y="93378"/>
                        </a:cubicBezTo>
                        <a:lnTo>
                          <a:pt x="652135" y="132229"/>
                        </a:lnTo>
                        <a:lnTo>
                          <a:pt x="11938" y="132229"/>
                        </a:lnTo>
                        <a:lnTo>
                          <a:pt x="7810" y="76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FBB155E8-61B0-B0AB-CD18-47708385A104}"/>
                      </a:ext>
                    </a:extLst>
                  </p:cNvPr>
                  <p:cNvSpPr/>
                  <p:nvPr/>
                </p:nvSpPr>
                <p:spPr>
                  <a:xfrm>
                    <a:off x="3690777" y="5986860"/>
                    <a:ext cx="659164" cy="132229"/>
                  </a:xfrm>
                  <a:custGeom>
                    <a:avLst/>
                    <a:gdLst>
                      <a:gd name="connsiteX0" fmla="*/ 21921 w 651591"/>
                      <a:gd name="connsiteY0" fmla="*/ 0 h 132229"/>
                      <a:gd name="connsiteX1" fmla="*/ 645255 w 651591"/>
                      <a:gd name="connsiteY1" fmla="*/ 0 h 132229"/>
                      <a:gd name="connsiteX2" fmla="*/ 646998 w 651591"/>
                      <a:gd name="connsiteY2" fmla="*/ 84400 h 132229"/>
                      <a:gd name="connsiteX3" fmla="*/ 651591 w 651591"/>
                      <a:gd name="connsiteY3" fmla="*/ 132229 h 132229"/>
                      <a:gd name="connsiteX4" fmla="*/ 0 w 651591"/>
                      <a:gd name="connsiteY4" fmla="*/ 132229 h 132229"/>
                      <a:gd name="connsiteX5" fmla="*/ 11362 w 651591"/>
                      <a:gd name="connsiteY5" fmla="*/ 86940 h 132229"/>
                      <a:gd name="connsiteX6" fmla="*/ 21921 w 651591"/>
                      <a:gd name="connsiteY6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1591" h="132229">
                        <a:moveTo>
                          <a:pt x="21921" y="0"/>
                        </a:moveTo>
                        <a:lnTo>
                          <a:pt x="645255" y="0"/>
                        </a:lnTo>
                        <a:lnTo>
                          <a:pt x="646998" y="84400"/>
                        </a:lnTo>
                        <a:lnTo>
                          <a:pt x="651591" y="132229"/>
                        </a:lnTo>
                        <a:lnTo>
                          <a:pt x="0" y="132229"/>
                        </a:lnTo>
                        <a:lnTo>
                          <a:pt x="11362" y="86940"/>
                        </a:lnTo>
                        <a:lnTo>
                          <a:pt x="2192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9E3E749B-C531-FB3C-E7D5-2B06035A1F84}"/>
                      </a:ext>
                    </a:extLst>
                  </p:cNvPr>
                  <p:cNvSpPr/>
                  <p:nvPr/>
                </p:nvSpPr>
                <p:spPr>
                  <a:xfrm>
                    <a:off x="3585703" y="6213157"/>
                    <a:ext cx="795601" cy="132229"/>
                  </a:xfrm>
                  <a:custGeom>
                    <a:avLst/>
                    <a:gdLst>
                      <a:gd name="connsiteX0" fmla="*/ 56641 w 753157"/>
                      <a:gd name="connsiteY0" fmla="*/ 0 h 132229"/>
                      <a:gd name="connsiteX1" fmla="*/ 727724 w 753157"/>
                      <a:gd name="connsiteY1" fmla="*/ 0 h 132229"/>
                      <a:gd name="connsiteX2" fmla="*/ 734543 w 753157"/>
                      <a:gd name="connsiteY2" fmla="*/ 40581 h 132229"/>
                      <a:gd name="connsiteX3" fmla="*/ 746300 w 753157"/>
                      <a:gd name="connsiteY3" fmla="*/ 97051 h 132229"/>
                      <a:gd name="connsiteX4" fmla="*/ 753157 w 753157"/>
                      <a:gd name="connsiteY4" fmla="*/ 132229 h 132229"/>
                      <a:gd name="connsiteX5" fmla="*/ 0 w 753157"/>
                      <a:gd name="connsiteY5" fmla="*/ 132229 h 132229"/>
                      <a:gd name="connsiteX6" fmla="*/ 15633 w 753157"/>
                      <a:gd name="connsiteY6" fmla="*/ 96369 h 132229"/>
                      <a:gd name="connsiteX7" fmla="*/ 40636 w 753157"/>
                      <a:gd name="connsiteY7" fmla="*/ 41910 h 132229"/>
                      <a:gd name="connsiteX8" fmla="*/ 56641 w 753157"/>
                      <a:gd name="connsiteY8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157" h="132229">
                        <a:moveTo>
                          <a:pt x="56641" y="0"/>
                        </a:moveTo>
                        <a:lnTo>
                          <a:pt x="727724" y="0"/>
                        </a:lnTo>
                        <a:lnTo>
                          <a:pt x="734543" y="40581"/>
                        </a:lnTo>
                        <a:cubicBezTo>
                          <a:pt x="738312" y="59788"/>
                          <a:pt x="742331" y="78228"/>
                          <a:pt x="746300" y="97051"/>
                        </a:cubicBezTo>
                        <a:lnTo>
                          <a:pt x="753157" y="132229"/>
                        </a:lnTo>
                        <a:lnTo>
                          <a:pt x="0" y="132229"/>
                        </a:lnTo>
                        <a:lnTo>
                          <a:pt x="15633" y="96369"/>
                        </a:lnTo>
                        <a:cubicBezTo>
                          <a:pt x="24076" y="78217"/>
                          <a:pt x="32540" y="60499"/>
                          <a:pt x="40636" y="41910"/>
                        </a:cubicBezTo>
                        <a:lnTo>
                          <a:pt x="5664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54" name="Rectangle 10">
                <a:extLst>
                  <a:ext uri="{FF2B5EF4-FFF2-40B4-BE49-F238E27FC236}">
                    <a16:creationId xmlns:a16="http://schemas.microsoft.com/office/drawing/2014/main" id="{C772F85E-E868-F431-37D3-7BAB2A9D56A3}"/>
                  </a:ext>
                </a:extLst>
              </p:cNvPr>
              <p:cNvSpPr/>
              <p:nvPr/>
            </p:nvSpPr>
            <p:spPr>
              <a:xfrm rot="15891605" flipH="1">
                <a:off x="7607480" y="5043946"/>
                <a:ext cx="405531" cy="896667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AD487A-3F51-CA59-5CDE-0E4868E671E1}"/>
                </a:ext>
              </a:extLst>
            </p:cNvPr>
            <p:cNvSpPr/>
            <p:nvPr/>
          </p:nvSpPr>
          <p:spPr>
            <a:xfrm rot="2657808">
              <a:off x="9145625" y="6237502"/>
              <a:ext cx="631511" cy="7675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01ADAD5-37CA-4640-D6E0-4BD82E8E2434}"/>
                </a:ext>
              </a:extLst>
            </p:cNvPr>
            <p:cNvSpPr/>
            <p:nvPr/>
          </p:nvSpPr>
          <p:spPr>
            <a:xfrm rot="19243741">
              <a:off x="6849799" y="6181421"/>
              <a:ext cx="631511" cy="7675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3FAEFC-0F2F-AE47-2C5E-29C465B4D1B4}"/>
                </a:ext>
              </a:extLst>
            </p:cNvPr>
            <p:cNvSpPr/>
            <p:nvPr/>
          </p:nvSpPr>
          <p:spPr>
            <a:xfrm rot="4461681">
              <a:off x="8692502" y="4615647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F5E818-8184-5B4B-8B35-BA2036EE67D4}"/>
                </a:ext>
              </a:extLst>
            </p:cNvPr>
            <p:cNvSpPr/>
            <p:nvPr/>
          </p:nvSpPr>
          <p:spPr>
            <a:xfrm rot="4843698">
              <a:off x="8852496" y="4901347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D14CDB3-87DC-FA27-EF27-EB92B9A81601}"/>
                </a:ext>
              </a:extLst>
            </p:cNvPr>
            <p:cNvSpPr/>
            <p:nvPr/>
          </p:nvSpPr>
          <p:spPr>
            <a:xfrm rot="16871502" flipH="1">
              <a:off x="7535453" y="4640986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A8C9E57-3253-6745-762B-6F192658C084}"/>
                </a:ext>
              </a:extLst>
            </p:cNvPr>
            <p:cNvSpPr/>
            <p:nvPr/>
          </p:nvSpPr>
          <p:spPr>
            <a:xfrm rot="16871502" flipH="1">
              <a:off x="7388204" y="4929244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9604F3D-EEA4-16BD-336A-FB9AAF1541EC}"/>
                </a:ext>
              </a:extLst>
            </p:cNvPr>
            <p:cNvGrpSpPr/>
            <p:nvPr/>
          </p:nvGrpSpPr>
          <p:grpSpPr>
            <a:xfrm>
              <a:off x="8442217" y="2531946"/>
              <a:ext cx="733425" cy="904875"/>
              <a:chOff x="3136396" y="2568204"/>
              <a:chExt cx="733425" cy="90487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F23D2AC3-26C5-BA50-2958-5FD962FC384A}"/>
                  </a:ext>
                </a:extLst>
              </p:cNvPr>
              <p:cNvSpPr/>
              <p:nvPr/>
            </p:nvSpPr>
            <p:spPr>
              <a:xfrm rot="21237501">
                <a:off x="3136396" y="2568204"/>
                <a:ext cx="733425" cy="90487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806497E-3924-ECB2-62A9-DAFA9D409331}"/>
                  </a:ext>
                </a:extLst>
              </p:cNvPr>
              <p:cNvGrpSpPr/>
              <p:nvPr/>
            </p:nvGrpSpPr>
            <p:grpSpPr>
              <a:xfrm>
                <a:off x="3242802" y="2684520"/>
                <a:ext cx="468068" cy="581411"/>
                <a:chOff x="3242802" y="2684520"/>
                <a:chExt cx="468068" cy="581411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79109BD-8B26-4DCE-02EE-2EA87C1B3465}"/>
                    </a:ext>
                  </a:extLst>
                </p:cNvPr>
                <p:cNvSpPr/>
                <p:nvPr/>
              </p:nvSpPr>
              <p:spPr>
                <a:xfrm>
                  <a:off x="3242802" y="2684520"/>
                  <a:ext cx="285750" cy="4191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8">
                  <a:extLst>
                    <a:ext uri="{FF2B5EF4-FFF2-40B4-BE49-F238E27FC236}">
                      <a16:creationId xmlns:a16="http://schemas.microsoft.com/office/drawing/2014/main" id="{8FE63925-6D8B-39EC-9C9C-FD20E688B6DE}"/>
                    </a:ext>
                  </a:extLst>
                </p:cNvPr>
                <p:cNvSpPr/>
                <p:nvPr/>
              </p:nvSpPr>
              <p:spPr>
                <a:xfrm rot="21441304">
                  <a:off x="3531864" y="3118252"/>
                  <a:ext cx="179006" cy="147679"/>
                </a:xfrm>
                <a:custGeom>
                  <a:avLst/>
                  <a:gdLst>
                    <a:gd name="connsiteX0" fmla="*/ 0 w 285750"/>
                    <a:gd name="connsiteY0" fmla="*/ 209550 h 419100"/>
                    <a:gd name="connsiteX1" fmla="*/ 142875 w 285750"/>
                    <a:gd name="connsiteY1" fmla="*/ 0 h 419100"/>
                    <a:gd name="connsiteX2" fmla="*/ 285750 w 285750"/>
                    <a:gd name="connsiteY2" fmla="*/ 209550 h 419100"/>
                    <a:gd name="connsiteX3" fmla="*/ 142875 w 285750"/>
                    <a:gd name="connsiteY3" fmla="*/ 419100 h 419100"/>
                    <a:gd name="connsiteX4" fmla="*/ 0 w 285750"/>
                    <a:gd name="connsiteY4" fmla="*/ 209550 h 419100"/>
                    <a:gd name="connsiteX0" fmla="*/ 0 w 285750"/>
                    <a:gd name="connsiteY0" fmla="*/ 209550 h 235743"/>
                    <a:gd name="connsiteX1" fmla="*/ 142875 w 285750"/>
                    <a:gd name="connsiteY1" fmla="*/ 0 h 235743"/>
                    <a:gd name="connsiteX2" fmla="*/ 285750 w 285750"/>
                    <a:gd name="connsiteY2" fmla="*/ 209550 h 235743"/>
                    <a:gd name="connsiteX3" fmla="*/ 0 w 285750"/>
                    <a:gd name="connsiteY3" fmla="*/ 209550 h 235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50" h="235743">
                      <a:moveTo>
                        <a:pt x="0" y="209550"/>
                      </a:moveTo>
                      <a:cubicBezTo>
                        <a:pt x="0" y="93819"/>
                        <a:pt x="63967" y="0"/>
                        <a:pt x="142875" y="0"/>
                      </a:cubicBezTo>
                      <a:cubicBezTo>
                        <a:pt x="221783" y="0"/>
                        <a:pt x="285750" y="93819"/>
                        <a:pt x="285750" y="209550"/>
                      </a:cubicBezTo>
                      <a:cubicBezTo>
                        <a:pt x="261938" y="244475"/>
                        <a:pt x="23812" y="244475"/>
                        <a:pt x="0" y="20955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422A2F2-0571-2FF0-EC15-A010E799DF49}"/>
              </a:ext>
            </a:extLst>
          </p:cNvPr>
          <p:cNvGrpSpPr/>
          <p:nvPr/>
        </p:nvGrpSpPr>
        <p:grpSpPr>
          <a:xfrm>
            <a:off x="736974" y="125592"/>
            <a:ext cx="6012461" cy="2389844"/>
            <a:chOff x="576751" y="879444"/>
            <a:chExt cx="8188427" cy="3254751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7367312-A201-F0D4-7BE6-9D0767FFBAB6}"/>
                </a:ext>
              </a:extLst>
            </p:cNvPr>
            <p:cNvSpPr txBox="1"/>
            <p:nvPr/>
          </p:nvSpPr>
          <p:spPr>
            <a:xfrm>
              <a:off x="3629712" y="1611657"/>
              <a:ext cx="5135466" cy="1802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8CBA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Z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ebra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4B54A32-99FE-8025-55AB-2B4A59330660}"/>
                </a:ext>
              </a:extLst>
            </p:cNvPr>
            <p:cNvGrpSpPr/>
            <p:nvPr/>
          </p:nvGrpSpPr>
          <p:grpSpPr>
            <a:xfrm flipH="1">
              <a:off x="576751" y="879444"/>
              <a:ext cx="2427705" cy="3254751"/>
              <a:chOff x="3494358" y="-88307"/>
              <a:chExt cx="4950977" cy="6637626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E1BE9096-F1A5-79ED-9C76-5A9F59CD961F}"/>
                  </a:ext>
                </a:extLst>
              </p:cNvPr>
              <p:cNvGrpSpPr/>
              <p:nvPr/>
            </p:nvGrpSpPr>
            <p:grpSpPr>
              <a:xfrm>
                <a:off x="6515000" y="4332527"/>
                <a:ext cx="1005256" cy="1684809"/>
                <a:chOff x="6515000" y="4332527"/>
                <a:chExt cx="1005256" cy="1684809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9231F57F-5A12-874C-73BF-81A3EEB10FB4}"/>
                    </a:ext>
                  </a:extLst>
                </p:cNvPr>
                <p:cNvGrpSpPr/>
                <p:nvPr/>
              </p:nvGrpSpPr>
              <p:grpSpPr>
                <a:xfrm>
                  <a:off x="6515000" y="4332527"/>
                  <a:ext cx="935191" cy="1684809"/>
                  <a:chOff x="6900125" y="4738285"/>
                  <a:chExt cx="935191" cy="1684809"/>
                </a:xfrm>
              </p:grpSpPr>
              <p:sp>
                <p:nvSpPr>
                  <p:cNvPr id="222" name="Rectangle 14">
                    <a:extLst>
                      <a:ext uri="{FF2B5EF4-FFF2-40B4-BE49-F238E27FC236}">
                        <a16:creationId xmlns:a16="http://schemas.microsoft.com/office/drawing/2014/main" id="{3E86D2C0-E93E-623F-0A7B-5903D2CD048F}"/>
                      </a:ext>
                    </a:extLst>
                  </p:cNvPr>
                  <p:cNvSpPr/>
                  <p:nvPr/>
                </p:nvSpPr>
                <p:spPr>
                  <a:xfrm>
                    <a:off x="6900125" y="4738285"/>
                    <a:ext cx="935191" cy="1684809"/>
                  </a:xfrm>
                  <a:custGeom>
                    <a:avLst/>
                    <a:gdLst>
                      <a:gd name="connsiteX0" fmla="*/ 0 w 914401"/>
                      <a:gd name="connsiteY0" fmla="*/ 0 h 889775"/>
                      <a:gd name="connsiteX1" fmla="*/ 914401 w 914401"/>
                      <a:gd name="connsiteY1" fmla="*/ 0 h 889775"/>
                      <a:gd name="connsiteX2" fmla="*/ 914401 w 914401"/>
                      <a:gd name="connsiteY2" fmla="*/ 889775 h 889775"/>
                      <a:gd name="connsiteX3" fmla="*/ 0 w 914401"/>
                      <a:gd name="connsiteY3" fmla="*/ 889775 h 889775"/>
                      <a:gd name="connsiteX4" fmla="*/ 0 w 914401"/>
                      <a:gd name="connsiteY4" fmla="*/ 0 h 8897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914401 w 914401"/>
                      <a:gd name="connsiteY2" fmla="*/ 889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850901 w 914401"/>
                      <a:gd name="connsiteY2" fmla="*/ 2413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62095"/>
                      <a:gd name="connsiteX1" fmla="*/ 914401 w 914401"/>
                      <a:gd name="connsiteY1" fmla="*/ 0 h 2462095"/>
                      <a:gd name="connsiteX2" fmla="*/ 850901 w 914401"/>
                      <a:gd name="connsiteY2" fmla="*/ 2413775 h 2462095"/>
                      <a:gd name="connsiteX3" fmla="*/ 88900 w 914401"/>
                      <a:gd name="connsiteY3" fmla="*/ 2451875 h 2462095"/>
                      <a:gd name="connsiteX4" fmla="*/ 0 w 914401"/>
                      <a:gd name="connsiteY4" fmla="*/ 0 h 2462095"/>
                      <a:gd name="connsiteX0" fmla="*/ 0 w 914401"/>
                      <a:gd name="connsiteY0" fmla="*/ 0 h 2486199"/>
                      <a:gd name="connsiteX1" fmla="*/ 914401 w 914401"/>
                      <a:gd name="connsiteY1" fmla="*/ 0 h 2486199"/>
                      <a:gd name="connsiteX2" fmla="*/ 850901 w 914401"/>
                      <a:gd name="connsiteY2" fmla="*/ 2413775 h 2486199"/>
                      <a:gd name="connsiteX3" fmla="*/ 88900 w 914401"/>
                      <a:gd name="connsiteY3" fmla="*/ 2451875 h 2486199"/>
                      <a:gd name="connsiteX4" fmla="*/ 0 w 914401"/>
                      <a:gd name="connsiteY4" fmla="*/ 0 h 2486199"/>
                      <a:gd name="connsiteX0" fmla="*/ 0 w 914401"/>
                      <a:gd name="connsiteY0" fmla="*/ 0 h 2458239"/>
                      <a:gd name="connsiteX1" fmla="*/ 914401 w 914401"/>
                      <a:gd name="connsiteY1" fmla="*/ 0 h 2458239"/>
                      <a:gd name="connsiteX2" fmla="*/ 850901 w 914401"/>
                      <a:gd name="connsiteY2" fmla="*/ 2413775 h 2458239"/>
                      <a:gd name="connsiteX3" fmla="*/ 25400 w 914401"/>
                      <a:gd name="connsiteY3" fmla="*/ 2388375 h 2458239"/>
                      <a:gd name="connsiteX4" fmla="*/ 0 w 914401"/>
                      <a:gd name="connsiteY4" fmla="*/ 0 h 2458239"/>
                      <a:gd name="connsiteX0" fmla="*/ 0 w 914401"/>
                      <a:gd name="connsiteY0" fmla="*/ 0 h 2472619"/>
                      <a:gd name="connsiteX1" fmla="*/ 914401 w 914401"/>
                      <a:gd name="connsiteY1" fmla="*/ 0 h 2472619"/>
                      <a:gd name="connsiteX2" fmla="*/ 850901 w 914401"/>
                      <a:gd name="connsiteY2" fmla="*/ 2413775 h 2472619"/>
                      <a:gd name="connsiteX3" fmla="*/ 25400 w 914401"/>
                      <a:gd name="connsiteY3" fmla="*/ 2426475 h 2472619"/>
                      <a:gd name="connsiteX4" fmla="*/ 0 w 914401"/>
                      <a:gd name="connsiteY4" fmla="*/ 0 h 2472619"/>
                      <a:gd name="connsiteX0" fmla="*/ 0 w 1112521"/>
                      <a:gd name="connsiteY0" fmla="*/ 7620 h 2472619"/>
                      <a:gd name="connsiteX1" fmla="*/ 1112521 w 1112521"/>
                      <a:gd name="connsiteY1" fmla="*/ 0 h 2472619"/>
                      <a:gd name="connsiteX2" fmla="*/ 1049021 w 1112521"/>
                      <a:gd name="connsiteY2" fmla="*/ 2413775 h 2472619"/>
                      <a:gd name="connsiteX3" fmla="*/ 223520 w 1112521"/>
                      <a:gd name="connsiteY3" fmla="*/ 2426475 h 2472619"/>
                      <a:gd name="connsiteX4" fmla="*/ 0 w 1112521"/>
                      <a:gd name="connsiteY4" fmla="*/ 7620 h 247261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068706"/>
                      <a:gd name="connsiteY0" fmla="*/ 0 h 2655499"/>
                      <a:gd name="connsiteX1" fmla="*/ 1068706 w 1068706"/>
                      <a:gd name="connsiteY1" fmla="*/ 129540 h 2655499"/>
                      <a:gd name="connsiteX2" fmla="*/ 837566 w 1068706"/>
                      <a:gd name="connsiteY2" fmla="*/ 2596655 h 2655499"/>
                      <a:gd name="connsiteX3" fmla="*/ 12065 w 1068706"/>
                      <a:gd name="connsiteY3" fmla="*/ 2609355 h 2655499"/>
                      <a:gd name="connsiteX4" fmla="*/ 0 w 1068706"/>
                      <a:gd name="connsiteY4" fmla="*/ 0 h 2655499"/>
                      <a:gd name="connsiteX0" fmla="*/ 36179 w 1057260"/>
                      <a:gd name="connsiteY0" fmla="*/ 127635 h 2525959"/>
                      <a:gd name="connsiteX1" fmla="*/ 1057260 w 1057260"/>
                      <a:gd name="connsiteY1" fmla="*/ 0 h 2525959"/>
                      <a:gd name="connsiteX2" fmla="*/ 826120 w 1057260"/>
                      <a:gd name="connsiteY2" fmla="*/ 2467115 h 2525959"/>
                      <a:gd name="connsiteX3" fmla="*/ 619 w 1057260"/>
                      <a:gd name="connsiteY3" fmla="*/ 2479815 h 2525959"/>
                      <a:gd name="connsiteX4" fmla="*/ 36179 w 1057260"/>
                      <a:gd name="connsiteY4" fmla="*/ 127635 h 2525959"/>
                      <a:gd name="connsiteX0" fmla="*/ 36266 w 1057347"/>
                      <a:gd name="connsiteY0" fmla="*/ 127635 h 2525959"/>
                      <a:gd name="connsiteX1" fmla="*/ 1057347 w 1057347"/>
                      <a:gd name="connsiteY1" fmla="*/ 0 h 2525959"/>
                      <a:gd name="connsiteX2" fmla="*/ 826207 w 1057347"/>
                      <a:gd name="connsiteY2" fmla="*/ 2467115 h 2525959"/>
                      <a:gd name="connsiteX3" fmla="*/ 706 w 1057347"/>
                      <a:gd name="connsiteY3" fmla="*/ 2479815 h 2525959"/>
                      <a:gd name="connsiteX4" fmla="*/ 36266 w 1057347"/>
                      <a:gd name="connsiteY4" fmla="*/ 127635 h 2525959"/>
                      <a:gd name="connsiteX0" fmla="*/ 226596 w 1057177"/>
                      <a:gd name="connsiteY0" fmla="*/ 184785 h 2525959"/>
                      <a:gd name="connsiteX1" fmla="*/ 1057177 w 1057177"/>
                      <a:gd name="connsiteY1" fmla="*/ 0 h 2525959"/>
                      <a:gd name="connsiteX2" fmla="*/ 826037 w 1057177"/>
                      <a:gd name="connsiteY2" fmla="*/ 2467115 h 2525959"/>
                      <a:gd name="connsiteX3" fmla="*/ 536 w 1057177"/>
                      <a:gd name="connsiteY3" fmla="*/ 2479815 h 2525959"/>
                      <a:gd name="connsiteX4" fmla="*/ 226596 w 1057177"/>
                      <a:gd name="connsiteY4" fmla="*/ 184785 h 2525959"/>
                      <a:gd name="connsiteX0" fmla="*/ 226914 w 1057495"/>
                      <a:gd name="connsiteY0" fmla="*/ 184785 h 2525959"/>
                      <a:gd name="connsiteX1" fmla="*/ 1057495 w 1057495"/>
                      <a:gd name="connsiteY1" fmla="*/ 0 h 2525959"/>
                      <a:gd name="connsiteX2" fmla="*/ 826355 w 1057495"/>
                      <a:gd name="connsiteY2" fmla="*/ 2467115 h 2525959"/>
                      <a:gd name="connsiteX3" fmla="*/ 854 w 1057495"/>
                      <a:gd name="connsiteY3" fmla="*/ 2479815 h 2525959"/>
                      <a:gd name="connsiteX4" fmla="*/ 226914 w 1057495"/>
                      <a:gd name="connsiteY4" fmla="*/ 184785 h 2525959"/>
                      <a:gd name="connsiteX0" fmla="*/ 226914 w 1057495"/>
                      <a:gd name="connsiteY0" fmla="*/ 184785 h 2525959"/>
                      <a:gd name="connsiteX1" fmla="*/ 1057495 w 1057495"/>
                      <a:gd name="connsiteY1" fmla="*/ 0 h 2525959"/>
                      <a:gd name="connsiteX2" fmla="*/ 826355 w 1057495"/>
                      <a:gd name="connsiteY2" fmla="*/ 2467115 h 2525959"/>
                      <a:gd name="connsiteX3" fmla="*/ 854 w 1057495"/>
                      <a:gd name="connsiteY3" fmla="*/ 2479815 h 2525959"/>
                      <a:gd name="connsiteX4" fmla="*/ 226914 w 1057495"/>
                      <a:gd name="connsiteY4" fmla="*/ 184785 h 2525959"/>
                      <a:gd name="connsiteX0" fmla="*/ 0 w 1097281"/>
                      <a:gd name="connsiteY0" fmla="*/ 375285 h 2525959"/>
                      <a:gd name="connsiteX1" fmla="*/ 1097281 w 1097281"/>
                      <a:gd name="connsiteY1" fmla="*/ 0 h 2525959"/>
                      <a:gd name="connsiteX2" fmla="*/ 866141 w 1097281"/>
                      <a:gd name="connsiteY2" fmla="*/ 2467115 h 2525959"/>
                      <a:gd name="connsiteX3" fmla="*/ 40640 w 1097281"/>
                      <a:gd name="connsiteY3" fmla="*/ 2479815 h 2525959"/>
                      <a:gd name="connsiteX4" fmla="*/ 0 w 1097281"/>
                      <a:gd name="connsiteY4" fmla="*/ 375285 h 2525959"/>
                      <a:gd name="connsiteX0" fmla="*/ 18004 w 1058135"/>
                      <a:gd name="connsiteY0" fmla="*/ 889635 h 2525959"/>
                      <a:gd name="connsiteX1" fmla="*/ 1058135 w 1058135"/>
                      <a:gd name="connsiteY1" fmla="*/ 0 h 2525959"/>
                      <a:gd name="connsiteX2" fmla="*/ 826995 w 1058135"/>
                      <a:gd name="connsiteY2" fmla="*/ 2467115 h 2525959"/>
                      <a:gd name="connsiteX3" fmla="*/ 1494 w 1058135"/>
                      <a:gd name="connsiteY3" fmla="*/ 2479815 h 2525959"/>
                      <a:gd name="connsiteX4" fmla="*/ 18004 w 1058135"/>
                      <a:gd name="connsiteY4" fmla="*/ 889635 h 2525959"/>
                      <a:gd name="connsiteX0" fmla="*/ 0 w 1071881"/>
                      <a:gd name="connsiteY0" fmla="*/ 889635 h 2525959"/>
                      <a:gd name="connsiteX1" fmla="*/ 1071881 w 1071881"/>
                      <a:gd name="connsiteY1" fmla="*/ 0 h 2525959"/>
                      <a:gd name="connsiteX2" fmla="*/ 840741 w 1071881"/>
                      <a:gd name="connsiteY2" fmla="*/ 2467115 h 2525959"/>
                      <a:gd name="connsiteX3" fmla="*/ 15240 w 1071881"/>
                      <a:gd name="connsiteY3" fmla="*/ 2479815 h 2525959"/>
                      <a:gd name="connsiteX4" fmla="*/ 0 w 1071881"/>
                      <a:gd name="connsiteY4" fmla="*/ 889635 h 2525959"/>
                      <a:gd name="connsiteX0" fmla="*/ 0 w 1071881"/>
                      <a:gd name="connsiteY0" fmla="*/ 889635 h 2525959"/>
                      <a:gd name="connsiteX1" fmla="*/ 1071881 w 1071881"/>
                      <a:gd name="connsiteY1" fmla="*/ 0 h 2525959"/>
                      <a:gd name="connsiteX2" fmla="*/ 840741 w 1071881"/>
                      <a:gd name="connsiteY2" fmla="*/ 2467115 h 2525959"/>
                      <a:gd name="connsiteX3" fmla="*/ 15240 w 1071881"/>
                      <a:gd name="connsiteY3" fmla="*/ 2479815 h 2525959"/>
                      <a:gd name="connsiteX4" fmla="*/ 0 w 1071881"/>
                      <a:gd name="connsiteY4" fmla="*/ 889635 h 2525959"/>
                      <a:gd name="connsiteX0" fmla="*/ 0 w 1129031"/>
                      <a:gd name="connsiteY0" fmla="*/ 959485 h 2525959"/>
                      <a:gd name="connsiteX1" fmla="*/ 1129031 w 1129031"/>
                      <a:gd name="connsiteY1" fmla="*/ 0 h 2525959"/>
                      <a:gd name="connsiteX2" fmla="*/ 897891 w 1129031"/>
                      <a:gd name="connsiteY2" fmla="*/ 2467115 h 2525959"/>
                      <a:gd name="connsiteX3" fmla="*/ 72390 w 1129031"/>
                      <a:gd name="connsiteY3" fmla="*/ 2479815 h 2525959"/>
                      <a:gd name="connsiteX4" fmla="*/ 0 w 1129031"/>
                      <a:gd name="connsiteY4" fmla="*/ 959485 h 2525959"/>
                      <a:gd name="connsiteX0" fmla="*/ 0 w 1129031"/>
                      <a:gd name="connsiteY0" fmla="*/ 959485 h 2525959"/>
                      <a:gd name="connsiteX1" fmla="*/ 1129031 w 1129031"/>
                      <a:gd name="connsiteY1" fmla="*/ 0 h 2525959"/>
                      <a:gd name="connsiteX2" fmla="*/ 897891 w 1129031"/>
                      <a:gd name="connsiteY2" fmla="*/ 2467115 h 2525959"/>
                      <a:gd name="connsiteX3" fmla="*/ 72390 w 1129031"/>
                      <a:gd name="connsiteY3" fmla="*/ 2479815 h 2525959"/>
                      <a:gd name="connsiteX4" fmla="*/ 0 w 1129031"/>
                      <a:gd name="connsiteY4" fmla="*/ 959485 h 2525959"/>
                      <a:gd name="connsiteX0" fmla="*/ 0 w 1129031"/>
                      <a:gd name="connsiteY0" fmla="*/ 959485 h 2525959"/>
                      <a:gd name="connsiteX1" fmla="*/ 1129031 w 1129031"/>
                      <a:gd name="connsiteY1" fmla="*/ 0 h 2525959"/>
                      <a:gd name="connsiteX2" fmla="*/ 897891 w 1129031"/>
                      <a:gd name="connsiteY2" fmla="*/ 2467115 h 2525959"/>
                      <a:gd name="connsiteX3" fmla="*/ 72390 w 1129031"/>
                      <a:gd name="connsiteY3" fmla="*/ 2479815 h 2525959"/>
                      <a:gd name="connsiteX4" fmla="*/ 0 w 1129031"/>
                      <a:gd name="connsiteY4" fmla="*/ 959485 h 2525959"/>
                      <a:gd name="connsiteX0" fmla="*/ 0 w 1022351"/>
                      <a:gd name="connsiteY0" fmla="*/ 304165 h 1870639"/>
                      <a:gd name="connsiteX1" fmla="*/ 1022351 w 1022351"/>
                      <a:gd name="connsiteY1" fmla="*/ 0 h 1870639"/>
                      <a:gd name="connsiteX2" fmla="*/ 897891 w 1022351"/>
                      <a:gd name="connsiteY2" fmla="*/ 1811795 h 1870639"/>
                      <a:gd name="connsiteX3" fmla="*/ 72390 w 1022351"/>
                      <a:gd name="connsiteY3" fmla="*/ 1824495 h 1870639"/>
                      <a:gd name="connsiteX4" fmla="*/ 0 w 1022351"/>
                      <a:gd name="connsiteY4" fmla="*/ 304165 h 1870639"/>
                      <a:gd name="connsiteX0" fmla="*/ 0 w 961391"/>
                      <a:gd name="connsiteY0" fmla="*/ 205105 h 1771579"/>
                      <a:gd name="connsiteX1" fmla="*/ 961391 w 961391"/>
                      <a:gd name="connsiteY1" fmla="*/ 0 h 1771579"/>
                      <a:gd name="connsiteX2" fmla="*/ 897891 w 961391"/>
                      <a:gd name="connsiteY2" fmla="*/ 1712735 h 1771579"/>
                      <a:gd name="connsiteX3" fmla="*/ 72390 w 961391"/>
                      <a:gd name="connsiteY3" fmla="*/ 1725435 h 1771579"/>
                      <a:gd name="connsiteX4" fmla="*/ 0 w 961391"/>
                      <a:gd name="connsiteY4" fmla="*/ 205105 h 1771579"/>
                      <a:gd name="connsiteX0" fmla="*/ 0 w 961391"/>
                      <a:gd name="connsiteY0" fmla="*/ 205105 h 1743120"/>
                      <a:gd name="connsiteX1" fmla="*/ 961391 w 961391"/>
                      <a:gd name="connsiteY1" fmla="*/ 0 h 1743120"/>
                      <a:gd name="connsiteX2" fmla="*/ 783591 w 961391"/>
                      <a:gd name="connsiteY2" fmla="*/ 1621295 h 1743120"/>
                      <a:gd name="connsiteX3" fmla="*/ 72390 w 961391"/>
                      <a:gd name="connsiteY3" fmla="*/ 1725435 h 1743120"/>
                      <a:gd name="connsiteX4" fmla="*/ 0 w 961391"/>
                      <a:gd name="connsiteY4" fmla="*/ 205105 h 1743120"/>
                      <a:gd name="connsiteX0" fmla="*/ 0 w 961391"/>
                      <a:gd name="connsiteY0" fmla="*/ 205105 h 1752633"/>
                      <a:gd name="connsiteX1" fmla="*/ 961391 w 961391"/>
                      <a:gd name="connsiteY1" fmla="*/ 0 h 1752633"/>
                      <a:gd name="connsiteX2" fmla="*/ 783591 w 961391"/>
                      <a:gd name="connsiteY2" fmla="*/ 1621295 h 1752633"/>
                      <a:gd name="connsiteX3" fmla="*/ 72390 w 961391"/>
                      <a:gd name="connsiteY3" fmla="*/ 1725435 h 1752633"/>
                      <a:gd name="connsiteX4" fmla="*/ 0 w 961391"/>
                      <a:gd name="connsiteY4" fmla="*/ 205105 h 1752633"/>
                      <a:gd name="connsiteX0" fmla="*/ 0 w 961391"/>
                      <a:gd name="connsiteY0" fmla="*/ 205105 h 1723214"/>
                      <a:gd name="connsiteX1" fmla="*/ 961391 w 961391"/>
                      <a:gd name="connsiteY1" fmla="*/ 0 h 1723214"/>
                      <a:gd name="connsiteX2" fmla="*/ 783591 w 961391"/>
                      <a:gd name="connsiteY2" fmla="*/ 1621295 h 1723214"/>
                      <a:gd name="connsiteX3" fmla="*/ 64770 w 961391"/>
                      <a:gd name="connsiteY3" fmla="*/ 1679715 h 1723214"/>
                      <a:gd name="connsiteX4" fmla="*/ 0 w 961391"/>
                      <a:gd name="connsiteY4" fmla="*/ 205105 h 1723214"/>
                      <a:gd name="connsiteX0" fmla="*/ 0 w 961391"/>
                      <a:gd name="connsiteY0" fmla="*/ 205105 h 1723214"/>
                      <a:gd name="connsiteX1" fmla="*/ 961391 w 961391"/>
                      <a:gd name="connsiteY1" fmla="*/ 0 h 1723214"/>
                      <a:gd name="connsiteX2" fmla="*/ 783591 w 961391"/>
                      <a:gd name="connsiteY2" fmla="*/ 1621295 h 1723214"/>
                      <a:gd name="connsiteX3" fmla="*/ 64770 w 961391"/>
                      <a:gd name="connsiteY3" fmla="*/ 1679715 h 1723214"/>
                      <a:gd name="connsiteX4" fmla="*/ 0 w 961391"/>
                      <a:gd name="connsiteY4" fmla="*/ 205105 h 1723214"/>
                      <a:gd name="connsiteX0" fmla="*/ 0 w 961391"/>
                      <a:gd name="connsiteY0" fmla="*/ 205105 h 1723214"/>
                      <a:gd name="connsiteX1" fmla="*/ 961391 w 961391"/>
                      <a:gd name="connsiteY1" fmla="*/ 0 h 1723214"/>
                      <a:gd name="connsiteX2" fmla="*/ 783591 w 961391"/>
                      <a:gd name="connsiteY2" fmla="*/ 1621295 h 1723214"/>
                      <a:gd name="connsiteX3" fmla="*/ 64770 w 961391"/>
                      <a:gd name="connsiteY3" fmla="*/ 1679715 h 1723214"/>
                      <a:gd name="connsiteX4" fmla="*/ 0 w 961391"/>
                      <a:gd name="connsiteY4" fmla="*/ 205105 h 1723214"/>
                      <a:gd name="connsiteX0" fmla="*/ 0 w 961391"/>
                      <a:gd name="connsiteY0" fmla="*/ 205105 h 1723214"/>
                      <a:gd name="connsiteX1" fmla="*/ 961391 w 961391"/>
                      <a:gd name="connsiteY1" fmla="*/ 0 h 1723214"/>
                      <a:gd name="connsiteX2" fmla="*/ 783591 w 961391"/>
                      <a:gd name="connsiteY2" fmla="*/ 1621295 h 1723214"/>
                      <a:gd name="connsiteX3" fmla="*/ 64770 w 961391"/>
                      <a:gd name="connsiteY3" fmla="*/ 1679715 h 1723214"/>
                      <a:gd name="connsiteX4" fmla="*/ 0 w 961391"/>
                      <a:gd name="connsiteY4" fmla="*/ 205105 h 1723214"/>
                      <a:gd name="connsiteX0" fmla="*/ 0 w 961391"/>
                      <a:gd name="connsiteY0" fmla="*/ 205105 h 1740943"/>
                      <a:gd name="connsiteX1" fmla="*/ 961391 w 961391"/>
                      <a:gd name="connsiteY1" fmla="*/ 0 h 1740943"/>
                      <a:gd name="connsiteX2" fmla="*/ 783591 w 961391"/>
                      <a:gd name="connsiteY2" fmla="*/ 1621295 h 1740943"/>
                      <a:gd name="connsiteX3" fmla="*/ 64770 w 961391"/>
                      <a:gd name="connsiteY3" fmla="*/ 1679715 h 1740943"/>
                      <a:gd name="connsiteX4" fmla="*/ 0 w 961391"/>
                      <a:gd name="connsiteY4" fmla="*/ 205105 h 1740943"/>
                      <a:gd name="connsiteX0" fmla="*/ 0 w 961391"/>
                      <a:gd name="connsiteY0" fmla="*/ 205105 h 1751484"/>
                      <a:gd name="connsiteX1" fmla="*/ 961391 w 961391"/>
                      <a:gd name="connsiteY1" fmla="*/ 0 h 1751484"/>
                      <a:gd name="connsiteX2" fmla="*/ 783591 w 961391"/>
                      <a:gd name="connsiteY2" fmla="*/ 1621295 h 1751484"/>
                      <a:gd name="connsiteX3" fmla="*/ 64770 w 961391"/>
                      <a:gd name="connsiteY3" fmla="*/ 1679715 h 1751484"/>
                      <a:gd name="connsiteX4" fmla="*/ 0 w 961391"/>
                      <a:gd name="connsiteY4" fmla="*/ 205105 h 1751484"/>
                      <a:gd name="connsiteX0" fmla="*/ 0 w 789108"/>
                      <a:gd name="connsiteY0" fmla="*/ 205105 h 1751484"/>
                      <a:gd name="connsiteX1" fmla="*/ 732791 w 789108"/>
                      <a:gd name="connsiteY1" fmla="*/ 0 h 1751484"/>
                      <a:gd name="connsiteX2" fmla="*/ 783591 w 789108"/>
                      <a:gd name="connsiteY2" fmla="*/ 1621295 h 1751484"/>
                      <a:gd name="connsiteX3" fmla="*/ 64770 w 789108"/>
                      <a:gd name="connsiteY3" fmla="*/ 1679715 h 1751484"/>
                      <a:gd name="connsiteX4" fmla="*/ 0 w 789108"/>
                      <a:gd name="connsiteY4" fmla="*/ 205105 h 1751484"/>
                      <a:gd name="connsiteX0" fmla="*/ 0 w 932333"/>
                      <a:gd name="connsiteY0" fmla="*/ 205105 h 1751484"/>
                      <a:gd name="connsiteX1" fmla="*/ 732791 w 932333"/>
                      <a:gd name="connsiteY1" fmla="*/ 0 h 1751484"/>
                      <a:gd name="connsiteX2" fmla="*/ 783591 w 932333"/>
                      <a:gd name="connsiteY2" fmla="*/ 1621295 h 1751484"/>
                      <a:gd name="connsiteX3" fmla="*/ 64770 w 932333"/>
                      <a:gd name="connsiteY3" fmla="*/ 1679715 h 1751484"/>
                      <a:gd name="connsiteX4" fmla="*/ 0 w 932333"/>
                      <a:gd name="connsiteY4" fmla="*/ 205105 h 1751484"/>
                      <a:gd name="connsiteX0" fmla="*/ 0 w 876394"/>
                      <a:gd name="connsiteY0" fmla="*/ 147955 h 1694334"/>
                      <a:gd name="connsiteX1" fmla="*/ 637541 w 876394"/>
                      <a:gd name="connsiteY1" fmla="*/ 0 h 1694334"/>
                      <a:gd name="connsiteX2" fmla="*/ 783591 w 876394"/>
                      <a:gd name="connsiteY2" fmla="*/ 1564145 h 1694334"/>
                      <a:gd name="connsiteX3" fmla="*/ 64770 w 876394"/>
                      <a:gd name="connsiteY3" fmla="*/ 1622565 h 1694334"/>
                      <a:gd name="connsiteX4" fmla="*/ 0 w 876394"/>
                      <a:gd name="connsiteY4" fmla="*/ 147955 h 1694334"/>
                      <a:gd name="connsiteX0" fmla="*/ 0 w 945800"/>
                      <a:gd name="connsiteY0" fmla="*/ 147955 h 1694334"/>
                      <a:gd name="connsiteX1" fmla="*/ 637541 w 945800"/>
                      <a:gd name="connsiteY1" fmla="*/ 0 h 1694334"/>
                      <a:gd name="connsiteX2" fmla="*/ 783591 w 945800"/>
                      <a:gd name="connsiteY2" fmla="*/ 1564145 h 1694334"/>
                      <a:gd name="connsiteX3" fmla="*/ 64770 w 945800"/>
                      <a:gd name="connsiteY3" fmla="*/ 1622565 h 1694334"/>
                      <a:gd name="connsiteX4" fmla="*/ 0 w 945800"/>
                      <a:gd name="connsiteY4" fmla="*/ 147955 h 1694334"/>
                      <a:gd name="connsiteX0" fmla="*/ 0 w 923512"/>
                      <a:gd name="connsiteY0" fmla="*/ 138430 h 1684809"/>
                      <a:gd name="connsiteX1" fmla="*/ 599441 w 923512"/>
                      <a:gd name="connsiteY1" fmla="*/ 0 h 1684809"/>
                      <a:gd name="connsiteX2" fmla="*/ 783591 w 923512"/>
                      <a:gd name="connsiteY2" fmla="*/ 1554620 h 1684809"/>
                      <a:gd name="connsiteX3" fmla="*/ 64770 w 923512"/>
                      <a:gd name="connsiteY3" fmla="*/ 1613040 h 1684809"/>
                      <a:gd name="connsiteX4" fmla="*/ 0 w 923512"/>
                      <a:gd name="connsiteY4" fmla="*/ 138430 h 1684809"/>
                      <a:gd name="connsiteX0" fmla="*/ 0 w 958746"/>
                      <a:gd name="connsiteY0" fmla="*/ 138430 h 1684809"/>
                      <a:gd name="connsiteX1" fmla="*/ 599441 w 958746"/>
                      <a:gd name="connsiteY1" fmla="*/ 0 h 1684809"/>
                      <a:gd name="connsiteX2" fmla="*/ 783591 w 958746"/>
                      <a:gd name="connsiteY2" fmla="*/ 1554620 h 1684809"/>
                      <a:gd name="connsiteX3" fmla="*/ 64770 w 958746"/>
                      <a:gd name="connsiteY3" fmla="*/ 1613040 h 1684809"/>
                      <a:gd name="connsiteX4" fmla="*/ 0 w 958746"/>
                      <a:gd name="connsiteY4" fmla="*/ 138430 h 1684809"/>
                      <a:gd name="connsiteX0" fmla="*/ 0 w 935191"/>
                      <a:gd name="connsiteY0" fmla="*/ 138430 h 1684809"/>
                      <a:gd name="connsiteX1" fmla="*/ 599441 w 935191"/>
                      <a:gd name="connsiteY1" fmla="*/ 0 h 1684809"/>
                      <a:gd name="connsiteX2" fmla="*/ 783591 w 935191"/>
                      <a:gd name="connsiteY2" fmla="*/ 1554620 h 1684809"/>
                      <a:gd name="connsiteX3" fmla="*/ 64770 w 935191"/>
                      <a:gd name="connsiteY3" fmla="*/ 1613040 h 1684809"/>
                      <a:gd name="connsiteX4" fmla="*/ 0 w 935191"/>
                      <a:gd name="connsiteY4" fmla="*/ 138430 h 1684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91" h="1684809">
                        <a:moveTo>
                          <a:pt x="0" y="138430"/>
                        </a:moveTo>
                        <a:lnTo>
                          <a:pt x="599441" y="0"/>
                        </a:lnTo>
                        <a:cubicBezTo>
                          <a:pt x="1234229" y="649017"/>
                          <a:pt x="771738" y="541748"/>
                          <a:pt x="783591" y="1554620"/>
                        </a:cubicBezTo>
                        <a:cubicBezTo>
                          <a:pt x="476886" y="1744485"/>
                          <a:pt x="264795" y="1692415"/>
                          <a:pt x="64770" y="1613040"/>
                        </a:cubicBezTo>
                        <a:cubicBezTo>
                          <a:pt x="50588" y="987730"/>
                          <a:pt x="581872" y="1121245"/>
                          <a:pt x="0" y="13843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B14BCBC9-9D79-8AF5-11B0-C18A80E1B8A8}"/>
                      </a:ext>
                    </a:extLst>
                  </p:cNvPr>
                  <p:cNvSpPr/>
                  <p:nvPr/>
                </p:nvSpPr>
                <p:spPr>
                  <a:xfrm>
                    <a:off x="6969623" y="6125377"/>
                    <a:ext cx="721899" cy="297717"/>
                  </a:xfrm>
                  <a:custGeom>
                    <a:avLst/>
                    <a:gdLst>
                      <a:gd name="connsiteX0" fmla="*/ 23588 w 721899"/>
                      <a:gd name="connsiteY0" fmla="*/ 0 h 297717"/>
                      <a:gd name="connsiteX1" fmla="*/ 721899 w 721899"/>
                      <a:gd name="connsiteY1" fmla="*/ 0 h 297717"/>
                      <a:gd name="connsiteX2" fmla="*/ 719102 w 721899"/>
                      <a:gd name="connsiteY2" fmla="*/ 167904 h 297717"/>
                      <a:gd name="connsiteX3" fmla="*/ 409621 w 721899"/>
                      <a:gd name="connsiteY3" fmla="*/ 290754 h 297717"/>
                      <a:gd name="connsiteX4" fmla="*/ 324137 w 721899"/>
                      <a:gd name="connsiteY4" fmla="*/ 297717 h 297717"/>
                      <a:gd name="connsiteX5" fmla="*/ 223854 w 721899"/>
                      <a:gd name="connsiteY5" fmla="*/ 290708 h 297717"/>
                      <a:gd name="connsiteX6" fmla="*/ 153852 w 721899"/>
                      <a:gd name="connsiteY6" fmla="*/ 277382 h 297717"/>
                      <a:gd name="connsiteX7" fmla="*/ 281 w 721899"/>
                      <a:gd name="connsiteY7" fmla="*/ 226324 h 297717"/>
                      <a:gd name="connsiteX8" fmla="*/ 17292 w 721899"/>
                      <a:gd name="connsiteY8" fmla="*/ 23740 h 297717"/>
                      <a:gd name="connsiteX9" fmla="*/ 23588 w 721899"/>
                      <a:gd name="connsiteY9" fmla="*/ 0 h 297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21899" h="297717">
                        <a:moveTo>
                          <a:pt x="23588" y="0"/>
                        </a:moveTo>
                        <a:lnTo>
                          <a:pt x="721899" y="0"/>
                        </a:lnTo>
                        <a:lnTo>
                          <a:pt x="719102" y="167904"/>
                        </a:lnTo>
                        <a:cubicBezTo>
                          <a:pt x="604088" y="239104"/>
                          <a:pt x="502378" y="276281"/>
                          <a:pt x="409621" y="290754"/>
                        </a:cubicBezTo>
                        <a:lnTo>
                          <a:pt x="324137" y="297717"/>
                        </a:lnTo>
                        <a:lnTo>
                          <a:pt x="223854" y="290708"/>
                        </a:lnTo>
                        <a:lnTo>
                          <a:pt x="153852" y="277382"/>
                        </a:lnTo>
                        <a:cubicBezTo>
                          <a:pt x="101048" y="264305"/>
                          <a:pt x="50287" y="246168"/>
                          <a:pt x="281" y="226324"/>
                        </a:cubicBezTo>
                        <a:cubicBezTo>
                          <a:pt x="-1492" y="148160"/>
                          <a:pt x="5258" y="81853"/>
                          <a:pt x="17292" y="23740"/>
                        </a:cubicBezTo>
                        <a:lnTo>
                          <a:pt x="23588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2F245961-53E0-C814-D8AD-35C1FD2763FA}"/>
                    </a:ext>
                  </a:extLst>
                </p:cNvPr>
                <p:cNvGrpSpPr/>
                <p:nvPr/>
              </p:nvGrpSpPr>
              <p:grpSpPr>
                <a:xfrm>
                  <a:off x="6639444" y="5275294"/>
                  <a:ext cx="880812" cy="348219"/>
                  <a:chOff x="6639444" y="5275294"/>
                  <a:chExt cx="880812" cy="348219"/>
                </a:xfrm>
              </p:grpSpPr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DAA4E984-C8C2-2E18-7445-7DD9AF68E9AB}"/>
                      </a:ext>
                    </a:extLst>
                  </p:cNvPr>
                  <p:cNvSpPr/>
                  <p:nvPr/>
                </p:nvSpPr>
                <p:spPr>
                  <a:xfrm>
                    <a:off x="6639444" y="5491284"/>
                    <a:ext cx="788822" cy="132229"/>
                  </a:xfrm>
                  <a:custGeom>
                    <a:avLst/>
                    <a:gdLst>
                      <a:gd name="connsiteX0" fmla="*/ 56641 w 753157"/>
                      <a:gd name="connsiteY0" fmla="*/ 0 h 132229"/>
                      <a:gd name="connsiteX1" fmla="*/ 727724 w 753157"/>
                      <a:gd name="connsiteY1" fmla="*/ 0 h 132229"/>
                      <a:gd name="connsiteX2" fmla="*/ 734543 w 753157"/>
                      <a:gd name="connsiteY2" fmla="*/ 40581 h 132229"/>
                      <a:gd name="connsiteX3" fmla="*/ 746300 w 753157"/>
                      <a:gd name="connsiteY3" fmla="*/ 97051 h 132229"/>
                      <a:gd name="connsiteX4" fmla="*/ 753157 w 753157"/>
                      <a:gd name="connsiteY4" fmla="*/ 132229 h 132229"/>
                      <a:gd name="connsiteX5" fmla="*/ 0 w 753157"/>
                      <a:gd name="connsiteY5" fmla="*/ 132229 h 132229"/>
                      <a:gd name="connsiteX6" fmla="*/ 15633 w 753157"/>
                      <a:gd name="connsiteY6" fmla="*/ 96369 h 132229"/>
                      <a:gd name="connsiteX7" fmla="*/ 40636 w 753157"/>
                      <a:gd name="connsiteY7" fmla="*/ 41910 h 132229"/>
                      <a:gd name="connsiteX8" fmla="*/ 56641 w 753157"/>
                      <a:gd name="connsiteY8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157" h="132229">
                        <a:moveTo>
                          <a:pt x="56641" y="0"/>
                        </a:moveTo>
                        <a:lnTo>
                          <a:pt x="727724" y="0"/>
                        </a:lnTo>
                        <a:lnTo>
                          <a:pt x="734543" y="40581"/>
                        </a:lnTo>
                        <a:cubicBezTo>
                          <a:pt x="738312" y="59788"/>
                          <a:pt x="742331" y="78228"/>
                          <a:pt x="746300" y="97051"/>
                        </a:cubicBezTo>
                        <a:lnTo>
                          <a:pt x="753157" y="132229"/>
                        </a:lnTo>
                        <a:lnTo>
                          <a:pt x="0" y="132229"/>
                        </a:lnTo>
                        <a:lnTo>
                          <a:pt x="15633" y="96369"/>
                        </a:lnTo>
                        <a:cubicBezTo>
                          <a:pt x="24076" y="78217"/>
                          <a:pt x="32540" y="60499"/>
                          <a:pt x="40636" y="41910"/>
                        </a:cubicBezTo>
                        <a:lnTo>
                          <a:pt x="5664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E5DB580A-A5A0-8FC9-5DE7-D3DA46E96939}"/>
                      </a:ext>
                    </a:extLst>
                  </p:cNvPr>
                  <p:cNvSpPr/>
                  <p:nvPr/>
                </p:nvSpPr>
                <p:spPr>
                  <a:xfrm>
                    <a:off x="6731434" y="5275294"/>
                    <a:ext cx="788822" cy="132229"/>
                  </a:xfrm>
                  <a:custGeom>
                    <a:avLst/>
                    <a:gdLst>
                      <a:gd name="connsiteX0" fmla="*/ 56641 w 753157"/>
                      <a:gd name="connsiteY0" fmla="*/ 0 h 132229"/>
                      <a:gd name="connsiteX1" fmla="*/ 727724 w 753157"/>
                      <a:gd name="connsiteY1" fmla="*/ 0 h 132229"/>
                      <a:gd name="connsiteX2" fmla="*/ 734543 w 753157"/>
                      <a:gd name="connsiteY2" fmla="*/ 40581 h 132229"/>
                      <a:gd name="connsiteX3" fmla="*/ 746300 w 753157"/>
                      <a:gd name="connsiteY3" fmla="*/ 97051 h 132229"/>
                      <a:gd name="connsiteX4" fmla="*/ 753157 w 753157"/>
                      <a:gd name="connsiteY4" fmla="*/ 132229 h 132229"/>
                      <a:gd name="connsiteX5" fmla="*/ 0 w 753157"/>
                      <a:gd name="connsiteY5" fmla="*/ 132229 h 132229"/>
                      <a:gd name="connsiteX6" fmla="*/ 15633 w 753157"/>
                      <a:gd name="connsiteY6" fmla="*/ 96369 h 132229"/>
                      <a:gd name="connsiteX7" fmla="*/ 40636 w 753157"/>
                      <a:gd name="connsiteY7" fmla="*/ 41910 h 132229"/>
                      <a:gd name="connsiteX8" fmla="*/ 56641 w 753157"/>
                      <a:gd name="connsiteY8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157" h="132229">
                        <a:moveTo>
                          <a:pt x="56641" y="0"/>
                        </a:moveTo>
                        <a:lnTo>
                          <a:pt x="727724" y="0"/>
                        </a:lnTo>
                        <a:lnTo>
                          <a:pt x="734543" y="40581"/>
                        </a:lnTo>
                        <a:cubicBezTo>
                          <a:pt x="738312" y="59788"/>
                          <a:pt x="742331" y="78228"/>
                          <a:pt x="746300" y="97051"/>
                        </a:cubicBezTo>
                        <a:lnTo>
                          <a:pt x="753157" y="132229"/>
                        </a:lnTo>
                        <a:lnTo>
                          <a:pt x="0" y="132229"/>
                        </a:lnTo>
                        <a:lnTo>
                          <a:pt x="15633" y="96369"/>
                        </a:lnTo>
                        <a:cubicBezTo>
                          <a:pt x="24076" y="78217"/>
                          <a:pt x="32540" y="60499"/>
                          <a:pt x="40636" y="41910"/>
                        </a:cubicBezTo>
                        <a:lnTo>
                          <a:pt x="5664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DC8540D1-DE01-A66E-1803-5805BCD0316D}"/>
                  </a:ext>
                </a:extLst>
              </p:cNvPr>
              <p:cNvGrpSpPr/>
              <p:nvPr/>
            </p:nvGrpSpPr>
            <p:grpSpPr>
              <a:xfrm>
                <a:off x="4796574" y="3911951"/>
                <a:ext cx="1058230" cy="2525959"/>
                <a:chOff x="4796574" y="3911951"/>
                <a:chExt cx="1058230" cy="2525959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83D42D43-DBDF-5BAD-E678-C2C3EB965A2C}"/>
                    </a:ext>
                  </a:extLst>
                </p:cNvPr>
                <p:cNvGrpSpPr/>
                <p:nvPr/>
              </p:nvGrpSpPr>
              <p:grpSpPr>
                <a:xfrm>
                  <a:off x="4796574" y="3911951"/>
                  <a:ext cx="1058230" cy="2525959"/>
                  <a:chOff x="5395910" y="4023360"/>
                  <a:chExt cx="1058230" cy="2525959"/>
                </a:xfrm>
              </p:grpSpPr>
              <p:sp>
                <p:nvSpPr>
                  <p:cNvPr id="216" name="Rectangle 14">
                    <a:extLst>
                      <a:ext uri="{FF2B5EF4-FFF2-40B4-BE49-F238E27FC236}">
                        <a16:creationId xmlns:a16="http://schemas.microsoft.com/office/drawing/2014/main" id="{0BFE3123-9F54-542F-A6FB-F5536D7A0DA5}"/>
                      </a:ext>
                    </a:extLst>
                  </p:cNvPr>
                  <p:cNvSpPr/>
                  <p:nvPr/>
                </p:nvSpPr>
                <p:spPr>
                  <a:xfrm>
                    <a:off x="5396645" y="4023360"/>
                    <a:ext cx="1057495" cy="2525959"/>
                  </a:xfrm>
                  <a:custGeom>
                    <a:avLst/>
                    <a:gdLst>
                      <a:gd name="connsiteX0" fmla="*/ 0 w 914401"/>
                      <a:gd name="connsiteY0" fmla="*/ 0 h 889775"/>
                      <a:gd name="connsiteX1" fmla="*/ 914401 w 914401"/>
                      <a:gd name="connsiteY1" fmla="*/ 0 h 889775"/>
                      <a:gd name="connsiteX2" fmla="*/ 914401 w 914401"/>
                      <a:gd name="connsiteY2" fmla="*/ 889775 h 889775"/>
                      <a:gd name="connsiteX3" fmla="*/ 0 w 914401"/>
                      <a:gd name="connsiteY3" fmla="*/ 889775 h 889775"/>
                      <a:gd name="connsiteX4" fmla="*/ 0 w 914401"/>
                      <a:gd name="connsiteY4" fmla="*/ 0 h 8897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914401 w 914401"/>
                      <a:gd name="connsiteY2" fmla="*/ 889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850901 w 914401"/>
                      <a:gd name="connsiteY2" fmla="*/ 2413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62095"/>
                      <a:gd name="connsiteX1" fmla="*/ 914401 w 914401"/>
                      <a:gd name="connsiteY1" fmla="*/ 0 h 2462095"/>
                      <a:gd name="connsiteX2" fmla="*/ 850901 w 914401"/>
                      <a:gd name="connsiteY2" fmla="*/ 2413775 h 2462095"/>
                      <a:gd name="connsiteX3" fmla="*/ 88900 w 914401"/>
                      <a:gd name="connsiteY3" fmla="*/ 2451875 h 2462095"/>
                      <a:gd name="connsiteX4" fmla="*/ 0 w 914401"/>
                      <a:gd name="connsiteY4" fmla="*/ 0 h 2462095"/>
                      <a:gd name="connsiteX0" fmla="*/ 0 w 914401"/>
                      <a:gd name="connsiteY0" fmla="*/ 0 h 2486199"/>
                      <a:gd name="connsiteX1" fmla="*/ 914401 w 914401"/>
                      <a:gd name="connsiteY1" fmla="*/ 0 h 2486199"/>
                      <a:gd name="connsiteX2" fmla="*/ 850901 w 914401"/>
                      <a:gd name="connsiteY2" fmla="*/ 2413775 h 2486199"/>
                      <a:gd name="connsiteX3" fmla="*/ 88900 w 914401"/>
                      <a:gd name="connsiteY3" fmla="*/ 2451875 h 2486199"/>
                      <a:gd name="connsiteX4" fmla="*/ 0 w 914401"/>
                      <a:gd name="connsiteY4" fmla="*/ 0 h 2486199"/>
                      <a:gd name="connsiteX0" fmla="*/ 0 w 914401"/>
                      <a:gd name="connsiteY0" fmla="*/ 0 h 2458239"/>
                      <a:gd name="connsiteX1" fmla="*/ 914401 w 914401"/>
                      <a:gd name="connsiteY1" fmla="*/ 0 h 2458239"/>
                      <a:gd name="connsiteX2" fmla="*/ 850901 w 914401"/>
                      <a:gd name="connsiteY2" fmla="*/ 2413775 h 2458239"/>
                      <a:gd name="connsiteX3" fmla="*/ 25400 w 914401"/>
                      <a:gd name="connsiteY3" fmla="*/ 2388375 h 2458239"/>
                      <a:gd name="connsiteX4" fmla="*/ 0 w 914401"/>
                      <a:gd name="connsiteY4" fmla="*/ 0 h 2458239"/>
                      <a:gd name="connsiteX0" fmla="*/ 0 w 914401"/>
                      <a:gd name="connsiteY0" fmla="*/ 0 h 2472619"/>
                      <a:gd name="connsiteX1" fmla="*/ 914401 w 914401"/>
                      <a:gd name="connsiteY1" fmla="*/ 0 h 2472619"/>
                      <a:gd name="connsiteX2" fmla="*/ 850901 w 914401"/>
                      <a:gd name="connsiteY2" fmla="*/ 2413775 h 2472619"/>
                      <a:gd name="connsiteX3" fmla="*/ 25400 w 914401"/>
                      <a:gd name="connsiteY3" fmla="*/ 2426475 h 2472619"/>
                      <a:gd name="connsiteX4" fmla="*/ 0 w 914401"/>
                      <a:gd name="connsiteY4" fmla="*/ 0 h 2472619"/>
                      <a:gd name="connsiteX0" fmla="*/ 0 w 1112521"/>
                      <a:gd name="connsiteY0" fmla="*/ 7620 h 2472619"/>
                      <a:gd name="connsiteX1" fmla="*/ 1112521 w 1112521"/>
                      <a:gd name="connsiteY1" fmla="*/ 0 h 2472619"/>
                      <a:gd name="connsiteX2" fmla="*/ 1049021 w 1112521"/>
                      <a:gd name="connsiteY2" fmla="*/ 2413775 h 2472619"/>
                      <a:gd name="connsiteX3" fmla="*/ 223520 w 1112521"/>
                      <a:gd name="connsiteY3" fmla="*/ 2426475 h 2472619"/>
                      <a:gd name="connsiteX4" fmla="*/ 0 w 1112521"/>
                      <a:gd name="connsiteY4" fmla="*/ 7620 h 247261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068706"/>
                      <a:gd name="connsiteY0" fmla="*/ 0 h 2655499"/>
                      <a:gd name="connsiteX1" fmla="*/ 1068706 w 1068706"/>
                      <a:gd name="connsiteY1" fmla="*/ 129540 h 2655499"/>
                      <a:gd name="connsiteX2" fmla="*/ 837566 w 1068706"/>
                      <a:gd name="connsiteY2" fmla="*/ 2596655 h 2655499"/>
                      <a:gd name="connsiteX3" fmla="*/ 12065 w 1068706"/>
                      <a:gd name="connsiteY3" fmla="*/ 2609355 h 2655499"/>
                      <a:gd name="connsiteX4" fmla="*/ 0 w 1068706"/>
                      <a:gd name="connsiteY4" fmla="*/ 0 h 2655499"/>
                      <a:gd name="connsiteX0" fmla="*/ 36179 w 1057260"/>
                      <a:gd name="connsiteY0" fmla="*/ 127635 h 2525959"/>
                      <a:gd name="connsiteX1" fmla="*/ 1057260 w 1057260"/>
                      <a:gd name="connsiteY1" fmla="*/ 0 h 2525959"/>
                      <a:gd name="connsiteX2" fmla="*/ 826120 w 1057260"/>
                      <a:gd name="connsiteY2" fmla="*/ 2467115 h 2525959"/>
                      <a:gd name="connsiteX3" fmla="*/ 619 w 1057260"/>
                      <a:gd name="connsiteY3" fmla="*/ 2479815 h 2525959"/>
                      <a:gd name="connsiteX4" fmla="*/ 36179 w 1057260"/>
                      <a:gd name="connsiteY4" fmla="*/ 127635 h 2525959"/>
                      <a:gd name="connsiteX0" fmla="*/ 36266 w 1057347"/>
                      <a:gd name="connsiteY0" fmla="*/ 127635 h 2525959"/>
                      <a:gd name="connsiteX1" fmla="*/ 1057347 w 1057347"/>
                      <a:gd name="connsiteY1" fmla="*/ 0 h 2525959"/>
                      <a:gd name="connsiteX2" fmla="*/ 826207 w 1057347"/>
                      <a:gd name="connsiteY2" fmla="*/ 2467115 h 2525959"/>
                      <a:gd name="connsiteX3" fmla="*/ 706 w 1057347"/>
                      <a:gd name="connsiteY3" fmla="*/ 2479815 h 2525959"/>
                      <a:gd name="connsiteX4" fmla="*/ 36266 w 1057347"/>
                      <a:gd name="connsiteY4" fmla="*/ 127635 h 2525959"/>
                      <a:gd name="connsiteX0" fmla="*/ 226596 w 1057177"/>
                      <a:gd name="connsiteY0" fmla="*/ 184785 h 2525959"/>
                      <a:gd name="connsiteX1" fmla="*/ 1057177 w 1057177"/>
                      <a:gd name="connsiteY1" fmla="*/ 0 h 2525959"/>
                      <a:gd name="connsiteX2" fmla="*/ 826037 w 1057177"/>
                      <a:gd name="connsiteY2" fmla="*/ 2467115 h 2525959"/>
                      <a:gd name="connsiteX3" fmla="*/ 536 w 1057177"/>
                      <a:gd name="connsiteY3" fmla="*/ 2479815 h 2525959"/>
                      <a:gd name="connsiteX4" fmla="*/ 226596 w 1057177"/>
                      <a:gd name="connsiteY4" fmla="*/ 184785 h 2525959"/>
                      <a:gd name="connsiteX0" fmla="*/ 226914 w 1057495"/>
                      <a:gd name="connsiteY0" fmla="*/ 184785 h 2525959"/>
                      <a:gd name="connsiteX1" fmla="*/ 1057495 w 1057495"/>
                      <a:gd name="connsiteY1" fmla="*/ 0 h 2525959"/>
                      <a:gd name="connsiteX2" fmla="*/ 826355 w 1057495"/>
                      <a:gd name="connsiteY2" fmla="*/ 2467115 h 2525959"/>
                      <a:gd name="connsiteX3" fmla="*/ 854 w 1057495"/>
                      <a:gd name="connsiteY3" fmla="*/ 2479815 h 2525959"/>
                      <a:gd name="connsiteX4" fmla="*/ 226914 w 1057495"/>
                      <a:gd name="connsiteY4" fmla="*/ 184785 h 2525959"/>
                      <a:gd name="connsiteX0" fmla="*/ 226914 w 1057495"/>
                      <a:gd name="connsiteY0" fmla="*/ 184785 h 2525959"/>
                      <a:gd name="connsiteX1" fmla="*/ 1057495 w 1057495"/>
                      <a:gd name="connsiteY1" fmla="*/ 0 h 2525959"/>
                      <a:gd name="connsiteX2" fmla="*/ 826355 w 1057495"/>
                      <a:gd name="connsiteY2" fmla="*/ 2467115 h 2525959"/>
                      <a:gd name="connsiteX3" fmla="*/ 854 w 1057495"/>
                      <a:gd name="connsiteY3" fmla="*/ 2479815 h 2525959"/>
                      <a:gd name="connsiteX4" fmla="*/ 226914 w 1057495"/>
                      <a:gd name="connsiteY4" fmla="*/ 184785 h 2525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7495" h="2525959">
                        <a:moveTo>
                          <a:pt x="226914" y="184785"/>
                        </a:moveTo>
                        <a:lnTo>
                          <a:pt x="1057495" y="0"/>
                        </a:lnTo>
                        <a:cubicBezTo>
                          <a:pt x="558808" y="2392092"/>
                          <a:pt x="890702" y="1644743"/>
                          <a:pt x="826355" y="2467115"/>
                        </a:cubicBezTo>
                        <a:cubicBezTo>
                          <a:pt x="521555" y="2556015"/>
                          <a:pt x="229454" y="2530615"/>
                          <a:pt x="854" y="2479815"/>
                        </a:cubicBezTo>
                        <a:cubicBezTo>
                          <a:pt x="-22853" y="1597330"/>
                          <a:pt x="456361" y="2135975"/>
                          <a:pt x="226914" y="184785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5916065C-D7D5-5A33-3D51-24482D8BBAEE}"/>
                      </a:ext>
                    </a:extLst>
                  </p:cNvPr>
                  <p:cNvSpPr/>
                  <p:nvPr/>
                </p:nvSpPr>
                <p:spPr>
                  <a:xfrm>
                    <a:off x="5395910" y="6247891"/>
                    <a:ext cx="834304" cy="298093"/>
                  </a:xfrm>
                  <a:custGeom>
                    <a:avLst/>
                    <a:gdLst>
                      <a:gd name="connsiteX0" fmla="*/ 11730 w 834304"/>
                      <a:gd name="connsiteY0" fmla="*/ 0 h 298093"/>
                      <a:gd name="connsiteX1" fmla="*/ 834304 w 834304"/>
                      <a:gd name="connsiteY1" fmla="*/ 0 h 298093"/>
                      <a:gd name="connsiteX2" fmla="*/ 834083 w 834304"/>
                      <a:gd name="connsiteY2" fmla="*/ 102300 h 298093"/>
                      <a:gd name="connsiteX3" fmla="*/ 826362 w 834304"/>
                      <a:gd name="connsiteY3" fmla="*/ 239249 h 298093"/>
                      <a:gd name="connsiteX4" fmla="*/ 861 w 834304"/>
                      <a:gd name="connsiteY4" fmla="*/ 251949 h 298093"/>
                      <a:gd name="connsiteX5" fmla="*/ 6142 w 834304"/>
                      <a:gd name="connsiteY5" fmla="*/ 46357 h 298093"/>
                      <a:gd name="connsiteX6" fmla="*/ 11730 w 834304"/>
                      <a:gd name="connsiteY6" fmla="*/ 0 h 298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4304" h="298093">
                        <a:moveTo>
                          <a:pt x="11730" y="0"/>
                        </a:moveTo>
                        <a:lnTo>
                          <a:pt x="834304" y="0"/>
                        </a:lnTo>
                        <a:lnTo>
                          <a:pt x="834083" y="102300"/>
                        </a:lnTo>
                        <a:cubicBezTo>
                          <a:pt x="832858" y="142584"/>
                          <a:pt x="830384" y="187851"/>
                          <a:pt x="826362" y="239249"/>
                        </a:cubicBezTo>
                        <a:cubicBezTo>
                          <a:pt x="521562" y="328149"/>
                          <a:pt x="229461" y="302749"/>
                          <a:pt x="861" y="251949"/>
                        </a:cubicBezTo>
                        <a:cubicBezTo>
                          <a:pt x="-1361" y="169216"/>
                          <a:pt x="836" y="102155"/>
                          <a:pt x="6142" y="46357"/>
                        </a:cubicBezTo>
                        <a:lnTo>
                          <a:pt x="1173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C64B8DCD-2371-7290-741E-4C738CFB7DE2}"/>
                    </a:ext>
                  </a:extLst>
                </p:cNvPr>
                <p:cNvGrpSpPr/>
                <p:nvPr/>
              </p:nvGrpSpPr>
              <p:grpSpPr>
                <a:xfrm>
                  <a:off x="4898987" y="5216929"/>
                  <a:ext cx="812527" cy="709859"/>
                  <a:chOff x="4898987" y="5216929"/>
                  <a:chExt cx="812527" cy="709859"/>
                </a:xfrm>
              </p:grpSpPr>
              <p:sp>
                <p:nvSpPr>
                  <p:cNvPr id="213" name="Freeform: Shape 212">
                    <a:extLst>
                      <a:ext uri="{FF2B5EF4-FFF2-40B4-BE49-F238E27FC236}">
                        <a16:creationId xmlns:a16="http://schemas.microsoft.com/office/drawing/2014/main" id="{4AEAA706-87CD-3212-F7AA-02A32B362485}"/>
                      </a:ext>
                    </a:extLst>
                  </p:cNvPr>
                  <p:cNvSpPr/>
                  <p:nvPr/>
                </p:nvSpPr>
                <p:spPr>
                  <a:xfrm rot="1015439">
                    <a:off x="5024366" y="5515969"/>
                    <a:ext cx="643637" cy="160428"/>
                  </a:xfrm>
                  <a:custGeom>
                    <a:avLst/>
                    <a:gdLst>
                      <a:gd name="connsiteX0" fmla="*/ 0 w 667444"/>
                      <a:gd name="connsiteY0" fmla="*/ 0 h 132229"/>
                      <a:gd name="connsiteX1" fmla="*/ 667444 w 667444"/>
                      <a:gd name="connsiteY1" fmla="*/ 0 h 132229"/>
                      <a:gd name="connsiteX2" fmla="*/ 666772 w 667444"/>
                      <a:gd name="connsiteY2" fmla="*/ 4928 h 132229"/>
                      <a:gd name="connsiteX3" fmla="*/ 656108 w 667444"/>
                      <a:gd name="connsiteY3" fmla="*/ 93378 h 132229"/>
                      <a:gd name="connsiteX4" fmla="*/ 652135 w 667444"/>
                      <a:gd name="connsiteY4" fmla="*/ 132229 h 132229"/>
                      <a:gd name="connsiteX5" fmla="*/ 11938 w 667444"/>
                      <a:gd name="connsiteY5" fmla="*/ 132229 h 132229"/>
                      <a:gd name="connsiteX6" fmla="*/ 7810 w 667444"/>
                      <a:gd name="connsiteY6" fmla="*/ 76638 h 132229"/>
                      <a:gd name="connsiteX7" fmla="*/ 0 w 667444"/>
                      <a:gd name="connsiteY7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444" h="132229">
                        <a:moveTo>
                          <a:pt x="0" y="0"/>
                        </a:moveTo>
                        <a:lnTo>
                          <a:pt x="667444" y="0"/>
                        </a:lnTo>
                        <a:lnTo>
                          <a:pt x="666772" y="4928"/>
                        </a:lnTo>
                        <a:cubicBezTo>
                          <a:pt x="662756" y="36136"/>
                          <a:pt x="659213" y="65571"/>
                          <a:pt x="656108" y="93378"/>
                        </a:cubicBezTo>
                        <a:lnTo>
                          <a:pt x="652135" y="132229"/>
                        </a:lnTo>
                        <a:lnTo>
                          <a:pt x="11938" y="132229"/>
                        </a:lnTo>
                        <a:lnTo>
                          <a:pt x="7810" y="76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" name="Freeform: Shape 213">
                    <a:extLst>
                      <a:ext uri="{FF2B5EF4-FFF2-40B4-BE49-F238E27FC236}">
                        <a16:creationId xmlns:a16="http://schemas.microsoft.com/office/drawing/2014/main" id="{AD226918-19BF-4110-6943-71CB291439C8}"/>
                      </a:ext>
                    </a:extLst>
                  </p:cNvPr>
                  <p:cNvSpPr/>
                  <p:nvPr/>
                </p:nvSpPr>
                <p:spPr>
                  <a:xfrm rot="648313">
                    <a:off x="5067877" y="5216929"/>
                    <a:ext cx="643637" cy="160428"/>
                  </a:xfrm>
                  <a:custGeom>
                    <a:avLst/>
                    <a:gdLst>
                      <a:gd name="connsiteX0" fmla="*/ 0 w 667444"/>
                      <a:gd name="connsiteY0" fmla="*/ 0 h 132229"/>
                      <a:gd name="connsiteX1" fmla="*/ 667444 w 667444"/>
                      <a:gd name="connsiteY1" fmla="*/ 0 h 132229"/>
                      <a:gd name="connsiteX2" fmla="*/ 666772 w 667444"/>
                      <a:gd name="connsiteY2" fmla="*/ 4928 h 132229"/>
                      <a:gd name="connsiteX3" fmla="*/ 656108 w 667444"/>
                      <a:gd name="connsiteY3" fmla="*/ 93378 h 132229"/>
                      <a:gd name="connsiteX4" fmla="*/ 652135 w 667444"/>
                      <a:gd name="connsiteY4" fmla="*/ 132229 h 132229"/>
                      <a:gd name="connsiteX5" fmla="*/ 11938 w 667444"/>
                      <a:gd name="connsiteY5" fmla="*/ 132229 h 132229"/>
                      <a:gd name="connsiteX6" fmla="*/ 7810 w 667444"/>
                      <a:gd name="connsiteY6" fmla="*/ 76638 h 132229"/>
                      <a:gd name="connsiteX7" fmla="*/ 0 w 667444"/>
                      <a:gd name="connsiteY7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444" h="132229">
                        <a:moveTo>
                          <a:pt x="0" y="0"/>
                        </a:moveTo>
                        <a:lnTo>
                          <a:pt x="667444" y="0"/>
                        </a:lnTo>
                        <a:lnTo>
                          <a:pt x="666772" y="4928"/>
                        </a:lnTo>
                        <a:cubicBezTo>
                          <a:pt x="662756" y="36136"/>
                          <a:pt x="659213" y="65571"/>
                          <a:pt x="656108" y="93378"/>
                        </a:cubicBezTo>
                        <a:lnTo>
                          <a:pt x="652135" y="132229"/>
                        </a:lnTo>
                        <a:lnTo>
                          <a:pt x="11938" y="132229"/>
                        </a:lnTo>
                        <a:lnTo>
                          <a:pt x="7810" y="76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" name="Freeform: Shape 214">
                    <a:extLst>
                      <a:ext uri="{FF2B5EF4-FFF2-40B4-BE49-F238E27FC236}">
                        <a16:creationId xmlns:a16="http://schemas.microsoft.com/office/drawing/2014/main" id="{04B7120F-1CCE-7D74-162A-842275EDA0FE}"/>
                      </a:ext>
                    </a:extLst>
                  </p:cNvPr>
                  <p:cNvSpPr/>
                  <p:nvPr/>
                </p:nvSpPr>
                <p:spPr>
                  <a:xfrm rot="736682">
                    <a:off x="4898987" y="5794559"/>
                    <a:ext cx="643637" cy="132229"/>
                  </a:xfrm>
                  <a:custGeom>
                    <a:avLst/>
                    <a:gdLst>
                      <a:gd name="connsiteX0" fmla="*/ 21921 w 651591"/>
                      <a:gd name="connsiteY0" fmla="*/ 0 h 132229"/>
                      <a:gd name="connsiteX1" fmla="*/ 645255 w 651591"/>
                      <a:gd name="connsiteY1" fmla="*/ 0 h 132229"/>
                      <a:gd name="connsiteX2" fmla="*/ 646998 w 651591"/>
                      <a:gd name="connsiteY2" fmla="*/ 84400 h 132229"/>
                      <a:gd name="connsiteX3" fmla="*/ 651591 w 651591"/>
                      <a:gd name="connsiteY3" fmla="*/ 132229 h 132229"/>
                      <a:gd name="connsiteX4" fmla="*/ 0 w 651591"/>
                      <a:gd name="connsiteY4" fmla="*/ 132229 h 132229"/>
                      <a:gd name="connsiteX5" fmla="*/ 11362 w 651591"/>
                      <a:gd name="connsiteY5" fmla="*/ 86940 h 132229"/>
                      <a:gd name="connsiteX6" fmla="*/ 21921 w 651591"/>
                      <a:gd name="connsiteY6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1591" h="132229">
                        <a:moveTo>
                          <a:pt x="21921" y="0"/>
                        </a:moveTo>
                        <a:lnTo>
                          <a:pt x="645255" y="0"/>
                        </a:lnTo>
                        <a:lnTo>
                          <a:pt x="646998" y="84400"/>
                        </a:lnTo>
                        <a:lnTo>
                          <a:pt x="651591" y="132229"/>
                        </a:lnTo>
                        <a:lnTo>
                          <a:pt x="0" y="132229"/>
                        </a:lnTo>
                        <a:lnTo>
                          <a:pt x="11362" y="86940"/>
                        </a:lnTo>
                        <a:lnTo>
                          <a:pt x="2192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7" name="Rectangle 10">
                <a:extLst>
                  <a:ext uri="{FF2B5EF4-FFF2-40B4-BE49-F238E27FC236}">
                    <a16:creationId xmlns:a16="http://schemas.microsoft.com/office/drawing/2014/main" id="{C45372EC-C6F1-2A36-2FBC-6A0A31454DAF}"/>
                  </a:ext>
                </a:extLst>
              </p:cNvPr>
              <p:cNvSpPr/>
              <p:nvPr/>
            </p:nvSpPr>
            <p:spPr>
              <a:xfrm rot="750245">
                <a:off x="4662202" y="-88307"/>
                <a:ext cx="1327705" cy="1882602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705" h="1882602">
                    <a:moveTo>
                      <a:pt x="462742" y="0"/>
                    </a:moveTo>
                    <a:cubicBezTo>
                      <a:pt x="1734797" y="123458"/>
                      <a:pt x="1324468" y="1457285"/>
                      <a:pt x="976134" y="1882602"/>
                    </a:cubicBezTo>
                    <a:lnTo>
                      <a:pt x="395109" y="1882602"/>
                    </a:lnTo>
                    <a:cubicBezTo>
                      <a:pt x="-122245" y="1668405"/>
                      <a:pt x="-163555" y="478085"/>
                      <a:pt x="462742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30">
                <a:extLst>
                  <a:ext uri="{FF2B5EF4-FFF2-40B4-BE49-F238E27FC236}">
                    <a16:creationId xmlns:a16="http://schemas.microsoft.com/office/drawing/2014/main" id="{2CE4305F-081A-7AEC-B357-23932E298F2C}"/>
                  </a:ext>
                </a:extLst>
              </p:cNvPr>
              <p:cNvSpPr/>
              <p:nvPr/>
            </p:nvSpPr>
            <p:spPr>
              <a:xfrm rot="10080337">
                <a:off x="6554678" y="1682658"/>
                <a:ext cx="695051" cy="76196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  <a:gd name="connsiteX0" fmla="*/ 329923 w 1216194"/>
                  <a:gd name="connsiteY0" fmla="*/ 0 h 603303"/>
                  <a:gd name="connsiteX1" fmla="*/ 1216194 w 1216194"/>
                  <a:gd name="connsiteY1" fmla="*/ 112797 h 603303"/>
                  <a:gd name="connsiteX2" fmla="*/ 1153724 w 1216194"/>
                  <a:gd name="connsiteY2" fmla="*/ 603303 h 603303"/>
                  <a:gd name="connsiteX3" fmla="*/ 0 w 1216194"/>
                  <a:gd name="connsiteY3" fmla="*/ 473446 h 603303"/>
                  <a:gd name="connsiteX4" fmla="*/ 329923 w 1216194"/>
                  <a:gd name="connsiteY4" fmla="*/ 0 h 603303"/>
                  <a:gd name="connsiteX0" fmla="*/ 195040 w 1081311"/>
                  <a:gd name="connsiteY0" fmla="*/ 0 h 603303"/>
                  <a:gd name="connsiteX1" fmla="*/ 1081311 w 1081311"/>
                  <a:gd name="connsiteY1" fmla="*/ 112797 h 603303"/>
                  <a:gd name="connsiteX2" fmla="*/ 1018841 w 1081311"/>
                  <a:gd name="connsiteY2" fmla="*/ 603303 h 603303"/>
                  <a:gd name="connsiteX3" fmla="*/ 0 w 1081311"/>
                  <a:gd name="connsiteY3" fmla="*/ 570940 h 603303"/>
                  <a:gd name="connsiteX4" fmla="*/ 195040 w 1081311"/>
                  <a:gd name="connsiteY4" fmla="*/ 0 h 603303"/>
                  <a:gd name="connsiteX0" fmla="*/ 147463 w 1033734"/>
                  <a:gd name="connsiteY0" fmla="*/ 0 h 603303"/>
                  <a:gd name="connsiteX1" fmla="*/ 1033734 w 1033734"/>
                  <a:gd name="connsiteY1" fmla="*/ 112797 h 603303"/>
                  <a:gd name="connsiteX2" fmla="*/ 971264 w 1033734"/>
                  <a:gd name="connsiteY2" fmla="*/ 603303 h 603303"/>
                  <a:gd name="connsiteX3" fmla="*/ -1 w 1033734"/>
                  <a:gd name="connsiteY3" fmla="*/ 596882 h 603303"/>
                  <a:gd name="connsiteX4" fmla="*/ 147463 w 1033734"/>
                  <a:gd name="connsiteY4" fmla="*/ 0 h 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734" h="603303">
                    <a:moveTo>
                      <a:pt x="147463" y="0"/>
                    </a:moveTo>
                    <a:lnTo>
                      <a:pt x="1033734" y="112797"/>
                    </a:lnTo>
                    <a:lnTo>
                      <a:pt x="971264" y="603303"/>
                    </a:lnTo>
                    <a:lnTo>
                      <a:pt x="-1" y="596882"/>
                    </a:lnTo>
                    <a:lnTo>
                      <a:pt x="14746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30">
                <a:extLst>
                  <a:ext uri="{FF2B5EF4-FFF2-40B4-BE49-F238E27FC236}">
                    <a16:creationId xmlns:a16="http://schemas.microsoft.com/office/drawing/2014/main" id="{AAEFF584-6157-5AD1-5778-2BDDBD901668}"/>
                  </a:ext>
                </a:extLst>
              </p:cNvPr>
              <p:cNvSpPr/>
              <p:nvPr/>
            </p:nvSpPr>
            <p:spPr>
              <a:xfrm rot="10800000">
                <a:off x="6541460" y="2405620"/>
                <a:ext cx="515891" cy="44261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  <a:gd name="connsiteX0" fmla="*/ 329923 w 1216194"/>
                  <a:gd name="connsiteY0" fmla="*/ 0 h 603303"/>
                  <a:gd name="connsiteX1" fmla="*/ 1216194 w 1216194"/>
                  <a:gd name="connsiteY1" fmla="*/ 112797 h 603303"/>
                  <a:gd name="connsiteX2" fmla="*/ 1153724 w 1216194"/>
                  <a:gd name="connsiteY2" fmla="*/ 603303 h 603303"/>
                  <a:gd name="connsiteX3" fmla="*/ 0 w 1216194"/>
                  <a:gd name="connsiteY3" fmla="*/ 473446 h 603303"/>
                  <a:gd name="connsiteX4" fmla="*/ 329923 w 1216194"/>
                  <a:gd name="connsiteY4" fmla="*/ 0 h 603303"/>
                  <a:gd name="connsiteX0" fmla="*/ 195040 w 1081311"/>
                  <a:gd name="connsiteY0" fmla="*/ 0 h 603303"/>
                  <a:gd name="connsiteX1" fmla="*/ 1081311 w 1081311"/>
                  <a:gd name="connsiteY1" fmla="*/ 112797 h 603303"/>
                  <a:gd name="connsiteX2" fmla="*/ 1018841 w 1081311"/>
                  <a:gd name="connsiteY2" fmla="*/ 603303 h 603303"/>
                  <a:gd name="connsiteX3" fmla="*/ 0 w 1081311"/>
                  <a:gd name="connsiteY3" fmla="*/ 570940 h 603303"/>
                  <a:gd name="connsiteX4" fmla="*/ 195040 w 1081311"/>
                  <a:gd name="connsiteY4" fmla="*/ 0 h 603303"/>
                  <a:gd name="connsiteX0" fmla="*/ 147463 w 1033734"/>
                  <a:gd name="connsiteY0" fmla="*/ 0 h 603303"/>
                  <a:gd name="connsiteX1" fmla="*/ 1033734 w 1033734"/>
                  <a:gd name="connsiteY1" fmla="*/ 112797 h 603303"/>
                  <a:gd name="connsiteX2" fmla="*/ 971264 w 1033734"/>
                  <a:gd name="connsiteY2" fmla="*/ 603303 h 603303"/>
                  <a:gd name="connsiteX3" fmla="*/ -1 w 1033734"/>
                  <a:gd name="connsiteY3" fmla="*/ 596882 h 603303"/>
                  <a:gd name="connsiteX4" fmla="*/ 147463 w 1033734"/>
                  <a:gd name="connsiteY4" fmla="*/ 0 h 603303"/>
                  <a:gd name="connsiteX0" fmla="*/ 147463 w 1033734"/>
                  <a:gd name="connsiteY0" fmla="*/ 0 h 596883"/>
                  <a:gd name="connsiteX1" fmla="*/ 1033734 w 1033734"/>
                  <a:gd name="connsiteY1" fmla="*/ 112797 h 596883"/>
                  <a:gd name="connsiteX2" fmla="*/ 986533 w 1033734"/>
                  <a:gd name="connsiteY2" fmla="*/ 546820 h 596883"/>
                  <a:gd name="connsiteX3" fmla="*/ -1 w 1033734"/>
                  <a:gd name="connsiteY3" fmla="*/ 596882 h 596883"/>
                  <a:gd name="connsiteX4" fmla="*/ 147463 w 1033734"/>
                  <a:gd name="connsiteY4" fmla="*/ 0 h 596883"/>
                  <a:gd name="connsiteX0" fmla="*/ 147463 w 1033734"/>
                  <a:gd name="connsiteY0" fmla="*/ 0 h 546820"/>
                  <a:gd name="connsiteX1" fmla="*/ 1033734 w 1033734"/>
                  <a:gd name="connsiteY1" fmla="*/ 112797 h 546820"/>
                  <a:gd name="connsiteX2" fmla="*/ 986533 w 1033734"/>
                  <a:gd name="connsiteY2" fmla="*/ 546820 h 546820"/>
                  <a:gd name="connsiteX3" fmla="*/ 0 w 1033734"/>
                  <a:gd name="connsiteY3" fmla="*/ 314464 h 546820"/>
                  <a:gd name="connsiteX4" fmla="*/ 147463 w 1033734"/>
                  <a:gd name="connsiteY4" fmla="*/ 0 h 54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734" h="546820">
                    <a:moveTo>
                      <a:pt x="147463" y="0"/>
                    </a:moveTo>
                    <a:lnTo>
                      <a:pt x="1033734" y="112797"/>
                    </a:lnTo>
                    <a:lnTo>
                      <a:pt x="986533" y="546820"/>
                    </a:lnTo>
                    <a:lnTo>
                      <a:pt x="0" y="314464"/>
                    </a:lnTo>
                    <a:lnTo>
                      <a:pt x="14746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30">
                <a:extLst>
                  <a:ext uri="{FF2B5EF4-FFF2-40B4-BE49-F238E27FC236}">
                    <a16:creationId xmlns:a16="http://schemas.microsoft.com/office/drawing/2014/main" id="{8C69312C-7103-140B-26D4-B8432B962ACA}"/>
                  </a:ext>
                </a:extLst>
              </p:cNvPr>
              <p:cNvSpPr/>
              <p:nvPr/>
            </p:nvSpPr>
            <p:spPr>
              <a:xfrm rot="11662175">
                <a:off x="6484999" y="2785072"/>
                <a:ext cx="378045" cy="462226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  <a:gd name="connsiteX0" fmla="*/ 329923 w 1216194"/>
                  <a:gd name="connsiteY0" fmla="*/ 0 h 603303"/>
                  <a:gd name="connsiteX1" fmla="*/ 1216194 w 1216194"/>
                  <a:gd name="connsiteY1" fmla="*/ 112797 h 603303"/>
                  <a:gd name="connsiteX2" fmla="*/ 1153724 w 1216194"/>
                  <a:gd name="connsiteY2" fmla="*/ 603303 h 603303"/>
                  <a:gd name="connsiteX3" fmla="*/ 0 w 1216194"/>
                  <a:gd name="connsiteY3" fmla="*/ 473446 h 603303"/>
                  <a:gd name="connsiteX4" fmla="*/ 329923 w 1216194"/>
                  <a:gd name="connsiteY4" fmla="*/ 0 h 603303"/>
                  <a:gd name="connsiteX0" fmla="*/ 195040 w 1081311"/>
                  <a:gd name="connsiteY0" fmla="*/ 0 h 603303"/>
                  <a:gd name="connsiteX1" fmla="*/ 1081311 w 1081311"/>
                  <a:gd name="connsiteY1" fmla="*/ 112797 h 603303"/>
                  <a:gd name="connsiteX2" fmla="*/ 1018841 w 1081311"/>
                  <a:gd name="connsiteY2" fmla="*/ 603303 h 603303"/>
                  <a:gd name="connsiteX3" fmla="*/ 0 w 1081311"/>
                  <a:gd name="connsiteY3" fmla="*/ 570940 h 603303"/>
                  <a:gd name="connsiteX4" fmla="*/ 195040 w 1081311"/>
                  <a:gd name="connsiteY4" fmla="*/ 0 h 603303"/>
                  <a:gd name="connsiteX0" fmla="*/ 147463 w 1033734"/>
                  <a:gd name="connsiteY0" fmla="*/ 0 h 603303"/>
                  <a:gd name="connsiteX1" fmla="*/ 1033734 w 1033734"/>
                  <a:gd name="connsiteY1" fmla="*/ 112797 h 603303"/>
                  <a:gd name="connsiteX2" fmla="*/ 971264 w 1033734"/>
                  <a:gd name="connsiteY2" fmla="*/ 603303 h 603303"/>
                  <a:gd name="connsiteX3" fmla="*/ -1 w 1033734"/>
                  <a:gd name="connsiteY3" fmla="*/ 596882 h 603303"/>
                  <a:gd name="connsiteX4" fmla="*/ 147463 w 1033734"/>
                  <a:gd name="connsiteY4" fmla="*/ 0 h 603303"/>
                  <a:gd name="connsiteX0" fmla="*/ 147463 w 1033734"/>
                  <a:gd name="connsiteY0" fmla="*/ 0 h 596883"/>
                  <a:gd name="connsiteX1" fmla="*/ 1033734 w 1033734"/>
                  <a:gd name="connsiteY1" fmla="*/ 112797 h 596883"/>
                  <a:gd name="connsiteX2" fmla="*/ 986533 w 1033734"/>
                  <a:gd name="connsiteY2" fmla="*/ 546820 h 596883"/>
                  <a:gd name="connsiteX3" fmla="*/ -1 w 1033734"/>
                  <a:gd name="connsiteY3" fmla="*/ 596882 h 596883"/>
                  <a:gd name="connsiteX4" fmla="*/ 147463 w 1033734"/>
                  <a:gd name="connsiteY4" fmla="*/ 0 h 596883"/>
                  <a:gd name="connsiteX0" fmla="*/ 147463 w 1033734"/>
                  <a:gd name="connsiteY0" fmla="*/ 0 h 546820"/>
                  <a:gd name="connsiteX1" fmla="*/ 1033734 w 1033734"/>
                  <a:gd name="connsiteY1" fmla="*/ 112797 h 546820"/>
                  <a:gd name="connsiteX2" fmla="*/ 986533 w 1033734"/>
                  <a:gd name="connsiteY2" fmla="*/ 546820 h 546820"/>
                  <a:gd name="connsiteX3" fmla="*/ 0 w 1033734"/>
                  <a:gd name="connsiteY3" fmla="*/ 314464 h 546820"/>
                  <a:gd name="connsiteX4" fmla="*/ 147463 w 1033734"/>
                  <a:gd name="connsiteY4" fmla="*/ 0 h 546820"/>
                  <a:gd name="connsiteX0" fmla="*/ 315030 w 1033734"/>
                  <a:gd name="connsiteY0" fmla="*/ 0 h 488590"/>
                  <a:gd name="connsiteX1" fmla="*/ 1033734 w 1033734"/>
                  <a:gd name="connsiteY1" fmla="*/ 54567 h 488590"/>
                  <a:gd name="connsiteX2" fmla="*/ 986533 w 1033734"/>
                  <a:gd name="connsiteY2" fmla="*/ 488590 h 488590"/>
                  <a:gd name="connsiteX3" fmla="*/ 0 w 1033734"/>
                  <a:gd name="connsiteY3" fmla="*/ 256234 h 488590"/>
                  <a:gd name="connsiteX4" fmla="*/ 315030 w 1033734"/>
                  <a:gd name="connsiteY4" fmla="*/ 0 h 488590"/>
                  <a:gd name="connsiteX0" fmla="*/ 314530 w 1033234"/>
                  <a:gd name="connsiteY0" fmla="*/ 0 h 488590"/>
                  <a:gd name="connsiteX1" fmla="*/ 1033234 w 1033234"/>
                  <a:gd name="connsiteY1" fmla="*/ 54567 h 488590"/>
                  <a:gd name="connsiteX2" fmla="*/ 986033 w 1033234"/>
                  <a:gd name="connsiteY2" fmla="*/ 488590 h 488590"/>
                  <a:gd name="connsiteX3" fmla="*/ -1 w 1033234"/>
                  <a:gd name="connsiteY3" fmla="*/ 289445 h 488590"/>
                  <a:gd name="connsiteX4" fmla="*/ 314530 w 1033234"/>
                  <a:gd name="connsiteY4" fmla="*/ 0 h 48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234" h="488590">
                    <a:moveTo>
                      <a:pt x="314530" y="0"/>
                    </a:moveTo>
                    <a:lnTo>
                      <a:pt x="1033234" y="54567"/>
                    </a:lnTo>
                    <a:lnTo>
                      <a:pt x="986033" y="488590"/>
                    </a:lnTo>
                    <a:lnTo>
                      <a:pt x="-1" y="289445"/>
                    </a:lnTo>
                    <a:lnTo>
                      <a:pt x="31453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30">
                <a:extLst>
                  <a:ext uri="{FF2B5EF4-FFF2-40B4-BE49-F238E27FC236}">
                    <a16:creationId xmlns:a16="http://schemas.microsoft.com/office/drawing/2014/main" id="{12F607B4-5341-86FE-02F1-4B55A4E9BBF6}"/>
                  </a:ext>
                </a:extLst>
              </p:cNvPr>
              <p:cNvSpPr/>
              <p:nvPr/>
            </p:nvSpPr>
            <p:spPr>
              <a:xfrm rot="12177828">
                <a:off x="6193116" y="3145821"/>
                <a:ext cx="381851" cy="392065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  <a:gd name="connsiteX0" fmla="*/ 329923 w 1216194"/>
                  <a:gd name="connsiteY0" fmla="*/ 0 h 603303"/>
                  <a:gd name="connsiteX1" fmla="*/ 1216194 w 1216194"/>
                  <a:gd name="connsiteY1" fmla="*/ 112797 h 603303"/>
                  <a:gd name="connsiteX2" fmla="*/ 1153724 w 1216194"/>
                  <a:gd name="connsiteY2" fmla="*/ 603303 h 603303"/>
                  <a:gd name="connsiteX3" fmla="*/ 0 w 1216194"/>
                  <a:gd name="connsiteY3" fmla="*/ 473446 h 603303"/>
                  <a:gd name="connsiteX4" fmla="*/ 329923 w 1216194"/>
                  <a:gd name="connsiteY4" fmla="*/ 0 h 603303"/>
                  <a:gd name="connsiteX0" fmla="*/ 195040 w 1081311"/>
                  <a:gd name="connsiteY0" fmla="*/ 0 h 603303"/>
                  <a:gd name="connsiteX1" fmla="*/ 1081311 w 1081311"/>
                  <a:gd name="connsiteY1" fmla="*/ 112797 h 603303"/>
                  <a:gd name="connsiteX2" fmla="*/ 1018841 w 1081311"/>
                  <a:gd name="connsiteY2" fmla="*/ 603303 h 603303"/>
                  <a:gd name="connsiteX3" fmla="*/ 0 w 1081311"/>
                  <a:gd name="connsiteY3" fmla="*/ 570940 h 603303"/>
                  <a:gd name="connsiteX4" fmla="*/ 195040 w 1081311"/>
                  <a:gd name="connsiteY4" fmla="*/ 0 h 603303"/>
                  <a:gd name="connsiteX0" fmla="*/ 147463 w 1033734"/>
                  <a:gd name="connsiteY0" fmla="*/ 0 h 603303"/>
                  <a:gd name="connsiteX1" fmla="*/ 1033734 w 1033734"/>
                  <a:gd name="connsiteY1" fmla="*/ 112797 h 603303"/>
                  <a:gd name="connsiteX2" fmla="*/ 971264 w 1033734"/>
                  <a:gd name="connsiteY2" fmla="*/ 603303 h 603303"/>
                  <a:gd name="connsiteX3" fmla="*/ -1 w 1033734"/>
                  <a:gd name="connsiteY3" fmla="*/ 596882 h 603303"/>
                  <a:gd name="connsiteX4" fmla="*/ 147463 w 1033734"/>
                  <a:gd name="connsiteY4" fmla="*/ 0 h 603303"/>
                  <a:gd name="connsiteX0" fmla="*/ 147463 w 1033734"/>
                  <a:gd name="connsiteY0" fmla="*/ 0 h 596883"/>
                  <a:gd name="connsiteX1" fmla="*/ 1033734 w 1033734"/>
                  <a:gd name="connsiteY1" fmla="*/ 112797 h 596883"/>
                  <a:gd name="connsiteX2" fmla="*/ 986533 w 1033734"/>
                  <a:gd name="connsiteY2" fmla="*/ 546820 h 596883"/>
                  <a:gd name="connsiteX3" fmla="*/ -1 w 1033734"/>
                  <a:gd name="connsiteY3" fmla="*/ 596882 h 596883"/>
                  <a:gd name="connsiteX4" fmla="*/ 147463 w 1033734"/>
                  <a:gd name="connsiteY4" fmla="*/ 0 h 596883"/>
                  <a:gd name="connsiteX0" fmla="*/ 147463 w 1033734"/>
                  <a:gd name="connsiteY0" fmla="*/ 0 h 546820"/>
                  <a:gd name="connsiteX1" fmla="*/ 1033734 w 1033734"/>
                  <a:gd name="connsiteY1" fmla="*/ 112797 h 546820"/>
                  <a:gd name="connsiteX2" fmla="*/ 986533 w 1033734"/>
                  <a:gd name="connsiteY2" fmla="*/ 546820 h 546820"/>
                  <a:gd name="connsiteX3" fmla="*/ 0 w 1033734"/>
                  <a:gd name="connsiteY3" fmla="*/ 314464 h 546820"/>
                  <a:gd name="connsiteX4" fmla="*/ 147463 w 1033734"/>
                  <a:gd name="connsiteY4" fmla="*/ 0 h 546820"/>
                  <a:gd name="connsiteX0" fmla="*/ 315030 w 1033734"/>
                  <a:gd name="connsiteY0" fmla="*/ 0 h 488590"/>
                  <a:gd name="connsiteX1" fmla="*/ 1033734 w 1033734"/>
                  <a:gd name="connsiteY1" fmla="*/ 54567 h 488590"/>
                  <a:gd name="connsiteX2" fmla="*/ 986533 w 1033734"/>
                  <a:gd name="connsiteY2" fmla="*/ 488590 h 488590"/>
                  <a:gd name="connsiteX3" fmla="*/ 0 w 1033734"/>
                  <a:gd name="connsiteY3" fmla="*/ 256234 h 488590"/>
                  <a:gd name="connsiteX4" fmla="*/ 315030 w 1033734"/>
                  <a:gd name="connsiteY4" fmla="*/ 0 h 488590"/>
                  <a:gd name="connsiteX0" fmla="*/ 314530 w 1033234"/>
                  <a:gd name="connsiteY0" fmla="*/ 0 h 488590"/>
                  <a:gd name="connsiteX1" fmla="*/ 1033234 w 1033234"/>
                  <a:gd name="connsiteY1" fmla="*/ 54567 h 488590"/>
                  <a:gd name="connsiteX2" fmla="*/ 986033 w 1033234"/>
                  <a:gd name="connsiteY2" fmla="*/ 488590 h 488590"/>
                  <a:gd name="connsiteX3" fmla="*/ -1 w 1033234"/>
                  <a:gd name="connsiteY3" fmla="*/ 289445 h 488590"/>
                  <a:gd name="connsiteX4" fmla="*/ 314530 w 1033234"/>
                  <a:gd name="connsiteY4" fmla="*/ 0 h 488590"/>
                  <a:gd name="connsiteX0" fmla="*/ 314530 w 1033234"/>
                  <a:gd name="connsiteY0" fmla="*/ 0 h 414427"/>
                  <a:gd name="connsiteX1" fmla="*/ 1033234 w 1033234"/>
                  <a:gd name="connsiteY1" fmla="*/ 54567 h 414427"/>
                  <a:gd name="connsiteX2" fmla="*/ 904782 w 1033234"/>
                  <a:gd name="connsiteY2" fmla="*/ 414427 h 414427"/>
                  <a:gd name="connsiteX3" fmla="*/ -1 w 1033234"/>
                  <a:gd name="connsiteY3" fmla="*/ 289445 h 414427"/>
                  <a:gd name="connsiteX4" fmla="*/ 314530 w 1033234"/>
                  <a:gd name="connsiteY4" fmla="*/ 0 h 414427"/>
                  <a:gd name="connsiteX0" fmla="*/ 314530 w 1270819"/>
                  <a:gd name="connsiteY0" fmla="*/ 0 h 414427"/>
                  <a:gd name="connsiteX1" fmla="*/ 1270819 w 1270819"/>
                  <a:gd name="connsiteY1" fmla="*/ 85615 h 414427"/>
                  <a:gd name="connsiteX2" fmla="*/ 904782 w 1270819"/>
                  <a:gd name="connsiteY2" fmla="*/ 414427 h 414427"/>
                  <a:gd name="connsiteX3" fmla="*/ -1 w 1270819"/>
                  <a:gd name="connsiteY3" fmla="*/ 289445 h 414427"/>
                  <a:gd name="connsiteX4" fmla="*/ 314530 w 1270819"/>
                  <a:gd name="connsiteY4" fmla="*/ 0 h 414427"/>
                  <a:gd name="connsiteX0" fmla="*/ 87347 w 1043636"/>
                  <a:gd name="connsiteY0" fmla="*/ 0 h 414427"/>
                  <a:gd name="connsiteX1" fmla="*/ 1043636 w 1043636"/>
                  <a:gd name="connsiteY1" fmla="*/ 85615 h 414427"/>
                  <a:gd name="connsiteX2" fmla="*/ 677599 w 1043636"/>
                  <a:gd name="connsiteY2" fmla="*/ 414427 h 414427"/>
                  <a:gd name="connsiteX3" fmla="*/ -1 w 1043636"/>
                  <a:gd name="connsiteY3" fmla="*/ 269710 h 414427"/>
                  <a:gd name="connsiteX4" fmla="*/ 87347 w 1043636"/>
                  <a:gd name="connsiteY4" fmla="*/ 0 h 414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3636" h="414427">
                    <a:moveTo>
                      <a:pt x="87347" y="0"/>
                    </a:moveTo>
                    <a:lnTo>
                      <a:pt x="1043636" y="85615"/>
                    </a:lnTo>
                    <a:lnTo>
                      <a:pt x="677599" y="414427"/>
                    </a:lnTo>
                    <a:lnTo>
                      <a:pt x="-1" y="269710"/>
                    </a:lnTo>
                    <a:lnTo>
                      <a:pt x="8734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3">
                <a:extLst>
                  <a:ext uri="{FF2B5EF4-FFF2-40B4-BE49-F238E27FC236}">
                    <a16:creationId xmlns:a16="http://schemas.microsoft.com/office/drawing/2014/main" id="{827D5170-6EC6-DEEB-CBD5-68A3BD49732C}"/>
                  </a:ext>
                </a:extLst>
              </p:cNvPr>
              <p:cNvSpPr/>
              <p:nvPr/>
            </p:nvSpPr>
            <p:spPr>
              <a:xfrm>
                <a:off x="7646340" y="3682436"/>
                <a:ext cx="798995" cy="1408677"/>
              </a:xfrm>
              <a:custGeom>
                <a:avLst/>
                <a:gdLst>
                  <a:gd name="connsiteX0" fmla="*/ 0 w 247981"/>
                  <a:gd name="connsiteY0" fmla="*/ 0 h 247255"/>
                  <a:gd name="connsiteX1" fmla="*/ 247981 w 247981"/>
                  <a:gd name="connsiteY1" fmla="*/ 0 h 247255"/>
                  <a:gd name="connsiteX2" fmla="*/ 247981 w 247981"/>
                  <a:gd name="connsiteY2" fmla="*/ 247255 h 247255"/>
                  <a:gd name="connsiteX3" fmla="*/ 0 w 247981"/>
                  <a:gd name="connsiteY3" fmla="*/ 247255 h 247255"/>
                  <a:gd name="connsiteX4" fmla="*/ 0 w 247981"/>
                  <a:gd name="connsiteY4" fmla="*/ 0 h 247255"/>
                  <a:gd name="connsiteX0" fmla="*/ 0 w 324181"/>
                  <a:gd name="connsiteY0" fmla="*/ 0 h 437755"/>
                  <a:gd name="connsiteX1" fmla="*/ 247981 w 324181"/>
                  <a:gd name="connsiteY1" fmla="*/ 0 h 437755"/>
                  <a:gd name="connsiteX2" fmla="*/ 324181 w 324181"/>
                  <a:gd name="connsiteY2" fmla="*/ 437755 h 437755"/>
                  <a:gd name="connsiteX3" fmla="*/ 0 w 324181"/>
                  <a:gd name="connsiteY3" fmla="*/ 247255 h 437755"/>
                  <a:gd name="connsiteX4" fmla="*/ 0 w 324181"/>
                  <a:gd name="connsiteY4" fmla="*/ 0 h 437755"/>
                  <a:gd name="connsiteX0" fmla="*/ 0 w 392761"/>
                  <a:gd name="connsiteY0" fmla="*/ 0 h 437755"/>
                  <a:gd name="connsiteX1" fmla="*/ 392761 w 392761"/>
                  <a:gd name="connsiteY1" fmla="*/ 312420 h 437755"/>
                  <a:gd name="connsiteX2" fmla="*/ 324181 w 392761"/>
                  <a:gd name="connsiteY2" fmla="*/ 437755 h 437755"/>
                  <a:gd name="connsiteX3" fmla="*/ 0 w 392761"/>
                  <a:gd name="connsiteY3" fmla="*/ 247255 h 437755"/>
                  <a:gd name="connsiteX4" fmla="*/ 0 w 392761"/>
                  <a:gd name="connsiteY4" fmla="*/ 0 h 437755"/>
                  <a:gd name="connsiteX0" fmla="*/ 7620 w 392761"/>
                  <a:gd name="connsiteY0" fmla="*/ 0 h 536815"/>
                  <a:gd name="connsiteX1" fmla="*/ 392761 w 392761"/>
                  <a:gd name="connsiteY1" fmla="*/ 411480 h 536815"/>
                  <a:gd name="connsiteX2" fmla="*/ 324181 w 392761"/>
                  <a:gd name="connsiteY2" fmla="*/ 536815 h 536815"/>
                  <a:gd name="connsiteX3" fmla="*/ 0 w 392761"/>
                  <a:gd name="connsiteY3" fmla="*/ 346315 h 536815"/>
                  <a:gd name="connsiteX4" fmla="*/ 7620 w 392761"/>
                  <a:gd name="connsiteY4" fmla="*/ 0 h 536815"/>
                  <a:gd name="connsiteX0" fmla="*/ 7620 w 392761"/>
                  <a:gd name="connsiteY0" fmla="*/ 2128 h 538943"/>
                  <a:gd name="connsiteX1" fmla="*/ 392761 w 392761"/>
                  <a:gd name="connsiteY1" fmla="*/ 413608 h 538943"/>
                  <a:gd name="connsiteX2" fmla="*/ 324181 w 392761"/>
                  <a:gd name="connsiteY2" fmla="*/ 538943 h 538943"/>
                  <a:gd name="connsiteX3" fmla="*/ 0 w 392761"/>
                  <a:gd name="connsiteY3" fmla="*/ 348443 h 538943"/>
                  <a:gd name="connsiteX4" fmla="*/ 7620 w 392761"/>
                  <a:gd name="connsiteY4" fmla="*/ 2128 h 538943"/>
                  <a:gd name="connsiteX0" fmla="*/ 7620 w 392761"/>
                  <a:gd name="connsiteY0" fmla="*/ 2229 h 539044"/>
                  <a:gd name="connsiteX1" fmla="*/ 392761 w 392761"/>
                  <a:gd name="connsiteY1" fmla="*/ 413709 h 539044"/>
                  <a:gd name="connsiteX2" fmla="*/ 324181 w 392761"/>
                  <a:gd name="connsiteY2" fmla="*/ 539044 h 539044"/>
                  <a:gd name="connsiteX3" fmla="*/ 0 w 392761"/>
                  <a:gd name="connsiteY3" fmla="*/ 348544 h 539044"/>
                  <a:gd name="connsiteX4" fmla="*/ 7620 w 392761"/>
                  <a:gd name="connsiteY4" fmla="*/ 2229 h 539044"/>
                  <a:gd name="connsiteX0" fmla="*/ 7620 w 392761"/>
                  <a:gd name="connsiteY0" fmla="*/ 2229 h 539044"/>
                  <a:gd name="connsiteX1" fmla="*/ 392761 w 392761"/>
                  <a:gd name="connsiteY1" fmla="*/ 413709 h 539044"/>
                  <a:gd name="connsiteX2" fmla="*/ 324181 w 392761"/>
                  <a:gd name="connsiteY2" fmla="*/ 539044 h 539044"/>
                  <a:gd name="connsiteX3" fmla="*/ 0 w 392761"/>
                  <a:gd name="connsiteY3" fmla="*/ 348544 h 539044"/>
                  <a:gd name="connsiteX4" fmla="*/ 7620 w 392761"/>
                  <a:gd name="connsiteY4" fmla="*/ 2229 h 539044"/>
                  <a:gd name="connsiteX0" fmla="*/ 7620 w 392761"/>
                  <a:gd name="connsiteY0" fmla="*/ 2229 h 539044"/>
                  <a:gd name="connsiteX1" fmla="*/ 392761 w 392761"/>
                  <a:gd name="connsiteY1" fmla="*/ 413709 h 539044"/>
                  <a:gd name="connsiteX2" fmla="*/ 324181 w 392761"/>
                  <a:gd name="connsiteY2" fmla="*/ 539044 h 539044"/>
                  <a:gd name="connsiteX3" fmla="*/ 0 w 392761"/>
                  <a:gd name="connsiteY3" fmla="*/ 272344 h 539044"/>
                  <a:gd name="connsiteX4" fmla="*/ 7620 w 392761"/>
                  <a:gd name="connsiteY4" fmla="*/ 2229 h 539044"/>
                  <a:gd name="connsiteX0" fmla="*/ 7620 w 697918"/>
                  <a:gd name="connsiteY0" fmla="*/ 2229 h 1408677"/>
                  <a:gd name="connsiteX1" fmla="*/ 392761 w 697918"/>
                  <a:gd name="connsiteY1" fmla="*/ 413709 h 1408677"/>
                  <a:gd name="connsiteX2" fmla="*/ 697561 w 697918"/>
                  <a:gd name="connsiteY2" fmla="*/ 1408677 h 1408677"/>
                  <a:gd name="connsiteX3" fmla="*/ 324181 w 697918"/>
                  <a:gd name="connsiteY3" fmla="*/ 539044 h 1408677"/>
                  <a:gd name="connsiteX4" fmla="*/ 0 w 697918"/>
                  <a:gd name="connsiteY4" fmla="*/ 272344 h 1408677"/>
                  <a:gd name="connsiteX5" fmla="*/ 7620 w 697918"/>
                  <a:gd name="connsiteY5" fmla="*/ 2229 h 1408677"/>
                  <a:gd name="connsiteX0" fmla="*/ 7620 w 697918"/>
                  <a:gd name="connsiteY0" fmla="*/ 2229 h 1408677"/>
                  <a:gd name="connsiteX1" fmla="*/ 392761 w 697918"/>
                  <a:gd name="connsiteY1" fmla="*/ 413709 h 1408677"/>
                  <a:gd name="connsiteX2" fmla="*/ 697561 w 697918"/>
                  <a:gd name="connsiteY2" fmla="*/ 1408677 h 1408677"/>
                  <a:gd name="connsiteX3" fmla="*/ 324181 w 697918"/>
                  <a:gd name="connsiteY3" fmla="*/ 539044 h 1408677"/>
                  <a:gd name="connsiteX4" fmla="*/ 0 w 697918"/>
                  <a:gd name="connsiteY4" fmla="*/ 272344 h 1408677"/>
                  <a:gd name="connsiteX5" fmla="*/ 7620 w 697918"/>
                  <a:gd name="connsiteY5" fmla="*/ 2229 h 1408677"/>
                  <a:gd name="connsiteX0" fmla="*/ 7620 w 697918"/>
                  <a:gd name="connsiteY0" fmla="*/ 2229 h 1408677"/>
                  <a:gd name="connsiteX1" fmla="*/ 392761 w 697918"/>
                  <a:gd name="connsiteY1" fmla="*/ 413709 h 1408677"/>
                  <a:gd name="connsiteX2" fmla="*/ 697561 w 697918"/>
                  <a:gd name="connsiteY2" fmla="*/ 1408677 h 1408677"/>
                  <a:gd name="connsiteX3" fmla="*/ 324181 w 697918"/>
                  <a:gd name="connsiteY3" fmla="*/ 539044 h 1408677"/>
                  <a:gd name="connsiteX4" fmla="*/ 0 w 697918"/>
                  <a:gd name="connsiteY4" fmla="*/ 272344 h 1408677"/>
                  <a:gd name="connsiteX5" fmla="*/ 7620 w 697918"/>
                  <a:gd name="connsiteY5" fmla="*/ 2229 h 1408677"/>
                  <a:gd name="connsiteX0" fmla="*/ 7620 w 793507"/>
                  <a:gd name="connsiteY0" fmla="*/ 2229 h 1408677"/>
                  <a:gd name="connsiteX1" fmla="*/ 392761 w 793507"/>
                  <a:gd name="connsiteY1" fmla="*/ 413709 h 1408677"/>
                  <a:gd name="connsiteX2" fmla="*/ 697561 w 793507"/>
                  <a:gd name="connsiteY2" fmla="*/ 1408677 h 1408677"/>
                  <a:gd name="connsiteX3" fmla="*/ 324181 w 793507"/>
                  <a:gd name="connsiteY3" fmla="*/ 539044 h 1408677"/>
                  <a:gd name="connsiteX4" fmla="*/ 0 w 793507"/>
                  <a:gd name="connsiteY4" fmla="*/ 272344 h 1408677"/>
                  <a:gd name="connsiteX5" fmla="*/ 7620 w 793507"/>
                  <a:gd name="connsiteY5" fmla="*/ 2229 h 1408677"/>
                  <a:gd name="connsiteX0" fmla="*/ 7620 w 798995"/>
                  <a:gd name="connsiteY0" fmla="*/ 2229 h 1408677"/>
                  <a:gd name="connsiteX1" fmla="*/ 392761 w 798995"/>
                  <a:gd name="connsiteY1" fmla="*/ 413709 h 1408677"/>
                  <a:gd name="connsiteX2" fmla="*/ 697561 w 798995"/>
                  <a:gd name="connsiteY2" fmla="*/ 1408677 h 1408677"/>
                  <a:gd name="connsiteX3" fmla="*/ 324181 w 798995"/>
                  <a:gd name="connsiteY3" fmla="*/ 539044 h 1408677"/>
                  <a:gd name="connsiteX4" fmla="*/ 0 w 798995"/>
                  <a:gd name="connsiteY4" fmla="*/ 272344 h 1408677"/>
                  <a:gd name="connsiteX5" fmla="*/ 7620 w 798995"/>
                  <a:gd name="connsiteY5" fmla="*/ 2229 h 140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8995" h="1408677">
                    <a:moveTo>
                      <a:pt x="7620" y="2229"/>
                    </a:moveTo>
                    <a:cubicBezTo>
                      <a:pt x="250300" y="-28251"/>
                      <a:pt x="340581" y="261309"/>
                      <a:pt x="392761" y="413709"/>
                    </a:cubicBezTo>
                    <a:cubicBezTo>
                      <a:pt x="1056336" y="461202"/>
                      <a:pt x="710261" y="1389759"/>
                      <a:pt x="697561" y="1408677"/>
                    </a:cubicBezTo>
                    <a:cubicBezTo>
                      <a:pt x="163526" y="999736"/>
                      <a:pt x="310528" y="562222"/>
                      <a:pt x="324181" y="539044"/>
                    </a:cubicBezTo>
                    <a:cubicBezTo>
                      <a:pt x="216121" y="475544"/>
                      <a:pt x="108060" y="76764"/>
                      <a:pt x="0" y="272344"/>
                    </a:cubicBezTo>
                    <a:lnTo>
                      <a:pt x="7620" y="2229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2">
                <a:extLst>
                  <a:ext uri="{FF2B5EF4-FFF2-40B4-BE49-F238E27FC236}">
                    <a16:creationId xmlns:a16="http://schemas.microsoft.com/office/drawing/2014/main" id="{C554F6A2-A155-ADBF-E11E-9602807C4CC7}"/>
                  </a:ext>
                </a:extLst>
              </p:cNvPr>
              <p:cNvSpPr/>
              <p:nvPr/>
            </p:nvSpPr>
            <p:spPr>
              <a:xfrm rot="20758591">
                <a:off x="4771366" y="3092042"/>
                <a:ext cx="3082604" cy="2123513"/>
              </a:xfrm>
              <a:custGeom>
                <a:avLst/>
                <a:gdLst>
                  <a:gd name="connsiteX0" fmla="*/ 0 w 1321659"/>
                  <a:gd name="connsiteY0" fmla="*/ 0 h 920865"/>
                  <a:gd name="connsiteX1" fmla="*/ 1321659 w 1321659"/>
                  <a:gd name="connsiteY1" fmla="*/ 0 h 920865"/>
                  <a:gd name="connsiteX2" fmla="*/ 1321659 w 1321659"/>
                  <a:gd name="connsiteY2" fmla="*/ 920865 h 920865"/>
                  <a:gd name="connsiteX3" fmla="*/ 0 w 1321659"/>
                  <a:gd name="connsiteY3" fmla="*/ 920865 h 920865"/>
                  <a:gd name="connsiteX4" fmla="*/ 0 w 1321659"/>
                  <a:gd name="connsiteY4" fmla="*/ 0 h 920865"/>
                  <a:gd name="connsiteX0" fmla="*/ 0 w 1321659"/>
                  <a:gd name="connsiteY0" fmla="*/ 35055 h 955920"/>
                  <a:gd name="connsiteX1" fmla="*/ 1055520 w 1321659"/>
                  <a:gd name="connsiteY1" fmla="*/ 0 h 955920"/>
                  <a:gd name="connsiteX2" fmla="*/ 1321659 w 1321659"/>
                  <a:gd name="connsiteY2" fmla="*/ 955920 h 955920"/>
                  <a:gd name="connsiteX3" fmla="*/ 0 w 1321659"/>
                  <a:gd name="connsiteY3" fmla="*/ 955920 h 955920"/>
                  <a:gd name="connsiteX4" fmla="*/ 0 w 1321659"/>
                  <a:gd name="connsiteY4" fmla="*/ 35055 h 955920"/>
                  <a:gd name="connsiteX0" fmla="*/ 0 w 2916601"/>
                  <a:gd name="connsiteY0" fmla="*/ 35055 h 1016553"/>
                  <a:gd name="connsiteX1" fmla="*/ 1055520 w 2916601"/>
                  <a:gd name="connsiteY1" fmla="*/ 0 h 1016553"/>
                  <a:gd name="connsiteX2" fmla="*/ 2916601 w 2916601"/>
                  <a:gd name="connsiteY2" fmla="*/ 1016553 h 1016553"/>
                  <a:gd name="connsiteX3" fmla="*/ 0 w 2916601"/>
                  <a:gd name="connsiteY3" fmla="*/ 955920 h 1016553"/>
                  <a:gd name="connsiteX4" fmla="*/ 0 w 2916601"/>
                  <a:gd name="connsiteY4" fmla="*/ 35055 h 1016553"/>
                  <a:gd name="connsiteX0" fmla="*/ 0 w 2916601"/>
                  <a:gd name="connsiteY0" fmla="*/ 35055 h 1016553"/>
                  <a:gd name="connsiteX1" fmla="*/ 1055520 w 2916601"/>
                  <a:gd name="connsiteY1" fmla="*/ 0 h 1016553"/>
                  <a:gd name="connsiteX2" fmla="*/ 1530283 w 2916601"/>
                  <a:gd name="connsiteY2" fmla="*/ 609110 h 1016553"/>
                  <a:gd name="connsiteX3" fmla="*/ 2916601 w 2916601"/>
                  <a:gd name="connsiteY3" fmla="*/ 1016553 h 1016553"/>
                  <a:gd name="connsiteX4" fmla="*/ 0 w 2916601"/>
                  <a:gd name="connsiteY4" fmla="*/ 955920 h 1016553"/>
                  <a:gd name="connsiteX5" fmla="*/ 0 w 2916601"/>
                  <a:gd name="connsiteY5" fmla="*/ 35055 h 1016553"/>
                  <a:gd name="connsiteX0" fmla="*/ 0 w 2916601"/>
                  <a:gd name="connsiteY0" fmla="*/ 35055 h 1916843"/>
                  <a:gd name="connsiteX1" fmla="*/ 1055520 w 2916601"/>
                  <a:gd name="connsiteY1" fmla="*/ 0 h 1916843"/>
                  <a:gd name="connsiteX2" fmla="*/ 1530283 w 2916601"/>
                  <a:gd name="connsiteY2" fmla="*/ 609110 h 1916843"/>
                  <a:gd name="connsiteX3" fmla="*/ 2916601 w 2916601"/>
                  <a:gd name="connsiteY3" fmla="*/ 1016553 h 1916843"/>
                  <a:gd name="connsiteX4" fmla="*/ 451155 w 2916601"/>
                  <a:gd name="connsiteY4" fmla="*/ 1916843 h 1916843"/>
                  <a:gd name="connsiteX5" fmla="*/ 0 w 2916601"/>
                  <a:gd name="connsiteY5" fmla="*/ 35055 h 1916843"/>
                  <a:gd name="connsiteX0" fmla="*/ 47155 w 2963756"/>
                  <a:gd name="connsiteY0" fmla="*/ 35055 h 1916843"/>
                  <a:gd name="connsiteX1" fmla="*/ 1102675 w 2963756"/>
                  <a:gd name="connsiteY1" fmla="*/ 0 h 1916843"/>
                  <a:gd name="connsiteX2" fmla="*/ 1577438 w 2963756"/>
                  <a:gd name="connsiteY2" fmla="*/ 609110 h 1916843"/>
                  <a:gd name="connsiteX3" fmla="*/ 2963756 w 2963756"/>
                  <a:gd name="connsiteY3" fmla="*/ 1016553 h 1916843"/>
                  <a:gd name="connsiteX4" fmla="*/ 498310 w 2963756"/>
                  <a:gd name="connsiteY4" fmla="*/ 1916843 h 1916843"/>
                  <a:gd name="connsiteX5" fmla="*/ 47155 w 2963756"/>
                  <a:gd name="connsiteY5" fmla="*/ 35055 h 1916843"/>
                  <a:gd name="connsiteX0" fmla="*/ 157691 w 3074292"/>
                  <a:gd name="connsiteY0" fmla="*/ 35055 h 1916843"/>
                  <a:gd name="connsiteX1" fmla="*/ 1213211 w 3074292"/>
                  <a:gd name="connsiteY1" fmla="*/ 0 h 1916843"/>
                  <a:gd name="connsiteX2" fmla="*/ 1687974 w 3074292"/>
                  <a:gd name="connsiteY2" fmla="*/ 609110 h 1916843"/>
                  <a:gd name="connsiteX3" fmla="*/ 3074292 w 3074292"/>
                  <a:gd name="connsiteY3" fmla="*/ 1016553 h 1916843"/>
                  <a:gd name="connsiteX4" fmla="*/ 608846 w 3074292"/>
                  <a:gd name="connsiteY4" fmla="*/ 1916843 h 1916843"/>
                  <a:gd name="connsiteX5" fmla="*/ 157691 w 3074292"/>
                  <a:gd name="connsiteY5" fmla="*/ 35055 h 1916843"/>
                  <a:gd name="connsiteX0" fmla="*/ 190090 w 3036455"/>
                  <a:gd name="connsiteY0" fmla="*/ 68305 h 1916843"/>
                  <a:gd name="connsiteX1" fmla="*/ 1175374 w 3036455"/>
                  <a:gd name="connsiteY1" fmla="*/ 0 h 1916843"/>
                  <a:gd name="connsiteX2" fmla="*/ 1650137 w 3036455"/>
                  <a:gd name="connsiteY2" fmla="*/ 609110 h 1916843"/>
                  <a:gd name="connsiteX3" fmla="*/ 3036455 w 3036455"/>
                  <a:gd name="connsiteY3" fmla="*/ 1016553 h 1916843"/>
                  <a:gd name="connsiteX4" fmla="*/ 571009 w 3036455"/>
                  <a:gd name="connsiteY4" fmla="*/ 1916843 h 1916843"/>
                  <a:gd name="connsiteX5" fmla="*/ 190090 w 3036455"/>
                  <a:gd name="connsiteY5" fmla="*/ 68305 h 1916843"/>
                  <a:gd name="connsiteX0" fmla="*/ 222316 w 3068681"/>
                  <a:gd name="connsiteY0" fmla="*/ 68305 h 1916843"/>
                  <a:gd name="connsiteX1" fmla="*/ 1207600 w 3068681"/>
                  <a:gd name="connsiteY1" fmla="*/ 0 h 1916843"/>
                  <a:gd name="connsiteX2" fmla="*/ 1682363 w 3068681"/>
                  <a:gd name="connsiteY2" fmla="*/ 609110 h 1916843"/>
                  <a:gd name="connsiteX3" fmla="*/ 3068681 w 3068681"/>
                  <a:gd name="connsiteY3" fmla="*/ 1016553 h 1916843"/>
                  <a:gd name="connsiteX4" fmla="*/ 603235 w 3068681"/>
                  <a:gd name="connsiteY4" fmla="*/ 1916843 h 1916843"/>
                  <a:gd name="connsiteX5" fmla="*/ 222316 w 3068681"/>
                  <a:gd name="connsiteY5" fmla="*/ 68305 h 1916843"/>
                  <a:gd name="connsiteX0" fmla="*/ 222316 w 3068681"/>
                  <a:gd name="connsiteY0" fmla="*/ 68305 h 2087424"/>
                  <a:gd name="connsiteX1" fmla="*/ 1207600 w 3068681"/>
                  <a:gd name="connsiteY1" fmla="*/ 0 h 2087424"/>
                  <a:gd name="connsiteX2" fmla="*/ 1682363 w 3068681"/>
                  <a:gd name="connsiteY2" fmla="*/ 609110 h 2087424"/>
                  <a:gd name="connsiteX3" fmla="*/ 3068681 w 3068681"/>
                  <a:gd name="connsiteY3" fmla="*/ 1016553 h 2087424"/>
                  <a:gd name="connsiteX4" fmla="*/ 2506955 w 3068681"/>
                  <a:gd name="connsiteY4" fmla="*/ 2087424 h 2087424"/>
                  <a:gd name="connsiteX5" fmla="*/ 603235 w 3068681"/>
                  <a:gd name="connsiteY5" fmla="*/ 1916843 h 2087424"/>
                  <a:gd name="connsiteX6" fmla="*/ 222316 w 3068681"/>
                  <a:gd name="connsiteY6" fmla="*/ 68305 h 2087424"/>
                  <a:gd name="connsiteX0" fmla="*/ 222316 w 3068681"/>
                  <a:gd name="connsiteY0" fmla="*/ 68305 h 2122873"/>
                  <a:gd name="connsiteX1" fmla="*/ 1207600 w 3068681"/>
                  <a:gd name="connsiteY1" fmla="*/ 0 h 2122873"/>
                  <a:gd name="connsiteX2" fmla="*/ 1682363 w 3068681"/>
                  <a:gd name="connsiteY2" fmla="*/ 609110 h 2122873"/>
                  <a:gd name="connsiteX3" fmla="*/ 3068681 w 3068681"/>
                  <a:gd name="connsiteY3" fmla="*/ 1016553 h 2122873"/>
                  <a:gd name="connsiteX4" fmla="*/ 2506955 w 3068681"/>
                  <a:gd name="connsiteY4" fmla="*/ 2087424 h 2122873"/>
                  <a:gd name="connsiteX5" fmla="*/ 603235 w 3068681"/>
                  <a:gd name="connsiteY5" fmla="*/ 1916843 h 2122873"/>
                  <a:gd name="connsiteX6" fmla="*/ 222316 w 3068681"/>
                  <a:gd name="connsiteY6" fmla="*/ 68305 h 2122873"/>
                  <a:gd name="connsiteX0" fmla="*/ 222316 w 3068681"/>
                  <a:gd name="connsiteY0" fmla="*/ 68305 h 2137646"/>
                  <a:gd name="connsiteX1" fmla="*/ 1207600 w 3068681"/>
                  <a:gd name="connsiteY1" fmla="*/ 0 h 2137646"/>
                  <a:gd name="connsiteX2" fmla="*/ 1682363 w 3068681"/>
                  <a:gd name="connsiteY2" fmla="*/ 609110 h 2137646"/>
                  <a:gd name="connsiteX3" fmla="*/ 3068681 w 3068681"/>
                  <a:gd name="connsiteY3" fmla="*/ 1016553 h 2137646"/>
                  <a:gd name="connsiteX4" fmla="*/ 2506955 w 3068681"/>
                  <a:gd name="connsiteY4" fmla="*/ 2087424 h 2137646"/>
                  <a:gd name="connsiteX5" fmla="*/ 603235 w 3068681"/>
                  <a:gd name="connsiteY5" fmla="*/ 1916843 h 2137646"/>
                  <a:gd name="connsiteX6" fmla="*/ 222316 w 3068681"/>
                  <a:gd name="connsiteY6" fmla="*/ 68305 h 2137646"/>
                  <a:gd name="connsiteX0" fmla="*/ 222316 w 3068681"/>
                  <a:gd name="connsiteY0" fmla="*/ 68305 h 2100525"/>
                  <a:gd name="connsiteX1" fmla="*/ 1207600 w 3068681"/>
                  <a:gd name="connsiteY1" fmla="*/ 0 h 2100525"/>
                  <a:gd name="connsiteX2" fmla="*/ 1682363 w 3068681"/>
                  <a:gd name="connsiteY2" fmla="*/ 609110 h 2100525"/>
                  <a:gd name="connsiteX3" fmla="*/ 3068681 w 3068681"/>
                  <a:gd name="connsiteY3" fmla="*/ 1016553 h 2100525"/>
                  <a:gd name="connsiteX4" fmla="*/ 2754593 w 3068681"/>
                  <a:gd name="connsiteY4" fmla="*/ 2039318 h 2100525"/>
                  <a:gd name="connsiteX5" fmla="*/ 603235 w 3068681"/>
                  <a:gd name="connsiteY5" fmla="*/ 1916843 h 2100525"/>
                  <a:gd name="connsiteX6" fmla="*/ 222316 w 3068681"/>
                  <a:gd name="connsiteY6" fmla="*/ 68305 h 2100525"/>
                  <a:gd name="connsiteX0" fmla="*/ 222316 w 3085643"/>
                  <a:gd name="connsiteY0" fmla="*/ 68305 h 2100525"/>
                  <a:gd name="connsiteX1" fmla="*/ 1207600 w 3085643"/>
                  <a:gd name="connsiteY1" fmla="*/ 0 h 2100525"/>
                  <a:gd name="connsiteX2" fmla="*/ 1682363 w 3085643"/>
                  <a:gd name="connsiteY2" fmla="*/ 609110 h 2100525"/>
                  <a:gd name="connsiteX3" fmla="*/ 3068681 w 3085643"/>
                  <a:gd name="connsiteY3" fmla="*/ 1016553 h 2100525"/>
                  <a:gd name="connsiteX4" fmla="*/ 2754593 w 3085643"/>
                  <a:gd name="connsiteY4" fmla="*/ 2039318 h 2100525"/>
                  <a:gd name="connsiteX5" fmla="*/ 603235 w 3085643"/>
                  <a:gd name="connsiteY5" fmla="*/ 1916843 h 2100525"/>
                  <a:gd name="connsiteX6" fmla="*/ 222316 w 3085643"/>
                  <a:gd name="connsiteY6" fmla="*/ 68305 h 2100525"/>
                  <a:gd name="connsiteX0" fmla="*/ 222316 w 3082604"/>
                  <a:gd name="connsiteY0" fmla="*/ 68305 h 2104620"/>
                  <a:gd name="connsiteX1" fmla="*/ 1207600 w 3082604"/>
                  <a:gd name="connsiteY1" fmla="*/ 0 h 2104620"/>
                  <a:gd name="connsiteX2" fmla="*/ 1682363 w 3082604"/>
                  <a:gd name="connsiteY2" fmla="*/ 609110 h 2104620"/>
                  <a:gd name="connsiteX3" fmla="*/ 3068681 w 3082604"/>
                  <a:gd name="connsiteY3" fmla="*/ 1016553 h 2104620"/>
                  <a:gd name="connsiteX4" fmla="*/ 2713936 w 3082604"/>
                  <a:gd name="connsiteY4" fmla="*/ 2044872 h 2104620"/>
                  <a:gd name="connsiteX5" fmla="*/ 603235 w 3082604"/>
                  <a:gd name="connsiteY5" fmla="*/ 1916843 h 2104620"/>
                  <a:gd name="connsiteX6" fmla="*/ 222316 w 3082604"/>
                  <a:gd name="connsiteY6" fmla="*/ 68305 h 2104620"/>
                  <a:gd name="connsiteX0" fmla="*/ 222316 w 3082604"/>
                  <a:gd name="connsiteY0" fmla="*/ 68305 h 2123513"/>
                  <a:gd name="connsiteX1" fmla="*/ 1207600 w 3082604"/>
                  <a:gd name="connsiteY1" fmla="*/ 0 h 2123513"/>
                  <a:gd name="connsiteX2" fmla="*/ 1682363 w 3082604"/>
                  <a:gd name="connsiteY2" fmla="*/ 609110 h 2123513"/>
                  <a:gd name="connsiteX3" fmla="*/ 3068681 w 3082604"/>
                  <a:gd name="connsiteY3" fmla="*/ 1016553 h 2123513"/>
                  <a:gd name="connsiteX4" fmla="*/ 2713936 w 3082604"/>
                  <a:gd name="connsiteY4" fmla="*/ 2044872 h 2123513"/>
                  <a:gd name="connsiteX5" fmla="*/ 603235 w 3082604"/>
                  <a:gd name="connsiteY5" fmla="*/ 1916843 h 2123513"/>
                  <a:gd name="connsiteX6" fmla="*/ 222316 w 3082604"/>
                  <a:gd name="connsiteY6" fmla="*/ 68305 h 2123513"/>
                  <a:gd name="connsiteX0" fmla="*/ 222316 w 3082604"/>
                  <a:gd name="connsiteY0" fmla="*/ 68305 h 2123513"/>
                  <a:gd name="connsiteX1" fmla="*/ 1207600 w 3082604"/>
                  <a:gd name="connsiteY1" fmla="*/ 0 h 2123513"/>
                  <a:gd name="connsiteX2" fmla="*/ 1682363 w 3082604"/>
                  <a:gd name="connsiteY2" fmla="*/ 609110 h 2123513"/>
                  <a:gd name="connsiteX3" fmla="*/ 3068681 w 3082604"/>
                  <a:gd name="connsiteY3" fmla="*/ 1016553 h 2123513"/>
                  <a:gd name="connsiteX4" fmla="*/ 2713936 w 3082604"/>
                  <a:gd name="connsiteY4" fmla="*/ 2044872 h 2123513"/>
                  <a:gd name="connsiteX5" fmla="*/ 603235 w 3082604"/>
                  <a:gd name="connsiteY5" fmla="*/ 1916843 h 2123513"/>
                  <a:gd name="connsiteX6" fmla="*/ 222316 w 3082604"/>
                  <a:gd name="connsiteY6" fmla="*/ 68305 h 2123513"/>
                  <a:gd name="connsiteX0" fmla="*/ 222316 w 3082604"/>
                  <a:gd name="connsiteY0" fmla="*/ 68305 h 2123513"/>
                  <a:gd name="connsiteX1" fmla="*/ 1207600 w 3082604"/>
                  <a:gd name="connsiteY1" fmla="*/ 0 h 2123513"/>
                  <a:gd name="connsiteX2" fmla="*/ 1682363 w 3082604"/>
                  <a:gd name="connsiteY2" fmla="*/ 609110 h 2123513"/>
                  <a:gd name="connsiteX3" fmla="*/ 3068681 w 3082604"/>
                  <a:gd name="connsiteY3" fmla="*/ 1016553 h 2123513"/>
                  <a:gd name="connsiteX4" fmla="*/ 2713936 w 3082604"/>
                  <a:gd name="connsiteY4" fmla="*/ 2044872 h 2123513"/>
                  <a:gd name="connsiteX5" fmla="*/ 603235 w 3082604"/>
                  <a:gd name="connsiteY5" fmla="*/ 1916843 h 2123513"/>
                  <a:gd name="connsiteX6" fmla="*/ 222316 w 3082604"/>
                  <a:gd name="connsiteY6" fmla="*/ 68305 h 2123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604" h="2123513">
                    <a:moveTo>
                      <a:pt x="222316" y="68305"/>
                    </a:moveTo>
                    <a:lnTo>
                      <a:pt x="1207600" y="0"/>
                    </a:lnTo>
                    <a:cubicBezTo>
                      <a:pt x="1416966" y="113699"/>
                      <a:pt x="1472997" y="495411"/>
                      <a:pt x="1682363" y="609110"/>
                    </a:cubicBezTo>
                    <a:cubicBezTo>
                      <a:pt x="2109302" y="508372"/>
                      <a:pt x="2900339" y="490720"/>
                      <a:pt x="3068681" y="1016553"/>
                    </a:cubicBezTo>
                    <a:cubicBezTo>
                      <a:pt x="3130268" y="1142439"/>
                      <a:pt x="2983169" y="1946634"/>
                      <a:pt x="2713936" y="2044872"/>
                    </a:cubicBezTo>
                    <a:cubicBezTo>
                      <a:pt x="1905689" y="2211674"/>
                      <a:pt x="997577" y="2086492"/>
                      <a:pt x="603235" y="1916843"/>
                    </a:cubicBezTo>
                    <a:cubicBezTo>
                      <a:pt x="-269730" y="1446831"/>
                      <a:pt x="-2456" y="751095"/>
                      <a:pt x="222316" y="6830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4">
                <a:extLst>
                  <a:ext uri="{FF2B5EF4-FFF2-40B4-BE49-F238E27FC236}">
                    <a16:creationId xmlns:a16="http://schemas.microsoft.com/office/drawing/2014/main" id="{CA880588-AB31-D54B-1CE0-C4330F2E4814}"/>
                  </a:ext>
                </a:extLst>
              </p:cNvPr>
              <p:cNvSpPr/>
              <p:nvPr/>
            </p:nvSpPr>
            <p:spPr>
              <a:xfrm>
                <a:off x="3855791" y="743136"/>
                <a:ext cx="2754522" cy="3040589"/>
              </a:xfrm>
              <a:custGeom>
                <a:avLst/>
                <a:gdLst>
                  <a:gd name="connsiteX0" fmla="*/ 0 w 1733265"/>
                  <a:gd name="connsiteY0" fmla="*/ 0 h 1610436"/>
                  <a:gd name="connsiteX1" fmla="*/ 1733265 w 1733265"/>
                  <a:gd name="connsiteY1" fmla="*/ 0 h 1610436"/>
                  <a:gd name="connsiteX2" fmla="*/ 1733265 w 1733265"/>
                  <a:gd name="connsiteY2" fmla="*/ 1610436 h 1610436"/>
                  <a:gd name="connsiteX3" fmla="*/ 0 w 1733265"/>
                  <a:gd name="connsiteY3" fmla="*/ 1610436 h 1610436"/>
                  <a:gd name="connsiteX4" fmla="*/ 0 w 1733265"/>
                  <a:gd name="connsiteY4" fmla="*/ 0 h 1610436"/>
                  <a:gd name="connsiteX0" fmla="*/ 257175 w 1990440"/>
                  <a:gd name="connsiteY0" fmla="*/ 0 h 2239086"/>
                  <a:gd name="connsiteX1" fmla="*/ 1990440 w 1990440"/>
                  <a:gd name="connsiteY1" fmla="*/ 0 h 2239086"/>
                  <a:gd name="connsiteX2" fmla="*/ 1990440 w 1990440"/>
                  <a:gd name="connsiteY2" fmla="*/ 1610436 h 2239086"/>
                  <a:gd name="connsiteX3" fmla="*/ 0 w 1990440"/>
                  <a:gd name="connsiteY3" fmla="*/ 2239086 h 2239086"/>
                  <a:gd name="connsiteX4" fmla="*/ 257175 w 1990440"/>
                  <a:gd name="connsiteY4" fmla="*/ 0 h 2239086"/>
                  <a:gd name="connsiteX0" fmla="*/ 2105025 w 2105025"/>
                  <a:gd name="connsiteY0" fmla="*/ 0 h 2839161"/>
                  <a:gd name="connsiteX1" fmla="*/ 1990440 w 2105025"/>
                  <a:gd name="connsiteY1" fmla="*/ 600075 h 2839161"/>
                  <a:gd name="connsiteX2" fmla="*/ 1990440 w 2105025"/>
                  <a:gd name="connsiteY2" fmla="*/ 2210511 h 2839161"/>
                  <a:gd name="connsiteX3" fmla="*/ 0 w 2105025"/>
                  <a:gd name="connsiteY3" fmla="*/ 2839161 h 2839161"/>
                  <a:gd name="connsiteX4" fmla="*/ 2105025 w 2105025"/>
                  <a:gd name="connsiteY4" fmla="*/ 0 h 2839161"/>
                  <a:gd name="connsiteX0" fmla="*/ 2105025 w 2105025"/>
                  <a:gd name="connsiteY0" fmla="*/ 70455 h 2909616"/>
                  <a:gd name="connsiteX1" fmla="*/ 1990440 w 2105025"/>
                  <a:gd name="connsiteY1" fmla="*/ 670530 h 2909616"/>
                  <a:gd name="connsiteX2" fmla="*/ 1990440 w 2105025"/>
                  <a:gd name="connsiteY2" fmla="*/ 2280966 h 2909616"/>
                  <a:gd name="connsiteX3" fmla="*/ 0 w 2105025"/>
                  <a:gd name="connsiteY3" fmla="*/ 2909616 h 2909616"/>
                  <a:gd name="connsiteX4" fmla="*/ 2105025 w 2105025"/>
                  <a:gd name="connsiteY4" fmla="*/ 70455 h 2909616"/>
                  <a:gd name="connsiteX0" fmla="*/ 2227317 w 2227317"/>
                  <a:gd name="connsiteY0" fmla="*/ 76154 h 2915315"/>
                  <a:gd name="connsiteX1" fmla="*/ 2112732 w 2227317"/>
                  <a:gd name="connsiteY1" fmla="*/ 676229 h 2915315"/>
                  <a:gd name="connsiteX2" fmla="*/ 2112732 w 2227317"/>
                  <a:gd name="connsiteY2" fmla="*/ 2286665 h 2915315"/>
                  <a:gd name="connsiteX3" fmla="*/ 122292 w 2227317"/>
                  <a:gd name="connsiteY3" fmla="*/ 2915315 h 2915315"/>
                  <a:gd name="connsiteX4" fmla="*/ 2227317 w 2227317"/>
                  <a:gd name="connsiteY4" fmla="*/ 76154 h 2915315"/>
                  <a:gd name="connsiteX0" fmla="*/ 2236514 w 2236514"/>
                  <a:gd name="connsiteY0" fmla="*/ 76154 h 2915315"/>
                  <a:gd name="connsiteX1" fmla="*/ 2121929 w 2236514"/>
                  <a:gd name="connsiteY1" fmla="*/ 676229 h 2915315"/>
                  <a:gd name="connsiteX2" fmla="*/ 2121929 w 2236514"/>
                  <a:gd name="connsiteY2" fmla="*/ 2286665 h 2915315"/>
                  <a:gd name="connsiteX3" fmla="*/ 131489 w 2236514"/>
                  <a:gd name="connsiteY3" fmla="*/ 2915315 h 2915315"/>
                  <a:gd name="connsiteX4" fmla="*/ 2236514 w 2236514"/>
                  <a:gd name="connsiteY4" fmla="*/ 76154 h 2915315"/>
                  <a:gd name="connsiteX0" fmla="*/ 2236514 w 2579129"/>
                  <a:gd name="connsiteY0" fmla="*/ 76154 h 2915315"/>
                  <a:gd name="connsiteX1" fmla="*/ 2121929 w 2579129"/>
                  <a:gd name="connsiteY1" fmla="*/ 676229 h 2915315"/>
                  <a:gd name="connsiteX2" fmla="*/ 2579129 w 2579129"/>
                  <a:gd name="connsiteY2" fmla="*/ 2515265 h 2915315"/>
                  <a:gd name="connsiteX3" fmla="*/ 131489 w 2579129"/>
                  <a:gd name="connsiteY3" fmla="*/ 2915315 h 2915315"/>
                  <a:gd name="connsiteX4" fmla="*/ 2236514 w 2579129"/>
                  <a:gd name="connsiteY4" fmla="*/ 76154 h 2915315"/>
                  <a:gd name="connsiteX0" fmla="*/ 2236514 w 2579129"/>
                  <a:gd name="connsiteY0" fmla="*/ 76154 h 2915315"/>
                  <a:gd name="connsiteX1" fmla="*/ 2579129 w 2579129"/>
                  <a:gd name="connsiteY1" fmla="*/ 2515265 h 2915315"/>
                  <a:gd name="connsiteX2" fmla="*/ 131489 w 2579129"/>
                  <a:gd name="connsiteY2" fmla="*/ 2915315 h 2915315"/>
                  <a:gd name="connsiteX3" fmla="*/ 2236514 w 2579129"/>
                  <a:gd name="connsiteY3" fmla="*/ 76154 h 2915315"/>
                  <a:gd name="connsiteX0" fmla="*/ 2236514 w 2764498"/>
                  <a:gd name="connsiteY0" fmla="*/ 76154 h 2915315"/>
                  <a:gd name="connsiteX1" fmla="*/ 2579129 w 2764498"/>
                  <a:gd name="connsiteY1" fmla="*/ 2515265 h 2915315"/>
                  <a:gd name="connsiteX2" fmla="*/ 131489 w 2764498"/>
                  <a:gd name="connsiteY2" fmla="*/ 2915315 h 2915315"/>
                  <a:gd name="connsiteX3" fmla="*/ 2236514 w 2764498"/>
                  <a:gd name="connsiteY3" fmla="*/ 76154 h 2915315"/>
                  <a:gd name="connsiteX0" fmla="*/ 2236514 w 2846407"/>
                  <a:gd name="connsiteY0" fmla="*/ 76154 h 2915315"/>
                  <a:gd name="connsiteX1" fmla="*/ 2579129 w 2846407"/>
                  <a:gd name="connsiteY1" fmla="*/ 2515265 h 2915315"/>
                  <a:gd name="connsiteX2" fmla="*/ 131489 w 2846407"/>
                  <a:gd name="connsiteY2" fmla="*/ 2915315 h 2915315"/>
                  <a:gd name="connsiteX3" fmla="*/ 2236514 w 2846407"/>
                  <a:gd name="connsiteY3" fmla="*/ 76154 h 2915315"/>
                  <a:gd name="connsiteX0" fmla="*/ 2236514 w 2754522"/>
                  <a:gd name="connsiteY0" fmla="*/ 76154 h 2915315"/>
                  <a:gd name="connsiteX1" fmla="*/ 2579129 w 2754522"/>
                  <a:gd name="connsiteY1" fmla="*/ 2515265 h 2915315"/>
                  <a:gd name="connsiteX2" fmla="*/ 131489 w 2754522"/>
                  <a:gd name="connsiteY2" fmla="*/ 2915315 h 2915315"/>
                  <a:gd name="connsiteX3" fmla="*/ 2236514 w 2754522"/>
                  <a:gd name="connsiteY3" fmla="*/ 76154 h 2915315"/>
                  <a:gd name="connsiteX0" fmla="*/ 2236514 w 2754522"/>
                  <a:gd name="connsiteY0" fmla="*/ 76154 h 2915315"/>
                  <a:gd name="connsiteX1" fmla="*/ 2579129 w 2754522"/>
                  <a:gd name="connsiteY1" fmla="*/ 2515265 h 2915315"/>
                  <a:gd name="connsiteX2" fmla="*/ 131489 w 2754522"/>
                  <a:gd name="connsiteY2" fmla="*/ 2915315 h 2915315"/>
                  <a:gd name="connsiteX3" fmla="*/ 2236514 w 2754522"/>
                  <a:gd name="connsiteY3" fmla="*/ 76154 h 2915315"/>
                  <a:gd name="connsiteX0" fmla="*/ 2236514 w 2754522"/>
                  <a:gd name="connsiteY0" fmla="*/ 76154 h 3040589"/>
                  <a:gd name="connsiteX1" fmla="*/ 2579129 w 2754522"/>
                  <a:gd name="connsiteY1" fmla="*/ 2515265 h 3040589"/>
                  <a:gd name="connsiteX2" fmla="*/ 131489 w 2754522"/>
                  <a:gd name="connsiteY2" fmla="*/ 2915315 h 3040589"/>
                  <a:gd name="connsiteX3" fmla="*/ 2236514 w 2754522"/>
                  <a:gd name="connsiteY3" fmla="*/ 76154 h 304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4522" h="3040589">
                    <a:moveTo>
                      <a:pt x="2236514" y="76154"/>
                    </a:moveTo>
                    <a:cubicBezTo>
                      <a:pt x="3017469" y="1070166"/>
                      <a:pt x="2722099" y="2435653"/>
                      <a:pt x="2579129" y="2515265"/>
                    </a:cubicBezTo>
                    <a:cubicBezTo>
                      <a:pt x="1563224" y="3182015"/>
                      <a:pt x="385394" y="3086765"/>
                      <a:pt x="131489" y="2915315"/>
                    </a:cubicBezTo>
                    <a:cubicBezTo>
                      <a:pt x="-252686" y="1749853"/>
                      <a:pt x="134664" y="-434784"/>
                      <a:pt x="2236514" y="7615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3AE1879-A532-E2E1-CA5F-772281EF139E}"/>
                  </a:ext>
                </a:extLst>
              </p:cNvPr>
              <p:cNvSpPr/>
              <p:nvPr/>
            </p:nvSpPr>
            <p:spPr>
              <a:xfrm>
                <a:off x="4915158" y="2306788"/>
                <a:ext cx="756980" cy="784074"/>
              </a:xfrm>
              <a:custGeom>
                <a:avLst/>
                <a:gdLst>
                  <a:gd name="connsiteX0" fmla="*/ 22134 w 822234"/>
                  <a:gd name="connsiteY0" fmla="*/ 800100 h 800100"/>
                  <a:gd name="connsiteX1" fmla="*/ 3084 w 822234"/>
                  <a:gd name="connsiteY1" fmla="*/ 571500 h 800100"/>
                  <a:gd name="connsiteX2" fmla="*/ 79284 w 822234"/>
                  <a:gd name="connsiteY2" fmla="*/ 285750 h 800100"/>
                  <a:gd name="connsiteX3" fmla="*/ 279309 w 822234"/>
                  <a:gd name="connsiteY3" fmla="*/ 123825 h 800100"/>
                  <a:gd name="connsiteX4" fmla="*/ 574584 w 822234"/>
                  <a:gd name="connsiteY4" fmla="*/ 114300 h 800100"/>
                  <a:gd name="connsiteX5" fmla="*/ 746034 w 822234"/>
                  <a:gd name="connsiteY5" fmla="*/ 76200 h 800100"/>
                  <a:gd name="connsiteX6" fmla="*/ 822234 w 822234"/>
                  <a:gd name="connsiteY6" fmla="*/ 0 h 800100"/>
                  <a:gd name="connsiteX7" fmla="*/ 822234 w 822234"/>
                  <a:gd name="connsiteY7" fmla="*/ 0 h 800100"/>
                  <a:gd name="connsiteX0" fmla="*/ 22134 w 822234"/>
                  <a:gd name="connsiteY0" fmla="*/ 800100 h 800100"/>
                  <a:gd name="connsiteX1" fmla="*/ 3084 w 822234"/>
                  <a:gd name="connsiteY1" fmla="*/ 571500 h 800100"/>
                  <a:gd name="connsiteX2" fmla="*/ 79284 w 822234"/>
                  <a:gd name="connsiteY2" fmla="*/ 285750 h 800100"/>
                  <a:gd name="connsiteX3" fmla="*/ 574584 w 822234"/>
                  <a:gd name="connsiteY3" fmla="*/ 114300 h 800100"/>
                  <a:gd name="connsiteX4" fmla="*/ 746034 w 822234"/>
                  <a:gd name="connsiteY4" fmla="*/ 76200 h 800100"/>
                  <a:gd name="connsiteX5" fmla="*/ 822234 w 822234"/>
                  <a:gd name="connsiteY5" fmla="*/ 0 h 800100"/>
                  <a:gd name="connsiteX6" fmla="*/ 822234 w 822234"/>
                  <a:gd name="connsiteY6" fmla="*/ 0 h 800100"/>
                  <a:gd name="connsiteX0" fmla="*/ 24131 w 824231"/>
                  <a:gd name="connsiteY0" fmla="*/ 800100 h 800100"/>
                  <a:gd name="connsiteX1" fmla="*/ 5081 w 824231"/>
                  <a:gd name="connsiteY1" fmla="*/ 571500 h 800100"/>
                  <a:gd name="connsiteX2" fmla="*/ 81281 w 824231"/>
                  <a:gd name="connsiteY2" fmla="*/ 285750 h 800100"/>
                  <a:gd name="connsiteX3" fmla="*/ 748031 w 824231"/>
                  <a:gd name="connsiteY3" fmla="*/ 76200 h 800100"/>
                  <a:gd name="connsiteX4" fmla="*/ 824231 w 824231"/>
                  <a:gd name="connsiteY4" fmla="*/ 0 h 800100"/>
                  <a:gd name="connsiteX5" fmla="*/ 824231 w 824231"/>
                  <a:gd name="connsiteY5" fmla="*/ 0 h 800100"/>
                  <a:gd name="connsiteX0" fmla="*/ 24131 w 871998"/>
                  <a:gd name="connsiteY0" fmla="*/ 800100 h 800100"/>
                  <a:gd name="connsiteX1" fmla="*/ 5081 w 871998"/>
                  <a:gd name="connsiteY1" fmla="*/ 571500 h 800100"/>
                  <a:gd name="connsiteX2" fmla="*/ 81281 w 871998"/>
                  <a:gd name="connsiteY2" fmla="*/ 285750 h 800100"/>
                  <a:gd name="connsiteX3" fmla="*/ 748031 w 871998"/>
                  <a:gd name="connsiteY3" fmla="*/ 76200 h 800100"/>
                  <a:gd name="connsiteX4" fmla="*/ 824231 w 871998"/>
                  <a:gd name="connsiteY4" fmla="*/ 0 h 800100"/>
                  <a:gd name="connsiteX5" fmla="*/ 824231 w 871998"/>
                  <a:gd name="connsiteY5" fmla="*/ 0 h 800100"/>
                  <a:gd name="connsiteX0" fmla="*/ 24131 w 871998"/>
                  <a:gd name="connsiteY0" fmla="*/ 800100 h 800100"/>
                  <a:gd name="connsiteX1" fmla="*/ 5081 w 871998"/>
                  <a:gd name="connsiteY1" fmla="*/ 571500 h 800100"/>
                  <a:gd name="connsiteX2" fmla="*/ 81281 w 871998"/>
                  <a:gd name="connsiteY2" fmla="*/ 285750 h 800100"/>
                  <a:gd name="connsiteX3" fmla="*/ 748031 w 871998"/>
                  <a:gd name="connsiteY3" fmla="*/ 76200 h 800100"/>
                  <a:gd name="connsiteX4" fmla="*/ 824231 w 871998"/>
                  <a:gd name="connsiteY4" fmla="*/ 0 h 800100"/>
                  <a:gd name="connsiteX0" fmla="*/ 24131 w 824885"/>
                  <a:gd name="connsiteY0" fmla="*/ 800100 h 800100"/>
                  <a:gd name="connsiteX1" fmla="*/ 5081 w 824885"/>
                  <a:gd name="connsiteY1" fmla="*/ 571500 h 800100"/>
                  <a:gd name="connsiteX2" fmla="*/ 81281 w 824885"/>
                  <a:gd name="connsiteY2" fmla="*/ 285750 h 800100"/>
                  <a:gd name="connsiteX3" fmla="*/ 748031 w 824885"/>
                  <a:gd name="connsiteY3" fmla="*/ 76200 h 800100"/>
                  <a:gd name="connsiteX4" fmla="*/ 809944 w 824885"/>
                  <a:gd name="connsiteY4" fmla="*/ 95250 h 800100"/>
                  <a:gd name="connsiteX5" fmla="*/ 824231 w 824885"/>
                  <a:gd name="connsiteY5" fmla="*/ 0 h 800100"/>
                  <a:gd name="connsiteX0" fmla="*/ 27741 w 828495"/>
                  <a:gd name="connsiteY0" fmla="*/ 800100 h 800100"/>
                  <a:gd name="connsiteX1" fmla="*/ 8691 w 828495"/>
                  <a:gd name="connsiteY1" fmla="*/ 571500 h 800100"/>
                  <a:gd name="connsiteX2" fmla="*/ 84891 w 828495"/>
                  <a:gd name="connsiteY2" fmla="*/ 285750 h 800100"/>
                  <a:gd name="connsiteX3" fmla="*/ 813554 w 828495"/>
                  <a:gd name="connsiteY3" fmla="*/ 95250 h 800100"/>
                  <a:gd name="connsiteX4" fmla="*/ 827841 w 828495"/>
                  <a:gd name="connsiteY4" fmla="*/ 0 h 800100"/>
                  <a:gd name="connsiteX0" fmla="*/ 27741 w 828495"/>
                  <a:gd name="connsiteY0" fmla="*/ 806881 h 806881"/>
                  <a:gd name="connsiteX1" fmla="*/ 8691 w 828495"/>
                  <a:gd name="connsiteY1" fmla="*/ 578281 h 806881"/>
                  <a:gd name="connsiteX2" fmla="*/ 84891 w 828495"/>
                  <a:gd name="connsiteY2" fmla="*/ 292531 h 806881"/>
                  <a:gd name="connsiteX3" fmla="*/ 813554 w 828495"/>
                  <a:gd name="connsiteY3" fmla="*/ 102031 h 806881"/>
                  <a:gd name="connsiteX4" fmla="*/ 827841 w 828495"/>
                  <a:gd name="connsiteY4" fmla="*/ 6781 h 806881"/>
                  <a:gd name="connsiteX0" fmla="*/ 16662 w 817416"/>
                  <a:gd name="connsiteY0" fmla="*/ 806881 h 806881"/>
                  <a:gd name="connsiteX1" fmla="*/ 73812 w 817416"/>
                  <a:gd name="connsiteY1" fmla="*/ 292531 h 806881"/>
                  <a:gd name="connsiteX2" fmla="*/ 802475 w 817416"/>
                  <a:gd name="connsiteY2" fmla="*/ 102031 h 806881"/>
                  <a:gd name="connsiteX3" fmla="*/ 816762 w 817416"/>
                  <a:gd name="connsiteY3" fmla="*/ 6781 h 806881"/>
                  <a:gd name="connsiteX0" fmla="*/ 0 w 800754"/>
                  <a:gd name="connsiteY0" fmla="*/ 800100 h 800100"/>
                  <a:gd name="connsiteX1" fmla="*/ 785813 w 800754"/>
                  <a:gd name="connsiteY1" fmla="*/ 95250 h 800100"/>
                  <a:gd name="connsiteX2" fmla="*/ 800100 w 800754"/>
                  <a:gd name="connsiteY2" fmla="*/ 0 h 800100"/>
                  <a:gd name="connsiteX0" fmla="*/ 26305 w 827059"/>
                  <a:gd name="connsiteY0" fmla="*/ 800100 h 800100"/>
                  <a:gd name="connsiteX1" fmla="*/ 812118 w 827059"/>
                  <a:gd name="connsiteY1" fmla="*/ 95250 h 800100"/>
                  <a:gd name="connsiteX2" fmla="*/ 826405 w 827059"/>
                  <a:gd name="connsiteY2" fmla="*/ 0 h 800100"/>
                  <a:gd name="connsiteX0" fmla="*/ 15768 w 816522"/>
                  <a:gd name="connsiteY0" fmla="*/ 807918 h 807918"/>
                  <a:gd name="connsiteX1" fmla="*/ 801581 w 816522"/>
                  <a:gd name="connsiteY1" fmla="*/ 103068 h 807918"/>
                  <a:gd name="connsiteX2" fmla="*/ 815868 w 816522"/>
                  <a:gd name="connsiteY2" fmla="*/ 7818 h 807918"/>
                  <a:gd name="connsiteX0" fmla="*/ 14622 w 815376"/>
                  <a:gd name="connsiteY0" fmla="*/ 881826 h 881826"/>
                  <a:gd name="connsiteX1" fmla="*/ 800435 w 815376"/>
                  <a:gd name="connsiteY1" fmla="*/ 176976 h 881826"/>
                  <a:gd name="connsiteX2" fmla="*/ 814722 w 815376"/>
                  <a:gd name="connsiteY2" fmla="*/ 81726 h 881826"/>
                  <a:gd name="connsiteX0" fmla="*/ 14622 w 815376"/>
                  <a:gd name="connsiteY0" fmla="*/ 872540 h 872540"/>
                  <a:gd name="connsiteX1" fmla="*/ 800435 w 815376"/>
                  <a:gd name="connsiteY1" fmla="*/ 167690 h 872540"/>
                  <a:gd name="connsiteX2" fmla="*/ 814722 w 815376"/>
                  <a:gd name="connsiteY2" fmla="*/ 72440 h 872540"/>
                  <a:gd name="connsiteX0" fmla="*/ 14622 w 862426"/>
                  <a:gd name="connsiteY0" fmla="*/ 872540 h 872540"/>
                  <a:gd name="connsiteX1" fmla="*/ 800435 w 862426"/>
                  <a:gd name="connsiteY1" fmla="*/ 167690 h 872540"/>
                  <a:gd name="connsiteX2" fmla="*/ 862347 w 862426"/>
                  <a:gd name="connsiteY2" fmla="*/ 120065 h 872540"/>
                  <a:gd name="connsiteX0" fmla="*/ 14622 w 800435"/>
                  <a:gd name="connsiteY0" fmla="*/ 872540 h 872540"/>
                  <a:gd name="connsiteX1" fmla="*/ 800435 w 800435"/>
                  <a:gd name="connsiteY1" fmla="*/ 167690 h 872540"/>
                  <a:gd name="connsiteX0" fmla="*/ 15151 w 767626"/>
                  <a:gd name="connsiteY0" fmla="*/ 850419 h 850419"/>
                  <a:gd name="connsiteX1" fmla="*/ 767626 w 767626"/>
                  <a:gd name="connsiteY1" fmla="*/ 188432 h 850419"/>
                  <a:gd name="connsiteX0" fmla="*/ 4505 w 756980"/>
                  <a:gd name="connsiteY0" fmla="*/ 784074 h 784074"/>
                  <a:gd name="connsiteX1" fmla="*/ 756980 w 756980"/>
                  <a:gd name="connsiteY1" fmla="*/ 122087 h 78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6980" h="784074">
                    <a:moveTo>
                      <a:pt x="4505" y="784074"/>
                    </a:moveTo>
                    <a:cubicBezTo>
                      <a:pt x="-65146" y="-377183"/>
                      <a:pt x="695067" y="83986"/>
                      <a:pt x="756980" y="122087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9ECFDAF4-CE44-68E2-4721-3DDB14BE1404}"/>
                  </a:ext>
                </a:extLst>
              </p:cNvPr>
              <p:cNvSpPr/>
              <p:nvPr/>
            </p:nvSpPr>
            <p:spPr>
              <a:xfrm rot="21237501">
                <a:off x="4979944" y="2369710"/>
                <a:ext cx="733425" cy="90487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3B6ABAA-9BAD-EB87-3237-357A15E41E5D}"/>
                  </a:ext>
                </a:extLst>
              </p:cNvPr>
              <p:cNvSpPr/>
              <p:nvPr/>
            </p:nvSpPr>
            <p:spPr>
              <a:xfrm>
                <a:off x="5086350" y="2486026"/>
                <a:ext cx="285750" cy="4191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8">
                <a:extLst>
                  <a:ext uri="{FF2B5EF4-FFF2-40B4-BE49-F238E27FC236}">
                    <a16:creationId xmlns:a16="http://schemas.microsoft.com/office/drawing/2014/main" id="{301DA7EA-172E-A1C4-4ADF-77A7E3974AEB}"/>
                  </a:ext>
                </a:extLst>
              </p:cNvPr>
              <p:cNvSpPr/>
              <p:nvPr/>
            </p:nvSpPr>
            <p:spPr>
              <a:xfrm rot="21441304">
                <a:off x="5375412" y="2919758"/>
                <a:ext cx="179006" cy="147679"/>
              </a:xfrm>
              <a:custGeom>
                <a:avLst/>
                <a:gdLst>
                  <a:gd name="connsiteX0" fmla="*/ 0 w 285750"/>
                  <a:gd name="connsiteY0" fmla="*/ 209550 h 419100"/>
                  <a:gd name="connsiteX1" fmla="*/ 142875 w 285750"/>
                  <a:gd name="connsiteY1" fmla="*/ 0 h 419100"/>
                  <a:gd name="connsiteX2" fmla="*/ 285750 w 285750"/>
                  <a:gd name="connsiteY2" fmla="*/ 209550 h 419100"/>
                  <a:gd name="connsiteX3" fmla="*/ 142875 w 285750"/>
                  <a:gd name="connsiteY3" fmla="*/ 419100 h 419100"/>
                  <a:gd name="connsiteX4" fmla="*/ 0 w 285750"/>
                  <a:gd name="connsiteY4" fmla="*/ 209550 h 419100"/>
                  <a:gd name="connsiteX0" fmla="*/ 0 w 285750"/>
                  <a:gd name="connsiteY0" fmla="*/ 209550 h 235743"/>
                  <a:gd name="connsiteX1" fmla="*/ 142875 w 285750"/>
                  <a:gd name="connsiteY1" fmla="*/ 0 h 235743"/>
                  <a:gd name="connsiteX2" fmla="*/ 285750 w 285750"/>
                  <a:gd name="connsiteY2" fmla="*/ 209550 h 235743"/>
                  <a:gd name="connsiteX3" fmla="*/ 0 w 285750"/>
                  <a:gd name="connsiteY3" fmla="*/ 209550 h 23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235743">
                    <a:moveTo>
                      <a:pt x="0" y="209550"/>
                    </a:moveTo>
                    <a:cubicBezTo>
                      <a:pt x="0" y="93819"/>
                      <a:pt x="63967" y="0"/>
                      <a:pt x="142875" y="0"/>
                    </a:cubicBezTo>
                    <a:cubicBezTo>
                      <a:pt x="221783" y="0"/>
                      <a:pt x="285750" y="93819"/>
                      <a:pt x="285750" y="209550"/>
                    </a:cubicBezTo>
                    <a:cubicBezTo>
                      <a:pt x="261938" y="244475"/>
                      <a:pt x="23812" y="244475"/>
                      <a:pt x="0" y="20955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8">
                <a:extLst>
                  <a:ext uri="{FF2B5EF4-FFF2-40B4-BE49-F238E27FC236}">
                    <a16:creationId xmlns:a16="http://schemas.microsoft.com/office/drawing/2014/main" id="{86D15F5D-1646-7A77-4258-1115726FDC4F}"/>
                  </a:ext>
                </a:extLst>
              </p:cNvPr>
              <p:cNvSpPr/>
              <p:nvPr/>
            </p:nvSpPr>
            <p:spPr>
              <a:xfrm rot="13578583">
                <a:off x="3555450" y="3136267"/>
                <a:ext cx="1228989" cy="733042"/>
              </a:xfrm>
              <a:custGeom>
                <a:avLst/>
                <a:gdLst>
                  <a:gd name="connsiteX0" fmla="*/ 0 w 285750"/>
                  <a:gd name="connsiteY0" fmla="*/ 209550 h 419100"/>
                  <a:gd name="connsiteX1" fmla="*/ 142875 w 285750"/>
                  <a:gd name="connsiteY1" fmla="*/ 0 h 419100"/>
                  <a:gd name="connsiteX2" fmla="*/ 285750 w 285750"/>
                  <a:gd name="connsiteY2" fmla="*/ 209550 h 419100"/>
                  <a:gd name="connsiteX3" fmla="*/ 142875 w 285750"/>
                  <a:gd name="connsiteY3" fmla="*/ 419100 h 419100"/>
                  <a:gd name="connsiteX4" fmla="*/ 0 w 285750"/>
                  <a:gd name="connsiteY4" fmla="*/ 209550 h 419100"/>
                  <a:gd name="connsiteX0" fmla="*/ 0 w 285750"/>
                  <a:gd name="connsiteY0" fmla="*/ 209550 h 235743"/>
                  <a:gd name="connsiteX1" fmla="*/ 142875 w 285750"/>
                  <a:gd name="connsiteY1" fmla="*/ 0 h 235743"/>
                  <a:gd name="connsiteX2" fmla="*/ 285750 w 285750"/>
                  <a:gd name="connsiteY2" fmla="*/ 209550 h 235743"/>
                  <a:gd name="connsiteX3" fmla="*/ 0 w 285750"/>
                  <a:gd name="connsiteY3" fmla="*/ 209550 h 235743"/>
                  <a:gd name="connsiteX0" fmla="*/ 0 w 314939"/>
                  <a:gd name="connsiteY0" fmla="*/ 218662 h 240747"/>
                  <a:gd name="connsiteX1" fmla="*/ 172064 w 314939"/>
                  <a:gd name="connsiteY1" fmla="*/ 17 h 240747"/>
                  <a:gd name="connsiteX2" fmla="*/ 314939 w 314939"/>
                  <a:gd name="connsiteY2" fmla="*/ 209567 h 240747"/>
                  <a:gd name="connsiteX3" fmla="*/ 0 w 314939"/>
                  <a:gd name="connsiteY3" fmla="*/ 218662 h 240747"/>
                  <a:gd name="connsiteX0" fmla="*/ 15660 w 330599"/>
                  <a:gd name="connsiteY0" fmla="*/ 218662 h 259673"/>
                  <a:gd name="connsiteX1" fmla="*/ 187724 w 330599"/>
                  <a:gd name="connsiteY1" fmla="*/ 17 h 259673"/>
                  <a:gd name="connsiteX2" fmla="*/ 330599 w 330599"/>
                  <a:gd name="connsiteY2" fmla="*/ 209567 h 259673"/>
                  <a:gd name="connsiteX3" fmla="*/ 15660 w 330599"/>
                  <a:gd name="connsiteY3" fmla="*/ 218662 h 259673"/>
                  <a:gd name="connsiteX0" fmla="*/ 30772 w 345711"/>
                  <a:gd name="connsiteY0" fmla="*/ 219018 h 230820"/>
                  <a:gd name="connsiteX1" fmla="*/ 31405 w 345711"/>
                  <a:gd name="connsiteY1" fmla="*/ 160253 h 230820"/>
                  <a:gd name="connsiteX2" fmla="*/ 202836 w 345711"/>
                  <a:gd name="connsiteY2" fmla="*/ 373 h 230820"/>
                  <a:gd name="connsiteX3" fmla="*/ 345711 w 345711"/>
                  <a:gd name="connsiteY3" fmla="*/ 209923 h 230820"/>
                  <a:gd name="connsiteX4" fmla="*/ 30772 w 345711"/>
                  <a:gd name="connsiteY4" fmla="*/ 219018 h 230820"/>
                  <a:gd name="connsiteX0" fmla="*/ 316960 w 316960"/>
                  <a:gd name="connsiteY0" fmla="*/ 209920 h 218422"/>
                  <a:gd name="connsiteX1" fmla="*/ 2654 w 316960"/>
                  <a:gd name="connsiteY1" fmla="*/ 160250 h 218422"/>
                  <a:gd name="connsiteX2" fmla="*/ 174085 w 316960"/>
                  <a:gd name="connsiteY2" fmla="*/ 370 h 218422"/>
                  <a:gd name="connsiteX3" fmla="*/ 316960 w 316960"/>
                  <a:gd name="connsiteY3" fmla="*/ 209920 h 218422"/>
                  <a:gd name="connsiteX0" fmla="*/ 321245 w 321245"/>
                  <a:gd name="connsiteY0" fmla="*/ 209561 h 236800"/>
                  <a:gd name="connsiteX1" fmla="*/ 2595 w 321245"/>
                  <a:gd name="connsiteY1" fmla="*/ 216435 h 236800"/>
                  <a:gd name="connsiteX2" fmla="*/ 178370 w 321245"/>
                  <a:gd name="connsiteY2" fmla="*/ 11 h 236800"/>
                  <a:gd name="connsiteX3" fmla="*/ 321245 w 321245"/>
                  <a:gd name="connsiteY3" fmla="*/ 209561 h 236800"/>
                  <a:gd name="connsiteX0" fmla="*/ 321170 w 321170"/>
                  <a:gd name="connsiteY0" fmla="*/ 223161 h 250400"/>
                  <a:gd name="connsiteX1" fmla="*/ 2520 w 321170"/>
                  <a:gd name="connsiteY1" fmla="*/ 230035 h 250400"/>
                  <a:gd name="connsiteX2" fmla="*/ 183270 w 321170"/>
                  <a:gd name="connsiteY2" fmla="*/ 8 h 250400"/>
                  <a:gd name="connsiteX3" fmla="*/ 321170 w 321170"/>
                  <a:gd name="connsiteY3" fmla="*/ 223161 h 250400"/>
                  <a:gd name="connsiteX0" fmla="*/ 321170 w 336045"/>
                  <a:gd name="connsiteY0" fmla="*/ 223162 h 289421"/>
                  <a:gd name="connsiteX1" fmla="*/ 2520 w 336045"/>
                  <a:gd name="connsiteY1" fmla="*/ 230036 h 289421"/>
                  <a:gd name="connsiteX2" fmla="*/ 183270 w 336045"/>
                  <a:gd name="connsiteY2" fmla="*/ 9 h 289421"/>
                  <a:gd name="connsiteX3" fmla="*/ 321170 w 336045"/>
                  <a:gd name="connsiteY3" fmla="*/ 223162 h 289421"/>
                  <a:gd name="connsiteX0" fmla="*/ 320350 w 340832"/>
                  <a:gd name="connsiteY0" fmla="*/ 223162 h 249445"/>
                  <a:gd name="connsiteX1" fmla="*/ 307035 w 340832"/>
                  <a:gd name="connsiteY1" fmla="*/ 232595 h 249445"/>
                  <a:gd name="connsiteX2" fmla="*/ 1700 w 340832"/>
                  <a:gd name="connsiteY2" fmla="*/ 230036 h 249445"/>
                  <a:gd name="connsiteX3" fmla="*/ 182450 w 340832"/>
                  <a:gd name="connsiteY3" fmla="*/ 9 h 249445"/>
                  <a:gd name="connsiteX4" fmla="*/ 320350 w 340832"/>
                  <a:gd name="connsiteY4" fmla="*/ 223162 h 249445"/>
                  <a:gd name="connsiteX0" fmla="*/ 182428 w 312397"/>
                  <a:gd name="connsiteY0" fmla="*/ 1 h 261254"/>
                  <a:gd name="connsiteX1" fmla="*/ 307013 w 312397"/>
                  <a:gd name="connsiteY1" fmla="*/ 232587 h 261254"/>
                  <a:gd name="connsiteX2" fmla="*/ 1678 w 312397"/>
                  <a:gd name="connsiteY2" fmla="*/ 230028 h 261254"/>
                  <a:gd name="connsiteX3" fmla="*/ 182428 w 312397"/>
                  <a:gd name="connsiteY3" fmla="*/ 1 h 261254"/>
                  <a:gd name="connsiteX0" fmla="*/ 182428 w 312397"/>
                  <a:gd name="connsiteY0" fmla="*/ 1 h 292025"/>
                  <a:gd name="connsiteX1" fmla="*/ 307013 w 312397"/>
                  <a:gd name="connsiteY1" fmla="*/ 232587 h 292025"/>
                  <a:gd name="connsiteX2" fmla="*/ 1678 w 312397"/>
                  <a:gd name="connsiteY2" fmla="*/ 230028 h 292025"/>
                  <a:gd name="connsiteX3" fmla="*/ 182428 w 312397"/>
                  <a:gd name="connsiteY3" fmla="*/ 1 h 292025"/>
                  <a:gd name="connsiteX0" fmla="*/ 182428 w 314655"/>
                  <a:gd name="connsiteY0" fmla="*/ 150 h 292174"/>
                  <a:gd name="connsiteX1" fmla="*/ 307013 w 314655"/>
                  <a:gd name="connsiteY1" fmla="*/ 232736 h 292174"/>
                  <a:gd name="connsiteX2" fmla="*/ 1678 w 314655"/>
                  <a:gd name="connsiteY2" fmla="*/ 230177 h 292174"/>
                  <a:gd name="connsiteX3" fmla="*/ 182428 w 314655"/>
                  <a:gd name="connsiteY3" fmla="*/ 150 h 29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655" h="292174">
                    <a:moveTo>
                      <a:pt x="182428" y="150"/>
                    </a:moveTo>
                    <a:cubicBezTo>
                      <a:pt x="274613" y="-6265"/>
                      <a:pt x="337138" y="194398"/>
                      <a:pt x="307013" y="232736"/>
                    </a:cubicBezTo>
                    <a:cubicBezTo>
                      <a:pt x="245197" y="344703"/>
                      <a:pt x="20758" y="271686"/>
                      <a:pt x="1678" y="230177"/>
                    </a:cubicBezTo>
                    <a:cubicBezTo>
                      <a:pt x="-17402" y="188668"/>
                      <a:pt x="131539" y="-276"/>
                      <a:pt x="182428" y="15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182C3826-5288-E790-775C-BC9C2A6626AA}"/>
                  </a:ext>
                </a:extLst>
              </p:cNvPr>
              <p:cNvGrpSpPr/>
              <p:nvPr/>
            </p:nvGrpSpPr>
            <p:grpSpPr>
              <a:xfrm>
                <a:off x="5242559" y="3855720"/>
                <a:ext cx="1211581" cy="2693599"/>
                <a:chOff x="5242559" y="3855720"/>
                <a:chExt cx="1211581" cy="2693599"/>
              </a:xfrm>
            </p:grpSpPr>
            <p:sp>
              <p:nvSpPr>
                <p:cNvPr id="209" name="Rectangle 14">
                  <a:extLst>
                    <a:ext uri="{FF2B5EF4-FFF2-40B4-BE49-F238E27FC236}">
                      <a16:creationId xmlns:a16="http://schemas.microsoft.com/office/drawing/2014/main" id="{455A87E5-4C0D-046F-B7AF-35AE2EEEB3F2}"/>
                    </a:ext>
                  </a:extLst>
                </p:cNvPr>
                <p:cNvSpPr/>
                <p:nvPr/>
              </p:nvSpPr>
              <p:spPr>
                <a:xfrm>
                  <a:off x="5242559" y="3855720"/>
                  <a:ext cx="1211581" cy="269359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1581" h="2693599">
                      <a:moveTo>
                        <a:pt x="0" y="0"/>
                      </a:moveTo>
                      <a:lnTo>
                        <a:pt x="1211581" y="167640"/>
                      </a:lnTo>
                      <a:cubicBezTo>
                        <a:pt x="712894" y="2559732"/>
                        <a:pt x="1044788" y="1812383"/>
                        <a:pt x="980441" y="2634755"/>
                      </a:cubicBezTo>
                      <a:cubicBezTo>
                        <a:pt x="675641" y="2723655"/>
                        <a:pt x="383540" y="2698255"/>
                        <a:pt x="154940" y="2647455"/>
                      </a:cubicBezTo>
                      <a:cubicBezTo>
                        <a:pt x="131233" y="1764970"/>
                        <a:pt x="610447" y="2665565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4567CF5D-190C-9EF1-4AE2-C96DC3C24E21}"/>
                    </a:ext>
                  </a:extLst>
                </p:cNvPr>
                <p:cNvSpPr/>
                <p:nvPr/>
              </p:nvSpPr>
              <p:spPr>
                <a:xfrm>
                  <a:off x="5395910" y="6247891"/>
                  <a:ext cx="834304" cy="298093"/>
                </a:xfrm>
                <a:custGeom>
                  <a:avLst/>
                  <a:gdLst>
                    <a:gd name="connsiteX0" fmla="*/ 11730 w 834304"/>
                    <a:gd name="connsiteY0" fmla="*/ 0 h 298093"/>
                    <a:gd name="connsiteX1" fmla="*/ 834304 w 834304"/>
                    <a:gd name="connsiteY1" fmla="*/ 0 h 298093"/>
                    <a:gd name="connsiteX2" fmla="*/ 834083 w 834304"/>
                    <a:gd name="connsiteY2" fmla="*/ 102300 h 298093"/>
                    <a:gd name="connsiteX3" fmla="*/ 826362 w 834304"/>
                    <a:gd name="connsiteY3" fmla="*/ 239249 h 298093"/>
                    <a:gd name="connsiteX4" fmla="*/ 861 w 834304"/>
                    <a:gd name="connsiteY4" fmla="*/ 251949 h 298093"/>
                    <a:gd name="connsiteX5" fmla="*/ 6142 w 834304"/>
                    <a:gd name="connsiteY5" fmla="*/ 46357 h 298093"/>
                    <a:gd name="connsiteX6" fmla="*/ 11730 w 834304"/>
                    <a:gd name="connsiteY6" fmla="*/ 0 h 298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4304" h="298093">
                      <a:moveTo>
                        <a:pt x="11730" y="0"/>
                      </a:moveTo>
                      <a:lnTo>
                        <a:pt x="834304" y="0"/>
                      </a:lnTo>
                      <a:lnTo>
                        <a:pt x="834083" y="102300"/>
                      </a:lnTo>
                      <a:cubicBezTo>
                        <a:pt x="832858" y="142584"/>
                        <a:pt x="830384" y="187851"/>
                        <a:pt x="826362" y="239249"/>
                      </a:cubicBezTo>
                      <a:cubicBezTo>
                        <a:pt x="521562" y="328149"/>
                        <a:pt x="229461" y="302749"/>
                        <a:pt x="861" y="251949"/>
                      </a:cubicBezTo>
                      <a:cubicBezTo>
                        <a:pt x="-1361" y="169216"/>
                        <a:pt x="836" y="102155"/>
                        <a:pt x="6142" y="46357"/>
                      </a:cubicBezTo>
                      <a:lnTo>
                        <a:pt x="1173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1" name="Rectangle 30">
                <a:extLst>
                  <a:ext uri="{FF2B5EF4-FFF2-40B4-BE49-F238E27FC236}">
                    <a16:creationId xmlns:a16="http://schemas.microsoft.com/office/drawing/2014/main" id="{3B9EC8A8-D3C6-8D42-217B-EF282926C804}"/>
                  </a:ext>
                </a:extLst>
              </p:cNvPr>
              <p:cNvSpPr/>
              <p:nvPr/>
            </p:nvSpPr>
            <p:spPr>
              <a:xfrm rot="1874019">
                <a:off x="3494358" y="1280790"/>
                <a:ext cx="1000153" cy="496832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153" h="496832">
                    <a:moveTo>
                      <a:pt x="10160" y="0"/>
                    </a:moveTo>
                    <a:lnTo>
                      <a:pt x="1000153" y="74052"/>
                    </a:lnTo>
                    <a:lnTo>
                      <a:pt x="1000153" y="416195"/>
                    </a:lnTo>
                    <a:lnTo>
                      <a:pt x="0" y="496832"/>
                    </a:lnTo>
                    <a:lnTo>
                      <a:pt x="1016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30">
                <a:extLst>
                  <a:ext uri="{FF2B5EF4-FFF2-40B4-BE49-F238E27FC236}">
                    <a16:creationId xmlns:a16="http://schemas.microsoft.com/office/drawing/2014/main" id="{530546FD-C379-620D-568F-926FDEA8B6C7}"/>
                  </a:ext>
                </a:extLst>
              </p:cNvPr>
              <p:cNvSpPr/>
              <p:nvPr/>
            </p:nvSpPr>
            <p:spPr>
              <a:xfrm rot="2900896">
                <a:off x="3823506" y="812049"/>
                <a:ext cx="1000153" cy="496832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153" h="496832">
                    <a:moveTo>
                      <a:pt x="10160" y="0"/>
                    </a:moveTo>
                    <a:lnTo>
                      <a:pt x="1000153" y="74052"/>
                    </a:lnTo>
                    <a:lnTo>
                      <a:pt x="1000153" y="416195"/>
                    </a:lnTo>
                    <a:lnTo>
                      <a:pt x="0" y="496832"/>
                    </a:lnTo>
                    <a:lnTo>
                      <a:pt x="1016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30">
                <a:extLst>
                  <a:ext uri="{FF2B5EF4-FFF2-40B4-BE49-F238E27FC236}">
                    <a16:creationId xmlns:a16="http://schemas.microsoft.com/office/drawing/2014/main" id="{F29B44EC-7C10-B7D3-8992-1879CE8ED45C}"/>
                  </a:ext>
                </a:extLst>
              </p:cNvPr>
              <p:cNvSpPr/>
              <p:nvPr/>
            </p:nvSpPr>
            <p:spPr>
              <a:xfrm rot="3697295">
                <a:off x="4464296" y="407526"/>
                <a:ext cx="817731" cy="62531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6194" h="495108">
                    <a:moveTo>
                      <a:pt x="329923" y="0"/>
                    </a:moveTo>
                    <a:lnTo>
                      <a:pt x="1216194" y="112797"/>
                    </a:lnTo>
                    <a:lnTo>
                      <a:pt x="1196903" y="495108"/>
                    </a:lnTo>
                    <a:lnTo>
                      <a:pt x="0" y="473446"/>
                    </a:lnTo>
                    <a:lnTo>
                      <a:pt x="3299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30">
                <a:extLst>
                  <a:ext uri="{FF2B5EF4-FFF2-40B4-BE49-F238E27FC236}">
                    <a16:creationId xmlns:a16="http://schemas.microsoft.com/office/drawing/2014/main" id="{91A54E09-59F9-4F31-02D0-13664C481AF0}"/>
                  </a:ext>
                </a:extLst>
              </p:cNvPr>
              <p:cNvSpPr/>
              <p:nvPr/>
            </p:nvSpPr>
            <p:spPr>
              <a:xfrm rot="5400000">
                <a:off x="5138816" y="319070"/>
                <a:ext cx="817731" cy="62531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6194" h="495108">
                    <a:moveTo>
                      <a:pt x="329923" y="0"/>
                    </a:moveTo>
                    <a:lnTo>
                      <a:pt x="1216194" y="112797"/>
                    </a:lnTo>
                    <a:lnTo>
                      <a:pt x="1196903" y="495108"/>
                    </a:lnTo>
                    <a:lnTo>
                      <a:pt x="0" y="473446"/>
                    </a:lnTo>
                    <a:lnTo>
                      <a:pt x="3299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30">
                <a:extLst>
                  <a:ext uri="{FF2B5EF4-FFF2-40B4-BE49-F238E27FC236}">
                    <a16:creationId xmlns:a16="http://schemas.microsoft.com/office/drawing/2014/main" id="{90D91ABD-2BA6-E7D3-2368-1B894A82479A}"/>
                  </a:ext>
                </a:extLst>
              </p:cNvPr>
              <p:cNvSpPr/>
              <p:nvPr/>
            </p:nvSpPr>
            <p:spPr>
              <a:xfrm rot="6450144">
                <a:off x="5780299" y="452601"/>
                <a:ext cx="817731" cy="62531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6194" h="495108">
                    <a:moveTo>
                      <a:pt x="329923" y="0"/>
                    </a:moveTo>
                    <a:lnTo>
                      <a:pt x="1216194" y="112797"/>
                    </a:lnTo>
                    <a:lnTo>
                      <a:pt x="1196903" y="495108"/>
                    </a:lnTo>
                    <a:lnTo>
                      <a:pt x="0" y="473446"/>
                    </a:lnTo>
                    <a:lnTo>
                      <a:pt x="3299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30">
                <a:extLst>
                  <a:ext uri="{FF2B5EF4-FFF2-40B4-BE49-F238E27FC236}">
                    <a16:creationId xmlns:a16="http://schemas.microsoft.com/office/drawing/2014/main" id="{517E0DF6-D1D4-5749-2F37-1FC888EB9A6C}"/>
                  </a:ext>
                </a:extLst>
              </p:cNvPr>
              <p:cNvSpPr/>
              <p:nvPr/>
            </p:nvSpPr>
            <p:spPr>
              <a:xfrm rot="553824">
                <a:off x="3634707" y="1897034"/>
                <a:ext cx="708760" cy="265405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10160 w 1000153"/>
                  <a:gd name="connsiteY0" fmla="*/ 0 h 564628"/>
                  <a:gd name="connsiteX1" fmla="*/ 1000153 w 1000153"/>
                  <a:gd name="connsiteY1" fmla="*/ 74052 h 564628"/>
                  <a:gd name="connsiteX2" fmla="*/ 1000153 w 1000153"/>
                  <a:gd name="connsiteY2" fmla="*/ 416195 h 564628"/>
                  <a:gd name="connsiteX3" fmla="*/ 0 w 1000153"/>
                  <a:gd name="connsiteY3" fmla="*/ 496832 h 564628"/>
                  <a:gd name="connsiteX4" fmla="*/ 10160 w 1000153"/>
                  <a:gd name="connsiteY4" fmla="*/ 0 h 564628"/>
                  <a:gd name="connsiteX0" fmla="*/ 10160 w 1000153"/>
                  <a:gd name="connsiteY0" fmla="*/ 0 h 594015"/>
                  <a:gd name="connsiteX1" fmla="*/ 1000153 w 1000153"/>
                  <a:gd name="connsiteY1" fmla="*/ 74052 h 594015"/>
                  <a:gd name="connsiteX2" fmla="*/ 1000153 w 1000153"/>
                  <a:gd name="connsiteY2" fmla="*/ 416195 h 594015"/>
                  <a:gd name="connsiteX3" fmla="*/ 0 w 1000153"/>
                  <a:gd name="connsiteY3" fmla="*/ 496832 h 594015"/>
                  <a:gd name="connsiteX4" fmla="*/ 10160 w 1000153"/>
                  <a:gd name="connsiteY4" fmla="*/ 0 h 59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153" h="594015">
                    <a:moveTo>
                      <a:pt x="10160" y="0"/>
                    </a:moveTo>
                    <a:lnTo>
                      <a:pt x="1000153" y="74052"/>
                    </a:lnTo>
                    <a:lnTo>
                      <a:pt x="1000153" y="416195"/>
                    </a:lnTo>
                    <a:cubicBezTo>
                      <a:pt x="669954" y="580480"/>
                      <a:pt x="332855" y="677431"/>
                      <a:pt x="0" y="496832"/>
                    </a:cubicBezTo>
                    <a:lnTo>
                      <a:pt x="1016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CEFBF65-AF4D-08FC-AAAE-15C29DBEE9E6}"/>
                  </a:ext>
                </a:extLst>
              </p:cNvPr>
              <p:cNvGrpSpPr/>
              <p:nvPr/>
            </p:nvGrpSpPr>
            <p:grpSpPr>
              <a:xfrm>
                <a:off x="6900125" y="4738285"/>
                <a:ext cx="935191" cy="1684809"/>
                <a:chOff x="6900125" y="4738285"/>
                <a:chExt cx="935191" cy="1684809"/>
              </a:xfrm>
            </p:grpSpPr>
            <p:sp>
              <p:nvSpPr>
                <p:cNvPr id="207" name="Rectangle 14">
                  <a:extLst>
                    <a:ext uri="{FF2B5EF4-FFF2-40B4-BE49-F238E27FC236}">
                      <a16:creationId xmlns:a16="http://schemas.microsoft.com/office/drawing/2014/main" id="{641C6896-91D1-5648-FE24-141B15AACB89}"/>
                    </a:ext>
                  </a:extLst>
                </p:cNvPr>
                <p:cNvSpPr/>
                <p:nvPr/>
              </p:nvSpPr>
              <p:spPr>
                <a:xfrm>
                  <a:off x="6900125" y="4738285"/>
                  <a:ext cx="935191" cy="168480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068706"/>
                    <a:gd name="connsiteY0" fmla="*/ 0 h 2655499"/>
                    <a:gd name="connsiteX1" fmla="*/ 1068706 w 1068706"/>
                    <a:gd name="connsiteY1" fmla="*/ 129540 h 2655499"/>
                    <a:gd name="connsiteX2" fmla="*/ 837566 w 1068706"/>
                    <a:gd name="connsiteY2" fmla="*/ 2596655 h 2655499"/>
                    <a:gd name="connsiteX3" fmla="*/ 12065 w 1068706"/>
                    <a:gd name="connsiteY3" fmla="*/ 2609355 h 2655499"/>
                    <a:gd name="connsiteX4" fmla="*/ 0 w 1068706"/>
                    <a:gd name="connsiteY4" fmla="*/ 0 h 2655499"/>
                    <a:gd name="connsiteX0" fmla="*/ 36179 w 1057260"/>
                    <a:gd name="connsiteY0" fmla="*/ 127635 h 2525959"/>
                    <a:gd name="connsiteX1" fmla="*/ 1057260 w 1057260"/>
                    <a:gd name="connsiteY1" fmla="*/ 0 h 2525959"/>
                    <a:gd name="connsiteX2" fmla="*/ 826120 w 1057260"/>
                    <a:gd name="connsiteY2" fmla="*/ 2467115 h 2525959"/>
                    <a:gd name="connsiteX3" fmla="*/ 619 w 1057260"/>
                    <a:gd name="connsiteY3" fmla="*/ 2479815 h 2525959"/>
                    <a:gd name="connsiteX4" fmla="*/ 36179 w 1057260"/>
                    <a:gd name="connsiteY4" fmla="*/ 127635 h 2525959"/>
                    <a:gd name="connsiteX0" fmla="*/ 36266 w 1057347"/>
                    <a:gd name="connsiteY0" fmla="*/ 127635 h 2525959"/>
                    <a:gd name="connsiteX1" fmla="*/ 1057347 w 1057347"/>
                    <a:gd name="connsiteY1" fmla="*/ 0 h 2525959"/>
                    <a:gd name="connsiteX2" fmla="*/ 826207 w 1057347"/>
                    <a:gd name="connsiteY2" fmla="*/ 2467115 h 2525959"/>
                    <a:gd name="connsiteX3" fmla="*/ 706 w 1057347"/>
                    <a:gd name="connsiteY3" fmla="*/ 2479815 h 2525959"/>
                    <a:gd name="connsiteX4" fmla="*/ 36266 w 1057347"/>
                    <a:gd name="connsiteY4" fmla="*/ 127635 h 2525959"/>
                    <a:gd name="connsiteX0" fmla="*/ 226596 w 1057177"/>
                    <a:gd name="connsiteY0" fmla="*/ 184785 h 2525959"/>
                    <a:gd name="connsiteX1" fmla="*/ 1057177 w 1057177"/>
                    <a:gd name="connsiteY1" fmla="*/ 0 h 2525959"/>
                    <a:gd name="connsiteX2" fmla="*/ 826037 w 1057177"/>
                    <a:gd name="connsiteY2" fmla="*/ 2467115 h 2525959"/>
                    <a:gd name="connsiteX3" fmla="*/ 536 w 1057177"/>
                    <a:gd name="connsiteY3" fmla="*/ 2479815 h 2525959"/>
                    <a:gd name="connsiteX4" fmla="*/ 226596 w 1057177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0 w 1097281"/>
                    <a:gd name="connsiteY0" fmla="*/ 375285 h 2525959"/>
                    <a:gd name="connsiteX1" fmla="*/ 1097281 w 1097281"/>
                    <a:gd name="connsiteY1" fmla="*/ 0 h 2525959"/>
                    <a:gd name="connsiteX2" fmla="*/ 866141 w 1097281"/>
                    <a:gd name="connsiteY2" fmla="*/ 2467115 h 2525959"/>
                    <a:gd name="connsiteX3" fmla="*/ 40640 w 1097281"/>
                    <a:gd name="connsiteY3" fmla="*/ 2479815 h 2525959"/>
                    <a:gd name="connsiteX4" fmla="*/ 0 w 1097281"/>
                    <a:gd name="connsiteY4" fmla="*/ 375285 h 2525959"/>
                    <a:gd name="connsiteX0" fmla="*/ 18004 w 1058135"/>
                    <a:gd name="connsiteY0" fmla="*/ 889635 h 2525959"/>
                    <a:gd name="connsiteX1" fmla="*/ 1058135 w 1058135"/>
                    <a:gd name="connsiteY1" fmla="*/ 0 h 2525959"/>
                    <a:gd name="connsiteX2" fmla="*/ 826995 w 1058135"/>
                    <a:gd name="connsiteY2" fmla="*/ 2467115 h 2525959"/>
                    <a:gd name="connsiteX3" fmla="*/ 1494 w 1058135"/>
                    <a:gd name="connsiteY3" fmla="*/ 2479815 h 2525959"/>
                    <a:gd name="connsiteX4" fmla="*/ 18004 w 1058135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022351"/>
                    <a:gd name="connsiteY0" fmla="*/ 304165 h 1870639"/>
                    <a:gd name="connsiteX1" fmla="*/ 1022351 w 1022351"/>
                    <a:gd name="connsiteY1" fmla="*/ 0 h 1870639"/>
                    <a:gd name="connsiteX2" fmla="*/ 897891 w 1022351"/>
                    <a:gd name="connsiteY2" fmla="*/ 1811795 h 1870639"/>
                    <a:gd name="connsiteX3" fmla="*/ 72390 w 1022351"/>
                    <a:gd name="connsiteY3" fmla="*/ 1824495 h 1870639"/>
                    <a:gd name="connsiteX4" fmla="*/ 0 w 1022351"/>
                    <a:gd name="connsiteY4" fmla="*/ 304165 h 1870639"/>
                    <a:gd name="connsiteX0" fmla="*/ 0 w 961391"/>
                    <a:gd name="connsiteY0" fmla="*/ 205105 h 1771579"/>
                    <a:gd name="connsiteX1" fmla="*/ 961391 w 961391"/>
                    <a:gd name="connsiteY1" fmla="*/ 0 h 1771579"/>
                    <a:gd name="connsiteX2" fmla="*/ 897891 w 961391"/>
                    <a:gd name="connsiteY2" fmla="*/ 1712735 h 1771579"/>
                    <a:gd name="connsiteX3" fmla="*/ 72390 w 961391"/>
                    <a:gd name="connsiteY3" fmla="*/ 1725435 h 1771579"/>
                    <a:gd name="connsiteX4" fmla="*/ 0 w 961391"/>
                    <a:gd name="connsiteY4" fmla="*/ 205105 h 1771579"/>
                    <a:gd name="connsiteX0" fmla="*/ 0 w 961391"/>
                    <a:gd name="connsiteY0" fmla="*/ 205105 h 1743120"/>
                    <a:gd name="connsiteX1" fmla="*/ 961391 w 961391"/>
                    <a:gd name="connsiteY1" fmla="*/ 0 h 1743120"/>
                    <a:gd name="connsiteX2" fmla="*/ 783591 w 961391"/>
                    <a:gd name="connsiteY2" fmla="*/ 1621295 h 1743120"/>
                    <a:gd name="connsiteX3" fmla="*/ 72390 w 961391"/>
                    <a:gd name="connsiteY3" fmla="*/ 1725435 h 1743120"/>
                    <a:gd name="connsiteX4" fmla="*/ 0 w 961391"/>
                    <a:gd name="connsiteY4" fmla="*/ 205105 h 1743120"/>
                    <a:gd name="connsiteX0" fmla="*/ 0 w 961391"/>
                    <a:gd name="connsiteY0" fmla="*/ 205105 h 1752633"/>
                    <a:gd name="connsiteX1" fmla="*/ 961391 w 961391"/>
                    <a:gd name="connsiteY1" fmla="*/ 0 h 1752633"/>
                    <a:gd name="connsiteX2" fmla="*/ 783591 w 961391"/>
                    <a:gd name="connsiteY2" fmla="*/ 1621295 h 1752633"/>
                    <a:gd name="connsiteX3" fmla="*/ 72390 w 961391"/>
                    <a:gd name="connsiteY3" fmla="*/ 1725435 h 1752633"/>
                    <a:gd name="connsiteX4" fmla="*/ 0 w 961391"/>
                    <a:gd name="connsiteY4" fmla="*/ 205105 h 1752633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40943"/>
                    <a:gd name="connsiteX1" fmla="*/ 961391 w 961391"/>
                    <a:gd name="connsiteY1" fmla="*/ 0 h 1740943"/>
                    <a:gd name="connsiteX2" fmla="*/ 783591 w 961391"/>
                    <a:gd name="connsiteY2" fmla="*/ 1621295 h 1740943"/>
                    <a:gd name="connsiteX3" fmla="*/ 64770 w 961391"/>
                    <a:gd name="connsiteY3" fmla="*/ 1679715 h 1740943"/>
                    <a:gd name="connsiteX4" fmla="*/ 0 w 961391"/>
                    <a:gd name="connsiteY4" fmla="*/ 205105 h 1740943"/>
                    <a:gd name="connsiteX0" fmla="*/ 0 w 961391"/>
                    <a:gd name="connsiteY0" fmla="*/ 205105 h 1751484"/>
                    <a:gd name="connsiteX1" fmla="*/ 961391 w 961391"/>
                    <a:gd name="connsiteY1" fmla="*/ 0 h 1751484"/>
                    <a:gd name="connsiteX2" fmla="*/ 783591 w 961391"/>
                    <a:gd name="connsiteY2" fmla="*/ 1621295 h 1751484"/>
                    <a:gd name="connsiteX3" fmla="*/ 64770 w 961391"/>
                    <a:gd name="connsiteY3" fmla="*/ 1679715 h 1751484"/>
                    <a:gd name="connsiteX4" fmla="*/ 0 w 961391"/>
                    <a:gd name="connsiteY4" fmla="*/ 205105 h 1751484"/>
                    <a:gd name="connsiteX0" fmla="*/ 0 w 789108"/>
                    <a:gd name="connsiteY0" fmla="*/ 205105 h 1751484"/>
                    <a:gd name="connsiteX1" fmla="*/ 732791 w 789108"/>
                    <a:gd name="connsiteY1" fmla="*/ 0 h 1751484"/>
                    <a:gd name="connsiteX2" fmla="*/ 783591 w 789108"/>
                    <a:gd name="connsiteY2" fmla="*/ 1621295 h 1751484"/>
                    <a:gd name="connsiteX3" fmla="*/ 64770 w 789108"/>
                    <a:gd name="connsiteY3" fmla="*/ 1679715 h 1751484"/>
                    <a:gd name="connsiteX4" fmla="*/ 0 w 789108"/>
                    <a:gd name="connsiteY4" fmla="*/ 205105 h 1751484"/>
                    <a:gd name="connsiteX0" fmla="*/ 0 w 932333"/>
                    <a:gd name="connsiteY0" fmla="*/ 205105 h 1751484"/>
                    <a:gd name="connsiteX1" fmla="*/ 732791 w 932333"/>
                    <a:gd name="connsiteY1" fmla="*/ 0 h 1751484"/>
                    <a:gd name="connsiteX2" fmla="*/ 783591 w 932333"/>
                    <a:gd name="connsiteY2" fmla="*/ 1621295 h 1751484"/>
                    <a:gd name="connsiteX3" fmla="*/ 64770 w 932333"/>
                    <a:gd name="connsiteY3" fmla="*/ 1679715 h 1751484"/>
                    <a:gd name="connsiteX4" fmla="*/ 0 w 932333"/>
                    <a:gd name="connsiteY4" fmla="*/ 205105 h 1751484"/>
                    <a:gd name="connsiteX0" fmla="*/ 0 w 876394"/>
                    <a:gd name="connsiteY0" fmla="*/ 147955 h 1694334"/>
                    <a:gd name="connsiteX1" fmla="*/ 637541 w 876394"/>
                    <a:gd name="connsiteY1" fmla="*/ 0 h 1694334"/>
                    <a:gd name="connsiteX2" fmla="*/ 783591 w 876394"/>
                    <a:gd name="connsiteY2" fmla="*/ 1564145 h 1694334"/>
                    <a:gd name="connsiteX3" fmla="*/ 64770 w 876394"/>
                    <a:gd name="connsiteY3" fmla="*/ 1622565 h 1694334"/>
                    <a:gd name="connsiteX4" fmla="*/ 0 w 876394"/>
                    <a:gd name="connsiteY4" fmla="*/ 147955 h 1694334"/>
                    <a:gd name="connsiteX0" fmla="*/ 0 w 945800"/>
                    <a:gd name="connsiteY0" fmla="*/ 147955 h 1694334"/>
                    <a:gd name="connsiteX1" fmla="*/ 637541 w 945800"/>
                    <a:gd name="connsiteY1" fmla="*/ 0 h 1694334"/>
                    <a:gd name="connsiteX2" fmla="*/ 783591 w 945800"/>
                    <a:gd name="connsiteY2" fmla="*/ 1564145 h 1694334"/>
                    <a:gd name="connsiteX3" fmla="*/ 64770 w 945800"/>
                    <a:gd name="connsiteY3" fmla="*/ 1622565 h 1694334"/>
                    <a:gd name="connsiteX4" fmla="*/ 0 w 945800"/>
                    <a:gd name="connsiteY4" fmla="*/ 147955 h 1694334"/>
                    <a:gd name="connsiteX0" fmla="*/ 0 w 923512"/>
                    <a:gd name="connsiteY0" fmla="*/ 138430 h 1684809"/>
                    <a:gd name="connsiteX1" fmla="*/ 599441 w 923512"/>
                    <a:gd name="connsiteY1" fmla="*/ 0 h 1684809"/>
                    <a:gd name="connsiteX2" fmla="*/ 783591 w 923512"/>
                    <a:gd name="connsiteY2" fmla="*/ 1554620 h 1684809"/>
                    <a:gd name="connsiteX3" fmla="*/ 64770 w 923512"/>
                    <a:gd name="connsiteY3" fmla="*/ 1613040 h 1684809"/>
                    <a:gd name="connsiteX4" fmla="*/ 0 w 923512"/>
                    <a:gd name="connsiteY4" fmla="*/ 138430 h 1684809"/>
                    <a:gd name="connsiteX0" fmla="*/ 0 w 958746"/>
                    <a:gd name="connsiteY0" fmla="*/ 138430 h 1684809"/>
                    <a:gd name="connsiteX1" fmla="*/ 599441 w 958746"/>
                    <a:gd name="connsiteY1" fmla="*/ 0 h 1684809"/>
                    <a:gd name="connsiteX2" fmla="*/ 783591 w 958746"/>
                    <a:gd name="connsiteY2" fmla="*/ 1554620 h 1684809"/>
                    <a:gd name="connsiteX3" fmla="*/ 64770 w 958746"/>
                    <a:gd name="connsiteY3" fmla="*/ 1613040 h 1684809"/>
                    <a:gd name="connsiteX4" fmla="*/ 0 w 958746"/>
                    <a:gd name="connsiteY4" fmla="*/ 138430 h 1684809"/>
                    <a:gd name="connsiteX0" fmla="*/ 0 w 935191"/>
                    <a:gd name="connsiteY0" fmla="*/ 138430 h 1684809"/>
                    <a:gd name="connsiteX1" fmla="*/ 599441 w 935191"/>
                    <a:gd name="connsiteY1" fmla="*/ 0 h 1684809"/>
                    <a:gd name="connsiteX2" fmla="*/ 783591 w 935191"/>
                    <a:gd name="connsiteY2" fmla="*/ 1554620 h 1684809"/>
                    <a:gd name="connsiteX3" fmla="*/ 64770 w 935191"/>
                    <a:gd name="connsiteY3" fmla="*/ 1613040 h 1684809"/>
                    <a:gd name="connsiteX4" fmla="*/ 0 w 935191"/>
                    <a:gd name="connsiteY4" fmla="*/ 138430 h 1684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191" h="1684809">
                      <a:moveTo>
                        <a:pt x="0" y="138430"/>
                      </a:moveTo>
                      <a:lnTo>
                        <a:pt x="599441" y="0"/>
                      </a:lnTo>
                      <a:cubicBezTo>
                        <a:pt x="1234229" y="649017"/>
                        <a:pt x="771738" y="541748"/>
                        <a:pt x="783591" y="1554620"/>
                      </a:cubicBezTo>
                      <a:cubicBezTo>
                        <a:pt x="476886" y="1744485"/>
                        <a:pt x="264795" y="1692415"/>
                        <a:pt x="64770" y="1613040"/>
                      </a:cubicBezTo>
                      <a:cubicBezTo>
                        <a:pt x="50588" y="987730"/>
                        <a:pt x="581872" y="1121245"/>
                        <a:pt x="0" y="13843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6375E1C8-975B-BA9C-6F15-94038DE4DE50}"/>
                    </a:ext>
                  </a:extLst>
                </p:cNvPr>
                <p:cNvSpPr/>
                <p:nvPr/>
              </p:nvSpPr>
              <p:spPr>
                <a:xfrm>
                  <a:off x="6969623" y="6125377"/>
                  <a:ext cx="721899" cy="297717"/>
                </a:xfrm>
                <a:custGeom>
                  <a:avLst/>
                  <a:gdLst>
                    <a:gd name="connsiteX0" fmla="*/ 23588 w 721899"/>
                    <a:gd name="connsiteY0" fmla="*/ 0 h 297717"/>
                    <a:gd name="connsiteX1" fmla="*/ 721899 w 721899"/>
                    <a:gd name="connsiteY1" fmla="*/ 0 h 297717"/>
                    <a:gd name="connsiteX2" fmla="*/ 719102 w 721899"/>
                    <a:gd name="connsiteY2" fmla="*/ 167904 h 297717"/>
                    <a:gd name="connsiteX3" fmla="*/ 409621 w 721899"/>
                    <a:gd name="connsiteY3" fmla="*/ 290754 h 297717"/>
                    <a:gd name="connsiteX4" fmla="*/ 324137 w 721899"/>
                    <a:gd name="connsiteY4" fmla="*/ 297717 h 297717"/>
                    <a:gd name="connsiteX5" fmla="*/ 223854 w 721899"/>
                    <a:gd name="connsiteY5" fmla="*/ 290708 h 297717"/>
                    <a:gd name="connsiteX6" fmla="*/ 153852 w 721899"/>
                    <a:gd name="connsiteY6" fmla="*/ 277382 h 297717"/>
                    <a:gd name="connsiteX7" fmla="*/ 281 w 721899"/>
                    <a:gd name="connsiteY7" fmla="*/ 226324 h 297717"/>
                    <a:gd name="connsiteX8" fmla="*/ 17292 w 721899"/>
                    <a:gd name="connsiteY8" fmla="*/ 23740 h 297717"/>
                    <a:gd name="connsiteX9" fmla="*/ 23588 w 721899"/>
                    <a:gd name="connsiteY9" fmla="*/ 0 h 29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1899" h="297717">
                      <a:moveTo>
                        <a:pt x="23588" y="0"/>
                      </a:moveTo>
                      <a:lnTo>
                        <a:pt x="721899" y="0"/>
                      </a:lnTo>
                      <a:lnTo>
                        <a:pt x="719102" y="167904"/>
                      </a:lnTo>
                      <a:cubicBezTo>
                        <a:pt x="604088" y="239104"/>
                        <a:pt x="502378" y="276281"/>
                        <a:pt x="409621" y="290754"/>
                      </a:cubicBezTo>
                      <a:lnTo>
                        <a:pt x="324137" y="297717"/>
                      </a:lnTo>
                      <a:lnTo>
                        <a:pt x="223854" y="290708"/>
                      </a:lnTo>
                      <a:lnTo>
                        <a:pt x="153852" y="277382"/>
                      </a:lnTo>
                      <a:cubicBezTo>
                        <a:pt x="101048" y="264305"/>
                        <a:pt x="50287" y="246168"/>
                        <a:pt x="281" y="226324"/>
                      </a:cubicBezTo>
                      <a:cubicBezTo>
                        <a:pt x="-1492" y="148160"/>
                        <a:pt x="5258" y="81853"/>
                        <a:pt x="17292" y="23740"/>
                      </a:cubicBezTo>
                      <a:lnTo>
                        <a:pt x="23588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8" name="Rectangle 10">
                <a:extLst>
                  <a:ext uri="{FF2B5EF4-FFF2-40B4-BE49-F238E27FC236}">
                    <a16:creationId xmlns:a16="http://schemas.microsoft.com/office/drawing/2014/main" id="{D279D602-4DB1-9A68-A17D-E23B487E9A3D}"/>
                  </a:ext>
                </a:extLst>
              </p:cNvPr>
              <p:cNvSpPr/>
              <p:nvPr/>
            </p:nvSpPr>
            <p:spPr>
              <a:xfrm rot="2924819">
                <a:off x="5837076" y="359924"/>
                <a:ext cx="1327705" cy="1882602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705" h="1882602">
                    <a:moveTo>
                      <a:pt x="462742" y="0"/>
                    </a:moveTo>
                    <a:cubicBezTo>
                      <a:pt x="1734797" y="123458"/>
                      <a:pt x="1324468" y="1457285"/>
                      <a:pt x="976134" y="1882602"/>
                    </a:cubicBezTo>
                    <a:lnTo>
                      <a:pt x="395109" y="1882602"/>
                    </a:lnTo>
                    <a:cubicBezTo>
                      <a:pt x="-122245" y="1668405"/>
                      <a:pt x="-163555" y="478085"/>
                      <a:pt x="462742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0">
                <a:extLst>
                  <a:ext uri="{FF2B5EF4-FFF2-40B4-BE49-F238E27FC236}">
                    <a16:creationId xmlns:a16="http://schemas.microsoft.com/office/drawing/2014/main" id="{99F38CFB-995C-44AE-DEF8-D1D5DD07C9FE}"/>
                  </a:ext>
                </a:extLst>
              </p:cNvPr>
              <p:cNvSpPr/>
              <p:nvPr/>
            </p:nvSpPr>
            <p:spPr>
              <a:xfrm rot="2113173">
                <a:off x="6296923" y="523802"/>
                <a:ext cx="912080" cy="1296451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0">
                <a:extLst>
                  <a:ext uri="{FF2B5EF4-FFF2-40B4-BE49-F238E27FC236}">
                    <a16:creationId xmlns:a16="http://schemas.microsoft.com/office/drawing/2014/main" id="{19F36B23-CD72-77ED-D643-4583D373BFD3}"/>
                  </a:ext>
                </a:extLst>
              </p:cNvPr>
              <p:cNvSpPr/>
              <p:nvPr/>
            </p:nvSpPr>
            <p:spPr>
              <a:xfrm rot="18495174">
                <a:off x="5325039" y="1117711"/>
                <a:ext cx="912080" cy="1296451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0">
                <a:extLst>
                  <a:ext uri="{FF2B5EF4-FFF2-40B4-BE49-F238E27FC236}">
                    <a16:creationId xmlns:a16="http://schemas.microsoft.com/office/drawing/2014/main" id="{89BCF777-6D62-9BBD-F03D-A48D0FC748D5}"/>
                  </a:ext>
                </a:extLst>
              </p:cNvPr>
              <p:cNvSpPr/>
              <p:nvPr/>
            </p:nvSpPr>
            <p:spPr>
              <a:xfrm rot="17170706">
                <a:off x="5378503" y="3369381"/>
                <a:ext cx="912080" cy="1647969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0">
                <a:extLst>
                  <a:ext uri="{FF2B5EF4-FFF2-40B4-BE49-F238E27FC236}">
                    <a16:creationId xmlns:a16="http://schemas.microsoft.com/office/drawing/2014/main" id="{7E735D8F-AE93-AEC6-83B7-EC82662C1BA4}"/>
                  </a:ext>
                </a:extLst>
              </p:cNvPr>
              <p:cNvSpPr/>
              <p:nvPr/>
            </p:nvSpPr>
            <p:spPr>
              <a:xfrm rot="15075251">
                <a:off x="6806065" y="4030231"/>
                <a:ext cx="704602" cy="1211580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07123C52-480B-A2A8-3124-04143B1FCB95}"/>
                  </a:ext>
                </a:extLst>
              </p:cNvPr>
              <p:cNvSpPr/>
              <p:nvPr/>
            </p:nvSpPr>
            <p:spPr>
              <a:xfrm>
                <a:off x="5429251" y="4696457"/>
                <a:ext cx="870803" cy="302493"/>
              </a:xfrm>
              <a:custGeom>
                <a:avLst/>
                <a:gdLst>
                  <a:gd name="connsiteX0" fmla="*/ 0 w 877203"/>
                  <a:gd name="connsiteY0" fmla="*/ 0 h 291944"/>
                  <a:gd name="connsiteX1" fmla="*/ 877203 w 877203"/>
                  <a:gd name="connsiteY1" fmla="*/ 64790 h 291944"/>
                  <a:gd name="connsiteX2" fmla="*/ 876876 w 877203"/>
                  <a:gd name="connsiteY2" fmla="*/ 66526 h 291944"/>
                  <a:gd name="connsiteX3" fmla="*/ 849740 w 877203"/>
                  <a:gd name="connsiteY3" fmla="*/ 216773 h 291944"/>
                  <a:gd name="connsiteX4" fmla="*/ 836826 w 877203"/>
                  <a:gd name="connsiteY4" fmla="*/ 291944 h 291944"/>
                  <a:gd name="connsiteX5" fmla="*/ 43200 w 877203"/>
                  <a:gd name="connsiteY5" fmla="*/ 233327 h 291944"/>
                  <a:gd name="connsiteX6" fmla="*/ 28178 w 877203"/>
                  <a:gd name="connsiteY6" fmla="*/ 148511 h 291944"/>
                  <a:gd name="connsiteX7" fmla="*/ 0 w 877203"/>
                  <a:gd name="connsiteY7" fmla="*/ 0 h 291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7203" h="291944">
                    <a:moveTo>
                      <a:pt x="0" y="0"/>
                    </a:moveTo>
                    <a:lnTo>
                      <a:pt x="877203" y="64790"/>
                    </a:lnTo>
                    <a:lnTo>
                      <a:pt x="876876" y="66526"/>
                    </a:lnTo>
                    <a:cubicBezTo>
                      <a:pt x="867182" y="119051"/>
                      <a:pt x="858149" y="169085"/>
                      <a:pt x="849740" y="216773"/>
                    </a:cubicBezTo>
                    <a:lnTo>
                      <a:pt x="836826" y="291944"/>
                    </a:lnTo>
                    <a:lnTo>
                      <a:pt x="43200" y="233327"/>
                    </a:lnTo>
                    <a:lnTo>
                      <a:pt x="28178" y="1485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A6CB8AB-3409-C1B4-0E9F-4AAE94C826B6}"/>
                  </a:ext>
                </a:extLst>
              </p:cNvPr>
              <p:cNvSpPr/>
              <p:nvPr/>
            </p:nvSpPr>
            <p:spPr>
              <a:xfrm>
                <a:off x="5507830" y="5150642"/>
                <a:ext cx="722383" cy="229512"/>
              </a:xfrm>
              <a:custGeom>
                <a:avLst/>
                <a:gdLst>
                  <a:gd name="connsiteX0" fmla="*/ 0 w 750968"/>
                  <a:gd name="connsiteY0" fmla="*/ 0 h 229512"/>
                  <a:gd name="connsiteX1" fmla="*/ 750968 w 750968"/>
                  <a:gd name="connsiteY1" fmla="*/ 0 h 229512"/>
                  <a:gd name="connsiteX2" fmla="*/ 736978 w 750968"/>
                  <a:gd name="connsiteY2" fmla="*/ 86545 h 229512"/>
                  <a:gd name="connsiteX3" fmla="*/ 720399 w 750968"/>
                  <a:gd name="connsiteY3" fmla="*/ 197127 h 229512"/>
                  <a:gd name="connsiteX4" fmla="*/ 715983 w 750968"/>
                  <a:gd name="connsiteY4" fmla="*/ 229512 h 229512"/>
                  <a:gd name="connsiteX5" fmla="*/ 32818 w 750968"/>
                  <a:gd name="connsiteY5" fmla="*/ 229512 h 229512"/>
                  <a:gd name="connsiteX6" fmla="*/ 24676 w 750968"/>
                  <a:gd name="connsiteY6" fmla="*/ 164584 h 229512"/>
                  <a:gd name="connsiteX7" fmla="*/ 7118 w 750968"/>
                  <a:gd name="connsiteY7" fmla="*/ 43814 h 229512"/>
                  <a:gd name="connsiteX8" fmla="*/ 0 w 750968"/>
                  <a:gd name="connsiteY8" fmla="*/ 0 h 22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0968" h="229512">
                    <a:moveTo>
                      <a:pt x="0" y="0"/>
                    </a:moveTo>
                    <a:lnTo>
                      <a:pt x="750968" y="0"/>
                    </a:lnTo>
                    <a:lnTo>
                      <a:pt x="736978" y="86545"/>
                    </a:lnTo>
                    <a:cubicBezTo>
                      <a:pt x="730915" y="125418"/>
                      <a:pt x="725401" y="162231"/>
                      <a:pt x="720399" y="197127"/>
                    </a:cubicBezTo>
                    <a:lnTo>
                      <a:pt x="715983" y="229512"/>
                    </a:lnTo>
                    <a:lnTo>
                      <a:pt x="32818" y="229512"/>
                    </a:lnTo>
                    <a:lnTo>
                      <a:pt x="24676" y="164584"/>
                    </a:lnTo>
                    <a:cubicBezTo>
                      <a:pt x="19515" y="126558"/>
                      <a:pt x="13679" y="86356"/>
                      <a:pt x="7118" y="438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EF489D8-7CEF-50A6-8007-8E02249A879F}"/>
                  </a:ext>
                </a:extLst>
              </p:cNvPr>
              <p:cNvSpPr/>
              <p:nvPr/>
            </p:nvSpPr>
            <p:spPr>
              <a:xfrm>
                <a:off x="5549853" y="5508381"/>
                <a:ext cx="643637" cy="160428"/>
              </a:xfrm>
              <a:custGeom>
                <a:avLst/>
                <a:gdLst>
                  <a:gd name="connsiteX0" fmla="*/ 0 w 667444"/>
                  <a:gd name="connsiteY0" fmla="*/ 0 h 132229"/>
                  <a:gd name="connsiteX1" fmla="*/ 667444 w 667444"/>
                  <a:gd name="connsiteY1" fmla="*/ 0 h 132229"/>
                  <a:gd name="connsiteX2" fmla="*/ 666772 w 667444"/>
                  <a:gd name="connsiteY2" fmla="*/ 4928 h 132229"/>
                  <a:gd name="connsiteX3" fmla="*/ 656108 w 667444"/>
                  <a:gd name="connsiteY3" fmla="*/ 93378 h 132229"/>
                  <a:gd name="connsiteX4" fmla="*/ 652135 w 667444"/>
                  <a:gd name="connsiteY4" fmla="*/ 132229 h 132229"/>
                  <a:gd name="connsiteX5" fmla="*/ 11938 w 667444"/>
                  <a:gd name="connsiteY5" fmla="*/ 132229 h 132229"/>
                  <a:gd name="connsiteX6" fmla="*/ 7810 w 667444"/>
                  <a:gd name="connsiteY6" fmla="*/ 76638 h 132229"/>
                  <a:gd name="connsiteX7" fmla="*/ 0 w 667444"/>
                  <a:gd name="connsiteY7" fmla="*/ 0 h 13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7444" h="132229">
                    <a:moveTo>
                      <a:pt x="0" y="0"/>
                    </a:moveTo>
                    <a:lnTo>
                      <a:pt x="667444" y="0"/>
                    </a:lnTo>
                    <a:lnTo>
                      <a:pt x="666772" y="4928"/>
                    </a:lnTo>
                    <a:cubicBezTo>
                      <a:pt x="662756" y="36136"/>
                      <a:pt x="659213" y="65571"/>
                      <a:pt x="656108" y="93378"/>
                    </a:cubicBezTo>
                    <a:lnTo>
                      <a:pt x="652135" y="132229"/>
                    </a:lnTo>
                    <a:lnTo>
                      <a:pt x="11938" y="132229"/>
                    </a:lnTo>
                    <a:lnTo>
                      <a:pt x="7810" y="76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F1CB669-2BF7-39D1-A314-D48C3BE0B995}"/>
                  </a:ext>
                </a:extLst>
              </p:cNvPr>
              <p:cNvSpPr/>
              <p:nvPr/>
            </p:nvSpPr>
            <p:spPr>
              <a:xfrm>
                <a:off x="5534325" y="5788366"/>
                <a:ext cx="643637" cy="132229"/>
              </a:xfrm>
              <a:custGeom>
                <a:avLst/>
                <a:gdLst>
                  <a:gd name="connsiteX0" fmla="*/ 21921 w 651591"/>
                  <a:gd name="connsiteY0" fmla="*/ 0 h 132229"/>
                  <a:gd name="connsiteX1" fmla="*/ 645255 w 651591"/>
                  <a:gd name="connsiteY1" fmla="*/ 0 h 132229"/>
                  <a:gd name="connsiteX2" fmla="*/ 646998 w 651591"/>
                  <a:gd name="connsiteY2" fmla="*/ 84400 h 132229"/>
                  <a:gd name="connsiteX3" fmla="*/ 651591 w 651591"/>
                  <a:gd name="connsiteY3" fmla="*/ 132229 h 132229"/>
                  <a:gd name="connsiteX4" fmla="*/ 0 w 651591"/>
                  <a:gd name="connsiteY4" fmla="*/ 132229 h 132229"/>
                  <a:gd name="connsiteX5" fmla="*/ 11362 w 651591"/>
                  <a:gd name="connsiteY5" fmla="*/ 86940 h 132229"/>
                  <a:gd name="connsiteX6" fmla="*/ 21921 w 651591"/>
                  <a:gd name="connsiteY6" fmla="*/ 0 h 13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591" h="132229">
                    <a:moveTo>
                      <a:pt x="21921" y="0"/>
                    </a:moveTo>
                    <a:lnTo>
                      <a:pt x="645255" y="0"/>
                    </a:lnTo>
                    <a:lnTo>
                      <a:pt x="646998" y="84400"/>
                    </a:lnTo>
                    <a:lnTo>
                      <a:pt x="651591" y="132229"/>
                    </a:lnTo>
                    <a:lnTo>
                      <a:pt x="0" y="132229"/>
                    </a:lnTo>
                    <a:lnTo>
                      <a:pt x="11362" y="86940"/>
                    </a:lnTo>
                    <a:lnTo>
                      <a:pt x="21921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4F34393-96C1-9019-37F4-70E98F4194D9}"/>
                  </a:ext>
                </a:extLst>
              </p:cNvPr>
              <p:cNvSpPr/>
              <p:nvPr/>
            </p:nvSpPr>
            <p:spPr>
              <a:xfrm>
                <a:off x="5429251" y="6014663"/>
                <a:ext cx="788822" cy="132229"/>
              </a:xfrm>
              <a:custGeom>
                <a:avLst/>
                <a:gdLst>
                  <a:gd name="connsiteX0" fmla="*/ 56641 w 753157"/>
                  <a:gd name="connsiteY0" fmla="*/ 0 h 132229"/>
                  <a:gd name="connsiteX1" fmla="*/ 727724 w 753157"/>
                  <a:gd name="connsiteY1" fmla="*/ 0 h 132229"/>
                  <a:gd name="connsiteX2" fmla="*/ 734543 w 753157"/>
                  <a:gd name="connsiteY2" fmla="*/ 40581 h 132229"/>
                  <a:gd name="connsiteX3" fmla="*/ 746300 w 753157"/>
                  <a:gd name="connsiteY3" fmla="*/ 97051 h 132229"/>
                  <a:gd name="connsiteX4" fmla="*/ 753157 w 753157"/>
                  <a:gd name="connsiteY4" fmla="*/ 132229 h 132229"/>
                  <a:gd name="connsiteX5" fmla="*/ 0 w 753157"/>
                  <a:gd name="connsiteY5" fmla="*/ 132229 h 132229"/>
                  <a:gd name="connsiteX6" fmla="*/ 15633 w 753157"/>
                  <a:gd name="connsiteY6" fmla="*/ 96369 h 132229"/>
                  <a:gd name="connsiteX7" fmla="*/ 40636 w 753157"/>
                  <a:gd name="connsiteY7" fmla="*/ 41910 h 132229"/>
                  <a:gd name="connsiteX8" fmla="*/ 56641 w 753157"/>
                  <a:gd name="connsiteY8" fmla="*/ 0 h 13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157" h="132229">
                    <a:moveTo>
                      <a:pt x="56641" y="0"/>
                    </a:moveTo>
                    <a:lnTo>
                      <a:pt x="727724" y="0"/>
                    </a:lnTo>
                    <a:lnTo>
                      <a:pt x="734543" y="40581"/>
                    </a:lnTo>
                    <a:cubicBezTo>
                      <a:pt x="738312" y="59788"/>
                      <a:pt x="742331" y="78228"/>
                      <a:pt x="746300" y="97051"/>
                    </a:cubicBezTo>
                    <a:lnTo>
                      <a:pt x="753157" y="132229"/>
                    </a:lnTo>
                    <a:lnTo>
                      <a:pt x="0" y="132229"/>
                    </a:lnTo>
                    <a:lnTo>
                      <a:pt x="15633" y="96369"/>
                    </a:lnTo>
                    <a:cubicBezTo>
                      <a:pt x="24076" y="78217"/>
                      <a:pt x="32540" y="60499"/>
                      <a:pt x="40636" y="41910"/>
                    </a:cubicBezTo>
                    <a:lnTo>
                      <a:pt x="56641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38868A6C-336C-459D-FF44-6E0BC59E7522}"/>
                  </a:ext>
                </a:extLst>
              </p:cNvPr>
              <p:cNvGrpSpPr/>
              <p:nvPr/>
            </p:nvGrpSpPr>
            <p:grpSpPr>
              <a:xfrm>
                <a:off x="6983434" y="5014530"/>
                <a:ext cx="848782" cy="980678"/>
                <a:chOff x="6983434" y="5014530"/>
                <a:chExt cx="848782" cy="980678"/>
              </a:xfrm>
            </p:grpSpPr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28954F5D-F3F7-5952-967B-4519C772221B}"/>
                    </a:ext>
                  </a:extLst>
                </p:cNvPr>
                <p:cNvSpPr/>
                <p:nvPr/>
              </p:nvSpPr>
              <p:spPr>
                <a:xfrm>
                  <a:off x="6983434" y="5014530"/>
                  <a:ext cx="834152" cy="189897"/>
                </a:xfrm>
                <a:custGeom>
                  <a:avLst/>
                  <a:gdLst>
                    <a:gd name="connsiteX0" fmla="*/ 0 w 834152"/>
                    <a:gd name="connsiteY0" fmla="*/ 0 h 189897"/>
                    <a:gd name="connsiteX1" fmla="*/ 761925 w 834152"/>
                    <a:gd name="connsiteY1" fmla="*/ 0 h 189897"/>
                    <a:gd name="connsiteX2" fmla="*/ 796224 w 834152"/>
                    <a:gd name="connsiteY2" fmla="*/ 60805 h 189897"/>
                    <a:gd name="connsiteX3" fmla="*/ 822923 w 834152"/>
                    <a:gd name="connsiteY3" fmla="*/ 130676 h 189897"/>
                    <a:gd name="connsiteX4" fmla="*/ 834152 w 834152"/>
                    <a:gd name="connsiteY4" fmla="*/ 189897 h 189897"/>
                    <a:gd name="connsiteX5" fmla="*/ 89349 w 834152"/>
                    <a:gd name="connsiteY5" fmla="*/ 189897 h 189897"/>
                    <a:gd name="connsiteX6" fmla="*/ 71137 w 834152"/>
                    <a:gd name="connsiteY6" fmla="*/ 144847 h 189897"/>
                    <a:gd name="connsiteX7" fmla="*/ 0 w 834152"/>
                    <a:gd name="connsiteY7" fmla="*/ 0 h 18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4152" h="189897">
                      <a:moveTo>
                        <a:pt x="0" y="0"/>
                      </a:moveTo>
                      <a:lnTo>
                        <a:pt x="761925" y="0"/>
                      </a:lnTo>
                      <a:lnTo>
                        <a:pt x="796224" y="60805"/>
                      </a:lnTo>
                      <a:cubicBezTo>
                        <a:pt x="807747" y="85065"/>
                        <a:pt x="816519" y="108202"/>
                        <a:pt x="822923" y="130676"/>
                      </a:cubicBezTo>
                      <a:lnTo>
                        <a:pt x="834152" y="189897"/>
                      </a:lnTo>
                      <a:lnTo>
                        <a:pt x="89349" y="189897"/>
                      </a:lnTo>
                      <a:lnTo>
                        <a:pt x="71137" y="1448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29673657-CEAD-CCB0-2653-896B013C1BFC}"/>
                    </a:ext>
                  </a:extLst>
                </p:cNvPr>
                <p:cNvSpPr/>
                <p:nvPr/>
              </p:nvSpPr>
              <p:spPr>
                <a:xfrm>
                  <a:off x="7121784" y="5304975"/>
                  <a:ext cx="710432" cy="189897"/>
                </a:xfrm>
                <a:custGeom>
                  <a:avLst/>
                  <a:gdLst>
                    <a:gd name="connsiteX0" fmla="*/ 0 w 710432"/>
                    <a:gd name="connsiteY0" fmla="*/ 0 h 189897"/>
                    <a:gd name="connsiteX1" fmla="*/ 710432 w 710432"/>
                    <a:gd name="connsiteY1" fmla="*/ 0 h 189897"/>
                    <a:gd name="connsiteX2" fmla="*/ 703363 w 710432"/>
                    <a:gd name="connsiteY2" fmla="*/ 51895 h 189897"/>
                    <a:gd name="connsiteX3" fmla="*/ 687049 w 710432"/>
                    <a:gd name="connsiteY3" fmla="*/ 122330 h 189897"/>
                    <a:gd name="connsiteX4" fmla="*/ 668457 w 710432"/>
                    <a:gd name="connsiteY4" fmla="*/ 189897 h 189897"/>
                    <a:gd name="connsiteX5" fmla="*/ 46316 w 710432"/>
                    <a:gd name="connsiteY5" fmla="*/ 189897 h 189897"/>
                    <a:gd name="connsiteX6" fmla="*/ 31849 w 710432"/>
                    <a:gd name="connsiteY6" fmla="*/ 106560 h 189897"/>
                    <a:gd name="connsiteX7" fmla="*/ 0 w 710432"/>
                    <a:gd name="connsiteY7" fmla="*/ 0 h 18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10432" h="189897">
                      <a:moveTo>
                        <a:pt x="0" y="0"/>
                      </a:moveTo>
                      <a:lnTo>
                        <a:pt x="710432" y="0"/>
                      </a:lnTo>
                      <a:lnTo>
                        <a:pt x="703363" y="51895"/>
                      </a:lnTo>
                      <a:cubicBezTo>
                        <a:pt x="699014" y="74510"/>
                        <a:pt x="693448" y="97836"/>
                        <a:pt x="687049" y="122330"/>
                      </a:cubicBezTo>
                      <a:lnTo>
                        <a:pt x="668457" y="189897"/>
                      </a:lnTo>
                      <a:lnTo>
                        <a:pt x="46316" y="189897"/>
                      </a:lnTo>
                      <a:lnTo>
                        <a:pt x="31849" y="1065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36C90CF9-7027-D0EC-D6C2-9BD23083B4D0}"/>
                    </a:ext>
                  </a:extLst>
                </p:cNvPr>
                <p:cNvSpPr/>
                <p:nvPr/>
              </p:nvSpPr>
              <p:spPr>
                <a:xfrm>
                  <a:off x="7141670" y="5606009"/>
                  <a:ext cx="619739" cy="135255"/>
                </a:xfrm>
                <a:custGeom>
                  <a:avLst/>
                  <a:gdLst>
                    <a:gd name="connsiteX0" fmla="*/ 28758 w 619739"/>
                    <a:gd name="connsiteY0" fmla="*/ 0 h 135255"/>
                    <a:gd name="connsiteX1" fmla="*/ 619739 w 619739"/>
                    <a:gd name="connsiteY1" fmla="*/ 0 h 135255"/>
                    <a:gd name="connsiteX2" fmla="*/ 596434 w 619739"/>
                    <a:gd name="connsiteY2" fmla="*/ 95239 h 135255"/>
                    <a:gd name="connsiteX3" fmla="*/ 588606 w 619739"/>
                    <a:gd name="connsiteY3" fmla="*/ 135255 h 135255"/>
                    <a:gd name="connsiteX4" fmla="*/ 0 w 619739"/>
                    <a:gd name="connsiteY4" fmla="*/ 135255 h 135255"/>
                    <a:gd name="connsiteX5" fmla="*/ 2619 w 619739"/>
                    <a:gd name="connsiteY5" fmla="*/ 129365 h 135255"/>
                    <a:gd name="connsiteX6" fmla="*/ 20755 w 619739"/>
                    <a:gd name="connsiteY6" fmla="*/ 63949 h 135255"/>
                    <a:gd name="connsiteX7" fmla="*/ 28758 w 619739"/>
                    <a:gd name="connsiteY7" fmla="*/ 0 h 135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9739" h="135255">
                      <a:moveTo>
                        <a:pt x="28758" y="0"/>
                      </a:moveTo>
                      <a:lnTo>
                        <a:pt x="619739" y="0"/>
                      </a:lnTo>
                      <a:lnTo>
                        <a:pt x="596434" y="95239"/>
                      </a:lnTo>
                      <a:lnTo>
                        <a:pt x="588606" y="135255"/>
                      </a:lnTo>
                      <a:lnTo>
                        <a:pt x="0" y="135255"/>
                      </a:lnTo>
                      <a:lnTo>
                        <a:pt x="2619" y="129365"/>
                      </a:lnTo>
                      <a:cubicBezTo>
                        <a:pt x="9908" y="108411"/>
                        <a:pt x="16089" y="86758"/>
                        <a:pt x="20755" y="63949"/>
                      </a:cubicBezTo>
                      <a:lnTo>
                        <a:pt x="28758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85B994C3-4890-EA2C-31E3-A5C9CAF61D6A}"/>
                    </a:ext>
                  </a:extLst>
                </p:cNvPr>
                <p:cNvSpPr/>
                <p:nvPr/>
              </p:nvSpPr>
              <p:spPr>
                <a:xfrm>
                  <a:off x="7026502" y="5859953"/>
                  <a:ext cx="684370" cy="135255"/>
                </a:xfrm>
                <a:custGeom>
                  <a:avLst/>
                  <a:gdLst>
                    <a:gd name="connsiteX0" fmla="*/ 64203 w 684370"/>
                    <a:gd name="connsiteY0" fmla="*/ 0 h 135255"/>
                    <a:gd name="connsiteX1" fmla="*/ 684370 w 684370"/>
                    <a:gd name="connsiteY1" fmla="*/ 0 h 135255"/>
                    <a:gd name="connsiteX2" fmla="*/ 671834 w 684370"/>
                    <a:gd name="connsiteY2" fmla="*/ 91196 h 135255"/>
                    <a:gd name="connsiteX3" fmla="*/ 668462 w 684370"/>
                    <a:gd name="connsiteY3" fmla="*/ 135255 h 135255"/>
                    <a:gd name="connsiteX4" fmla="*/ 0 w 684370"/>
                    <a:gd name="connsiteY4" fmla="*/ 135255 h 135255"/>
                    <a:gd name="connsiteX5" fmla="*/ 4015 w 684370"/>
                    <a:gd name="connsiteY5" fmla="*/ 124599 h 135255"/>
                    <a:gd name="connsiteX6" fmla="*/ 64203 w 684370"/>
                    <a:gd name="connsiteY6" fmla="*/ 0 h 135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4370" h="135255">
                      <a:moveTo>
                        <a:pt x="64203" y="0"/>
                      </a:moveTo>
                      <a:lnTo>
                        <a:pt x="684370" y="0"/>
                      </a:lnTo>
                      <a:lnTo>
                        <a:pt x="671834" y="91196"/>
                      </a:lnTo>
                      <a:lnTo>
                        <a:pt x="668462" y="135255"/>
                      </a:lnTo>
                      <a:lnTo>
                        <a:pt x="0" y="135255"/>
                      </a:lnTo>
                      <a:lnTo>
                        <a:pt x="4015" y="124599"/>
                      </a:lnTo>
                      <a:lnTo>
                        <a:pt x="64203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F90DED6-BA65-5870-885D-24123DA19DBD}"/>
                  </a:ext>
                </a:extLst>
              </p:cNvPr>
              <p:cNvSpPr/>
              <p:nvPr/>
            </p:nvSpPr>
            <p:spPr>
              <a:xfrm rot="498453">
                <a:off x="7212137" y="3479482"/>
                <a:ext cx="247872" cy="783761"/>
              </a:xfrm>
              <a:custGeom>
                <a:avLst/>
                <a:gdLst>
                  <a:gd name="connsiteX0" fmla="*/ 0 w 247872"/>
                  <a:gd name="connsiteY0" fmla="*/ 4142 h 783761"/>
                  <a:gd name="connsiteX1" fmla="*/ 48217 w 247872"/>
                  <a:gd name="connsiteY1" fmla="*/ 0 h 783761"/>
                  <a:gd name="connsiteX2" fmla="*/ 139203 w 247872"/>
                  <a:gd name="connsiteY2" fmla="*/ 1576 h 783761"/>
                  <a:gd name="connsiteX3" fmla="*/ 247627 w 247872"/>
                  <a:gd name="connsiteY3" fmla="*/ 744110 h 783761"/>
                  <a:gd name="connsiteX4" fmla="*/ 228175 w 247872"/>
                  <a:gd name="connsiteY4" fmla="*/ 770213 h 783761"/>
                  <a:gd name="connsiteX5" fmla="*/ 137066 w 247872"/>
                  <a:gd name="connsiteY5" fmla="*/ 783517 h 783761"/>
                  <a:gd name="connsiteX6" fmla="*/ 110963 w 247872"/>
                  <a:gd name="connsiteY6" fmla="*/ 764065 h 783761"/>
                  <a:gd name="connsiteX7" fmla="*/ 0 w 247872"/>
                  <a:gd name="connsiteY7" fmla="*/ 4142 h 783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872" h="783761">
                    <a:moveTo>
                      <a:pt x="0" y="4142"/>
                    </a:moveTo>
                    <a:lnTo>
                      <a:pt x="48217" y="0"/>
                    </a:lnTo>
                    <a:lnTo>
                      <a:pt x="139203" y="1576"/>
                    </a:lnTo>
                    <a:lnTo>
                      <a:pt x="247627" y="744110"/>
                    </a:lnTo>
                    <a:cubicBezTo>
                      <a:pt x="249463" y="756689"/>
                      <a:pt x="240755" y="768376"/>
                      <a:pt x="228175" y="770213"/>
                    </a:cubicBezTo>
                    <a:lnTo>
                      <a:pt x="137066" y="783517"/>
                    </a:lnTo>
                    <a:cubicBezTo>
                      <a:pt x="124487" y="785353"/>
                      <a:pt x="112800" y="776645"/>
                      <a:pt x="110963" y="764065"/>
                    </a:cubicBezTo>
                    <a:lnTo>
                      <a:pt x="0" y="4142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9BCCF21-F1E8-D136-2B43-7AB233425302}"/>
                  </a:ext>
                </a:extLst>
              </p:cNvPr>
              <p:cNvSpPr/>
              <p:nvPr/>
            </p:nvSpPr>
            <p:spPr>
              <a:xfrm rot="498453">
                <a:off x="6853155" y="3459261"/>
                <a:ext cx="229769" cy="696645"/>
              </a:xfrm>
              <a:custGeom>
                <a:avLst/>
                <a:gdLst>
                  <a:gd name="connsiteX0" fmla="*/ 133591 w 229769"/>
                  <a:gd name="connsiteY0" fmla="*/ 0 h 696645"/>
                  <a:gd name="connsiteX1" fmla="*/ 229524 w 229769"/>
                  <a:gd name="connsiteY1" fmla="*/ 656994 h 696645"/>
                  <a:gd name="connsiteX2" fmla="*/ 210073 w 229769"/>
                  <a:gd name="connsiteY2" fmla="*/ 683097 h 696645"/>
                  <a:gd name="connsiteX3" fmla="*/ 118964 w 229769"/>
                  <a:gd name="connsiteY3" fmla="*/ 696401 h 696645"/>
                  <a:gd name="connsiteX4" fmla="*/ 92860 w 229769"/>
                  <a:gd name="connsiteY4" fmla="*/ 676949 h 696645"/>
                  <a:gd name="connsiteX5" fmla="*/ 0 w 229769"/>
                  <a:gd name="connsiteY5" fmla="*/ 40999 h 696645"/>
                  <a:gd name="connsiteX6" fmla="*/ 509 w 229769"/>
                  <a:gd name="connsiteY6" fmla="*/ 40786 h 696645"/>
                  <a:gd name="connsiteX7" fmla="*/ 100620 w 229769"/>
                  <a:gd name="connsiteY7" fmla="*/ 8360 h 696645"/>
                  <a:gd name="connsiteX8" fmla="*/ 133591 w 229769"/>
                  <a:gd name="connsiteY8" fmla="*/ 0 h 69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769" h="696645">
                    <a:moveTo>
                      <a:pt x="133591" y="0"/>
                    </a:moveTo>
                    <a:lnTo>
                      <a:pt x="229524" y="656994"/>
                    </a:lnTo>
                    <a:cubicBezTo>
                      <a:pt x="231361" y="669573"/>
                      <a:pt x="222652" y="681260"/>
                      <a:pt x="210073" y="683097"/>
                    </a:cubicBezTo>
                    <a:lnTo>
                      <a:pt x="118964" y="696401"/>
                    </a:lnTo>
                    <a:cubicBezTo>
                      <a:pt x="106384" y="698237"/>
                      <a:pt x="94697" y="689529"/>
                      <a:pt x="92860" y="676949"/>
                    </a:cubicBezTo>
                    <a:lnTo>
                      <a:pt x="0" y="40999"/>
                    </a:lnTo>
                    <a:lnTo>
                      <a:pt x="509" y="40786"/>
                    </a:lnTo>
                    <a:cubicBezTo>
                      <a:pt x="33581" y="28979"/>
                      <a:pt x="67012" y="18106"/>
                      <a:pt x="100620" y="8360"/>
                    </a:cubicBezTo>
                    <a:lnTo>
                      <a:pt x="133591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3E5EA27-D2CC-8DDD-4860-D155A7B341EB}"/>
                  </a:ext>
                </a:extLst>
              </p:cNvPr>
              <p:cNvSpPr/>
              <p:nvPr/>
            </p:nvSpPr>
            <p:spPr>
              <a:xfrm rot="498453">
                <a:off x="6549241" y="3533420"/>
                <a:ext cx="192215" cy="435244"/>
              </a:xfrm>
              <a:custGeom>
                <a:avLst/>
                <a:gdLst>
                  <a:gd name="connsiteX0" fmla="*/ 134398 w 192215"/>
                  <a:gd name="connsiteY0" fmla="*/ 0 h 435244"/>
                  <a:gd name="connsiteX1" fmla="*/ 191962 w 192215"/>
                  <a:gd name="connsiteY1" fmla="*/ 394226 h 435244"/>
                  <a:gd name="connsiteX2" fmla="*/ 171840 w 192215"/>
                  <a:gd name="connsiteY2" fmla="*/ 421229 h 435244"/>
                  <a:gd name="connsiteX3" fmla="*/ 77590 w 192215"/>
                  <a:gd name="connsiteY3" fmla="*/ 434992 h 435244"/>
                  <a:gd name="connsiteX4" fmla="*/ 50586 w 192215"/>
                  <a:gd name="connsiteY4" fmla="*/ 414869 h 435244"/>
                  <a:gd name="connsiteX5" fmla="*/ 0 w 192215"/>
                  <a:gd name="connsiteY5" fmla="*/ 68435 h 435244"/>
                  <a:gd name="connsiteX6" fmla="*/ 106909 w 192215"/>
                  <a:gd name="connsiteY6" fmla="*/ 11479 h 435244"/>
                  <a:gd name="connsiteX7" fmla="*/ 134398 w 192215"/>
                  <a:gd name="connsiteY7" fmla="*/ 0 h 43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215" h="435244">
                    <a:moveTo>
                      <a:pt x="134398" y="0"/>
                    </a:moveTo>
                    <a:lnTo>
                      <a:pt x="191962" y="394226"/>
                    </a:lnTo>
                    <a:cubicBezTo>
                      <a:pt x="193862" y="407240"/>
                      <a:pt x="184854" y="419329"/>
                      <a:pt x="171840" y="421229"/>
                    </a:cubicBezTo>
                    <a:lnTo>
                      <a:pt x="77590" y="434992"/>
                    </a:lnTo>
                    <a:cubicBezTo>
                      <a:pt x="64576" y="436892"/>
                      <a:pt x="52487" y="427883"/>
                      <a:pt x="50586" y="414869"/>
                    </a:cubicBezTo>
                    <a:lnTo>
                      <a:pt x="0" y="68435"/>
                    </a:lnTo>
                    <a:lnTo>
                      <a:pt x="106909" y="11479"/>
                    </a:lnTo>
                    <a:lnTo>
                      <a:pt x="13439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CDFD130-91D2-FDD9-530C-5F85EF030AC2}"/>
                  </a:ext>
                </a:extLst>
              </p:cNvPr>
              <p:cNvSpPr/>
              <p:nvPr/>
            </p:nvSpPr>
            <p:spPr>
              <a:xfrm rot="498453">
                <a:off x="7555204" y="3592868"/>
                <a:ext cx="138114" cy="861363"/>
              </a:xfrm>
              <a:custGeom>
                <a:avLst/>
                <a:gdLst>
                  <a:gd name="connsiteX0" fmla="*/ 0 w 138114"/>
                  <a:gd name="connsiteY0" fmla="*/ 0 h 861363"/>
                  <a:gd name="connsiteX1" fmla="*/ 44392 w 138114"/>
                  <a:gd name="connsiteY1" fmla="*/ 20709 h 861363"/>
                  <a:gd name="connsiteX2" fmla="*/ 122780 w 138114"/>
                  <a:gd name="connsiteY2" fmla="*/ 75292 h 861363"/>
                  <a:gd name="connsiteX3" fmla="*/ 138114 w 138114"/>
                  <a:gd name="connsiteY3" fmla="*/ 90611 h 861363"/>
                  <a:gd name="connsiteX4" fmla="*/ 138114 w 138114"/>
                  <a:gd name="connsiteY4" fmla="*/ 838344 h 861363"/>
                  <a:gd name="connsiteX5" fmla="*/ 115095 w 138114"/>
                  <a:gd name="connsiteY5" fmla="*/ 861363 h 861363"/>
                  <a:gd name="connsiteX6" fmla="*/ 23020 w 138114"/>
                  <a:gd name="connsiteY6" fmla="*/ 861363 h 861363"/>
                  <a:gd name="connsiteX7" fmla="*/ 1 w 138114"/>
                  <a:gd name="connsiteY7" fmla="*/ 838344 h 861363"/>
                  <a:gd name="connsiteX8" fmla="*/ 0 w 138114"/>
                  <a:gd name="connsiteY8" fmla="*/ 0 h 861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114" h="861363">
                    <a:moveTo>
                      <a:pt x="0" y="0"/>
                    </a:moveTo>
                    <a:lnTo>
                      <a:pt x="44392" y="20709"/>
                    </a:lnTo>
                    <a:cubicBezTo>
                      <a:pt x="71664" y="36341"/>
                      <a:pt x="97854" y="54470"/>
                      <a:pt x="122780" y="75292"/>
                    </a:cubicBezTo>
                    <a:lnTo>
                      <a:pt x="138114" y="90611"/>
                    </a:lnTo>
                    <a:lnTo>
                      <a:pt x="138114" y="838344"/>
                    </a:lnTo>
                    <a:cubicBezTo>
                      <a:pt x="138114" y="851058"/>
                      <a:pt x="127808" y="861363"/>
                      <a:pt x="115095" y="861363"/>
                    </a:cubicBezTo>
                    <a:lnTo>
                      <a:pt x="23020" y="861363"/>
                    </a:lnTo>
                    <a:cubicBezTo>
                      <a:pt x="10307" y="861363"/>
                      <a:pt x="1" y="851057"/>
                      <a:pt x="1" y="8383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DF9FABE-DAB8-FFC2-C0F0-21131737B287}"/>
                  </a:ext>
                </a:extLst>
              </p:cNvPr>
              <p:cNvSpPr/>
              <p:nvPr/>
            </p:nvSpPr>
            <p:spPr>
              <a:xfrm rot="498453">
                <a:off x="6204108" y="3654969"/>
                <a:ext cx="206235" cy="462825"/>
              </a:xfrm>
              <a:custGeom>
                <a:avLst/>
                <a:gdLst>
                  <a:gd name="connsiteX0" fmla="*/ 0 w 206235"/>
                  <a:gd name="connsiteY0" fmla="*/ 0 h 462825"/>
                  <a:gd name="connsiteX1" fmla="*/ 17193 w 206235"/>
                  <a:gd name="connsiteY1" fmla="*/ 9034 h 462825"/>
                  <a:gd name="connsiteX2" fmla="*/ 104299 w 206235"/>
                  <a:gd name="connsiteY2" fmla="*/ 31798 h 462825"/>
                  <a:gd name="connsiteX3" fmla="*/ 144983 w 206235"/>
                  <a:gd name="connsiteY3" fmla="*/ 4060 h 462825"/>
                  <a:gd name="connsiteX4" fmla="*/ 205982 w 206235"/>
                  <a:gd name="connsiteY4" fmla="*/ 421807 h 462825"/>
                  <a:gd name="connsiteX5" fmla="*/ 185859 w 206235"/>
                  <a:gd name="connsiteY5" fmla="*/ 448811 h 462825"/>
                  <a:gd name="connsiteX6" fmla="*/ 91610 w 206235"/>
                  <a:gd name="connsiteY6" fmla="*/ 462573 h 462825"/>
                  <a:gd name="connsiteX7" fmla="*/ 64606 w 206235"/>
                  <a:gd name="connsiteY7" fmla="*/ 442450 h 462825"/>
                  <a:gd name="connsiteX8" fmla="*/ 0 w 206235"/>
                  <a:gd name="connsiteY8" fmla="*/ 0 h 46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235" h="462825">
                    <a:moveTo>
                      <a:pt x="0" y="0"/>
                    </a:moveTo>
                    <a:lnTo>
                      <a:pt x="17193" y="9034"/>
                    </a:lnTo>
                    <a:cubicBezTo>
                      <a:pt x="45707" y="20609"/>
                      <a:pt x="74690" y="28596"/>
                      <a:pt x="104299" y="31798"/>
                    </a:cubicBezTo>
                    <a:lnTo>
                      <a:pt x="144983" y="4060"/>
                    </a:lnTo>
                    <a:lnTo>
                      <a:pt x="205982" y="421807"/>
                    </a:lnTo>
                    <a:cubicBezTo>
                      <a:pt x="207882" y="434821"/>
                      <a:pt x="198873" y="446910"/>
                      <a:pt x="185859" y="448811"/>
                    </a:cubicBezTo>
                    <a:lnTo>
                      <a:pt x="91610" y="462573"/>
                    </a:lnTo>
                    <a:cubicBezTo>
                      <a:pt x="78596" y="464473"/>
                      <a:pt x="66506" y="455464"/>
                      <a:pt x="64606" y="4424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09FF590-3E07-95D3-3381-6B50C35B3F58}"/>
              </a:ext>
            </a:extLst>
          </p:cNvPr>
          <p:cNvGrpSpPr/>
          <p:nvPr/>
        </p:nvGrpSpPr>
        <p:grpSpPr>
          <a:xfrm>
            <a:off x="289200" y="2844581"/>
            <a:ext cx="6590756" cy="1548880"/>
            <a:chOff x="4037016" y="3825901"/>
            <a:chExt cx="10886708" cy="2558464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F9AB2725-EC5A-49E3-4480-F469DFE1CEEB}"/>
                </a:ext>
              </a:extLst>
            </p:cNvPr>
            <p:cNvSpPr txBox="1"/>
            <p:nvPr/>
          </p:nvSpPr>
          <p:spPr>
            <a:xfrm>
              <a:off x="8317856" y="3910690"/>
              <a:ext cx="6605868" cy="16776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Z</a:t>
              </a: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eppelin</a:t>
              </a:r>
              <a:endPara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00B8731-5C92-B0A7-9CD1-3FC4F5A91442}"/>
                </a:ext>
              </a:extLst>
            </p:cNvPr>
            <p:cNvGrpSpPr/>
            <p:nvPr/>
          </p:nvGrpSpPr>
          <p:grpSpPr>
            <a:xfrm>
              <a:off x="4037016" y="3825901"/>
              <a:ext cx="4181760" cy="2558464"/>
              <a:chOff x="1905000" y="866907"/>
              <a:chExt cx="8408715" cy="5144579"/>
            </a:xfrm>
          </p:grpSpPr>
          <p:sp>
            <p:nvSpPr>
              <p:cNvPr id="227" name="Oval 10">
                <a:extLst>
                  <a:ext uri="{FF2B5EF4-FFF2-40B4-BE49-F238E27FC236}">
                    <a16:creationId xmlns:a16="http://schemas.microsoft.com/office/drawing/2014/main" id="{3CF12AF6-F89F-F999-F4F8-BAEE836E78F9}"/>
                  </a:ext>
                </a:extLst>
              </p:cNvPr>
              <p:cNvSpPr/>
              <p:nvPr/>
            </p:nvSpPr>
            <p:spPr>
              <a:xfrm rot="18765562">
                <a:off x="8416658" y="761391"/>
                <a:ext cx="1791542" cy="2002573"/>
              </a:xfrm>
              <a:custGeom>
                <a:avLst/>
                <a:gdLst>
                  <a:gd name="connsiteX0" fmla="*/ 0 w 1781175"/>
                  <a:gd name="connsiteY0" fmla="*/ 706925 h 1413849"/>
                  <a:gd name="connsiteX1" fmla="*/ 890588 w 1781175"/>
                  <a:gd name="connsiteY1" fmla="*/ 0 h 1413849"/>
                  <a:gd name="connsiteX2" fmla="*/ 1781176 w 1781175"/>
                  <a:gd name="connsiteY2" fmla="*/ 706925 h 1413849"/>
                  <a:gd name="connsiteX3" fmla="*/ 890588 w 1781175"/>
                  <a:gd name="connsiteY3" fmla="*/ 1413850 h 1413849"/>
                  <a:gd name="connsiteX4" fmla="*/ 0 w 1781175"/>
                  <a:gd name="connsiteY4" fmla="*/ 706925 h 1413849"/>
                  <a:gd name="connsiteX0" fmla="*/ 111324 w 1001912"/>
                  <a:gd name="connsiteY0" fmla="*/ 1433501 h 1453152"/>
                  <a:gd name="connsiteX1" fmla="*/ 111324 w 1001912"/>
                  <a:gd name="connsiteY1" fmla="*/ 19651 h 1453152"/>
                  <a:gd name="connsiteX2" fmla="*/ 1001912 w 1001912"/>
                  <a:gd name="connsiteY2" fmla="*/ 726576 h 1453152"/>
                  <a:gd name="connsiteX3" fmla="*/ 111324 w 1001912"/>
                  <a:gd name="connsiteY3" fmla="*/ 1433501 h 1453152"/>
                  <a:gd name="connsiteX0" fmla="*/ 162672 w 1464056"/>
                  <a:gd name="connsiteY0" fmla="*/ 1432762 h 1453176"/>
                  <a:gd name="connsiteX1" fmla="*/ 162672 w 1464056"/>
                  <a:gd name="connsiteY1" fmla="*/ 18912 h 1453176"/>
                  <a:gd name="connsiteX2" fmla="*/ 1464056 w 1464056"/>
                  <a:gd name="connsiteY2" fmla="*/ 735169 h 1453176"/>
                  <a:gd name="connsiteX3" fmla="*/ 162672 w 1464056"/>
                  <a:gd name="connsiteY3" fmla="*/ 1432762 h 1453176"/>
                  <a:gd name="connsiteX0" fmla="*/ 486439 w 1787823"/>
                  <a:gd name="connsiteY0" fmla="*/ 1918711 h 1964432"/>
                  <a:gd name="connsiteX1" fmla="*/ 67682 w 1787823"/>
                  <a:gd name="connsiteY1" fmla="*/ 9912 h 1964432"/>
                  <a:gd name="connsiteX2" fmla="*/ 1787823 w 1787823"/>
                  <a:gd name="connsiteY2" fmla="*/ 1221118 h 1964432"/>
                  <a:gd name="connsiteX3" fmla="*/ 486439 w 1787823"/>
                  <a:gd name="connsiteY3" fmla="*/ 1918711 h 1964432"/>
                  <a:gd name="connsiteX0" fmla="*/ 450267 w 1796918"/>
                  <a:gd name="connsiteY0" fmla="*/ 1868537 h 1917698"/>
                  <a:gd name="connsiteX1" fmla="*/ 76777 w 1796918"/>
                  <a:gd name="connsiteY1" fmla="*/ 8691 h 1917698"/>
                  <a:gd name="connsiteX2" fmla="*/ 1796918 w 1796918"/>
                  <a:gd name="connsiteY2" fmla="*/ 1219897 h 1917698"/>
                  <a:gd name="connsiteX3" fmla="*/ 450267 w 1796918"/>
                  <a:gd name="connsiteY3" fmla="*/ 1868537 h 1917698"/>
                  <a:gd name="connsiteX0" fmla="*/ 447515 w 1794166"/>
                  <a:gd name="connsiteY0" fmla="*/ 1868537 h 1877163"/>
                  <a:gd name="connsiteX1" fmla="*/ 74025 w 1794166"/>
                  <a:gd name="connsiteY1" fmla="*/ 8691 h 1877163"/>
                  <a:gd name="connsiteX2" fmla="*/ 1794166 w 1794166"/>
                  <a:gd name="connsiteY2" fmla="*/ 1219897 h 1877163"/>
                  <a:gd name="connsiteX3" fmla="*/ 447515 w 1794166"/>
                  <a:gd name="connsiteY3" fmla="*/ 1868537 h 1877163"/>
                  <a:gd name="connsiteX0" fmla="*/ 447515 w 1794166"/>
                  <a:gd name="connsiteY0" fmla="*/ 1868537 h 1875812"/>
                  <a:gd name="connsiteX1" fmla="*/ 74025 w 1794166"/>
                  <a:gd name="connsiteY1" fmla="*/ 8691 h 1875812"/>
                  <a:gd name="connsiteX2" fmla="*/ 1794166 w 1794166"/>
                  <a:gd name="connsiteY2" fmla="*/ 1219897 h 1875812"/>
                  <a:gd name="connsiteX3" fmla="*/ 447515 w 1794166"/>
                  <a:gd name="connsiteY3" fmla="*/ 1868537 h 1875812"/>
                  <a:gd name="connsiteX0" fmla="*/ 435197 w 1797413"/>
                  <a:gd name="connsiteY0" fmla="*/ 1923184 h 1929703"/>
                  <a:gd name="connsiteX1" fmla="*/ 77272 w 1797413"/>
                  <a:gd name="connsiteY1" fmla="*/ 10024 h 1929703"/>
                  <a:gd name="connsiteX2" fmla="*/ 1797413 w 1797413"/>
                  <a:gd name="connsiteY2" fmla="*/ 1221230 h 1929703"/>
                  <a:gd name="connsiteX3" fmla="*/ 435197 w 1797413"/>
                  <a:gd name="connsiteY3" fmla="*/ 1923184 h 1929703"/>
                  <a:gd name="connsiteX0" fmla="*/ 430394 w 1792610"/>
                  <a:gd name="connsiteY0" fmla="*/ 1923184 h 1924210"/>
                  <a:gd name="connsiteX1" fmla="*/ 72469 w 1792610"/>
                  <a:gd name="connsiteY1" fmla="*/ 10024 h 1924210"/>
                  <a:gd name="connsiteX2" fmla="*/ 1792610 w 1792610"/>
                  <a:gd name="connsiteY2" fmla="*/ 1221230 h 1924210"/>
                  <a:gd name="connsiteX3" fmla="*/ 430394 w 1792610"/>
                  <a:gd name="connsiteY3" fmla="*/ 1923184 h 1924210"/>
                  <a:gd name="connsiteX0" fmla="*/ 447082 w 1809298"/>
                  <a:gd name="connsiteY0" fmla="*/ 2003739 h 2049267"/>
                  <a:gd name="connsiteX1" fmla="*/ 78857 w 1809298"/>
                  <a:gd name="connsiteY1" fmla="*/ 9292 h 2049267"/>
                  <a:gd name="connsiteX2" fmla="*/ 1809298 w 1809298"/>
                  <a:gd name="connsiteY2" fmla="*/ 1301785 h 2049267"/>
                  <a:gd name="connsiteX3" fmla="*/ 447082 w 1809298"/>
                  <a:gd name="connsiteY3" fmla="*/ 2003739 h 2049267"/>
                  <a:gd name="connsiteX0" fmla="*/ 445104 w 1807320"/>
                  <a:gd name="connsiteY0" fmla="*/ 1994455 h 2039983"/>
                  <a:gd name="connsiteX1" fmla="*/ 76879 w 1807320"/>
                  <a:gd name="connsiteY1" fmla="*/ 8 h 2039983"/>
                  <a:gd name="connsiteX2" fmla="*/ 1807320 w 1807320"/>
                  <a:gd name="connsiteY2" fmla="*/ 1292501 h 2039983"/>
                  <a:gd name="connsiteX3" fmla="*/ 445104 w 1807320"/>
                  <a:gd name="connsiteY3" fmla="*/ 1994455 h 2039983"/>
                  <a:gd name="connsiteX0" fmla="*/ 429326 w 1791542"/>
                  <a:gd name="connsiteY0" fmla="*/ 1994454 h 2002573"/>
                  <a:gd name="connsiteX1" fmla="*/ 61101 w 1791542"/>
                  <a:gd name="connsiteY1" fmla="*/ 7 h 2002573"/>
                  <a:gd name="connsiteX2" fmla="*/ 1791542 w 1791542"/>
                  <a:gd name="connsiteY2" fmla="*/ 1292500 h 2002573"/>
                  <a:gd name="connsiteX3" fmla="*/ 429326 w 1791542"/>
                  <a:gd name="connsiteY3" fmla="*/ 1994454 h 2002573"/>
                  <a:gd name="connsiteX0" fmla="*/ 429326 w 1791542"/>
                  <a:gd name="connsiteY0" fmla="*/ 1994454 h 2002573"/>
                  <a:gd name="connsiteX1" fmla="*/ 61101 w 1791542"/>
                  <a:gd name="connsiteY1" fmla="*/ 7 h 2002573"/>
                  <a:gd name="connsiteX2" fmla="*/ 1791542 w 1791542"/>
                  <a:gd name="connsiteY2" fmla="*/ 1292500 h 2002573"/>
                  <a:gd name="connsiteX3" fmla="*/ 429326 w 1791542"/>
                  <a:gd name="connsiteY3" fmla="*/ 1994454 h 200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1542" h="2002573">
                    <a:moveTo>
                      <a:pt x="429326" y="1994454"/>
                    </a:moveTo>
                    <a:cubicBezTo>
                      <a:pt x="283714" y="1919434"/>
                      <a:pt x="-161195" y="-4141"/>
                      <a:pt x="61101" y="7"/>
                    </a:cubicBezTo>
                    <a:cubicBezTo>
                      <a:pt x="283397" y="4155"/>
                      <a:pt x="1789436" y="955917"/>
                      <a:pt x="1791542" y="1292500"/>
                    </a:cubicBezTo>
                    <a:cubicBezTo>
                      <a:pt x="1774249" y="1608103"/>
                      <a:pt x="574938" y="2069474"/>
                      <a:pt x="429326" y="1994454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66000">
                    <a:srgbClr val="44546A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10">
                <a:extLst>
                  <a:ext uri="{FF2B5EF4-FFF2-40B4-BE49-F238E27FC236}">
                    <a16:creationId xmlns:a16="http://schemas.microsoft.com/office/drawing/2014/main" id="{CBD80D51-F9DB-63D7-06E0-77F861221A0F}"/>
                  </a:ext>
                </a:extLst>
              </p:cNvPr>
              <p:cNvSpPr/>
              <p:nvPr/>
            </p:nvSpPr>
            <p:spPr>
              <a:xfrm rot="2587878" flipV="1">
                <a:off x="8225036" y="3764499"/>
                <a:ext cx="1791542" cy="1889912"/>
              </a:xfrm>
              <a:custGeom>
                <a:avLst/>
                <a:gdLst>
                  <a:gd name="connsiteX0" fmla="*/ 0 w 1781175"/>
                  <a:gd name="connsiteY0" fmla="*/ 706925 h 1413849"/>
                  <a:gd name="connsiteX1" fmla="*/ 890588 w 1781175"/>
                  <a:gd name="connsiteY1" fmla="*/ 0 h 1413849"/>
                  <a:gd name="connsiteX2" fmla="*/ 1781176 w 1781175"/>
                  <a:gd name="connsiteY2" fmla="*/ 706925 h 1413849"/>
                  <a:gd name="connsiteX3" fmla="*/ 890588 w 1781175"/>
                  <a:gd name="connsiteY3" fmla="*/ 1413850 h 1413849"/>
                  <a:gd name="connsiteX4" fmla="*/ 0 w 1781175"/>
                  <a:gd name="connsiteY4" fmla="*/ 706925 h 1413849"/>
                  <a:gd name="connsiteX0" fmla="*/ 111324 w 1001912"/>
                  <a:gd name="connsiteY0" fmla="*/ 1433501 h 1453152"/>
                  <a:gd name="connsiteX1" fmla="*/ 111324 w 1001912"/>
                  <a:gd name="connsiteY1" fmla="*/ 19651 h 1453152"/>
                  <a:gd name="connsiteX2" fmla="*/ 1001912 w 1001912"/>
                  <a:gd name="connsiteY2" fmla="*/ 726576 h 1453152"/>
                  <a:gd name="connsiteX3" fmla="*/ 111324 w 1001912"/>
                  <a:gd name="connsiteY3" fmla="*/ 1433501 h 1453152"/>
                  <a:gd name="connsiteX0" fmla="*/ 162672 w 1464056"/>
                  <a:gd name="connsiteY0" fmla="*/ 1432762 h 1453176"/>
                  <a:gd name="connsiteX1" fmla="*/ 162672 w 1464056"/>
                  <a:gd name="connsiteY1" fmla="*/ 18912 h 1453176"/>
                  <a:gd name="connsiteX2" fmla="*/ 1464056 w 1464056"/>
                  <a:gd name="connsiteY2" fmla="*/ 735169 h 1453176"/>
                  <a:gd name="connsiteX3" fmla="*/ 162672 w 1464056"/>
                  <a:gd name="connsiteY3" fmla="*/ 1432762 h 1453176"/>
                  <a:gd name="connsiteX0" fmla="*/ 486439 w 1787823"/>
                  <a:gd name="connsiteY0" fmla="*/ 1918711 h 1964432"/>
                  <a:gd name="connsiteX1" fmla="*/ 67682 w 1787823"/>
                  <a:gd name="connsiteY1" fmla="*/ 9912 h 1964432"/>
                  <a:gd name="connsiteX2" fmla="*/ 1787823 w 1787823"/>
                  <a:gd name="connsiteY2" fmla="*/ 1221118 h 1964432"/>
                  <a:gd name="connsiteX3" fmla="*/ 486439 w 1787823"/>
                  <a:gd name="connsiteY3" fmla="*/ 1918711 h 1964432"/>
                  <a:gd name="connsiteX0" fmla="*/ 450267 w 1796918"/>
                  <a:gd name="connsiteY0" fmla="*/ 1868537 h 1917698"/>
                  <a:gd name="connsiteX1" fmla="*/ 76777 w 1796918"/>
                  <a:gd name="connsiteY1" fmla="*/ 8691 h 1917698"/>
                  <a:gd name="connsiteX2" fmla="*/ 1796918 w 1796918"/>
                  <a:gd name="connsiteY2" fmla="*/ 1219897 h 1917698"/>
                  <a:gd name="connsiteX3" fmla="*/ 450267 w 1796918"/>
                  <a:gd name="connsiteY3" fmla="*/ 1868537 h 1917698"/>
                  <a:gd name="connsiteX0" fmla="*/ 447515 w 1794166"/>
                  <a:gd name="connsiteY0" fmla="*/ 1868537 h 1877163"/>
                  <a:gd name="connsiteX1" fmla="*/ 74025 w 1794166"/>
                  <a:gd name="connsiteY1" fmla="*/ 8691 h 1877163"/>
                  <a:gd name="connsiteX2" fmla="*/ 1794166 w 1794166"/>
                  <a:gd name="connsiteY2" fmla="*/ 1219897 h 1877163"/>
                  <a:gd name="connsiteX3" fmla="*/ 447515 w 1794166"/>
                  <a:gd name="connsiteY3" fmla="*/ 1868537 h 1877163"/>
                  <a:gd name="connsiteX0" fmla="*/ 447515 w 1794166"/>
                  <a:gd name="connsiteY0" fmla="*/ 1868537 h 1875812"/>
                  <a:gd name="connsiteX1" fmla="*/ 74025 w 1794166"/>
                  <a:gd name="connsiteY1" fmla="*/ 8691 h 1875812"/>
                  <a:gd name="connsiteX2" fmla="*/ 1794166 w 1794166"/>
                  <a:gd name="connsiteY2" fmla="*/ 1219897 h 1875812"/>
                  <a:gd name="connsiteX3" fmla="*/ 447515 w 1794166"/>
                  <a:gd name="connsiteY3" fmla="*/ 1868537 h 1875812"/>
                  <a:gd name="connsiteX0" fmla="*/ 435197 w 1797413"/>
                  <a:gd name="connsiteY0" fmla="*/ 1923184 h 1929703"/>
                  <a:gd name="connsiteX1" fmla="*/ 77272 w 1797413"/>
                  <a:gd name="connsiteY1" fmla="*/ 10024 h 1929703"/>
                  <a:gd name="connsiteX2" fmla="*/ 1797413 w 1797413"/>
                  <a:gd name="connsiteY2" fmla="*/ 1221230 h 1929703"/>
                  <a:gd name="connsiteX3" fmla="*/ 435197 w 1797413"/>
                  <a:gd name="connsiteY3" fmla="*/ 1923184 h 1929703"/>
                  <a:gd name="connsiteX0" fmla="*/ 430394 w 1792610"/>
                  <a:gd name="connsiteY0" fmla="*/ 1923184 h 1924210"/>
                  <a:gd name="connsiteX1" fmla="*/ 72469 w 1792610"/>
                  <a:gd name="connsiteY1" fmla="*/ 10024 h 1924210"/>
                  <a:gd name="connsiteX2" fmla="*/ 1792610 w 1792610"/>
                  <a:gd name="connsiteY2" fmla="*/ 1221230 h 1924210"/>
                  <a:gd name="connsiteX3" fmla="*/ 430394 w 1792610"/>
                  <a:gd name="connsiteY3" fmla="*/ 1923184 h 1924210"/>
                  <a:gd name="connsiteX0" fmla="*/ 447082 w 1809298"/>
                  <a:gd name="connsiteY0" fmla="*/ 2003739 h 2049267"/>
                  <a:gd name="connsiteX1" fmla="*/ 78857 w 1809298"/>
                  <a:gd name="connsiteY1" fmla="*/ 9292 h 2049267"/>
                  <a:gd name="connsiteX2" fmla="*/ 1809298 w 1809298"/>
                  <a:gd name="connsiteY2" fmla="*/ 1301785 h 2049267"/>
                  <a:gd name="connsiteX3" fmla="*/ 447082 w 1809298"/>
                  <a:gd name="connsiteY3" fmla="*/ 2003739 h 2049267"/>
                  <a:gd name="connsiteX0" fmla="*/ 445104 w 1807320"/>
                  <a:gd name="connsiteY0" fmla="*/ 1994455 h 2039983"/>
                  <a:gd name="connsiteX1" fmla="*/ 76879 w 1807320"/>
                  <a:gd name="connsiteY1" fmla="*/ 8 h 2039983"/>
                  <a:gd name="connsiteX2" fmla="*/ 1807320 w 1807320"/>
                  <a:gd name="connsiteY2" fmla="*/ 1292501 h 2039983"/>
                  <a:gd name="connsiteX3" fmla="*/ 445104 w 1807320"/>
                  <a:gd name="connsiteY3" fmla="*/ 1994455 h 2039983"/>
                  <a:gd name="connsiteX0" fmla="*/ 429326 w 1791542"/>
                  <a:gd name="connsiteY0" fmla="*/ 1994454 h 2002573"/>
                  <a:gd name="connsiteX1" fmla="*/ 61101 w 1791542"/>
                  <a:gd name="connsiteY1" fmla="*/ 7 h 2002573"/>
                  <a:gd name="connsiteX2" fmla="*/ 1791542 w 1791542"/>
                  <a:gd name="connsiteY2" fmla="*/ 1292500 h 2002573"/>
                  <a:gd name="connsiteX3" fmla="*/ 429326 w 1791542"/>
                  <a:gd name="connsiteY3" fmla="*/ 1994454 h 2002573"/>
                  <a:gd name="connsiteX0" fmla="*/ 429326 w 1791542"/>
                  <a:gd name="connsiteY0" fmla="*/ 1994454 h 2002573"/>
                  <a:gd name="connsiteX1" fmla="*/ 61101 w 1791542"/>
                  <a:gd name="connsiteY1" fmla="*/ 7 h 2002573"/>
                  <a:gd name="connsiteX2" fmla="*/ 1791542 w 1791542"/>
                  <a:gd name="connsiteY2" fmla="*/ 1292500 h 2002573"/>
                  <a:gd name="connsiteX3" fmla="*/ 429326 w 1791542"/>
                  <a:gd name="connsiteY3" fmla="*/ 1994454 h 200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1542" h="2002573">
                    <a:moveTo>
                      <a:pt x="429326" y="1994454"/>
                    </a:moveTo>
                    <a:cubicBezTo>
                      <a:pt x="283714" y="1919434"/>
                      <a:pt x="-161195" y="-4141"/>
                      <a:pt x="61101" y="7"/>
                    </a:cubicBezTo>
                    <a:cubicBezTo>
                      <a:pt x="283397" y="4155"/>
                      <a:pt x="1789436" y="955917"/>
                      <a:pt x="1791542" y="1292500"/>
                    </a:cubicBezTo>
                    <a:cubicBezTo>
                      <a:pt x="1774249" y="1608103"/>
                      <a:pt x="574938" y="2069474"/>
                      <a:pt x="429326" y="1994454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66000">
                    <a:srgbClr val="44546A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A2B9BD01-27C5-267A-DE23-A8744762C1A2}"/>
                  </a:ext>
                </a:extLst>
              </p:cNvPr>
              <p:cNvSpPr/>
              <p:nvPr/>
            </p:nvSpPr>
            <p:spPr>
              <a:xfrm>
                <a:off x="4496197" y="4644411"/>
                <a:ext cx="2958305" cy="1367075"/>
              </a:xfrm>
              <a:prstGeom prst="roundRect">
                <a:avLst>
                  <a:gd name="adj" fmla="val 48020"/>
                </a:avLst>
              </a:prstGeom>
              <a:gradFill>
                <a:gsLst>
                  <a:gs pos="0">
                    <a:srgbClr val="44546A"/>
                  </a:gs>
                  <a:gs pos="74000">
                    <a:srgbClr val="44546A">
                      <a:lumMod val="40000"/>
                      <a:lumOff val="60000"/>
                    </a:srgbClr>
                  </a:gs>
                  <a:gs pos="83000">
                    <a:srgbClr val="44546A">
                      <a:lumMod val="40000"/>
                      <a:lumOff val="60000"/>
                    </a:srgbClr>
                  </a:gs>
                  <a:gs pos="100000">
                    <a:srgbClr val="44546A">
                      <a:lumMod val="60000"/>
                      <a:lumOff val="40000"/>
                    </a:srgbClr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89C57CB2-24D3-A5CE-9847-F126BB985DBB}"/>
                  </a:ext>
                </a:extLst>
              </p:cNvPr>
              <p:cNvSpPr/>
              <p:nvPr/>
            </p:nvSpPr>
            <p:spPr>
              <a:xfrm>
                <a:off x="1905000" y="1244600"/>
                <a:ext cx="8128000" cy="3975100"/>
              </a:xfrm>
              <a:prstGeom prst="ellipse">
                <a:avLst/>
              </a:prstGeom>
              <a:solidFill>
                <a:srgbClr val="44546A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F4C45F09-BD5D-C201-0F13-13ADDD62575E}"/>
                  </a:ext>
                </a:extLst>
              </p:cNvPr>
              <p:cNvSpPr/>
              <p:nvPr/>
            </p:nvSpPr>
            <p:spPr>
              <a:xfrm>
                <a:off x="1927225" y="1995576"/>
                <a:ext cx="8105775" cy="1113383"/>
              </a:xfrm>
              <a:custGeom>
                <a:avLst/>
                <a:gdLst>
                  <a:gd name="connsiteX0" fmla="*/ 0 w 8077200"/>
                  <a:gd name="connsiteY0" fmla="*/ 0 h 25400"/>
                  <a:gd name="connsiteX1" fmla="*/ 8077200 w 8077200"/>
                  <a:gd name="connsiteY1" fmla="*/ 25400 h 25400"/>
                  <a:gd name="connsiteX2" fmla="*/ 8077200 w 8077200"/>
                  <a:gd name="connsiteY2" fmla="*/ 25400 h 25400"/>
                  <a:gd name="connsiteX0" fmla="*/ 0 w 8115300"/>
                  <a:gd name="connsiteY0" fmla="*/ 50800 h 50800"/>
                  <a:gd name="connsiteX1" fmla="*/ 8115300 w 8115300"/>
                  <a:gd name="connsiteY1" fmla="*/ 0 h 50800"/>
                  <a:gd name="connsiteX2" fmla="*/ 8115300 w 8115300"/>
                  <a:gd name="connsiteY2" fmla="*/ 0 h 50800"/>
                  <a:gd name="connsiteX0" fmla="*/ 0 w 8115300"/>
                  <a:gd name="connsiteY0" fmla="*/ 333337 h 333337"/>
                  <a:gd name="connsiteX1" fmla="*/ 8115300 w 8115300"/>
                  <a:gd name="connsiteY1" fmla="*/ 282537 h 333337"/>
                  <a:gd name="connsiteX2" fmla="*/ 8115300 w 8115300"/>
                  <a:gd name="connsiteY2" fmla="*/ 282537 h 33333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2" fmla="*/ 8115300 w 8115300"/>
                  <a:gd name="connsiteY2" fmla="*/ 384826 h 435626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2" fmla="*/ 8115300 w 8115300"/>
                  <a:gd name="connsiteY2" fmla="*/ 399967 h 412667"/>
                  <a:gd name="connsiteX0" fmla="*/ 0 w 8153400"/>
                  <a:gd name="connsiteY0" fmla="*/ 412667 h 412667"/>
                  <a:gd name="connsiteX1" fmla="*/ 8115300 w 8153400"/>
                  <a:gd name="connsiteY1" fmla="*/ 399967 h 412667"/>
                  <a:gd name="connsiteX2" fmla="*/ 8153400 w 8153400"/>
                  <a:gd name="connsiteY2" fmla="*/ 336467 h 412667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0" fmla="*/ 0 w 8115300"/>
                  <a:gd name="connsiteY0" fmla="*/ 414255 h 414255"/>
                  <a:gd name="connsiteX1" fmla="*/ 8115300 w 8115300"/>
                  <a:gd name="connsiteY1" fmla="*/ 363455 h 414255"/>
                  <a:gd name="connsiteX0" fmla="*/ 0 w 8105775"/>
                  <a:gd name="connsiteY0" fmla="*/ 462083 h 462083"/>
                  <a:gd name="connsiteX1" fmla="*/ 8105775 w 8105775"/>
                  <a:gd name="connsiteY1" fmla="*/ 335083 h 462083"/>
                  <a:gd name="connsiteX0" fmla="*/ 0 w 8105775"/>
                  <a:gd name="connsiteY0" fmla="*/ 402872 h 402872"/>
                  <a:gd name="connsiteX1" fmla="*/ 8105775 w 8105775"/>
                  <a:gd name="connsiteY1" fmla="*/ 371122 h 402872"/>
                  <a:gd name="connsiteX0" fmla="*/ 0 w 8105775"/>
                  <a:gd name="connsiteY0" fmla="*/ 944620 h 944620"/>
                  <a:gd name="connsiteX1" fmla="*/ 8105775 w 8105775"/>
                  <a:gd name="connsiteY1" fmla="*/ 912870 h 944620"/>
                  <a:gd name="connsiteX0" fmla="*/ 0 w 8105775"/>
                  <a:gd name="connsiteY0" fmla="*/ 1136546 h 1136546"/>
                  <a:gd name="connsiteX1" fmla="*/ 8105775 w 8105775"/>
                  <a:gd name="connsiteY1" fmla="*/ 1104796 h 1136546"/>
                  <a:gd name="connsiteX0" fmla="*/ 0 w 8105775"/>
                  <a:gd name="connsiteY0" fmla="*/ 1112700 h 1112700"/>
                  <a:gd name="connsiteX1" fmla="*/ 8105775 w 8105775"/>
                  <a:gd name="connsiteY1" fmla="*/ 1080950 h 1112700"/>
                  <a:gd name="connsiteX0" fmla="*/ 0 w 8105775"/>
                  <a:gd name="connsiteY0" fmla="*/ 1014423 h 1014423"/>
                  <a:gd name="connsiteX1" fmla="*/ 8105775 w 8105775"/>
                  <a:gd name="connsiteY1" fmla="*/ 982673 h 1014423"/>
                  <a:gd name="connsiteX0" fmla="*/ 0 w 8105775"/>
                  <a:gd name="connsiteY0" fmla="*/ 1113383 h 1113383"/>
                  <a:gd name="connsiteX1" fmla="*/ 8105775 w 8105775"/>
                  <a:gd name="connsiteY1" fmla="*/ 1081633 h 111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05775" h="1113383">
                    <a:moveTo>
                      <a:pt x="0" y="1113383"/>
                    </a:moveTo>
                    <a:cubicBezTo>
                      <a:pt x="403225" y="-249750"/>
                      <a:pt x="7337425" y="-476234"/>
                      <a:pt x="8105775" y="1081633"/>
                    </a:cubicBezTo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74000">
                    <a:srgbClr val="44546A">
                      <a:lumMod val="40000"/>
                      <a:lumOff val="60000"/>
                    </a:srgbClr>
                  </a:gs>
                  <a:gs pos="83000">
                    <a:srgbClr val="44546A">
                      <a:lumMod val="40000"/>
                      <a:lumOff val="60000"/>
                    </a:srgbClr>
                  </a:gs>
                  <a:gs pos="100000">
                    <a:srgbClr val="44546A">
                      <a:lumMod val="60000"/>
                      <a:lumOff val="40000"/>
                    </a:srgbClr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EA0BDCD8-16ED-83C7-D55D-E7E716D45251}"/>
                  </a:ext>
                </a:extLst>
              </p:cNvPr>
              <p:cNvSpPr/>
              <p:nvPr/>
            </p:nvSpPr>
            <p:spPr>
              <a:xfrm>
                <a:off x="1917700" y="2748043"/>
                <a:ext cx="8115300" cy="414255"/>
              </a:xfrm>
              <a:custGeom>
                <a:avLst/>
                <a:gdLst>
                  <a:gd name="connsiteX0" fmla="*/ 0 w 8077200"/>
                  <a:gd name="connsiteY0" fmla="*/ 0 h 25400"/>
                  <a:gd name="connsiteX1" fmla="*/ 8077200 w 8077200"/>
                  <a:gd name="connsiteY1" fmla="*/ 25400 h 25400"/>
                  <a:gd name="connsiteX2" fmla="*/ 8077200 w 8077200"/>
                  <a:gd name="connsiteY2" fmla="*/ 25400 h 25400"/>
                  <a:gd name="connsiteX0" fmla="*/ 0 w 8115300"/>
                  <a:gd name="connsiteY0" fmla="*/ 50800 h 50800"/>
                  <a:gd name="connsiteX1" fmla="*/ 8115300 w 8115300"/>
                  <a:gd name="connsiteY1" fmla="*/ 0 h 50800"/>
                  <a:gd name="connsiteX2" fmla="*/ 8115300 w 8115300"/>
                  <a:gd name="connsiteY2" fmla="*/ 0 h 50800"/>
                  <a:gd name="connsiteX0" fmla="*/ 0 w 8115300"/>
                  <a:gd name="connsiteY0" fmla="*/ 333337 h 333337"/>
                  <a:gd name="connsiteX1" fmla="*/ 8115300 w 8115300"/>
                  <a:gd name="connsiteY1" fmla="*/ 282537 h 333337"/>
                  <a:gd name="connsiteX2" fmla="*/ 8115300 w 8115300"/>
                  <a:gd name="connsiteY2" fmla="*/ 282537 h 33333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2" fmla="*/ 8115300 w 8115300"/>
                  <a:gd name="connsiteY2" fmla="*/ 384826 h 435626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2" fmla="*/ 8115300 w 8115300"/>
                  <a:gd name="connsiteY2" fmla="*/ 399967 h 412667"/>
                  <a:gd name="connsiteX0" fmla="*/ 0 w 8153400"/>
                  <a:gd name="connsiteY0" fmla="*/ 412667 h 412667"/>
                  <a:gd name="connsiteX1" fmla="*/ 8115300 w 8153400"/>
                  <a:gd name="connsiteY1" fmla="*/ 399967 h 412667"/>
                  <a:gd name="connsiteX2" fmla="*/ 8153400 w 8153400"/>
                  <a:gd name="connsiteY2" fmla="*/ 336467 h 412667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0" fmla="*/ 0 w 8115300"/>
                  <a:gd name="connsiteY0" fmla="*/ 414255 h 414255"/>
                  <a:gd name="connsiteX1" fmla="*/ 8115300 w 8115300"/>
                  <a:gd name="connsiteY1" fmla="*/ 363455 h 41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15300" h="414255">
                    <a:moveTo>
                      <a:pt x="0" y="414255"/>
                    </a:moveTo>
                    <a:cubicBezTo>
                      <a:pt x="622300" y="3622"/>
                      <a:pt x="5689600" y="-241912"/>
                      <a:pt x="8115300" y="363455"/>
                    </a:cubicBezTo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66000">
                    <a:srgbClr val="44546A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6555D4E-275E-2F17-F22E-8B96E3C24A20}"/>
                  </a:ext>
                </a:extLst>
              </p:cNvPr>
              <p:cNvSpPr/>
              <p:nvPr/>
            </p:nvSpPr>
            <p:spPr>
              <a:xfrm flipV="1">
                <a:off x="1927225" y="3240176"/>
                <a:ext cx="8105775" cy="1113383"/>
              </a:xfrm>
              <a:custGeom>
                <a:avLst/>
                <a:gdLst>
                  <a:gd name="connsiteX0" fmla="*/ 0 w 8077200"/>
                  <a:gd name="connsiteY0" fmla="*/ 0 h 25400"/>
                  <a:gd name="connsiteX1" fmla="*/ 8077200 w 8077200"/>
                  <a:gd name="connsiteY1" fmla="*/ 25400 h 25400"/>
                  <a:gd name="connsiteX2" fmla="*/ 8077200 w 8077200"/>
                  <a:gd name="connsiteY2" fmla="*/ 25400 h 25400"/>
                  <a:gd name="connsiteX0" fmla="*/ 0 w 8115300"/>
                  <a:gd name="connsiteY0" fmla="*/ 50800 h 50800"/>
                  <a:gd name="connsiteX1" fmla="*/ 8115300 w 8115300"/>
                  <a:gd name="connsiteY1" fmla="*/ 0 h 50800"/>
                  <a:gd name="connsiteX2" fmla="*/ 8115300 w 8115300"/>
                  <a:gd name="connsiteY2" fmla="*/ 0 h 50800"/>
                  <a:gd name="connsiteX0" fmla="*/ 0 w 8115300"/>
                  <a:gd name="connsiteY0" fmla="*/ 333337 h 333337"/>
                  <a:gd name="connsiteX1" fmla="*/ 8115300 w 8115300"/>
                  <a:gd name="connsiteY1" fmla="*/ 282537 h 333337"/>
                  <a:gd name="connsiteX2" fmla="*/ 8115300 w 8115300"/>
                  <a:gd name="connsiteY2" fmla="*/ 282537 h 33333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2" fmla="*/ 8115300 w 8115300"/>
                  <a:gd name="connsiteY2" fmla="*/ 384826 h 435626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2" fmla="*/ 8115300 w 8115300"/>
                  <a:gd name="connsiteY2" fmla="*/ 399967 h 412667"/>
                  <a:gd name="connsiteX0" fmla="*/ 0 w 8153400"/>
                  <a:gd name="connsiteY0" fmla="*/ 412667 h 412667"/>
                  <a:gd name="connsiteX1" fmla="*/ 8115300 w 8153400"/>
                  <a:gd name="connsiteY1" fmla="*/ 399967 h 412667"/>
                  <a:gd name="connsiteX2" fmla="*/ 8153400 w 8153400"/>
                  <a:gd name="connsiteY2" fmla="*/ 336467 h 412667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0" fmla="*/ 0 w 8115300"/>
                  <a:gd name="connsiteY0" fmla="*/ 414255 h 414255"/>
                  <a:gd name="connsiteX1" fmla="*/ 8115300 w 8115300"/>
                  <a:gd name="connsiteY1" fmla="*/ 363455 h 414255"/>
                  <a:gd name="connsiteX0" fmla="*/ 0 w 8105775"/>
                  <a:gd name="connsiteY0" fmla="*/ 462083 h 462083"/>
                  <a:gd name="connsiteX1" fmla="*/ 8105775 w 8105775"/>
                  <a:gd name="connsiteY1" fmla="*/ 335083 h 462083"/>
                  <a:gd name="connsiteX0" fmla="*/ 0 w 8105775"/>
                  <a:gd name="connsiteY0" fmla="*/ 402872 h 402872"/>
                  <a:gd name="connsiteX1" fmla="*/ 8105775 w 8105775"/>
                  <a:gd name="connsiteY1" fmla="*/ 371122 h 402872"/>
                  <a:gd name="connsiteX0" fmla="*/ 0 w 8105775"/>
                  <a:gd name="connsiteY0" fmla="*/ 944620 h 944620"/>
                  <a:gd name="connsiteX1" fmla="*/ 8105775 w 8105775"/>
                  <a:gd name="connsiteY1" fmla="*/ 912870 h 944620"/>
                  <a:gd name="connsiteX0" fmla="*/ 0 w 8105775"/>
                  <a:gd name="connsiteY0" fmla="*/ 1136546 h 1136546"/>
                  <a:gd name="connsiteX1" fmla="*/ 8105775 w 8105775"/>
                  <a:gd name="connsiteY1" fmla="*/ 1104796 h 1136546"/>
                  <a:gd name="connsiteX0" fmla="*/ 0 w 8105775"/>
                  <a:gd name="connsiteY0" fmla="*/ 1112700 h 1112700"/>
                  <a:gd name="connsiteX1" fmla="*/ 8105775 w 8105775"/>
                  <a:gd name="connsiteY1" fmla="*/ 1080950 h 1112700"/>
                  <a:gd name="connsiteX0" fmla="*/ 0 w 8105775"/>
                  <a:gd name="connsiteY0" fmla="*/ 1014423 h 1014423"/>
                  <a:gd name="connsiteX1" fmla="*/ 8105775 w 8105775"/>
                  <a:gd name="connsiteY1" fmla="*/ 982673 h 1014423"/>
                  <a:gd name="connsiteX0" fmla="*/ 0 w 8105775"/>
                  <a:gd name="connsiteY0" fmla="*/ 1113383 h 1113383"/>
                  <a:gd name="connsiteX1" fmla="*/ 8105775 w 8105775"/>
                  <a:gd name="connsiteY1" fmla="*/ 1081633 h 111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05775" h="1113383">
                    <a:moveTo>
                      <a:pt x="0" y="1113383"/>
                    </a:moveTo>
                    <a:cubicBezTo>
                      <a:pt x="403225" y="-249750"/>
                      <a:pt x="7337425" y="-476234"/>
                      <a:pt x="8105775" y="1081633"/>
                    </a:cubicBezTo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74000">
                    <a:srgbClr val="44546A">
                      <a:lumMod val="40000"/>
                      <a:lumOff val="60000"/>
                    </a:srgbClr>
                  </a:gs>
                  <a:gs pos="83000">
                    <a:srgbClr val="44546A">
                      <a:lumMod val="40000"/>
                      <a:lumOff val="60000"/>
                    </a:srgbClr>
                  </a:gs>
                  <a:gs pos="100000">
                    <a:srgbClr val="44546A">
                      <a:lumMod val="60000"/>
                      <a:lumOff val="40000"/>
                    </a:srgbClr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BF3652D9-5EB0-ED4E-EFA2-918305412086}"/>
                  </a:ext>
                </a:extLst>
              </p:cNvPr>
              <p:cNvSpPr/>
              <p:nvPr/>
            </p:nvSpPr>
            <p:spPr>
              <a:xfrm flipV="1">
                <a:off x="1917700" y="3221872"/>
                <a:ext cx="8115300" cy="414255"/>
              </a:xfrm>
              <a:custGeom>
                <a:avLst/>
                <a:gdLst>
                  <a:gd name="connsiteX0" fmla="*/ 0 w 8077200"/>
                  <a:gd name="connsiteY0" fmla="*/ 0 h 25400"/>
                  <a:gd name="connsiteX1" fmla="*/ 8077200 w 8077200"/>
                  <a:gd name="connsiteY1" fmla="*/ 25400 h 25400"/>
                  <a:gd name="connsiteX2" fmla="*/ 8077200 w 8077200"/>
                  <a:gd name="connsiteY2" fmla="*/ 25400 h 25400"/>
                  <a:gd name="connsiteX0" fmla="*/ 0 w 8115300"/>
                  <a:gd name="connsiteY0" fmla="*/ 50800 h 50800"/>
                  <a:gd name="connsiteX1" fmla="*/ 8115300 w 8115300"/>
                  <a:gd name="connsiteY1" fmla="*/ 0 h 50800"/>
                  <a:gd name="connsiteX2" fmla="*/ 8115300 w 8115300"/>
                  <a:gd name="connsiteY2" fmla="*/ 0 h 50800"/>
                  <a:gd name="connsiteX0" fmla="*/ 0 w 8115300"/>
                  <a:gd name="connsiteY0" fmla="*/ 333337 h 333337"/>
                  <a:gd name="connsiteX1" fmla="*/ 8115300 w 8115300"/>
                  <a:gd name="connsiteY1" fmla="*/ 282537 h 333337"/>
                  <a:gd name="connsiteX2" fmla="*/ 8115300 w 8115300"/>
                  <a:gd name="connsiteY2" fmla="*/ 282537 h 33333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2" fmla="*/ 8115300 w 8115300"/>
                  <a:gd name="connsiteY2" fmla="*/ 384826 h 435626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2" fmla="*/ 8115300 w 8115300"/>
                  <a:gd name="connsiteY2" fmla="*/ 399967 h 412667"/>
                  <a:gd name="connsiteX0" fmla="*/ 0 w 8153400"/>
                  <a:gd name="connsiteY0" fmla="*/ 412667 h 412667"/>
                  <a:gd name="connsiteX1" fmla="*/ 8115300 w 8153400"/>
                  <a:gd name="connsiteY1" fmla="*/ 399967 h 412667"/>
                  <a:gd name="connsiteX2" fmla="*/ 8153400 w 8153400"/>
                  <a:gd name="connsiteY2" fmla="*/ 336467 h 412667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0" fmla="*/ 0 w 8115300"/>
                  <a:gd name="connsiteY0" fmla="*/ 414255 h 414255"/>
                  <a:gd name="connsiteX1" fmla="*/ 8115300 w 8115300"/>
                  <a:gd name="connsiteY1" fmla="*/ 363455 h 41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15300" h="414255">
                    <a:moveTo>
                      <a:pt x="0" y="414255"/>
                    </a:moveTo>
                    <a:cubicBezTo>
                      <a:pt x="622300" y="3622"/>
                      <a:pt x="5689600" y="-241912"/>
                      <a:pt x="8115300" y="363455"/>
                    </a:cubicBezTo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66000">
                    <a:srgbClr val="44546A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: Rounded Corners 234">
                <a:extLst>
                  <a:ext uri="{FF2B5EF4-FFF2-40B4-BE49-F238E27FC236}">
                    <a16:creationId xmlns:a16="http://schemas.microsoft.com/office/drawing/2014/main" id="{5E839A39-BF42-E1D5-2FA3-88283A4BD7DC}"/>
                  </a:ext>
                </a:extLst>
              </p:cNvPr>
              <p:cNvSpPr/>
              <p:nvPr/>
            </p:nvSpPr>
            <p:spPr>
              <a:xfrm>
                <a:off x="5496323" y="5510552"/>
                <a:ext cx="428228" cy="228717"/>
              </a:xfrm>
              <a:prstGeom prst="roundRect">
                <a:avLst>
                  <a:gd name="adj" fmla="val 48020"/>
                </a:avLst>
              </a:prstGeom>
              <a:solidFill>
                <a:srgbClr val="44546A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26E7CF41-4F8C-C166-E9E6-EAF2BDDF9954}"/>
                  </a:ext>
                </a:extLst>
              </p:cNvPr>
              <p:cNvSpPr/>
              <p:nvPr/>
            </p:nvSpPr>
            <p:spPr>
              <a:xfrm>
                <a:off x="6096000" y="5510552"/>
                <a:ext cx="428228" cy="228717"/>
              </a:xfrm>
              <a:prstGeom prst="roundRect">
                <a:avLst>
                  <a:gd name="adj" fmla="val 48020"/>
                </a:avLst>
              </a:prstGeom>
              <a:solidFill>
                <a:srgbClr val="44546A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19B0A02-A5F0-5DAD-8ECE-3BF2A1F0053E}"/>
                  </a:ext>
                </a:extLst>
              </p:cNvPr>
              <p:cNvSpPr/>
              <p:nvPr/>
            </p:nvSpPr>
            <p:spPr>
              <a:xfrm>
                <a:off x="4514391" y="5510552"/>
                <a:ext cx="748656" cy="203353"/>
              </a:xfrm>
              <a:custGeom>
                <a:avLst/>
                <a:gdLst>
                  <a:gd name="connsiteX0" fmla="*/ 0 w 748656"/>
                  <a:gd name="connsiteY0" fmla="*/ 0 h 203353"/>
                  <a:gd name="connsiteX1" fmla="*/ 651006 w 748656"/>
                  <a:gd name="connsiteY1" fmla="*/ 0 h 203353"/>
                  <a:gd name="connsiteX2" fmla="*/ 748656 w 748656"/>
                  <a:gd name="connsiteY2" fmla="*/ 97650 h 203353"/>
                  <a:gd name="connsiteX3" fmla="*/ 748656 w 748656"/>
                  <a:gd name="connsiteY3" fmla="*/ 105703 h 203353"/>
                  <a:gd name="connsiteX4" fmla="*/ 651006 w 748656"/>
                  <a:gd name="connsiteY4" fmla="*/ 203353 h 203353"/>
                  <a:gd name="connsiteX5" fmla="*/ 97894 w 748656"/>
                  <a:gd name="connsiteY5" fmla="*/ 203353 h 203353"/>
                  <a:gd name="connsiteX6" fmla="*/ 83692 w 748656"/>
                  <a:gd name="connsiteY6" fmla="*/ 186140 h 203353"/>
                  <a:gd name="connsiteX7" fmla="*/ 23166 w 748656"/>
                  <a:gd name="connsiteY7" fmla="*/ 74629 h 203353"/>
                  <a:gd name="connsiteX8" fmla="*/ 0 w 748656"/>
                  <a:gd name="connsiteY8" fmla="*/ 0 h 20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8656" h="203353">
                    <a:moveTo>
                      <a:pt x="0" y="0"/>
                    </a:moveTo>
                    <a:lnTo>
                      <a:pt x="651006" y="0"/>
                    </a:lnTo>
                    <a:cubicBezTo>
                      <a:pt x="704937" y="0"/>
                      <a:pt x="748656" y="43719"/>
                      <a:pt x="748656" y="97650"/>
                    </a:cubicBezTo>
                    <a:lnTo>
                      <a:pt x="748656" y="105703"/>
                    </a:lnTo>
                    <a:cubicBezTo>
                      <a:pt x="748656" y="159634"/>
                      <a:pt x="704937" y="203353"/>
                      <a:pt x="651006" y="203353"/>
                    </a:cubicBezTo>
                    <a:lnTo>
                      <a:pt x="97894" y="203353"/>
                    </a:lnTo>
                    <a:lnTo>
                      <a:pt x="83692" y="186140"/>
                    </a:lnTo>
                    <a:cubicBezTo>
                      <a:pt x="60097" y="151216"/>
                      <a:pt x="39775" y="113899"/>
                      <a:pt x="23166" y="746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46A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F6082D8-821F-5398-4D8D-B60CF01AF786}"/>
              </a:ext>
            </a:extLst>
          </p:cNvPr>
          <p:cNvGrpSpPr/>
          <p:nvPr/>
        </p:nvGrpSpPr>
        <p:grpSpPr>
          <a:xfrm flipH="1">
            <a:off x="507511" y="4849605"/>
            <a:ext cx="6298876" cy="1543817"/>
            <a:chOff x="-7697021" y="2395503"/>
            <a:chExt cx="13532131" cy="3316645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FAFA042-5189-264B-33A4-D60FC6D60291}"/>
                </a:ext>
              </a:extLst>
            </p:cNvPr>
            <p:cNvSpPr txBox="1"/>
            <p:nvPr/>
          </p:nvSpPr>
          <p:spPr>
            <a:xfrm>
              <a:off x="-7697021" y="2682416"/>
              <a:ext cx="8591554" cy="2181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DA82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Z</a:t>
              </a:r>
              <a:r>
                <a:rPr kumimoji="0" lang="en-US" sz="6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ucchini</a:t>
              </a:r>
              <a:endPara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D94CBF7C-6166-9228-D90C-650C82C5D851}"/>
                </a:ext>
              </a:extLst>
            </p:cNvPr>
            <p:cNvGrpSpPr/>
            <p:nvPr/>
          </p:nvGrpSpPr>
          <p:grpSpPr>
            <a:xfrm flipH="1">
              <a:off x="1113124" y="2395503"/>
              <a:ext cx="4721986" cy="3316645"/>
              <a:chOff x="-954013" y="939822"/>
              <a:chExt cx="7321188" cy="5142281"/>
            </a:xfrm>
          </p:grpSpPr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59EEE3AD-E6B8-2BD6-2944-6517887DE33D}"/>
                  </a:ext>
                </a:extLst>
              </p:cNvPr>
              <p:cNvGrpSpPr/>
              <p:nvPr/>
            </p:nvGrpSpPr>
            <p:grpSpPr>
              <a:xfrm>
                <a:off x="5361008" y="939822"/>
                <a:ext cx="1006167" cy="1026492"/>
                <a:chOff x="8796033" y="407794"/>
                <a:chExt cx="1006167" cy="1026492"/>
              </a:xfrm>
            </p:grpSpPr>
            <p:sp>
              <p:nvSpPr>
                <p:cNvPr id="263" name="Rectangle 16">
                  <a:extLst>
                    <a:ext uri="{FF2B5EF4-FFF2-40B4-BE49-F238E27FC236}">
                      <a16:creationId xmlns:a16="http://schemas.microsoft.com/office/drawing/2014/main" id="{87130F9B-7F80-0CA7-4BBA-2A4B97761FDD}"/>
                    </a:ext>
                  </a:extLst>
                </p:cNvPr>
                <p:cNvSpPr/>
                <p:nvPr/>
              </p:nvSpPr>
              <p:spPr>
                <a:xfrm rot="2979104" flipH="1">
                  <a:off x="9216153" y="752423"/>
                  <a:ext cx="326228" cy="845867"/>
                </a:xfrm>
                <a:custGeom>
                  <a:avLst/>
                  <a:gdLst>
                    <a:gd name="connsiteX0" fmla="*/ 0 w 245334"/>
                    <a:gd name="connsiteY0" fmla="*/ 0 h 836887"/>
                    <a:gd name="connsiteX1" fmla="*/ 245334 w 245334"/>
                    <a:gd name="connsiteY1" fmla="*/ 0 h 836887"/>
                    <a:gd name="connsiteX2" fmla="*/ 245334 w 245334"/>
                    <a:gd name="connsiteY2" fmla="*/ 836887 h 836887"/>
                    <a:gd name="connsiteX3" fmla="*/ 0 w 245334"/>
                    <a:gd name="connsiteY3" fmla="*/ 836887 h 836887"/>
                    <a:gd name="connsiteX4" fmla="*/ 0 w 245334"/>
                    <a:gd name="connsiteY4" fmla="*/ 0 h 836887"/>
                    <a:gd name="connsiteX0" fmla="*/ 75705 w 321039"/>
                    <a:gd name="connsiteY0" fmla="*/ 0 h 836887"/>
                    <a:gd name="connsiteX1" fmla="*/ 321039 w 321039"/>
                    <a:gd name="connsiteY1" fmla="*/ 0 h 836887"/>
                    <a:gd name="connsiteX2" fmla="*/ 321039 w 321039"/>
                    <a:gd name="connsiteY2" fmla="*/ 836887 h 836887"/>
                    <a:gd name="connsiteX3" fmla="*/ 75705 w 321039"/>
                    <a:gd name="connsiteY3" fmla="*/ 836887 h 836887"/>
                    <a:gd name="connsiteX4" fmla="*/ 75705 w 321039"/>
                    <a:gd name="connsiteY4" fmla="*/ 0 h 836887"/>
                    <a:gd name="connsiteX0" fmla="*/ 117355 w 362689"/>
                    <a:gd name="connsiteY0" fmla="*/ 5772 h 842659"/>
                    <a:gd name="connsiteX1" fmla="*/ 362689 w 362689"/>
                    <a:gd name="connsiteY1" fmla="*/ 5772 h 842659"/>
                    <a:gd name="connsiteX2" fmla="*/ 362689 w 362689"/>
                    <a:gd name="connsiteY2" fmla="*/ 842659 h 842659"/>
                    <a:gd name="connsiteX3" fmla="*/ 117355 w 362689"/>
                    <a:gd name="connsiteY3" fmla="*/ 842659 h 842659"/>
                    <a:gd name="connsiteX4" fmla="*/ 117355 w 362689"/>
                    <a:gd name="connsiteY4" fmla="*/ 5772 h 842659"/>
                    <a:gd name="connsiteX0" fmla="*/ 34246 w 279580"/>
                    <a:gd name="connsiteY0" fmla="*/ 0 h 836887"/>
                    <a:gd name="connsiteX1" fmla="*/ 279580 w 279580"/>
                    <a:gd name="connsiteY1" fmla="*/ 0 h 836887"/>
                    <a:gd name="connsiteX2" fmla="*/ 279580 w 279580"/>
                    <a:gd name="connsiteY2" fmla="*/ 836887 h 836887"/>
                    <a:gd name="connsiteX3" fmla="*/ 34246 w 279580"/>
                    <a:gd name="connsiteY3" fmla="*/ 836887 h 836887"/>
                    <a:gd name="connsiteX4" fmla="*/ 11046 w 279580"/>
                    <a:gd name="connsiteY4" fmla="*/ 157002 h 836887"/>
                    <a:gd name="connsiteX5" fmla="*/ 34246 w 279580"/>
                    <a:gd name="connsiteY5" fmla="*/ 0 h 836887"/>
                    <a:gd name="connsiteX0" fmla="*/ 63235 w 308569"/>
                    <a:gd name="connsiteY0" fmla="*/ 0 h 836887"/>
                    <a:gd name="connsiteX1" fmla="*/ 308569 w 308569"/>
                    <a:gd name="connsiteY1" fmla="*/ 0 h 836887"/>
                    <a:gd name="connsiteX2" fmla="*/ 308569 w 308569"/>
                    <a:gd name="connsiteY2" fmla="*/ 836887 h 836887"/>
                    <a:gd name="connsiteX3" fmla="*/ 63235 w 308569"/>
                    <a:gd name="connsiteY3" fmla="*/ 836887 h 836887"/>
                    <a:gd name="connsiteX4" fmla="*/ 40035 w 308569"/>
                    <a:gd name="connsiteY4" fmla="*/ 157002 h 836887"/>
                    <a:gd name="connsiteX5" fmla="*/ 63235 w 308569"/>
                    <a:gd name="connsiteY5" fmla="*/ 0 h 836887"/>
                    <a:gd name="connsiteX0" fmla="*/ 80894 w 326228"/>
                    <a:gd name="connsiteY0" fmla="*/ 0 h 836887"/>
                    <a:gd name="connsiteX1" fmla="*/ 326228 w 326228"/>
                    <a:gd name="connsiteY1" fmla="*/ 0 h 836887"/>
                    <a:gd name="connsiteX2" fmla="*/ 326228 w 326228"/>
                    <a:gd name="connsiteY2" fmla="*/ 836887 h 836887"/>
                    <a:gd name="connsiteX3" fmla="*/ 80894 w 326228"/>
                    <a:gd name="connsiteY3" fmla="*/ 836887 h 836887"/>
                    <a:gd name="connsiteX4" fmla="*/ 57694 w 326228"/>
                    <a:gd name="connsiteY4" fmla="*/ 157002 h 836887"/>
                    <a:gd name="connsiteX5" fmla="*/ 80894 w 326228"/>
                    <a:gd name="connsiteY5" fmla="*/ 0 h 836887"/>
                    <a:gd name="connsiteX0" fmla="*/ 80894 w 326228"/>
                    <a:gd name="connsiteY0" fmla="*/ 8980 h 845867"/>
                    <a:gd name="connsiteX1" fmla="*/ 326157 w 326228"/>
                    <a:gd name="connsiteY1" fmla="*/ 0 h 845867"/>
                    <a:gd name="connsiteX2" fmla="*/ 326228 w 326228"/>
                    <a:gd name="connsiteY2" fmla="*/ 845867 h 845867"/>
                    <a:gd name="connsiteX3" fmla="*/ 80894 w 326228"/>
                    <a:gd name="connsiteY3" fmla="*/ 845867 h 845867"/>
                    <a:gd name="connsiteX4" fmla="*/ 57694 w 326228"/>
                    <a:gd name="connsiteY4" fmla="*/ 165982 h 845867"/>
                    <a:gd name="connsiteX5" fmla="*/ 80894 w 326228"/>
                    <a:gd name="connsiteY5" fmla="*/ 898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228" h="845867">
                      <a:moveTo>
                        <a:pt x="80894" y="8980"/>
                      </a:moveTo>
                      <a:lnTo>
                        <a:pt x="326157" y="0"/>
                      </a:lnTo>
                      <a:cubicBezTo>
                        <a:pt x="326181" y="281956"/>
                        <a:pt x="326204" y="563911"/>
                        <a:pt x="326228" y="845867"/>
                      </a:cubicBezTo>
                      <a:lnTo>
                        <a:pt x="80894" y="845867"/>
                      </a:lnTo>
                      <a:cubicBezTo>
                        <a:pt x="-86424" y="754466"/>
                        <a:pt x="57694" y="305463"/>
                        <a:pt x="57694" y="165982"/>
                      </a:cubicBezTo>
                      <a:cubicBezTo>
                        <a:pt x="-14076" y="36044"/>
                        <a:pt x="21195" y="38258"/>
                        <a:pt x="80894" y="8980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Rectangle 16">
                  <a:extLst>
                    <a:ext uri="{FF2B5EF4-FFF2-40B4-BE49-F238E27FC236}">
                      <a16:creationId xmlns:a16="http://schemas.microsoft.com/office/drawing/2014/main" id="{5964989E-4522-9BBC-51C6-3A0555AF92D0}"/>
                    </a:ext>
                  </a:extLst>
                </p:cNvPr>
                <p:cNvSpPr/>
                <p:nvPr/>
              </p:nvSpPr>
              <p:spPr>
                <a:xfrm rot="2032100">
                  <a:off x="8796033" y="429353"/>
                  <a:ext cx="326228" cy="845867"/>
                </a:xfrm>
                <a:custGeom>
                  <a:avLst/>
                  <a:gdLst>
                    <a:gd name="connsiteX0" fmla="*/ 0 w 245334"/>
                    <a:gd name="connsiteY0" fmla="*/ 0 h 836887"/>
                    <a:gd name="connsiteX1" fmla="*/ 245334 w 245334"/>
                    <a:gd name="connsiteY1" fmla="*/ 0 h 836887"/>
                    <a:gd name="connsiteX2" fmla="*/ 245334 w 245334"/>
                    <a:gd name="connsiteY2" fmla="*/ 836887 h 836887"/>
                    <a:gd name="connsiteX3" fmla="*/ 0 w 245334"/>
                    <a:gd name="connsiteY3" fmla="*/ 836887 h 836887"/>
                    <a:gd name="connsiteX4" fmla="*/ 0 w 245334"/>
                    <a:gd name="connsiteY4" fmla="*/ 0 h 836887"/>
                    <a:gd name="connsiteX0" fmla="*/ 75705 w 321039"/>
                    <a:gd name="connsiteY0" fmla="*/ 0 h 836887"/>
                    <a:gd name="connsiteX1" fmla="*/ 321039 w 321039"/>
                    <a:gd name="connsiteY1" fmla="*/ 0 h 836887"/>
                    <a:gd name="connsiteX2" fmla="*/ 321039 w 321039"/>
                    <a:gd name="connsiteY2" fmla="*/ 836887 h 836887"/>
                    <a:gd name="connsiteX3" fmla="*/ 75705 w 321039"/>
                    <a:gd name="connsiteY3" fmla="*/ 836887 h 836887"/>
                    <a:gd name="connsiteX4" fmla="*/ 75705 w 321039"/>
                    <a:gd name="connsiteY4" fmla="*/ 0 h 836887"/>
                    <a:gd name="connsiteX0" fmla="*/ 117355 w 362689"/>
                    <a:gd name="connsiteY0" fmla="*/ 5772 h 842659"/>
                    <a:gd name="connsiteX1" fmla="*/ 362689 w 362689"/>
                    <a:gd name="connsiteY1" fmla="*/ 5772 h 842659"/>
                    <a:gd name="connsiteX2" fmla="*/ 362689 w 362689"/>
                    <a:gd name="connsiteY2" fmla="*/ 842659 h 842659"/>
                    <a:gd name="connsiteX3" fmla="*/ 117355 w 362689"/>
                    <a:gd name="connsiteY3" fmla="*/ 842659 h 842659"/>
                    <a:gd name="connsiteX4" fmla="*/ 117355 w 362689"/>
                    <a:gd name="connsiteY4" fmla="*/ 5772 h 842659"/>
                    <a:gd name="connsiteX0" fmla="*/ 34246 w 279580"/>
                    <a:gd name="connsiteY0" fmla="*/ 0 h 836887"/>
                    <a:gd name="connsiteX1" fmla="*/ 279580 w 279580"/>
                    <a:gd name="connsiteY1" fmla="*/ 0 h 836887"/>
                    <a:gd name="connsiteX2" fmla="*/ 279580 w 279580"/>
                    <a:gd name="connsiteY2" fmla="*/ 836887 h 836887"/>
                    <a:gd name="connsiteX3" fmla="*/ 34246 w 279580"/>
                    <a:gd name="connsiteY3" fmla="*/ 836887 h 836887"/>
                    <a:gd name="connsiteX4" fmla="*/ 11046 w 279580"/>
                    <a:gd name="connsiteY4" fmla="*/ 157002 h 836887"/>
                    <a:gd name="connsiteX5" fmla="*/ 34246 w 279580"/>
                    <a:gd name="connsiteY5" fmla="*/ 0 h 836887"/>
                    <a:gd name="connsiteX0" fmla="*/ 63235 w 308569"/>
                    <a:gd name="connsiteY0" fmla="*/ 0 h 836887"/>
                    <a:gd name="connsiteX1" fmla="*/ 308569 w 308569"/>
                    <a:gd name="connsiteY1" fmla="*/ 0 h 836887"/>
                    <a:gd name="connsiteX2" fmla="*/ 308569 w 308569"/>
                    <a:gd name="connsiteY2" fmla="*/ 836887 h 836887"/>
                    <a:gd name="connsiteX3" fmla="*/ 63235 w 308569"/>
                    <a:gd name="connsiteY3" fmla="*/ 836887 h 836887"/>
                    <a:gd name="connsiteX4" fmla="*/ 40035 w 308569"/>
                    <a:gd name="connsiteY4" fmla="*/ 157002 h 836887"/>
                    <a:gd name="connsiteX5" fmla="*/ 63235 w 308569"/>
                    <a:gd name="connsiteY5" fmla="*/ 0 h 836887"/>
                    <a:gd name="connsiteX0" fmla="*/ 80894 w 326228"/>
                    <a:gd name="connsiteY0" fmla="*/ 0 h 836887"/>
                    <a:gd name="connsiteX1" fmla="*/ 326228 w 326228"/>
                    <a:gd name="connsiteY1" fmla="*/ 0 h 836887"/>
                    <a:gd name="connsiteX2" fmla="*/ 326228 w 326228"/>
                    <a:gd name="connsiteY2" fmla="*/ 836887 h 836887"/>
                    <a:gd name="connsiteX3" fmla="*/ 80894 w 326228"/>
                    <a:gd name="connsiteY3" fmla="*/ 836887 h 836887"/>
                    <a:gd name="connsiteX4" fmla="*/ 57694 w 326228"/>
                    <a:gd name="connsiteY4" fmla="*/ 157002 h 836887"/>
                    <a:gd name="connsiteX5" fmla="*/ 80894 w 326228"/>
                    <a:gd name="connsiteY5" fmla="*/ 0 h 836887"/>
                    <a:gd name="connsiteX0" fmla="*/ 80894 w 326228"/>
                    <a:gd name="connsiteY0" fmla="*/ 8980 h 845867"/>
                    <a:gd name="connsiteX1" fmla="*/ 326157 w 326228"/>
                    <a:gd name="connsiteY1" fmla="*/ 0 h 845867"/>
                    <a:gd name="connsiteX2" fmla="*/ 326228 w 326228"/>
                    <a:gd name="connsiteY2" fmla="*/ 845867 h 845867"/>
                    <a:gd name="connsiteX3" fmla="*/ 80894 w 326228"/>
                    <a:gd name="connsiteY3" fmla="*/ 845867 h 845867"/>
                    <a:gd name="connsiteX4" fmla="*/ 57694 w 326228"/>
                    <a:gd name="connsiteY4" fmla="*/ 165982 h 845867"/>
                    <a:gd name="connsiteX5" fmla="*/ 80894 w 326228"/>
                    <a:gd name="connsiteY5" fmla="*/ 898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228" h="845867">
                      <a:moveTo>
                        <a:pt x="80894" y="8980"/>
                      </a:moveTo>
                      <a:lnTo>
                        <a:pt x="326157" y="0"/>
                      </a:lnTo>
                      <a:cubicBezTo>
                        <a:pt x="326181" y="281956"/>
                        <a:pt x="326204" y="563911"/>
                        <a:pt x="326228" y="845867"/>
                      </a:cubicBezTo>
                      <a:lnTo>
                        <a:pt x="80894" y="845867"/>
                      </a:lnTo>
                      <a:cubicBezTo>
                        <a:pt x="-86424" y="754466"/>
                        <a:pt x="57694" y="305463"/>
                        <a:pt x="57694" y="165982"/>
                      </a:cubicBezTo>
                      <a:cubicBezTo>
                        <a:pt x="-14076" y="36044"/>
                        <a:pt x="21195" y="38258"/>
                        <a:pt x="80894" y="8980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Rectangle: Rounded Corners 13">
                  <a:extLst>
                    <a:ext uri="{FF2B5EF4-FFF2-40B4-BE49-F238E27FC236}">
                      <a16:creationId xmlns:a16="http://schemas.microsoft.com/office/drawing/2014/main" id="{78F57A79-3AEE-020F-EE96-35AC4C0787B0}"/>
                    </a:ext>
                  </a:extLst>
                </p:cNvPr>
                <p:cNvSpPr/>
                <p:nvPr/>
              </p:nvSpPr>
              <p:spPr>
                <a:xfrm rot="2759431">
                  <a:off x="8965242" y="491754"/>
                  <a:ext cx="554725" cy="863448"/>
                </a:xfrm>
                <a:custGeom>
                  <a:avLst/>
                  <a:gdLst>
                    <a:gd name="connsiteX0" fmla="*/ 0 w 254164"/>
                    <a:gd name="connsiteY0" fmla="*/ 42362 h 778226"/>
                    <a:gd name="connsiteX1" fmla="*/ 42362 w 254164"/>
                    <a:gd name="connsiteY1" fmla="*/ 0 h 778226"/>
                    <a:gd name="connsiteX2" fmla="*/ 211802 w 254164"/>
                    <a:gd name="connsiteY2" fmla="*/ 0 h 778226"/>
                    <a:gd name="connsiteX3" fmla="*/ 254164 w 254164"/>
                    <a:gd name="connsiteY3" fmla="*/ 42362 h 778226"/>
                    <a:gd name="connsiteX4" fmla="*/ 254164 w 254164"/>
                    <a:gd name="connsiteY4" fmla="*/ 735864 h 778226"/>
                    <a:gd name="connsiteX5" fmla="*/ 211802 w 254164"/>
                    <a:gd name="connsiteY5" fmla="*/ 778226 h 778226"/>
                    <a:gd name="connsiteX6" fmla="*/ 42362 w 254164"/>
                    <a:gd name="connsiteY6" fmla="*/ 778226 h 778226"/>
                    <a:gd name="connsiteX7" fmla="*/ 0 w 254164"/>
                    <a:gd name="connsiteY7" fmla="*/ 735864 h 778226"/>
                    <a:gd name="connsiteX8" fmla="*/ 0 w 254164"/>
                    <a:gd name="connsiteY8" fmla="*/ 42362 h 778226"/>
                    <a:gd name="connsiteX0" fmla="*/ 0 w 455336"/>
                    <a:gd name="connsiteY0" fmla="*/ 95239 h 778226"/>
                    <a:gd name="connsiteX1" fmla="*/ 243534 w 455336"/>
                    <a:gd name="connsiteY1" fmla="*/ 0 h 778226"/>
                    <a:gd name="connsiteX2" fmla="*/ 412974 w 455336"/>
                    <a:gd name="connsiteY2" fmla="*/ 0 h 778226"/>
                    <a:gd name="connsiteX3" fmla="*/ 455336 w 455336"/>
                    <a:gd name="connsiteY3" fmla="*/ 42362 h 778226"/>
                    <a:gd name="connsiteX4" fmla="*/ 455336 w 455336"/>
                    <a:gd name="connsiteY4" fmla="*/ 735864 h 778226"/>
                    <a:gd name="connsiteX5" fmla="*/ 412974 w 455336"/>
                    <a:gd name="connsiteY5" fmla="*/ 778226 h 778226"/>
                    <a:gd name="connsiteX6" fmla="*/ 243534 w 455336"/>
                    <a:gd name="connsiteY6" fmla="*/ 778226 h 778226"/>
                    <a:gd name="connsiteX7" fmla="*/ 201172 w 455336"/>
                    <a:gd name="connsiteY7" fmla="*/ 735864 h 778226"/>
                    <a:gd name="connsiteX8" fmla="*/ 0 w 455336"/>
                    <a:gd name="connsiteY8" fmla="*/ 95239 h 778226"/>
                    <a:gd name="connsiteX0" fmla="*/ 0 w 455336"/>
                    <a:gd name="connsiteY0" fmla="*/ 95239 h 791624"/>
                    <a:gd name="connsiteX1" fmla="*/ 243534 w 455336"/>
                    <a:gd name="connsiteY1" fmla="*/ 0 h 791624"/>
                    <a:gd name="connsiteX2" fmla="*/ 412974 w 455336"/>
                    <a:gd name="connsiteY2" fmla="*/ 0 h 791624"/>
                    <a:gd name="connsiteX3" fmla="*/ 455336 w 455336"/>
                    <a:gd name="connsiteY3" fmla="*/ 42362 h 791624"/>
                    <a:gd name="connsiteX4" fmla="*/ 455336 w 455336"/>
                    <a:gd name="connsiteY4" fmla="*/ 735864 h 791624"/>
                    <a:gd name="connsiteX5" fmla="*/ 412974 w 455336"/>
                    <a:gd name="connsiteY5" fmla="*/ 778226 h 791624"/>
                    <a:gd name="connsiteX6" fmla="*/ 243534 w 455336"/>
                    <a:gd name="connsiteY6" fmla="*/ 778226 h 791624"/>
                    <a:gd name="connsiteX7" fmla="*/ 121138 w 455336"/>
                    <a:gd name="connsiteY7" fmla="*/ 782156 h 791624"/>
                    <a:gd name="connsiteX8" fmla="*/ 0 w 455336"/>
                    <a:gd name="connsiteY8" fmla="*/ 95239 h 791624"/>
                    <a:gd name="connsiteX0" fmla="*/ 0 w 455336"/>
                    <a:gd name="connsiteY0" fmla="*/ 95239 h 791624"/>
                    <a:gd name="connsiteX1" fmla="*/ 243534 w 455336"/>
                    <a:gd name="connsiteY1" fmla="*/ 0 h 791624"/>
                    <a:gd name="connsiteX2" fmla="*/ 412974 w 455336"/>
                    <a:gd name="connsiteY2" fmla="*/ 0 h 791624"/>
                    <a:gd name="connsiteX3" fmla="*/ 455336 w 455336"/>
                    <a:gd name="connsiteY3" fmla="*/ 42362 h 791624"/>
                    <a:gd name="connsiteX4" fmla="*/ 455336 w 455336"/>
                    <a:gd name="connsiteY4" fmla="*/ 735864 h 791624"/>
                    <a:gd name="connsiteX5" fmla="*/ 412974 w 455336"/>
                    <a:gd name="connsiteY5" fmla="*/ 778226 h 791624"/>
                    <a:gd name="connsiteX6" fmla="*/ 243534 w 455336"/>
                    <a:gd name="connsiteY6" fmla="*/ 778226 h 791624"/>
                    <a:gd name="connsiteX7" fmla="*/ 121138 w 455336"/>
                    <a:gd name="connsiteY7" fmla="*/ 782156 h 791624"/>
                    <a:gd name="connsiteX8" fmla="*/ 0 w 455336"/>
                    <a:gd name="connsiteY8" fmla="*/ 95239 h 791624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18 w 455354"/>
                    <a:gd name="connsiteY0" fmla="*/ 95239 h 778542"/>
                    <a:gd name="connsiteX1" fmla="*/ 243552 w 455354"/>
                    <a:gd name="connsiteY1" fmla="*/ 0 h 778542"/>
                    <a:gd name="connsiteX2" fmla="*/ 412992 w 455354"/>
                    <a:gd name="connsiteY2" fmla="*/ 0 h 778542"/>
                    <a:gd name="connsiteX3" fmla="*/ 455354 w 455354"/>
                    <a:gd name="connsiteY3" fmla="*/ 42362 h 778542"/>
                    <a:gd name="connsiteX4" fmla="*/ 455354 w 455354"/>
                    <a:gd name="connsiteY4" fmla="*/ 735864 h 778542"/>
                    <a:gd name="connsiteX5" fmla="*/ 412992 w 455354"/>
                    <a:gd name="connsiteY5" fmla="*/ 778226 h 778542"/>
                    <a:gd name="connsiteX6" fmla="*/ 243552 w 455354"/>
                    <a:gd name="connsiteY6" fmla="*/ 778226 h 778542"/>
                    <a:gd name="connsiteX7" fmla="*/ 152194 w 455354"/>
                    <a:gd name="connsiteY7" fmla="*/ 759165 h 778542"/>
                    <a:gd name="connsiteX8" fmla="*/ 18 w 455354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226"/>
                    <a:gd name="connsiteX1" fmla="*/ 243534 w 455336"/>
                    <a:gd name="connsiteY1" fmla="*/ 0 h 778226"/>
                    <a:gd name="connsiteX2" fmla="*/ 412974 w 455336"/>
                    <a:gd name="connsiteY2" fmla="*/ 0 h 778226"/>
                    <a:gd name="connsiteX3" fmla="*/ 455336 w 455336"/>
                    <a:gd name="connsiteY3" fmla="*/ 42362 h 778226"/>
                    <a:gd name="connsiteX4" fmla="*/ 455336 w 455336"/>
                    <a:gd name="connsiteY4" fmla="*/ 735864 h 778226"/>
                    <a:gd name="connsiteX5" fmla="*/ 412974 w 455336"/>
                    <a:gd name="connsiteY5" fmla="*/ 778226 h 778226"/>
                    <a:gd name="connsiteX6" fmla="*/ 243534 w 455336"/>
                    <a:gd name="connsiteY6" fmla="*/ 778226 h 778226"/>
                    <a:gd name="connsiteX7" fmla="*/ 174546 w 455336"/>
                    <a:gd name="connsiteY7" fmla="*/ 754288 h 778226"/>
                    <a:gd name="connsiteX8" fmla="*/ 0 w 455336"/>
                    <a:gd name="connsiteY8" fmla="*/ 95239 h 778226"/>
                    <a:gd name="connsiteX0" fmla="*/ 0 w 455336"/>
                    <a:gd name="connsiteY0" fmla="*/ 175583 h 858570"/>
                    <a:gd name="connsiteX1" fmla="*/ 215201 w 455336"/>
                    <a:gd name="connsiteY1" fmla="*/ 0 h 858570"/>
                    <a:gd name="connsiteX2" fmla="*/ 412974 w 455336"/>
                    <a:gd name="connsiteY2" fmla="*/ 80344 h 858570"/>
                    <a:gd name="connsiteX3" fmla="*/ 455336 w 455336"/>
                    <a:gd name="connsiteY3" fmla="*/ 122706 h 858570"/>
                    <a:gd name="connsiteX4" fmla="*/ 455336 w 455336"/>
                    <a:gd name="connsiteY4" fmla="*/ 816208 h 858570"/>
                    <a:gd name="connsiteX5" fmla="*/ 412974 w 455336"/>
                    <a:gd name="connsiteY5" fmla="*/ 858570 h 858570"/>
                    <a:gd name="connsiteX6" fmla="*/ 243534 w 455336"/>
                    <a:gd name="connsiteY6" fmla="*/ 858570 h 858570"/>
                    <a:gd name="connsiteX7" fmla="*/ 174546 w 455336"/>
                    <a:gd name="connsiteY7" fmla="*/ 834632 h 858570"/>
                    <a:gd name="connsiteX8" fmla="*/ 0 w 455336"/>
                    <a:gd name="connsiteY8" fmla="*/ 175583 h 858570"/>
                    <a:gd name="connsiteX0" fmla="*/ 0 w 455336"/>
                    <a:gd name="connsiteY0" fmla="*/ 175583 h 858570"/>
                    <a:gd name="connsiteX1" fmla="*/ 215201 w 455336"/>
                    <a:gd name="connsiteY1" fmla="*/ 0 h 858570"/>
                    <a:gd name="connsiteX2" fmla="*/ 412974 w 455336"/>
                    <a:gd name="connsiteY2" fmla="*/ 80344 h 858570"/>
                    <a:gd name="connsiteX3" fmla="*/ 455336 w 455336"/>
                    <a:gd name="connsiteY3" fmla="*/ 122706 h 858570"/>
                    <a:gd name="connsiteX4" fmla="*/ 455336 w 455336"/>
                    <a:gd name="connsiteY4" fmla="*/ 816208 h 858570"/>
                    <a:gd name="connsiteX5" fmla="*/ 412974 w 455336"/>
                    <a:gd name="connsiteY5" fmla="*/ 858570 h 858570"/>
                    <a:gd name="connsiteX6" fmla="*/ 243534 w 455336"/>
                    <a:gd name="connsiteY6" fmla="*/ 858570 h 858570"/>
                    <a:gd name="connsiteX7" fmla="*/ 174546 w 455336"/>
                    <a:gd name="connsiteY7" fmla="*/ 834632 h 858570"/>
                    <a:gd name="connsiteX8" fmla="*/ 0 w 455336"/>
                    <a:gd name="connsiteY8" fmla="*/ 175583 h 858570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4725" h="863448">
                      <a:moveTo>
                        <a:pt x="0" y="175583"/>
                      </a:moveTo>
                      <a:cubicBezTo>
                        <a:pt x="0" y="152187"/>
                        <a:pt x="206283" y="58130"/>
                        <a:pt x="215201" y="0"/>
                      </a:cubicBezTo>
                      <a:lnTo>
                        <a:pt x="412974" y="80344"/>
                      </a:lnTo>
                      <a:cubicBezTo>
                        <a:pt x="436370" y="80344"/>
                        <a:pt x="455336" y="99310"/>
                        <a:pt x="455336" y="122706"/>
                      </a:cubicBezTo>
                      <a:cubicBezTo>
                        <a:pt x="596058" y="354434"/>
                        <a:pt x="445352" y="613654"/>
                        <a:pt x="554725" y="850416"/>
                      </a:cubicBezTo>
                      <a:cubicBezTo>
                        <a:pt x="554725" y="873812"/>
                        <a:pt x="436370" y="858570"/>
                        <a:pt x="412974" y="858570"/>
                      </a:cubicBezTo>
                      <a:lnTo>
                        <a:pt x="243534" y="858570"/>
                      </a:lnTo>
                      <a:cubicBezTo>
                        <a:pt x="220138" y="858570"/>
                        <a:pt x="174546" y="858028"/>
                        <a:pt x="174546" y="834632"/>
                      </a:cubicBezTo>
                      <a:cubicBezTo>
                        <a:pt x="-86309" y="581030"/>
                        <a:pt x="59747" y="226084"/>
                        <a:pt x="0" y="175583"/>
                      </a:cubicBezTo>
                      <a:close/>
                    </a:path>
                  </a:pathLst>
                </a:custGeom>
                <a:solidFill>
                  <a:srgbClr val="9EE75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Rectangle 17">
                  <a:extLst>
                    <a:ext uri="{FF2B5EF4-FFF2-40B4-BE49-F238E27FC236}">
                      <a16:creationId xmlns:a16="http://schemas.microsoft.com/office/drawing/2014/main" id="{BB8949E1-E05B-A6BD-7C6D-DF59A6C530B3}"/>
                    </a:ext>
                  </a:extLst>
                </p:cNvPr>
                <p:cNvSpPr/>
                <p:nvPr/>
              </p:nvSpPr>
              <p:spPr>
                <a:xfrm rot="2301113">
                  <a:off x="9060422" y="407794"/>
                  <a:ext cx="337829" cy="1026492"/>
                </a:xfrm>
                <a:custGeom>
                  <a:avLst/>
                  <a:gdLst>
                    <a:gd name="connsiteX0" fmla="*/ 0 w 152352"/>
                    <a:gd name="connsiteY0" fmla="*/ 0 h 558900"/>
                    <a:gd name="connsiteX1" fmla="*/ 152352 w 152352"/>
                    <a:gd name="connsiteY1" fmla="*/ 0 h 558900"/>
                    <a:gd name="connsiteX2" fmla="*/ 152352 w 152352"/>
                    <a:gd name="connsiteY2" fmla="*/ 558900 h 558900"/>
                    <a:gd name="connsiteX3" fmla="*/ 0 w 152352"/>
                    <a:gd name="connsiteY3" fmla="*/ 558900 h 558900"/>
                    <a:gd name="connsiteX4" fmla="*/ 0 w 152352"/>
                    <a:gd name="connsiteY4" fmla="*/ 0 h 558900"/>
                    <a:gd name="connsiteX0" fmla="*/ 0 w 181002"/>
                    <a:gd name="connsiteY0" fmla="*/ 0 h 856073"/>
                    <a:gd name="connsiteX1" fmla="*/ 181002 w 181002"/>
                    <a:gd name="connsiteY1" fmla="*/ 297173 h 856073"/>
                    <a:gd name="connsiteX2" fmla="*/ 181002 w 181002"/>
                    <a:gd name="connsiteY2" fmla="*/ 856073 h 856073"/>
                    <a:gd name="connsiteX3" fmla="*/ 28650 w 181002"/>
                    <a:gd name="connsiteY3" fmla="*/ 856073 h 856073"/>
                    <a:gd name="connsiteX4" fmla="*/ 0 w 181002"/>
                    <a:gd name="connsiteY4" fmla="*/ 0 h 856073"/>
                    <a:gd name="connsiteX0" fmla="*/ 0 w 191153"/>
                    <a:gd name="connsiteY0" fmla="*/ 0 h 856073"/>
                    <a:gd name="connsiteX1" fmla="*/ 191153 w 191153"/>
                    <a:gd name="connsiteY1" fmla="*/ 345822 h 856073"/>
                    <a:gd name="connsiteX2" fmla="*/ 181002 w 191153"/>
                    <a:gd name="connsiteY2" fmla="*/ 856073 h 856073"/>
                    <a:gd name="connsiteX3" fmla="*/ 28650 w 191153"/>
                    <a:gd name="connsiteY3" fmla="*/ 856073 h 856073"/>
                    <a:gd name="connsiteX4" fmla="*/ 0 w 191153"/>
                    <a:gd name="connsiteY4" fmla="*/ 0 h 856073"/>
                    <a:gd name="connsiteX0" fmla="*/ 0 w 165102"/>
                    <a:gd name="connsiteY0" fmla="*/ 0 h 536600"/>
                    <a:gd name="connsiteX1" fmla="*/ 165102 w 165102"/>
                    <a:gd name="connsiteY1" fmla="*/ 26349 h 536600"/>
                    <a:gd name="connsiteX2" fmla="*/ 154951 w 165102"/>
                    <a:gd name="connsiteY2" fmla="*/ 536600 h 536600"/>
                    <a:gd name="connsiteX3" fmla="*/ 2599 w 165102"/>
                    <a:gd name="connsiteY3" fmla="*/ 536600 h 536600"/>
                    <a:gd name="connsiteX4" fmla="*/ 0 w 165102"/>
                    <a:gd name="connsiteY4" fmla="*/ 0 h 536600"/>
                    <a:gd name="connsiteX0" fmla="*/ 35287 w 200389"/>
                    <a:gd name="connsiteY0" fmla="*/ 373189 h 909789"/>
                    <a:gd name="connsiteX1" fmla="*/ 200389 w 200389"/>
                    <a:gd name="connsiteY1" fmla="*/ 399538 h 909789"/>
                    <a:gd name="connsiteX2" fmla="*/ 190238 w 200389"/>
                    <a:gd name="connsiteY2" fmla="*/ 909789 h 909789"/>
                    <a:gd name="connsiteX3" fmla="*/ 37886 w 200389"/>
                    <a:gd name="connsiteY3" fmla="*/ 909789 h 909789"/>
                    <a:gd name="connsiteX4" fmla="*/ 35287 w 200389"/>
                    <a:gd name="connsiteY4" fmla="*/ 373189 h 909789"/>
                    <a:gd name="connsiteX0" fmla="*/ 20732 w 228581"/>
                    <a:gd name="connsiteY0" fmla="*/ 462699 h 999299"/>
                    <a:gd name="connsiteX1" fmla="*/ 185834 w 228581"/>
                    <a:gd name="connsiteY1" fmla="*/ 489048 h 999299"/>
                    <a:gd name="connsiteX2" fmla="*/ 175683 w 228581"/>
                    <a:gd name="connsiteY2" fmla="*/ 999299 h 999299"/>
                    <a:gd name="connsiteX3" fmla="*/ 23331 w 228581"/>
                    <a:gd name="connsiteY3" fmla="*/ 999299 h 999299"/>
                    <a:gd name="connsiteX4" fmla="*/ 20732 w 228581"/>
                    <a:gd name="connsiteY4" fmla="*/ 462699 h 999299"/>
                    <a:gd name="connsiteX0" fmla="*/ 0 w 165102"/>
                    <a:gd name="connsiteY0" fmla="*/ 398406 h 935006"/>
                    <a:gd name="connsiteX1" fmla="*/ 84136 w 165102"/>
                    <a:gd name="connsiteY1" fmla="*/ 61 h 935006"/>
                    <a:gd name="connsiteX2" fmla="*/ 165102 w 165102"/>
                    <a:gd name="connsiteY2" fmla="*/ 424755 h 935006"/>
                    <a:gd name="connsiteX3" fmla="*/ 154951 w 165102"/>
                    <a:gd name="connsiteY3" fmla="*/ 935006 h 935006"/>
                    <a:gd name="connsiteX4" fmla="*/ 2599 w 165102"/>
                    <a:gd name="connsiteY4" fmla="*/ 935006 h 935006"/>
                    <a:gd name="connsiteX5" fmla="*/ 0 w 165102"/>
                    <a:gd name="connsiteY5" fmla="*/ 398406 h 935006"/>
                    <a:gd name="connsiteX0" fmla="*/ 0 w 225287"/>
                    <a:gd name="connsiteY0" fmla="*/ 398406 h 935006"/>
                    <a:gd name="connsiteX1" fmla="*/ 84136 w 225287"/>
                    <a:gd name="connsiteY1" fmla="*/ 61 h 935006"/>
                    <a:gd name="connsiteX2" fmla="*/ 165102 w 225287"/>
                    <a:gd name="connsiteY2" fmla="*/ 424755 h 935006"/>
                    <a:gd name="connsiteX3" fmla="*/ 154951 w 225287"/>
                    <a:gd name="connsiteY3" fmla="*/ 935006 h 935006"/>
                    <a:gd name="connsiteX4" fmla="*/ 2599 w 225287"/>
                    <a:gd name="connsiteY4" fmla="*/ 935006 h 935006"/>
                    <a:gd name="connsiteX5" fmla="*/ 0 w 225287"/>
                    <a:gd name="connsiteY5" fmla="*/ 398406 h 935006"/>
                    <a:gd name="connsiteX0" fmla="*/ 53187 w 278474"/>
                    <a:gd name="connsiteY0" fmla="*/ 401951 h 938551"/>
                    <a:gd name="connsiteX1" fmla="*/ 137323 w 278474"/>
                    <a:gd name="connsiteY1" fmla="*/ 3606 h 938551"/>
                    <a:gd name="connsiteX2" fmla="*/ 218289 w 278474"/>
                    <a:gd name="connsiteY2" fmla="*/ 428300 h 938551"/>
                    <a:gd name="connsiteX3" fmla="*/ 208138 w 278474"/>
                    <a:gd name="connsiteY3" fmla="*/ 938551 h 938551"/>
                    <a:gd name="connsiteX4" fmla="*/ 55786 w 278474"/>
                    <a:gd name="connsiteY4" fmla="*/ 938551 h 938551"/>
                    <a:gd name="connsiteX5" fmla="*/ 53187 w 278474"/>
                    <a:gd name="connsiteY5" fmla="*/ 401951 h 938551"/>
                    <a:gd name="connsiteX0" fmla="*/ 103557 w 328844"/>
                    <a:gd name="connsiteY0" fmla="*/ 401951 h 938551"/>
                    <a:gd name="connsiteX1" fmla="*/ 187693 w 328844"/>
                    <a:gd name="connsiteY1" fmla="*/ 3606 h 938551"/>
                    <a:gd name="connsiteX2" fmla="*/ 268659 w 328844"/>
                    <a:gd name="connsiteY2" fmla="*/ 428300 h 938551"/>
                    <a:gd name="connsiteX3" fmla="*/ 258508 w 328844"/>
                    <a:gd name="connsiteY3" fmla="*/ 938551 h 938551"/>
                    <a:gd name="connsiteX4" fmla="*/ 106156 w 328844"/>
                    <a:gd name="connsiteY4" fmla="*/ 938551 h 938551"/>
                    <a:gd name="connsiteX5" fmla="*/ 103557 w 328844"/>
                    <a:gd name="connsiteY5" fmla="*/ 401951 h 938551"/>
                    <a:gd name="connsiteX0" fmla="*/ 121569 w 346856"/>
                    <a:gd name="connsiteY0" fmla="*/ 401951 h 1026492"/>
                    <a:gd name="connsiteX1" fmla="*/ 205705 w 346856"/>
                    <a:gd name="connsiteY1" fmla="*/ 3606 h 1026492"/>
                    <a:gd name="connsiteX2" fmla="*/ 286671 w 346856"/>
                    <a:gd name="connsiteY2" fmla="*/ 428300 h 1026492"/>
                    <a:gd name="connsiteX3" fmla="*/ 276520 w 346856"/>
                    <a:gd name="connsiteY3" fmla="*/ 938551 h 1026492"/>
                    <a:gd name="connsiteX4" fmla="*/ 64193 w 346856"/>
                    <a:gd name="connsiteY4" fmla="*/ 1026492 h 1026492"/>
                    <a:gd name="connsiteX5" fmla="*/ 121569 w 346856"/>
                    <a:gd name="connsiteY5" fmla="*/ 401951 h 1026492"/>
                    <a:gd name="connsiteX0" fmla="*/ 99046 w 324333"/>
                    <a:gd name="connsiteY0" fmla="*/ 401951 h 1026492"/>
                    <a:gd name="connsiteX1" fmla="*/ 183182 w 324333"/>
                    <a:gd name="connsiteY1" fmla="*/ 3606 h 1026492"/>
                    <a:gd name="connsiteX2" fmla="*/ 264148 w 324333"/>
                    <a:gd name="connsiteY2" fmla="*/ 428300 h 1026492"/>
                    <a:gd name="connsiteX3" fmla="*/ 253997 w 324333"/>
                    <a:gd name="connsiteY3" fmla="*/ 938551 h 1026492"/>
                    <a:gd name="connsiteX4" fmla="*/ 41670 w 324333"/>
                    <a:gd name="connsiteY4" fmla="*/ 1026492 h 1026492"/>
                    <a:gd name="connsiteX5" fmla="*/ 99046 w 324333"/>
                    <a:gd name="connsiteY5" fmla="*/ 401951 h 1026492"/>
                    <a:gd name="connsiteX0" fmla="*/ 99046 w 324333"/>
                    <a:gd name="connsiteY0" fmla="*/ 401951 h 1026492"/>
                    <a:gd name="connsiteX1" fmla="*/ 183182 w 324333"/>
                    <a:gd name="connsiteY1" fmla="*/ 3606 h 1026492"/>
                    <a:gd name="connsiteX2" fmla="*/ 264148 w 324333"/>
                    <a:gd name="connsiteY2" fmla="*/ 428300 h 1026492"/>
                    <a:gd name="connsiteX3" fmla="*/ 303768 w 324333"/>
                    <a:gd name="connsiteY3" fmla="*/ 996338 h 1026492"/>
                    <a:gd name="connsiteX4" fmla="*/ 41670 w 324333"/>
                    <a:gd name="connsiteY4" fmla="*/ 1026492 h 1026492"/>
                    <a:gd name="connsiteX5" fmla="*/ 99046 w 324333"/>
                    <a:gd name="connsiteY5" fmla="*/ 401951 h 1026492"/>
                    <a:gd name="connsiteX0" fmla="*/ 99046 w 337829"/>
                    <a:gd name="connsiteY0" fmla="*/ 401951 h 1026492"/>
                    <a:gd name="connsiteX1" fmla="*/ 183182 w 337829"/>
                    <a:gd name="connsiteY1" fmla="*/ 3606 h 1026492"/>
                    <a:gd name="connsiteX2" fmla="*/ 264148 w 337829"/>
                    <a:gd name="connsiteY2" fmla="*/ 428300 h 1026492"/>
                    <a:gd name="connsiteX3" fmla="*/ 303768 w 337829"/>
                    <a:gd name="connsiteY3" fmla="*/ 996338 h 1026492"/>
                    <a:gd name="connsiteX4" fmla="*/ 41670 w 337829"/>
                    <a:gd name="connsiteY4" fmla="*/ 1026492 h 1026492"/>
                    <a:gd name="connsiteX5" fmla="*/ 99046 w 337829"/>
                    <a:gd name="connsiteY5" fmla="*/ 401951 h 1026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29" h="1026492">
                      <a:moveTo>
                        <a:pt x="99046" y="401951"/>
                      </a:moveTo>
                      <a:cubicBezTo>
                        <a:pt x="110218" y="234544"/>
                        <a:pt x="-73242" y="-34247"/>
                        <a:pt x="183182" y="3606"/>
                      </a:cubicBezTo>
                      <a:cubicBezTo>
                        <a:pt x="453396" y="58887"/>
                        <a:pt x="249929" y="260893"/>
                        <a:pt x="264148" y="428300"/>
                      </a:cubicBezTo>
                      <a:cubicBezTo>
                        <a:pt x="411100" y="827618"/>
                        <a:pt x="290561" y="806992"/>
                        <a:pt x="303768" y="996338"/>
                      </a:cubicBezTo>
                      <a:lnTo>
                        <a:pt x="41670" y="1026492"/>
                      </a:lnTo>
                      <a:cubicBezTo>
                        <a:pt x="131370" y="788114"/>
                        <a:pt x="-135037" y="1025828"/>
                        <a:pt x="99046" y="401951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986F7551-2614-8F93-0CAA-B738C530FD06}"/>
                  </a:ext>
                </a:extLst>
              </p:cNvPr>
              <p:cNvGrpSpPr/>
              <p:nvPr/>
            </p:nvGrpSpPr>
            <p:grpSpPr>
              <a:xfrm>
                <a:off x="-954013" y="1301868"/>
                <a:ext cx="6991927" cy="4780235"/>
                <a:chOff x="2289045" y="962747"/>
                <a:chExt cx="6991927" cy="4780235"/>
              </a:xfrm>
            </p:grpSpPr>
            <p:sp>
              <p:nvSpPr>
                <p:cNvPr id="259" name="Rectangle 12">
                  <a:extLst>
                    <a:ext uri="{FF2B5EF4-FFF2-40B4-BE49-F238E27FC236}">
                      <a16:creationId xmlns:a16="http://schemas.microsoft.com/office/drawing/2014/main" id="{460DEC4E-D023-E005-CC6B-4A4A670E1872}"/>
                    </a:ext>
                  </a:extLst>
                </p:cNvPr>
                <p:cNvSpPr/>
                <p:nvPr/>
              </p:nvSpPr>
              <p:spPr>
                <a:xfrm>
                  <a:off x="2289045" y="962747"/>
                  <a:ext cx="6991927" cy="4780235"/>
                </a:xfrm>
                <a:custGeom>
                  <a:avLst/>
                  <a:gdLst>
                    <a:gd name="connsiteX0" fmla="*/ 0 w 737195"/>
                    <a:gd name="connsiteY0" fmla="*/ 0 h 1015779"/>
                    <a:gd name="connsiteX1" fmla="*/ 737195 w 737195"/>
                    <a:gd name="connsiteY1" fmla="*/ 0 h 1015779"/>
                    <a:gd name="connsiteX2" fmla="*/ 737195 w 737195"/>
                    <a:gd name="connsiteY2" fmla="*/ 1015779 h 1015779"/>
                    <a:gd name="connsiteX3" fmla="*/ 0 w 737195"/>
                    <a:gd name="connsiteY3" fmla="*/ 1015779 h 1015779"/>
                    <a:gd name="connsiteX4" fmla="*/ 0 w 737195"/>
                    <a:gd name="connsiteY4" fmla="*/ 0 h 1015779"/>
                    <a:gd name="connsiteX0" fmla="*/ 6105832 w 6843027"/>
                    <a:gd name="connsiteY0" fmla="*/ 0 h 3788476"/>
                    <a:gd name="connsiteX1" fmla="*/ 6843027 w 6843027"/>
                    <a:gd name="connsiteY1" fmla="*/ 0 h 3788476"/>
                    <a:gd name="connsiteX2" fmla="*/ 6843027 w 6843027"/>
                    <a:gd name="connsiteY2" fmla="*/ 1015779 h 3788476"/>
                    <a:gd name="connsiteX3" fmla="*/ 0 w 6843027"/>
                    <a:gd name="connsiteY3" fmla="*/ 3788476 h 3788476"/>
                    <a:gd name="connsiteX4" fmla="*/ 6105832 w 6843027"/>
                    <a:gd name="connsiteY4" fmla="*/ 0 h 3788476"/>
                    <a:gd name="connsiteX0" fmla="*/ 6105832 w 6843027"/>
                    <a:gd name="connsiteY0" fmla="*/ 0 h 4452153"/>
                    <a:gd name="connsiteX1" fmla="*/ 6843027 w 6843027"/>
                    <a:gd name="connsiteY1" fmla="*/ 0 h 4452153"/>
                    <a:gd name="connsiteX2" fmla="*/ 1032162 w 6843027"/>
                    <a:gd name="connsiteY2" fmla="*/ 4452153 h 4452153"/>
                    <a:gd name="connsiteX3" fmla="*/ 0 w 6843027"/>
                    <a:gd name="connsiteY3" fmla="*/ 3788476 h 4452153"/>
                    <a:gd name="connsiteX4" fmla="*/ 6105832 w 6843027"/>
                    <a:gd name="connsiteY4" fmla="*/ 0 h 4452153"/>
                    <a:gd name="connsiteX0" fmla="*/ 5737123 w 6843027"/>
                    <a:gd name="connsiteY0" fmla="*/ 0 h 4511147"/>
                    <a:gd name="connsiteX1" fmla="*/ 6843027 w 6843027"/>
                    <a:gd name="connsiteY1" fmla="*/ 58994 h 4511147"/>
                    <a:gd name="connsiteX2" fmla="*/ 1032162 w 6843027"/>
                    <a:gd name="connsiteY2" fmla="*/ 4511147 h 4511147"/>
                    <a:gd name="connsiteX3" fmla="*/ 0 w 6843027"/>
                    <a:gd name="connsiteY3" fmla="*/ 3847470 h 4511147"/>
                    <a:gd name="connsiteX4" fmla="*/ 5737123 w 6843027"/>
                    <a:gd name="connsiteY4" fmla="*/ 0 h 4511147"/>
                    <a:gd name="connsiteX0" fmla="*/ 5737123 w 6857775"/>
                    <a:gd name="connsiteY0" fmla="*/ 0 h 4511147"/>
                    <a:gd name="connsiteX1" fmla="*/ 6857775 w 6857775"/>
                    <a:gd name="connsiteY1" fmla="*/ 1047136 h 4511147"/>
                    <a:gd name="connsiteX2" fmla="*/ 1032162 w 6857775"/>
                    <a:gd name="connsiteY2" fmla="*/ 4511147 h 4511147"/>
                    <a:gd name="connsiteX3" fmla="*/ 0 w 6857775"/>
                    <a:gd name="connsiteY3" fmla="*/ 3847470 h 4511147"/>
                    <a:gd name="connsiteX4" fmla="*/ 5737123 w 6857775"/>
                    <a:gd name="connsiteY4" fmla="*/ 0 h 4511147"/>
                    <a:gd name="connsiteX0" fmla="*/ 5737123 w 6885576"/>
                    <a:gd name="connsiteY0" fmla="*/ 0 h 4511147"/>
                    <a:gd name="connsiteX1" fmla="*/ 6857775 w 6885576"/>
                    <a:gd name="connsiteY1" fmla="*/ 1047136 h 4511147"/>
                    <a:gd name="connsiteX2" fmla="*/ 1032162 w 6885576"/>
                    <a:gd name="connsiteY2" fmla="*/ 4511147 h 4511147"/>
                    <a:gd name="connsiteX3" fmla="*/ 0 w 6885576"/>
                    <a:gd name="connsiteY3" fmla="*/ 3847470 h 4511147"/>
                    <a:gd name="connsiteX4" fmla="*/ 5737123 w 6885576"/>
                    <a:gd name="connsiteY4" fmla="*/ 0 h 4511147"/>
                    <a:gd name="connsiteX0" fmla="*/ 5737123 w 6884880"/>
                    <a:gd name="connsiteY0" fmla="*/ 53798 h 4564945"/>
                    <a:gd name="connsiteX1" fmla="*/ 6857775 w 6884880"/>
                    <a:gd name="connsiteY1" fmla="*/ 1100934 h 4564945"/>
                    <a:gd name="connsiteX2" fmla="*/ 1032162 w 6884880"/>
                    <a:gd name="connsiteY2" fmla="*/ 4564945 h 4564945"/>
                    <a:gd name="connsiteX3" fmla="*/ 0 w 6884880"/>
                    <a:gd name="connsiteY3" fmla="*/ 3901268 h 4564945"/>
                    <a:gd name="connsiteX4" fmla="*/ 5737123 w 6884880"/>
                    <a:gd name="connsiteY4" fmla="*/ 53798 h 4564945"/>
                    <a:gd name="connsiteX0" fmla="*/ 5737123 w 6884880"/>
                    <a:gd name="connsiteY0" fmla="*/ 53798 h 3901268"/>
                    <a:gd name="connsiteX1" fmla="*/ 6857775 w 6884880"/>
                    <a:gd name="connsiteY1" fmla="*/ 1100934 h 3901268"/>
                    <a:gd name="connsiteX2" fmla="*/ 0 w 6884880"/>
                    <a:gd name="connsiteY2" fmla="*/ 3901268 h 3901268"/>
                    <a:gd name="connsiteX3" fmla="*/ 5737123 w 6884880"/>
                    <a:gd name="connsiteY3" fmla="*/ 53798 h 3901268"/>
                    <a:gd name="connsiteX0" fmla="*/ 5737123 w 6884880"/>
                    <a:gd name="connsiteY0" fmla="*/ 53798 h 3901268"/>
                    <a:gd name="connsiteX1" fmla="*/ 6857775 w 6884880"/>
                    <a:gd name="connsiteY1" fmla="*/ 1100934 h 3901268"/>
                    <a:gd name="connsiteX2" fmla="*/ 0 w 6884880"/>
                    <a:gd name="connsiteY2" fmla="*/ 3901268 h 3901268"/>
                    <a:gd name="connsiteX3" fmla="*/ 5737123 w 6884880"/>
                    <a:gd name="connsiteY3" fmla="*/ 53798 h 3901268"/>
                    <a:gd name="connsiteX0" fmla="*/ 5737123 w 6884880"/>
                    <a:gd name="connsiteY0" fmla="*/ 53798 h 4729534"/>
                    <a:gd name="connsiteX1" fmla="*/ 6857775 w 6884880"/>
                    <a:gd name="connsiteY1" fmla="*/ 1100934 h 4729534"/>
                    <a:gd name="connsiteX2" fmla="*/ 0 w 6884880"/>
                    <a:gd name="connsiteY2" fmla="*/ 3901268 h 4729534"/>
                    <a:gd name="connsiteX3" fmla="*/ 5737123 w 6884880"/>
                    <a:gd name="connsiteY3" fmla="*/ 53798 h 4729534"/>
                    <a:gd name="connsiteX0" fmla="*/ 5796117 w 6943874"/>
                    <a:gd name="connsiteY0" fmla="*/ 53798 h 4741489"/>
                    <a:gd name="connsiteX1" fmla="*/ 6916769 w 6943874"/>
                    <a:gd name="connsiteY1" fmla="*/ 1100934 h 4741489"/>
                    <a:gd name="connsiteX2" fmla="*/ 0 w 6943874"/>
                    <a:gd name="connsiteY2" fmla="*/ 3916016 h 4741489"/>
                    <a:gd name="connsiteX3" fmla="*/ 5796117 w 6943874"/>
                    <a:gd name="connsiteY3" fmla="*/ 53798 h 4741489"/>
                    <a:gd name="connsiteX0" fmla="*/ 5881000 w 7028757"/>
                    <a:gd name="connsiteY0" fmla="*/ 53798 h 4741489"/>
                    <a:gd name="connsiteX1" fmla="*/ 7001652 w 7028757"/>
                    <a:gd name="connsiteY1" fmla="*/ 1100934 h 4741489"/>
                    <a:gd name="connsiteX2" fmla="*/ 84883 w 7028757"/>
                    <a:gd name="connsiteY2" fmla="*/ 3916016 h 4741489"/>
                    <a:gd name="connsiteX3" fmla="*/ 5881000 w 7028757"/>
                    <a:gd name="connsiteY3" fmla="*/ 53798 h 4741489"/>
                    <a:gd name="connsiteX0" fmla="*/ 5881000 w 7028757"/>
                    <a:gd name="connsiteY0" fmla="*/ 50647 h 4762150"/>
                    <a:gd name="connsiteX1" fmla="*/ 7001652 w 7028757"/>
                    <a:gd name="connsiteY1" fmla="*/ 1121595 h 4762150"/>
                    <a:gd name="connsiteX2" fmla="*/ 84883 w 7028757"/>
                    <a:gd name="connsiteY2" fmla="*/ 3936677 h 4762150"/>
                    <a:gd name="connsiteX3" fmla="*/ 5881000 w 7028757"/>
                    <a:gd name="connsiteY3" fmla="*/ 50647 h 4762150"/>
                    <a:gd name="connsiteX0" fmla="*/ 5918715 w 7066472"/>
                    <a:gd name="connsiteY0" fmla="*/ 50647 h 4762150"/>
                    <a:gd name="connsiteX1" fmla="*/ 7039367 w 7066472"/>
                    <a:gd name="connsiteY1" fmla="*/ 1121595 h 4762150"/>
                    <a:gd name="connsiteX2" fmla="*/ 122598 w 7066472"/>
                    <a:gd name="connsiteY2" fmla="*/ 3936677 h 4762150"/>
                    <a:gd name="connsiteX3" fmla="*/ 5918715 w 7066472"/>
                    <a:gd name="connsiteY3" fmla="*/ 50647 h 4762150"/>
                    <a:gd name="connsiteX0" fmla="*/ 5846282 w 6994039"/>
                    <a:gd name="connsiteY0" fmla="*/ 50647 h 4762150"/>
                    <a:gd name="connsiteX1" fmla="*/ 6966934 w 6994039"/>
                    <a:gd name="connsiteY1" fmla="*/ 1121595 h 4762150"/>
                    <a:gd name="connsiteX2" fmla="*/ 50165 w 6994039"/>
                    <a:gd name="connsiteY2" fmla="*/ 3936677 h 4762150"/>
                    <a:gd name="connsiteX3" fmla="*/ 5846282 w 6994039"/>
                    <a:gd name="connsiteY3" fmla="*/ 50647 h 4762150"/>
                    <a:gd name="connsiteX0" fmla="*/ 5846480 w 6994237"/>
                    <a:gd name="connsiteY0" fmla="*/ 50647 h 4762150"/>
                    <a:gd name="connsiteX1" fmla="*/ 6967132 w 6994237"/>
                    <a:gd name="connsiteY1" fmla="*/ 1121595 h 4762150"/>
                    <a:gd name="connsiteX2" fmla="*/ 50363 w 6994237"/>
                    <a:gd name="connsiteY2" fmla="*/ 3936677 h 4762150"/>
                    <a:gd name="connsiteX3" fmla="*/ 5846480 w 6994237"/>
                    <a:gd name="connsiteY3" fmla="*/ 50647 h 4762150"/>
                    <a:gd name="connsiteX0" fmla="*/ 5851473 w 6999230"/>
                    <a:gd name="connsiteY0" fmla="*/ 50647 h 4762150"/>
                    <a:gd name="connsiteX1" fmla="*/ 6972125 w 6999230"/>
                    <a:gd name="connsiteY1" fmla="*/ 1121595 h 4762150"/>
                    <a:gd name="connsiteX2" fmla="*/ 55356 w 6999230"/>
                    <a:gd name="connsiteY2" fmla="*/ 3936677 h 4762150"/>
                    <a:gd name="connsiteX3" fmla="*/ 5851473 w 6999230"/>
                    <a:gd name="connsiteY3" fmla="*/ 50647 h 4762150"/>
                    <a:gd name="connsiteX0" fmla="*/ 5815063 w 6962820"/>
                    <a:gd name="connsiteY0" fmla="*/ 50647 h 4762150"/>
                    <a:gd name="connsiteX1" fmla="*/ 6935715 w 6962820"/>
                    <a:gd name="connsiteY1" fmla="*/ 1121595 h 4762150"/>
                    <a:gd name="connsiteX2" fmla="*/ 18946 w 6962820"/>
                    <a:gd name="connsiteY2" fmla="*/ 3936677 h 4762150"/>
                    <a:gd name="connsiteX3" fmla="*/ 5815063 w 6962820"/>
                    <a:gd name="connsiteY3" fmla="*/ 50647 h 4762150"/>
                    <a:gd name="connsiteX0" fmla="*/ 5844047 w 6991804"/>
                    <a:gd name="connsiteY0" fmla="*/ 50647 h 4762150"/>
                    <a:gd name="connsiteX1" fmla="*/ 6964699 w 6991804"/>
                    <a:gd name="connsiteY1" fmla="*/ 1121595 h 4762150"/>
                    <a:gd name="connsiteX2" fmla="*/ 47930 w 6991804"/>
                    <a:gd name="connsiteY2" fmla="*/ 3936677 h 4762150"/>
                    <a:gd name="connsiteX3" fmla="*/ 5844047 w 6991804"/>
                    <a:gd name="connsiteY3" fmla="*/ 50647 h 4762150"/>
                    <a:gd name="connsiteX0" fmla="*/ 5769060 w 6916817"/>
                    <a:gd name="connsiteY0" fmla="*/ 50647 h 4865762"/>
                    <a:gd name="connsiteX1" fmla="*/ 6889712 w 6916817"/>
                    <a:gd name="connsiteY1" fmla="*/ 1121595 h 4865762"/>
                    <a:gd name="connsiteX2" fmla="*/ 49143 w 6916817"/>
                    <a:gd name="connsiteY2" fmla="*/ 4063677 h 4865762"/>
                    <a:gd name="connsiteX3" fmla="*/ 5769060 w 6916817"/>
                    <a:gd name="connsiteY3" fmla="*/ 50647 h 4865762"/>
                    <a:gd name="connsiteX0" fmla="*/ 5822757 w 6970514"/>
                    <a:gd name="connsiteY0" fmla="*/ 50647 h 4865762"/>
                    <a:gd name="connsiteX1" fmla="*/ 6943409 w 6970514"/>
                    <a:gd name="connsiteY1" fmla="*/ 1121595 h 4865762"/>
                    <a:gd name="connsiteX2" fmla="*/ 102840 w 6970514"/>
                    <a:gd name="connsiteY2" fmla="*/ 4063677 h 4865762"/>
                    <a:gd name="connsiteX3" fmla="*/ 5822757 w 6970514"/>
                    <a:gd name="connsiteY3" fmla="*/ 50647 h 4865762"/>
                    <a:gd name="connsiteX0" fmla="*/ 5884425 w 7032182"/>
                    <a:gd name="connsiteY0" fmla="*/ 50647 h 4855349"/>
                    <a:gd name="connsiteX1" fmla="*/ 7005077 w 7032182"/>
                    <a:gd name="connsiteY1" fmla="*/ 1121595 h 4855349"/>
                    <a:gd name="connsiteX2" fmla="*/ 101008 w 7032182"/>
                    <a:gd name="connsiteY2" fmla="*/ 4050977 h 4855349"/>
                    <a:gd name="connsiteX3" fmla="*/ 5884425 w 7032182"/>
                    <a:gd name="connsiteY3" fmla="*/ 50647 h 4855349"/>
                    <a:gd name="connsiteX0" fmla="*/ 5844170 w 6991927"/>
                    <a:gd name="connsiteY0" fmla="*/ 50647 h 4855349"/>
                    <a:gd name="connsiteX1" fmla="*/ 6964822 w 6991927"/>
                    <a:gd name="connsiteY1" fmla="*/ 1121595 h 4855349"/>
                    <a:gd name="connsiteX2" fmla="*/ 60753 w 6991927"/>
                    <a:gd name="connsiteY2" fmla="*/ 4050977 h 4855349"/>
                    <a:gd name="connsiteX3" fmla="*/ 5844170 w 6991927"/>
                    <a:gd name="connsiteY3" fmla="*/ 50647 h 4855349"/>
                    <a:gd name="connsiteX0" fmla="*/ 5844170 w 6991927"/>
                    <a:gd name="connsiteY0" fmla="*/ 50647 h 4780235"/>
                    <a:gd name="connsiteX1" fmla="*/ 6964822 w 6991927"/>
                    <a:gd name="connsiteY1" fmla="*/ 1121595 h 4780235"/>
                    <a:gd name="connsiteX2" fmla="*/ 60753 w 6991927"/>
                    <a:gd name="connsiteY2" fmla="*/ 4050977 h 4780235"/>
                    <a:gd name="connsiteX3" fmla="*/ 5844170 w 6991927"/>
                    <a:gd name="connsiteY3" fmla="*/ 50647 h 478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91927" h="4780235">
                      <a:moveTo>
                        <a:pt x="5844170" y="50647"/>
                      </a:moveTo>
                      <a:cubicBezTo>
                        <a:pt x="6188224" y="-87005"/>
                        <a:pt x="7166459" y="-9114"/>
                        <a:pt x="6964822" y="1121595"/>
                      </a:cubicBezTo>
                      <a:cubicBezTo>
                        <a:pt x="6153736" y="3839595"/>
                        <a:pt x="590683" y="5952032"/>
                        <a:pt x="60753" y="4050977"/>
                      </a:cubicBezTo>
                      <a:cubicBezTo>
                        <a:pt x="-439463" y="1378861"/>
                        <a:pt x="2207791" y="2691873"/>
                        <a:pt x="5844170" y="50647"/>
                      </a:cubicBezTo>
                      <a:close/>
                    </a:path>
                  </a:pathLst>
                </a:custGeom>
                <a:solidFill>
                  <a:srgbClr val="9EE75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Rectangle 18">
                  <a:extLst>
                    <a:ext uri="{FF2B5EF4-FFF2-40B4-BE49-F238E27FC236}">
                      <a16:creationId xmlns:a16="http://schemas.microsoft.com/office/drawing/2014/main" id="{014BBAF7-F96E-12A1-DC0C-B2A1C31059C7}"/>
                    </a:ext>
                  </a:extLst>
                </p:cNvPr>
                <p:cNvSpPr/>
                <p:nvPr/>
              </p:nvSpPr>
              <p:spPr>
                <a:xfrm>
                  <a:off x="2371725" y="1069072"/>
                  <a:ext cx="6136992" cy="3628213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6992" h="3628213">
                      <a:moveTo>
                        <a:pt x="0" y="3628213"/>
                      </a:moveTo>
                      <a:cubicBezTo>
                        <a:pt x="1177619" y="2145124"/>
                        <a:pt x="4711723" y="2407014"/>
                        <a:pt x="6136992" y="0"/>
                      </a:cubicBezTo>
                      <a:cubicBezTo>
                        <a:pt x="3721123" y="2502264"/>
                        <a:pt x="529919" y="1668874"/>
                        <a:pt x="0" y="36282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18">
                  <a:extLst>
                    <a:ext uri="{FF2B5EF4-FFF2-40B4-BE49-F238E27FC236}">
                      <a16:creationId xmlns:a16="http://schemas.microsoft.com/office/drawing/2014/main" id="{3E59FB1C-8ACF-7CDE-A628-97BB605E38A1}"/>
                    </a:ext>
                  </a:extLst>
                </p:cNvPr>
                <p:cNvSpPr/>
                <p:nvPr/>
              </p:nvSpPr>
              <p:spPr>
                <a:xfrm>
                  <a:off x="2531382" y="1373836"/>
                  <a:ext cx="6260817" cy="3478887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279867"/>
                    <a:gd name="connsiteY0" fmla="*/ 3399613 h 3399613"/>
                    <a:gd name="connsiteX1" fmla="*/ 6279867 w 6279867"/>
                    <a:gd name="connsiteY1" fmla="*/ 0 h 3399613"/>
                    <a:gd name="connsiteX2" fmla="*/ 0 w 6279867"/>
                    <a:gd name="connsiteY2" fmla="*/ 3399613 h 33996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60817" h="3478887">
                      <a:moveTo>
                        <a:pt x="0" y="3475813"/>
                      </a:moveTo>
                      <a:cubicBezTo>
                        <a:pt x="596594" y="3535774"/>
                        <a:pt x="5292748" y="2730864"/>
                        <a:pt x="6260817" y="0"/>
                      </a:cubicBezTo>
                      <a:cubicBezTo>
                        <a:pt x="4540273" y="2559414"/>
                        <a:pt x="863294" y="3078574"/>
                        <a:pt x="0" y="34758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Rectangle 18">
                  <a:extLst>
                    <a:ext uri="{FF2B5EF4-FFF2-40B4-BE49-F238E27FC236}">
                      <a16:creationId xmlns:a16="http://schemas.microsoft.com/office/drawing/2014/main" id="{49028ABE-2142-D32A-F7A2-C8CFE99DE3F5}"/>
                    </a:ext>
                  </a:extLst>
                </p:cNvPr>
                <p:cNvSpPr/>
                <p:nvPr/>
              </p:nvSpPr>
              <p:spPr>
                <a:xfrm>
                  <a:off x="2594242" y="1659796"/>
                  <a:ext cx="6476717" cy="3806342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279867"/>
                    <a:gd name="connsiteY0" fmla="*/ 3399613 h 3399613"/>
                    <a:gd name="connsiteX1" fmla="*/ 6279867 w 6279867"/>
                    <a:gd name="connsiteY1" fmla="*/ 0 h 3399613"/>
                    <a:gd name="connsiteX2" fmla="*/ 0 w 6279867"/>
                    <a:gd name="connsiteY2" fmla="*/ 3399613 h 33996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22717"/>
                    <a:gd name="connsiteY0" fmla="*/ 3856813 h 3858973"/>
                    <a:gd name="connsiteX1" fmla="*/ 6222717 w 6222717"/>
                    <a:gd name="connsiteY1" fmla="*/ 0 h 3858973"/>
                    <a:gd name="connsiteX2" fmla="*/ 0 w 6222717"/>
                    <a:gd name="connsiteY2" fmla="*/ 3856813 h 3858973"/>
                    <a:gd name="connsiteX0" fmla="*/ 0 w 6476717"/>
                    <a:gd name="connsiteY0" fmla="*/ 3425013 h 3428269"/>
                    <a:gd name="connsiteX1" fmla="*/ 6476717 w 6476717"/>
                    <a:gd name="connsiteY1" fmla="*/ 0 h 3428269"/>
                    <a:gd name="connsiteX2" fmla="*/ 0 w 6476717"/>
                    <a:gd name="connsiteY2" fmla="*/ 3425013 h 3428269"/>
                    <a:gd name="connsiteX0" fmla="*/ 0 w 6476717"/>
                    <a:gd name="connsiteY0" fmla="*/ 3425013 h 3818799"/>
                    <a:gd name="connsiteX1" fmla="*/ 6476717 w 6476717"/>
                    <a:gd name="connsiteY1" fmla="*/ 0 h 3818799"/>
                    <a:gd name="connsiteX2" fmla="*/ 0 w 6476717"/>
                    <a:gd name="connsiteY2" fmla="*/ 3425013 h 3818799"/>
                    <a:gd name="connsiteX0" fmla="*/ 0 w 6476717"/>
                    <a:gd name="connsiteY0" fmla="*/ 3425013 h 3782160"/>
                    <a:gd name="connsiteX1" fmla="*/ 6476717 w 6476717"/>
                    <a:gd name="connsiteY1" fmla="*/ 0 h 3782160"/>
                    <a:gd name="connsiteX2" fmla="*/ 0 w 6476717"/>
                    <a:gd name="connsiteY2" fmla="*/ 3425013 h 3782160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76717" h="3806342">
                      <a:moveTo>
                        <a:pt x="0" y="3425013"/>
                      </a:moveTo>
                      <a:cubicBezTo>
                        <a:pt x="1472894" y="4754974"/>
                        <a:pt x="6207148" y="2362564"/>
                        <a:pt x="6476717" y="0"/>
                      </a:cubicBezTo>
                      <a:cubicBezTo>
                        <a:pt x="5492773" y="2178414"/>
                        <a:pt x="1942794" y="4145374"/>
                        <a:pt x="0" y="34250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08024DCF-57F2-A20D-47C7-1EAC6EEE00E2}"/>
              </a:ext>
            </a:extLst>
          </p:cNvPr>
          <p:cNvGrpSpPr/>
          <p:nvPr/>
        </p:nvGrpSpPr>
        <p:grpSpPr>
          <a:xfrm>
            <a:off x="2482868" y="6176800"/>
            <a:ext cx="3917932" cy="5826072"/>
            <a:chOff x="6020774" y="724957"/>
            <a:chExt cx="4223220" cy="6280045"/>
          </a:xfrm>
        </p:grpSpPr>
        <p:sp>
          <p:nvSpPr>
            <p:cNvPr id="268" name="Rectangle 13">
              <a:extLst>
                <a:ext uri="{FF2B5EF4-FFF2-40B4-BE49-F238E27FC236}">
                  <a16:creationId xmlns:a16="http://schemas.microsoft.com/office/drawing/2014/main" id="{169263A9-495F-FBBF-01B4-556C1A51CB99}"/>
                </a:ext>
              </a:extLst>
            </p:cNvPr>
            <p:cNvSpPr/>
            <p:nvPr/>
          </p:nvSpPr>
          <p:spPr>
            <a:xfrm rot="10543323">
              <a:off x="6626627" y="3992947"/>
              <a:ext cx="798995" cy="1408677"/>
            </a:xfrm>
            <a:custGeom>
              <a:avLst/>
              <a:gdLst>
                <a:gd name="connsiteX0" fmla="*/ 0 w 247981"/>
                <a:gd name="connsiteY0" fmla="*/ 0 h 247255"/>
                <a:gd name="connsiteX1" fmla="*/ 247981 w 247981"/>
                <a:gd name="connsiteY1" fmla="*/ 0 h 247255"/>
                <a:gd name="connsiteX2" fmla="*/ 247981 w 247981"/>
                <a:gd name="connsiteY2" fmla="*/ 247255 h 247255"/>
                <a:gd name="connsiteX3" fmla="*/ 0 w 247981"/>
                <a:gd name="connsiteY3" fmla="*/ 247255 h 247255"/>
                <a:gd name="connsiteX4" fmla="*/ 0 w 247981"/>
                <a:gd name="connsiteY4" fmla="*/ 0 h 247255"/>
                <a:gd name="connsiteX0" fmla="*/ 0 w 324181"/>
                <a:gd name="connsiteY0" fmla="*/ 0 h 437755"/>
                <a:gd name="connsiteX1" fmla="*/ 247981 w 324181"/>
                <a:gd name="connsiteY1" fmla="*/ 0 h 437755"/>
                <a:gd name="connsiteX2" fmla="*/ 324181 w 324181"/>
                <a:gd name="connsiteY2" fmla="*/ 437755 h 437755"/>
                <a:gd name="connsiteX3" fmla="*/ 0 w 324181"/>
                <a:gd name="connsiteY3" fmla="*/ 247255 h 437755"/>
                <a:gd name="connsiteX4" fmla="*/ 0 w 324181"/>
                <a:gd name="connsiteY4" fmla="*/ 0 h 437755"/>
                <a:gd name="connsiteX0" fmla="*/ 0 w 392761"/>
                <a:gd name="connsiteY0" fmla="*/ 0 h 437755"/>
                <a:gd name="connsiteX1" fmla="*/ 392761 w 392761"/>
                <a:gd name="connsiteY1" fmla="*/ 312420 h 437755"/>
                <a:gd name="connsiteX2" fmla="*/ 324181 w 392761"/>
                <a:gd name="connsiteY2" fmla="*/ 437755 h 437755"/>
                <a:gd name="connsiteX3" fmla="*/ 0 w 392761"/>
                <a:gd name="connsiteY3" fmla="*/ 247255 h 437755"/>
                <a:gd name="connsiteX4" fmla="*/ 0 w 392761"/>
                <a:gd name="connsiteY4" fmla="*/ 0 h 437755"/>
                <a:gd name="connsiteX0" fmla="*/ 7620 w 392761"/>
                <a:gd name="connsiteY0" fmla="*/ 0 h 536815"/>
                <a:gd name="connsiteX1" fmla="*/ 392761 w 392761"/>
                <a:gd name="connsiteY1" fmla="*/ 411480 h 536815"/>
                <a:gd name="connsiteX2" fmla="*/ 324181 w 392761"/>
                <a:gd name="connsiteY2" fmla="*/ 536815 h 536815"/>
                <a:gd name="connsiteX3" fmla="*/ 0 w 392761"/>
                <a:gd name="connsiteY3" fmla="*/ 346315 h 536815"/>
                <a:gd name="connsiteX4" fmla="*/ 7620 w 392761"/>
                <a:gd name="connsiteY4" fmla="*/ 0 h 536815"/>
                <a:gd name="connsiteX0" fmla="*/ 7620 w 392761"/>
                <a:gd name="connsiteY0" fmla="*/ 2128 h 538943"/>
                <a:gd name="connsiteX1" fmla="*/ 392761 w 392761"/>
                <a:gd name="connsiteY1" fmla="*/ 413608 h 538943"/>
                <a:gd name="connsiteX2" fmla="*/ 324181 w 392761"/>
                <a:gd name="connsiteY2" fmla="*/ 538943 h 538943"/>
                <a:gd name="connsiteX3" fmla="*/ 0 w 392761"/>
                <a:gd name="connsiteY3" fmla="*/ 348443 h 538943"/>
                <a:gd name="connsiteX4" fmla="*/ 7620 w 392761"/>
                <a:gd name="connsiteY4" fmla="*/ 2128 h 538943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272344 h 539044"/>
                <a:gd name="connsiteX4" fmla="*/ 7620 w 392761"/>
                <a:gd name="connsiteY4" fmla="*/ 2229 h 539044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793507"/>
                <a:gd name="connsiteY0" fmla="*/ 2229 h 1408677"/>
                <a:gd name="connsiteX1" fmla="*/ 392761 w 793507"/>
                <a:gd name="connsiteY1" fmla="*/ 413709 h 1408677"/>
                <a:gd name="connsiteX2" fmla="*/ 697561 w 793507"/>
                <a:gd name="connsiteY2" fmla="*/ 1408677 h 1408677"/>
                <a:gd name="connsiteX3" fmla="*/ 324181 w 793507"/>
                <a:gd name="connsiteY3" fmla="*/ 539044 h 1408677"/>
                <a:gd name="connsiteX4" fmla="*/ 0 w 793507"/>
                <a:gd name="connsiteY4" fmla="*/ 272344 h 1408677"/>
                <a:gd name="connsiteX5" fmla="*/ 7620 w 793507"/>
                <a:gd name="connsiteY5" fmla="*/ 2229 h 1408677"/>
                <a:gd name="connsiteX0" fmla="*/ 7620 w 798995"/>
                <a:gd name="connsiteY0" fmla="*/ 2229 h 1408677"/>
                <a:gd name="connsiteX1" fmla="*/ 392761 w 798995"/>
                <a:gd name="connsiteY1" fmla="*/ 413709 h 1408677"/>
                <a:gd name="connsiteX2" fmla="*/ 697561 w 798995"/>
                <a:gd name="connsiteY2" fmla="*/ 1408677 h 1408677"/>
                <a:gd name="connsiteX3" fmla="*/ 324181 w 798995"/>
                <a:gd name="connsiteY3" fmla="*/ 539044 h 1408677"/>
                <a:gd name="connsiteX4" fmla="*/ 0 w 798995"/>
                <a:gd name="connsiteY4" fmla="*/ 272344 h 1408677"/>
                <a:gd name="connsiteX5" fmla="*/ 7620 w 798995"/>
                <a:gd name="connsiteY5" fmla="*/ 2229 h 140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995" h="1408677">
                  <a:moveTo>
                    <a:pt x="7620" y="2229"/>
                  </a:moveTo>
                  <a:cubicBezTo>
                    <a:pt x="250300" y="-28251"/>
                    <a:pt x="340581" y="261309"/>
                    <a:pt x="392761" y="413709"/>
                  </a:cubicBezTo>
                  <a:cubicBezTo>
                    <a:pt x="1056336" y="461202"/>
                    <a:pt x="710261" y="1389759"/>
                    <a:pt x="697561" y="1408677"/>
                  </a:cubicBezTo>
                  <a:cubicBezTo>
                    <a:pt x="163526" y="999736"/>
                    <a:pt x="310528" y="562222"/>
                    <a:pt x="324181" y="539044"/>
                  </a:cubicBezTo>
                  <a:cubicBezTo>
                    <a:pt x="216121" y="475544"/>
                    <a:pt x="108060" y="76764"/>
                    <a:pt x="0" y="272344"/>
                  </a:cubicBezTo>
                  <a:lnTo>
                    <a:pt x="7620" y="222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Oval 45">
              <a:extLst>
                <a:ext uri="{FF2B5EF4-FFF2-40B4-BE49-F238E27FC236}">
                  <a16:creationId xmlns:a16="http://schemas.microsoft.com/office/drawing/2014/main" id="{44F5BB5A-A2BB-3563-0364-1CDCA92AABAE}"/>
                </a:ext>
              </a:extLst>
            </p:cNvPr>
            <p:cNvSpPr/>
            <p:nvPr/>
          </p:nvSpPr>
          <p:spPr>
            <a:xfrm>
              <a:off x="6843811" y="4006077"/>
              <a:ext cx="2721742" cy="2893709"/>
            </a:xfrm>
            <a:custGeom>
              <a:avLst/>
              <a:gdLst>
                <a:gd name="connsiteX0" fmla="*/ 0 w 3853297"/>
                <a:gd name="connsiteY0" fmla="*/ 2456479 h 4912958"/>
                <a:gd name="connsiteX1" fmla="*/ 1926649 w 3853297"/>
                <a:gd name="connsiteY1" fmla="*/ 0 h 4912958"/>
                <a:gd name="connsiteX2" fmla="*/ 3853298 w 3853297"/>
                <a:gd name="connsiteY2" fmla="*/ 2456479 h 4912958"/>
                <a:gd name="connsiteX3" fmla="*/ 1926649 w 3853297"/>
                <a:gd name="connsiteY3" fmla="*/ 4912958 h 4912958"/>
                <a:gd name="connsiteX4" fmla="*/ 0 w 3853297"/>
                <a:gd name="connsiteY4" fmla="*/ 2456479 h 4912958"/>
                <a:gd name="connsiteX0" fmla="*/ 0 w 3853298"/>
                <a:gd name="connsiteY0" fmla="*/ 2456479 h 2763538"/>
                <a:gd name="connsiteX1" fmla="*/ 1926649 w 3853298"/>
                <a:gd name="connsiteY1" fmla="*/ 0 h 2763538"/>
                <a:gd name="connsiteX2" fmla="*/ 3853298 w 3853298"/>
                <a:gd name="connsiteY2" fmla="*/ 2456479 h 2763538"/>
                <a:gd name="connsiteX3" fmla="*/ 0 w 3853298"/>
                <a:gd name="connsiteY3" fmla="*/ 2456479 h 2763538"/>
                <a:gd name="connsiteX0" fmla="*/ 0 w 3853298"/>
                <a:gd name="connsiteY0" fmla="*/ 2456479 h 2909733"/>
                <a:gd name="connsiteX1" fmla="*/ 1926649 w 3853298"/>
                <a:gd name="connsiteY1" fmla="*/ 0 h 2909733"/>
                <a:gd name="connsiteX2" fmla="*/ 3853298 w 3853298"/>
                <a:gd name="connsiteY2" fmla="*/ 2456479 h 2909733"/>
                <a:gd name="connsiteX3" fmla="*/ 0 w 3853298"/>
                <a:gd name="connsiteY3" fmla="*/ 2456479 h 2909733"/>
                <a:gd name="connsiteX0" fmla="*/ 53556 w 3906854"/>
                <a:gd name="connsiteY0" fmla="*/ 2456479 h 2980692"/>
                <a:gd name="connsiteX1" fmla="*/ 1980205 w 3906854"/>
                <a:gd name="connsiteY1" fmla="*/ 0 h 2980692"/>
                <a:gd name="connsiteX2" fmla="*/ 3906854 w 3906854"/>
                <a:gd name="connsiteY2" fmla="*/ 2456479 h 2980692"/>
                <a:gd name="connsiteX3" fmla="*/ 53556 w 3906854"/>
                <a:gd name="connsiteY3" fmla="*/ 2456479 h 2980692"/>
                <a:gd name="connsiteX0" fmla="*/ 53556 w 3906854"/>
                <a:gd name="connsiteY0" fmla="*/ 2456479 h 3002388"/>
                <a:gd name="connsiteX1" fmla="*/ 1980205 w 3906854"/>
                <a:gd name="connsiteY1" fmla="*/ 0 h 3002388"/>
                <a:gd name="connsiteX2" fmla="*/ 3906854 w 3906854"/>
                <a:gd name="connsiteY2" fmla="*/ 2456479 h 3002388"/>
                <a:gd name="connsiteX3" fmla="*/ 53556 w 3906854"/>
                <a:gd name="connsiteY3" fmla="*/ 2456479 h 3002388"/>
                <a:gd name="connsiteX0" fmla="*/ 23826 w 3877124"/>
                <a:gd name="connsiteY0" fmla="*/ 2456479 h 3002388"/>
                <a:gd name="connsiteX1" fmla="*/ 1950475 w 3877124"/>
                <a:gd name="connsiteY1" fmla="*/ 0 h 3002388"/>
                <a:gd name="connsiteX2" fmla="*/ 3877124 w 3877124"/>
                <a:gd name="connsiteY2" fmla="*/ 2456479 h 3002388"/>
                <a:gd name="connsiteX3" fmla="*/ 23826 w 3877124"/>
                <a:gd name="connsiteY3" fmla="*/ 2456479 h 3002388"/>
                <a:gd name="connsiteX0" fmla="*/ 23826 w 3877124"/>
                <a:gd name="connsiteY0" fmla="*/ 2456479 h 3020035"/>
                <a:gd name="connsiteX1" fmla="*/ 1950475 w 3877124"/>
                <a:gd name="connsiteY1" fmla="*/ 0 h 3020035"/>
                <a:gd name="connsiteX2" fmla="*/ 3877124 w 3877124"/>
                <a:gd name="connsiteY2" fmla="*/ 2456479 h 3020035"/>
                <a:gd name="connsiteX3" fmla="*/ 23826 w 3877124"/>
                <a:gd name="connsiteY3" fmla="*/ 2456479 h 3020035"/>
                <a:gd name="connsiteX0" fmla="*/ 23826 w 3878799"/>
                <a:gd name="connsiteY0" fmla="*/ 2456479 h 2979223"/>
                <a:gd name="connsiteX1" fmla="*/ 1950475 w 3878799"/>
                <a:gd name="connsiteY1" fmla="*/ 0 h 2979223"/>
                <a:gd name="connsiteX2" fmla="*/ 3877124 w 3878799"/>
                <a:gd name="connsiteY2" fmla="*/ 2456479 h 2979223"/>
                <a:gd name="connsiteX3" fmla="*/ 23826 w 3878799"/>
                <a:gd name="connsiteY3" fmla="*/ 2456479 h 2979223"/>
                <a:gd name="connsiteX0" fmla="*/ 18289 w 3831944"/>
                <a:gd name="connsiteY0" fmla="*/ 2365792 h 2936870"/>
                <a:gd name="connsiteX1" fmla="*/ 1903602 w 3831944"/>
                <a:gd name="connsiteY1" fmla="*/ 100 h 2936870"/>
                <a:gd name="connsiteX2" fmla="*/ 3830251 w 3831944"/>
                <a:gd name="connsiteY2" fmla="*/ 2456579 h 2936870"/>
                <a:gd name="connsiteX3" fmla="*/ 18289 w 3831944"/>
                <a:gd name="connsiteY3" fmla="*/ 2365792 h 2936870"/>
                <a:gd name="connsiteX0" fmla="*/ 580 w 3814163"/>
                <a:gd name="connsiteY0" fmla="*/ 2365798 h 2968844"/>
                <a:gd name="connsiteX1" fmla="*/ 1885893 w 3814163"/>
                <a:gd name="connsiteY1" fmla="*/ 106 h 2968844"/>
                <a:gd name="connsiteX2" fmla="*/ 3812542 w 3814163"/>
                <a:gd name="connsiteY2" fmla="*/ 2456585 h 2968844"/>
                <a:gd name="connsiteX3" fmla="*/ 580 w 3814163"/>
                <a:gd name="connsiteY3" fmla="*/ 2365798 h 296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4163" h="2968844">
                  <a:moveTo>
                    <a:pt x="580" y="2365798"/>
                  </a:moveTo>
                  <a:cubicBezTo>
                    <a:pt x="-31177" y="1593231"/>
                    <a:pt x="1250566" y="-15025"/>
                    <a:pt x="1885893" y="106"/>
                  </a:cubicBezTo>
                  <a:cubicBezTo>
                    <a:pt x="2521220" y="15237"/>
                    <a:pt x="3812542" y="1099909"/>
                    <a:pt x="3812542" y="2456585"/>
                  </a:cubicBezTo>
                  <a:cubicBezTo>
                    <a:pt x="3904794" y="3168626"/>
                    <a:pt x="32337" y="3138365"/>
                    <a:pt x="580" y="2365798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A4EC6D79-E80B-5E5F-533A-7492AF5D02C5}"/>
                </a:ext>
              </a:extLst>
            </p:cNvPr>
            <p:cNvGrpSpPr/>
            <p:nvPr/>
          </p:nvGrpSpPr>
          <p:grpSpPr>
            <a:xfrm>
              <a:off x="8361392" y="724957"/>
              <a:ext cx="1882602" cy="1441275"/>
              <a:chOff x="3716080" y="722296"/>
              <a:chExt cx="1882602" cy="1441275"/>
            </a:xfrm>
          </p:grpSpPr>
          <p:sp>
            <p:nvSpPr>
              <p:cNvPr id="399" name="Rectangle 10">
                <a:extLst>
                  <a:ext uri="{FF2B5EF4-FFF2-40B4-BE49-F238E27FC236}">
                    <a16:creationId xmlns:a16="http://schemas.microsoft.com/office/drawing/2014/main" id="{48A017B2-D32C-7861-0CE8-14202EB7C141}"/>
                  </a:ext>
                </a:extLst>
              </p:cNvPr>
              <p:cNvSpPr/>
              <p:nvPr/>
            </p:nvSpPr>
            <p:spPr>
              <a:xfrm rot="2924819">
                <a:off x="3993528" y="558418"/>
                <a:ext cx="1327705" cy="1882602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705" h="1882602">
                    <a:moveTo>
                      <a:pt x="462742" y="0"/>
                    </a:moveTo>
                    <a:cubicBezTo>
                      <a:pt x="1734797" y="123458"/>
                      <a:pt x="1324468" y="1457285"/>
                      <a:pt x="976134" y="1882602"/>
                    </a:cubicBezTo>
                    <a:lnTo>
                      <a:pt x="395109" y="1882602"/>
                    </a:lnTo>
                    <a:cubicBezTo>
                      <a:pt x="-122245" y="1668405"/>
                      <a:pt x="-163555" y="478085"/>
                      <a:pt x="462742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Rectangle 10">
                <a:extLst>
                  <a:ext uri="{FF2B5EF4-FFF2-40B4-BE49-F238E27FC236}">
                    <a16:creationId xmlns:a16="http://schemas.microsoft.com/office/drawing/2014/main" id="{4E0F2EA4-B46E-56E4-CACC-9DCD2C1451EF}"/>
                  </a:ext>
                </a:extLst>
              </p:cNvPr>
              <p:cNvSpPr/>
              <p:nvPr/>
            </p:nvSpPr>
            <p:spPr>
              <a:xfrm rot="2113173">
                <a:off x="4453375" y="722296"/>
                <a:ext cx="912080" cy="1296451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798DE8BB-50E3-8AD9-BFDE-AF1A3185442F}"/>
                </a:ext>
              </a:extLst>
            </p:cNvPr>
            <p:cNvGrpSpPr/>
            <p:nvPr/>
          </p:nvGrpSpPr>
          <p:grpSpPr>
            <a:xfrm flipH="1">
              <a:off x="6020774" y="829351"/>
              <a:ext cx="1882602" cy="1441275"/>
              <a:chOff x="3716080" y="722296"/>
              <a:chExt cx="1882602" cy="1441275"/>
            </a:xfrm>
          </p:grpSpPr>
          <p:sp>
            <p:nvSpPr>
              <p:cNvPr id="397" name="Rectangle 10">
                <a:extLst>
                  <a:ext uri="{FF2B5EF4-FFF2-40B4-BE49-F238E27FC236}">
                    <a16:creationId xmlns:a16="http://schemas.microsoft.com/office/drawing/2014/main" id="{516DFC71-9992-7527-3AEB-4E258A568143}"/>
                  </a:ext>
                </a:extLst>
              </p:cNvPr>
              <p:cNvSpPr/>
              <p:nvPr/>
            </p:nvSpPr>
            <p:spPr>
              <a:xfrm rot="2924819">
                <a:off x="3993528" y="558418"/>
                <a:ext cx="1327705" cy="1882602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705" h="1882602">
                    <a:moveTo>
                      <a:pt x="462742" y="0"/>
                    </a:moveTo>
                    <a:cubicBezTo>
                      <a:pt x="1734797" y="123458"/>
                      <a:pt x="1324468" y="1457285"/>
                      <a:pt x="976134" y="1882602"/>
                    </a:cubicBezTo>
                    <a:lnTo>
                      <a:pt x="395109" y="1882602"/>
                    </a:lnTo>
                    <a:cubicBezTo>
                      <a:pt x="-122245" y="1668405"/>
                      <a:pt x="-163555" y="478085"/>
                      <a:pt x="462742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Rectangle 10">
                <a:extLst>
                  <a:ext uri="{FF2B5EF4-FFF2-40B4-BE49-F238E27FC236}">
                    <a16:creationId xmlns:a16="http://schemas.microsoft.com/office/drawing/2014/main" id="{B38FF36B-CBB6-129E-9E5A-A8E0AE452A79}"/>
                  </a:ext>
                </a:extLst>
              </p:cNvPr>
              <p:cNvSpPr/>
              <p:nvPr/>
            </p:nvSpPr>
            <p:spPr>
              <a:xfrm rot="2113173">
                <a:off x="4453375" y="722296"/>
                <a:ext cx="912080" cy="1296451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2" name="Rectangle 4">
              <a:extLst>
                <a:ext uri="{FF2B5EF4-FFF2-40B4-BE49-F238E27FC236}">
                  <a16:creationId xmlns:a16="http://schemas.microsoft.com/office/drawing/2014/main" id="{53614F64-9F85-98D5-643A-8156933DC25C}"/>
                </a:ext>
              </a:extLst>
            </p:cNvPr>
            <p:cNvSpPr/>
            <p:nvPr/>
          </p:nvSpPr>
          <p:spPr>
            <a:xfrm rot="20924754">
              <a:off x="6840256" y="1522033"/>
              <a:ext cx="2553772" cy="3186586"/>
            </a:xfrm>
            <a:custGeom>
              <a:avLst/>
              <a:gdLst>
                <a:gd name="connsiteX0" fmla="*/ 0 w 1733265"/>
                <a:gd name="connsiteY0" fmla="*/ 0 h 1610436"/>
                <a:gd name="connsiteX1" fmla="*/ 1733265 w 1733265"/>
                <a:gd name="connsiteY1" fmla="*/ 0 h 1610436"/>
                <a:gd name="connsiteX2" fmla="*/ 1733265 w 1733265"/>
                <a:gd name="connsiteY2" fmla="*/ 1610436 h 1610436"/>
                <a:gd name="connsiteX3" fmla="*/ 0 w 1733265"/>
                <a:gd name="connsiteY3" fmla="*/ 1610436 h 1610436"/>
                <a:gd name="connsiteX4" fmla="*/ 0 w 1733265"/>
                <a:gd name="connsiteY4" fmla="*/ 0 h 1610436"/>
                <a:gd name="connsiteX0" fmla="*/ 257175 w 1990440"/>
                <a:gd name="connsiteY0" fmla="*/ 0 h 2239086"/>
                <a:gd name="connsiteX1" fmla="*/ 1990440 w 1990440"/>
                <a:gd name="connsiteY1" fmla="*/ 0 h 2239086"/>
                <a:gd name="connsiteX2" fmla="*/ 1990440 w 1990440"/>
                <a:gd name="connsiteY2" fmla="*/ 1610436 h 2239086"/>
                <a:gd name="connsiteX3" fmla="*/ 0 w 1990440"/>
                <a:gd name="connsiteY3" fmla="*/ 2239086 h 2239086"/>
                <a:gd name="connsiteX4" fmla="*/ 257175 w 1990440"/>
                <a:gd name="connsiteY4" fmla="*/ 0 h 2239086"/>
                <a:gd name="connsiteX0" fmla="*/ 2105025 w 2105025"/>
                <a:gd name="connsiteY0" fmla="*/ 0 h 2839161"/>
                <a:gd name="connsiteX1" fmla="*/ 1990440 w 2105025"/>
                <a:gd name="connsiteY1" fmla="*/ 600075 h 2839161"/>
                <a:gd name="connsiteX2" fmla="*/ 1990440 w 2105025"/>
                <a:gd name="connsiteY2" fmla="*/ 2210511 h 2839161"/>
                <a:gd name="connsiteX3" fmla="*/ 0 w 2105025"/>
                <a:gd name="connsiteY3" fmla="*/ 2839161 h 2839161"/>
                <a:gd name="connsiteX4" fmla="*/ 2105025 w 2105025"/>
                <a:gd name="connsiteY4" fmla="*/ 0 h 2839161"/>
                <a:gd name="connsiteX0" fmla="*/ 2105025 w 2105025"/>
                <a:gd name="connsiteY0" fmla="*/ 70455 h 2909616"/>
                <a:gd name="connsiteX1" fmla="*/ 1990440 w 2105025"/>
                <a:gd name="connsiteY1" fmla="*/ 670530 h 2909616"/>
                <a:gd name="connsiteX2" fmla="*/ 1990440 w 2105025"/>
                <a:gd name="connsiteY2" fmla="*/ 2280966 h 2909616"/>
                <a:gd name="connsiteX3" fmla="*/ 0 w 2105025"/>
                <a:gd name="connsiteY3" fmla="*/ 2909616 h 2909616"/>
                <a:gd name="connsiteX4" fmla="*/ 2105025 w 2105025"/>
                <a:gd name="connsiteY4" fmla="*/ 70455 h 2909616"/>
                <a:gd name="connsiteX0" fmla="*/ 2227317 w 2227317"/>
                <a:gd name="connsiteY0" fmla="*/ 76154 h 2915315"/>
                <a:gd name="connsiteX1" fmla="*/ 2112732 w 2227317"/>
                <a:gd name="connsiteY1" fmla="*/ 676229 h 2915315"/>
                <a:gd name="connsiteX2" fmla="*/ 2112732 w 2227317"/>
                <a:gd name="connsiteY2" fmla="*/ 2286665 h 2915315"/>
                <a:gd name="connsiteX3" fmla="*/ 122292 w 2227317"/>
                <a:gd name="connsiteY3" fmla="*/ 2915315 h 2915315"/>
                <a:gd name="connsiteX4" fmla="*/ 2227317 w 2227317"/>
                <a:gd name="connsiteY4" fmla="*/ 76154 h 2915315"/>
                <a:gd name="connsiteX0" fmla="*/ 2236514 w 2236514"/>
                <a:gd name="connsiteY0" fmla="*/ 76154 h 2915315"/>
                <a:gd name="connsiteX1" fmla="*/ 2121929 w 2236514"/>
                <a:gd name="connsiteY1" fmla="*/ 676229 h 2915315"/>
                <a:gd name="connsiteX2" fmla="*/ 2121929 w 2236514"/>
                <a:gd name="connsiteY2" fmla="*/ 2286665 h 2915315"/>
                <a:gd name="connsiteX3" fmla="*/ 131489 w 2236514"/>
                <a:gd name="connsiteY3" fmla="*/ 2915315 h 2915315"/>
                <a:gd name="connsiteX4" fmla="*/ 2236514 w 2236514"/>
                <a:gd name="connsiteY4" fmla="*/ 76154 h 2915315"/>
                <a:gd name="connsiteX0" fmla="*/ 2236514 w 2579129"/>
                <a:gd name="connsiteY0" fmla="*/ 76154 h 2915315"/>
                <a:gd name="connsiteX1" fmla="*/ 2121929 w 2579129"/>
                <a:gd name="connsiteY1" fmla="*/ 676229 h 2915315"/>
                <a:gd name="connsiteX2" fmla="*/ 2579129 w 2579129"/>
                <a:gd name="connsiteY2" fmla="*/ 2515265 h 2915315"/>
                <a:gd name="connsiteX3" fmla="*/ 131489 w 2579129"/>
                <a:gd name="connsiteY3" fmla="*/ 2915315 h 2915315"/>
                <a:gd name="connsiteX4" fmla="*/ 2236514 w 2579129"/>
                <a:gd name="connsiteY4" fmla="*/ 76154 h 2915315"/>
                <a:gd name="connsiteX0" fmla="*/ 2236514 w 2579129"/>
                <a:gd name="connsiteY0" fmla="*/ 76154 h 2915315"/>
                <a:gd name="connsiteX1" fmla="*/ 2579129 w 2579129"/>
                <a:gd name="connsiteY1" fmla="*/ 2515265 h 2915315"/>
                <a:gd name="connsiteX2" fmla="*/ 131489 w 2579129"/>
                <a:gd name="connsiteY2" fmla="*/ 2915315 h 2915315"/>
                <a:gd name="connsiteX3" fmla="*/ 2236514 w 2579129"/>
                <a:gd name="connsiteY3" fmla="*/ 76154 h 2915315"/>
                <a:gd name="connsiteX0" fmla="*/ 2236514 w 2764498"/>
                <a:gd name="connsiteY0" fmla="*/ 76154 h 2915315"/>
                <a:gd name="connsiteX1" fmla="*/ 2579129 w 2764498"/>
                <a:gd name="connsiteY1" fmla="*/ 2515265 h 2915315"/>
                <a:gd name="connsiteX2" fmla="*/ 131489 w 2764498"/>
                <a:gd name="connsiteY2" fmla="*/ 2915315 h 2915315"/>
                <a:gd name="connsiteX3" fmla="*/ 2236514 w 2764498"/>
                <a:gd name="connsiteY3" fmla="*/ 76154 h 2915315"/>
                <a:gd name="connsiteX0" fmla="*/ 2236514 w 2846407"/>
                <a:gd name="connsiteY0" fmla="*/ 76154 h 2915315"/>
                <a:gd name="connsiteX1" fmla="*/ 2579129 w 2846407"/>
                <a:gd name="connsiteY1" fmla="*/ 2515265 h 2915315"/>
                <a:gd name="connsiteX2" fmla="*/ 131489 w 2846407"/>
                <a:gd name="connsiteY2" fmla="*/ 2915315 h 2915315"/>
                <a:gd name="connsiteX3" fmla="*/ 2236514 w 2846407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3040589"/>
                <a:gd name="connsiteX1" fmla="*/ 2579129 w 2754522"/>
                <a:gd name="connsiteY1" fmla="*/ 2515265 h 3040589"/>
                <a:gd name="connsiteX2" fmla="*/ 131489 w 2754522"/>
                <a:gd name="connsiteY2" fmla="*/ 2915315 h 3040589"/>
                <a:gd name="connsiteX3" fmla="*/ 2236514 w 2754522"/>
                <a:gd name="connsiteY3" fmla="*/ 76154 h 3040589"/>
                <a:gd name="connsiteX0" fmla="*/ 2912859 w 3430867"/>
                <a:gd name="connsiteY0" fmla="*/ 4169 h 2968604"/>
                <a:gd name="connsiteX1" fmla="*/ 3255474 w 3430867"/>
                <a:gd name="connsiteY1" fmla="*/ 2443280 h 2968604"/>
                <a:gd name="connsiteX2" fmla="*/ 807834 w 3430867"/>
                <a:gd name="connsiteY2" fmla="*/ 2843330 h 2968604"/>
                <a:gd name="connsiteX3" fmla="*/ 102991 w 3430867"/>
                <a:gd name="connsiteY3" fmla="*/ 1802589 h 2968604"/>
                <a:gd name="connsiteX4" fmla="*/ 2912859 w 3430867"/>
                <a:gd name="connsiteY4" fmla="*/ 4169 h 2968604"/>
                <a:gd name="connsiteX0" fmla="*/ 2875610 w 3393618"/>
                <a:gd name="connsiteY0" fmla="*/ 4169 h 3052316"/>
                <a:gd name="connsiteX1" fmla="*/ 3218225 w 3393618"/>
                <a:gd name="connsiteY1" fmla="*/ 2443280 h 3052316"/>
                <a:gd name="connsiteX2" fmla="*/ 1294454 w 3393618"/>
                <a:gd name="connsiteY2" fmla="*/ 2962373 h 3052316"/>
                <a:gd name="connsiteX3" fmla="*/ 65742 w 3393618"/>
                <a:gd name="connsiteY3" fmla="*/ 1802589 h 3052316"/>
                <a:gd name="connsiteX4" fmla="*/ 2875610 w 3393618"/>
                <a:gd name="connsiteY4" fmla="*/ 4169 h 3052316"/>
                <a:gd name="connsiteX0" fmla="*/ 2049968 w 3241528"/>
                <a:gd name="connsiteY0" fmla="*/ 3753 h 3216191"/>
                <a:gd name="connsiteX1" fmla="*/ 3218225 w 3241528"/>
                <a:gd name="connsiteY1" fmla="*/ 2607155 h 3216191"/>
                <a:gd name="connsiteX2" fmla="*/ 1294454 w 3241528"/>
                <a:gd name="connsiteY2" fmla="*/ 3126248 h 3216191"/>
                <a:gd name="connsiteX3" fmla="*/ 65742 w 3241528"/>
                <a:gd name="connsiteY3" fmla="*/ 1966464 h 3216191"/>
                <a:gd name="connsiteX4" fmla="*/ 2049968 w 3241528"/>
                <a:gd name="connsiteY4" fmla="*/ 3753 h 3216191"/>
                <a:gd name="connsiteX0" fmla="*/ 2049968 w 3265381"/>
                <a:gd name="connsiteY0" fmla="*/ 3753 h 3216191"/>
                <a:gd name="connsiteX1" fmla="*/ 3218225 w 3265381"/>
                <a:gd name="connsiteY1" fmla="*/ 2607155 h 3216191"/>
                <a:gd name="connsiteX2" fmla="*/ 1294454 w 3265381"/>
                <a:gd name="connsiteY2" fmla="*/ 3126248 h 3216191"/>
                <a:gd name="connsiteX3" fmla="*/ 65742 w 3265381"/>
                <a:gd name="connsiteY3" fmla="*/ 1966464 h 3216191"/>
                <a:gd name="connsiteX4" fmla="*/ 2049968 w 3265381"/>
                <a:gd name="connsiteY4" fmla="*/ 3753 h 3216191"/>
                <a:gd name="connsiteX0" fmla="*/ 2049968 w 3265381"/>
                <a:gd name="connsiteY0" fmla="*/ 22933 h 3235371"/>
                <a:gd name="connsiteX1" fmla="*/ 3218225 w 3265381"/>
                <a:gd name="connsiteY1" fmla="*/ 2626335 h 3235371"/>
                <a:gd name="connsiteX2" fmla="*/ 1294454 w 3265381"/>
                <a:gd name="connsiteY2" fmla="*/ 3145428 h 3235371"/>
                <a:gd name="connsiteX3" fmla="*/ 65742 w 3265381"/>
                <a:gd name="connsiteY3" fmla="*/ 1985644 h 3235371"/>
                <a:gd name="connsiteX4" fmla="*/ 2049968 w 3265381"/>
                <a:gd name="connsiteY4" fmla="*/ 22933 h 3235371"/>
                <a:gd name="connsiteX0" fmla="*/ 2049968 w 3265381"/>
                <a:gd name="connsiteY0" fmla="*/ 24155 h 3236593"/>
                <a:gd name="connsiteX1" fmla="*/ 3218225 w 3265381"/>
                <a:gd name="connsiteY1" fmla="*/ 2627557 h 3236593"/>
                <a:gd name="connsiteX2" fmla="*/ 1294454 w 3265381"/>
                <a:gd name="connsiteY2" fmla="*/ 3146650 h 3236593"/>
                <a:gd name="connsiteX3" fmla="*/ 65742 w 3265381"/>
                <a:gd name="connsiteY3" fmla="*/ 1986866 h 3236593"/>
                <a:gd name="connsiteX4" fmla="*/ 2049968 w 3265381"/>
                <a:gd name="connsiteY4" fmla="*/ 24155 h 3236593"/>
                <a:gd name="connsiteX0" fmla="*/ 2039861 w 3255274"/>
                <a:gd name="connsiteY0" fmla="*/ 24155 h 3264969"/>
                <a:gd name="connsiteX1" fmla="*/ 3208118 w 3255274"/>
                <a:gd name="connsiteY1" fmla="*/ 2627557 h 3264969"/>
                <a:gd name="connsiteX2" fmla="*/ 1543413 w 3255274"/>
                <a:gd name="connsiteY2" fmla="*/ 3183402 h 3264969"/>
                <a:gd name="connsiteX3" fmla="*/ 55635 w 3255274"/>
                <a:gd name="connsiteY3" fmla="*/ 1986866 h 3264969"/>
                <a:gd name="connsiteX4" fmla="*/ 2039861 w 3255274"/>
                <a:gd name="connsiteY4" fmla="*/ 24155 h 3264969"/>
                <a:gd name="connsiteX0" fmla="*/ 2039861 w 3255274"/>
                <a:gd name="connsiteY0" fmla="*/ 24155 h 3199048"/>
                <a:gd name="connsiteX1" fmla="*/ 3208118 w 3255274"/>
                <a:gd name="connsiteY1" fmla="*/ 2627557 h 3199048"/>
                <a:gd name="connsiteX2" fmla="*/ 1543413 w 3255274"/>
                <a:gd name="connsiteY2" fmla="*/ 3183402 h 3199048"/>
                <a:gd name="connsiteX3" fmla="*/ 55635 w 3255274"/>
                <a:gd name="connsiteY3" fmla="*/ 1986866 h 3199048"/>
                <a:gd name="connsiteX4" fmla="*/ 2039861 w 3255274"/>
                <a:gd name="connsiteY4" fmla="*/ 24155 h 3199048"/>
                <a:gd name="connsiteX0" fmla="*/ 2039771 w 3255184"/>
                <a:gd name="connsiteY0" fmla="*/ 24155 h 3199048"/>
                <a:gd name="connsiteX1" fmla="*/ 3208028 w 3255184"/>
                <a:gd name="connsiteY1" fmla="*/ 2627557 h 3199048"/>
                <a:gd name="connsiteX2" fmla="*/ 1543323 w 3255184"/>
                <a:gd name="connsiteY2" fmla="*/ 3183402 h 3199048"/>
                <a:gd name="connsiteX3" fmla="*/ 55545 w 3255184"/>
                <a:gd name="connsiteY3" fmla="*/ 1986866 h 3199048"/>
                <a:gd name="connsiteX4" fmla="*/ 2039771 w 3255184"/>
                <a:gd name="connsiteY4" fmla="*/ 24155 h 3199048"/>
                <a:gd name="connsiteX0" fmla="*/ 1639752 w 2855165"/>
                <a:gd name="connsiteY0" fmla="*/ 26612 h 3201505"/>
                <a:gd name="connsiteX1" fmla="*/ 2808009 w 2855165"/>
                <a:gd name="connsiteY1" fmla="*/ 2630014 h 3201505"/>
                <a:gd name="connsiteX2" fmla="*/ 1143304 w 2855165"/>
                <a:gd name="connsiteY2" fmla="*/ 3185859 h 3201505"/>
                <a:gd name="connsiteX3" fmla="*/ 73796 w 2855165"/>
                <a:gd name="connsiteY3" fmla="*/ 1820973 h 3201505"/>
                <a:gd name="connsiteX4" fmla="*/ 1639752 w 2855165"/>
                <a:gd name="connsiteY4" fmla="*/ 26612 h 3201505"/>
                <a:gd name="connsiteX0" fmla="*/ 1639752 w 2631563"/>
                <a:gd name="connsiteY0" fmla="*/ 26612 h 3189772"/>
                <a:gd name="connsiteX1" fmla="*/ 2537467 w 2631563"/>
                <a:gd name="connsiteY1" fmla="*/ 2502186 h 3189772"/>
                <a:gd name="connsiteX2" fmla="*/ 1143304 w 2631563"/>
                <a:gd name="connsiteY2" fmla="*/ 3185859 h 3189772"/>
                <a:gd name="connsiteX3" fmla="*/ 73796 w 2631563"/>
                <a:gd name="connsiteY3" fmla="*/ 1820973 h 3189772"/>
                <a:gd name="connsiteX4" fmla="*/ 1639752 w 2631563"/>
                <a:gd name="connsiteY4" fmla="*/ 26612 h 3189772"/>
                <a:gd name="connsiteX0" fmla="*/ 1639752 w 2631563"/>
                <a:gd name="connsiteY0" fmla="*/ 26612 h 3196822"/>
                <a:gd name="connsiteX1" fmla="*/ 2537467 w 2631563"/>
                <a:gd name="connsiteY1" fmla="*/ 2502186 h 3196822"/>
                <a:gd name="connsiteX2" fmla="*/ 1143304 w 2631563"/>
                <a:gd name="connsiteY2" fmla="*/ 3185859 h 3196822"/>
                <a:gd name="connsiteX3" fmla="*/ 73796 w 2631563"/>
                <a:gd name="connsiteY3" fmla="*/ 1820973 h 3196822"/>
                <a:gd name="connsiteX4" fmla="*/ 1639752 w 2631563"/>
                <a:gd name="connsiteY4" fmla="*/ 26612 h 3196822"/>
                <a:gd name="connsiteX0" fmla="*/ 1639752 w 2655158"/>
                <a:gd name="connsiteY0" fmla="*/ 26612 h 3188392"/>
                <a:gd name="connsiteX1" fmla="*/ 2568625 w 2655158"/>
                <a:gd name="connsiteY1" fmla="*/ 2345599 h 3188392"/>
                <a:gd name="connsiteX2" fmla="*/ 1143304 w 2655158"/>
                <a:gd name="connsiteY2" fmla="*/ 3185859 h 3188392"/>
                <a:gd name="connsiteX3" fmla="*/ 73796 w 2655158"/>
                <a:gd name="connsiteY3" fmla="*/ 1820973 h 3188392"/>
                <a:gd name="connsiteX4" fmla="*/ 1639752 w 2655158"/>
                <a:gd name="connsiteY4" fmla="*/ 26612 h 3188392"/>
                <a:gd name="connsiteX0" fmla="*/ 1639752 w 2655158"/>
                <a:gd name="connsiteY0" fmla="*/ 26612 h 3191196"/>
                <a:gd name="connsiteX1" fmla="*/ 2568625 w 2655158"/>
                <a:gd name="connsiteY1" fmla="*/ 2345599 h 3191196"/>
                <a:gd name="connsiteX2" fmla="*/ 1143304 w 2655158"/>
                <a:gd name="connsiteY2" fmla="*/ 3185859 h 3191196"/>
                <a:gd name="connsiteX3" fmla="*/ 73796 w 2655158"/>
                <a:gd name="connsiteY3" fmla="*/ 1820973 h 3191196"/>
                <a:gd name="connsiteX4" fmla="*/ 1639752 w 2655158"/>
                <a:gd name="connsiteY4" fmla="*/ 26612 h 3191196"/>
                <a:gd name="connsiteX0" fmla="*/ 1639752 w 2655158"/>
                <a:gd name="connsiteY0" fmla="*/ 26612 h 3187542"/>
                <a:gd name="connsiteX1" fmla="*/ 2568625 w 2655158"/>
                <a:gd name="connsiteY1" fmla="*/ 2345599 h 3187542"/>
                <a:gd name="connsiteX2" fmla="*/ 1143304 w 2655158"/>
                <a:gd name="connsiteY2" fmla="*/ 3185859 h 3187542"/>
                <a:gd name="connsiteX3" fmla="*/ 73796 w 2655158"/>
                <a:gd name="connsiteY3" fmla="*/ 1820973 h 3187542"/>
                <a:gd name="connsiteX4" fmla="*/ 1639752 w 2655158"/>
                <a:gd name="connsiteY4" fmla="*/ 26612 h 3187542"/>
                <a:gd name="connsiteX0" fmla="*/ 1639752 w 2655158"/>
                <a:gd name="connsiteY0" fmla="*/ 26612 h 3186526"/>
                <a:gd name="connsiteX1" fmla="*/ 2568625 w 2655158"/>
                <a:gd name="connsiteY1" fmla="*/ 2345599 h 3186526"/>
                <a:gd name="connsiteX2" fmla="*/ 1143304 w 2655158"/>
                <a:gd name="connsiteY2" fmla="*/ 3185859 h 3186526"/>
                <a:gd name="connsiteX3" fmla="*/ 73796 w 2655158"/>
                <a:gd name="connsiteY3" fmla="*/ 1820973 h 3186526"/>
                <a:gd name="connsiteX4" fmla="*/ 1639752 w 2655158"/>
                <a:gd name="connsiteY4" fmla="*/ 26612 h 3186526"/>
                <a:gd name="connsiteX0" fmla="*/ 1639752 w 2655158"/>
                <a:gd name="connsiteY0" fmla="*/ 26612 h 3186518"/>
                <a:gd name="connsiteX1" fmla="*/ 2568625 w 2655158"/>
                <a:gd name="connsiteY1" fmla="*/ 2345599 h 3186518"/>
                <a:gd name="connsiteX2" fmla="*/ 1143304 w 2655158"/>
                <a:gd name="connsiteY2" fmla="*/ 3185859 h 3186518"/>
                <a:gd name="connsiteX3" fmla="*/ 73796 w 2655158"/>
                <a:gd name="connsiteY3" fmla="*/ 1820973 h 3186518"/>
                <a:gd name="connsiteX4" fmla="*/ 1639752 w 2655158"/>
                <a:gd name="connsiteY4" fmla="*/ 26612 h 3186518"/>
                <a:gd name="connsiteX0" fmla="*/ 1639752 w 2655158"/>
                <a:gd name="connsiteY0" fmla="*/ 26612 h 3186586"/>
                <a:gd name="connsiteX1" fmla="*/ 2568625 w 2655158"/>
                <a:gd name="connsiteY1" fmla="*/ 2345599 h 3186586"/>
                <a:gd name="connsiteX2" fmla="*/ 1143304 w 2655158"/>
                <a:gd name="connsiteY2" fmla="*/ 3185859 h 3186586"/>
                <a:gd name="connsiteX3" fmla="*/ 73796 w 2655158"/>
                <a:gd name="connsiteY3" fmla="*/ 1820973 h 3186586"/>
                <a:gd name="connsiteX4" fmla="*/ 1639752 w 2655158"/>
                <a:gd name="connsiteY4" fmla="*/ 26612 h 3186586"/>
                <a:gd name="connsiteX0" fmla="*/ 1639752 w 2616019"/>
                <a:gd name="connsiteY0" fmla="*/ 26612 h 3186586"/>
                <a:gd name="connsiteX1" fmla="*/ 2568625 w 2616019"/>
                <a:gd name="connsiteY1" fmla="*/ 2345599 h 3186586"/>
                <a:gd name="connsiteX2" fmla="*/ 1143304 w 2616019"/>
                <a:gd name="connsiteY2" fmla="*/ 3185859 h 3186586"/>
                <a:gd name="connsiteX3" fmla="*/ 73796 w 2616019"/>
                <a:gd name="connsiteY3" fmla="*/ 1820973 h 3186586"/>
                <a:gd name="connsiteX4" fmla="*/ 1639752 w 2616019"/>
                <a:gd name="connsiteY4" fmla="*/ 26612 h 3186586"/>
                <a:gd name="connsiteX0" fmla="*/ 1639752 w 2613222"/>
                <a:gd name="connsiteY0" fmla="*/ 26612 h 3186586"/>
                <a:gd name="connsiteX1" fmla="*/ 2568625 w 2613222"/>
                <a:gd name="connsiteY1" fmla="*/ 2345599 h 3186586"/>
                <a:gd name="connsiteX2" fmla="*/ 1143304 w 2613222"/>
                <a:gd name="connsiteY2" fmla="*/ 3185859 h 3186586"/>
                <a:gd name="connsiteX3" fmla="*/ 73796 w 2613222"/>
                <a:gd name="connsiteY3" fmla="*/ 1820973 h 3186586"/>
                <a:gd name="connsiteX4" fmla="*/ 1639752 w 2613222"/>
                <a:gd name="connsiteY4" fmla="*/ 26612 h 3186586"/>
                <a:gd name="connsiteX0" fmla="*/ 1580302 w 2553772"/>
                <a:gd name="connsiteY0" fmla="*/ 26612 h 3186586"/>
                <a:gd name="connsiteX1" fmla="*/ 2509175 w 2553772"/>
                <a:gd name="connsiteY1" fmla="*/ 2345599 h 3186586"/>
                <a:gd name="connsiteX2" fmla="*/ 1083854 w 2553772"/>
                <a:gd name="connsiteY2" fmla="*/ 3185859 h 3186586"/>
                <a:gd name="connsiteX3" fmla="*/ 14346 w 2553772"/>
                <a:gd name="connsiteY3" fmla="*/ 1820973 h 3186586"/>
                <a:gd name="connsiteX4" fmla="*/ 1580302 w 2553772"/>
                <a:gd name="connsiteY4" fmla="*/ 26612 h 318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3772" h="3186586">
                  <a:moveTo>
                    <a:pt x="1580302" y="26612"/>
                  </a:moveTo>
                  <a:cubicBezTo>
                    <a:pt x="2750478" y="254539"/>
                    <a:pt x="2563758" y="2115209"/>
                    <a:pt x="2509175" y="2345599"/>
                  </a:cubicBezTo>
                  <a:cubicBezTo>
                    <a:pt x="2529176" y="2789313"/>
                    <a:pt x="1397388" y="3206387"/>
                    <a:pt x="1083854" y="3185859"/>
                  </a:cubicBezTo>
                  <a:cubicBezTo>
                    <a:pt x="654274" y="3080882"/>
                    <a:pt x="-114394" y="2367959"/>
                    <a:pt x="14346" y="1820973"/>
                  </a:cubicBezTo>
                  <a:cubicBezTo>
                    <a:pt x="88978" y="1248422"/>
                    <a:pt x="763466" y="-214619"/>
                    <a:pt x="1580302" y="2661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458AF754-644A-6033-8E14-46A406BD4F49}"/>
                </a:ext>
              </a:extLst>
            </p:cNvPr>
            <p:cNvGrpSpPr/>
            <p:nvPr/>
          </p:nvGrpSpPr>
          <p:grpSpPr>
            <a:xfrm flipH="1">
              <a:off x="7276357" y="2531493"/>
              <a:ext cx="733425" cy="904875"/>
              <a:chOff x="3136396" y="2568204"/>
              <a:chExt cx="733425" cy="904875"/>
            </a:xfrm>
          </p:grpSpPr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56446594-533C-28C2-F0DE-4FC50AC03792}"/>
                  </a:ext>
                </a:extLst>
              </p:cNvPr>
              <p:cNvSpPr/>
              <p:nvPr/>
            </p:nvSpPr>
            <p:spPr>
              <a:xfrm rot="21237501">
                <a:off x="3136396" y="2568204"/>
                <a:ext cx="733425" cy="90487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8DE960CC-EF65-0166-6FB1-8748D9D4D181}"/>
                  </a:ext>
                </a:extLst>
              </p:cNvPr>
              <p:cNvGrpSpPr/>
              <p:nvPr/>
            </p:nvGrpSpPr>
            <p:grpSpPr>
              <a:xfrm>
                <a:off x="3242802" y="2684520"/>
                <a:ext cx="468068" cy="581411"/>
                <a:chOff x="3242802" y="2684520"/>
                <a:chExt cx="468068" cy="581411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CB38A4A2-D00E-266E-671F-CD7A0B624F7C}"/>
                    </a:ext>
                  </a:extLst>
                </p:cNvPr>
                <p:cNvSpPr/>
                <p:nvPr/>
              </p:nvSpPr>
              <p:spPr>
                <a:xfrm>
                  <a:off x="3242802" y="2684520"/>
                  <a:ext cx="285750" cy="4191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Oval 8">
                  <a:extLst>
                    <a:ext uri="{FF2B5EF4-FFF2-40B4-BE49-F238E27FC236}">
                      <a16:creationId xmlns:a16="http://schemas.microsoft.com/office/drawing/2014/main" id="{1E722F8A-2EB7-AEC8-2518-578F5D655660}"/>
                    </a:ext>
                  </a:extLst>
                </p:cNvPr>
                <p:cNvSpPr/>
                <p:nvPr/>
              </p:nvSpPr>
              <p:spPr>
                <a:xfrm rot="21441304">
                  <a:off x="3531864" y="3118252"/>
                  <a:ext cx="179006" cy="147679"/>
                </a:xfrm>
                <a:custGeom>
                  <a:avLst/>
                  <a:gdLst>
                    <a:gd name="connsiteX0" fmla="*/ 0 w 285750"/>
                    <a:gd name="connsiteY0" fmla="*/ 209550 h 419100"/>
                    <a:gd name="connsiteX1" fmla="*/ 142875 w 285750"/>
                    <a:gd name="connsiteY1" fmla="*/ 0 h 419100"/>
                    <a:gd name="connsiteX2" fmla="*/ 285750 w 285750"/>
                    <a:gd name="connsiteY2" fmla="*/ 209550 h 419100"/>
                    <a:gd name="connsiteX3" fmla="*/ 142875 w 285750"/>
                    <a:gd name="connsiteY3" fmla="*/ 419100 h 419100"/>
                    <a:gd name="connsiteX4" fmla="*/ 0 w 285750"/>
                    <a:gd name="connsiteY4" fmla="*/ 209550 h 419100"/>
                    <a:gd name="connsiteX0" fmla="*/ 0 w 285750"/>
                    <a:gd name="connsiteY0" fmla="*/ 209550 h 235743"/>
                    <a:gd name="connsiteX1" fmla="*/ 142875 w 285750"/>
                    <a:gd name="connsiteY1" fmla="*/ 0 h 235743"/>
                    <a:gd name="connsiteX2" fmla="*/ 285750 w 285750"/>
                    <a:gd name="connsiteY2" fmla="*/ 209550 h 235743"/>
                    <a:gd name="connsiteX3" fmla="*/ 0 w 285750"/>
                    <a:gd name="connsiteY3" fmla="*/ 209550 h 235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50" h="235743">
                      <a:moveTo>
                        <a:pt x="0" y="209550"/>
                      </a:moveTo>
                      <a:cubicBezTo>
                        <a:pt x="0" y="93819"/>
                        <a:pt x="63967" y="0"/>
                        <a:pt x="142875" y="0"/>
                      </a:cubicBezTo>
                      <a:cubicBezTo>
                        <a:pt x="221783" y="0"/>
                        <a:pt x="285750" y="93819"/>
                        <a:pt x="285750" y="209550"/>
                      </a:cubicBezTo>
                      <a:cubicBezTo>
                        <a:pt x="261938" y="244475"/>
                        <a:pt x="23812" y="244475"/>
                        <a:pt x="0" y="20955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74" name="Oval 8">
              <a:extLst>
                <a:ext uri="{FF2B5EF4-FFF2-40B4-BE49-F238E27FC236}">
                  <a16:creationId xmlns:a16="http://schemas.microsoft.com/office/drawing/2014/main" id="{FDA57099-2341-D3CF-0FF6-43027D2C7CE5}"/>
                </a:ext>
              </a:extLst>
            </p:cNvPr>
            <p:cNvSpPr/>
            <p:nvPr/>
          </p:nvSpPr>
          <p:spPr>
            <a:xfrm rot="10800000">
              <a:off x="7581903" y="3943256"/>
              <a:ext cx="1245557" cy="769491"/>
            </a:xfrm>
            <a:custGeom>
              <a:avLst/>
              <a:gdLst>
                <a:gd name="connsiteX0" fmla="*/ 0 w 285750"/>
                <a:gd name="connsiteY0" fmla="*/ 209550 h 419100"/>
                <a:gd name="connsiteX1" fmla="*/ 142875 w 285750"/>
                <a:gd name="connsiteY1" fmla="*/ 0 h 419100"/>
                <a:gd name="connsiteX2" fmla="*/ 285750 w 285750"/>
                <a:gd name="connsiteY2" fmla="*/ 209550 h 419100"/>
                <a:gd name="connsiteX3" fmla="*/ 142875 w 285750"/>
                <a:gd name="connsiteY3" fmla="*/ 419100 h 419100"/>
                <a:gd name="connsiteX4" fmla="*/ 0 w 285750"/>
                <a:gd name="connsiteY4" fmla="*/ 209550 h 419100"/>
                <a:gd name="connsiteX0" fmla="*/ 0 w 285750"/>
                <a:gd name="connsiteY0" fmla="*/ 209550 h 235743"/>
                <a:gd name="connsiteX1" fmla="*/ 142875 w 285750"/>
                <a:gd name="connsiteY1" fmla="*/ 0 h 235743"/>
                <a:gd name="connsiteX2" fmla="*/ 285750 w 285750"/>
                <a:gd name="connsiteY2" fmla="*/ 209550 h 235743"/>
                <a:gd name="connsiteX3" fmla="*/ 0 w 285750"/>
                <a:gd name="connsiteY3" fmla="*/ 209550 h 235743"/>
                <a:gd name="connsiteX0" fmla="*/ 0 w 314939"/>
                <a:gd name="connsiteY0" fmla="*/ 218662 h 240747"/>
                <a:gd name="connsiteX1" fmla="*/ 172064 w 314939"/>
                <a:gd name="connsiteY1" fmla="*/ 17 h 240747"/>
                <a:gd name="connsiteX2" fmla="*/ 314939 w 314939"/>
                <a:gd name="connsiteY2" fmla="*/ 209567 h 240747"/>
                <a:gd name="connsiteX3" fmla="*/ 0 w 314939"/>
                <a:gd name="connsiteY3" fmla="*/ 218662 h 240747"/>
                <a:gd name="connsiteX0" fmla="*/ 15660 w 330599"/>
                <a:gd name="connsiteY0" fmla="*/ 218662 h 259673"/>
                <a:gd name="connsiteX1" fmla="*/ 187724 w 330599"/>
                <a:gd name="connsiteY1" fmla="*/ 17 h 259673"/>
                <a:gd name="connsiteX2" fmla="*/ 330599 w 330599"/>
                <a:gd name="connsiteY2" fmla="*/ 209567 h 259673"/>
                <a:gd name="connsiteX3" fmla="*/ 15660 w 330599"/>
                <a:gd name="connsiteY3" fmla="*/ 218662 h 259673"/>
                <a:gd name="connsiteX0" fmla="*/ 30772 w 345711"/>
                <a:gd name="connsiteY0" fmla="*/ 219018 h 230820"/>
                <a:gd name="connsiteX1" fmla="*/ 31405 w 345711"/>
                <a:gd name="connsiteY1" fmla="*/ 160253 h 230820"/>
                <a:gd name="connsiteX2" fmla="*/ 202836 w 345711"/>
                <a:gd name="connsiteY2" fmla="*/ 373 h 230820"/>
                <a:gd name="connsiteX3" fmla="*/ 345711 w 345711"/>
                <a:gd name="connsiteY3" fmla="*/ 209923 h 230820"/>
                <a:gd name="connsiteX4" fmla="*/ 30772 w 345711"/>
                <a:gd name="connsiteY4" fmla="*/ 219018 h 230820"/>
                <a:gd name="connsiteX0" fmla="*/ 316960 w 316960"/>
                <a:gd name="connsiteY0" fmla="*/ 209920 h 218422"/>
                <a:gd name="connsiteX1" fmla="*/ 2654 w 316960"/>
                <a:gd name="connsiteY1" fmla="*/ 160250 h 218422"/>
                <a:gd name="connsiteX2" fmla="*/ 174085 w 316960"/>
                <a:gd name="connsiteY2" fmla="*/ 370 h 218422"/>
                <a:gd name="connsiteX3" fmla="*/ 316960 w 316960"/>
                <a:gd name="connsiteY3" fmla="*/ 209920 h 218422"/>
                <a:gd name="connsiteX0" fmla="*/ 321245 w 321245"/>
                <a:gd name="connsiteY0" fmla="*/ 209561 h 236800"/>
                <a:gd name="connsiteX1" fmla="*/ 2595 w 321245"/>
                <a:gd name="connsiteY1" fmla="*/ 216435 h 236800"/>
                <a:gd name="connsiteX2" fmla="*/ 178370 w 321245"/>
                <a:gd name="connsiteY2" fmla="*/ 11 h 236800"/>
                <a:gd name="connsiteX3" fmla="*/ 321245 w 321245"/>
                <a:gd name="connsiteY3" fmla="*/ 209561 h 236800"/>
                <a:gd name="connsiteX0" fmla="*/ 321170 w 321170"/>
                <a:gd name="connsiteY0" fmla="*/ 223161 h 250400"/>
                <a:gd name="connsiteX1" fmla="*/ 2520 w 321170"/>
                <a:gd name="connsiteY1" fmla="*/ 230035 h 250400"/>
                <a:gd name="connsiteX2" fmla="*/ 183270 w 321170"/>
                <a:gd name="connsiteY2" fmla="*/ 8 h 250400"/>
                <a:gd name="connsiteX3" fmla="*/ 321170 w 321170"/>
                <a:gd name="connsiteY3" fmla="*/ 223161 h 250400"/>
                <a:gd name="connsiteX0" fmla="*/ 321170 w 336045"/>
                <a:gd name="connsiteY0" fmla="*/ 223162 h 289421"/>
                <a:gd name="connsiteX1" fmla="*/ 2520 w 336045"/>
                <a:gd name="connsiteY1" fmla="*/ 230036 h 289421"/>
                <a:gd name="connsiteX2" fmla="*/ 183270 w 336045"/>
                <a:gd name="connsiteY2" fmla="*/ 9 h 289421"/>
                <a:gd name="connsiteX3" fmla="*/ 321170 w 336045"/>
                <a:gd name="connsiteY3" fmla="*/ 223162 h 289421"/>
                <a:gd name="connsiteX0" fmla="*/ 320350 w 340832"/>
                <a:gd name="connsiteY0" fmla="*/ 223162 h 249445"/>
                <a:gd name="connsiteX1" fmla="*/ 307035 w 340832"/>
                <a:gd name="connsiteY1" fmla="*/ 232595 h 249445"/>
                <a:gd name="connsiteX2" fmla="*/ 1700 w 340832"/>
                <a:gd name="connsiteY2" fmla="*/ 230036 h 249445"/>
                <a:gd name="connsiteX3" fmla="*/ 182450 w 340832"/>
                <a:gd name="connsiteY3" fmla="*/ 9 h 249445"/>
                <a:gd name="connsiteX4" fmla="*/ 320350 w 340832"/>
                <a:gd name="connsiteY4" fmla="*/ 223162 h 249445"/>
                <a:gd name="connsiteX0" fmla="*/ 182428 w 312397"/>
                <a:gd name="connsiteY0" fmla="*/ 1 h 261254"/>
                <a:gd name="connsiteX1" fmla="*/ 307013 w 312397"/>
                <a:gd name="connsiteY1" fmla="*/ 232587 h 261254"/>
                <a:gd name="connsiteX2" fmla="*/ 1678 w 312397"/>
                <a:gd name="connsiteY2" fmla="*/ 230028 h 261254"/>
                <a:gd name="connsiteX3" fmla="*/ 182428 w 312397"/>
                <a:gd name="connsiteY3" fmla="*/ 1 h 261254"/>
                <a:gd name="connsiteX0" fmla="*/ 182428 w 312397"/>
                <a:gd name="connsiteY0" fmla="*/ 1 h 292025"/>
                <a:gd name="connsiteX1" fmla="*/ 307013 w 312397"/>
                <a:gd name="connsiteY1" fmla="*/ 232587 h 292025"/>
                <a:gd name="connsiteX2" fmla="*/ 1678 w 312397"/>
                <a:gd name="connsiteY2" fmla="*/ 230028 h 292025"/>
                <a:gd name="connsiteX3" fmla="*/ 182428 w 312397"/>
                <a:gd name="connsiteY3" fmla="*/ 1 h 292025"/>
                <a:gd name="connsiteX0" fmla="*/ 182428 w 314655"/>
                <a:gd name="connsiteY0" fmla="*/ 150 h 292174"/>
                <a:gd name="connsiteX1" fmla="*/ 307013 w 314655"/>
                <a:gd name="connsiteY1" fmla="*/ 232736 h 292174"/>
                <a:gd name="connsiteX2" fmla="*/ 1678 w 314655"/>
                <a:gd name="connsiteY2" fmla="*/ 230177 h 292174"/>
                <a:gd name="connsiteX3" fmla="*/ 182428 w 314655"/>
                <a:gd name="connsiteY3" fmla="*/ 150 h 292174"/>
                <a:gd name="connsiteX0" fmla="*/ 138459 w 270686"/>
                <a:gd name="connsiteY0" fmla="*/ 150 h 288435"/>
                <a:gd name="connsiteX1" fmla="*/ 263044 w 270686"/>
                <a:gd name="connsiteY1" fmla="*/ 232736 h 288435"/>
                <a:gd name="connsiteX2" fmla="*/ 2302 w 270686"/>
                <a:gd name="connsiteY2" fmla="*/ 218607 h 288435"/>
                <a:gd name="connsiteX3" fmla="*/ 138459 w 270686"/>
                <a:gd name="connsiteY3" fmla="*/ 150 h 288435"/>
                <a:gd name="connsiteX0" fmla="*/ 138459 w 270686"/>
                <a:gd name="connsiteY0" fmla="*/ 150 h 294752"/>
                <a:gd name="connsiteX1" fmla="*/ 263044 w 270686"/>
                <a:gd name="connsiteY1" fmla="*/ 232736 h 294752"/>
                <a:gd name="connsiteX2" fmla="*/ 2302 w 270686"/>
                <a:gd name="connsiteY2" fmla="*/ 218607 h 294752"/>
                <a:gd name="connsiteX3" fmla="*/ 138459 w 270686"/>
                <a:gd name="connsiteY3" fmla="*/ 150 h 294752"/>
                <a:gd name="connsiteX0" fmla="*/ 123918 w 256145"/>
                <a:gd name="connsiteY0" fmla="*/ 150 h 294752"/>
                <a:gd name="connsiteX1" fmla="*/ 248503 w 256145"/>
                <a:gd name="connsiteY1" fmla="*/ 232736 h 294752"/>
                <a:gd name="connsiteX2" fmla="*/ 2625 w 256145"/>
                <a:gd name="connsiteY2" fmla="*/ 218607 h 294752"/>
                <a:gd name="connsiteX3" fmla="*/ 123918 w 256145"/>
                <a:gd name="connsiteY3" fmla="*/ 150 h 294752"/>
                <a:gd name="connsiteX0" fmla="*/ 123918 w 256145"/>
                <a:gd name="connsiteY0" fmla="*/ 150 h 305830"/>
                <a:gd name="connsiteX1" fmla="*/ 248503 w 256145"/>
                <a:gd name="connsiteY1" fmla="*/ 232736 h 305830"/>
                <a:gd name="connsiteX2" fmla="*/ 2625 w 256145"/>
                <a:gd name="connsiteY2" fmla="*/ 218607 h 305830"/>
                <a:gd name="connsiteX3" fmla="*/ 123918 w 256145"/>
                <a:gd name="connsiteY3" fmla="*/ 150 h 30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145" h="305830">
                  <a:moveTo>
                    <a:pt x="123918" y="150"/>
                  </a:moveTo>
                  <a:cubicBezTo>
                    <a:pt x="216103" y="-6265"/>
                    <a:pt x="278628" y="194398"/>
                    <a:pt x="248503" y="232736"/>
                  </a:cubicBezTo>
                  <a:cubicBezTo>
                    <a:pt x="186687" y="344703"/>
                    <a:pt x="21705" y="318495"/>
                    <a:pt x="2625" y="218607"/>
                  </a:cubicBezTo>
                  <a:cubicBezTo>
                    <a:pt x="-16455" y="118719"/>
                    <a:pt x="73029" y="-276"/>
                    <a:pt x="123918" y="15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38">
              <a:extLst>
                <a:ext uri="{FF2B5EF4-FFF2-40B4-BE49-F238E27FC236}">
                  <a16:creationId xmlns:a16="http://schemas.microsoft.com/office/drawing/2014/main" id="{90535D0B-816E-9F77-F855-F95989B455EF}"/>
                </a:ext>
              </a:extLst>
            </p:cNvPr>
            <p:cNvSpPr/>
            <p:nvPr/>
          </p:nvSpPr>
          <p:spPr>
            <a:xfrm>
              <a:off x="7715041" y="1227897"/>
              <a:ext cx="755279" cy="886296"/>
            </a:xfrm>
            <a:custGeom>
              <a:avLst/>
              <a:gdLst>
                <a:gd name="connsiteX0" fmla="*/ 0 w 158022"/>
                <a:gd name="connsiteY0" fmla="*/ 0 h 445112"/>
                <a:gd name="connsiteX1" fmla="*/ 158022 w 158022"/>
                <a:gd name="connsiteY1" fmla="*/ 0 h 445112"/>
                <a:gd name="connsiteX2" fmla="*/ 158022 w 158022"/>
                <a:gd name="connsiteY2" fmla="*/ 445112 h 445112"/>
                <a:gd name="connsiteX3" fmla="*/ 0 w 158022"/>
                <a:gd name="connsiteY3" fmla="*/ 445112 h 445112"/>
                <a:gd name="connsiteX4" fmla="*/ 0 w 158022"/>
                <a:gd name="connsiteY4" fmla="*/ 0 h 445112"/>
                <a:gd name="connsiteX0" fmla="*/ 243840 w 401862"/>
                <a:gd name="connsiteY0" fmla="*/ 0 h 445112"/>
                <a:gd name="connsiteX1" fmla="*/ 401862 w 401862"/>
                <a:gd name="connsiteY1" fmla="*/ 0 h 445112"/>
                <a:gd name="connsiteX2" fmla="*/ 401862 w 401862"/>
                <a:gd name="connsiteY2" fmla="*/ 445112 h 445112"/>
                <a:gd name="connsiteX3" fmla="*/ 0 w 401862"/>
                <a:gd name="connsiteY3" fmla="*/ 437492 h 445112"/>
                <a:gd name="connsiteX4" fmla="*/ 243840 w 401862"/>
                <a:gd name="connsiteY4" fmla="*/ 0 h 445112"/>
                <a:gd name="connsiteX0" fmla="*/ 243840 w 622842"/>
                <a:gd name="connsiteY0" fmla="*/ 0 h 460352"/>
                <a:gd name="connsiteX1" fmla="*/ 401862 w 622842"/>
                <a:gd name="connsiteY1" fmla="*/ 0 h 460352"/>
                <a:gd name="connsiteX2" fmla="*/ 622842 w 622842"/>
                <a:gd name="connsiteY2" fmla="*/ 460352 h 460352"/>
                <a:gd name="connsiteX3" fmla="*/ 0 w 622842"/>
                <a:gd name="connsiteY3" fmla="*/ 437492 h 460352"/>
                <a:gd name="connsiteX4" fmla="*/ 243840 w 622842"/>
                <a:gd name="connsiteY4" fmla="*/ 0 h 460352"/>
                <a:gd name="connsiteX0" fmla="*/ 190500 w 569502"/>
                <a:gd name="connsiteY0" fmla="*/ 0 h 460352"/>
                <a:gd name="connsiteX1" fmla="*/ 348522 w 569502"/>
                <a:gd name="connsiteY1" fmla="*/ 0 h 460352"/>
                <a:gd name="connsiteX2" fmla="*/ 569502 w 569502"/>
                <a:gd name="connsiteY2" fmla="*/ 460352 h 460352"/>
                <a:gd name="connsiteX3" fmla="*/ 0 w 569502"/>
                <a:gd name="connsiteY3" fmla="*/ 445112 h 460352"/>
                <a:gd name="connsiteX4" fmla="*/ 190500 w 569502"/>
                <a:gd name="connsiteY4" fmla="*/ 0 h 460352"/>
                <a:gd name="connsiteX0" fmla="*/ 0 w 721902"/>
                <a:gd name="connsiteY0" fmla="*/ 0 h 460352"/>
                <a:gd name="connsiteX1" fmla="*/ 500922 w 721902"/>
                <a:gd name="connsiteY1" fmla="*/ 0 h 460352"/>
                <a:gd name="connsiteX2" fmla="*/ 721902 w 721902"/>
                <a:gd name="connsiteY2" fmla="*/ 460352 h 460352"/>
                <a:gd name="connsiteX3" fmla="*/ 152400 w 721902"/>
                <a:gd name="connsiteY3" fmla="*/ 445112 h 460352"/>
                <a:gd name="connsiteX4" fmla="*/ 0 w 721902"/>
                <a:gd name="connsiteY4" fmla="*/ 0 h 460352"/>
                <a:gd name="connsiteX0" fmla="*/ 0 w 721902"/>
                <a:gd name="connsiteY0" fmla="*/ 190 h 460542"/>
                <a:gd name="connsiteX1" fmla="*/ 221879 w 721902"/>
                <a:gd name="connsiteY1" fmla="*/ 134057 h 460542"/>
                <a:gd name="connsiteX2" fmla="*/ 500922 w 721902"/>
                <a:gd name="connsiteY2" fmla="*/ 190 h 460542"/>
                <a:gd name="connsiteX3" fmla="*/ 721902 w 721902"/>
                <a:gd name="connsiteY3" fmla="*/ 460542 h 460542"/>
                <a:gd name="connsiteX4" fmla="*/ 152400 w 721902"/>
                <a:gd name="connsiteY4" fmla="*/ 445302 h 460542"/>
                <a:gd name="connsiteX5" fmla="*/ 0 w 721902"/>
                <a:gd name="connsiteY5" fmla="*/ 190 h 460542"/>
                <a:gd name="connsiteX0" fmla="*/ 0 w 721902"/>
                <a:gd name="connsiteY0" fmla="*/ 190 h 460542"/>
                <a:gd name="connsiteX1" fmla="*/ 221879 w 721902"/>
                <a:gd name="connsiteY1" fmla="*/ 134057 h 460542"/>
                <a:gd name="connsiteX2" fmla="*/ 439962 w 721902"/>
                <a:gd name="connsiteY2" fmla="*/ 99250 h 460542"/>
                <a:gd name="connsiteX3" fmla="*/ 721902 w 721902"/>
                <a:gd name="connsiteY3" fmla="*/ 460542 h 460542"/>
                <a:gd name="connsiteX4" fmla="*/ 152400 w 721902"/>
                <a:gd name="connsiteY4" fmla="*/ 445302 h 460542"/>
                <a:gd name="connsiteX5" fmla="*/ 0 w 721902"/>
                <a:gd name="connsiteY5" fmla="*/ 190 h 460542"/>
                <a:gd name="connsiteX0" fmla="*/ 0 w 721902"/>
                <a:gd name="connsiteY0" fmla="*/ 5101 h 465453"/>
                <a:gd name="connsiteX1" fmla="*/ 221879 w 721902"/>
                <a:gd name="connsiteY1" fmla="*/ 138968 h 465453"/>
                <a:gd name="connsiteX2" fmla="*/ 439962 w 721902"/>
                <a:gd name="connsiteY2" fmla="*/ 104161 h 465453"/>
                <a:gd name="connsiteX3" fmla="*/ 557159 w 721902"/>
                <a:gd name="connsiteY3" fmla="*/ 1808 h 465453"/>
                <a:gd name="connsiteX4" fmla="*/ 721902 w 721902"/>
                <a:gd name="connsiteY4" fmla="*/ 465453 h 465453"/>
                <a:gd name="connsiteX5" fmla="*/ 152400 w 721902"/>
                <a:gd name="connsiteY5" fmla="*/ 450213 h 465453"/>
                <a:gd name="connsiteX6" fmla="*/ 0 w 721902"/>
                <a:gd name="connsiteY6" fmla="*/ 5101 h 465453"/>
                <a:gd name="connsiteX0" fmla="*/ 0 w 755279"/>
                <a:gd name="connsiteY0" fmla="*/ 5101 h 465453"/>
                <a:gd name="connsiteX1" fmla="*/ 221879 w 755279"/>
                <a:gd name="connsiteY1" fmla="*/ 138968 h 465453"/>
                <a:gd name="connsiteX2" fmla="*/ 439962 w 755279"/>
                <a:gd name="connsiteY2" fmla="*/ 104161 h 465453"/>
                <a:gd name="connsiteX3" fmla="*/ 557159 w 755279"/>
                <a:gd name="connsiteY3" fmla="*/ 1808 h 465453"/>
                <a:gd name="connsiteX4" fmla="*/ 755279 w 755279"/>
                <a:gd name="connsiteY4" fmla="*/ 70389 h 465453"/>
                <a:gd name="connsiteX5" fmla="*/ 721902 w 755279"/>
                <a:gd name="connsiteY5" fmla="*/ 465453 h 465453"/>
                <a:gd name="connsiteX6" fmla="*/ 152400 w 755279"/>
                <a:gd name="connsiteY6" fmla="*/ 450213 h 465453"/>
                <a:gd name="connsiteX7" fmla="*/ 0 w 755279"/>
                <a:gd name="connsiteY7" fmla="*/ 5101 h 465453"/>
                <a:gd name="connsiteX0" fmla="*/ 0 w 755279"/>
                <a:gd name="connsiteY0" fmla="*/ 5101 h 465453"/>
                <a:gd name="connsiteX1" fmla="*/ 221879 w 755279"/>
                <a:gd name="connsiteY1" fmla="*/ 138968 h 465453"/>
                <a:gd name="connsiteX2" fmla="*/ 439962 w 755279"/>
                <a:gd name="connsiteY2" fmla="*/ 104161 h 465453"/>
                <a:gd name="connsiteX3" fmla="*/ 557159 w 755279"/>
                <a:gd name="connsiteY3" fmla="*/ 1808 h 465453"/>
                <a:gd name="connsiteX4" fmla="*/ 755279 w 755279"/>
                <a:gd name="connsiteY4" fmla="*/ 70389 h 465453"/>
                <a:gd name="connsiteX5" fmla="*/ 694319 w 755279"/>
                <a:gd name="connsiteY5" fmla="*/ 298989 h 465453"/>
                <a:gd name="connsiteX6" fmla="*/ 721902 w 755279"/>
                <a:gd name="connsiteY6" fmla="*/ 465453 h 465453"/>
                <a:gd name="connsiteX7" fmla="*/ 152400 w 755279"/>
                <a:gd name="connsiteY7" fmla="*/ 450213 h 465453"/>
                <a:gd name="connsiteX8" fmla="*/ 0 w 755279"/>
                <a:gd name="connsiteY8" fmla="*/ 5101 h 465453"/>
                <a:gd name="connsiteX0" fmla="*/ 0 w 755279"/>
                <a:gd name="connsiteY0" fmla="*/ 5101 h 465453"/>
                <a:gd name="connsiteX1" fmla="*/ 221879 w 755279"/>
                <a:gd name="connsiteY1" fmla="*/ 138968 h 465453"/>
                <a:gd name="connsiteX2" fmla="*/ 439962 w 755279"/>
                <a:gd name="connsiteY2" fmla="*/ 104161 h 465453"/>
                <a:gd name="connsiteX3" fmla="*/ 557159 w 755279"/>
                <a:gd name="connsiteY3" fmla="*/ 1808 h 465453"/>
                <a:gd name="connsiteX4" fmla="*/ 755279 w 755279"/>
                <a:gd name="connsiteY4" fmla="*/ 70389 h 465453"/>
                <a:gd name="connsiteX5" fmla="*/ 694319 w 755279"/>
                <a:gd name="connsiteY5" fmla="*/ 298989 h 465453"/>
                <a:gd name="connsiteX6" fmla="*/ 721902 w 755279"/>
                <a:gd name="connsiteY6" fmla="*/ 465453 h 465453"/>
                <a:gd name="connsiteX7" fmla="*/ 152400 w 755279"/>
                <a:gd name="connsiteY7" fmla="*/ 450213 h 465453"/>
                <a:gd name="connsiteX8" fmla="*/ 145679 w 755279"/>
                <a:gd name="connsiteY8" fmla="*/ 321849 h 465453"/>
                <a:gd name="connsiteX9" fmla="*/ 0 w 755279"/>
                <a:gd name="connsiteY9" fmla="*/ 5101 h 465453"/>
                <a:gd name="connsiteX0" fmla="*/ 0 w 755279"/>
                <a:gd name="connsiteY0" fmla="*/ 7314 h 467666"/>
                <a:gd name="connsiteX1" fmla="*/ 221879 w 755279"/>
                <a:gd name="connsiteY1" fmla="*/ 141181 h 467666"/>
                <a:gd name="connsiteX2" fmla="*/ 363762 w 755279"/>
                <a:gd name="connsiteY2" fmla="*/ 22554 h 467666"/>
                <a:gd name="connsiteX3" fmla="*/ 557159 w 755279"/>
                <a:gd name="connsiteY3" fmla="*/ 4021 h 467666"/>
                <a:gd name="connsiteX4" fmla="*/ 755279 w 755279"/>
                <a:gd name="connsiteY4" fmla="*/ 72602 h 467666"/>
                <a:gd name="connsiteX5" fmla="*/ 694319 w 755279"/>
                <a:gd name="connsiteY5" fmla="*/ 301202 h 467666"/>
                <a:gd name="connsiteX6" fmla="*/ 721902 w 755279"/>
                <a:gd name="connsiteY6" fmla="*/ 467666 h 467666"/>
                <a:gd name="connsiteX7" fmla="*/ 152400 w 755279"/>
                <a:gd name="connsiteY7" fmla="*/ 452426 h 467666"/>
                <a:gd name="connsiteX8" fmla="*/ 145679 w 755279"/>
                <a:gd name="connsiteY8" fmla="*/ 324062 h 467666"/>
                <a:gd name="connsiteX9" fmla="*/ 0 w 755279"/>
                <a:gd name="connsiteY9" fmla="*/ 7314 h 467666"/>
                <a:gd name="connsiteX0" fmla="*/ 0 w 755279"/>
                <a:gd name="connsiteY0" fmla="*/ 191 h 460543"/>
                <a:gd name="connsiteX1" fmla="*/ 221879 w 755279"/>
                <a:gd name="connsiteY1" fmla="*/ 134058 h 460543"/>
                <a:gd name="connsiteX2" fmla="*/ 363762 w 755279"/>
                <a:gd name="connsiteY2" fmla="*/ 15431 h 460543"/>
                <a:gd name="connsiteX3" fmla="*/ 526679 w 755279"/>
                <a:gd name="connsiteY3" fmla="*/ 149298 h 460543"/>
                <a:gd name="connsiteX4" fmla="*/ 755279 w 755279"/>
                <a:gd name="connsiteY4" fmla="*/ 65479 h 460543"/>
                <a:gd name="connsiteX5" fmla="*/ 694319 w 755279"/>
                <a:gd name="connsiteY5" fmla="*/ 294079 h 460543"/>
                <a:gd name="connsiteX6" fmla="*/ 721902 w 755279"/>
                <a:gd name="connsiteY6" fmla="*/ 460543 h 460543"/>
                <a:gd name="connsiteX7" fmla="*/ 152400 w 755279"/>
                <a:gd name="connsiteY7" fmla="*/ 445303 h 460543"/>
                <a:gd name="connsiteX8" fmla="*/ 145679 w 755279"/>
                <a:gd name="connsiteY8" fmla="*/ 316939 h 460543"/>
                <a:gd name="connsiteX9" fmla="*/ 0 w 755279"/>
                <a:gd name="connsiteY9" fmla="*/ 191 h 460543"/>
                <a:gd name="connsiteX0" fmla="*/ 0 w 755279"/>
                <a:gd name="connsiteY0" fmla="*/ 191 h 460543"/>
                <a:gd name="connsiteX1" fmla="*/ 221879 w 755279"/>
                <a:gd name="connsiteY1" fmla="*/ 134058 h 460543"/>
                <a:gd name="connsiteX2" fmla="*/ 363762 w 755279"/>
                <a:gd name="connsiteY2" fmla="*/ 15431 h 460543"/>
                <a:gd name="connsiteX3" fmla="*/ 526679 w 755279"/>
                <a:gd name="connsiteY3" fmla="*/ 149298 h 460543"/>
                <a:gd name="connsiteX4" fmla="*/ 755279 w 755279"/>
                <a:gd name="connsiteY4" fmla="*/ 65479 h 460543"/>
                <a:gd name="connsiteX5" fmla="*/ 694319 w 755279"/>
                <a:gd name="connsiteY5" fmla="*/ 294079 h 460543"/>
                <a:gd name="connsiteX6" fmla="*/ 721902 w 755279"/>
                <a:gd name="connsiteY6" fmla="*/ 460543 h 460543"/>
                <a:gd name="connsiteX7" fmla="*/ 152400 w 755279"/>
                <a:gd name="connsiteY7" fmla="*/ 445303 h 460543"/>
                <a:gd name="connsiteX8" fmla="*/ 145679 w 755279"/>
                <a:gd name="connsiteY8" fmla="*/ 316939 h 460543"/>
                <a:gd name="connsiteX9" fmla="*/ 0 w 755279"/>
                <a:gd name="connsiteY9" fmla="*/ 191 h 460543"/>
                <a:gd name="connsiteX0" fmla="*/ 0 w 755279"/>
                <a:gd name="connsiteY0" fmla="*/ 191 h 460543"/>
                <a:gd name="connsiteX1" fmla="*/ 221879 w 755279"/>
                <a:gd name="connsiteY1" fmla="*/ 134058 h 460543"/>
                <a:gd name="connsiteX2" fmla="*/ 363762 w 755279"/>
                <a:gd name="connsiteY2" fmla="*/ 15431 h 460543"/>
                <a:gd name="connsiteX3" fmla="*/ 526679 w 755279"/>
                <a:gd name="connsiteY3" fmla="*/ 149298 h 460543"/>
                <a:gd name="connsiteX4" fmla="*/ 755279 w 755279"/>
                <a:gd name="connsiteY4" fmla="*/ 65479 h 460543"/>
                <a:gd name="connsiteX5" fmla="*/ 694319 w 755279"/>
                <a:gd name="connsiteY5" fmla="*/ 294079 h 460543"/>
                <a:gd name="connsiteX6" fmla="*/ 721902 w 755279"/>
                <a:gd name="connsiteY6" fmla="*/ 460543 h 460543"/>
                <a:gd name="connsiteX7" fmla="*/ 152400 w 755279"/>
                <a:gd name="connsiteY7" fmla="*/ 445303 h 460543"/>
                <a:gd name="connsiteX8" fmla="*/ 145679 w 755279"/>
                <a:gd name="connsiteY8" fmla="*/ 316939 h 460543"/>
                <a:gd name="connsiteX9" fmla="*/ 0 w 755279"/>
                <a:gd name="connsiteY9" fmla="*/ 191 h 460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5279" h="460543">
                  <a:moveTo>
                    <a:pt x="0" y="191"/>
                  </a:moveTo>
                  <a:cubicBezTo>
                    <a:pt x="79040" y="-5987"/>
                    <a:pt x="142839" y="140236"/>
                    <a:pt x="221879" y="134058"/>
                  </a:cubicBezTo>
                  <a:cubicBezTo>
                    <a:pt x="269173" y="94516"/>
                    <a:pt x="301228" y="9253"/>
                    <a:pt x="363762" y="15431"/>
                  </a:cubicBezTo>
                  <a:cubicBezTo>
                    <a:pt x="451088" y="-3447"/>
                    <a:pt x="507933" y="130076"/>
                    <a:pt x="526679" y="149298"/>
                  </a:cubicBezTo>
                  <a:cubicBezTo>
                    <a:pt x="557159" y="225498"/>
                    <a:pt x="724799" y="-10721"/>
                    <a:pt x="755279" y="65479"/>
                  </a:cubicBezTo>
                  <a:cubicBezTo>
                    <a:pt x="750199" y="136599"/>
                    <a:pt x="699399" y="222959"/>
                    <a:pt x="694319" y="294079"/>
                  </a:cubicBezTo>
                  <a:lnTo>
                    <a:pt x="721902" y="460543"/>
                  </a:lnTo>
                  <a:lnTo>
                    <a:pt x="152400" y="445303"/>
                  </a:lnTo>
                  <a:cubicBezTo>
                    <a:pt x="134920" y="397435"/>
                    <a:pt x="163159" y="364807"/>
                    <a:pt x="145679" y="316939"/>
                  </a:cubicBezTo>
                  <a:lnTo>
                    <a:pt x="0" y="191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38">
              <a:extLst>
                <a:ext uri="{FF2B5EF4-FFF2-40B4-BE49-F238E27FC236}">
                  <a16:creationId xmlns:a16="http://schemas.microsoft.com/office/drawing/2014/main" id="{37ECE877-016E-50F5-ADDD-D8BBD2DFBEAA}"/>
                </a:ext>
              </a:extLst>
            </p:cNvPr>
            <p:cNvSpPr/>
            <p:nvPr/>
          </p:nvSpPr>
          <p:spPr>
            <a:xfrm>
              <a:off x="7810245" y="1957425"/>
              <a:ext cx="691679" cy="32088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AE8CF17-FBD1-C1E5-2E58-81CB5F1ED9F5}"/>
                </a:ext>
              </a:extLst>
            </p:cNvPr>
            <p:cNvSpPr/>
            <p:nvPr/>
          </p:nvSpPr>
          <p:spPr>
            <a:xfrm>
              <a:off x="7888234" y="4218120"/>
              <a:ext cx="252201" cy="252201"/>
            </a:xfrm>
            <a:prstGeom prst="ellipse">
              <a:avLst/>
            </a:prstGeom>
            <a:solidFill>
              <a:sysClr val="windowText" lastClr="000000"/>
            </a:solidFill>
            <a:ln w="38100" cap="flat" cmpd="sng" algn="ctr">
              <a:solidFill>
                <a:srgbClr val="F8CBA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988B45C-FB36-40B5-E949-BF3CBB6975DA}"/>
                </a:ext>
              </a:extLst>
            </p:cNvPr>
            <p:cNvSpPr/>
            <p:nvPr/>
          </p:nvSpPr>
          <p:spPr>
            <a:xfrm>
              <a:off x="8272073" y="4206314"/>
              <a:ext cx="252201" cy="252201"/>
            </a:xfrm>
            <a:prstGeom prst="ellipse">
              <a:avLst/>
            </a:prstGeom>
            <a:solidFill>
              <a:sysClr val="windowText" lastClr="000000"/>
            </a:solidFill>
            <a:ln w="38100" cap="flat" cmpd="sng" algn="ctr">
              <a:solidFill>
                <a:srgbClr val="F8CBA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3647A687-90D7-880A-4527-D1EA86946D67}"/>
                </a:ext>
              </a:extLst>
            </p:cNvPr>
            <p:cNvGrpSpPr/>
            <p:nvPr/>
          </p:nvGrpSpPr>
          <p:grpSpPr>
            <a:xfrm>
              <a:off x="8403271" y="5316918"/>
              <a:ext cx="896667" cy="1633337"/>
              <a:chOff x="8403271" y="5316918"/>
              <a:chExt cx="896667" cy="1633337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2A50587F-99AE-1E8F-4A5F-72B32F1A8212}"/>
                  </a:ext>
                </a:extLst>
              </p:cNvPr>
              <p:cNvGrpSpPr/>
              <p:nvPr/>
            </p:nvGrpSpPr>
            <p:grpSpPr>
              <a:xfrm>
                <a:off x="8470320" y="5402921"/>
                <a:ext cx="695991" cy="1547334"/>
                <a:chOff x="8470320" y="5402921"/>
                <a:chExt cx="695991" cy="1547334"/>
              </a:xfrm>
            </p:grpSpPr>
            <p:grpSp>
              <p:nvGrpSpPr>
                <p:cNvPr id="384" name="Group 383">
                  <a:extLst>
                    <a:ext uri="{FF2B5EF4-FFF2-40B4-BE49-F238E27FC236}">
                      <a16:creationId xmlns:a16="http://schemas.microsoft.com/office/drawing/2014/main" id="{E5E2D540-251F-B751-5294-CA7973741B97}"/>
                    </a:ext>
                  </a:extLst>
                </p:cNvPr>
                <p:cNvGrpSpPr/>
                <p:nvPr/>
              </p:nvGrpSpPr>
              <p:grpSpPr>
                <a:xfrm>
                  <a:off x="8470320" y="5402921"/>
                  <a:ext cx="695991" cy="1547334"/>
                  <a:chOff x="5242559" y="3855720"/>
                  <a:chExt cx="1211581" cy="2693599"/>
                </a:xfrm>
              </p:grpSpPr>
              <p:sp>
                <p:nvSpPr>
                  <p:cNvPr id="391" name="Rectangle 14">
                    <a:extLst>
                      <a:ext uri="{FF2B5EF4-FFF2-40B4-BE49-F238E27FC236}">
                        <a16:creationId xmlns:a16="http://schemas.microsoft.com/office/drawing/2014/main" id="{DDAA2F33-DD52-D136-B2C1-4F6F20F09EDD}"/>
                      </a:ext>
                    </a:extLst>
                  </p:cNvPr>
                  <p:cNvSpPr/>
                  <p:nvPr/>
                </p:nvSpPr>
                <p:spPr>
                  <a:xfrm>
                    <a:off x="5242559" y="3855720"/>
                    <a:ext cx="1211581" cy="2693599"/>
                  </a:xfrm>
                  <a:custGeom>
                    <a:avLst/>
                    <a:gdLst>
                      <a:gd name="connsiteX0" fmla="*/ 0 w 914401"/>
                      <a:gd name="connsiteY0" fmla="*/ 0 h 889775"/>
                      <a:gd name="connsiteX1" fmla="*/ 914401 w 914401"/>
                      <a:gd name="connsiteY1" fmla="*/ 0 h 889775"/>
                      <a:gd name="connsiteX2" fmla="*/ 914401 w 914401"/>
                      <a:gd name="connsiteY2" fmla="*/ 889775 h 889775"/>
                      <a:gd name="connsiteX3" fmla="*/ 0 w 914401"/>
                      <a:gd name="connsiteY3" fmla="*/ 889775 h 889775"/>
                      <a:gd name="connsiteX4" fmla="*/ 0 w 914401"/>
                      <a:gd name="connsiteY4" fmla="*/ 0 h 8897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914401 w 914401"/>
                      <a:gd name="connsiteY2" fmla="*/ 889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850901 w 914401"/>
                      <a:gd name="connsiteY2" fmla="*/ 2413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62095"/>
                      <a:gd name="connsiteX1" fmla="*/ 914401 w 914401"/>
                      <a:gd name="connsiteY1" fmla="*/ 0 h 2462095"/>
                      <a:gd name="connsiteX2" fmla="*/ 850901 w 914401"/>
                      <a:gd name="connsiteY2" fmla="*/ 2413775 h 2462095"/>
                      <a:gd name="connsiteX3" fmla="*/ 88900 w 914401"/>
                      <a:gd name="connsiteY3" fmla="*/ 2451875 h 2462095"/>
                      <a:gd name="connsiteX4" fmla="*/ 0 w 914401"/>
                      <a:gd name="connsiteY4" fmla="*/ 0 h 2462095"/>
                      <a:gd name="connsiteX0" fmla="*/ 0 w 914401"/>
                      <a:gd name="connsiteY0" fmla="*/ 0 h 2486199"/>
                      <a:gd name="connsiteX1" fmla="*/ 914401 w 914401"/>
                      <a:gd name="connsiteY1" fmla="*/ 0 h 2486199"/>
                      <a:gd name="connsiteX2" fmla="*/ 850901 w 914401"/>
                      <a:gd name="connsiteY2" fmla="*/ 2413775 h 2486199"/>
                      <a:gd name="connsiteX3" fmla="*/ 88900 w 914401"/>
                      <a:gd name="connsiteY3" fmla="*/ 2451875 h 2486199"/>
                      <a:gd name="connsiteX4" fmla="*/ 0 w 914401"/>
                      <a:gd name="connsiteY4" fmla="*/ 0 h 2486199"/>
                      <a:gd name="connsiteX0" fmla="*/ 0 w 914401"/>
                      <a:gd name="connsiteY0" fmla="*/ 0 h 2458239"/>
                      <a:gd name="connsiteX1" fmla="*/ 914401 w 914401"/>
                      <a:gd name="connsiteY1" fmla="*/ 0 h 2458239"/>
                      <a:gd name="connsiteX2" fmla="*/ 850901 w 914401"/>
                      <a:gd name="connsiteY2" fmla="*/ 2413775 h 2458239"/>
                      <a:gd name="connsiteX3" fmla="*/ 25400 w 914401"/>
                      <a:gd name="connsiteY3" fmla="*/ 2388375 h 2458239"/>
                      <a:gd name="connsiteX4" fmla="*/ 0 w 914401"/>
                      <a:gd name="connsiteY4" fmla="*/ 0 h 2458239"/>
                      <a:gd name="connsiteX0" fmla="*/ 0 w 914401"/>
                      <a:gd name="connsiteY0" fmla="*/ 0 h 2472619"/>
                      <a:gd name="connsiteX1" fmla="*/ 914401 w 914401"/>
                      <a:gd name="connsiteY1" fmla="*/ 0 h 2472619"/>
                      <a:gd name="connsiteX2" fmla="*/ 850901 w 914401"/>
                      <a:gd name="connsiteY2" fmla="*/ 2413775 h 2472619"/>
                      <a:gd name="connsiteX3" fmla="*/ 25400 w 914401"/>
                      <a:gd name="connsiteY3" fmla="*/ 2426475 h 2472619"/>
                      <a:gd name="connsiteX4" fmla="*/ 0 w 914401"/>
                      <a:gd name="connsiteY4" fmla="*/ 0 h 2472619"/>
                      <a:gd name="connsiteX0" fmla="*/ 0 w 1112521"/>
                      <a:gd name="connsiteY0" fmla="*/ 7620 h 2472619"/>
                      <a:gd name="connsiteX1" fmla="*/ 1112521 w 1112521"/>
                      <a:gd name="connsiteY1" fmla="*/ 0 h 2472619"/>
                      <a:gd name="connsiteX2" fmla="*/ 1049021 w 1112521"/>
                      <a:gd name="connsiteY2" fmla="*/ 2413775 h 2472619"/>
                      <a:gd name="connsiteX3" fmla="*/ 223520 w 1112521"/>
                      <a:gd name="connsiteY3" fmla="*/ 2426475 h 2472619"/>
                      <a:gd name="connsiteX4" fmla="*/ 0 w 1112521"/>
                      <a:gd name="connsiteY4" fmla="*/ 7620 h 247261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1581" h="2693599">
                        <a:moveTo>
                          <a:pt x="0" y="0"/>
                        </a:moveTo>
                        <a:lnTo>
                          <a:pt x="1211581" y="167640"/>
                        </a:lnTo>
                        <a:cubicBezTo>
                          <a:pt x="712894" y="2559732"/>
                          <a:pt x="1044788" y="1812383"/>
                          <a:pt x="980441" y="2634755"/>
                        </a:cubicBezTo>
                        <a:cubicBezTo>
                          <a:pt x="675641" y="2723655"/>
                          <a:pt x="383540" y="2698255"/>
                          <a:pt x="154940" y="2647455"/>
                        </a:cubicBezTo>
                        <a:cubicBezTo>
                          <a:pt x="131233" y="1764970"/>
                          <a:pt x="610447" y="2665565"/>
                          <a:pt x="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2" name="Freeform: Shape 391">
                    <a:extLst>
                      <a:ext uri="{FF2B5EF4-FFF2-40B4-BE49-F238E27FC236}">
                        <a16:creationId xmlns:a16="http://schemas.microsoft.com/office/drawing/2014/main" id="{7EEC32D0-ABEE-B1DE-C5AD-A6868FB79873}"/>
                      </a:ext>
                    </a:extLst>
                  </p:cNvPr>
                  <p:cNvSpPr/>
                  <p:nvPr/>
                </p:nvSpPr>
                <p:spPr>
                  <a:xfrm>
                    <a:off x="5395910" y="6247891"/>
                    <a:ext cx="834304" cy="298093"/>
                  </a:xfrm>
                  <a:custGeom>
                    <a:avLst/>
                    <a:gdLst>
                      <a:gd name="connsiteX0" fmla="*/ 11730 w 834304"/>
                      <a:gd name="connsiteY0" fmla="*/ 0 h 298093"/>
                      <a:gd name="connsiteX1" fmla="*/ 834304 w 834304"/>
                      <a:gd name="connsiteY1" fmla="*/ 0 h 298093"/>
                      <a:gd name="connsiteX2" fmla="*/ 834083 w 834304"/>
                      <a:gd name="connsiteY2" fmla="*/ 102300 h 298093"/>
                      <a:gd name="connsiteX3" fmla="*/ 826362 w 834304"/>
                      <a:gd name="connsiteY3" fmla="*/ 239249 h 298093"/>
                      <a:gd name="connsiteX4" fmla="*/ 861 w 834304"/>
                      <a:gd name="connsiteY4" fmla="*/ 251949 h 298093"/>
                      <a:gd name="connsiteX5" fmla="*/ 6142 w 834304"/>
                      <a:gd name="connsiteY5" fmla="*/ 46357 h 298093"/>
                      <a:gd name="connsiteX6" fmla="*/ 11730 w 834304"/>
                      <a:gd name="connsiteY6" fmla="*/ 0 h 298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4304" h="298093">
                        <a:moveTo>
                          <a:pt x="11730" y="0"/>
                        </a:moveTo>
                        <a:lnTo>
                          <a:pt x="834304" y="0"/>
                        </a:lnTo>
                        <a:lnTo>
                          <a:pt x="834083" y="102300"/>
                        </a:lnTo>
                        <a:cubicBezTo>
                          <a:pt x="832858" y="142584"/>
                          <a:pt x="830384" y="187851"/>
                          <a:pt x="826362" y="239249"/>
                        </a:cubicBezTo>
                        <a:cubicBezTo>
                          <a:pt x="521562" y="328149"/>
                          <a:pt x="229461" y="302749"/>
                          <a:pt x="861" y="251949"/>
                        </a:cubicBezTo>
                        <a:cubicBezTo>
                          <a:pt x="-1361" y="169216"/>
                          <a:pt x="836" y="102155"/>
                          <a:pt x="6142" y="46357"/>
                        </a:cubicBezTo>
                        <a:lnTo>
                          <a:pt x="1173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BB70145D-8CA4-7460-044E-1E0C5D1240DE}"/>
                    </a:ext>
                  </a:extLst>
                </p:cNvPr>
                <p:cNvGrpSpPr/>
                <p:nvPr/>
              </p:nvGrpSpPr>
              <p:grpSpPr>
                <a:xfrm>
                  <a:off x="8582299" y="5899496"/>
                  <a:ext cx="497407" cy="803726"/>
                  <a:chOff x="3585703" y="4894951"/>
                  <a:chExt cx="903766" cy="1450435"/>
                </a:xfrm>
              </p:grpSpPr>
              <p:sp>
                <p:nvSpPr>
                  <p:cNvPr id="386" name="Freeform: Shape 385">
                    <a:extLst>
                      <a:ext uri="{FF2B5EF4-FFF2-40B4-BE49-F238E27FC236}">
                        <a16:creationId xmlns:a16="http://schemas.microsoft.com/office/drawing/2014/main" id="{3261093D-2D95-EDC6-6F69-0DB2C28065F1}"/>
                      </a:ext>
                    </a:extLst>
                  </p:cNvPr>
                  <p:cNvSpPr/>
                  <p:nvPr/>
                </p:nvSpPr>
                <p:spPr>
                  <a:xfrm>
                    <a:off x="3585703" y="4894951"/>
                    <a:ext cx="903766" cy="302494"/>
                  </a:xfrm>
                  <a:custGeom>
                    <a:avLst/>
                    <a:gdLst>
                      <a:gd name="connsiteX0" fmla="*/ 0 w 877203"/>
                      <a:gd name="connsiteY0" fmla="*/ 0 h 291944"/>
                      <a:gd name="connsiteX1" fmla="*/ 877203 w 877203"/>
                      <a:gd name="connsiteY1" fmla="*/ 64790 h 291944"/>
                      <a:gd name="connsiteX2" fmla="*/ 876876 w 877203"/>
                      <a:gd name="connsiteY2" fmla="*/ 66526 h 291944"/>
                      <a:gd name="connsiteX3" fmla="*/ 849740 w 877203"/>
                      <a:gd name="connsiteY3" fmla="*/ 216773 h 291944"/>
                      <a:gd name="connsiteX4" fmla="*/ 836826 w 877203"/>
                      <a:gd name="connsiteY4" fmla="*/ 291944 h 291944"/>
                      <a:gd name="connsiteX5" fmla="*/ 43200 w 877203"/>
                      <a:gd name="connsiteY5" fmla="*/ 233327 h 291944"/>
                      <a:gd name="connsiteX6" fmla="*/ 28178 w 877203"/>
                      <a:gd name="connsiteY6" fmla="*/ 148511 h 291944"/>
                      <a:gd name="connsiteX7" fmla="*/ 0 w 877203"/>
                      <a:gd name="connsiteY7" fmla="*/ 0 h 291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7203" h="291944">
                        <a:moveTo>
                          <a:pt x="0" y="0"/>
                        </a:moveTo>
                        <a:lnTo>
                          <a:pt x="877203" y="64790"/>
                        </a:lnTo>
                        <a:lnTo>
                          <a:pt x="876876" y="66526"/>
                        </a:lnTo>
                        <a:cubicBezTo>
                          <a:pt x="867182" y="119051"/>
                          <a:pt x="858149" y="169085"/>
                          <a:pt x="849740" y="216773"/>
                        </a:cubicBezTo>
                        <a:lnTo>
                          <a:pt x="836826" y="291944"/>
                        </a:lnTo>
                        <a:lnTo>
                          <a:pt x="43200" y="233327"/>
                        </a:lnTo>
                        <a:lnTo>
                          <a:pt x="28178" y="1485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7" name="Freeform: Shape 386">
                    <a:extLst>
                      <a:ext uri="{FF2B5EF4-FFF2-40B4-BE49-F238E27FC236}">
                        <a16:creationId xmlns:a16="http://schemas.microsoft.com/office/drawing/2014/main" id="{16A4D52D-FA9A-4817-83EF-9503B0131E22}"/>
                      </a:ext>
                    </a:extLst>
                  </p:cNvPr>
                  <p:cNvSpPr/>
                  <p:nvPr/>
                </p:nvSpPr>
                <p:spPr>
                  <a:xfrm>
                    <a:off x="3664283" y="5349135"/>
                    <a:ext cx="748822" cy="229512"/>
                  </a:xfrm>
                  <a:custGeom>
                    <a:avLst/>
                    <a:gdLst>
                      <a:gd name="connsiteX0" fmla="*/ 0 w 750968"/>
                      <a:gd name="connsiteY0" fmla="*/ 0 h 229512"/>
                      <a:gd name="connsiteX1" fmla="*/ 750968 w 750968"/>
                      <a:gd name="connsiteY1" fmla="*/ 0 h 229512"/>
                      <a:gd name="connsiteX2" fmla="*/ 736978 w 750968"/>
                      <a:gd name="connsiteY2" fmla="*/ 86545 h 229512"/>
                      <a:gd name="connsiteX3" fmla="*/ 720399 w 750968"/>
                      <a:gd name="connsiteY3" fmla="*/ 197127 h 229512"/>
                      <a:gd name="connsiteX4" fmla="*/ 715983 w 750968"/>
                      <a:gd name="connsiteY4" fmla="*/ 229512 h 229512"/>
                      <a:gd name="connsiteX5" fmla="*/ 32818 w 750968"/>
                      <a:gd name="connsiteY5" fmla="*/ 229512 h 229512"/>
                      <a:gd name="connsiteX6" fmla="*/ 24676 w 750968"/>
                      <a:gd name="connsiteY6" fmla="*/ 164584 h 229512"/>
                      <a:gd name="connsiteX7" fmla="*/ 7118 w 750968"/>
                      <a:gd name="connsiteY7" fmla="*/ 43814 h 229512"/>
                      <a:gd name="connsiteX8" fmla="*/ 0 w 750968"/>
                      <a:gd name="connsiteY8" fmla="*/ 0 h 229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0968" h="229512">
                        <a:moveTo>
                          <a:pt x="0" y="0"/>
                        </a:moveTo>
                        <a:lnTo>
                          <a:pt x="750968" y="0"/>
                        </a:lnTo>
                        <a:lnTo>
                          <a:pt x="736978" y="86545"/>
                        </a:lnTo>
                        <a:cubicBezTo>
                          <a:pt x="730915" y="125418"/>
                          <a:pt x="725401" y="162231"/>
                          <a:pt x="720399" y="197127"/>
                        </a:cubicBezTo>
                        <a:lnTo>
                          <a:pt x="715983" y="229512"/>
                        </a:lnTo>
                        <a:lnTo>
                          <a:pt x="32818" y="229512"/>
                        </a:lnTo>
                        <a:lnTo>
                          <a:pt x="24676" y="164584"/>
                        </a:lnTo>
                        <a:cubicBezTo>
                          <a:pt x="19515" y="126558"/>
                          <a:pt x="13679" y="86356"/>
                          <a:pt x="7118" y="4381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: Shape 387">
                    <a:extLst>
                      <a:ext uri="{FF2B5EF4-FFF2-40B4-BE49-F238E27FC236}">
                        <a16:creationId xmlns:a16="http://schemas.microsoft.com/office/drawing/2014/main" id="{046F0F79-1A03-9B42-6DCB-566C69A97E9F}"/>
                      </a:ext>
                    </a:extLst>
                  </p:cNvPr>
                  <p:cNvSpPr/>
                  <p:nvPr/>
                </p:nvSpPr>
                <p:spPr>
                  <a:xfrm>
                    <a:off x="3706305" y="5706875"/>
                    <a:ext cx="643637" cy="160428"/>
                  </a:xfrm>
                  <a:custGeom>
                    <a:avLst/>
                    <a:gdLst>
                      <a:gd name="connsiteX0" fmla="*/ 0 w 667444"/>
                      <a:gd name="connsiteY0" fmla="*/ 0 h 132229"/>
                      <a:gd name="connsiteX1" fmla="*/ 667444 w 667444"/>
                      <a:gd name="connsiteY1" fmla="*/ 0 h 132229"/>
                      <a:gd name="connsiteX2" fmla="*/ 666772 w 667444"/>
                      <a:gd name="connsiteY2" fmla="*/ 4928 h 132229"/>
                      <a:gd name="connsiteX3" fmla="*/ 656108 w 667444"/>
                      <a:gd name="connsiteY3" fmla="*/ 93378 h 132229"/>
                      <a:gd name="connsiteX4" fmla="*/ 652135 w 667444"/>
                      <a:gd name="connsiteY4" fmla="*/ 132229 h 132229"/>
                      <a:gd name="connsiteX5" fmla="*/ 11938 w 667444"/>
                      <a:gd name="connsiteY5" fmla="*/ 132229 h 132229"/>
                      <a:gd name="connsiteX6" fmla="*/ 7810 w 667444"/>
                      <a:gd name="connsiteY6" fmla="*/ 76638 h 132229"/>
                      <a:gd name="connsiteX7" fmla="*/ 0 w 667444"/>
                      <a:gd name="connsiteY7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444" h="132229">
                        <a:moveTo>
                          <a:pt x="0" y="0"/>
                        </a:moveTo>
                        <a:lnTo>
                          <a:pt x="667444" y="0"/>
                        </a:lnTo>
                        <a:lnTo>
                          <a:pt x="666772" y="4928"/>
                        </a:lnTo>
                        <a:cubicBezTo>
                          <a:pt x="662756" y="36136"/>
                          <a:pt x="659213" y="65571"/>
                          <a:pt x="656108" y="93378"/>
                        </a:cubicBezTo>
                        <a:lnTo>
                          <a:pt x="652135" y="132229"/>
                        </a:lnTo>
                        <a:lnTo>
                          <a:pt x="11938" y="132229"/>
                        </a:lnTo>
                        <a:lnTo>
                          <a:pt x="7810" y="76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36427D27-B555-291A-AC97-D37A294DA7AA}"/>
                      </a:ext>
                    </a:extLst>
                  </p:cNvPr>
                  <p:cNvSpPr/>
                  <p:nvPr/>
                </p:nvSpPr>
                <p:spPr>
                  <a:xfrm>
                    <a:off x="3690777" y="5986860"/>
                    <a:ext cx="659164" cy="132229"/>
                  </a:xfrm>
                  <a:custGeom>
                    <a:avLst/>
                    <a:gdLst>
                      <a:gd name="connsiteX0" fmla="*/ 21921 w 651591"/>
                      <a:gd name="connsiteY0" fmla="*/ 0 h 132229"/>
                      <a:gd name="connsiteX1" fmla="*/ 645255 w 651591"/>
                      <a:gd name="connsiteY1" fmla="*/ 0 h 132229"/>
                      <a:gd name="connsiteX2" fmla="*/ 646998 w 651591"/>
                      <a:gd name="connsiteY2" fmla="*/ 84400 h 132229"/>
                      <a:gd name="connsiteX3" fmla="*/ 651591 w 651591"/>
                      <a:gd name="connsiteY3" fmla="*/ 132229 h 132229"/>
                      <a:gd name="connsiteX4" fmla="*/ 0 w 651591"/>
                      <a:gd name="connsiteY4" fmla="*/ 132229 h 132229"/>
                      <a:gd name="connsiteX5" fmla="*/ 11362 w 651591"/>
                      <a:gd name="connsiteY5" fmla="*/ 86940 h 132229"/>
                      <a:gd name="connsiteX6" fmla="*/ 21921 w 651591"/>
                      <a:gd name="connsiteY6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1591" h="132229">
                        <a:moveTo>
                          <a:pt x="21921" y="0"/>
                        </a:moveTo>
                        <a:lnTo>
                          <a:pt x="645255" y="0"/>
                        </a:lnTo>
                        <a:lnTo>
                          <a:pt x="646998" y="84400"/>
                        </a:lnTo>
                        <a:lnTo>
                          <a:pt x="651591" y="132229"/>
                        </a:lnTo>
                        <a:lnTo>
                          <a:pt x="0" y="132229"/>
                        </a:lnTo>
                        <a:lnTo>
                          <a:pt x="11362" y="86940"/>
                        </a:lnTo>
                        <a:lnTo>
                          <a:pt x="2192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C716DA04-AF61-3C3C-7EDF-9082BB404817}"/>
                      </a:ext>
                    </a:extLst>
                  </p:cNvPr>
                  <p:cNvSpPr/>
                  <p:nvPr/>
                </p:nvSpPr>
                <p:spPr>
                  <a:xfrm>
                    <a:off x="3585703" y="6213157"/>
                    <a:ext cx="795601" cy="132229"/>
                  </a:xfrm>
                  <a:custGeom>
                    <a:avLst/>
                    <a:gdLst>
                      <a:gd name="connsiteX0" fmla="*/ 56641 w 753157"/>
                      <a:gd name="connsiteY0" fmla="*/ 0 h 132229"/>
                      <a:gd name="connsiteX1" fmla="*/ 727724 w 753157"/>
                      <a:gd name="connsiteY1" fmla="*/ 0 h 132229"/>
                      <a:gd name="connsiteX2" fmla="*/ 734543 w 753157"/>
                      <a:gd name="connsiteY2" fmla="*/ 40581 h 132229"/>
                      <a:gd name="connsiteX3" fmla="*/ 746300 w 753157"/>
                      <a:gd name="connsiteY3" fmla="*/ 97051 h 132229"/>
                      <a:gd name="connsiteX4" fmla="*/ 753157 w 753157"/>
                      <a:gd name="connsiteY4" fmla="*/ 132229 h 132229"/>
                      <a:gd name="connsiteX5" fmla="*/ 0 w 753157"/>
                      <a:gd name="connsiteY5" fmla="*/ 132229 h 132229"/>
                      <a:gd name="connsiteX6" fmla="*/ 15633 w 753157"/>
                      <a:gd name="connsiteY6" fmla="*/ 96369 h 132229"/>
                      <a:gd name="connsiteX7" fmla="*/ 40636 w 753157"/>
                      <a:gd name="connsiteY7" fmla="*/ 41910 h 132229"/>
                      <a:gd name="connsiteX8" fmla="*/ 56641 w 753157"/>
                      <a:gd name="connsiteY8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157" h="132229">
                        <a:moveTo>
                          <a:pt x="56641" y="0"/>
                        </a:moveTo>
                        <a:lnTo>
                          <a:pt x="727724" y="0"/>
                        </a:lnTo>
                        <a:lnTo>
                          <a:pt x="734543" y="40581"/>
                        </a:lnTo>
                        <a:cubicBezTo>
                          <a:pt x="738312" y="59788"/>
                          <a:pt x="742331" y="78228"/>
                          <a:pt x="746300" y="97051"/>
                        </a:cubicBezTo>
                        <a:lnTo>
                          <a:pt x="753157" y="132229"/>
                        </a:lnTo>
                        <a:lnTo>
                          <a:pt x="0" y="132229"/>
                        </a:lnTo>
                        <a:lnTo>
                          <a:pt x="15633" y="96369"/>
                        </a:lnTo>
                        <a:cubicBezTo>
                          <a:pt x="24076" y="78217"/>
                          <a:pt x="32540" y="60499"/>
                          <a:pt x="40636" y="41910"/>
                        </a:cubicBezTo>
                        <a:lnTo>
                          <a:pt x="5664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83" name="Rectangle 10">
                <a:extLst>
                  <a:ext uri="{FF2B5EF4-FFF2-40B4-BE49-F238E27FC236}">
                    <a16:creationId xmlns:a16="http://schemas.microsoft.com/office/drawing/2014/main" id="{853B93CA-4869-2B2C-DCFA-80C252A66974}"/>
                  </a:ext>
                </a:extLst>
              </p:cNvPr>
              <p:cNvSpPr/>
              <p:nvPr/>
            </p:nvSpPr>
            <p:spPr>
              <a:xfrm rot="5708395">
                <a:off x="8648839" y="5071350"/>
                <a:ext cx="405531" cy="896667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E3BCD22C-8CFB-FD8E-3942-008BE11CD706}"/>
                </a:ext>
              </a:extLst>
            </p:cNvPr>
            <p:cNvGrpSpPr/>
            <p:nvPr/>
          </p:nvGrpSpPr>
          <p:grpSpPr>
            <a:xfrm>
              <a:off x="7361912" y="5289514"/>
              <a:ext cx="896667" cy="1679581"/>
              <a:chOff x="7361912" y="5289514"/>
              <a:chExt cx="896667" cy="1679581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EC7BBF48-BB69-A524-9845-85019A0B9E00}"/>
                  </a:ext>
                </a:extLst>
              </p:cNvPr>
              <p:cNvGrpSpPr/>
              <p:nvPr/>
            </p:nvGrpSpPr>
            <p:grpSpPr>
              <a:xfrm flipH="1">
                <a:off x="7479258" y="5421761"/>
                <a:ext cx="695991" cy="1547334"/>
                <a:chOff x="8470320" y="5402921"/>
                <a:chExt cx="695991" cy="1547334"/>
              </a:xfrm>
            </p:grpSpPr>
            <p:grpSp>
              <p:nvGrpSpPr>
                <p:cNvPr id="373" name="Group 372">
                  <a:extLst>
                    <a:ext uri="{FF2B5EF4-FFF2-40B4-BE49-F238E27FC236}">
                      <a16:creationId xmlns:a16="http://schemas.microsoft.com/office/drawing/2014/main" id="{F4D2AD91-A2C5-1203-14FC-79588A3584A7}"/>
                    </a:ext>
                  </a:extLst>
                </p:cNvPr>
                <p:cNvGrpSpPr/>
                <p:nvPr/>
              </p:nvGrpSpPr>
              <p:grpSpPr>
                <a:xfrm>
                  <a:off x="8470320" y="5402921"/>
                  <a:ext cx="695991" cy="1547334"/>
                  <a:chOff x="5242559" y="3855720"/>
                  <a:chExt cx="1211581" cy="2693599"/>
                </a:xfrm>
              </p:grpSpPr>
              <p:sp>
                <p:nvSpPr>
                  <p:cNvPr id="380" name="Rectangle 14">
                    <a:extLst>
                      <a:ext uri="{FF2B5EF4-FFF2-40B4-BE49-F238E27FC236}">
                        <a16:creationId xmlns:a16="http://schemas.microsoft.com/office/drawing/2014/main" id="{D51DD757-DF33-FB5E-D1F1-EE3B65860738}"/>
                      </a:ext>
                    </a:extLst>
                  </p:cNvPr>
                  <p:cNvSpPr/>
                  <p:nvPr/>
                </p:nvSpPr>
                <p:spPr>
                  <a:xfrm>
                    <a:off x="5242559" y="3855720"/>
                    <a:ext cx="1211581" cy="2693599"/>
                  </a:xfrm>
                  <a:custGeom>
                    <a:avLst/>
                    <a:gdLst>
                      <a:gd name="connsiteX0" fmla="*/ 0 w 914401"/>
                      <a:gd name="connsiteY0" fmla="*/ 0 h 889775"/>
                      <a:gd name="connsiteX1" fmla="*/ 914401 w 914401"/>
                      <a:gd name="connsiteY1" fmla="*/ 0 h 889775"/>
                      <a:gd name="connsiteX2" fmla="*/ 914401 w 914401"/>
                      <a:gd name="connsiteY2" fmla="*/ 889775 h 889775"/>
                      <a:gd name="connsiteX3" fmla="*/ 0 w 914401"/>
                      <a:gd name="connsiteY3" fmla="*/ 889775 h 889775"/>
                      <a:gd name="connsiteX4" fmla="*/ 0 w 914401"/>
                      <a:gd name="connsiteY4" fmla="*/ 0 h 8897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914401 w 914401"/>
                      <a:gd name="connsiteY2" fmla="*/ 889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850901 w 914401"/>
                      <a:gd name="connsiteY2" fmla="*/ 2413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62095"/>
                      <a:gd name="connsiteX1" fmla="*/ 914401 w 914401"/>
                      <a:gd name="connsiteY1" fmla="*/ 0 h 2462095"/>
                      <a:gd name="connsiteX2" fmla="*/ 850901 w 914401"/>
                      <a:gd name="connsiteY2" fmla="*/ 2413775 h 2462095"/>
                      <a:gd name="connsiteX3" fmla="*/ 88900 w 914401"/>
                      <a:gd name="connsiteY3" fmla="*/ 2451875 h 2462095"/>
                      <a:gd name="connsiteX4" fmla="*/ 0 w 914401"/>
                      <a:gd name="connsiteY4" fmla="*/ 0 h 2462095"/>
                      <a:gd name="connsiteX0" fmla="*/ 0 w 914401"/>
                      <a:gd name="connsiteY0" fmla="*/ 0 h 2486199"/>
                      <a:gd name="connsiteX1" fmla="*/ 914401 w 914401"/>
                      <a:gd name="connsiteY1" fmla="*/ 0 h 2486199"/>
                      <a:gd name="connsiteX2" fmla="*/ 850901 w 914401"/>
                      <a:gd name="connsiteY2" fmla="*/ 2413775 h 2486199"/>
                      <a:gd name="connsiteX3" fmla="*/ 88900 w 914401"/>
                      <a:gd name="connsiteY3" fmla="*/ 2451875 h 2486199"/>
                      <a:gd name="connsiteX4" fmla="*/ 0 w 914401"/>
                      <a:gd name="connsiteY4" fmla="*/ 0 h 2486199"/>
                      <a:gd name="connsiteX0" fmla="*/ 0 w 914401"/>
                      <a:gd name="connsiteY0" fmla="*/ 0 h 2458239"/>
                      <a:gd name="connsiteX1" fmla="*/ 914401 w 914401"/>
                      <a:gd name="connsiteY1" fmla="*/ 0 h 2458239"/>
                      <a:gd name="connsiteX2" fmla="*/ 850901 w 914401"/>
                      <a:gd name="connsiteY2" fmla="*/ 2413775 h 2458239"/>
                      <a:gd name="connsiteX3" fmla="*/ 25400 w 914401"/>
                      <a:gd name="connsiteY3" fmla="*/ 2388375 h 2458239"/>
                      <a:gd name="connsiteX4" fmla="*/ 0 w 914401"/>
                      <a:gd name="connsiteY4" fmla="*/ 0 h 2458239"/>
                      <a:gd name="connsiteX0" fmla="*/ 0 w 914401"/>
                      <a:gd name="connsiteY0" fmla="*/ 0 h 2472619"/>
                      <a:gd name="connsiteX1" fmla="*/ 914401 w 914401"/>
                      <a:gd name="connsiteY1" fmla="*/ 0 h 2472619"/>
                      <a:gd name="connsiteX2" fmla="*/ 850901 w 914401"/>
                      <a:gd name="connsiteY2" fmla="*/ 2413775 h 2472619"/>
                      <a:gd name="connsiteX3" fmla="*/ 25400 w 914401"/>
                      <a:gd name="connsiteY3" fmla="*/ 2426475 h 2472619"/>
                      <a:gd name="connsiteX4" fmla="*/ 0 w 914401"/>
                      <a:gd name="connsiteY4" fmla="*/ 0 h 2472619"/>
                      <a:gd name="connsiteX0" fmla="*/ 0 w 1112521"/>
                      <a:gd name="connsiteY0" fmla="*/ 7620 h 2472619"/>
                      <a:gd name="connsiteX1" fmla="*/ 1112521 w 1112521"/>
                      <a:gd name="connsiteY1" fmla="*/ 0 h 2472619"/>
                      <a:gd name="connsiteX2" fmla="*/ 1049021 w 1112521"/>
                      <a:gd name="connsiteY2" fmla="*/ 2413775 h 2472619"/>
                      <a:gd name="connsiteX3" fmla="*/ 223520 w 1112521"/>
                      <a:gd name="connsiteY3" fmla="*/ 2426475 h 2472619"/>
                      <a:gd name="connsiteX4" fmla="*/ 0 w 1112521"/>
                      <a:gd name="connsiteY4" fmla="*/ 7620 h 247261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1581" h="2693599">
                        <a:moveTo>
                          <a:pt x="0" y="0"/>
                        </a:moveTo>
                        <a:lnTo>
                          <a:pt x="1211581" y="167640"/>
                        </a:lnTo>
                        <a:cubicBezTo>
                          <a:pt x="712894" y="2559732"/>
                          <a:pt x="1044788" y="1812383"/>
                          <a:pt x="980441" y="2634755"/>
                        </a:cubicBezTo>
                        <a:cubicBezTo>
                          <a:pt x="675641" y="2723655"/>
                          <a:pt x="383540" y="2698255"/>
                          <a:pt x="154940" y="2647455"/>
                        </a:cubicBezTo>
                        <a:cubicBezTo>
                          <a:pt x="131233" y="1764970"/>
                          <a:pt x="610447" y="2665565"/>
                          <a:pt x="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1" name="Freeform: Shape 380">
                    <a:extLst>
                      <a:ext uri="{FF2B5EF4-FFF2-40B4-BE49-F238E27FC236}">
                        <a16:creationId xmlns:a16="http://schemas.microsoft.com/office/drawing/2014/main" id="{39B5DA72-F862-7BCB-7A62-4243EE002037}"/>
                      </a:ext>
                    </a:extLst>
                  </p:cNvPr>
                  <p:cNvSpPr/>
                  <p:nvPr/>
                </p:nvSpPr>
                <p:spPr>
                  <a:xfrm>
                    <a:off x="5395910" y="6247891"/>
                    <a:ext cx="834304" cy="298093"/>
                  </a:xfrm>
                  <a:custGeom>
                    <a:avLst/>
                    <a:gdLst>
                      <a:gd name="connsiteX0" fmla="*/ 11730 w 834304"/>
                      <a:gd name="connsiteY0" fmla="*/ 0 h 298093"/>
                      <a:gd name="connsiteX1" fmla="*/ 834304 w 834304"/>
                      <a:gd name="connsiteY1" fmla="*/ 0 h 298093"/>
                      <a:gd name="connsiteX2" fmla="*/ 834083 w 834304"/>
                      <a:gd name="connsiteY2" fmla="*/ 102300 h 298093"/>
                      <a:gd name="connsiteX3" fmla="*/ 826362 w 834304"/>
                      <a:gd name="connsiteY3" fmla="*/ 239249 h 298093"/>
                      <a:gd name="connsiteX4" fmla="*/ 861 w 834304"/>
                      <a:gd name="connsiteY4" fmla="*/ 251949 h 298093"/>
                      <a:gd name="connsiteX5" fmla="*/ 6142 w 834304"/>
                      <a:gd name="connsiteY5" fmla="*/ 46357 h 298093"/>
                      <a:gd name="connsiteX6" fmla="*/ 11730 w 834304"/>
                      <a:gd name="connsiteY6" fmla="*/ 0 h 298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4304" h="298093">
                        <a:moveTo>
                          <a:pt x="11730" y="0"/>
                        </a:moveTo>
                        <a:lnTo>
                          <a:pt x="834304" y="0"/>
                        </a:lnTo>
                        <a:lnTo>
                          <a:pt x="834083" y="102300"/>
                        </a:lnTo>
                        <a:cubicBezTo>
                          <a:pt x="832858" y="142584"/>
                          <a:pt x="830384" y="187851"/>
                          <a:pt x="826362" y="239249"/>
                        </a:cubicBezTo>
                        <a:cubicBezTo>
                          <a:pt x="521562" y="328149"/>
                          <a:pt x="229461" y="302749"/>
                          <a:pt x="861" y="251949"/>
                        </a:cubicBezTo>
                        <a:cubicBezTo>
                          <a:pt x="-1361" y="169216"/>
                          <a:pt x="836" y="102155"/>
                          <a:pt x="6142" y="46357"/>
                        </a:cubicBezTo>
                        <a:lnTo>
                          <a:pt x="1173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5850487A-3B21-B15D-0467-CBA6755E42DC}"/>
                    </a:ext>
                  </a:extLst>
                </p:cNvPr>
                <p:cNvGrpSpPr/>
                <p:nvPr/>
              </p:nvGrpSpPr>
              <p:grpSpPr>
                <a:xfrm>
                  <a:off x="8582299" y="5899496"/>
                  <a:ext cx="497407" cy="803726"/>
                  <a:chOff x="3585703" y="4894951"/>
                  <a:chExt cx="903766" cy="1450435"/>
                </a:xfrm>
              </p:grpSpPr>
              <p:sp>
                <p:nvSpPr>
                  <p:cNvPr id="375" name="Freeform: Shape 374">
                    <a:extLst>
                      <a:ext uri="{FF2B5EF4-FFF2-40B4-BE49-F238E27FC236}">
                        <a16:creationId xmlns:a16="http://schemas.microsoft.com/office/drawing/2014/main" id="{DEA68013-9FC2-F0BD-5E85-B22AE891A2AE}"/>
                      </a:ext>
                    </a:extLst>
                  </p:cNvPr>
                  <p:cNvSpPr/>
                  <p:nvPr/>
                </p:nvSpPr>
                <p:spPr>
                  <a:xfrm>
                    <a:off x="3585703" y="4894951"/>
                    <a:ext cx="903766" cy="302494"/>
                  </a:xfrm>
                  <a:custGeom>
                    <a:avLst/>
                    <a:gdLst>
                      <a:gd name="connsiteX0" fmla="*/ 0 w 877203"/>
                      <a:gd name="connsiteY0" fmla="*/ 0 h 291944"/>
                      <a:gd name="connsiteX1" fmla="*/ 877203 w 877203"/>
                      <a:gd name="connsiteY1" fmla="*/ 64790 h 291944"/>
                      <a:gd name="connsiteX2" fmla="*/ 876876 w 877203"/>
                      <a:gd name="connsiteY2" fmla="*/ 66526 h 291944"/>
                      <a:gd name="connsiteX3" fmla="*/ 849740 w 877203"/>
                      <a:gd name="connsiteY3" fmla="*/ 216773 h 291944"/>
                      <a:gd name="connsiteX4" fmla="*/ 836826 w 877203"/>
                      <a:gd name="connsiteY4" fmla="*/ 291944 h 291944"/>
                      <a:gd name="connsiteX5" fmla="*/ 43200 w 877203"/>
                      <a:gd name="connsiteY5" fmla="*/ 233327 h 291944"/>
                      <a:gd name="connsiteX6" fmla="*/ 28178 w 877203"/>
                      <a:gd name="connsiteY6" fmla="*/ 148511 h 291944"/>
                      <a:gd name="connsiteX7" fmla="*/ 0 w 877203"/>
                      <a:gd name="connsiteY7" fmla="*/ 0 h 291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7203" h="291944">
                        <a:moveTo>
                          <a:pt x="0" y="0"/>
                        </a:moveTo>
                        <a:lnTo>
                          <a:pt x="877203" y="64790"/>
                        </a:lnTo>
                        <a:lnTo>
                          <a:pt x="876876" y="66526"/>
                        </a:lnTo>
                        <a:cubicBezTo>
                          <a:pt x="867182" y="119051"/>
                          <a:pt x="858149" y="169085"/>
                          <a:pt x="849740" y="216773"/>
                        </a:cubicBezTo>
                        <a:lnTo>
                          <a:pt x="836826" y="291944"/>
                        </a:lnTo>
                        <a:lnTo>
                          <a:pt x="43200" y="233327"/>
                        </a:lnTo>
                        <a:lnTo>
                          <a:pt x="28178" y="14851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6" name="Freeform: Shape 375">
                    <a:extLst>
                      <a:ext uri="{FF2B5EF4-FFF2-40B4-BE49-F238E27FC236}">
                        <a16:creationId xmlns:a16="http://schemas.microsoft.com/office/drawing/2014/main" id="{0BA6E316-95AE-0D1D-D752-7E7DDE4D0554}"/>
                      </a:ext>
                    </a:extLst>
                  </p:cNvPr>
                  <p:cNvSpPr/>
                  <p:nvPr/>
                </p:nvSpPr>
                <p:spPr>
                  <a:xfrm>
                    <a:off x="3664283" y="5349135"/>
                    <a:ext cx="748822" cy="229512"/>
                  </a:xfrm>
                  <a:custGeom>
                    <a:avLst/>
                    <a:gdLst>
                      <a:gd name="connsiteX0" fmla="*/ 0 w 750968"/>
                      <a:gd name="connsiteY0" fmla="*/ 0 h 229512"/>
                      <a:gd name="connsiteX1" fmla="*/ 750968 w 750968"/>
                      <a:gd name="connsiteY1" fmla="*/ 0 h 229512"/>
                      <a:gd name="connsiteX2" fmla="*/ 736978 w 750968"/>
                      <a:gd name="connsiteY2" fmla="*/ 86545 h 229512"/>
                      <a:gd name="connsiteX3" fmla="*/ 720399 w 750968"/>
                      <a:gd name="connsiteY3" fmla="*/ 197127 h 229512"/>
                      <a:gd name="connsiteX4" fmla="*/ 715983 w 750968"/>
                      <a:gd name="connsiteY4" fmla="*/ 229512 h 229512"/>
                      <a:gd name="connsiteX5" fmla="*/ 32818 w 750968"/>
                      <a:gd name="connsiteY5" fmla="*/ 229512 h 229512"/>
                      <a:gd name="connsiteX6" fmla="*/ 24676 w 750968"/>
                      <a:gd name="connsiteY6" fmla="*/ 164584 h 229512"/>
                      <a:gd name="connsiteX7" fmla="*/ 7118 w 750968"/>
                      <a:gd name="connsiteY7" fmla="*/ 43814 h 229512"/>
                      <a:gd name="connsiteX8" fmla="*/ 0 w 750968"/>
                      <a:gd name="connsiteY8" fmla="*/ 0 h 2295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0968" h="229512">
                        <a:moveTo>
                          <a:pt x="0" y="0"/>
                        </a:moveTo>
                        <a:lnTo>
                          <a:pt x="750968" y="0"/>
                        </a:lnTo>
                        <a:lnTo>
                          <a:pt x="736978" y="86545"/>
                        </a:lnTo>
                        <a:cubicBezTo>
                          <a:pt x="730915" y="125418"/>
                          <a:pt x="725401" y="162231"/>
                          <a:pt x="720399" y="197127"/>
                        </a:cubicBezTo>
                        <a:lnTo>
                          <a:pt x="715983" y="229512"/>
                        </a:lnTo>
                        <a:lnTo>
                          <a:pt x="32818" y="229512"/>
                        </a:lnTo>
                        <a:lnTo>
                          <a:pt x="24676" y="164584"/>
                        </a:lnTo>
                        <a:cubicBezTo>
                          <a:pt x="19515" y="126558"/>
                          <a:pt x="13679" y="86356"/>
                          <a:pt x="7118" y="4381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10010DB8-5EA8-DC37-78CF-0B816431897D}"/>
                      </a:ext>
                    </a:extLst>
                  </p:cNvPr>
                  <p:cNvSpPr/>
                  <p:nvPr/>
                </p:nvSpPr>
                <p:spPr>
                  <a:xfrm>
                    <a:off x="3706305" y="5706875"/>
                    <a:ext cx="643637" cy="160428"/>
                  </a:xfrm>
                  <a:custGeom>
                    <a:avLst/>
                    <a:gdLst>
                      <a:gd name="connsiteX0" fmla="*/ 0 w 667444"/>
                      <a:gd name="connsiteY0" fmla="*/ 0 h 132229"/>
                      <a:gd name="connsiteX1" fmla="*/ 667444 w 667444"/>
                      <a:gd name="connsiteY1" fmla="*/ 0 h 132229"/>
                      <a:gd name="connsiteX2" fmla="*/ 666772 w 667444"/>
                      <a:gd name="connsiteY2" fmla="*/ 4928 h 132229"/>
                      <a:gd name="connsiteX3" fmla="*/ 656108 w 667444"/>
                      <a:gd name="connsiteY3" fmla="*/ 93378 h 132229"/>
                      <a:gd name="connsiteX4" fmla="*/ 652135 w 667444"/>
                      <a:gd name="connsiteY4" fmla="*/ 132229 h 132229"/>
                      <a:gd name="connsiteX5" fmla="*/ 11938 w 667444"/>
                      <a:gd name="connsiteY5" fmla="*/ 132229 h 132229"/>
                      <a:gd name="connsiteX6" fmla="*/ 7810 w 667444"/>
                      <a:gd name="connsiteY6" fmla="*/ 76638 h 132229"/>
                      <a:gd name="connsiteX7" fmla="*/ 0 w 667444"/>
                      <a:gd name="connsiteY7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444" h="132229">
                        <a:moveTo>
                          <a:pt x="0" y="0"/>
                        </a:moveTo>
                        <a:lnTo>
                          <a:pt x="667444" y="0"/>
                        </a:lnTo>
                        <a:lnTo>
                          <a:pt x="666772" y="4928"/>
                        </a:lnTo>
                        <a:cubicBezTo>
                          <a:pt x="662756" y="36136"/>
                          <a:pt x="659213" y="65571"/>
                          <a:pt x="656108" y="93378"/>
                        </a:cubicBezTo>
                        <a:lnTo>
                          <a:pt x="652135" y="132229"/>
                        </a:lnTo>
                        <a:lnTo>
                          <a:pt x="11938" y="132229"/>
                        </a:lnTo>
                        <a:lnTo>
                          <a:pt x="7810" y="76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8" name="Freeform: Shape 377">
                    <a:extLst>
                      <a:ext uri="{FF2B5EF4-FFF2-40B4-BE49-F238E27FC236}">
                        <a16:creationId xmlns:a16="http://schemas.microsoft.com/office/drawing/2014/main" id="{847CAA11-55B4-A7E5-05F8-FAD9780BA27D}"/>
                      </a:ext>
                    </a:extLst>
                  </p:cNvPr>
                  <p:cNvSpPr/>
                  <p:nvPr/>
                </p:nvSpPr>
                <p:spPr>
                  <a:xfrm>
                    <a:off x="3690777" y="5986860"/>
                    <a:ext cx="659164" cy="132229"/>
                  </a:xfrm>
                  <a:custGeom>
                    <a:avLst/>
                    <a:gdLst>
                      <a:gd name="connsiteX0" fmla="*/ 21921 w 651591"/>
                      <a:gd name="connsiteY0" fmla="*/ 0 h 132229"/>
                      <a:gd name="connsiteX1" fmla="*/ 645255 w 651591"/>
                      <a:gd name="connsiteY1" fmla="*/ 0 h 132229"/>
                      <a:gd name="connsiteX2" fmla="*/ 646998 w 651591"/>
                      <a:gd name="connsiteY2" fmla="*/ 84400 h 132229"/>
                      <a:gd name="connsiteX3" fmla="*/ 651591 w 651591"/>
                      <a:gd name="connsiteY3" fmla="*/ 132229 h 132229"/>
                      <a:gd name="connsiteX4" fmla="*/ 0 w 651591"/>
                      <a:gd name="connsiteY4" fmla="*/ 132229 h 132229"/>
                      <a:gd name="connsiteX5" fmla="*/ 11362 w 651591"/>
                      <a:gd name="connsiteY5" fmla="*/ 86940 h 132229"/>
                      <a:gd name="connsiteX6" fmla="*/ 21921 w 651591"/>
                      <a:gd name="connsiteY6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1591" h="132229">
                        <a:moveTo>
                          <a:pt x="21921" y="0"/>
                        </a:moveTo>
                        <a:lnTo>
                          <a:pt x="645255" y="0"/>
                        </a:lnTo>
                        <a:lnTo>
                          <a:pt x="646998" y="84400"/>
                        </a:lnTo>
                        <a:lnTo>
                          <a:pt x="651591" y="132229"/>
                        </a:lnTo>
                        <a:lnTo>
                          <a:pt x="0" y="132229"/>
                        </a:lnTo>
                        <a:lnTo>
                          <a:pt x="11362" y="86940"/>
                        </a:lnTo>
                        <a:lnTo>
                          <a:pt x="2192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9" name="Freeform: Shape 378">
                    <a:extLst>
                      <a:ext uri="{FF2B5EF4-FFF2-40B4-BE49-F238E27FC236}">
                        <a16:creationId xmlns:a16="http://schemas.microsoft.com/office/drawing/2014/main" id="{FCAD493B-60D8-6FC2-5FF7-3D84834BE51E}"/>
                      </a:ext>
                    </a:extLst>
                  </p:cNvPr>
                  <p:cNvSpPr/>
                  <p:nvPr/>
                </p:nvSpPr>
                <p:spPr>
                  <a:xfrm>
                    <a:off x="3585703" y="6213157"/>
                    <a:ext cx="795601" cy="132229"/>
                  </a:xfrm>
                  <a:custGeom>
                    <a:avLst/>
                    <a:gdLst>
                      <a:gd name="connsiteX0" fmla="*/ 56641 w 753157"/>
                      <a:gd name="connsiteY0" fmla="*/ 0 h 132229"/>
                      <a:gd name="connsiteX1" fmla="*/ 727724 w 753157"/>
                      <a:gd name="connsiteY1" fmla="*/ 0 h 132229"/>
                      <a:gd name="connsiteX2" fmla="*/ 734543 w 753157"/>
                      <a:gd name="connsiteY2" fmla="*/ 40581 h 132229"/>
                      <a:gd name="connsiteX3" fmla="*/ 746300 w 753157"/>
                      <a:gd name="connsiteY3" fmla="*/ 97051 h 132229"/>
                      <a:gd name="connsiteX4" fmla="*/ 753157 w 753157"/>
                      <a:gd name="connsiteY4" fmla="*/ 132229 h 132229"/>
                      <a:gd name="connsiteX5" fmla="*/ 0 w 753157"/>
                      <a:gd name="connsiteY5" fmla="*/ 132229 h 132229"/>
                      <a:gd name="connsiteX6" fmla="*/ 15633 w 753157"/>
                      <a:gd name="connsiteY6" fmla="*/ 96369 h 132229"/>
                      <a:gd name="connsiteX7" fmla="*/ 40636 w 753157"/>
                      <a:gd name="connsiteY7" fmla="*/ 41910 h 132229"/>
                      <a:gd name="connsiteX8" fmla="*/ 56641 w 753157"/>
                      <a:gd name="connsiteY8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157" h="132229">
                        <a:moveTo>
                          <a:pt x="56641" y="0"/>
                        </a:moveTo>
                        <a:lnTo>
                          <a:pt x="727724" y="0"/>
                        </a:lnTo>
                        <a:lnTo>
                          <a:pt x="734543" y="40581"/>
                        </a:lnTo>
                        <a:cubicBezTo>
                          <a:pt x="738312" y="59788"/>
                          <a:pt x="742331" y="78228"/>
                          <a:pt x="746300" y="97051"/>
                        </a:cubicBezTo>
                        <a:lnTo>
                          <a:pt x="753157" y="132229"/>
                        </a:lnTo>
                        <a:lnTo>
                          <a:pt x="0" y="132229"/>
                        </a:lnTo>
                        <a:lnTo>
                          <a:pt x="15633" y="96369"/>
                        </a:lnTo>
                        <a:cubicBezTo>
                          <a:pt x="24076" y="78217"/>
                          <a:pt x="32540" y="60499"/>
                          <a:pt x="40636" y="41910"/>
                        </a:cubicBezTo>
                        <a:lnTo>
                          <a:pt x="5664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72" name="Rectangle 10">
                <a:extLst>
                  <a:ext uri="{FF2B5EF4-FFF2-40B4-BE49-F238E27FC236}">
                    <a16:creationId xmlns:a16="http://schemas.microsoft.com/office/drawing/2014/main" id="{1589D371-A523-5D48-CA71-B5FBF09D85DA}"/>
                  </a:ext>
                </a:extLst>
              </p:cNvPr>
              <p:cNvSpPr/>
              <p:nvPr/>
            </p:nvSpPr>
            <p:spPr>
              <a:xfrm rot="15891605" flipH="1">
                <a:off x="7607480" y="5043946"/>
                <a:ext cx="405531" cy="896667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00AF9BB1-223F-01DF-A255-E98F83AD9416}"/>
                </a:ext>
              </a:extLst>
            </p:cNvPr>
            <p:cNvSpPr/>
            <p:nvPr/>
          </p:nvSpPr>
          <p:spPr>
            <a:xfrm rot="2657808">
              <a:off x="9145625" y="6237502"/>
              <a:ext cx="631511" cy="7675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D9E19E53-EFC7-CB91-9F21-91CD831CE136}"/>
                </a:ext>
              </a:extLst>
            </p:cNvPr>
            <p:cNvSpPr/>
            <p:nvPr/>
          </p:nvSpPr>
          <p:spPr>
            <a:xfrm rot="19243741">
              <a:off x="6849799" y="6181421"/>
              <a:ext cx="631511" cy="7675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917AAB2-052D-BAD1-1257-99F1BDFEDFE4}"/>
                </a:ext>
              </a:extLst>
            </p:cNvPr>
            <p:cNvSpPr/>
            <p:nvPr/>
          </p:nvSpPr>
          <p:spPr>
            <a:xfrm rot="4461681">
              <a:off x="8692502" y="4615647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842F0313-022D-AC2E-2B7A-36D57438DD5A}"/>
                </a:ext>
              </a:extLst>
            </p:cNvPr>
            <p:cNvSpPr/>
            <p:nvPr/>
          </p:nvSpPr>
          <p:spPr>
            <a:xfrm rot="4843698">
              <a:off x="8852496" y="4901347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5884351-9948-11B8-F15B-3BFABF746BC7}"/>
                </a:ext>
              </a:extLst>
            </p:cNvPr>
            <p:cNvSpPr/>
            <p:nvPr/>
          </p:nvSpPr>
          <p:spPr>
            <a:xfrm rot="16871502" flipH="1">
              <a:off x="7535453" y="4640986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9EC2ECA-2931-76F7-E5DD-9426E44654E5}"/>
                </a:ext>
              </a:extLst>
            </p:cNvPr>
            <p:cNvSpPr/>
            <p:nvPr/>
          </p:nvSpPr>
          <p:spPr>
            <a:xfrm rot="16871502" flipH="1">
              <a:off x="7388204" y="4929244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0CF15C9-8A77-99AF-82DA-69D885902ADD}"/>
                </a:ext>
              </a:extLst>
            </p:cNvPr>
            <p:cNvGrpSpPr/>
            <p:nvPr/>
          </p:nvGrpSpPr>
          <p:grpSpPr>
            <a:xfrm>
              <a:off x="8442217" y="2531946"/>
              <a:ext cx="733425" cy="904875"/>
              <a:chOff x="3136396" y="2568204"/>
              <a:chExt cx="733425" cy="904875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B3DF1A3C-48E6-6DC3-66FC-094E7C3B0F38}"/>
                  </a:ext>
                </a:extLst>
              </p:cNvPr>
              <p:cNvSpPr/>
              <p:nvPr/>
            </p:nvSpPr>
            <p:spPr>
              <a:xfrm rot="21237501">
                <a:off x="3136396" y="2568204"/>
                <a:ext cx="733425" cy="90487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89" name="Group 288">
                <a:extLst>
                  <a:ext uri="{FF2B5EF4-FFF2-40B4-BE49-F238E27FC236}">
                    <a16:creationId xmlns:a16="http://schemas.microsoft.com/office/drawing/2014/main" id="{4999A8E3-3F75-544D-5517-EC4128E8F92F}"/>
                  </a:ext>
                </a:extLst>
              </p:cNvPr>
              <p:cNvGrpSpPr/>
              <p:nvPr/>
            </p:nvGrpSpPr>
            <p:grpSpPr>
              <a:xfrm>
                <a:off x="3242802" y="2684520"/>
                <a:ext cx="468068" cy="581411"/>
                <a:chOff x="3242802" y="2684520"/>
                <a:chExt cx="468068" cy="581411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6B14BDCC-F28A-E39D-F062-D7A417EDF8A0}"/>
                    </a:ext>
                  </a:extLst>
                </p:cNvPr>
                <p:cNvSpPr/>
                <p:nvPr/>
              </p:nvSpPr>
              <p:spPr>
                <a:xfrm>
                  <a:off x="3242802" y="2684520"/>
                  <a:ext cx="285750" cy="4191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Oval 8">
                  <a:extLst>
                    <a:ext uri="{FF2B5EF4-FFF2-40B4-BE49-F238E27FC236}">
                      <a16:creationId xmlns:a16="http://schemas.microsoft.com/office/drawing/2014/main" id="{7C2165B9-2374-1558-14BA-81A1C074111B}"/>
                    </a:ext>
                  </a:extLst>
                </p:cNvPr>
                <p:cNvSpPr/>
                <p:nvPr/>
              </p:nvSpPr>
              <p:spPr>
                <a:xfrm rot="21441304">
                  <a:off x="3531864" y="3118252"/>
                  <a:ext cx="179006" cy="147679"/>
                </a:xfrm>
                <a:custGeom>
                  <a:avLst/>
                  <a:gdLst>
                    <a:gd name="connsiteX0" fmla="*/ 0 w 285750"/>
                    <a:gd name="connsiteY0" fmla="*/ 209550 h 419100"/>
                    <a:gd name="connsiteX1" fmla="*/ 142875 w 285750"/>
                    <a:gd name="connsiteY1" fmla="*/ 0 h 419100"/>
                    <a:gd name="connsiteX2" fmla="*/ 285750 w 285750"/>
                    <a:gd name="connsiteY2" fmla="*/ 209550 h 419100"/>
                    <a:gd name="connsiteX3" fmla="*/ 142875 w 285750"/>
                    <a:gd name="connsiteY3" fmla="*/ 419100 h 419100"/>
                    <a:gd name="connsiteX4" fmla="*/ 0 w 285750"/>
                    <a:gd name="connsiteY4" fmla="*/ 209550 h 419100"/>
                    <a:gd name="connsiteX0" fmla="*/ 0 w 285750"/>
                    <a:gd name="connsiteY0" fmla="*/ 209550 h 235743"/>
                    <a:gd name="connsiteX1" fmla="*/ 142875 w 285750"/>
                    <a:gd name="connsiteY1" fmla="*/ 0 h 235743"/>
                    <a:gd name="connsiteX2" fmla="*/ 285750 w 285750"/>
                    <a:gd name="connsiteY2" fmla="*/ 209550 h 235743"/>
                    <a:gd name="connsiteX3" fmla="*/ 0 w 285750"/>
                    <a:gd name="connsiteY3" fmla="*/ 209550 h 235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50" h="235743">
                      <a:moveTo>
                        <a:pt x="0" y="209550"/>
                      </a:moveTo>
                      <a:cubicBezTo>
                        <a:pt x="0" y="93819"/>
                        <a:pt x="63967" y="0"/>
                        <a:pt x="142875" y="0"/>
                      </a:cubicBezTo>
                      <a:cubicBezTo>
                        <a:pt x="221783" y="0"/>
                        <a:pt x="285750" y="93819"/>
                        <a:pt x="285750" y="209550"/>
                      </a:cubicBezTo>
                      <a:cubicBezTo>
                        <a:pt x="261938" y="244475"/>
                        <a:pt x="23812" y="244475"/>
                        <a:pt x="0" y="20955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401" name="ttsMP3.com_VoiceText_2025-2-4_1-14-30">
            <a:hlinkClick r:id="" action="ppaction://media"/>
            <a:extLst>
              <a:ext uri="{FF2B5EF4-FFF2-40B4-BE49-F238E27FC236}">
                <a16:creationId xmlns:a16="http://schemas.microsoft.com/office/drawing/2014/main" id="{34B0E361-B6E0-E9F9-E125-69B0DDB768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24" fill="hold"/>
                                        <p:tgtEl>
                                          <p:spTgt spid="4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196">
            <a:extLst>
              <a:ext uri="{FF2B5EF4-FFF2-40B4-BE49-F238E27FC236}">
                <a16:creationId xmlns:a16="http://schemas.microsoft.com/office/drawing/2014/main" id="{768E3298-AD56-FC3E-E910-731DB9C3C01E}"/>
              </a:ext>
            </a:extLst>
          </p:cNvPr>
          <p:cNvSpPr txBox="1"/>
          <p:nvPr/>
        </p:nvSpPr>
        <p:spPr>
          <a:xfrm>
            <a:off x="1030658" y="330237"/>
            <a:ext cx="495513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  <a:effectLst/>
                <a:uLnTx/>
                <a:uFillTx/>
                <a:latin typeface="Arial Black" panose="020B0A04020102020204" pitchFamily="34" charset="0"/>
              </a:rPr>
              <a:t>Z </a:t>
            </a:r>
            <a:r>
              <a:rPr kumimoji="0" lang="en-US" sz="228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  <a:effectLst/>
                <a:uLnTx/>
                <a:uFillTx/>
                <a:latin typeface="Arial Black" panose="020B0A04020102020204" pitchFamily="34" charset="0"/>
              </a:rPr>
              <a:t>z</a:t>
            </a:r>
            <a:endParaRPr kumimoji="0" lang="en-US" sz="228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8CBAD"/>
              </a:solidFill>
              <a:effectLst/>
              <a:uLnTx/>
              <a:uFillTx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756F544-79EB-9B74-B16F-E36408163B4D}"/>
              </a:ext>
            </a:extLst>
          </p:cNvPr>
          <p:cNvGrpSpPr/>
          <p:nvPr/>
        </p:nvGrpSpPr>
        <p:grpSpPr>
          <a:xfrm flipH="1">
            <a:off x="953511" y="3398819"/>
            <a:ext cx="4950977" cy="6637626"/>
            <a:chOff x="3494358" y="-88307"/>
            <a:chExt cx="4950977" cy="6637626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32302B3-3BDF-AB90-3CE3-7F4514E5140F}"/>
                </a:ext>
              </a:extLst>
            </p:cNvPr>
            <p:cNvGrpSpPr/>
            <p:nvPr/>
          </p:nvGrpSpPr>
          <p:grpSpPr>
            <a:xfrm>
              <a:off x="6515000" y="4332527"/>
              <a:ext cx="1005256" cy="1684809"/>
              <a:chOff x="6515000" y="4332527"/>
              <a:chExt cx="1005256" cy="1684809"/>
            </a:xfrm>
          </p:grpSpPr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30CFB354-AD95-D6A1-6794-594DED2065B6}"/>
                  </a:ext>
                </a:extLst>
              </p:cNvPr>
              <p:cNvGrpSpPr/>
              <p:nvPr/>
            </p:nvGrpSpPr>
            <p:grpSpPr>
              <a:xfrm>
                <a:off x="6515000" y="4332527"/>
                <a:ext cx="935191" cy="1684809"/>
                <a:chOff x="6900125" y="4738285"/>
                <a:chExt cx="935191" cy="1684809"/>
              </a:xfrm>
            </p:grpSpPr>
            <p:sp>
              <p:nvSpPr>
                <p:cNvPr id="257" name="Rectangle 14">
                  <a:extLst>
                    <a:ext uri="{FF2B5EF4-FFF2-40B4-BE49-F238E27FC236}">
                      <a16:creationId xmlns:a16="http://schemas.microsoft.com/office/drawing/2014/main" id="{AF9A84DB-6FD1-89C2-E1B7-0C47389E1FB3}"/>
                    </a:ext>
                  </a:extLst>
                </p:cNvPr>
                <p:cNvSpPr/>
                <p:nvPr/>
              </p:nvSpPr>
              <p:spPr>
                <a:xfrm>
                  <a:off x="6900125" y="4738285"/>
                  <a:ext cx="935191" cy="168480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068706"/>
                    <a:gd name="connsiteY0" fmla="*/ 0 h 2655499"/>
                    <a:gd name="connsiteX1" fmla="*/ 1068706 w 1068706"/>
                    <a:gd name="connsiteY1" fmla="*/ 129540 h 2655499"/>
                    <a:gd name="connsiteX2" fmla="*/ 837566 w 1068706"/>
                    <a:gd name="connsiteY2" fmla="*/ 2596655 h 2655499"/>
                    <a:gd name="connsiteX3" fmla="*/ 12065 w 1068706"/>
                    <a:gd name="connsiteY3" fmla="*/ 2609355 h 2655499"/>
                    <a:gd name="connsiteX4" fmla="*/ 0 w 1068706"/>
                    <a:gd name="connsiteY4" fmla="*/ 0 h 2655499"/>
                    <a:gd name="connsiteX0" fmla="*/ 36179 w 1057260"/>
                    <a:gd name="connsiteY0" fmla="*/ 127635 h 2525959"/>
                    <a:gd name="connsiteX1" fmla="*/ 1057260 w 1057260"/>
                    <a:gd name="connsiteY1" fmla="*/ 0 h 2525959"/>
                    <a:gd name="connsiteX2" fmla="*/ 826120 w 1057260"/>
                    <a:gd name="connsiteY2" fmla="*/ 2467115 h 2525959"/>
                    <a:gd name="connsiteX3" fmla="*/ 619 w 1057260"/>
                    <a:gd name="connsiteY3" fmla="*/ 2479815 h 2525959"/>
                    <a:gd name="connsiteX4" fmla="*/ 36179 w 1057260"/>
                    <a:gd name="connsiteY4" fmla="*/ 127635 h 2525959"/>
                    <a:gd name="connsiteX0" fmla="*/ 36266 w 1057347"/>
                    <a:gd name="connsiteY0" fmla="*/ 127635 h 2525959"/>
                    <a:gd name="connsiteX1" fmla="*/ 1057347 w 1057347"/>
                    <a:gd name="connsiteY1" fmla="*/ 0 h 2525959"/>
                    <a:gd name="connsiteX2" fmla="*/ 826207 w 1057347"/>
                    <a:gd name="connsiteY2" fmla="*/ 2467115 h 2525959"/>
                    <a:gd name="connsiteX3" fmla="*/ 706 w 1057347"/>
                    <a:gd name="connsiteY3" fmla="*/ 2479815 h 2525959"/>
                    <a:gd name="connsiteX4" fmla="*/ 36266 w 1057347"/>
                    <a:gd name="connsiteY4" fmla="*/ 127635 h 2525959"/>
                    <a:gd name="connsiteX0" fmla="*/ 226596 w 1057177"/>
                    <a:gd name="connsiteY0" fmla="*/ 184785 h 2525959"/>
                    <a:gd name="connsiteX1" fmla="*/ 1057177 w 1057177"/>
                    <a:gd name="connsiteY1" fmla="*/ 0 h 2525959"/>
                    <a:gd name="connsiteX2" fmla="*/ 826037 w 1057177"/>
                    <a:gd name="connsiteY2" fmla="*/ 2467115 h 2525959"/>
                    <a:gd name="connsiteX3" fmla="*/ 536 w 1057177"/>
                    <a:gd name="connsiteY3" fmla="*/ 2479815 h 2525959"/>
                    <a:gd name="connsiteX4" fmla="*/ 226596 w 1057177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0 w 1097281"/>
                    <a:gd name="connsiteY0" fmla="*/ 375285 h 2525959"/>
                    <a:gd name="connsiteX1" fmla="*/ 1097281 w 1097281"/>
                    <a:gd name="connsiteY1" fmla="*/ 0 h 2525959"/>
                    <a:gd name="connsiteX2" fmla="*/ 866141 w 1097281"/>
                    <a:gd name="connsiteY2" fmla="*/ 2467115 h 2525959"/>
                    <a:gd name="connsiteX3" fmla="*/ 40640 w 1097281"/>
                    <a:gd name="connsiteY3" fmla="*/ 2479815 h 2525959"/>
                    <a:gd name="connsiteX4" fmla="*/ 0 w 1097281"/>
                    <a:gd name="connsiteY4" fmla="*/ 375285 h 2525959"/>
                    <a:gd name="connsiteX0" fmla="*/ 18004 w 1058135"/>
                    <a:gd name="connsiteY0" fmla="*/ 889635 h 2525959"/>
                    <a:gd name="connsiteX1" fmla="*/ 1058135 w 1058135"/>
                    <a:gd name="connsiteY1" fmla="*/ 0 h 2525959"/>
                    <a:gd name="connsiteX2" fmla="*/ 826995 w 1058135"/>
                    <a:gd name="connsiteY2" fmla="*/ 2467115 h 2525959"/>
                    <a:gd name="connsiteX3" fmla="*/ 1494 w 1058135"/>
                    <a:gd name="connsiteY3" fmla="*/ 2479815 h 2525959"/>
                    <a:gd name="connsiteX4" fmla="*/ 18004 w 1058135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022351"/>
                    <a:gd name="connsiteY0" fmla="*/ 304165 h 1870639"/>
                    <a:gd name="connsiteX1" fmla="*/ 1022351 w 1022351"/>
                    <a:gd name="connsiteY1" fmla="*/ 0 h 1870639"/>
                    <a:gd name="connsiteX2" fmla="*/ 897891 w 1022351"/>
                    <a:gd name="connsiteY2" fmla="*/ 1811795 h 1870639"/>
                    <a:gd name="connsiteX3" fmla="*/ 72390 w 1022351"/>
                    <a:gd name="connsiteY3" fmla="*/ 1824495 h 1870639"/>
                    <a:gd name="connsiteX4" fmla="*/ 0 w 1022351"/>
                    <a:gd name="connsiteY4" fmla="*/ 304165 h 1870639"/>
                    <a:gd name="connsiteX0" fmla="*/ 0 w 961391"/>
                    <a:gd name="connsiteY0" fmla="*/ 205105 h 1771579"/>
                    <a:gd name="connsiteX1" fmla="*/ 961391 w 961391"/>
                    <a:gd name="connsiteY1" fmla="*/ 0 h 1771579"/>
                    <a:gd name="connsiteX2" fmla="*/ 897891 w 961391"/>
                    <a:gd name="connsiteY2" fmla="*/ 1712735 h 1771579"/>
                    <a:gd name="connsiteX3" fmla="*/ 72390 w 961391"/>
                    <a:gd name="connsiteY3" fmla="*/ 1725435 h 1771579"/>
                    <a:gd name="connsiteX4" fmla="*/ 0 w 961391"/>
                    <a:gd name="connsiteY4" fmla="*/ 205105 h 1771579"/>
                    <a:gd name="connsiteX0" fmla="*/ 0 w 961391"/>
                    <a:gd name="connsiteY0" fmla="*/ 205105 h 1743120"/>
                    <a:gd name="connsiteX1" fmla="*/ 961391 w 961391"/>
                    <a:gd name="connsiteY1" fmla="*/ 0 h 1743120"/>
                    <a:gd name="connsiteX2" fmla="*/ 783591 w 961391"/>
                    <a:gd name="connsiteY2" fmla="*/ 1621295 h 1743120"/>
                    <a:gd name="connsiteX3" fmla="*/ 72390 w 961391"/>
                    <a:gd name="connsiteY3" fmla="*/ 1725435 h 1743120"/>
                    <a:gd name="connsiteX4" fmla="*/ 0 w 961391"/>
                    <a:gd name="connsiteY4" fmla="*/ 205105 h 1743120"/>
                    <a:gd name="connsiteX0" fmla="*/ 0 w 961391"/>
                    <a:gd name="connsiteY0" fmla="*/ 205105 h 1752633"/>
                    <a:gd name="connsiteX1" fmla="*/ 961391 w 961391"/>
                    <a:gd name="connsiteY1" fmla="*/ 0 h 1752633"/>
                    <a:gd name="connsiteX2" fmla="*/ 783591 w 961391"/>
                    <a:gd name="connsiteY2" fmla="*/ 1621295 h 1752633"/>
                    <a:gd name="connsiteX3" fmla="*/ 72390 w 961391"/>
                    <a:gd name="connsiteY3" fmla="*/ 1725435 h 1752633"/>
                    <a:gd name="connsiteX4" fmla="*/ 0 w 961391"/>
                    <a:gd name="connsiteY4" fmla="*/ 205105 h 1752633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40943"/>
                    <a:gd name="connsiteX1" fmla="*/ 961391 w 961391"/>
                    <a:gd name="connsiteY1" fmla="*/ 0 h 1740943"/>
                    <a:gd name="connsiteX2" fmla="*/ 783591 w 961391"/>
                    <a:gd name="connsiteY2" fmla="*/ 1621295 h 1740943"/>
                    <a:gd name="connsiteX3" fmla="*/ 64770 w 961391"/>
                    <a:gd name="connsiteY3" fmla="*/ 1679715 h 1740943"/>
                    <a:gd name="connsiteX4" fmla="*/ 0 w 961391"/>
                    <a:gd name="connsiteY4" fmla="*/ 205105 h 1740943"/>
                    <a:gd name="connsiteX0" fmla="*/ 0 w 961391"/>
                    <a:gd name="connsiteY0" fmla="*/ 205105 h 1751484"/>
                    <a:gd name="connsiteX1" fmla="*/ 961391 w 961391"/>
                    <a:gd name="connsiteY1" fmla="*/ 0 h 1751484"/>
                    <a:gd name="connsiteX2" fmla="*/ 783591 w 961391"/>
                    <a:gd name="connsiteY2" fmla="*/ 1621295 h 1751484"/>
                    <a:gd name="connsiteX3" fmla="*/ 64770 w 961391"/>
                    <a:gd name="connsiteY3" fmla="*/ 1679715 h 1751484"/>
                    <a:gd name="connsiteX4" fmla="*/ 0 w 961391"/>
                    <a:gd name="connsiteY4" fmla="*/ 205105 h 1751484"/>
                    <a:gd name="connsiteX0" fmla="*/ 0 w 789108"/>
                    <a:gd name="connsiteY0" fmla="*/ 205105 h 1751484"/>
                    <a:gd name="connsiteX1" fmla="*/ 732791 w 789108"/>
                    <a:gd name="connsiteY1" fmla="*/ 0 h 1751484"/>
                    <a:gd name="connsiteX2" fmla="*/ 783591 w 789108"/>
                    <a:gd name="connsiteY2" fmla="*/ 1621295 h 1751484"/>
                    <a:gd name="connsiteX3" fmla="*/ 64770 w 789108"/>
                    <a:gd name="connsiteY3" fmla="*/ 1679715 h 1751484"/>
                    <a:gd name="connsiteX4" fmla="*/ 0 w 789108"/>
                    <a:gd name="connsiteY4" fmla="*/ 205105 h 1751484"/>
                    <a:gd name="connsiteX0" fmla="*/ 0 w 932333"/>
                    <a:gd name="connsiteY0" fmla="*/ 205105 h 1751484"/>
                    <a:gd name="connsiteX1" fmla="*/ 732791 w 932333"/>
                    <a:gd name="connsiteY1" fmla="*/ 0 h 1751484"/>
                    <a:gd name="connsiteX2" fmla="*/ 783591 w 932333"/>
                    <a:gd name="connsiteY2" fmla="*/ 1621295 h 1751484"/>
                    <a:gd name="connsiteX3" fmla="*/ 64770 w 932333"/>
                    <a:gd name="connsiteY3" fmla="*/ 1679715 h 1751484"/>
                    <a:gd name="connsiteX4" fmla="*/ 0 w 932333"/>
                    <a:gd name="connsiteY4" fmla="*/ 205105 h 1751484"/>
                    <a:gd name="connsiteX0" fmla="*/ 0 w 876394"/>
                    <a:gd name="connsiteY0" fmla="*/ 147955 h 1694334"/>
                    <a:gd name="connsiteX1" fmla="*/ 637541 w 876394"/>
                    <a:gd name="connsiteY1" fmla="*/ 0 h 1694334"/>
                    <a:gd name="connsiteX2" fmla="*/ 783591 w 876394"/>
                    <a:gd name="connsiteY2" fmla="*/ 1564145 h 1694334"/>
                    <a:gd name="connsiteX3" fmla="*/ 64770 w 876394"/>
                    <a:gd name="connsiteY3" fmla="*/ 1622565 h 1694334"/>
                    <a:gd name="connsiteX4" fmla="*/ 0 w 876394"/>
                    <a:gd name="connsiteY4" fmla="*/ 147955 h 1694334"/>
                    <a:gd name="connsiteX0" fmla="*/ 0 w 945800"/>
                    <a:gd name="connsiteY0" fmla="*/ 147955 h 1694334"/>
                    <a:gd name="connsiteX1" fmla="*/ 637541 w 945800"/>
                    <a:gd name="connsiteY1" fmla="*/ 0 h 1694334"/>
                    <a:gd name="connsiteX2" fmla="*/ 783591 w 945800"/>
                    <a:gd name="connsiteY2" fmla="*/ 1564145 h 1694334"/>
                    <a:gd name="connsiteX3" fmla="*/ 64770 w 945800"/>
                    <a:gd name="connsiteY3" fmla="*/ 1622565 h 1694334"/>
                    <a:gd name="connsiteX4" fmla="*/ 0 w 945800"/>
                    <a:gd name="connsiteY4" fmla="*/ 147955 h 1694334"/>
                    <a:gd name="connsiteX0" fmla="*/ 0 w 923512"/>
                    <a:gd name="connsiteY0" fmla="*/ 138430 h 1684809"/>
                    <a:gd name="connsiteX1" fmla="*/ 599441 w 923512"/>
                    <a:gd name="connsiteY1" fmla="*/ 0 h 1684809"/>
                    <a:gd name="connsiteX2" fmla="*/ 783591 w 923512"/>
                    <a:gd name="connsiteY2" fmla="*/ 1554620 h 1684809"/>
                    <a:gd name="connsiteX3" fmla="*/ 64770 w 923512"/>
                    <a:gd name="connsiteY3" fmla="*/ 1613040 h 1684809"/>
                    <a:gd name="connsiteX4" fmla="*/ 0 w 923512"/>
                    <a:gd name="connsiteY4" fmla="*/ 138430 h 1684809"/>
                    <a:gd name="connsiteX0" fmla="*/ 0 w 958746"/>
                    <a:gd name="connsiteY0" fmla="*/ 138430 h 1684809"/>
                    <a:gd name="connsiteX1" fmla="*/ 599441 w 958746"/>
                    <a:gd name="connsiteY1" fmla="*/ 0 h 1684809"/>
                    <a:gd name="connsiteX2" fmla="*/ 783591 w 958746"/>
                    <a:gd name="connsiteY2" fmla="*/ 1554620 h 1684809"/>
                    <a:gd name="connsiteX3" fmla="*/ 64770 w 958746"/>
                    <a:gd name="connsiteY3" fmla="*/ 1613040 h 1684809"/>
                    <a:gd name="connsiteX4" fmla="*/ 0 w 958746"/>
                    <a:gd name="connsiteY4" fmla="*/ 138430 h 1684809"/>
                    <a:gd name="connsiteX0" fmla="*/ 0 w 935191"/>
                    <a:gd name="connsiteY0" fmla="*/ 138430 h 1684809"/>
                    <a:gd name="connsiteX1" fmla="*/ 599441 w 935191"/>
                    <a:gd name="connsiteY1" fmla="*/ 0 h 1684809"/>
                    <a:gd name="connsiteX2" fmla="*/ 783591 w 935191"/>
                    <a:gd name="connsiteY2" fmla="*/ 1554620 h 1684809"/>
                    <a:gd name="connsiteX3" fmla="*/ 64770 w 935191"/>
                    <a:gd name="connsiteY3" fmla="*/ 1613040 h 1684809"/>
                    <a:gd name="connsiteX4" fmla="*/ 0 w 935191"/>
                    <a:gd name="connsiteY4" fmla="*/ 138430 h 1684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191" h="1684809">
                      <a:moveTo>
                        <a:pt x="0" y="138430"/>
                      </a:moveTo>
                      <a:lnTo>
                        <a:pt x="599441" y="0"/>
                      </a:lnTo>
                      <a:cubicBezTo>
                        <a:pt x="1234229" y="649017"/>
                        <a:pt x="771738" y="541748"/>
                        <a:pt x="783591" y="1554620"/>
                      </a:cubicBezTo>
                      <a:cubicBezTo>
                        <a:pt x="476886" y="1744485"/>
                        <a:pt x="264795" y="1692415"/>
                        <a:pt x="64770" y="1613040"/>
                      </a:cubicBezTo>
                      <a:cubicBezTo>
                        <a:pt x="50588" y="987730"/>
                        <a:pt x="581872" y="1121245"/>
                        <a:pt x="0" y="13843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0F3C752B-1E77-1CF9-28D5-885A562F6A7A}"/>
                    </a:ext>
                  </a:extLst>
                </p:cNvPr>
                <p:cNvSpPr/>
                <p:nvPr/>
              </p:nvSpPr>
              <p:spPr>
                <a:xfrm>
                  <a:off x="6969623" y="6125377"/>
                  <a:ext cx="721899" cy="297717"/>
                </a:xfrm>
                <a:custGeom>
                  <a:avLst/>
                  <a:gdLst>
                    <a:gd name="connsiteX0" fmla="*/ 23588 w 721899"/>
                    <a:gd name="connsiteY0" fmla="*/ 0 h 297717"/>
                    <a:gd name="connsiteX1" fmla="*/ 721899 w 721899"/>
                    <a:gd name="connsiteY1" fmla="*/ 0 h 297717"/>
                    <a:gd name="connsiteX2" fmla="*/ 719102 w 721899"/>
                    <a:gd name="connsiteY2" fmla="*/ 167904 h 297717"/>
                    <a:gd name="connsiteX3" fmla="*/ 409621 w 721899"/>
                    <a:gd name="connsiteY3" fmla="*/ 290754 h 297717"/>
                    <a:gd name="connsiteX4" fmla="*/ 324137 w 721899"/>
                    <a:gd name="connsiteY4" fmla="*/ 297717 h 297717"/>
                    <a:gd name="connsiteX5" fmla="*/ 223854 w 721899"/>
                    <a:gd name="connsiteY5" fmla="*/ 290708 h 297717"/>
                    <a:gd name="connsiteX6" fmla="*/ 153852 w 721899"/>
                    <a:gd name="connsiteY6" fmla="*/ 277382 h 297717"/>
                    <a:gd name="connsiteX7" fmla="*/ 281 w 721899"/>
                    <a:gd name="connsiteY7" fmla="*/ 226324 h 297717"/>
                    <a:gd name="connsiteX8" fmla="*/ 17292 w 721899"/>
                    <a:gd name="connsiteY8" fmla="*/ 23740 h 297717"/>
                    <a:gd name="connsiteX9" fmla="*/ 23588 w 721899"/>
                    <a:gd name="connsiteY9" fmla="*/ 0 h 29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1899" h="297717">
                      <a:moveTo>
                        <a:pt x="23588" y="0"/>
                      </a:moveTo>
                      <a:lnTo>
                        <a:pt x="721899" y="0"/>
                      </a:lnTo>
                      <a:lnTo>
                        <a:pt x="719102" y="167904"/>
                      </a:lnTo>
                      <a:cubicBezTo>
                        <a:pt x="604088" y="239104"/>
                        <a:pt x="502378" y="276281"/>
                        <a:pt x="409621" y="290754"/>
                      </a:cubicBezTo>
                      <a:lnTo>
                        <a:pt x="324137" y="297717"/>
                      </a:lnTo>
                      <a:lnTo>
                        <a:pt x="223854" y="290708"/>
                      </a:lnTo>
                      <a:lnTo>
                        <a:pt x="153852" y="277382"/>
                      </a:lnTo>
                      <a:cubicBezTo>
                        <a:pt x="101048" y="264305"/>
                        <a:pt x="50287" y="246168"/>
                        <a:pt x="281" y="226324"/>
                      </a:cubicBezTo>
                      <a:cubicBezTo>
                        <a:pt x="-1492" y="148160"/>
                        <a:pt x="5258" y="81853"/>
                        <a:pt x="17292" y="23740"/>
                      </a:cubicBezTo>
                      <a:lnTo>
                        <a:pt x="23588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DF6173BC-7259-063E-A142-79F639E3C00D}"/>
                  </a:ext>
                </a:extLst>
              </p:cNvPr>
              <p:cNvGrpSpPr/>
              <p:nvPr/>
            </p:nvGrpSpPr>
            <p:grpSpPr>
              <a:xfrm>
                <a:off x="6639444" y="5275294"/>
                <a:ext cx="880812" cy="348219"/>
                <a:chOff x="6639444" y="5275294"/>
                <a:chExt cx="880812" cy="348219"/>
              </a:xfrm>
            </p:grpSpPr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6B78B4CF-8C58-C690-1250-B529078F89CD}"/>
                    </a:ext>
                  </a:extLst>
                </p:cNvPr>
                <p:cNvSpPr/>
                <p:nvPr/>
              </p:nvSpPr>
              <p:spPr>
                <a:xfrm>
                  <a:off x="6639444" y="5491284"/>
                  <a:ext cx="788822" cy="132229"/>
                </a:xfrm>
                <a:custGeom>
                  <a:avLst/>
                  <a:gdLst>
                    <a:gd name="connsiteX0" fmla="*/ 56641 w 753157"/>
                    <a:gd name="connsiteY0" fmla="*/ 0 h 132229"/>
                    <a:gd name="connsiteX1" fmla="*/ 727724 w 753157"/>
                    <a:gd name="connsiteY1" fmla="*/ 0 h 132229"/>
                    <a:gd name="connsiteX2" fmla="*/ 734543 w 753157"/>
                    <a:gd name="connsiteY2" fmla="*/ 40581 h 132229"/>
                    <a:gd name="connsiteX3" fmla="*/ 746300 w 753157"/>
                    <a:gd name="connsiteY3" fmla="*/ 97051 h 132229"/>
                    <a:gd name="connsiteX4" fmla="*/ 753157 w 753157"/>
                    <a:gd name="connsiteY4" fmla="*/ 132229 h 132229"/>
                    <a:gd name="connsiteX5" fmla="*/ 0 w 753157"/>
                    <a:gd name="connsiteY5" fmla="*/ 132229 h 132229"/>
                    <a:gd name="connsiteX6" fmla="*/ 15633 w 753157"/>
                    <a:gd name="connsiteY6" fmla="*/ 96369 h 132229"/>
                    <a:gd name="connsiteX7" fmla="*/ 40636 w 753157"/>
                    <a:gd name="connsiteY7" fmla="*/ 41910 h 132229"/>
                    <a:gd name="connsiteX8" fmla="*/ 56641 w 753157"/>
                    <a:gd name="connsiteY8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157" h="132229">
                      <a:moveTo>
                        <a:pt x="56641" y="0"/>
                      </a:moveTo>
                      <a:lnTo>
                        <a:pt x="727724" y="0"/>
                      </a:lnTo>
                      <a:lnTo>
                        <a:pt x="734543" y="40581"/>
                      </a:lnTo>
                      <a:cubicBezTo>
                        <a:pt x="738312" y="59788"/>
                        <a:pt x="742331" y="78228"/>
                        <a:pt x="746300" y="97051"/>
                      </a:cubicBezTo>
                      <a:lnTo>
                        <a:pt x="753157" y="132229"/>
                      </a:lnTo>
                      <a:lnTo>
                        <a:pt x="0" y="132229"/>
                      </a:lnTo>
                      <a:lnTo>
                        <a:pt x="15633" y="96369"/>
                      </a:lnTo>
                      <a:cubicBezTo>
                        <a:pt x="24076" y="78217"/>
                        <a:pt x="32540" y="60499"/>
                        <a:pt x="40636" y="41910"/>
                      </a:cubicBezTo>
                      <a:lnTo>
                        <a:pt x="56641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686A4E90-EB08-5DB1-8722-7C001C6B3535}"/>
                    </a:ext>
                  </a:extLst>
                </p:cNvPr>
                <p:cNvSpPr/>
                <p:nvPr/>
              </p:nvSpPr>
              <p:spPr>
                <a:xfrm>
                  <a:off x="6731434" y="5275294"/>
                  <a:ext cx="788822" cy="132229"/>
                </a:xfrm>
                <a:custGeom>
                  <a:avLst/>
                  <a:gdLst>
                    <a:gd name="connsiteX0" fmla="*/ 56641 w 753157"/>
                    <a:gd name="connsiteY0" fmla="*/ 0 h 132229"/>
                    <a:gd name="connsiteX1" fmla="*/ 727724 w 753157"/>
                    <a:gd name="connsiteY1" fmla="*/ 0 h 132229"/>
                    <a:gd name="connsiteX2" fmla="*/ 734543 w 753157"/>
                    <a:gd name="connsiteY2" fmla="*/ 40581 h 132229"/>
                    <a:gd name="connsiteX3" fmla="*/ 746300 w 753157"/>
                    <a:gd name="connsiteY3" fmla="*/ 97051 h 132229"/>
                    <a:gd name="connsiteX4" fmla="*/ 753157 w 753157"/>
                    <a:gd name="connsiteY4" fmla="*/ 132229 h 132229"/>
                    <a:gd name="connsiteX5" fmla="*/ 0 w 753157"/>
                    <a:gd name="connsiteY5" fmla="*/ 132229 h 132229"/>
                    <a:gd name="connsiteX6" fmla="*/ 15633 w 753157"/>
                    <a:gd name="connsiteY6" fmla="*/ 96369 h 132229"/>
                    <a:gd name="connsiteX7" fmla="*/ 40636 w 753157"/>
                    <a:gd name="connsiteY7" fmla="*/ 41910 h 132229"/>
                    <a:gd name="connsiteX8" fmla="*/ 56641 w 753157"/>
                    <a:gd name="connsiteY8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157" h="132229">
                      <a:moveTo>
                        <a:pt x="56641" y="0"/>
                      </a:moveTo>
                      <a:lnTo>
                        <a:pt x="727724" y="0"/>
                      </a:lnTo>
                      <a:lnTo>
                        <a:pt x="734543" y="40581"/>
                      </a:lnTo>
                      <a:cubicBezTo>
                        <a:pt x="738312" y="59788"/>
                        <a:pt x="742331" y="78228"/>
                        <a:pt x="746300" y="97051"/>
                      </a:cubicBezTo>
                      <a:lnTo>
                        <a:pt x="753157" y="132229"/>
                      </a:lnTo>
                      <a:lnTo>
                        <a:pt x="0" y="132229"/>
                      </a:lnTo>
                      <a:lnTo>
                        <a:pt x="15633" y="96369"/>
                      </a:lnTo>
                      <a:cubicBezTo>
                        <a:pt x="24076" y="78217"/>
                        <a:pt x="32540" y="60499"/>
                        <a:pt x="40636" y="41910"/>
                      </a:cubicBezTo>
                      <a:lnTo>
                        <a:pt x="56641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5EF54CDD-19FB-8DC3-4E6F-B40B5AB20DBB}"/>
                </a:ext>
              </a:extLst>
            </p:cNvPr>
            <p:cNvGrpSpPr/>
            <p:nvPr/>
          </p:nvGrpSpPr>
          <p:grpSpPr>
            <a:xfrm>
              <a:off x="4796574" y="3911951"/>
              <a:ext cx="1058230" cy="2525959"/>
              <a:chOff x="4796574" y="3911951"/>
              <a:chExt cx="1058230" cy="2525959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FF7451E-F80B-BA31-DCF7-A89E40044C7A}"/>
                  </a:ext>
                </a:extLst>
              </p:cNvPr>
              <p:cNvGrpSpPr/>
              <p:nvPr/>
            </p:nvGrpSpPr>
            <p:grpSpPr>
              <a:xfrm>
                <a:off x="4796574" y="3911951"/>
                <a:ext cx="1058230" cy="2525959"/>
                <a:chOff x="5395910" y="4023360"/>
                <a:chExt cx="1058230" cy="2525959"/>
              </a:xfrm>
            </p:grpSpPr>
            <p:sp>
              <p:nvSpPr>
                <p:cNvPr id="251" name="Rectangle 14">
                  <a:extLst>
                    <a:ext uri="{FF2B5EF4-FFF2-40B4-BE49-F238E27FC236}">
                      <a16:creationId xmlns:a16="http://schemas.microsoft.com/office/drawing/2014/main" id="{7A63AB79-9C0A-016B-89B5-6A876F58042D}"/>
                    </a:ext>
                  </a:extLst>
                </p:cNvPr>
                <p:cNvSpPr/>
                <p:nvPr/>
              </p:nvSpPr>
              <p:spPr>
                <a:xfrm>
                  <a:off x="5396645" y="4023360"/>
                  <a:ext cx="1057495" cy="252595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068706"/>
                    <a:gd name="connsiteY0" fmla="*/ 0 h 2655499"/>
                    <a:gd name="connsiteX1" fmla="*/ 1068706 w 1068706"/>
                    <a:gd name="connsiteY1" fmla="*/ 129540 h 2655499"/>
                    <a:gd name="connsiteX2" fmla="*/ 837566 w 1068706"/>
                    <a:gd name="connsiteY2" fmla="*/ 2596655 h 2655499"/>
                    <a:gd name="connsiteX3" fmla="*/ 12065 w 1068706"/>
                    <a:gd name="connsiteY3" fmla="*/ 2609355 h 2655499"/>
                    <a:gd name="connsiteX4" fmla="*/ 0 w 1068706"/>
                    <a:gd name="connsiteY4" fmla="*/ 0 h 2655499"/>
                    <a:gd name="connsiteX0" fmla="*/ 36179 w 1057260"/>
                    <a:gd name="connsiteY0" fmla="*/ 127635 h 2525959"/>
                    <a:gd name="connsiteX1" fmla="*/ 1057260 w 1057260"/>
                    <a:gd name="connsiteY1" fmla="*/ 0 h 2525959"/>
                    <a:gd name="connsiteX2" fmla="*/ 826120 w 1057260"/>
                    <a:gd name="connsiteY2" fmla="*/ 2467115 h 2525959"/>
                    <a:gd name="connsiteX3" fmla="*/ 619 w 1057260"/>
                    <a:gd name="connsiteY3" fmla="*/ 2479815 h 2525959"/>
                    <a:gd name="connsiteX4" fmla="*/ 36179 w 1057260"/>
                    <a:gd name="connsiteY4" fmla="*/ 127635 h 2525959"/>
                    <a:gd name="connsiteX0" fmla="*/ 36266 w 1057347"/>
                    <a:gd name="connsiteY0" fmla="*/ 127635 h 2525959"/>
                    <a:gd name="connsiteX1" fmla="*/ 1057347 w 1057347"/>
                    <a:gd name="connsiteY1" fmla="*/ 0 h 2525959"/>
                    <a:gd name="connsiteX2" fmla="*/ 826207 w 1057347"/>
                    <a:gd name="connsiteY2" fmla="*/ 2467115 h 2525959"/>
                    <a:gd name="connsiteX3" fmla="*/ 706 w 1057347"/>
                    <a:gd name="connsiteY3" fmla="*/ 2479815 h 2525959"/>
                    <a:gd name="connsiteX4" fmla="*/ 36266 w 1057347"/>
                    <a:gd name="connsiteY4" fmla="*/ 127635 h 2525959"/>
                    <a:gd name="connsiteX0" fmla="*/ 226596 w 1057177"/>
                    <a:gd name="connsiteY0" fmla="*/ 184785 h 2525959"/>
                    <a:gd name="connsiteX1" fmla="*/ 1057177 w 1057177"/>
                    <a:gd name="connsiteY1" fmla="*/ 0 h 2525959"/>
                    <a:gd name="connsiteX2" fmla="*/ 826037 w 1057177"/>
                    <a:gd name="connsiteY2" fmla="*/ 2467115 h 2525959"/>
                    <a:gd name="connsiteX3" fmla="*/ 536 w 1057177"/>
                    <a:gd name="connsiteY3" fmla="*/ 2479815 h 2525959"/>
                    <a:gd name="connsiteX4" fmla="*/ 226596 w 1057177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7495" h="2525959">
                      <a:moveTo>
                        <a:pt x="226914" y="184785"/>
                      </a:moveTo>
                      <a:lnTo>
                        <a:pt x="1057495" y="0"/>
                      </a:lnTo>
                      <a:cubicBezTo>
                        <a:pt x="558808" y="2392092"/>
                        <a:pt x="890702" y="1644743"/>
                        <a:pt x="826355" y="2467115"/>
                      </a:cubicBezTo>
                      <a:cubicBezTo>
                        <a:pt x="521555" y="2556015"/>
                        <a:pt x="229454" y="2530615"/>
                        <a:pt x="854" y="2479815"/>
                      </a:cubicBezTo>
                      <a:cubicBezTo>
                        <a:pt x="-22853" y="1597330"/>
                        <a:pt x="456361" y="2135975"/>
                        <a:pt x="226914" y="184785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6385D39D-1B3E-20CA-4CB5-951BA68F58EC}"/>
                    </a:ext>
                  </a:extLst>
                </p:cNvPr>
                <p:cNvSpPr/>
                <p:nvPr/>
              </p:nvSpPr>
              <p:spPr>
                <a:xfrm>
                  <a:off x="5395910" y="6247891"/>
                  <a:ext cx="834304" cy="298093"/>
                </a:xfrm>
                <a:custGeom>
                  <a:avLst/>
                  <a:gdLst>
                    <a:gd name="connsiteX0" fmla="*/ 11730 w 834304"/>
                    <a:gd name="connsiteY0" fmla="*/ 0 h 298093"/>
                    <a:gd name="connsiteX1" fmla="*/ 834304 w 834304"/>
                    <a:gd name="connsiteY1" fmla="*/ 0 h 298093"/>
                    <a:gd name="connsiteX2" fmla="*/ 834083 w 834304"/>
                    <a:gd name="connsiteY2" fmla="*/ 102300 h 298093"/>
                    <a:gd name="connsiteX3" fmla="*/ 826362 w 834304"/>
                    <a:gd name="connsiteY3" fmla="*/ 239249 h 298093"/>
                    <a:gd name="connsiteX4" fmla="*/ 861 w 834304"/>
                    <a:gd name="connsiteY4" fmla="*/ 251949 h 298093"/>
                    <a:gd name="connsiteX5" fmla="*/ 6142 w 834304"/>
                    <a:gd name="connsiteY5" fmla="*/ 46357 h 298093"/>
                    <a:gd name="connsiteX6" fmla="*/ 11730 w 834304"/>
                    <a:gd name="connsiteY6" fmla="*/ 0 h 298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4304" h="298093">
                      <a:moveTo>
                        <a:pt x="11730" y="0"/>
                      </a:moveTo>
                      <a:lnTo>
                        <a:pt x="834304" y="0"/>
                      </a:lnTo>
                      <a:lnTo>
                        <a:pt x="834083" y="102300"/>
                      </a:lnTo>
                      <a:cubicBezTo>
                        <a:pt x="832858" y="142584"/>
                        <a:pt x="830384" y="187851"/>
                        <a:pt x="826362" y="239249"/>
                      </a:cubicBezTo>
                      <a:cubicBezTo>
                        <a:pt x="521562" y="328149"/>
                        <a:pt x="229461" y="302749"/>
                        <a:pt x="861" y="251949"/>
                      </a:cubicBezTo>
                      <a:cubicBezTo>
                        <a:pt x="-1361" y="169216"/>
                        <a:pt x="836" y="102155"/>
                        <a:pt x="6142" y="46357"/>
                      </a:cubicBezTo>
                      <a:lnTo>
                        <a:pt x="1173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D2246197-B618-0DB7-1C85-4BF7501273F0}"/>
                  </a:ext>
                </a:extLst>
              </p:cNvPr>
              <p:cNvGrpSpPr/>
              <p:nvPr/>
            </p:nvGrpSpPr>
            <p:grpSpPr>
              <a:xfrm>
                <a:off x="4898987" y="5216929"/>
                <a:ext cx="812527" cy="709859"/>
                <a:chOff x="4898987" y="5216929"/>
                <a:chExt cx="812527" cy="709859"/>
              </a:xfrm>
            </p:grpSpPr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02C036E2-91A1-2538-D290-CD413D587320}"/>
                    </a:ext>
                  </a:extLst>
                </p:cNvPr>
                <p:cNvSpPr/>
                <p:nvPr/>
              </p:nvSpPr>
              <p:spPr>
                <a:xfrm rot="1015439">
                  <a:off x="5024366" y="5515969"/>
                  <a:ext cx="643637" cy="160428"/>
                </a:xfrm>
                <a:custGeom>
                  <a:avLst/>
                  <a:gdLst>
                    <a:gd name="connsiteX0" fmla="*/ 0 w 667444"/>
                    <a:gd name="connsiteY0" fmla="*/ 0 h 132229"/>
                    <a:gd name="connsiteX1" fmla="*/ 667444 w 667444"/>
                    <a:gd name="connsiteY1" fmla="*/ 0 h 132229"/>
                    <a:gd name="connsiteX2" fmla="*/ 666772 w 667444"/>
                    <a:gd name="connsiteY2" fmla="*/ 4928 h 132229"/>
                    <a:gd name="connsiteX3" fmla="*/ 656108 w 667444"/>
                    <a:gd name="connsiteY3" fmla="*/ 93378 h 132229"/>
                    <a:gd name="connsiteX4" fmla="*/ 652135 w 667444"/>
                    <a:gd name="connsiteY4" fmla="*/ 132229 h 132229"/>
                    <a:gd name="connsiteX5" fmla="*/ 11938 w 667444"/>
                    <a:gd name="connsiteY5" fmla="*/ 132229 h 132229"/>
                    <a:gd name="connsiteX6" fmla="*/ 7810 w 667444"/>
                    <a:gd name="connsiteY6" fmla="*/ 76638 h 132229"/>
                    <a:gd name="connsiteX7" fmla="*/ 0 w 667444"/>
                    <a:gd name="connsiteY7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444" h="132229">
                      <a:moveTo>
                        <a:pt x="0" y="0"/>
                      </a:moveTo>
                      <a:lnTo>
                        <a:pt x="667444" y="0"/>
                      </a:lnTo>
                      <a:lnTo>
                        <a:pt x="666772" y="4928"/>
                      </a:lnTo>
                      <a:cubicBezTo>
                        <a:pt x="662756" y="36136"/>
                        <a:pt x="659213" y="65571"/>
                        <a:pt x="656108" y="93378"/>
                      </a:cubicBezTo>
                      <a:lnTo>
                        <a:pt x="652135" y="132229"/>
                      </a:lnTo>
                      <a:lnTo>
                        <a:pt x="11938" y="132229"/>
                      </a:lnTo>
                      <a:lnTo>
                        <a:pt x="7810" y="766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6A422585-1373-0D3F-10B6-F004B6198456}"/>
                    </a:ext>
                  </a:extLst>
                </p:cNvPr>
                <p:cNvSpPr/>
                <p:nvPr/>
              </p:nvSpPr>
              <p:spPr>
                <a:xfrm rot="648313">
                  <a:off x="5067877" y="5216929"/>
                  <a:ext cx="643637" cy="160428"/>
                </a:xfrm>
                <a:custGeom>
                  <a:avLst/>
                  <a:gdLst>
                    <a:gd name="connsiteX0" fmla="*/ 0 w 667444"/>
                    <a:gd name="connsiteY0" fmla="*/ 0 h 132229"/>
                    <a:gd name="connsiteX1" fmla="*/ 667444 w 667444"/>
                    <a:gd name="connsiteY1" fmla="*/ 0 h 132229"/>
                    <a:gd name="connsiteX2" fmla="*/ 666772 w 667444"/>
                    <a:gd name="connsiteY2" fmla="*/ 4928 h 132229"/>
                    <a:gd name="connsiteX3" fmla="*/ 656108 w 667444"/>
                    <a:gd name="connsiteY3" fmla="*/ 93378 h 132229"/>
                    <a:gd name="connsiteX4" fmla="*/ 652135 w 667444"/>
                    <a:gd name="connsiteY4" fmla="*/ 132229 h 132229"/>
                    <a:gd name="connsiteX5" fmla="*/ 11938 w 667444"/>
                    <a:gd name="connsiteY5" fmla="*/ 132229 h 132229"/>
                    <a:gd name="connsiteX6" fmla="*/ 7810 w 667444"/>
                    <a:gd name="connsiteY6" fmla="*/ 76638 h 132229"/>
                    <a:gd name="connsiteX7" fmla="*/ 0 w 667444"/>
                    <a:gd name="connsiteY7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444" h="132229">
                      <a:moveTo>
                        <a:pt x="0" y="0"/>
                      </a:moveTo>
                      <a:lnTo>
                        <a:pt x="667444" y="0"/>
                      </a:lnTo>
                      <a:lnTo>
                        <a:pt x="666772" y="4928"/>
                      </a:lnTo>
                      <a:cubicBezTo>
                        <a:pt x="662756" y="36136"/>
                        <a:pt x="659213" y="65571"/>
                        <a:pt x="656108" y="93378"/>
                      </a:cubicBezTo>
                      <a:lnTo>
                        <a:pt x="652135" y="132229"/>
                      </a:lnTo>
                      <a:lnTo>
                        <a:pt x="11938" y="132229"/>
                      </a:lnTo>
                      <a:lnTo>
                        <a:pt x="7810" y="766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32521477-7DAF-8A21-F171-FD722B53148E}"/>
                    </a:ext>
                  </a:extLst>
                </p:cNvPr>
                <p:cNvSpPr/>
                <p:nvPr/>
              </p:nvSpPr>
              <p:spPr>
                <a:xfrm rot="736682">
                  <a:off x="4898987" y="5794559"/>
                  <a:ext cx="643637" cy="132229"/>
                </a:xfrm>
                <a:custGeom>
                  <a:avLst/>
                  <a:gdLst>
                    <a:gd name="connsiteX0" fmla="*/ 21921 w 651591"/>
                    <a:gd name="connsiteY0" fmla="*/ 0 h 132229"/>
                    <a:gd name="connsiteX1" fmla="*/ 645255 w 651591"/>
                    <a:gd name="connsiteY1" fmla="*/ 0 h 132229"/>
                    <a:gd name="connsiteX2" fmla="*/ 646998 w 651591"/>
                    <a:gd name="connsiteY2" fmla="*/ 84400 h 132229"/>
                    <a:gd name="connsiteX3" fmla="*/ 651591 w 651591"/>
                    <a:gd name="connsiteY3" fmla="*/ 132229 h 132229"/>
                    <a:gd name="connsiteX4" fmla="*/ 0 w 651591"/>
                    <a:gd name="connsiteY4" fmla="*/ 132229 h 132229"/>
                    <a:gd name="connsiteX5" fmla="*/ 11362 w 651591"/>
                    <a:gd name="connsiteY5" fmla="*/ 86940 h 132229"/>
                    <a:gd name="connsiteX6" fmla="*/ 21921 w 651591"/>
                    <a:gd name="connsiteY6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591" h="132229">
                      <a:moveTo>
                        <a:pt x="21921" y="0"/>
                      </a:moveTo>
                      <a:lnTo>
                        <a:pt x="645255" y="0"/>
                      </a:lnTo>
                      <a:lnTo>
                        <a:pt x="646998" y="84400"/>
                      </a:lnTo>
                      <a:lnTo>
                        <a:pt x="651591" y="132229"/>
                      </a:lnTo>
                      <a:lnTo>
                        <a:pt x="0" y="132229"/>
                      </a:lnTo>
                      <a:lnTo>
                        <a:pt x="11362" y="86940"/>
                      </a:lnTo>
                      <a:lnTo>
                        <a:pt x="21921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01" name="Rectangle 10">
              <a:extLst>
                <a:ext uri="{FF2B5EF4-FFF2-40B4-BE49-F238E27FC236}">
                  <a16:creationId xmlns:a16="http://schemas.microsoft.com/office/drawing/2014/main" id="{E37FBFD9-55C4-53EE-EBD8-4009565F478E}"/>
                </a:ext>
              </a:extLst>
            </p:cNvPr>
            <p:cNvSpPr/>
            <p:nvPr/>
          </p:nvSpPr>
          <p:spPr>
            <a:xfrm rot="750245">
              <a:off x="4662202" y="-88307"/>
              <a:ext cx="1327705" cy="1882602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705" h="1882602">
                  <a:moveTo>
                    <a:pt x="462742" y="0"/>
                  </a:moveTo>
                  <a:cubicBezTo>
                    <a:pt x="1734797" y="123458"/>
                    <a:pt x="1324468" y="1457285"/>
                    <a:pt x="976134" y="1882602"/>
                  </a:cubicBezTo>
                  <a:lnTo>
                    <a:pt x="395109" y="1882602"/>
                  </a:lnTo>
                  <a:cubicBezTo>
                    <a:pt x="-122245" y="1668405"/>
                    <a:pt x="-163555" y="478085"/>
                    <a:pt x="4627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30">
              <a:extLst>
                <a:ext uri="{FF2B5EF4-FFF2-40B4-BE49-F238E27FC236}">
                  <a16:creationId xmlns:a16="http://schemas.microsoft.com/office/drawing/2014/main" id="{76C1FBEB-6FBA-1BC4-E5F2-3B541EB78092}"/>
                </a:ext>
              </a:extLst>
            </p:cNvPr>
            <p:cNvSpPr/>
            <p:nvPr/>
          </p:nvSpPr>
          <p:spPr>
            <a:xfrm rot="10080337">
              <a:off x="6554678" y="1682658"/>
              <a:ext cx="695051" cy="76196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734" h="603303">
                  <a:moveTo>
                    <a:pt x="147463" y="0"/>
                  </a:moveTo>
                  <a:lnTo>
                    <a:pt x="1033734" y="112797"/>
                  </a:lnTo>
                  <a:lnTo>
                    <a:pt x="971264" y="603303"/>
                  </a:lnTo>
                  <a:lnTo>
                    <a:pt x="-1" y="596882"/>
                  </a:lnTo>
                  <a:lnTo>
                    <a:pt x="14746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30">
              <a:extLst>
                <a:ext uri="{FF2B5EF4-FFF2-40B4-BE49-F238E27FC236}">
                  <a16:creationId xmlns:a16="http://schemas.microsoft.com/office/drawing/2014/main" id="{9C9124D0-E104-42F4-EE8E-20263F1DE13E}"/>
                </a:ext>
              </a:extLst>
            </p:cNvPr>
            <p:cNvSpPr/>
            <p:nvPr/>
          </p:nvSpPr>
          <p:spPr>
            <a:xfrm rot="10800000">
              <a:off x="6541460" y="2405620"/>
              <a:ext cx="515891" cy="4426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  <a:gd name="connsiteX0" fmla="*/ 147463 w 1033734"/>
                <a:gd name="connsiteY0" fmla="*/ 0 h 596883"/>
                <a:gd name="connsiteX1" fmla="*/ 1033734 w 1033734"/>
                <a:gd name="connsiteY1" fmla="*/ 112797 h 596883"/>
                <a:gd name="connsiteX2" fmla="*/ 986533 w 1033734"/>
                <a:gd name="connsiteY2" fmla="*/ 546820 h 596883"/>
                <a:gd name="connsiteX3" fmla="*/ -1 w 1033734"/>
                <a:gd name="connsiteY3" fmla="*/ 596882 h 596883"/>
                <a:gd name="connsiteX4" fmla="*/ 147463 w 1033734"/>
                <a:gd name="connsiteY4" fmla="*/ 0 h 596883"/>
                <a:gd name="connsiteX0" fmla="*/ 147463 w 1033734"/>
                <a:gd name="connsiteY0" fmla="*/ 0 h 546820"/>
                <a:gd name="connsiteX1" fmla="*/ 1033734 w 1033734"/>
                <a:gd name="connsiteY1" fmla="*/ 112797 h 546820"/>
                <a:gd name="connsiteX2" fmla="*/ 986533 w 1033734"/>
                <a:gd name="connsiteY2" fmla="*/ 546820 h 546820"/>
                <a:gd name="connsiteX3" fmla="*/ 0 w 1033734"/>
                <a:gd name="connsiteY3" fmla="*/ 314464 h 546820"/>
                <a:gd name="connsiteX4" fmla="*/ 147463 w 1033734"/>
                <a:gd name="connsiteY4" fmla="*/ 0 h 54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734" h="546820">
                  <a:moveTo>
                    <a:pt x="147463" y="0"/>
                  </a:moveTo>
                  <a:lnTo>
                    <a:pt x="1033734" y="112797"/>
                  </a:lnTo>
                  <a:lnTo>
                    <a:pt x="986533" y="546820"/>
                  </a:lnTo>
                  <a:lnTo>
                    <a:pt x="0" y="314464"/>
                  </a:lnTo>
                  <a:lnTo>
                    <a:pt x="14746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30">
              <a:extLst>
                <a:ext uri="{FF2B5EF4-FFF2-40B4-BE49-F238E27FC236}">
                  <a16:creationId xmlns:a16="http://schemas.microsoft.com/office/drawing/2014/main" id="{4451DA16-D721-F634-D07A-38D6905B0D4A}"/>
                </a:ext>
              </a:extLst>
            </p:cNvPr>
            <p:cNvSpPr/>
            <p:nvPr/>
          </p:nvSpPr>
          <p:spPr>
            <a:xfrm rot="11662175">
              <a:off x="6484999" y="2785072"/>
              <a:ext cx="378045" cy="462226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  <a:gd name="connsiteX0" fmla="*/ 147463 w 1033734"/>
                <a:gd name="connsiteY0" fmla="*/ 0 h 596883"/>
                <a:gd name="connsiteX1" fmla="*/ 1033734 w 1033734"/>
                <a:gd name="connsiteY1" fmla="*/ 112797 h 596883"/>
                <a:gd name="connsiteX2" fmla="*/ 986533 w 1033734"/>
                <a:gd name="connsiteY2" fmla="*/ 546820 h 596883"/>
                <a:gd name="connsiteX3" fmla="*/ -1 w 1033734"/>
                <a:gd name="connsiteY3" fmla="*/ 596882 h 596883"/>
                <a:gd name="connsiteX4" fmla="*/ 147463 w 1033734"/>
                <a:gd name="connsiteY4" fmla="*/ 0 h 596883"/>
                <a:gd name="connsiteX0" fmla="*/ 147463 w 1033734"/>
                <a:gd name="connsiteY0" fmla="*/ 0 h 546820"/>
                <a:gd name="connsiteX1" fmla="*/ 1033734 w 1033734"/>
                <a:gd name="connsiteY1" fmla="*/ 112797 h 546820"/>
                <a:gd name="connsiteX2" fmla="*/ 986533 w 1033734"/>
                <a:gd name="connsiteY2" fmla="*/ 546820 h 546820"/>
                <a:gd name="connsiteX3" fmla="*/ 0 w 1033734"/>
                <a:gd name="connsiteY3" fmla="*/ 314464 h 546820"/>
                <a:gd name="connsiteX4" fmla="*/ 147463 w 1033734"/>
                <a:gd name="connsiteY4" fmla="*/ 0 h 546820"/>
                <a:gd name="connsiteX0" fmla="*/ 315030 w 1033734"/>
                <a:gd name="connsiteY0" fmla="*/ 0 h 488590"/>
                <a:gd name="connsiteX1" fmla="*/ 1033734 w 1033734"/>
                <a:gd name="connsiteY1" fmla="*/ 54567 h 488590"/>
                <a:gd name="connsiteX2" fmla="*/ 986533 w 1033734"/>
                <a:gd name="connsiteY2" fmla="*/ 488590 h 488590"/>
                <a:gd name="connsiteX3" fmla="*/ 0 w 1033734"/>
                <a:gd name="connsiteY3" fmla="*/ 256234 h 488590"/>
                <a:gd name="connsiteX4" fmla="*/ 315030 w 1033734"/>
                <a:gd name="connsiteY4" fmla="*/ 0 h 488590"/>
                <a:gd name="connsiteX0" fmla="*/ 314530 w 1033234"/>
                <a:gd name="connsiteY0" fmla="*/ 0 h 488590"/>
                <a:gd name="connsiteX1" fmla="*/ 1033234 w 1033234"/>
                <a:gd name="connsiteY1" fmla="*/ 54567 h 488590"/>
                <a:gd name="connsiteX2" fmla="*/ 986033 w 1033234"/>
                <a:gd name="connsiteY2" fmla="*/ 488590 h 488590"/>
                <a:gd name="connsiteX3" fmla="*/ -1 w 1033234"/>
                <a:gd name="connsiteY3" fmla="*/ 289445 h 488590"/>
                <a:gd name="connsiteX4" fmla="*/ 314530 w 1033234"/>
                <a:gd name="connsiteY4" fmla="*/ 0 h 4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234" h="488590">
                  <a:moveTo>
                    <a:pt x="314530" y="0"/>
                  </a:moveTo>
                  <a:lnTo>
                    <a:pt x="1033234" y="54567"/>
                  </a:lnTo>
                  <a:lnTo>
                    <a:pt x="986033" y="488590"/>
                  </a:lnTo>
                  <a:lnTo>
                    <a:pt x="-1" y="289445"/>
                  </a:lnTo>
                  <a:lnTo>
                    <a:pt x="31453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30">
              <a:extLst>
                <a:ext uri="{FF2B5EF4-FFF2-40B4-BE49-F238E27FC236}">
                  <a16:creationId xmlns:a16="http://schemas.microsoft.com/office/drawing/2014/main" id="{37672455-E2FE-BD96-0384-EAB774785E54}"/>
                </a:ext>
              </a:extLst>
            </p:cNvPr>
            <p:cNvSpPr/>
            <p:nvPr/>
          </p:nvSpPr>
          <p:spPr>
            <a:xfrm rot="12177828">
              <a:off x="6193116" y="3145821"/>
              <a:ext cx="381851" cy="392065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  <a:gd name="connsiteX0" fmla="*/ 147463 w 1033734"/>
                <a:gd name="connsiteY0" fmla="*/ 0 h 596883"/>
                <a:gd name="connsiteX1" fmla="*/ 1033734 w 1033734"/>
                <a:gd name="connsiteY1" fmla="*/ 112797 h 596883"/>
                <a:gd name="connsiteX2" fmla="*/ 986533 w 1033734"/>
                <a:gd name="connsiteY2" fmla="*/ 546820 h 596883"/>
                <a:gd name="connsiteX3" fmla="*/ -1 w 1033734"/>
                <a:gd name="connsiteY3" fmla="*/ 596882 h 596883"/>
                <a:gd name="connsiteX4" fmla="*/ 147463 w 1033734"/>
                <a:gd name="connsiteY4" fmla="*/ 0 h 596883"/>
                <a:gd name="connsiteX0" fmla="*/ 147463 w 1033734"/>
                <a:gd name="connsiteY0" fmla="*/ 0 h 546820"/>
                <a:gd name="connsiteX1" fmla="*/ 1033734 w 1033734"/>
                <a:gd name="connsiteY1" fmla="*/ 112797 h 546820"/>
                <a:gd name="connsiteX2" fmla="*/ 986533 w 1033734"/>
                <a:gd name="connsiteY2" fmla="*/ 546820 h 546820"/>
                <a:gd name="connsiteX3" fmla="*/ 0 w 1033734"/>
                <a:gd name="connsiteY3" fmla="*/ 314464 h 546820"/>
                <a:gd name="connsiteX4" fmla="*/ 147463 w 1033734"/>
                <a:gd name="connsiteY4" fmla="*/ 0 h 546820"/>
                <a:gd name="connsiteX0" fmla="*/ 315030 w 1033734"/>
                <a:gd name="connsiteY0" fmla="*/ 0 h 488590"/>
                <a:gd name="connsiteX1" fmla="*/ 1033734 w 1033734"/>
                <a:gd name="connsiteY1" fmla="*/ 54567 h 488590"/>
                <a:gd name="connsiteX2" fmla="*/ 986533 w 1033734"/>
                <a:gd name="connsiteY2" fmla="*/ 488590 h 488590"/>
                <a:gd name="connsiteX3" fmla="*/ 0 w 1033734"/>
                <a:gd name="connsiteY3" fmla="*/ 256234 h 488590"/>
                <a:gd name="connsiteX4" fmla="*/ 315030 w 1033734"/>
                <a:gd name="connsiteY4" fmla="*/ 0 h 488590"/>
                <a:gd name="connsiteX0" fmla="*/ 314530 w 1033234"/>
                <a:gd name="connsiteY0" fmla="*/ 0 h 488590"/>
                <a:gd name="connsiteX1" fmla="*/ 1033234 w 1033234"/>
                <a:gd name="connsiteY1" fmla="*/ 54567 h 488590"/>
                <a:gd name="connsiteX2" fmla="*/ 986033 w 1033234"/>
                <a:gd name="connsiteY2" fmla="*/ 488590 h 488590"/>
                <a:gd name="connsiteX3" fmla="*/ -1 w 1033234"/>
                <a:gd name="connsiteY3" fmla="*/ 289445 h 488590"/>
                <a:gd name="connsiteX4" fmla="*/ 314530 w 1033234"/>
                <a:gd name="connsiteY4" fmla="*/ 0 h 488590"/>
                <a:gd name="connsiteX0" fmla="*/ 314530 w 1033234"/>
                <a:gd name="connsiteY0" fmla="*/ 0 h 414427"/>
                <a:gd name="connsiteX1" fmla="*/ 1033234 w 1033234"/>
                <a:gd name="connsiteY1" fmla="*/ 54567 h 414427"/>
                <a:gd name="connsiteX2" fmla="*/ 904782 w 1033234"/>
                <a:gd name="connsiteY2" fmla="*/ 414427 h 414427"/>
                <a:gd name="connsiteX3" fmla="*/ -1 w 1033234"/>
                <a:gd name="connsiteY3" fmla="*/ 289445 h 414427"/>
                <a:gd name="connsiteX4" fmla="*/ 314530 w 1033234"/>
                <a:gd name="connsiteY4" fmla="*/ 0 h 414427"/>
                <a:gd name="connsiteX0" fmla="*/ 314530 w 1270819"/>
                <a:gd name="connsiteY0" fmla="*/ 0 h 414427"/>
                <a:gd name="connsiteX1" fmla="*/ 1270819 w 1270819"/>
                <a:gd name="connsiteY1" fmla="*/ 85615 h 414427"/>
                <a:gd name="connsiteX2" fmla="*/ 904782 w 1270819"/>
                <a:gd name="connsiteY2" fmla="*/ 414427 h 414427"/>
                <a:gd name="connsiteX3" fmla="*/ -1 w 1270819"/>
                <a:gd name="connsiteY3" fmla="*/ 289445 h 414427"/>
                <a:gd name="connsiteX4" fmla="*/ 314530 w 1270819"/>
                <a:gd name="connsiteY4" fmla="*/ 0 h 414427"/>
                <a:gd name="connsiteX0" fmla="*/ 87347 w 1043636"/>
                <a:gd name="connsiteY0" fmla="*/ 0 h 414427"/>
                <a:gd name="connsiteX1" fmla="*/ 1043636 w 1043636"/>
                <a:gd name="connsiteY1" fmla="*/ 85615 h 414427"/>
                <a:gd name="connsiteX2" fmla="*/ 677599 w 1043636"/>
                <a:gd name="connsiteY2" fmla="*/ 414427 h 414427"/>
                <a:gd name="connsiteX3" fmla="*/ -1 w 1043636"/>
                <a:gd name="connsiteY3" fmla="*/ 269710 h 414427"/>
                <a:gd name="connsiteX4" fmla="*/ 87347 w 1043636"/>
                <a:gd name="connsiteY4" fmla="*/ 0 h 41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636" h="414427">
                  <a:moveTo>
                    <a:pt x="87347" y="0"/>
                  </a:moveTo>
                  <a:lnTo>
                    <a:pt x="1043636" y="85615"/>
                  </a:lnTo>
                  <a:lnTo>
                    <a:pt x="677599" y="414427"/>
                  </a:lnTo>
                  <a:lnTo>
                    <a:pt x="-1" y="269710"/>
                  </a:lnTo>
                  <a:lnTo>
                    <a:pt x="87347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13">
              <a:extLst>
                <a:ext uri="{FF2B5EF4-FFF2-40B4-BE49-F238E27FC236}">
                  <a16:creationId xmlns:a16="http://schemas.microsoft.com/office/drawing/2014/main" id="{14A8BCD1-C2A2-0AB9-4311-5B307F3C0355}"/>
                </a:ext>
              </a:extLst>
            </p:cNvPr>
            <p:cNvSpPr/>
            <p:nvPr/>
          </p:nvSpPr>
          <p:spPr>
            <a:xfrm>
              <a:off x="7646340" y="3682436"/>
              <a:ext cx="798995" cy="1408677"/>
            </a:xfrm>
            <a:custGeom>
              <a:avLst/>
              <a:gdLst>
                <a:gd name="connsiteX0" fmla="*/ 0 w 247981"/>
                <a:gd name="connsiteY0" fmla="*/ 0 h 247255"/>
                <a:gd name="connsiteX1" fmla="*/ 247981 w 247981"/>
                <a:gd name="connsiteY1" fmla="*/ 0 h 247255"/>
                <a:gd name="connsiteX2" fmla="*/ 247981 w 247981"/>
                <a:gd name="connsiteY2" fmla="*/ 247255 h 247255"/>
                <a:gd name="connsiteX3" fmla="*/ 0 w 247981"/>
                <a:gd name="connsiteY3" fmla="*/ 247255 h 247255"/>
                <a:gd name="connsiteX4" fmla="*/ 0 w 247981"/>
                <a:gd name="connsiteY4" fmla="*/ 0 h 247255"/>
                <a:gd name="connsiteX0" fmla="*/ 0 w 324181"/>
                <a:gd name="connsiteY0" fmla="*/ 0 h 437755"/>
                <a:gd name="connsiteX1" fmla="*/ 247981 w 324181"/>
                <a:gd name="connsiteY1" fmla="*/ 0 h 437755"/>
                <a:gd name="connsiteX2" fmla="*/ 324181 w 324181"/>
                <a:gd name="connsiteY2" fmla="*/ 437755 h 437755"/>
                <a:gd name="connsiteX3" fmla="*/ 0 w 324181"/>
                <a:gd name="connsiteY3" fmla="*/ 247255 h 437755"/>
                <a:gd name="connsiteX4" fmla="*/ 0 w 324181"/>
                <a:gd name="connsiteY4" fmla="*/ 0 h 437755"/>
                <a:gd name="connsiteX0" fmla="*/ 0 w 392761"/>
                <a:gd name="connsiteY0" fmla="*/ 0 h 437755"/>
                <a:gd name="connsiteX1" fmla="*/ 392761 w 392761"/>
                <a:gd name="connsiteY1" fmla="*/ 312420 h 437755"/>
                <a:gd name="connsiteX2" fmla="*/ 324181 w 392761"/>
                <a:gd name="connsiteY2" fmla="*/ 437755 h 437755"/>
                <a:gd name="connsiteX3" fmla="*/ 0 w 392761"/>
                <a:gd name="connsiteY3" fmla="*/ 247255 h 437755"/>
                <a:gd name="connsiteX4" fmla="*/ 0 w 392761"/>
                <a:gd name="connsiteY4" fmla="*/ 0 h 437755"/>
                <a:gd name="connsiteX0" fmla="*/ 7620 w 392761"/>
                <a:gd name="connsiteY0" fmla="*/ 0 h 536815"/>
                <a:gd name="connsiteX1" fmla="*/ 392761 w 392761"/>
                <a:gd name="connsiteY1" fmla="*/ 411480 h 536815"/>
                <a:gd name="connsiteX2" fmla="*/ 324181 w 392761"/>
                <a:gd name="connsiteY2" fmla="*/ 536815 h 536815"/>
                <a:gd name="connsiteX3" fmla="*/ 0 w 392761"/>
                <a:gd name="connsiteY3" fmla="*/ 346315 h 536815"/>
                <a:gd name="connsiteX4" fmla="*/ 7620 w 392761"/>
                <a:gd name="connsiteY4" fmla="*/ 0 h 536815"/>
                <a:gd name="connsiteX0" fmla="*/ 7620 w 392761"/>
                <a:gd name="connsiteY0" fmla="*/ 2128 h 538943"/>
                <a:gd name="connsiteX1" fmla="*/ 392761 w 392761"/>
                <a:gd name="connsiteY1" fmla="*/ 413608 h 538943"/>
                <a:gd name="connsiteX2" fmla="*/ 324181 w 392761"/>
                <a:gd name="connsiteY2" fmla="*/ 538943 h 538943"/>
                <a:gd name="connsiteX3" fmla="*/ 0 w 392761"/>
                <a:gd name="connsiteY3" fmla="*/ 348443 h 538943"/>
                <a:gd name="connsiteX4" fmla="*/ 7620 w 392761"/>
                <a:gd name="connsiteY4" fmla="*/ 2128 h 538943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272344 h 539044"/>
                <a:gd name="connsiteX4" fmla="*/ 7620 w 392761"/>
                <a:gd name="connsiteY4" fmla="*/ 2229 h 539044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793507"/>
                <a:gd name="connsiteY0" fmla="*/ 2229 h 1408677"/>
                <a:gd name="connsiteX1" fmla="*/ 392761 w 793507"/>
                <a:gd name="connsiteY1" fmla="*/ 413709 h 1408677"/>
                <a:gd name="connsiteX2" fmla="*/ 697561 w 793507"/>
                <a:gd name="connsiteY2" fmla="*/ 1408677 h 1408677"/>
                <a:gd name="connsiteX3" fmla="*/ 324181 w 793507"/>
                <a:gd name="connsiteY3" fmla="*/ 539044 h 1408677"/>
                <a:gd name="connsiteX4" fmla="*/ 0 w 793507"/>
                <a:gd name="connsiteY4" fmla="*/ 272344 h 1408677"/>
                <a:gd name="connsiteX5" fmla="*/ 7620 w 793507"/>
                <a:gd name="connsiteY5" fmla="*/ 2229 h 1408677"/>
                <a:gd name="connsiteX0" fmla="*/ 7620 w 798995"/>
                <a:gd name="connsiteY0" fmla="*/ 2229 h 1408677"/>
                <a:gd name="connsiteX1" fmla="*/ 392761 w 798995"/>
                <a:gd name="connsiteY1" fmla="*/ 413709 h 1408677"/>
                <a:gd name="connsiteX2" fmla="*/ 697561 w 798995"/>
                <a:gd name="connsiteY2" fmla="*/ 1408677 h 1408677"/>
                <a:gd name="connsiteX3" fmla="*/ 324181 w 798995"/>
                <a:gd name="connsiteY3" fmla="*/ 539044 h 1408677"/>
                <a:gd name="connsiteX4" fmla="*/ 0 w 798995"/>
                <a:gd name="connsiteY4" fmla="*/ 272344 h 1408677"/>
                <a:gd name="connsiteX5" fmla="*/ 7620 w 798995"/>
                <a:gd name="connsiteY5" fmla="*/ 2229 h 140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995" h="1408677">
                  <a:moveTo>
                    <a:pt x="7620" y="2229"/>
                  </a:moveTo>
                  <a:cubicBezTo>
                    <a:pt x="250300" y="-28251"/>
                    <a:pt x="340581" y="261309"/>
                    <a:pt x="392761" y="413709"/>
                  </a:cubicBezTo>
                  <a:cubicBezTo>
                    <a:pt x="1056336" y="461202"/>
                    <a:pt x="710261" y="1389759"/>
                    <a:pt x="697561" y="1408677"/>
                  </a:cubicBezTo>
                  <a:cubicBezTo>
                    <a:pt x="163526" y="999736"/>
                    <a:pt x="310528" y="562222"/>
                    <a:pt x="324181" y="539044"/>
                  </a:cubicBezTo>
                  <a:cubicBezTo>
                    <a:pt x="216121" y="475544"/>
                    <a:pt x="108060" y="76764"/>
                    <a:pt x="0" y="272344"/>
                  </a:cubicBezTo>
                  <a:lnTo>
                    <a:pt x="7620" y="222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12">
              <a:extLst>
                <a:ext uri="{FF2B5EF4-FFF2-40B4-BE49-F238E27FC236}">
                  <a16:creationId xmlns:a16="http://schemas.microsoft.com/office/drawing/2014/main" id="{B89E0BA2-1D4B-7438-8FE4-68C95D94EB0F}"/>
                </a:ext>
              </a:extLst>
            </p:cNvPr>
            <p:cNvSpPr/>
            <p:nvPr/>
          </p:nvSpPr>
          <p:spPr>
            <a:xfrm rot="20758591">
              <a:off x="4771366" y="3092042"/>
              <a:ext cx="3082604" cy="2123513"/>
            </a:xfrm>
            <a:custGeom>
              <a:avLst/>
              <a:gdLst>
                <a:gd name="connsiteX0" fmla="*/ 0 w 1321659"/>
                <a:gd name="connsiteY0" fmla="*/ 0 h 920865"/>
                <a:gd name="connsiteX1" fmla="*/ 1321659 w 1321659"/>
                <a:gd name="connsiteY1" fmla="*/ 0 h 920865"/>
                <a:gd name="connsiteX2" fmla="*/ 1321659 w 1321659"/>
                <a:gd name="connsiteY2" fmla="*/ 920865 h 920865"/>
                <a:gd name="connsiteX3" fmla="*/ 0 w 1321659"/>
                <a:gd name="connsiteY3" fmla="*/ 920865 h 920865"/>
                <a:gd name="connsiteX4" fmla="*/ 0 w 1321659"/>
                <a:gd name="connsiteY4" fmla="*/ 0 h 920865"/>
                <a:gd name="connsiteX0" fmla="*/ 0 w 1321659"/>
                <a:gd name="connsiteY0" fmla="*/ 35055 h 955920"/>
                <a:gd name="connsiteX1" fmla="*/ 1055520 w 1321659"/>
                <a:gd name="connsiteY1" fmla="*/ 0 h 955920"/>
                <a:gd name="connsiteX2" fmla="*/ 1321659 w 1321659"/>
                <a:gd name="connsiteY2" fmla="*/ 955920 h 955920"/>
                <a:gd name="connsiteX3" fmla="*/ 0 w 1321659"/>
                <a:gd name="connsiteY3" fmla="*/ 955920 h 955920"/>
                <a:gd name="connsiteX4" fmla="*/ 0 w 1321659"/>
                <a:gd name="connsiteY4" fmla="*/ 35055 h 955920"/>
                <a:gd name="connsiteX0" fmla="*/ 0 w 2916601"/>
                <a:gd name="connsiteY0" fmla="*/ 35055 h 1016553"/>
                <a:gd name="connsiteX1" fmla="*/ 1055520 w 2916601"/>
                <a:gd name="connsiteY1" fmla="*/ 0 h 1016553"/>
                <a:gd name="connsiteX2" fmla="*/ 2916601 w 2916601"/>
                <a:gd name="connsiteY2" fmla="*/ 1016553 h 1016553"/>
                <a:gd name="connsiteX3" fmla="*/ 0 w 2916601"/>
                <a:gd name="connsiteY3" fmla="*/ 955920 h 1016553"/>
                <a:gd name="connsiteX4" fmla="*/ 0 w 2916601"/>
                <a:gd name="connsiteY4" fmla="*/ 35055 h 1016553"/>
                <a:gd name="connsiteX0" fmla="*/ 0 w 2916601"/>
                <a:gd name="connsiteY0" fmla="*/ 35055 h 1016553"/>
                <a:gd name="connsiteX1" fmla="*/ 1055520 w 2916601"/>
                <a:gd name="connsiteY1" fmla="*/ 0 h 1016553"/>
                <a:gd name="connsiteX2" fmla="*/ 1530283 w 2916601"/>
                <a:gd name="connsiteY2" fmla="*/ 609110 h 1016553"/>
                <a:gd name="connsiteX3" fmla="*/ 2916601 w 2916601"/>
                <a:gd name="connsiteY3" fmla="*/ 1016553 h 1016553"/>
                <a:gd name="connsiteX4" fmla="*/ 0 w 2916601"/>
                <a:gd name="connsiteY4" fmla="*/ 955920 h 1016553"/>
                <a:gd name="connsiteX5" fmla="*/ 0 w 2916601"/>
                <a:gd name="connsiteY5" fmla="*/ 35055 h 1016553"/>
                <a:gd name="connsiteX0" fmla="*/ 0 w 2916601"/>
                <a:gd name="connsiteY0" fmla="*/ 35055 h 1916843"/>
                <a:gd name="connsiteX1" fmla="*/ 1055520 w 2916601"/>
                <a:gd name="connsiteY1" fmla="*/ 0 h 1916843"/>
                <a:gd name="connsiteX2" fmla="*/ 1530283 w 2916601"/>
                <a:gd name="connsiteY2" fmla="*/ 609110 h 1916843"/>
                <a:gd name="connsiteX3" fmla="*/ 2916601 w 2916601"/>
                <a:gd name="connsiteY3" fmla="*/ 1016553 h 1916843"/>
                <a:gd name="connsiteX4" fmla="*/ 451155 w 2916601"/>
                <a:gd name="connsiteY4" fmla="*/ 1916843 h 1916843"/>
                <a:gd name="connsiteX5" fmla="*/ 0 w 2916601"/>
                <a:gd name="connsiteY5" fmla="*/ 35055 h 1916843"/>
                <a:gd name="connsiteX0" fmla="*/ 47155 w 2963756"/>
                <a:gd name="connsiteY0" fmla="*/ 35055 h 1916843"/>
                <a:gd name="connsiteX1" fmla="*/ 1102675 w 2963756"/>
                <a:gd name="connsiteY1" fmla="*/ 0 h 1916843"/>
                <a:gd name="connsiteX2" fmla="*/ 1577438 w 2963756"/>
                <a:gd name="connsiteY2" fmla="*/ 609110 h 1916843"/>
                <a:gd name="connsiteX3" fmla="*/ 2963756 w 2963756"/>
                <a:gd name="connsiteY3" fmla="*/ 1016553 h 1916843"/>
                <a:gd name="connsiteX4" fmla="*/ 498310 w 2963756"/>
                <a:gd name="connsiteY4" fmla="*/ 1916843 h 1916843"/>
                <a:gd name="connsiteX5" fmla="*/ 47155 w 2963756"/>
                <a:gd name="connsiteY5" fmla="*/ 35055 h 1916843"/>
                <a:gd name="connsiteX0" fmla="*/ 157691 w 3074292"/>
                <a:gd name="connsiteY0" fmla="*/ 35055 h 1916843"/>
                <a:gd name="connsiteX1" fmla="*/ 1213211 w 3074292"/>
                <a:gd name="connsiteY1" fmla="*/ 0 h 1916843"/>
                <a:gd name="connsiteX2" fmla="*/ 1687974 w 3074292"/>
                <a:gd name="connsiteY2" fmla="*/ 609110 h 1916843"/>
                <a:gd name="connsiteX3" fmla="*/ 3074292 w 3074292"/>
                <a:gd name="connsiteY3" fmla="*/ 1016553 h 1916843"/>
                <a:gd name="connsiteX4" fmla="*/ 608846 w 3074292"/>
                <a:gd name="connsiteY4" fmla="*/ 1916843 h 1916843"/>
                <a:gd name="connsiteX5" fmla="*/ 157691 w 3074292"/>
                <a:gd name="connsiteY5" fmla="*/ 35055 h 1916843"/>
                <a:gd name="connsiteX0" fmla="*/ 190090 w 3036455"/>
                <a:gd name="connsiteY0" fmla="*/ 68305 h 1916843"/>
                <a:gd name="connsiteX1" fmla="*/ 1175374 w 3036455"/>
                <a:gd name="connsiteY1" fmla="*/ 0 h 1916843"/>
                <a:gd name="connsiteX2" fmla="*/ 1650137 w 3036455"/>
                <a:gd name="connsiteY2" fmla="*/ 609110 h 1916843"/>
                <a:gd name="connsiteX3" fmla="*/ 3036455 w 3036455"/>
                <a:gd name="connsiteY3" fmla="*/ 1016553 h 1916843"/>
                <a:gd name="connsiteX4" fmla="*/ 571009 w 3036455"/>
                <a:gd name="connsiteY4" fmla="*/ 1916843 h 1916843"/>
                <a:gd name="connsiteX5" fmla="*/ 190090 w 3036455"/>
                <a:gd name="connsiteY5" fmla="*/ 68305 h 1916843"/>
                <a:gd name="connsiteX0" fmla="*/ 222316 w 3068681"/>
                <a:gd name="connsiteY0" fmla="*/ 68305 h 1916843"/>
                <a:gd name="connsiteX1" fmla="*/ 1207600 w 3068681"/>
                <a:gd name="connsiteY1" fmla="*/ 0 h 1916843"/>
                <a:gd name="connsiteX2" fmla="*/ 1682363 w 3068681"/>
                <a:gd name="connsiteY2" fmla="*/ 609110 h 1916843"/>
                <a:gd name="connsiteX3" fmla="*/ 3068681 w 3068681"/>
                <a:gd name="connsiteY3" fmla="*/ 1016553 h 1916843"/>
                <a:gd name="connsiteX4" fmla="*/ 603235 w 3068681"/>
                <a:gd name="connsiteY4" fmla="*/ 1916843 h 1916843"/>
                <a:gd name="connsiteX5" fmla="*/ 222316 w 3068681"/>
                <a:gd name="connsiteY5" fmla="*/ 68305 h 1916843"/>
                <a:gd name="connsiteX0" fmla="*/ 222316 w 3068681"/>
                <a:gd name="connsiteY0" fmla="*/ 68305 h 2087424"/>
                <a:gd name="connsiteX1" fmla="*/ 1207600 w 3068681"/>
                <a:gd name="connsiteY1" fmla="*/ 0 h 2087424"/>
                <a:gd name="connsiteX2" fmla="*/ 1682363 w 3068681"/>
                <a:gd name="connsiteY2" fmla="*/ 609110 h 2087424"/>
                <a:gd name="connsiteX3" fmla="*/ 3068681 w 3068681"/>
                <a:gd name="connsiteY3" fmla="*/ 1016553 h 2087424"/>
                <a:gd name="connsiteX4" fmla="*/ 2506955 w 3068681"/>
                <a:gd name="connsiteY4" fmla="*/ 2087424 h 2087424"/>
                <a:gd name="connsiteX5" fmla="*/ 603235 w 3068681"/>
                <a:gd name="connsiteY5" fmla="*/ 1916843 h 2087424"/>
                <a:gd name="connsiteX6" fmla="*/ 222316 w 3068681"/>
                <a:gd name="connsiteY6" fmla="*/ 68305 h 2087424"/>
                <a:gd name="connsiteX0" fmla="*/ 222316 w 3068681"/>
                <a:gd name="connsiteY0" fmla="*/ 68305 h 2122873"/>
                <a:gd name="connsiteX1" fmla="*/ 1207600 w 3068681"/>
                <a:gd name="connsiteY1" fmla="*/ 0 h 2122873"/>
                <a:gd name="connsiteX2" fmla="*/ 1682363 w 3068681"/>
                <a:gd name="connsiteY2" fmla="*/ 609110 h 2122873"/>
                <a:gd name="connsiteX3" fmla="*/ 3068681 w 3068681"/>
                <a:gd name="connsiteY3" fmla="*/ 1016553 h 2122873"/>
                <a:gd name="connsiteX4" fmla="*/ 2506955 w 3068681"/>
                <a:gd name="connsiteY4" fmla="*/ 2087424 h 2122873"/>
                <a:gd name="connsiteX5" fmla="*/ 603235 w 3068681"/>
                <a:gd name="connsiteY5" fmla="*/ 1916843 h 2122873"/>
                <a:gd name="connsiteX6" fmla="*/ 222316 w 3068681"/>
                <a:gd name="connsiteY6" fmla="*/ 68305 h 2122873"/>
                <a:gd name="connsiteX0" fmla="*/ 222316 w 3068681"/>
                <a:gd name="connsiteY0" fmla="*/ 68305 h 2137646"/>
                <a:gd name="connsiteX1" fmla="*/ 1207600 w 3068681"/>
                <a:gd name="connsiteY1" fmla="*/ 0 h 2137646"/>
                <a:gd name="connsiteX2" fmla="*/ 1682363 w 3068681"/>
                <a:gd name="connsiteY2" fmla="*/ 609110 h 2137646"/>
                <a:gd name="connsiteX3" fmla="*/ 3068681 w 3068681"/>
                <a:gd name="connsiteY3" fmla="*/ 1016553 h 2137646"/>
                <a:gd name="connsiteX4" fmla="*/ 2506955 w 3068681"/>
                <a:gd name="connsiteY4" fmla="*/ 2087424 h 2137646"/>
                <a:gd name="connsiteX5" fmla="*/ 603235 w 3068681"/>
                <a:gd name="connsiteY5" fmla="*/ 1916843 h 2137646"/>
                <a:gd name="connsiteX6" fmla="*/ 222316 w 3068681"/>
                <a:gd name="connsiteY6" fmla="*/ 68305 h 2137646"/>
                <a:gd name="connsiteX0" fmla="*/ 222316 w 3068681"/>
                <a:gd name="connsiteY0" fmla="*/ 68305 h 2100525"/>
                <a:gd name="connsiteX1" fmla="*/ 1207600 w 3068681"/>
                <a:gd name="connsiteY1" fmla="*/ 0 h 2100525"/>
                <a:gd name="connsiteX2" fmla="*/ 1682363 w 3068681"/>
                <a:gd name="connsiteY2" fmla="*/ 609110 h 2100525"/>
                <a:gd name="connsiteX3" fmla="*/ 3068681 w 3068681"/>
                <a:gd name="connsiteY3" fmla="*/ 1016553 h 2100525"/>
                <a:gd name="connsiteX4" fmla="*/ 2754593 w 3068681"/>
                <a:gd name="connsiteY4" fmla="*/ 2039318 h 2100525"/>
                <a:gd name="connsiteX5" fmla="*/ 603235 w 3068681"/>
                <a:gd name="connsiteY5" fmla="*/ 1916843 h 2100525"/>
                <a:gd name="connsiteX6" fmla="*/ 222316 w 3068681"/>
                <a:gd name="connsiteY6" fmla="*/ 68305 h 2100525"/>
                <a:gd name="connsiteX0" fmla="*/ 222316 w 3085643"/>
                <a:gd name="connsiteY0" fmla="*/ 68305 h 2100525"/>
                <a:gd name="connsiteX1" fmla="*/ 1207600 w 3085643"/>
                <a:gd name="connsiteY1" fmla="*/ 0 h 2100525"/>
                <a:gd name="connsiteX2" fmla="*/ 1682363 w 3085643"/>
                <a:gd name="connsiteY2" fmla="*/ 609110 h 2100525"/>
                <a:gd name="connsiteX3" fmla="*/ 3068681 w 3085643"/>
                <a:gd name="connsiteY3" fmla="*/ 1016553 h 2100525"/>
                <a:gd name="connsiteX4" fmla="*/ 2754593 w 3085643"/>
                <a:gd name="connsiteY4" fmla="*/ 2039318 h 2100525"/>
                <a:gd name="connsiteX5" fmla="*/ 603235 w 3085643"/>
                <a:gd name="connsiteY5" fmla="*/ 1916843 h 2100525"/>
                <a:gd name="connsiteX6" fmla="*/ 222316 w 3085643"/>
                <a:gd name="connsiteY6" fmla="*/ 68305 h 2100525"/>
                <a:gd name="connsiteX0" fmla="*/ 222316 w 3082604"/>
                <a:gd name="connsiteY0" fmla="*/ 68305 h 2104620"/>
                <a:gd name="connsiteX1" fmla="*/ 1207600 w 3082604"/>
                <a:gd name="connsiteY1" fmla="*/ 0 h 2104620"/>
                <a:gd name="connsiteX2" fmla="*/ 1682363 w 3082604"/>
                <a:gd name="connsiteY2" fmla="*/ 609110 h 2104620"/>
                <a:gd name="connsiteX3" fmla="*/ 3068681 w 3082604"/>
                <a:gd name="connsiteY3" fmla="*/ 1016553 h 2104620"/>
                <a:gd name="connsiteX4" fmla="*/ 2713936 w 3082604"/>
                <a:gd name="connsiteY4" fmla="*/ 2044872 h 2104620"/>
                <a:gd name="connsiteX5" fmla="*/ 603235 w 3082604"/>
                <a:gd name="connsiteY5" fmla="*/ 1916843 h 2104620"/>
                <a:gd name="connsiteX6" fmla="*/ 222316 w 3082604"/>
                <a:gd name="connsiteY6" fmla="*/ 68305 h 2104620"/>
                <a:gd name="connsiteX0" fmla="*/ 222316 w 3082604"/>
                <a:gd name="connsiteY0" fmla="*/ 68305 h 2123513"/>
                <a:gd name="connsiteX1" fmla="*/ 1207600 w 3082604"/>
                <a:gd name="connsiteY1" fmla="*/ 0 h 2123513"/>
                <a:gd name="connsiteX2" fmla="*/ 1682363 w 3082604"/>
                <a:gd name="connsiteY2" fmla="*/ 609110 h 2123513"/>
                <a:gd name="connsiteX3" fmla="*/ 3068681 w 3082604"/>
                <a:gd name="connsiteY3" fmla="*/ 1016553 h 2123513"/>
                <a:gd name="connsiteX4" fmla="*/ 2713936 w 3082604"/>
                <a:gd name="connsiteY4" fmla="*/ 2044872 h 2123513"/>
                <a:gd name="connsiteX5" fmla="*/ 603235 w 3082604"/>
                <a:gd name="connsiteY5" fmla="*/ 1916843 h 2123513"/>
                <a:gd name="connsiteX6" fmla="*/ 222316 w 3082604"/>
                <a:gd name="connsiteY6" fmla="*/ 68305 h 2123513"/>
                <a:gd name="connsiteX0" fmla="*/ 222316 w 3082604"/>
                <a:gd name="connsiteY0" fmla="*/ 68305 h 2123513"/>
                <a:gd name="connsiteX1" fmla="*/ 1207600 w 3082604"/>
                <a:gd name="connsiteY1" fmla="*/ 0 h 2123513"/>
                <a:gd name="connsiteX2" fmla="*/ 1682363 w 3082604"/>
                <a:gd name="connsiteY2" fmla="*/ 609110 h 2123513"/>
                <a:gd name="connsiteX3" fmla="*/ 3068681 w 3082604"/>
                <a:gd name="connsiteY3" fmla="*/ 1016553 h 2123513"/>
                <a:gd name="connsiteX4" fmla="*/ 2713936 w 3082604"/>
                <a:gd name="connsiteY4" fmla="*/ 2044872 h 2123513"/>
                <a:gd name="connsiteX5" fmla="*/ 603235 w 3082604"/>
                <a:gd name="connsiteY5" fmla="*/ 1916843 h 2123513"/>
                <a:gd name="connsiteX6" fmla="*/ 222316 w 3082604"/>
                <a:gd name="connsiteY6" fmla="*/ 68305 h 2123513"/>
                <a:gd name="connsiteX0" fmla="*/ 222316 w 3082604"/>
                <a:gd name="connsiteY0" fmla="*/ 68305 h 2123513"/>
                <a:gd name="connsiteX1" fmla="*/ 1207600 w 3082604"/>
                <a:gd name="connsiteY1" fmla="*/ 0 h 2123513"/>
                <a:gd name="connsiteX2" fmla="*/ 1682363 w 3082604"/>
                <a:gd name="connsiteY2" fmla="*/ 609110 h 2123513"/>
                <a:gd name="connsiteX3" fmla="*/ 3068681 w 3082604"/>
                <a:gd name="connsiteY3" fmla="*/ 1016553 h 2123513"/>
                <a:gd name="connsiteX4" fmla="*/ 2713936 w 3082604"/>
                <a:gd name="connsiteY4" fmla="*/ 2044872 h 2123513"/>
                <a:gd name="connsiteX5" fmla="*/ 603235 w 3082604"/>
                <a:gd name="connsiteY5" fmla="*/ 1916843 h 2123513"/>
                <a:gd name="connsiteX6" fmla="*/ 222316 w 3082604"/>
                <a:gd name="connsiteY6" fmla="*/ 68305 h 212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604" h="2123513">
                  <a:moveTo>
                    <a:pt x="222316" y="68305"/>
                  </a:moveTo>
                  <a:lnTo>
                    <a:pt x="1207600" y="0"/>
                  </a:lnTo>
                  <a:cubicBezTo>
                    <a:pt x="1416966" y="113699"/>
                    <a:pt x="1472997" y="495411"/>
                    <a:pt x="1682363" y="609110"/>
                  </a:cubicBezTo>
                  <a:cubicBezTo>
                    <a:pt x="2109302" y="508372"/>
                    <a:pt x="2900339" y="490720"/>
                    <a:pt x="3068681" y="1016553"/>
                  </a:cubicBezTo>
                  <a:cubicBezTo>
                    <a:pt x="3130268" y="1142439"/>
                    <a:pt x="2983169" y="1946634"/>
                    <a:pt x="2713936" y="2044872"/>
                  </a:cubicBezTo>
                  <a:cubicBezTo>
                    <a:pt x="1905689" y="2211674"/>
                    <a:pt x="997577" y="2086492"/>
                    <a:pt x="603235" y="1916843"/>
                  </a:cubicBezTo>
                  <a:cubicBezTo>
                    <a:pt x="-269730" y="1446831"/>
                    <a:pt x="-2456" y="751095"/>
                    <a:pt x="222316" y="68305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4">
              <a:extLst>
                <a:ext uri="{FF2B5EF4-FFF2-40B4-BE49-F238E27FC236}">
                  <a16:creationId xmlns:a16="http://schemas.microsoft.com/office/drawing/2014/main" id="{E7DFD003-213A-F1A0-EB6B-3ABA794B65F8}"/>
                </a:ext>
              </a:extLst>
            </p:cNvPr>
            <p:cNvSpPr/>
            <p:nvPr/>
          </p:nvSpPr>
          <p:spPr>
            <a:xfrm>
              <a:off x="3855791" y="743136"/>
              <a:ext cx="2754522" cy="3040589"/>
            </a:xfrm>
            <a:custGeom>
              <a:avLst/>
              <a:gdLst>
                <a:gd name="connsiteX0" fmla="*/ 0 w 1733265"/>
                <a:gd name="connsiteY0" fmla="*/ 0 h 1610436"/>
                <a:gd name="connsiteX1" fmla="*/ 1733265 w 1733265"/>
                <a:gd name="connsiteY1" fmla="*/ 0 h 1610436"/>
                <a:gd name="connsiteX2" fmla="*/ 1733265 w 1733265"/>
                <a:gd name="connsiteY2" fmla="*/ 1610436 h 1610436"/>
                <a:gd name="connsiteX3" fmla="*/ 0 w 1733265"/>
                <a:gd name="connsiteY3" fmla="*/ 1610436 h 1610436"/>
                <a:gd name="connsiteX4" fmla="*/ 0 w 1733265"/>
                <a:gd name="connsiteY4" fmla="*/ 0 h 1610436"/>
                <a:gd name="connsiteX0" fmla="*/ 257175 w 1990440"/>
                <a:gd name="connsiteY0" fmla="*/ 0 h 2239086"/>
                <a:gd name="connsiteX1" fmla="*/ 1990440 w 1990440"/>
                <a:gd name="connsiteY1" fmla="*/ 0 h 2239086"/>
                <a:gd name="connsiteX2" fmla="*/ 1990440 w 1990440"/>
                <a:gd name="connsiteY2" fmla="*/ 1610436 h 2239086"/>
                <a:gd name="connsiteX3" fmla="*/ 0 w 1990440"/>
                <a:gd name="connsiteY3" fmla="*/ 2239086 h 2239086"/>
                <a:gd name="connsiteX4" fmla="*/ 257175 w 1990440"/>
                <a:gd name="connsiteY4" fmla="*/ 0 h 2239086"/>
                <a:gd name="connsiteX0" fmla="*/ 2105025 w 2105025"/>
                <a:gd name="connsiteY0" fmla="*/ 0 h 2839161"/>
                <a:gd name="connsiteX1" fmla="*/ 1990440 w 2105025"/>
                <a:gd name="connsiteY1" fmla="*/ 600075 h 2839161"/>
                <a:gd name="connsiteX2" fmla="*/ 1990440 w 2105025"/>
                <a:gd name="connsiteY2" fmla="*/ 2210511 h 2839161"/>
                <a:gd name="connsiteX3" fmla="*/ 0 w 2105025"/>
                <a:gd name="connsiteY3" fmla="*/ 2839161 h 2839161"/>
                <a:gd name="connsiteX4" fmla="*/ 2105025 w 2105025"/>
                <a:gd name="connsiteY4" fmla="*/ 0 h 2839161"/>
                <a:gd name="connsiteX0" fmla="*/ 2105025 w 2105025"/>
                <a:gd name="connsiteY0" fmla="*/ 70455 h 2909616"/>
                <a:gd name="connsiteX1" fmla="*/ 1990440 w 2105025"/>
                <a:gd name="connsiteY1" fmla="*/ 670530 h 2909616"/>
                <a:gd name="connsiteX2" fmla="*/ 1990440 w 2105025"/>
                <a:gd name="connsiteY2" fmla="*/ 2280966 h 2909616"/>
                <a:gd name="connsiteX3" fmla="*/ 0 w 2105025"/>
                <a:gd name="connsiteY3" fmla="*/ 2909616 h 2909616"/>
                <a:gd name="connsiteX4" fmla="*/ 2105025 w 2105025"/>
                <a:gd name="connsiteY4" fmla="*/ 70455 h 2909616"/>
                <a:gd name="connsiteX0" fmla="*/ 2227317 w 2227317"/>
                <a:gd name="connsiteY0" fmla="*/ 76154 h 2915315"/>
                <a:gd name="connsiteX1" fmla="*/ 2112732 w 2227317"/>
                <a:gd name="connsiteY1" fmla="*/ 676229 h 2915315"/>
                <a:gd name="connsiteX2" fmla="*/ 2112732 w 2227317"/>
                <a:gd name="connsiteY2" fmla="*/ 2286665 h 2915315"/>
                <a:gd name="connsiteX3" fmla="*/ 122292 w 2227317"/>
                <a:gd name="connsiteY3" fmla="*/ 2915315 h 2915315"/>
                <a:gd name="connsiteX4" fmla="*/ 2227317 w 2227317"/>
                <a:gd name="connsiteY4" fmla="*/ 76154 h 2915315"/>
                <a:gd name="connsiteX0" fmla="*/ 2236514 w 2236514"/>
                <a:gd name="connsiteY0" fmla="*/ 76154 h 2915315"/>
                <a:gd name="connsiteX1" fmla="*/ 2121929 w 2236514"/>
                <a:gd name="connsiteY1" fmla="*/ 676229 h 2915315"/>
                <a:gd name="connsiteX2" fmla="*/ 2121929 w 2236514"/>
                <a:gd name="connsiteY2" fmla="*/ 2286665 h 2915315"/>
                <a:gd name="connsiteX3" fmla="*/ 131489 w 2236514"/>
                <a:gd name="connsiteY3" fmla="*/ 2915315 h 2915315"/>
                <a:gd name="connsiteX4" fmla="*/ 2236514 w 2236514"/>
                <a:gd name="connsiteY4" fmla="*/ 76154 h 2915315"/>
                <a:gd name="connsiteX0" fmla="*/ 2236514 w 2579129"/>
                <a:gd name="connsiteY0" fmla="*/ 76154 h 2915315"/>
                <a:gd name="connsiteX1" fmla="*/ 2121929 w 2579129"/>
                <a:gd name="connsiteY1" fmla="*/ 676229 h 2915315"/>
                <a:gd name="connsiteX2" fmla="*/ 2579129 w 2579129"/>
                <a:gd name="connsiteY2" fmla="*/ 2515265 h 2915315"/>
                <a:gd name="connsiteX3" fmla="*/ 131489 w 2579129"/>
                <a:gd name="connsiteY3" fmla="*/ 2915315 h 2915315"/>
                <a:gd name="connsiteX4" fmla="*/ 2236514 w 2579129"/>
                <a:gd name="connsiteY4" fmla="*/ 76154 h 2915315"/>
                <a:gd name="connsiteX0" fmla="*/ 2236514 w 2579129"/>
                <a:gd name="connsiteY0" fmla="*/ 76154 h 2915315"/>
                <a:gd name="connsiteX1" fmla="*/ 2579129 w 2579129"/>
                <a:gd name="connsiteY1" fmla="*/ 2515265 h 2915315"/>
                <a:gd name="connsiteX2" fmla="*/ 131489 w 2579129"/>
                <a:gd name="connsiteY2" fmla="*/ 2915315 h 2915315"/>
                <a:gd name="connsiteX3" fmla="*/ 2236514 w 2579129"/>
                <a:gd name="connsiteY3" fmla="*/ 76154 h 2915315"/>
                <a:gd name="connsiteX0" fmla="*/ 2236514 w 2764498"/>
                <a:gd name="connsiteY0" fmla="*/ 76154 h 2915315"/>
                <a:gd name="connsiteX1" fmla="*/ 2579129 w 2764498"/>
                <a:gd name="connsiteY1" fmla="*/ 2515265 h 2915315"/>
                <a:gd name="connsiteX2" fmla="*/ 131489 w 2764498"/>
                <a:gd name="connsiteY2" fmla="*/ 2915315 h 2915315"/>
                <a:gd name="connsiteX3" fmla="*/ 2236514 w 2764498"/>
                <a:gd name="connsiteY3" fmla="*/ 76154 h 2915315"/>
                <a:gd name="connsiteX0" fmla="*/ 2236514 w 2846407"/>
                <a:gd name="connsiteY0" fmla="*/ 76154 h 2915315"/>
                <a:gd name="connsiteX1" fmla="*/ 2579129 w 2846407"/>
                <a:gd name="connsiteY1" fmla="*/ 2515265 h 2915315"/>
                <a:gd name="connsiteX2" fmla="*/ 131489 w 2846407"/>
                <a:gd name="connsiteY2" fmla="*/ 2915315 h 2915315"/>
                <a:gd name="connsiteX3" fmla="*/ 2236514 w 2846407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3040589"/>
                <a:gd name="connsiteX1" fmla="*/ 2579129 w 2754522"/>
                <a:gd name="connsiteY1" fmla="*/ 2515265 h 3040589"/>
                <a:gd name="connsiteX2" fmla="*/ 131489 w 2754522"/>
                <a:gd name="connsiteY2" fmla="*/ 2915315 h 3040589"/>
                <a:gd name="connsiteX3" fmla="*/ 2236514 w 2754522"/>
                <a:gd name="connsiteY3" fmla="*/ 76154 h 304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522" h="3040589">
                  <a:moveTo>
                    <a:pt x="2236514" y="76154"/>
                  </a:moveTo>
                  <a:cubicBezTo>
                    <a:pt x="3017469" y="1070166"/>
                    <a:pt x="2722099" y="2435653"/>
                    <a:pt x="2579129" y="2515265"/>
                  </a:cubicBezTo>
                  <a:cubicBezTo>
                    <a:pt x="1563224" y="3182015"/>
                    <a:pt x="385394" y="3086765"/>
                    <a:pt x="131489" y="2915315"/>
                  </a:cubicBezTo>
                  <a:cubicBezTo>
                    <a:pt x="-252686" y="1749853"/>
                    <a:pt x="134664" y="-434784"/>
                    <a:pt x="2236514" y="76154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EDD41F9-B5E7-A0F8-97D3-CC92118AC541}"/>
                </a:ext>
              </a:extLst>
            </p:cNvPr>
            <p:cNvSpPr/>
            <p:nvPr/>
          </p:nvSpPr>
          <p:spPr>
            <a:xfrm>
              <a:off x="4915158" y="2306788"/>
              <a:ext cx="756980" cy="784074"/>
            </a:xfrm>
            <a:custGeom>
              <a:avLst/>
              <a:gdLst>
                <a:gd name="connsiteX0" fmla="*/ 22134 w 822234"/>
                <a:gd name="connsiteY0" fmla="*/ 800100 h 800100"/>
                <a:gd name="connsiteX1" fmla="*/ 3084 w 822234"/>
                <a:gd name="connsiteY1" fmla="*/ 571500 h 800100"/>
                <a:gd name="connsiteX2" fmla="*/ 79284 w 822234"/>
                <a:gd name="connsiteY2" fmla="*/ 285750 h 800100"/>
                <a:gd name="connsiteX3" fmla="*/ 279309 w 822234"/>
                <a:gd name="connsiteY3" fmla="*/ 123825 h 800100"/>
                <a:gd name="connsiteX4" fmla="*/ 574584 w 822234"/>
                <a:gd name="connsiteY4" fmla="*/ 114300 h 800100"/>
                <a:gd name="connsiteX5" fmla="*/ 746034 w 822234"/>
                <a:gd name="connsiteY5" fmla="*/ 76200 h 800100"/>
                <a:gd name="connsiteX6" fmla="*/ 822234 w 822234"/>
                <a:gd name="connsiteY6" fmla="*/ 0 h 800100"/>
                <a:gd name="connsiteX7" fmla="*/ 822234 w 822234"/>
                <a:gd name="connsiteY7" fmla="*/ 0 h 800100"/>
                <a:gd name="connsiteX0" fmla="*/ 22134 w 822234"/>
                <a:gd name="connsiteY0" fmla="*/ 800100 h 800100"/>
                <a:gd name="connsiteX1" fmla="*/ 3084 w 822234"/>
                <a:gd name="connsiteY1" fmla="*/ 571500 h 800100"/>
                <a:gd name="connsiteX2" fmla="*/ 79284 w 822234"/>
                <a:gd name="connsiteY2" fmla="*/ 285750 h 800100"/>
                <a:gd name="connsiteX3" fmla="*/ 574584 w 822234"/>
                <a:gd name="connsiteY3" fmla="*/ 114300 h 800100"/>
                <a:gd name="connsiteX4" fmla="*/ 746034 w 822234"/>
                <a:gd name="connsiteY4" fmla="*/ 76200 h 800100"/>
                <a:gd name="connsiteX5" fmla="*/ 822234 w 822234"/>
                <a:gd name="connsiteY5" fmla="*/ 0 h 800100"/>
                <a:gd name="connsiteX6" fmla="*/ 822234 w 822234"/>
                <a:gd name="connsiteY6" fmla="*/ 0 h 800100"/>
                <a:gd name="connsiteX0" fmla="*/ 24131 w 824231"/>
                <a:gd name="connsiteY0" fmla="*/ 800100 h 800100"/>
                <a:gd name="connsiteX1" fmla="*/ 5081 w 824231"/>
                <a:gd name="connsiteY1" fmla="*/ 571500 h 800100"/>
                <a:gd name="connsiteX2" fmla="*/ 81281 w 824231"/>
                <a:gd name="connsiteY2" fmla="*/ 285750 h 800100"/>
                <a:gd name="connsiteX3" fmla="*/ 748031 w 824231"/>
                <a:gd name="connsiteY3" fmla="*/ 76200 h 800100"/>
                <a:gd name="connsiteX4" fmla="*/ 824231 w 824231"/>
                <a:gd name="connsiteY4" fmla="*/ 0 h 800100"/>
                <a:gd name="connsiteX5" fmla="*/ 824231 w 824231"/>
                <a:gd name="connsiteY5" fmla="*/ 0 h 800100"/>
                <a:gd name="connsiteX0" fmla="*/ 24131 w 871998"/>
                <a:gd name="connsiteY0" fmla="*/ 800100 h 800100"/>
                <a:gd name="connsiteX1" fmla="*/ 5081 w 871998"/>
                <a:gd name="connsiteY1" fmla="*/ 571500 h 800100"/>
                <a:gd name="connsiteX2" fmla="*/ 81281 w 871998"/>
                <a:gd name="connsiteY2" fmla="*/ 285750 h 800100"/>
                <a:gd name="connsiteX3" fmla="*/ 748031 w 871998"/>
                <a:gd name="connsiteY3" fmla="*/ 76200 h 800100"/>
                <a:gd name="connsiteX4" fmla="*/ 824231 w 871998"/>
                <a:gd name="connsiteY4" fmla="*/ 0 h 800100"/>
                <a:gd name="connsiteX5" fmla="*/ 824231 w 871998"/>
                <a:gd name="connsiteY5" fmla="*/ 0 h 800100"/>
                <a:gd name="connsiteX0" fmla="*/ 24131 w 871998"/>
                <a:gd name="connsiteY0" fmla="*/ 800100 h 800100"/>
                <a:gd name="connsiteX1" fmla="*/ 5081 w 871998"/>
                <a:gd name="connsiteY1" fmla="*/ 571500 h 800100"/>
                <a:gd name="connsiteX2" fmla="*/ 81281 w 871998"/>
                <a:gd name="connsiteY2" fmla="*/ 285750 h 800100"/>
                <a:gd name="connsiteX3" fmla="*/ 748031 w 871998"/>
                <a:gd name="connsiteY3" fmla="*/ 76200 h 800100"/>
                <a:gd name="connsiteX4" fmla="*/ 824231 w 871998"/>
                <a:gd name="connsiteY4" fmla="*/ 0 h 800100"/>
                <a:gd name="connsiteX0" fmla="*/ 24131 w 824885"/>
                <a:gd name="connsiteY0" fmla="*/ 800100 h 800100"/>
                <a:gd name="connsiteX1" fmla="*/ 5081 w 824885"/>
                <a:gd name="connsiteY1" fmla="*/ 571500 h 800100"/>
                <a:gd name="connsiteX2" fmla="*/ 81281 w 824885"/>
                <a:gd name="connsiteY2" fmla="*/ 285750 h 800100"/>
                <a:gd name="connsiteX3" fmla="*/ 748031 w 824885"/>
                <a:gd name="connsiteY3" fmla="*/ 76200 h 800100"/>
                <a:gd name="connsiteX4" fmla="*/ 809944 w 824885"/>
                <a:gd name="connsiteY4" fmla="*/ 95250 h 800100"/>
                <a:gd name="connsiteX5" fmla="*/ 824231 w 824885"/>
                <a:gd name="connsiteY5" fmla="*/ 0 h 800100"/>
                <a:gd name="connsiteX0" fmla="*/ 27741 w 828495"/>
                <a:gd name="connsiteY0" fmla="*/ 800100 h 800100"/>
                <a:gd name="connsiteX1" fmla="*/ 8691 w 828495"/>
                <a:gd name="connsiteY1" fmla="*/ 571500 h 800100"/>
                <a:gd name="connsiteX2" fmla="*/ 84891 w 828495"/>
                <a:gd name="connsiteY2" fmla="*/ 285750 h 800100"/>
                <a:gd name="connsiteX3" fmla="*/ 813554 w 828495"/>
                <a:gd name="connsiteY3" fmla="*/ 95250 h 800100"/>
                <a:gd name="connsiteX4" fmla="*/ 827841 w 828495"/>
                <a:gd name="connsiteY4" fmla="*/ 0 h 800100"/>
                <a:gd name="connsiteX0" fmla="*/ 27741 w 828495"/>
                <a:gd name="connsiteY0" fmla="*/ 806881 h 806881"/>
                <a:gd name="connsiteX1" fmla="*/ 8691 w 828495"/>
                <a:gd name="connsiteY1" fmla="*/ 578281 h 806881"/>
                <a:gd name="connsiteX2" fmla="*/ 84891 w 828495"/>
                <a:gd name="connsiteY2" fmla="*/ 292531 h 806881"/>
                <a:gd name="connsiteX3" fmla="*/ 813554 w 828495"/>
                <a:gd name="connsiteY3" fmla="*/ 102031 h 806881"/>
                <a:gd name="connsiteX4" fmla="*/ 827841 w 828495"/>
                <a:gd name="connsiteY4" fmla="*/ 6781 h 806881"/>
                <a:gd name="connsiteX0" fmla="*/ 16662 w 817416"/>
                <a:gd name="connsiteY0" fmla="*/ 806881 h 806881"/>
                <a:gd name="connsiteX1" fmla="*/ 73812 w 817416"/>
                <a:gd name="connsiteY1" fmla="*/ 292531 h 806881"/>
                <a:gd name="connsiteX2" fmla="*/ 802475 w 817416"/>
                <a:gd name="connsiteY2" fmla="*/ 102031 h 806881"/>
                <a:gd name="connsiteX3" fmla="*/ 816762 w 817416"/>
                <a:gd name="connsiteY3" fmla="*/ 6781 h 806881"/>
                <a:gd name="connsiteX0" fmla="*/ 0 w 800754"/>
                <a:gd name="connsiteY0" fmla="*/ 800100 h 800100"/>
                <a:gd name="connsiteX1" fmla="*/ 785813 w 800754"/>
                <a:gd name="connsiteY1" fmla="*/ 95250 h 800100"/>
                <a:gd name="connsiteX2" fmla="*/ 800100 w 800754"/>
                <a:gd name="connsiteY2" fmla="*/ 0 h 800100"/>
                <a:gd name="connsiteX0" fmla="*/ 26305 w 827059"/>
                <a:gd name="connsiteY0" fmla="*/ 800100 h 800100"/>
                <a:gd name="connsiteX1" fmla="*/ 812118 w 827059"/>
                <a:gd name="connsiteY1" fmla="*/ 95250 h 800100"/>
                <a:gd name="connsiteX2" fmla="*/ 826405 w 827059"/>
                <a:gd name="connsiteY2" fmla="*/ 0 h 800100"/>
                <a:gd name="connsiteX0" fmla="*/ 15768 w 816522"/>
                <a:gd name="connsiteY0" fmla="*/ 807918 h 807918"/>
                <a:gd name="connsiteX1" fmla="*/ 801581 w 816522"/>
                <a:gd name="connsiteY1" fmla="*/ 103068 h 807918"/>
                <a:gd name="connsiteX2" fmla="*/ 815868 w 816522"/>
                <a:gd name="connsiteY2" fmla="*/ 7818 h 807918"/>
                <a:gd name="connsiteX0" fmla="*/ 14622 w 815376"/>
                <a:gd name="connsiteY0" fmla="*/ 881826 h 881826"/>
                <a:gd name="connsiteX1" fmla="*/ 800435 w 815376"/>
                <a:gd name="connsiteY1" fmla="*/ 176976 h 881826"/>
                <a:gd name="connsiteX2" fmla="*/ 814722 w 815376"/>
                <a:gd name="connsiteY2" fmla="*/ 81726 h 881826"/>
                <a:gd name="connsiteX0" fmla="*/ 14622 w 815376"/>
                <a:gd name="connsiteY0" fmla="*/ 872540 h 872540"/>
                <a:gd name="connsiteX1" fmla="*/ 800435 w 815376"/>
                <a:gd name="connsiteY1" fmla="*/ 167690 h 872540"/>
                <a:gd name="connsiteX2" fmla="*/ 814722 w 815376"/>
                <a:gd name="connsiteY2" fmla="*/ 72440 h 872540"/>
                <a:gd name="connsiteX0" fmla="*/ 14622 w 862426"/>
                <a:gd name="connsiteY0" fmla="*/ 872540 h 872540"/>
                <a:gd name="connsiteX1" fmla="*/ 800435 w 862426"/>
                <a:gd name="connsiteY1" fmla="*/ 167690 h 872540"/>
                <a:gd name="connsiteX2" fmla="*/ 862347 w 862426"/>
                <a:gd name="connsiteY2" fmla="*/ 120065 h 872540"/>
                <a:gd name="connsiteX0" fmla="*/ 14622 w 800435"/>
                <a:gd name="connsiteY0" fmla="*/ 872540 h 872540"/>
                <a:gd name="connsiteX1" fmla="*/ 800435 w 800435"/>
                <a:gd name="connsiteY1" fmla="*/ 167690 h 872540"/>
                <a:gd name="connsiteX0" fmla="*/ 15151 w 767626"/>
                <a:gd name="connsiteY0" fmla="*/ 850419 h 850419"/>
                <a:gd name="connsiteX1" fmla="*/ 767626 w 767626"/>
                <a:gd name="connsiteY1" fmla="*/ 188432 h 850419"/>
                <a:gd name="connsiteX0" fmla="*/ 4505 w 756980"/>
                <a:gd name="connsiteY0" fmla="*/ 784074 h 784074"/>
                <a:gd name="connsiteX1" fmla="*/ 756980 w 756980"/>
                <a:gd name="connsiteY1" fmla="*/ 122087 h 78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6980" h="784074">
                  <a:moveTo>
                    <a:pt x="4505" y="784074"/>
                  </a:moveTo>
                  <a:cubicBezTo>
                    <a:pt x="-65146" y="-377183"/>
                    <a:pt x="695067" y="83986"/>
                    <a:pt x="756980" y="12208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8121C09-6233-45BD-B5BA-64DAC34C7B49}"/>
                </a:ext>
              </a:extLst>
            </p:cNvPr>
            <p:cNvSpPr/>
            <p:nvPr/>
          </p:nvSpPr>
          <p:spPr>
            <a:xfrm rot="21237501">
              <a:off x="4979944" y="2369710"/>
              <a:ext cx="733425" cy="90487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692B485-89D2-07C2-6763-713C7F6F9AC1}"/>
                </a:ext>
              </a:extLst>
            </p:cNvPr>
            <p:cNvSpPr/>
            <p:nvPr/>
          </p:nvSpPr>
          <p:spPr>
            <a:xfrm>
              <a:off x="5086350" y="2486026"/>
              <a:ext cx="285750" cy="4191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8">
              <a:extLst>
                <a:ext uri="{FF2B5EF4-FFF2-40B4-BE49-F238E27FC236}">
                  <a16:creationId xmlns:a16="http://schemas.microsoft.com/office/drawing/2014/main" id="{654044DE-6350-EF8D-D433-DBE854E250CB}"/>
                </a:ext>
              </a:extLst>
            </p:cNvPr>
            <p:cNvSpPr/>
            <p:nvPr/>
          </p:nvSpPr>
          <p:spPr>
            <a:xfrm rot="21441304">
              <a:off x="5375412" y="2919758"/>
              <a:ext cx="179006" cy="147679"/>
            </a:xfrm>
            <a:custGeom>
              <a:avLst/>
              <a:gdLst>
                <a:gd name="connsiteX0" fmla="*/ 0 w 285750"/>
                <a:gd name="connsiteY0" fmla="*/ 209550 h 419100"/>
                <a:gd name="connsiteX1" fmla="*/ 142875 w 285750"/>
                <a:gd name="connsiteY1" fmla="*/ 0 h 419100"/>
                <a:gd name="connsiteX2" fmla="*/ 285750 w 285750"/>
                <a:gd name="connsiteY2" fmla="*/ 209550 h 419100"/>
                <a:gd name="connsiteX3" fmla="*/ 142875 w 285750"/>
                <a:gd name="connsiteY3" fmla="*/ 419100 h 419100"/>
                <a:gd name="connsiteX4" fmla="*/ 0 w 285750"/>
                <a:gd name="connsiteY4" fmla="*/ 209550 h 419100"/>
                <a:gd name="connsiteX0" fmla="*/ 0 w 285750"/>
                <a:gd name="connsiteY0" fmla="*/ 209550 h 235743"/>
                <a:gd name="connsiteX1" fmla="*/ 142875 w 285750"/>
                <a:gd name="connsiteY1" fmla="*/ 0 h 235743"/>
                <a:gd name="connsiteX2" fmla="*/ 285750 w 285750"/>
                <a:gd name="connsiteY2" fmla="*/ 209550 h 235743"/>
                <a:gd name="connsiteX3" fmla="*/ 0 w 285750"/>
                <a:gd name="connsiteY3" fmla="*/ 209550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35743">
                  <a:moveTo>
                    <a:pt x="0" y="209550"/>
                  </a:moveTo>
                  <a:cubicBezTo>
                    <a:pt x="0" y="93819"/>
                    <a:pt x="63967" y="0"/>
                    <a:pt x="142875" y="0"/>
                  </a:cubicBezTo>
                  <a:cubicBezTo>
                    <a:pt x="221783" y="0"/>
                    <a:pt x="285750" y="93819"/>
                    <a:pt x="285750" y="209550"/>
                  </a:cubicBezTo>
                  <a:cubicBezTo>
                    <a:pt x="261938" y="244475"/>
                    <a:pt x="23812" y="244475"/>
                    <a:pt x="0" y="20955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Oval 8">
              <a:extLst>
                <a:ext uri="{FF2B5EF4-FFF2-40B4-BE49-F238E27FC236}">
                  <a16:creationId xmlns:a16="http://schemas.microsoft.com/office/drawing/2014/main" id="{207D9AEF-6D87-AA6A-2C5E-C4D83EDB0AA0}"/>
                </a:ext>
              </a:extLst>
            </p:cNvPr>
            <p:cNvSpPr/>
            <p:nvPr/>
          </p:nvSpPr>
          <p:spPr>
            <a:xfrm rot="13578583">
              <a:off x="3555450" y="3136267"/>
              <a:ext cx="1228989" cy="733042"/>
            </a:xfrm>
            <a:custGeom>
              <a:avLst/>
              <a:gdLst>
                <a:gd name="connsiteX0" fmla="*/ 0 w 285750"/>
                <a:gd name="connsiteY0" fmla="*/ 209550 h 419100"/>
                <a:gd name="connsiteX1" fmla="*/ 142875 w 285750"/>
                <a:gd name="connsiteY1" fmla="*/ 0 h 419100"/>
                <a:gd name="connsiteX2" fmla="*/ 285750 w 285750"/>
                <a:gd name="connsiteY2" fmla="*/ 209550 h 419100"/>
                <a:gd name="connsiteX3" fmla="*/ 142875 w 285750"/>
                <a:gd name="connsiteY3" fmla="*/ 419100 h 419100"/>
                <a:gd name="connsiteX4" fmla="*/ 0 w 285750"/>
                <a:gd name="connsiteY4" fmla="*/ 209550 h 419100"/>
                <a:gd name="connsiteX0" fmla="*/ 0 w 285750"/>
                <a:gd name="connsiteY0" fmla="*/ 209550 h 235743"/>
                <a:gd name="connsiteX1" fmla="*/ 142875 w 285750"/>
                <a:gd name="connsiteY1" fmla="*/ 0 h 235743"/>
                <a:gd name="connsiteX2" fmla="*/ 285750 w 285750"/>
                <a:gd name="connsiteY2" fmla="*/ 209550 h 235743"/>
                <a:gd name="connsiteX3" fmla="*/ 0 w 285750"/>
                <a:gd name="connsiteY3" fmla="*/ 209550 h 235743"/>
                <a:gd name="connsiteX0" fmla="*/ 0 w 314939"/>
                <a:gd name="connsiteY0" fmla="*/ 218662 h 240747"/>
                <a:gd name="connsiteX1" fmla="*/ 172064 w 314939"/>
                <a:gd name="connsiteY1" fmla="*/ 17 h 240747"/>
                <a:gd name="connsiteX2" fmla="*/ 314939 w 314939"/>
                <a:gd name="connsiteY2" fmla="*/ 209567 h 240747"/>
                <a:gd name="connsiteX3" fmla="*/ 0 w 314939"/>
                <a:gd name="connsiteY3" fmla="*/ 218662 h 240747"/>
                <a:gd name="connsiteX0" fmla="*/ 15660 w 330599"/>
                <a:gd name="connsiteY0" fmla="*/ 218662 h 259673"/>
                <a:gd name="connsiteX1" fmla="*/ 187724 w 330599"/>
                <a:gd name="connsiteY1" fmla="*/ 17 h 259673"/>
                <a:gd name="connsiteX2" fmla="*/ 330599 w 330599"/>
                <a:gd name="connsiteY2" fmla="*/ 209567 h 259673"/>
                <a:gd name="connsiteX3" fmla="*/ 15660 w 330599"/>
                <a:gd name="connsiteY3" fmla="*/ 218662 h 259673"/>
                <a:gd name="connsiteX0" fmla="*/ 30772 w 345711"/>
                <a:gd name="connsiteY0" fmla="*/ 219018 h 230820"/>
                <a:gd name="connsiteX1" fmla="*/ 31405 w 345711"/>
                <a:gd name="connsiteY1" fmla="*/ 160253 h 230820"/>
                <a:gd name="connsiteX2" fmla="*/ 202836 w 345711"/>
                <a:gd name="connsiteY2" fmla="*/ 373 h 230820"/>
                <a:gd name="connsiteX3" fmla="*/ 345711 w 345711"/>
                <a:gd name="connsiteY3" fmla="*/ 209923 h 230820"/>
                <a:gd name="connsiteX4" fmla="*/ 30772 w 345711"/>
                <a:gd name="connsiteY4" fmla="*/ 219018 h 230820"/>
                <a:gd name="connsiteX0" fmla="*/ 316960 w 316960"/>
                <a:gd name="connsiteY0" fmla="*/ 209920 h 218422"/>
                <a:gd name="connsiteX1" fmla="*/ 2654 w 316960"/>
                <a:gd name="connsiteY1" fmla="*/ 160250 h 218422"/>
                <a:gd name="connsiteX2" fmla="*/ 174085 w 316960"/>
                <a:gd name="connsiteY2" fmla="*/ 370 h 218422"/>
                <a:gd name="connsiteX3" fmla="*/ 316960 w 316960"/>
                <a:gd name="connsiteY3" fmla="*/ 209920 h 218422"/>
                <a:gd name="connsiteX0" fmla="*/ 321245 w 321245"/>
                <a:gd name="connsiteY0" fmla="*/ 209561 h 236800"/>
                <a:gd name="connsiteX1" fmla="*/ 2595 w 321245"/>
                <a:gd name="connsiteY1" fmla="*/ 216435 h 236800"/>
                <a:gd name="connsiteX2" fmla="*/ 178370 w 321245"/>
                <a:gd name="connsiteY2" fmla="*/ 11 h 236800"/>
                <a:gd name="connsiteX3" fmla="*/ 321245 w 321245"/>
                <a:gd name="connsiteY3" fmla="*/ 209561 h 236800"/>
                <a:gd name="connsiteX0" fmla="*/ 321170 w 321170"/>
                <a:gd name="connsiteY0" fmla="*/ 223161 h 250400"/>
                <a:gd name="connsiteX1" fmla="*/ 2520 w 321170"/>
                <a:gd name="connsiteY1" fmla="*/ 230035 h 250400"/>
                <a:gd name="connsiteX2" fmla="*/ 183270 w 321170"/>
                <a:gd name="connsiteY2" fmla="*/ 8 h 250400"/>
                <a:gd name="connsiteX3" fmla="*/ 321170 w 321170"/>
                <a:gd name="connsiteY3" fmla="*/ 223161 h 250400"/>
                <a:gd name="connsiteX0" fmla="*/ 321170 w 336045"/>
                <a:gd name="connsiteY0" fmla="*/ 223162 h 289421"/>
                <a:gd name="connsiteX1" fmla="*/ 2520 w 336045"/>
                <a:gd name="connsiteY1" fmla="*/ 230036 h 289421"/>
                <a:gd name="connsiteX2" fmla="*/ 183270 w 336045"/>
                <a:gd name="connsiteY2" fmla="*/ 9 h 289421"/>
                <a:gd name="connsiteX3" fmla="*/ 321170 w 336045"/>
                <a:gd name="connsiteY3" fmla="*/ 223162 h 289421"/>
                <a:gd name="connsiteX0" fmla="*/ 320350 w 340832"/>
                <a:gd name="connsiteY0" fmla="*/ 223162 h 249445"/>
                <a:gd name="connsiteX1" fmla="*/ 307035 w 340832"/>
                <a:gd name="connsiteY1" fmla="*/ 232595 h 249445"/>
                <a:gd name="connsiteX2" fmla="*/ 1700 w 340832"/>
                <a:gd name="connsiteY2" fmla="*/ 230036 h 249445"/>
                <a:gd name="connsiteX3" fmla="*/ 182450 w 340832"/>
                <a:gd name="connsiteY3" fmla="*/ 9 h 249445"/>
                <a:gd name="connsiteX4" fmla="*/ 320350 w 340832"/>
                <a:gd name="connsiteY4" fmla="*/ 223162 h 249445"/>
                <a:gd name="connsiteX0" fmla="*/ 182428 w 312397"/>
                <a:gd name="connsiteY0" fmla="*/ 1 h 261254"/>
                <a:gd name="connsiteX1" fmla="*/ 307013 w 312397"/>
                <a:gd name="connsiteY1" fmla="*/ 232587 h 261254"/>
                <a:gd name="connsiteX2" fmla="*/ 1678 w 312397"/>
                <a:gd name="connsiteY2" fmla="*/ 230028 h 261254"/>
                <a:gd name="connsiteX3" fmla="*/ 182428 w 312397"/>
                <a:gd name="connsiteY3" fmla="*/ 1 h 261254"/>
                <a:gd name="connsiteX0" fmla="*/ 182428 w 312397"/>
                <a:gd name="connsiteY0" fmla="*/ 1 h 292025"/>
                <a:gd name="connsiteX1" fmla="*/ 307013 w 312397"/>
                <a:gd name="connsiteY1" fmla="*/ 232587 h 292025"/>
                <a:gd name="connsiteX2" fmla="*/ 1678 w 312397"/>
                <a:gd name="connsiteY2" fmla="*/ 230028 h 292025"/>
                <a:gd name="connsiteX3" fmla="*/ 182428 w 312397"/>
                <a:gd name="connsiteY3" fmla="*/ 1 h 292025"/>
                <a:gd name="connsiteX0" fmla="*/ 182428 w 314655"/>
                <a:gd name="connsiteY0" fmla="*/ 150 h 292174"/>
                <a:gd name="connsiteX1" fmla="*/ 307013 w 314655"/>
                <a:gd name="connsiteY1" fmla="*/ 232736 h 292174"/>
                <a:gd name="connsiteX2" fmla="*/ 1678 w 314655"/>
                <a:gd name="connsiteY2" fmla="*/ 230177 h 292174"/>
                <a:gd name="connsiteX3" fmla="*/ 182428 w 314655"/>
                <a:gd name="connsiteY3" fmla="*/ 150 h 29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55" h="292174">
                  <a:moveTo>
                    <a:pt x="182428" y="150"/>
                  </a:moveTo>
                  <a:cubicBezTo>
                    <a:pt x="274613" y="-6265"/>
                    <a:pt x="337138" y="194398"/>
                    <a:pt x="307013" y="232736"/>
                  </a:cubicBezTo>
                  <a:cubicBezTo>
                    <a:pt x="245197" y="344703"/>
                    <a:pt x="20758" y="271686"/>
                    <a:pt x="1678" y="230177"/>
                  </a:cubicBezTo>
                  <a:cubicBezTo>
                    <a:pt x="-17402" y="188668"/>
                    <a:pt x="131539" y="-276"/>
                    <a:pt x="182428" y="15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765EC1C-5BB6-6E73-CFEA-89A27304A0CD}"/>
                </a:ext>
              </a:extLst>
            </p:cNvPr>
            <p:cNvGrpSpPr/>
            <p:nvPr/>
          </p:nvGrpSpPr>
          <p:grpSpPr>
            <a:xfrm>
              <a:off x="5242559" y="3855720"/>
              <a:ext cx="1211581" cy="2693599"/>
              <a:chOff x="5242559" y="3855720"/>
              <a:chExt cx="1211581" cy="2693599"/>
            </a:xfrm>
          </p:grpSpPr>
          <p:sp>
            <p:nvSpPr>
              <p:cNvPr id="244" name="Rectangle 14">
                <a:extLst>
                  <a:ext uri="{FF2B5EF4-FFF2-40B4-BE49-F238E27FC236}">
                    <a16:creationId xmlns:a16="http://schemas.microsoft.com/office/drawing/2014/main" id="{8FEA3567-EE7B-A141-A402-F02E16C17FD9}"/>
                  </a:ext>
                </a:extLst>
              </p:cNvPr>
              <p:cNvSpPr/>
              <p:nvPr/>
            </p:nvSpPr>
            <p:spPr>
              <a:xfrm>
                <a:off x="5242559" y="3855720"/>
                <a:ext cx="1211581" cy="2693599"/>
              </a:xfrm>
              <a:custGeom>
                <a:avLst/>
                <a:gdLst>
                  <a:gd name="connsiteX0" fmla="*/ 0 w 914401"/>
                  <a:gd name="connsiteY0" fmla="*/ 0 h 889775"/>
                  <a:gd name="connsiteX1" fmla="*/ 914401 w 914401"/>
                  <a:gd name="connsiteY1" fmla="*/ 0 h 889775"/>
                  <a:gd name="connsiteX2" fmla="*/ 914401 w 914401"/>
                  <a:gd name="connsiteY2" fmla="*/ 889775 h 889775"/>
                  <a:gd name="connsiteX3" fmla="*/ 0 w 914401"/>
                  <a:gd name="connsiteY3" fmla="*/ 889775 h 889775"/>
                  <a:gd name="connsiteX4" fmla="*/ 0 w 914401"/>
                  <a:gd name="connsiteY4" fmla="*/ 0 h 8897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914401 w 914401"/>
                  <a:gd name="connsiteY2" fmla="*/ 889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850901 w 914401"/>
                  <a:gd name="connsiteY2" fmla="*/ 2413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62095"/>
                  <a:gd name="connsiteX1" fmla="*/ 914401 w 914401"/>
                  <a:gd name="connsiteY1" fmla="*/ 0 h 2462095"/>
                  <a:gd name="connsiteX2" fmla="*/ 850901 w 914401"/>
                  <a:gd name="connsiteY2" fmla="*/ 2413775 h 2462095"/>
                  <a:gd name="connsiteX3" fmla="*/ 88900 w 914401"/>
                  <a:gd name="connsiteY3" fmla="*/ 2451875 h 2462095"/>
                  <a:gd name="connsiteX4" fmla="*/ 0 w 914401"/>
                  <a:gd name="connsiteY4" fmla="*/ 0 h 2462095"/>
                  <a:gd name="connsiteX0" fmla="*/ 0 w 914401"/>
                  <a:gd name="connsiteY0" fmla="*/ 0 h 2486199"/>
                  <a:gd name="connsiteX1" fmla="*/ 914401 w 914401"/>
                  <a:gd name="connsiteY1" fmla="*/ 0 h 2486199"/>
                  <a:gd name="connsiteX2" fmla="*/ 850901 w 914401"/>
                  <a:gd name="connsiteY2" fmla="*/ 2413775 h 2486199"/>
                  <a:gd name="connsiteX3" fmla="*/ 88900 w 914401"/>
                  <a:gd name="connsiteY3" fmla="*/ 2451875 h 2486199"/>
                  <a:gd name="connsiteX4" fmla="*/ 0 w 914401"/>
                  <a:gd name="connsiteY4" fmla="*/ 0 h 2486199"/>
                  <a:gd name="connsiteX0" fmla="*/ 0 w 914401"/>
                  <a:gd name="connsiteY0" fmla="*/ 0 h 2458239"/>
                  <a:gd name="connsiteX1" fmla="*/ 914401 w 914401"/>
                  <a:gd name="connsiteY1" fmla="*/ 0 h 2458239"/>
                  <a:gd name="connsiteX2" fmla="*/ 850901 w 914401"/>
                  <a:gd name="connsiteY2" fmla="*/ 2413775 h 2458239"/>
                  <a:gd name="connsiteX3" fmla="*/ 25400 w 914401"/>
                  <a:gd name="connsiteY3" fmla="*/ 2388375 h 2458239"/>
                  <a:gd name="connsiteX4" fmla="*/ 0 w 914401"/>
                  <a:gd name="connsiteY4" fmla="*/ 0 h 2458239"/>
                  <a:gd name="connsiteX0" fmla="*/ 0 w 914401"/>
                  <a:gd name="connsiteY0" fmla="*/ 0 h 2472619"/>
                  <a:gd name="connsiteX1" fmla="*/ 914401 w 914401"/>
                  <a:gd name="connsiteY1" fmla="*/ 0 h 2472619"/>
                  <a:gd name="connsiteX2" fmla="*/ 850901 w 914401"/>
                  <a:gd name="connsiteY2" fmla="*/ 2413775 h 2472619"/>
                  <a:gd name="connsiteX3" fmla="*/ 25400 w 914401"/>
                  <a:gd name="connsiteY3" fmla="*/ 2426475 h 2472619"/>
                  <a:gd name="connsiteX4" fmla="*/ 0 w 914401"/>
                  <a:gd name="connsiteY4" fmla="*/ 0 h 2472619"/>
                  <a:gd name="connsiteX0" fmla="*/ 0 w 1112521"/>
                  <a:gd name="connsiteY0" fmla="*/ 7620 h 2472619"/>
                  <a:gd name="connsiteX1" fmla="*/ 1112521 w 1112521"/>
                  <a:gd name="connsiteY1" fmla="*/ 0 h 2472619"/>
                  <a:gd name="connsiteX2" fmla="*/ 1049021 w 1112521"/>
                  <a:gd name="connsiteY2" fmla="*/ 2413775 h 2472619"/>
                  <a:gd name="connsiteX3" fmla="*/ 223520 w 1112521"/>
                  <a:gd name="connsiteY3" fmla="*/ 2426475 h 2472619"/>
                  <a:gd name="connsiteX4" fmla="*/ 0 w 1112521"/>
                  <a:gd name="connsiteY4" fmla="*/ 7620 h 247261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581" h="2693599">
                    <a:moveTo>
                      <a:pt x="0" y="0"/>
                    </a:moveTo>
                    <a:lnTo>
                      <a:pt x="1211581" y="167640"/>
                    </a:lnTo>
                    <a:cubicBezTo>
                      <a:pt x="712894" y="2559732"/>
                      <a:pt x="1044788" y="1812383"/>
                      <a:pt x="980441" y="2634755"/>
                    </a:cubicBezTo>
                    <a:cubicBezTo>
                      <a:pt x="675641" y="2723655"/>
                      <a:pt x="383540" y="2698255"/>
                      <a:pt x="154940" y="2647455"/>
                    </a:cubicBezTo>
                    <a:cubicBezTo>
                      <a:pt x="131233" y="1764970"/>
                      <a:pt x="610447" y="2665565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B3F7E54-069D-C71F-2A83-6918723550A6}"/>
                  </a:ext>
                </a:extLst>
              </p:cNvPr>
              <p:cNvSpPr/>
              <p:nvPr/>
            </p:nvSpPr>
            <p:spPr>
              <a:xfrm>
                <a:off x="5395910" y="6247891"/>
                <a:ext cx="834304" cy="298093"/>
              </a:xfrm>
              <a:custGeom>
                <a:avLst/>
                <a:gdLst>
                  <a:gd name="connsiteX0" fmla="*/ 11730 w 834304"/>
                  <a:gd name="connsiteY0" fmla="*/ 0 h 298093"/>
                  <a:gd name="connsiteX1" fmla="*/ 834304 w 834304"/>
                  <a:gd name="connsiteY1" fmla="*/ 0 h 298093"/>
                  <a:gd name="connsiteX2" fmla="*/ 834083 w 834304"/>
                  <a:gd name="connsiteY2" fmla="*/ 102300 h 298093"/>
                  <a:gd name="connsiteX3" fmla="*/ 826362 w 834304"/>
                  <a:gd name="connsiteY3" fmla="*/ 239249 h 298093"/>
                  <a:gd name="connsiteX4" fmla="*/ 861 w 834304"/>
                  <a:gd name="connsiteY4" fmla="*/ 251949 h 298093"/>
                  <a:gd name="connsiteX5" fmla="*/ 6142 w 834304"/>
                  <a:gd name="connsiteY5" fmla="*/ 46357 h 298093"/>
                  <a:gd name="connsiteX6" fmla="*/ 11730 w 834304"/>
                  <a:gd name="connsiteY6" fmla="*/ 0 h 29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4304" h="298093">
                    <a:moveTo>
                      <a:pt x="11730" y="0"/>
                    </a:moveTo>
                    <a:lnTo>
                      <a:pt x="834304" y="0"/>
                    </a:lnTo>
                    <a:lnTo>
                      <a:pt x="834083" y="102300"/>
                    </a:lnTo>
                    <a:cubicBezTo>
                      <a:pt x="832858" y="142584"/>
                      <a:pt x="830384" y="187851"/>
                      <a:pt x="826362" y="239249"/>
                    </a:cubicBezTo>
                    <a:cubicBezTo>
                      <a:pt x="521562" y="328149"/>
                      <a:pt x="229461" y="302749"/>
                      <a:pt x="861" y="251949"/>
                    </a:cubicBezTo>
                    <a:cubicBezTo>
                      <a:pt x="-1361" y="169216"/>
                      <a:pt x="836" y="102155"/>
                      <a:pt x="6142" y="46357"/>
                    </a:cubicBezTo>
                    <a:lnTo>
                      <a:pt x="1173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Rectangle 30">
              <a:extLst>
                <a:ext uri="{FF2B5EF4-FFF2-40B4-BE49-F238E27FC236}">
                  <a16:creationId xmlns:a16="http://schemas.microsoft.com/office/drawing/2014/main" id="{DCCEA79B-EC25-78EE-5DD8-BDFE66273603}"/>
                </a:ext>
              </a:extLst>
            </p:cNvPr>
            <p:cNvSpPr/>
            <p:nvPr/>
          </p:nvSpPr>
          <p:spPr>
            <a:xfrm rot="1874019">
              <a:off x="3494358" y="1280790"/>
              <a:ext cx="1000153" cy="496832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53" h="496832">
                  <a:moveTo>
                    <a:pt x="10160" y="0"/>
                  </a:moveTo>
                  <a:lnTo>
                    <a:pt x="1000153" y="74052"/>
                  </a:lnTo>
                  <a:lnTo>
                    <a:pt x="1000153" y="416195"/>
                  </a:lnTo>
                  <a:lnTo>
                    <a:pt x="0" y="496832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30">
              <a:extLst>
                <a:ext uri="{FF2B5EF4-FFF2-40B4-BE49-F238E27FC236}">
                  <a16:creationId xmlns:a16="http://schemas.microsoft.com/office/drawing/2014/main" id="{73989C16-BE99-9E20-BB94-09EE4C9E0D1F}"/>
                </a:ext>
              </a:extLst>
            </p:cNvPr>
            <p:cNvSpPr/>
            <p:nvPr/>
          </p:nvSpPr>
          <p:spPr>
            <a:xfrm rot="2900896">
              <a:off x="3823506" y="812049"/>
              <a:ext cx="1000153" cy="496832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53" h="496832">
                  <a:moveTo>
                    <a:pt x="10160" y="0"/>
                  </a:moveTo>
                  <a:lnTo>
                    <a:pt x="1000153" y="74052"/>
                  </a:lnTo>
                  <a:lnTo>
                    <a:pt x="1000153" y="416195"/>
                  </a:lnTo>
                  <a:lnTo>
                    <a:pt x="0" y="496832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30">
              <a:extLst>
                <a:ext uri="{FF2B5EF4-FFF2-40B4-BE49-F238E27FC236}">
                  <a16:creationId xmlns:a16="http://schemas.microsoft.com/office/drawing/2014/main" id="{6E396E20-ABA7-937B-65EF-A3D08341DA20}"/>
                </a:ext>
              </a:extLst>
            </p:cNvPr>
            <p:cNvSpPr/>
            <p:nvPr/>
          </p:nvSpPr>
          <p:spPr>
            <a:xfrm rot="3697295">
              <a:off x="4464296" y="407526"/>
              <a:ext cx="817731" cy="6253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194" h="495108">
                  <a:moveTo>
                    <a:pt x="329923" y="0"/>
                  </a:moveTo>
                  <a:lnTo>
                    <a:pt x="1216194" y="112797"/>
                  </a:lnTo>
                  <a:lnTo>
                    <a:pt x="1196903" y="495108"/>
                  </a:lnTo>
                  <a:lnTo>
                    <a:pt x="0" y="473446"/>
                  </a:lnTo>
                  <a:lnTo>
                    <a:pt x="3299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30">
              <a:extLst>
                <a:ext uri="{FF2B5EF4-FFF2-40B4-BE49-F238E27FC236}">
                  <a16:creationId xmlns:a16="http://schemas.microsoft.com/office/drawing/2014/main" id="{A4794E40-AF87-D639-61C3-EEEE044A14C1}"/>
                </a:ext>
              </a:extLst>
            </p:cNvPr>
            <p:cNvSpPr/>
            <p:nvPr/>
          </p:nvSpPr>
          <p:spPr>
            <a:xfrm rot="5400000">
              <a:off x="5138816" y="319070"/>
              <a:ext cx="817731" cy="6253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194" h="495108">
                  <a:moveTo>
                    <a:pt x="329923" y="0"/>
                  </a:moveTo>
                  <a:lnTo>
                    <a:pt x="1216194" y="112797"/>
                  </a:lnTo>
                  <a:lnTo>
                    <a:pt x="1196903" y="495108"/>
                  </a:lnTo>
                  <a:lnTo>
                    <a:pt x="0" y="473446"/>
                  </a:lnTo>
                  <a:lnTo>
                    <a:pt x="3299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30">
              <a:extLst>
                <a:ext uri="{FF2B5EF4-FFF2-40B4-BE49-F238E27FC236}">
                  <a16:creationId xmlns:a16="http://schemas.microsoft.com/office/drawing/2014/main" id="{8BF13C2D-1246-AF04-37FE-B687963E8FF9}"/>
                </a:ext>
              </a:extLst>
            </p:cNvPr>
            <p:cNvSpPr/>
            <p:nvPr/>
          </p:nvSpPr>
          <p:spPr>
            <a:xfrm rot="6450144">
              <a:off x="5780299" y="452601"/>
              <a:ext cx="817731" cy="6253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194" h="495108">
                  <a:moveTo>
                    <a:pt x="329923" y="0"/>
                  </a:moveTo>
                  <a:lnTo>
                    <a:pt x="1216194" y="112797"/>
                  </a:lnTo>
                  <a:lnTo>
                    <a:pt x="1196903" y="495108"/>
                  </a:lnTo>
                  <a:lnTo>
                    <a:pt x="0" y="473446"/>
                  </a:lnTo>
                  <a:lnTo>
                    <a:pt x="3299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30">
              <a:extLst>
                <a:ext uri="{FF2B5EF4-FFF2-40B4-BE49-F238E27FC236}">
                  <a16:creationId xmlns:a16="http://schemas.microsoft.com/office/drawing/2014/main" id="{303D79B8-D1D4-AD53-F4CF-72CF6D616C9D}"/>
                </a:ext>
              </a:extLst>
            </p:cNvPr>
            <p:cNvSpPr/>
            <p:nvPr/>
          </p:nvSpPr>
          <p:spPr>
            <a:xfrm rot="553824">
              <a:off x="3634707" y="1897034"/>
              <a:ext cx="708760" cy="265405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10160 w 1000153"/>
                <a:gd name="connsiteY0" fmla="*/ 0 h 564628"/>
                <a:gd name="connsiteX1" fmla="*/ 1000153 w 1000153"/>
                <a:gd name="connsiteY1" fmla="*/ 74052 h 564628"/>
                <a:gd name="connsiteX2" fmla="*/ 1000153 w 1000153"/>
                <a:gd name="connsiteY2" fmla="*/ 416195 h 564628"/>
                <a:gd name="connsiteX3" fmla="*/ 0 w 1000153"/>
                <a:gd name="connsiteY3" fmla="*/ 496832 h 564628"/>
                <a:gd name="connsiteX4" fmla="*/ 10160 w 1000153"/>
                <a:gd name="connsiteY4" fmla="*/ 0 h 564628"/>
                <a:gd name="connsiteX0" fmla="*/ 10160 w 1000153"/>
                <a:gd name="connsiteY0" fmla="*/ 0 h 594015"/>
                <a:gd name="connsiteX1" fmla="*/ 1000153 w 1000153"/>
                <a:gd name="connsiteY1" fmla="*/ 74052 h 594015"/>
                <a:gd name="connsiteX2" fmla="*/ 1000153 w 1000153"/>
                <a:gd name="connsiteY2" fmla="*/ 416195 h 594015"/>
                <a:gd name="connsiteX3" fmla="*/ 0 w 1000153"/>
                <a:gd name="connsiteY3" fmla="*/ 496832 h 594015"/>
                <a:gd name="connsiteX4" fmla="*/ 10160 w 1000153"/>
                <a:gd name="connsiteY4" fmla="*/ 0 h 59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53" h="594015">
                  <a:moveTo>
                    <a:pt x="10160" y="0"/>
                  </a:moveTo>
                  <a:lnTo>
                    <a:pt x="1000153" y="74052"/>
                  </a:lnTo>
                  <a:lnTo>
                    <a:pt x="1000153" y="416195"/>
                  </a:lnTo>
                  <a:cubicBezTo>
                    <a:pt x="669954" y="580480"/>
                    <a:pt x="332855" y="677431"/>
                    <a:pt x="0" y="496832"/>
                  </a:cubicBezTo>
                  <a:lnTo>
                    <a:pt x="1016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59B80EE1-1676-42C6-CD38-FFF223F2D25E}"/>
                </a:ext>
              </a:extLst>
            </p:cNvPr>
            <p:cNvGrpSpPr/>
            <p:nvPr/>
          </p:nvGrpSpPr>
          <p:grpSpPr>
            <a:xfrm>
              <a:off x="6900125" y="4738285"/>
              <a:ext cx="935191" cy="1684809"/>
              <a:chOff x="6900125" y="4738285"/>
              <a:chExt cx="935191" cy="1684809"/>
            </a:xfrm>
          </p:grpSpPr>
          <p:sp>
            <p:nvSpPr>
              <p:cNvPr id="242" name="Rectangle 14">
                <a:extLst>
                  <a:ext uri="{FF2B5EF4-FFF2-40B4-BE49-F238E27FC236}">
                    <a16:creationId xmlns:a16="http://schemas.microsoft.com/office/drawing/2014/main" id="{F306CD89-A8CB-E90C-C744-A6C778F3E39B}"/>
                  </a:ext>
                </a:extLst>
              </p:cNvPr>
              <p:cNvSpPr/>
              <p:nvPr/>
            </p:nvSpPr>
            <p:spPr>
              <a:xfrm>
                <a:off x="6900125" y="4738285"/>
                <a:ext cx="935191" cy="1684809"/>
              </a:xfrm>
              <a:custGeom>
                <a:avLst/>
                <a:gdLst>
                  <a:gd name="connsiteX0" fmla="*/ 0 w 914401"/>
                  <a:gd name="connsiteY0" fmla="*/ 0 h 889775"/>
                  <a:gd name="connsiteX1" fmla="*/ 914401 w 914401"/>
                  <a:gd name="connsiteY1" fmla="*/ 0 h 889775"/>
                  <a:gd name="connsiteX2" fmla="*/ 914401 w 914401"/>
                  <a:gd name="connsiteY2" fmla="*/ 889775 h 889775"/>
                  <a:gd name="connsiteX3" fmla="*/ 0 w 914401"/>
                  <a:gd name="connsiteY3" fmla="*/ 889775 h 889775"/>
                  <a:gd name="connsiteX4" fmla="*/ 0 w 914401"/>
                  <a:gd name="connsiteY4" fmla="*/ 0 h 8897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914401 w 914401"/>
                  <a:gd name="connsiteY2" fmla="*/ 889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850901 w 914401"/>
                  <a:gd name="connsiteY2" fmla="*/ 2413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62095"/>
                  <a:gd name="connsiteX1" fmla="*/ 914401 w 914401"/>
                  <a:gd name="connsiteY1" fmla="*/ 0 h 2462095"/>
                  <a:gd name="connsiteX2" fmla="*/ 850901 w 914401"/>
                  <a:gd name="connsiteY2" fmla="*/ 2413775 h 2462095"/>
                  <a:gd name="connsiteX3" fmla="*/ 88900 w 914401"/>
                  <a:gd name="connsiteY3" fmla="*/ 2451875 h 2462095"/>
                  <a:gd name="connsiteX4" fmla="*/ 0 w 914401"/>
                  <a:gd name="connsiteY4" fmla="*/ 0 h 2462095"/>
                  <a:gd name="connsiteX0" fmla="*/ 0 w 914401"/>
                  <a:gd name="connsiteY0" fmla="*/ 0 h 2486199"/>
                  <a:gd name="connsiteX1" fmla="*/ 914401 w 914401"/>
                  <a:gd name="connsiteY1" fmla="*/ 0 h 2486199"/>
                  <a:gd name="connsiteX2" fmla="*/ 850901 w 914401"/>
                  <a:gd name="connsiteY2" fmla="*/ 2413775 h 2486199"/>
                  <a:gd name="connsiteX3" fmla="*/ 88900 w 914401"/>
                  <a:gd name="connsiteY3" fmla="*/ 2451875 h 2486199"/>
                  <a:gd name="connsiteX4" fmla="*/ 0 w 914401"/>
                  <a:gd name="connsiteY4" fmla="*/ 0 h 2486199"/>
                  <a:gd name="connsiteX0" fmla="*/ 0 w 914401"/>
                  <a:gd name="connsiteY0" fmla="*/ 0 h 2458239"/>
                  <a:gd name="connsiteX1" fmla="*/ 914401 w 914401"/>
                  <a:gd name="connsiteY1" fmla="*/ 0 h 2458239"/>
                  <a:gd name="connsiteX2" fmla="*/ 850901 w 914401"/>
                  <a:gd name="connsiteY2" fmla="*/ 2413775 h 2458239"/>
                  <a:gd name="connsiteX3" fmla="*/ 25400 w 914401"/>
                  <a:gd name="connsiteY3" fmla="*/ 2388375 h 2458239"/>
                  <a:gd name="connsiteX4" fmla="*/ 0 w 914401"/>
                  <a:gd name="connsiteY4" fmla="*/ 0 h 2458239"/>
                  <a:gd name="connsiteX0" fmla="*/ 0 w 914401"/>
                  <a:gd name="connsiteY0" fmla="*/ 0 h 2472619"/>
                  <a:gd name="connsiteX1" fmla="*/ 914401 w 914401"/>
                  <a:gd name="connsiteY1" fmla="*/ 0 h 2472619"/>
                  <a:gd name="connsiteX2" fmla="*/ 850901 w 914401"/>
                  <a:gd name="connsiteY2" fmla="*/ 2413775 h 2472619"/>
                  <a:gd name="connsiteX3" fmla="*/ 25400 w 914401"/>
                  <a:gd name="connsiteY3" fmla="*/ 2426475 h 2472619"/>
                  <a:gd name="connsiteX4" fmla="*/ 0 w 914401"/>
                  <a:gd name="connsiteY4" fmla="*/ 0 h 2472619"/>
                  <a:gd name="connsiteX0" fmla="*/ 0 w 1112521"/>
                  <a:gd name="connsiteY0" fmla="*/ 7620 h 2472619"/>
                  <a:gd name="connsiteX1" fmla="*/ 1112521 w 1112521"/>
                  <a:gd name="connsiteY1" fmla="*/ 0 h 2472619"/>
                  <a:gd name="connsiteX2" fmla="*/ 1049021 w 1112521"/>
                  <a:gd name="connsiteY2" fmla="*/ 2413775 h 2472619"/>
                  <a:gd name="connsiteX3" fmla="*/ 223520 w 1112521"/>
                  <a:gd name="connsiteY3" fmla="*/ 2426475 h 2472619"/>
                  <a:gd name="connsiteX4" fmla="*/ 0 w 1112521"/>
                  <a:gd name="connsiteY4" fmla="*/ 7620 h 247261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  <a:gd name="connsiteX0" fmla="*/ 0 w 1068706"/>
                  <a:gd name="connsiteY0" fmla="*/ 0 h 2655499"/>
                  <a:gd name="connsiteX1" fmla="*/ 1068706 w 1068706"/>
                  <a:gd name="connsiteY1" fmla="*/ 129540 h 2655499"/>
                  <a:gd name="connsiteX2" fmla="*/ 837566 w 1068706"/>
                  <a:gd name="connsiteY2" fmla="*/ 2596655 h 2655499"/>
                  <a:gd name="connsiteX3" fmla="*/ 12065 w 1068706"/>
                  <a:gd name="connsiteY3" fmla="*/ 2609355 h 2655499"/>
                  <a:gd name="connsiteX4" fmla="*/ 0 w 1068706"/>
                  <a:gd name="connsiteY4" fmla="*/ 0 h 2655499"/>
                  <a:gd name="connsiteX0" fmla="*/ 36179 w 1057260"/>
                  <a:gd name="connsiteY0" fmla="*/ 127635 h 2525959"/>
                  <a:gd name="connsiteX1" fmla="*/ 1057260 w 1057260"/>
                  <a:gd name="connsiteY1" fmla="*/ 0 h 2525959"/>
                  <a:gd name="connsiteX2" fmla="*/ 826120 w 1057260"/>
                  <a:gd name="connsiteY2" fmla="*/ 2467115 h 2525959"/>
                  <a:gd name="connsiteX3" fmla="*/ 619 w 1057260"/>
                  <a:gd name="connsiteY3" fmla="*/ 2479815 h 2525959"/>
                  <a:gd name="connsiteX4" fmla="*/ 36179 w 1057260"/>
                  <a:gd name="connsiteY4" fmla="*/ 127635 h 2525959"/>
                  <a:gd name="connsiteX0" fmla="*/ 36266 w 1057347"/>
                  <a:gd name="connsiteY0" fmla="*/ 127635 h 2525959"/>
                  <a:gd name="connsiteX1" fmla="*/ 1057347 w 1057347"/>
                  <a:gd name="connsiteY1" fmla="*/ 0 h 2525959"/>
                  <a:gd name="connsiteX2" fmla="*/ 826207 w 1057347"/>
                  <a:gd name="connsiteY2" fmla="*/ 2467115 h 2525959"/>
                  <a:gd name="connsiteX3" fmla="*/ 706 w 1057347"/>
                  <a:gd name="connsiteY3" fmla="*/ 2479815 h 2525959"/>
                  <a:gd name="connsiteX4" fmla="*/ 36266 w 1057347"/>
                  <a:gd name="connsiteY4" fmla="*/ 127635 h 2525959"/>
                  <a:gd name="connsiteX0" fmla="*/ 226596 w 1057177"/>
                  <a:gd name="connsiteY0" fmla="*/ 184785 h 2525959"/>
                  <a:gd name="connsiteX1" fmla="*/ 1057177 w 1057177"/>
                  <a:gd name="connsiteY1" fmla="*/ 0 h 2525959"/>
                  <a:gd name="connsiteX2" fmla="*/ 826037 w 1057177"/>
                  <a:gd name="connsiteY2" fmla="*/ 2467115 h 2525959"/>
                  <a:gd name="connsiteX3" fmla="*/ 536 w 1057177"/>
                  <a:gd name="connsiteY3" fmla="*/ 2479815 h 2525959"/>
                  <a:gd name="connsiteX4" fmla="*/ 226596 w 1057177"/>
                  <a:gd name="connsiteY4" fmla="*/ 184785 h 2525959"/>
                  <a:gd name="connsiteX0" fmla="*/ 226914 w 1057495"/>
                  <a:gd name="connsiteY0" fmla="*/ 184785 h 2525959"/>
                  <a:gd name="connsiteX1" fmla="*/ 1057495 w 1057495"/>
                  <a:gd name="connsiteY1" fmla="*/ 0 h 2525959"/>
                  <a:gd name="connsiteX2" fmla="*/ 826355 w 1057495"/>
                  <a:gd name="connsiteY2" fmla="*/ 2467115 h 2525959"/>
                  <a:gd name="connsiteX3" fmla="*/ 854 w 1057495"/>
                  <a:gd name="connsiteY3" fmla="*/ 2479815 h 2525959"/>
                  <a:gd name="connsiteX4" fmla="*/ 226914 w 1057495"/>
                  <a:gd name="connsiteY4" fmla="*/ 184785 h 2525959"/>
                  <a:gd name="connsiteX0" fmla="*/ 226914 w 1057495"/>
                  <a:gd name="connsiteY0" fmla="*/ 184785 h 2525959"/>
                  <a:gd name="connsiteX1" fmla="*/ 1057495 w 1057495"/>
                  <a:gd name="connsiteY1" fmla="*/ 0 h 2525959"/>
                  <a:gd name="connsiteX2" fmla="*/ 826355 w 1057495"/>
                  <a:gd name="connsiteY2" fmla="*/ 2467115 h 2525959"/>
                  <a:gd name="connsiteX3" fmla="*/ 854 w 1057495"/>
                  <a:gd name="connsiteY3" fmla="*/ 2479815 h 2525959"/>
                  <a:gd name="connsiteX4" fmla="*/ 226914 w 1057495"/>
                  <a:gd name="connsiteY4" fmla="*/ 184785 h 2525959"/>
                  <a:gd name="connsiteX0" fmla="*/ 0 w 1097281"/>
                  <a:gd name="connsiteY0" fmla="*/ 375285 h 2525959"/>
                  <a:gd name="connsiteX1" fmla="*/ 1097281 w 1097281"/>
                  <a:gd name="connsiteY1" fmla="*/ 0 h 2525959"/>
                  <a:gd name="connsiteX2" fmla="*/ 866141 w 1097281"/>
                  <a:gd name="connsiteY2" fmla="*/ 2467115 h 2525959"/>
                  <a:gd name="connsiteX3" fmla="*/ 40640 w 1097281"/>
                  <a:gd name="connsiteY3" fmla="*/ 2479815 h 2525959"/>
                  <a:gd name="connsiteX4" fmla="*/ 0 w 1097281"/>
                  <a:gd name="connsiteY4" fmla="*/ 375285 h 2525959"/>
                  <a:gd name="connsiteX0" fmla="*/ 18004 w 1058135"/>
                  <a:gd name="connsiteY0" fmla="*/ 889635 h 2525959"/>
                  <a:gd name="connsiteX1" fmla="*/ 1058135 w 1058135"/>
                  <a:gd name="connsiteY1" fmla="*/ 0 h 2525959"/>
                  <a:gd name="connsiteX2" fmla="*/ 826995 w 1058135"/>
                  <a:gd name="connsiteY2" fmla="*/ 2467115 h 2525959"/>
                  <a:gd name="connsiteX3" fmla="*/ 1494 w 1058135"/>
                  <a:gd name="connsiteY3" fmla="*/ 2479815 h 2525959"/>
                  <a:gd name="connsiteX4" fmla="*/ 18004 w 1058135"/>
                  <a:gd name="connsiteY4" fmla="*/ 889635 h 2525959"/>
                  <a:gd name="connsiteX0" fmla="*/ 0 w 1071881"/>
                  <a:gd name="connsiteY0" fmla="*/ 889635 h 2525959"/>
                  <a:gd name="connsiteX1" fmla="*/ 1071881 w 1071881"/>
                  <a:gd name="connsiteY1" fmla="*/ 0 h 2525959"/>
                  <a:gd name="connsiteX2" fmla="*/ 840741 w 1071881"/>
                  <a:gd name="connsiteY2" fmla="*/ 2467115 h 2525959"/>
                  <a:gd name="connsiteX3" fmla="*/ 15240 w 1071881"/>
                  <a:gd name="connsiteY3" fmla="*/ 2479815 h 2525959"/>
                  <a:gd name="connsiteX4" fmla="*/ 0 w 1071881"/>
                  <a:gd name="connsiteY4" fmla="*/ 889635 h 2525959"/>
                  <a:gd name="connsiteX0" fmla="*/ 0 w 1071881"/>
                  <a:gd name="connsiteY0" fmla="*/ 889635 h 2525959"/>
                  <a:gd name="connsiteX1" fmla="*/ 1071881 w 1071881"/>
                  <a:gd name="connsiteY1" fmla="*/ 0 h 2525959"/>
                  <a:gd name="connsiteX2" fmla="*/ 840741 w 1071881"/>
                  <a:gd name="connsiteY2" fmla="*/ 2467115 h 2525959"/>
                  <a:gd name="connsiteX3" fmla="*/ 15240 w 1071881"/>
                  <a:gd name="connsiteY3" fmla="*/ 2479815 h 2525959"/>
                  <a:gd name="connsiteX4" fmla="*/ 0 w 1071881"/>
                  <a:gd name="connsiteY4" fmla="*/ 889635 h 2525959"/>
                  <a:gd name="connsiteX0" fmla="*/ 0 w 1129031"/>
                  <a:gd name="connsiteY0" fmla="*/ 959485 h 2525959"/>
                  <a:gd name="connsiteX1" fmla="*/ 1129031 w 1129031"/>
                  <a:gd name="connsiteY1" fmla="*/ 0 h 2525959"/>
                  <a:gd name="connsiteX2" fmla="*/ 897891 w 1129031"/>
                  <a:gd name="connsiteY2" fmla="*/ 2467115 h 2525959"/>
                  <a:gd name="connsiteX3" fmla="*/ 72390 w 1129031"/>
                  <a:gd name="connsiteY3" fmla="*/ 2479815 h 2525959"/>
                  <a:gd name="connsiteX4" fmla="*/ 0 w 1129031"/>
                  <a:gd name="connsiteY4" fmla="*/ 959485 h 2525959"/>
                  <a:gd name="connsiteX0" fmla="*/ 0 w 1129031"/>
                  <a:gd name="connsiteY0" fmla="*/ 959485 h 2525959"/>
                  <a:gd name="connsiteX1" fmla="*/ 1129031 w 1129031"/>
                  <a:gd name="connsiteY1" fmla="*/ 0 h 2525959"/>
                  <a:gd name="connsiteX2" fmla="*/ 897891 w 1129031"/>
                  <a:gd name="connsiteY2" fmla="*/ 2467115 h 2525959"/>
                  <a:gd name="connsiteX3" fmla="*/ 72390 w 1129031"/>
                  <a:gd name="connsiteY3" fmla="*/ 2479815 h 2525959"/>
                  <a:gd name="connsiteX4" fmla="*/ 0 w 1129031"/>
                  <a:gd name="connsiteY4" fmla="*/ 959485 h 2525959"/>
                  <a:gd name="connsiteX0" fmla="*/ 0 w 1129031"/>
                  <a:gd name="connsiteY0" fmla="*/ 959485 h 2525959"/>
                  <a:gd name="connsiteX1" fmla="*/ 1129031 w 1129031"/>
                  <a:gd name="connsiteY1" fmla="*/ 0 h 2525959"/>
                  <a:gd name="connsiteX2" fmla="*/ 897891 w 1129031"/>
                  <a:gd name="connsiteY2" fmla="*/ 2467115 h 2525959"/>
                  <a:gd name="connsiteX3" fmla="*/ 72390 w 1129031"/>
                  <a:gd name="connsiteY3" fmla="*/ 2479815 h 2525959"/>
                  <a:gd name="connsiteX4" fmla="*/ 0 w 1129031"/>
                  <a:gd name="connsiteY4" fmla="*/ 959485 h 2525959"/>
                  <a:gd name="connsiteX0" fmla="*/ 0 w 1022351"/>
                  <a:gd name="connsiteY0" fmla="*/ 304165 h 1870639"/>
                  <a:gd name="connsiteX1" fmla="*/ 1022351 w 1022351"/>
                  <a:gd name="connsiteY1" fmla="*/ 0 h 1870639"/>
                  <a:gd name="connsiteX2" fmla="*/ 897891 w 1022351"/>
                  <a:gd name="connsiteY2" fmla="*/ 1811795 h 1870639"/>
                  <a:gd name="connsiteX3" fmla="*/ 72390 w 1022351"/>
                  <a:gd name="connsiteY3" fmla="*/ 1824495 h 1870639"/>
                  <a:gd name="connsiteX4" fmla="*/ 0 w 1022351"/>
                  <a:gd name="connsiteY4" fmla="*/ 304165 h 1870639"/>
                  <a:gd name="connsiteX0" fmla="*/ 0 w 961391"/>
                  <a:gd name="connsiteY0" fmla="*/ 205105 h 1771579"/>
                  <a:gd name="connsiteX1" fmla="*/ 961391 w 961391"/>
                  <a:gd name="connsiteY1" fmla="*/ 0 h 1771579"/>
                  <a:gd name="connsiteX2" fmla="*/ 897891 w 961391"/>
                  <a:gd name="connsiteY2" fmla="*/ 1712735 h 1771579"/>
                  <a:gd name="connsiteX3" fmla="*/ 72390 w 961391"/>
                  <a:gd name="connsiteY3" fmla="*/ 1725435 h 1771579"/>
                  <a:gd name="connsiteX4" fmla="*/ 0 w 961391"/>
                  <a:gd name="connsiteY4" fmla="*/ 205105 h 1771579"/>
                  <a:gd name="connsiteX0" fmla="*/ 0 w 961391"/>
                  <a:gd name="connsiteY0" fmla="*/ 205105 h 1743120"/>
                  <a:gd name="connsiteX1" fmla="*/ 961391 w 961391"/>
                  <a:gd name="connsiteY1" fmla="*/ 0 h 1743120"/>
                  <a:gd name="connsiteX2" fmla="*/ 783591 w 961391"/>
                  <a:gd name="connsiteY2" fmla="*/ 1621295 h 1743120"/>
                  <a:gd name="connsiteX3" fmla="*/ 72390 w 961391"/>
                  <a:gd name="connsiteY3" fmla="*/ 1725435 h 1743120"/>
                  <a:gd name="connsiteX4" fmla="*/ 0 w 961391"/>
                  <a:gd name="connsiteY4" fmla="*/ 205105 h 1743120"/>
                  <a:gd name="connsiteX0" fmla="*/ 0 w 961391"/>
                  <a:gd name="connsiteY0" fmla="*/ 205105 h 1752633"/>
                  <a:gd name="connsiteX1" fmla="*/ 961391 w 961391"/>
                  <a:gd name="connsiteY1" fmla="*/ 0 h 1752633"/>
                  <a:gd name="connsiteX2" fmla="*/ 783591 w 961391"/>
                  <a:gd name="connsiteY2" fmla="*/ 1621295 h 1752633"/>
                  <a:gd name="connsiteX3" fmla="*/ 72390 w 961391"/>
                  <a:gd name="connsiteY3" fmla="*/ 1725435 h 1752633"/>
                  <a:gd name="connsiteX4" fmla="*/ 0 w 961391"/>
                  <a:gd name="connsiteY4" fmla="*/ 205105 h 1752633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40943"/>
                  <a:gd name="connsiteX1" fmla="*/ 961391 w 961391"/>
                  <a:gd name="connsiteY1" fmla="*/ 0 h 1740943"/>
                  <a:gd name="connsiteX2" fmla="*/ 783591 w 961391"/>
                  <a:gd name="connsiteY2" fmla="*/ 1621295 h 1740943"/>
                  <a:gd name="connsiteX3" fmla="*/ 64770 w 961391"/>
                  <a:gd name="connsiteY3" fmla="*/ 1679715 h 1740943"/>
                  <a:gd name="connsiteX4" fmla="*/ 0 w 961391"/>
                  <a:gd name="connsiteY4" fmla="*/ 205105 h 1740943"/>
                  <a:gd name="connsiteX0" fmla="*/ 0 w 961391"/>
                  <a:gd name="connsiteY0" fmla="*/ 205105 h 1751484"/>
                  <a:gd name="connsiteX1" fmla="*/ 961391 w 961391"/>
                  <a:gd name="connsiteY1" fmla="*/ 0 h 1751484"/>
                  <a:gd name="connsiteX2" fmla="*/ 783591 w 961391"/>
                  <a:gd name="connsiteY2" fmla="*/ 1621295 h 1751484"/>
                  <a:gd name="connsiteX3" fmla="*/ 64770 w 961391"/>
                  <a:gd name="connsiteY3" fmla="*/ 1679715 h 1751484"/>
                  <a:gd name="connsiteX4" fmla="*/ 0 w 961391"/>
                  <a:gd name="connsiteY4" fmla="*/ 205105 h 1751484"/>
                  <a:gd name="connsiteX0" fmla="*/ 0 w 789108"/>
                  <a:gd name="connsiteY0" fmla="*/ 205105 h 1751484"/>
                  <a:gd name="connsiteX1" fmla="*/ 732791 w 789108"/>
                  <a:gd name="connsiteY1" fmla="*/ 0 h 1751484"/>
                  <a:gd name="connsiteX2" fmla="*/ 783591 w 789108"/>
                  <a:gd name="connsiteY2" fmla="*/ 1621295 h 1751484"/>
                  <a:gd name="connsiteX3" fmla="*/ 64770 w 789108"/>
                  <a:gd name="connsiteY3" fmla="*/ 1679715 h 1751484"/>
                  <a:gd name="connsiteX4" fmla="*/ 0 w 789108"/>
                  <a:gd name="connsiteY4" fmla="*/ 205105 h 1751484"/>
                  <a:gd name="connsiteX0" fmla="*/ 0 w 932333"/>
                  <a:gd name="connsiteY0" fmla="*/ 205105 h 1751484"/>
                  <a:gd name="connsiteX1" fmla="*/ 732791 w 932333"/>
                  <a:gd name="connsiteY1" fmla="*/ 0 h 1751484"/>
                  <a:gd name="connsiteX2" fmla="*/ 783591 w 932333"/>
                  <a:gd name="connsiteY2" fmla="*/ 1621295 h 1751484"/>
                  <a:gd name="connsiteX3" fmla="*/ 64770 w 932333"/>
                  <a:gd name="connsiteY3" fmla="*/ 1679715 h 1751484"/>
                  <a:gd name="connsiteX4" fmla="*/ 0 w 932333"/>
                  <a:gd name="connsiteY4" fmla="*/ 205105 h 1751484"/>
                  <a:gd name="connsiteX0" fmla="*/ 0 w 876394"/>
                  <a:gd name="connsiteY0" fmla="*/ 147955 h 1694334"/>
                  <a:gd name="connsiteX1" fmla="*/ 637541 w 876394"/>
                  <a:gd name="connsiteY1" fmla="*/ 0 h 1694334"/>
                  <a:gd name="connsiteX2" fmla="*/ 783591 w 876394"/>
                  <a:gd name="connsiteY2" fmla="*/ 1564145 h 1694334"/>
                  <a:gd name="connsiteX3" fmla="*/ 64770 w 876394"/>
                  <a:gd name="connsiteY3" fmla="*/ 1622565 h 1694334"/>
                  <a:gd name="connsiteX4" fmla="*/ 0 w 876394"/>
                  <a:gd name="connsiteY4" fmla="*/ 147955 h 1694334"/>
                  <a:gd name="connsiteX0" fmla="*/ 0 w 945800"/>
                  <a:gd name="connsiteY0" fmla="*/ 147955 h 1694334"/>
                  <a:gd name="connsiteX1" fmla="*/ 637541 w 945800"/>
                  <a:gd name="connsiteY1" fmla="*/ 0 h 1694334"/>
                  <a:gd name="connsiteX2" fmla="*/ 783591 w 945800"/>
                  <a:gd name="connsiteY2" fmla="*/ 1564145 h 1694334"/>
                  <a:gd name="connsiteX3" fmla="*/ 64770 w 945800"/>
                  <a:gd name="connsiteY3" fmla="*/ 1622565 h 1694334"/>
                  <a:gd name="connsiteX4" fmla="*/ 0 w 945800"/>
                  <a:gd name="connsiteY4" fmla="*/ 147955 h 1694334"/>
                  <a:gd name="connsiteX0" fmla="*/ 0 w 923512"/>
                  <a:gd name="connsiteY0" fmla="*/ 138430 h 1684809"/>
                  <a:gd name="connsiteX1" fmla="*/ 599441 w 923512"/>
                  <a:gd name="connsiteY1" fmla="*/ 0 h 1684809"/>
                  <a:gd name="connsiteX2" fmla="*/ 783591 w 923512"/>
                  <a:gd name="connsiteY2" fmla="*/ 1554620 h 1684809"/>
                  <a:gd name="connsiteX3" fmla="*/ 64770 w 923512"/>
                  <a:gd name="connsiteY3" fmla="*/ 1613040 h 1684809"/>
                  <a:gd name="connsiteX4" fmla="*/ 0 w 923512"/>
                  <a:gd name="connsiteY4" fmla="*/ 138430 h 1684809"/>
                  <a:gd name="connsiteX0" fmla="*/ 0 w 958746"/>
                  <a:gd name="connsiteY0" fmla="*/ 138430 h 1684809"/>
                  <a:gd name="connsiteX1" fmla="*/ 599441 w 958746"/>
                  <a:gd name="connsiteY1" fmla="*/ 0 h 1684809"/>
                  <a:gd name="connsiteX2" fmla="*/ 783591 w 958746"/>
                  <a:gd name="connsiteY2" fmla="*/ 1554620 h 1684809"/>
                  <a:gd name="connsiteX3" fmla="*/ 64770 w 958746"/>
                  <a:gd name="connsiteY3" fmla="*/ 1613040 h 1684809"/>
                  <a:gd name="connsiteX4" fmla="*/ 0 w 958746"/>
                  <a:gd name="connsiteY4" fmla="*/ 138430 h 1684809"/>
                  <a:gd name="connsiteX0" fmla="*/ 0 w 935191"/>
                  <a:gd name="connsiteY0" fmla="*/ 138430 h 1684809"/>
                  <a:gd name="connsiteX1" fmla="*/ 599441 w 935191"/>
                  <a:gd name="connsiteY1" fmla="*/ 0 h 1684809"/>
                  <a:gd name="connsiteX2" fmla="*/ 783591 w 935191"/>
                  <a:gd name="connsiteY2" fmla="*/ 1554620 h 1684809"/>
                  <a:gd name="connsiteX3" fmla="*/ 64770 w 935191"/>
                  <a:gd name="connsiteY3" fmla="*/ 1613040 h 1684809"/>
                  <a:gd name="connsiteX4" fmla="*/ 0 w 935191"/>
                  <a:gd name="connsiteY4" fmla="*/ 138430 h 168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191" h="1684809">
                    <a:moveTo>
                      <a:pt x="0" y="138430"/>
                    </a:moveTo>
                    <a:lnTo>
                      <a:pt x="599441" y="0"/>
                    </a:lnTo>
                    <a:cubicBezTo>
                      <a:pt x="1234229" y="649017"/>
                      <a:pt x="771738" y="541748"/>
                      <a:pt x="783591" y="1554620"/>
                    </a:cubicBezTo>
                    <a:cubicBezTo>
                      <a:pt x="476886" y="1744485"/>
                      <a:pt x="264795" y="1692415"/>
                      <a:pt x="64770" y="1613040"/>
                    </a:cubicBezTo>
                    <a:cubicBezTo>
                      <a:pt x="50588" y="987730"/>
                      <a:pt x="581872" y="1121245"/>
                      <a:pt x="0" y="13843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7E7C3A5-ADC7-287F-0402-CD37A5980C65}"/>
                  </a:ext>
                </a:extLst>
              </p:cNvPr>
              <p:cNvSpPr/>
              <p:nvPr/>
            </p:nvSpPr>
            <p:spPr>
              <a:xfrm>
                <a:off x="6969623" y="6125377"/>
                <a:ext cx="721899" cy="297717"/>
              </a:xfrm>
              <a:custGeom>
                <a:avLst/>
                <a:gdLst>
                  <a:gd name="connsiteX0" fmla="*/ 23588 w 721899"/>
                  <a:gd name="connsiteY0" fmla="*/ 0 h 297717"/>
                  <a:gd name="connsiteX1" fmla="*/ 721899 w 721899"/>
                  <a:gd name="connsiteY1" fmla="*/ 0 h 297717"/>
                  <a:gd name="connsiteX2" fmla="*/ 719102 w 721899"/>
                  <a:gd name="connsiteY2" fmla="*/ 167904 h 297717"/>
                  <a:gd name="connsiteX3" fmla="*/ 409621 w 721899"/>
                  <a:gd name="connsiteY3" fmla="*/ 290754 h 297717"/>
                  <a:gd name="connsiteX4" fmla="*/ 324137 w 721899"/>
                  <a:gd name="connsiteY4" fmla="*/ 297717 h 297717"/>
                  <a:gd name="connsiteX5" fmla="*/ 223854 w 721899"/>
                  <a:gd name="connsiteY5" fmla="*/ 290708 h 297717"/>
                  <a:gd name="connsiteX6" fmla="*/ 153852 w 721899"/>
                  <a:gd name="connsiteY6" fmla="*/ 277382 h 297717"/>
                  <a:gd name="connsiteX7" fmla="*/ 281 w 721899"/>
                  <a:gd name="connsiteY7" fmla="*/ 226324 h 297717"/>
                  <a:gd name="connsiteX8" fmla="*/ 17292 w 721899"/>
                  <a:gd name="connsiteY8" fmla="*/ 23740 h 297717"/>
                  <a:gd name="connsiteX9" fmla="*/ 23588 w 721899"/>
                  <a:gd name="connsiteY9" fmla="*/ 0 h 29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899" h="297717">
                    <a:moveTo>
                      <a:pt x="23588" y="0"/>
                    </a:moveTo>
                    <a:lnTo>
                      <a:pt x="721899" y="0"/>
                    </a:lnTo>
                    <a:lnTo>
                      <a:pt x="719102" y="167904"/>
                    </a:lnTo>
                    <a:cubicBezTo>
                      <a:pt x="604088" y="239104"/>
                      <a:pt x="502378" y="276281"/>
                      <a:pt x="409621" y="290754"/>
                    </a:cubicBezTo>
                    <a:lnTo>
                      <a:pt x="324137" y="297717"/>
                    </a:lnTo>
                    <a:lnTo>
                      <a:pt x="223854" y="290708"/>
                    </a:lnTo>
                    <a:lnTo>
                      <a:pt x="153852" y="277382"/>
                    </a:lnTo>
                    <a:cubicBezTo>
                      <a:pt x="101048" y="264305"/>
                      <a:pt x="50287" y="246168"/>
                      <a:pt x="281" y="226324"/>
                    </a:cubicBezTo>
                    <a:cubicBezTo>
                      <a:pt x="-1492" y="148160"/>
                      <a:pt x="5258" y="81853"/>
                      <a:pt x="17292" y="23740"/>
                    </a:cubicBezTo>
                    <a:lnTo>
                      <a:pt x="2358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2" name="Rectangle 10">
              <a:extLst>
                <a:ext uri="{FF2B5EF4-FFF2-40B4-BE49-F238E27FC236}">
                  <a16:creationId xmlns:a16="http://schemas.microsoft.com/office/drawing/2014/main" id="{D6462AD2-4DB9-3576-5656-E81BB56B6FB1}"/>
                </a:ext>
              </a:extLst>
            </p:cNvPr>
            <p:cNvSpPr/>
            <p:nvPr/>
          </p:nvSpPr>
          <p:spPr>
            <a:xfrm rot="2924819">
              <a:off x="5837076" y="359924"/>
              <a:ext cx="1327705" cy="1882602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705" h="1882602">
                  <a:moveTo>
                    <a:pt x="462742" y="0"/>
                  </a:moveTo>
                  <a:cubicBezTo>
                    <a:pt x="1734797" y="123458"/>
                    <a:pt x="1324468" y="1457285"/>
                    <a:pt x="976134" y="1882602"/>
                  </a:cubicBezTo>
                  <a:lnTo>
                    <a:pt x="395109" y="1882602"/>
                  </a:lnTo>
                  <a:cubicBezTo>
                    <a:pt x="-122245" y="1668405"/>
                    <a:pt x="-163555" y="478085"/>
                    <a:pt x="4627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10">
              <a:extLst>
                <a:ext uri="{FF2B5EF4-FFF2-40B4-BE49-F238E27FC236}">
                  <a16:creationId xmlns:a16="http://schemas.microsoft.com/office/drawing/2014/main" id="{8CA92EC8-1B3C-5171-8E91-2767795102ED}"/>
                </a:ext>
              </a:extLst>
            </p:cNvPr>
            <p:cNvSpPr/>
            <p:nvPr/>
          </p:nvSpPr>
          <p:spPr>
            <a:xfrm rot="2113173">
              <a:off x="6296923" y="523802"/>
              <a:ext cx="912080" cy="1296451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0">
              <a:extLst>
                <a:ext uri="{FF2B5EF4-FFF2-40B4-BE49-F238E27FC236}">
                  <a16:creationId xmlns:a16="http://schemas.microsoft.com/office/drawing/2014/main" id="{85352160-4ABA-F370-9C27-5797DAF5D6A6}"/>
                </a:ext>
              </a:extLst>
            </p:cNvPr>
            <p:cNvSpPr/>
            <p:nvPr/>
          </p:nvSpPr>
          <p:spPr>
            <a:xfrm rot="18495174">
              <a:off x="5325039" y="1117711"/>
              <a:ext cx="912080" cy="1296451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10">
              <a:extLst>
                <a:ext uri="{FF2B5EF4-FFF2-40B4-BE49-F238E27FC236}">
                  <a16:creationId xmlns:a16="http://schemas.microsoft.com/office/drawing/2014/main" id="{03AA8AA9-2FCD-BFF1-B83D-981452962062}"/>
                </a:ext>
              </a:extLst>
            </p:cNvPr>
            <p:cNvSpPr/>
            <p:nvPr/>
          </p:nvSpPr>
          <p:spPr>
            <a:xfrm rot="17170706">
              <a:off x="5378503" y="3369381"/>
              <a:ext cx="912080" cy="1647969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10">
              <a:extLst>
                <a:ext uri="{FF2B5EF4-FFF2-40B4-BE49-F238E27FC236}">
                  <a16:creationId xmlns:a16="http://schemas.microsoft.com/office/drawing/2014/main" id="{EE956028-9198-A3DF-EDA9-FAA0D2830556}"/>
                </a:ext>
              </a:extLst>
            </p:cNvPr>
            <p:cNvSpPr/>
            <p:nvPr/>
          </p:nvSpPr>
          <p:spPr>
            <a:xfrm rot="15075251">
              <a:off x="6806065" y="4030231"/>
              <a:ext cx="704602" cy="1211580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5C84483-F72F-EF80-1F1D-0E160E69D281}"/>
                </a:ext>
              </a:extLst>
            </p:cNvPr>
            <p:cNvSpPr/>
            <p:nvPr/>
          </p:nvSpPr>
          <p:spPr>
            <a:xfrm>
              <a:off x="5429251" y="4696457"/>
              <a:ext cx="870803" cy="302493"/>
            </a:xfrm>
            <a:custGeom>
              <a:avLst/>
              <a:gdLst>
                <a:gd name="connsiteX0" fmla="*/ 0 w 877203"/>
                <a:gd name="connsiteY0" fmla="*/ 0 h 291944"/>
                <a:gd name="connsiteX1" fmla="*/ 877203 w 877203"/>
                <a:gd name="connsiteY1" fmla="*/ 64790 h 291944"/>
                <a:gd name="connsiteX2" fmla="*/ 876876 w 877203"/>
                <a:gd name="connsiteY2" fmla="*/ 66526 h 291944"/>
                <a:gd name="connsiteX3" fmla="*/ 849740 w 877203"/>
                <a:gd name="connsiteY3" fmla="*/ 216773 h 291944"/>
                <a:gd name="connsiteX4" fmla="*/ 836826 w 877203"/>
                <a:gd name="connsiteY4" fmla="*/ 291944 h 291944"/>
                <a:gd name="connsiteX5" fmla="*/ 43200 w 877203"/>
                <a:gd name="connsiteY5" fmla="*/ 233327 h 291944"/>
                <a:gd name="connsiteX6" fmla="*/ 28178 w 877203"/>
                <a:gd name="connsiteY6" fmla="*/ 148511 h 291944"/>
                <a:gd name="connsiteX7" fmla="*/ 0 w 877203"/>
                <a:gd name="connsiteY7" fmla="*/ 0 h 29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7203" h="291944">
                  <a:moveTo>
                    <a:pt x="0" y="0"/>
                  </a:moveTo>
                  <a:lnTo>
                    <a:pt x="877203" y="64790"/>
                  </a:lnTo>
                  <a:lnTo>
                    <a:pt x="876876" y="66526"/>
                  </a:lnTo>
                  <a:cubicBezTo>
                    <a:pt x="867182" y="119051"/>
                    <a:pt x="858149" y="169085"/>
                    <a:pt x="849740" y="216773"/>
                  </a:cubicBezTo>
                  <a:lnTo>
                    <a:pt x="836826" y="291944"/>
                  </a:lnTo>
                  <a:lnTo>
                    <a:pt x="43200" y="233327"/>
                  </a:lnTo>
                  <a:lnTo>
                    <a:pt x="28178" y="148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1C7F4DC-E917-E95C-E10E-036AB3401A76}"/>
                </a:ext>
              </a:extLst>
            </p:cNvPr>
            <p:cNvSpPr/>
            <p:nvPr/>
          </p:nvSpPr>
          <p:spPr>
            <a:xfrm>
              <a:off x="5507830" y="5150642"/>
              <a:ext cx="722383" cy="229512"/>
            </a:xfrm>
            <a:custGeom>
              <a:avLst/>
              <a:gdLst>
                <a:gd name="connsiteX0" fmla="*/ 0 w 750968"/>
                <a:gd name="connsiteY0" fmla="*/ 0 h 229512"/>
                <a:gd name="connsiteX1" fmla="*/ 750968 w 750968"/>
                <a:gd name="connsiteY1" fmla="*/ 0 h 229512"/>
                <a:gd name="connsiteX2" fmla="*/ 736978 w 750968"/>
                <a:gd name="connsiteY2" fmla="*/ 86545 h 229512"/>
                <a:gd name="connsiteX3" fmla="*/ 720399 w 750968"/>
                <a:gd name="connsiteY3" fmla="*/ 197127 h 229512"/>
                <a:gd name="connsiteX4" fmla="*/ 715983 w 750968"/>
                <a:gd name="connsiteY4" fmla="*/ 229512 h 229512"/>
                <a:gd name="connsiteX5" fmla="*/ 32818 w 750968"/>
                <a:gd name="connsiteY5" fmla="*/ 229512 h 229512"/>
                <a:gd name="connsiteX6" fmla="*/ 24676 w 750968"/>
                <a:gd name="connsiteY6" fmla="*/ 164584 h 229512"/>
                <a:gd name="connsiteX7" fmla="*/ 7118 w 750968"/>
                <a:gd name="connsiteY7" fmla="*/ 43814 h 229512"/>
                <a:gd name="connsiteX8" fmla="*/ 0 w 750968"/>
                <a:gd name="connsiteY8" fmla="*/ 0 h 2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68" h="229512">
                  <a:moveTo>
                    <a:pt x="0" y="0"/>
                  </a:moveTo>
                  <a:lnTo>
                    <a:pt x="750968" y="0"/>
                  </a:lnTo>
                  <a:lnTo>
                    <a:pt x="736978" y="86545"/>
                  </a:lnTo>
                  <a:cubicBezTo>
                    <a:pt x="730915" y="125418"/>
                    <a:pt x="725401" y="162231"/>
                    <a:pt x="720399" y="197127"/>
                  </a:cubicBezTo>
                  <a:lnTo>
                    <a:pt x="715983" y="229512"/>
                  </a:lnTo>
                  <a:lnTo>
                    <a:pt x="32818" y="229512"/>
                  </a:lnTo>
                  <a:lnTo>
                    <a:pt x="24676" y="164584"/>
                  </a:lnTo>
                  <a:cubicBezTo>
                    <a:pt x="19515" y="126558"/>
                    <a:pt x="13679" y="86356"/>
                    <a:pt x="7118" y="438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51F03F9-3F20-EC41-1A49-DA02FA3C54D2}"/>
                </a:ext>
              </a:extLst>
            </p:cNvPr>
            <p:cNvSpPr/>
            <p:nvPr/>
          </p:nvSpPr>
          <p:spPr>
            <a:xfrm>
              <a:off x="5549853" y="5508381"/>
              <a:ext cx="643637" cy="160428"/>
            </a:xfrm>
            <a:custGeom>
              <a:avLst/>
              <a:gdLst>
                <a:gd name="connsiteX0" fmla="*/ 0 w 667444"/>
                <a:gd name="connsiteY0" fmla="*/ 0 h 132229"/>
                <a:gd name="connsiteX1" fmla="*/ 667444 w 667444"/>
                <a:gd name="connsiteY1" fmla="*/ 0 h 132229"/>
                <a:gd name="connsiteX2" fmla="*/ 666772 w 667444"/>
                <a:gd name="connsiteY2" fmla="*/ 4928 h 132229"/>
                <a:gd name="connsiteX3" fmla="*/ 656108 w 667444"/>
                <a:gd name="connsiteY3" fmla="*/ 93378 h 132229"/>
                <a:gd name="connsiteX4" fmla="*/ 652135 w 667444"/>
                <a:gd name="connsiteY4" fmla="*/ 132229 h 132229"/>
                <a:gd name="connsiteX5" fmla="*/ 11938 w 667444"/>
                <a:gd name="connsiteY5" fmla="*/ 132229 h 132229"/>
                <a:gd name="connsiteX6" fmla="*/ 7810 w 667444"/>
                <a:gd name="connsiteY6" fmla="*/ 76638 h 132229"/>
                <a:gd name="connsiteX7" fmla="*/ 0 w 667444"/>
                <a:gd name="connsiteY7" fmla="*/ 0 h 13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44" h="132229">
                  <a:moveTo>
                    <a:pt x="0" y="0"/>
                  </a:moveTo>
                  <a:lnTo>
                    <a:pt x="667444" y="0"/>
                  </a:lnTo>
                  <a:lnTo>
                    <a:pt x="666772" y="4928"/>
                  </a:lnTo>
                  <a:cubicBezTo>
                    <a:pt x="662756" y="36136"/>
                    <a:pt x="659213" y="65571"/>
                    <a:pt x="656108" y="93378"/>
                  </a:cubicBezTo>
                  <a:lnTo>
                    <a:pt x="652135" y="132229"/>
                  </a:lnTo>
                  <a:lnTo>
                    <a:pt x="11938" y="132229"/>
                  </a:lnTo>
                  <a:lnTo>
                    <a:pt x="7810" y="76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EF77816-1BC6-C81D-3FF2-5D130C56DC76}"/>
                </a:ext>
              </a:extLst>
            </p:cNvPr>
            <p:cNvSpPr/>
            <p:nvPr/>
          </p:nvSpPr>
          <p:spPr>
            <a:xfrm>
              <a:off x="5534325" y="5788366"/>
              <a:ext cx="643637" cy="132229"/>
            </a:xfrm>
            <a:custGeom>
              <a:avLst/>
              <a:gdLst>
                <a:gd name="connsiteX0" fmla="*/ 21921 w 651591"/>
                <a:gd name="connsiteY0" fmla="*/ 0 h 132229"/>
                <a:gd name="connsiteX1" fmla="*/ 645255 w 651591"/>
                <a:gd name="connsiteY1" fmla="*/ 0 h 132229"/>
                <a:gd name="connsiteX2" fmla="*/ 646998 w 651591"/>
                <a:gd name="connsiteY2" fmla="*/ 84400 h 132229"/>
                <a:gd name="connsiteX3" fmla="*/ 651591 w 651591"/>
                <a:gd name="connsiteY3" fmla="*/ 132229 h 132229"/>
                <a:gd name="connsiteX4" fmla="*/ 0 w 651591"/>
                <a:gd name="connsiteY4" fmla="*/ 132229 h 132229"/>
                <a:gd name="connsiteX5" fmla="*/ 11362 w 651591"/>
                <a:gd name="connsiteY5" fmla="*/ 86940 h 132229"/>
                <a:gd name="connsiteX6" fmla="*/ 21921 w 651591"/>
                <a:gd name="connsiteY6" fmla="*/ 0 h 13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1591" h="132229">
                  <a:moveTo>
                    <a:pt x="21921" y="0"/>
                  </a:moveTo>
                  <a:lnTo>
                    <a:pt x="645255" y="0"/>
                  </a:lnTo>
                  <a:lnTo>
                    <a:pt x="646998" y="84400"/>
                  </a:lnTo>
                  <a:lnTo>
                    <a:pt x="651591" y="132229"/>
                  </a:lnTo>
                  <a:lnTo>
                    <a:pt x="0" y="132229"/>
                  </a:lnTo>
                  <a:lnTo>
                    <a:pt x="11362" y="86940"/>
                  </a:lnTo>
                  <a:lnTo>
                    <a:pt x="2192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1BA8CC04-6CF6-E419-D648-221534E64C3B}"/>
                </a:ext>
              </a:extLst>
            </p:cNvPr>
            <p:cNvSpPr/>
            <p:nvPr/>
          </p:nvSpPr>
          <p:spPr>
            <a:xfrm>
              <a:off x="5429251" y="6014663"/>
              <a:ext cx="788822" cy="132229"/>
            </a:xfrm>
            <a:custGeom>
              <a:avLst/>
              <a:gdLst>
                <a:gd name="connsiteX0" fmla="*/ 56641 w 753157"/>
                <a:gd name="connsiteY0" fmla="*/ 0 h 132229"/>
                <a:gd name="connsiteX1" fmla="*/ 727724 w 753157"/>
                <a:gd name="connsiteY1" fmla="*/ 0 h 132229"/>
                <a:gd name="connsiteX2" fmla="*/ 734543 w 753157"/>
                <a:gd name="connsiteY2" fmla="*/ 40581 h 132229"/>
                <a:gd name="connsiteX3" fmla="*/ 746300 w 753157"/>
                <a:gd name="connsiteY3" fmla="*/ 97051 h 132229"/>
                <a:gd name="connsiteX4" fmla="*/ 753157 w 753157"/>
                <a:gd name="connsiteY4" fmla="*/ 132229 h 132229"/>
                <a:gd name="connsiteX5" fmla="*/ 0 w 753157"/>
                <a:gd name="connsiteY5" fmla="*/ 132229 h 132229"/>
                <a:gd name="connsiteX6" fmla="*/ 15633 w 753157"/>
                <a:gd name="connsiteY6" fmla="*/ 96369 h 132229"/>
                <a:gd name="connsiteX7" fmla="*/ 40636 w 753157"/>
                <a:gd name="connsiteY7" fmla="*/ 41910 h 132229"/>
                <a:gd name="connsiteX8" fmla="*/ 56641 w 753157"/>
                <a:gd name="connsiteY8" fmla="*/ 0 h 13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157" h="132229">
                  <a:moveTo>
                    <a:pt x="56641" y="0"/>
                  </a:moveTo>
                  <a:lnTo>
                    <a:pt x="727724" y="0"/>
                  </a:lnTo>
                  <a:lnTo>
                    <a:pt x="734543" y="40581"/>
                  </a:lnTo>
                  <a:cubicBezTo>
                    <a:pt x="738312" y="59788"/>
                    <a:pt x="742331" y="78228"/>
                    <a:pt x="746300" y="97051"/>
                  </a:cubicBezTo>
                  <a:lnTo>
                    <a:pt x="753157" y="132229"/>
                  </a:lnTo>
                  <a:lnTo>
                    <a:pt x="0" y="132229"/>
                  </a:lnTo>
                  <a:lnTo>
                    <a:pt x="15633" y="96369"/>
                  </a:lnTo>
                  <a:cubicBezTo>
                    <a:pt x="24076" y="78217"/>
                    <a:pt x="32540" y="60499"/>
                    <a:pt x="40636" y="41910"/>
                  </a:cubicBezTo>
                  <a:lnTo>
                    <a:pt x="5664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52512EA0-0994-7CB0-307C-83E84A3D37A7}"/>
                </a:ext>
              </a:extLst>
            </p:cNvPr>
            <p:cNvGrpSpPr/>
            <p:nvPr/>
          </p:nvGrpSpPr>
          <p:grpSpPr>
            <a:xfrm>
              <a:off x="6983434" y="5014530"/>
              <a:ext cx="848782" cy="980678"/>
              <a:chOff x="6983434" y="5014530"/>
              <a:chExt cx="848782" cy="980678"/>
            </a:xfrm>
          </p:grpSpPr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F43700C-F83B-D858-A2BF-A1118A343E7C}"/>
                  </a:ext>
                </a:extLst>
              </p:cNvPr>
              <p:cNvSpPr/>
              <p:nvPr/>
            </p:nvSpPr>
            <p:spPr>
              <a:xfrm>
                <a:off x="6983434" y="5014530"/>
                <a:ext cx="834152" cy="189897"/>
              </a:xfrm>
              <a:custGeom>
                <a:avLst/>
                <a:gdLst>
                  <a:gd name="connsiteX0" fmla="*/ 0 w 834152"/>
                  <a:gd name="connsiteY0" fmla="*/ 0 h 189897"/>
                  <a:gd name="connsiteX1" fmla="*/ 761925 w 834152"/>
                  <a:gd name="connsiteY1" fmla="*/ 0 h 189897"/>
                  <a:gd name="connsiteX2" fmla="*/ 796224 w 834152"/>
                  <a:gd name="connsiteY2" fmla="*/ 60805 h 189897"/>
                  <a:gd name="connsiteX3" fmla="*/ 822923 w 834152"/>
                  <a:gd name="connsiteY3" fmla="*/ 130676 h 189897"/>
                  <a:gd name="connsiteX4" fmla="*/ 834152 w 834152"/>
                  <a:gd name="connsiteY4" fmla="*/ 189897 h 189897"/>
                  <a:gd name="connsiteX5" fmla="*/ 89349 w 834152"/>
                  <a:gd name="connsiteY5" fmla="*/ 189897 h 189897"/>
                  <a:gd name="connsiteX6" fmla="*/ 71137 w 834152"/>
                  <a:gd name="connsiteY6" fmla="*/ 144847 h 189897"/>
                  <a:gd name="connsiteX7" fmla="*/ 0 w 834152"/>
                  <a:gd name="connsiteY7" fmla="*/ 0 h 18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4152" h="189897">
                    <a:moveTo>
                      <a:pt x="0" y="0"/>
                    </a:moveTo>
                    <a:lnTo>
                      <a:pt x="761925" y="0"/>
                    </a:lnTo>
                    <a:lnTo>
                      <a:pt x="796224" y="60805"/>
                    </a:lnTo>
                    <a:cubicBezTo>
                      <a:pt x="807747" y="85065"/>
                      <a:pt x="816519" y="108202"/>
                      <a:pt x="822923" y="130676"/>
                    </a:cubicBezTo>
                    <a:lnTo>
                      <a:pt x="834152" y="189897"/>
                    </a:lnTo>
                    <a:lnTo>
                      <a:pt x="89349" y="189897"/>
                    </a:lnTo>
                    <a:lnTo>
                      <a:pt x="71137" y="1448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2697B2C4-DC47-CAE1-84AE-85D732AAACA7}"/>
                  </a:ext>
                </a:extLst>
              </p:cNvPr>
              <p:cNvSpPr/>
              <p:nvPr/>
            </p:nvSpPr>
            <p:spPr>
              <a:xfrm>
                <a:off x="7121784" y="5304975"/>
                <a:ext cx="710432" cy="189897"/>
              </a:xfrm>
              <a:custGeom>
                <a:avLst/>
                <a:gdLst>
                  <a:gd name="connsiteX0" fmla="*/ 0 w 710432"/>
                  <a:gd name="connsiteY0" fmla="*/ 0 h 189897"/>
                  <a:gd name="connsiteX1" fmla="*/ 710432 w 710432"/>
                  <a:gd name="connsiteY1" fmla="*/ 0 h 189897"/>
                  <a:gd name="connsiteX2" fmla="*/ 703363 w 710432"/>
                  <a:gd name="connsiteY2" fmla="*/ 51895 h 189897"/>
                  <a:gd name="connsiteX3" fmla="*/ 687049 w 710432"/>
                  <a:gd name="connsiteY3" fmla="*/ 122330 h 189897"/>
                  <a:gd name="connsiteX4" fmla="*/ 668457 w 710432"/>
                  <a:gd name="connsiteY4" fmla="*/ 189897 h 189897"/>
                  <a:gd name="connsiteX5" fmla="*/ 46316 w 710432"/>
                  <a:gd name="connsiteY5" fmla="*/ 189897 h 189897"/>
                  <a:gd name="connsiteX6" fmla="*/ 31849 w 710432"/>
                  <a:gd name="connsiteY6" fmla="*/ 106560 h 189897"/>
                  <a:gd name="connsiteX7" fmla="*/ 0 w 710432"/>
                  <a:gd name="connsiteY7" fmla="*/ 0 h 18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0432" h="189897">
                    <a:moveTo>
                      <a:pt x="0" y="0"/>
                    </a:moveTo>
                    <a:lnTo>
                      <a:pt x="710432" y="0"/>
                    </a:lnTo>
                    <a:lnTo>
                      <a:pt x="703363" y="51895"/>
                    </a:lnTo>
                    <a:cubicBezTo>
                      <a:pt x="699014" y="74510"/>
                      <a:pt x="693448" y="97836"/>
                      <a:pt x="687049" y="122330"/>
                    </a:cubicBezTo>
                    <a:lnTo>
                      <a:pt x="668457" y="189897"/>
                    </a:lnTo>
                    <a:lnTo>
                      <a:pt x="46316" y="189897"/>
                    </a:lnTo>
                    <a:lnTo>
                      <a:pt x="31849" y="1065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232BE65-D480-A0D9-1CB3-CFF41CD9DB3C}"/>
                  </a:ext>
                </a:extLst>
              </p:cNvPr>
              <p:cNvSpPr/>
              <p:nvPr/>
            </p:nvSpPr>
            <p:spPr>
              <a:xfrm>
                <a:off x="7141670" y="5606009"/>
                <a:ext cx="619739" cy="135255"/>
              </a:xfrm>
              <a:custGeom>
                <a:avLst/>
                <a:gdLst>
                  <a:gd name="connsiteX0" fmla="*/ 28758 w 619739"/>
                  <a:gd name="connsiteY0" fmla="*/ 0 h 135255"/>
                  <a:gd name="connsiteX1" fmla="*/ 619739 w 619739"/>
                  <a:gd name="connsiteY1" fmla="*/ 0 h 135255"/>
                  <a:gd name="connsiteX2" fmla="*/ 596434 w 619739"/>
                  <a:gd name="connsiteY2" fmla="*/ 95239 h 135255"/>
                  <a:gd name="connsiteX3" fmla="*/ 588606 w 619739"/>
                  <a:gd name="connsiteY3" fmla="*/ 135255 h 135255"/>
                  <a:gd name="connsiteX4" fmla="*/ 0 w 619739"/>
                  <a:gd name="connsiteY4" fmla="*/ 135255 h 135255"/>
                  <a:gd name="connsiteX5" fmla="*/ 2619 w 619739"/>
                  <a:gd name="connsiteY5" fmla="*/ 129365 h 135255"/>
                  <a:gd name="connsiteX6" fmla="*/ 20755 w 619739"/>
                  <a:gd name="connsiteY6" fmla="*/ 63949 h 135255"/>
                  <a:gd name="connsiteX7" fmla="*/ 28758 w 619739"/>
                  <a:gd name="connsiteY7" fmla="*/ 0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739" h="135255">
                    <a:moveTo>
                      <a:pt x="28758" y="0"/>
                    </a:moveTo>
                    <a:lnTo>
                      <a:pt x="619739" y="0"/>
                    </a:lnTo>
                    <a:lnTo>
                      <a:pt x="596434" y="95239"/>
                    </a:lnTo>
                    <a:lnTo>
                      <a:pt x="588606" y="135255"/>
                    </a:lnTo>
                    <a:lnTo>
                      <a:pt x="0" y="135255"/>
                    </a:lnTo>
                    <a:lnTo>
                      <a:pt x="2619" y="129365"/>
                    </a:lnTo>
                    <a:cubicBezTo>
                      <a:pt x="9908" y="108411"/>
                      <a:pt x="16089" y="86758"/>
                      <a:pt x="20755" y="63949"/>
                    </a:cubicBezTo>
                    <a:lnTo>
                      <a:pt x="2875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CA636D9E-8C16-CB97-306A-BF26972AAC46}"/>
                  </a:ext>
                </a:extLst>
              </p:cNvPr>
              <p:cNvSpPr/>
              <p:nvPr/>
            </p:nvSpPr>
            <p:spPr>
              <a:xfrm>
                <a:off x="7026502" y="5859953"/>
                <a:ext cx="684370" cy="135255"/>
              </a:xfrm>
              <a:custGeom>
                <a:avLst/>
                <a:gdLst>
                  <a:gd name="connsiteX0" fmla="*/ 64203 w 684370"/>
                  <a:gd name="connsiteY0" fmla="*/ 0 h 135255"/>
                  <a:gd name="connsiteX1" fmla="*/ 684370 w 684370"/>
                  <a:gd name="connsiteY1" fmla="*/ 0 h 135255"/>
                  <a:gd name="connsiteX2" fmla="*/ 671834 w 684370"/>
                  <a:gd name="connsiteY2" fmla="*/ 91196 h 135255"/>
                  <a:gd name="connsiteX3" fmla="*/ 668462 w 684370"/>
                  <a:gd name="connsiteY3" fmla="*/ 135255 h 135255"/>
                  <a:gd name="connsiteX4" fmla="*/ 0 w 684370"/>
                  <a:gd name="connsiteY4" fmla="*/ 135255 h 135255"/>
                  <a:gd name="connsiteX5" fmla="*/ 4015 w 684370"/>
                  <a:gd name="connsiteY5" fmla="*/ 124599 h 135255"/>
                  <a:gd name="connsiteX6" fmla="*/ 64203 w 684370"/>
                  <a:gd name="connsiteY6" fmla="*/ 0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4370" h="135255">
                    <a:moveTo>
                      <a:pt x="64203" y="0"/>
                    </a:moveTo>
                    <a:lnTo>
                      <a:pt x="684370" y="0"/>
                    </a:lnTo>
                    <a:lnTo>
                      <a:pt x="671834" y="91196"/>
                    </a:lnTo>
                    <a:lnTo>
                      <a:pt x="668462" y="135255"/>
                    </a:lnTo>
                    <a:lnTo>
                      <a:pt x="0" y="135255"/>
                    </a:lnTo>
                    <a:lnTo>
                      <a:pt x="4015" y="124599"/>
                    </a:lnTo>
                    <a:lnTo>
                      <a:pt x="6420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141D3A51-D8F0-A197-7BCB-A35B40DCEDA3}"/>
                </a:ext>
              </a:extLst>
            </p:cNvPr>
            <p:cNvSpPr/>
            <p:nvPr/>
          </p:nvSpPr>
          <p:spPr>
            <a:xfrm rot="498453">
              <a:off x="7212137" y="3479482"/>
              <a:ext cx="247872" cy="783761"/>
            </a:xfrm>
            <a:custGeom>
              <a:avLst/>
              <a:gdLst>
                <a:gd name="connsiteX0" fmla="*/ 0 w 247872"/>
                <a:gd name="connsiteY0" fmla="*/ 4142 h 783761"/>
                <a:gd name="connsiteX1" fmla="*/ 48217 w 247872"/>
                <a:gd name="connsiteY1" fmla="*/ 0 h 783761"/>
                <a:gd name="connsiteX2" fmla="*/ 139203 w 247872"/>
                <a:gd name="connsiteY2" fmla="*/ 1576 h 783761"/>
                <a:gd name="connsiteX3" fmla="*/ 247627 w 247872"/>
                <a:gd name="connsiteY3" fmla="*/ 744110 h 783761"/>
                <a:gd name="connsiteX4" fmla="*/ 228175 w 247872"/>
                <a:gd name="connsiteY4" fmla="*/ 770213 h 783761"/>
                <a:gd name="connsiteX5" fmla="*/ 137066 w 247872"/>
                <a:gd name="connsiteY5" fmla="*/ 783517 h 783761"/>
                <a:gd name="connsiteX6" fmla="*/ 110963 w 247872"/>
                <a:gd name="connsiteY6" fmla="*/ 764065 h 783761"/>
                <a:gd name="connsiteX7" fmla="*/ 0 w 247872"/>
                <a:gd name="connsiteY7" fmla="*/ 4142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872" h="783761">
                  <a:moveTo>
                    <a:pt x="0" y="4142"/>
                  </a:moveTo>
                  <a:lnTo>
                    <a:pt x="48217" y="0"/>
                  </a:lnTo>
                  <a:lnTo>
                    <a:pt x="139203" y="1576"/>
                  </a:lnTo>
                  <a:lnTo>
                    <a:pt x="247627" y="744110"/>
                  </a:lnTo>
                  <a:cubicBezTo>
                    <a:pt x="249463" y="756689"/>
                    <a:pt x="240755" y="768376"/>
                    <a:pt x="228175" y="770213"/>
                  </a:cubicBezTo>
                  <a:lnTo>
                    <a:pt x="137066" y="783517"/>
                  </a:lnTo>
                  <a:cubicBezTo>
                    <a:pt x="124487" y="785353"/>
                    <a:pt x="112800" y="776645"/>
                    <a:pt x="110963" y="764065"/>
                  </a:cubicBezTo>
                  <a:lnTo>
                    <a:pt x="0" y="4142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94EC911-79F8-B614-92D7-9E628CA5B60E}"/>
                </a:ext>
              </a:extLst>
            </p:cNvPr>
            <p:cNvSpPr/>
            <p:nvPr/>
          </p:nvSpPr>
          <p:spPr>
            <a:xfrm rot="498453">
              <a:off x="6853155" y="3459261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32BC9C3-2853-BA6C-5CCF-7760269279ED}"/>
                </a:ext>
              </a:extLst>
            </p:cNvPr>
            <p:cNvSpPr/>
            <p:nvPr/>
          </p:nvSpPr>
          <p:spPr>
            <a:xfrm rot="498453">
              <a:off x="6549241" y="3533420"/>
              <a:ext cx="192215" cy="435244"/>
            </a:xfrm>
            <a:custGeom>
              <a:avLst/>
              <a:gdLst>
                <a:gd name="connsiteX0" fmla="*/ 134398 w 192215"/>
                <a:gd name="connsiteY0" fmla="*/ 0 h 435244"/>
                <a:gd name="connsiteX1" fmla="*/ 191962 w 192215"/>
                <a:gd name="connsiteY1" fmla="*/ 394226 h 435244"/>
                <a:gd name="connsiteX2" fmla="*/ 171840 w 192215"/>
                <a:gd name="connsiteY2" fmla="*/ 421229 h 435244"/>
                <a:gd name="connsiteX3" fmla="*/ 77590 w 192215"/>
                <a:gd name="connsiteY3" fmla="*/ 434992 h 435244"/>
                <a:gd name="connsiteX4" fmla="*/ 50586 w 192215"/>
                <a:gd name="connsiteY4" fmla="*/ 414869 h 435244"/>
                <a:gd name="connsiteX5" fmla="*/ 0 w 192215"/>
                <a:gd name="connsiteY5" fmla="*/ 68435 h 435244"/>
                <a:gd name="connsiteX6" fmla="*/ 106909 w 192215"/>
                <a:gd name="connsiteY6" fmla="*/ 11479 h 435244"/>
                <a:gd name="connsiteX7" fmla="*/ 134398 w 192215"/>
                <a:gd name="connsiteY7" fmla="*/ 0 h 43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215" h="435244">
                  <a:moveTo>
                    <a:pt x="134398" y="0"/>
                  </a:moveTo>
                  <a:lnTo>
                    <a:pt x="191962" y="394226"/>
                  </a:lnTo>
                  <a:cubicBezTo>
                    <a:pt x="193862" y="407240"/>
                    <a:pt x="184854" y="419329"/>
                    <a:pt x="171840" y="421229"/>
                  </a:cubicBezTo>
                  <a:lnTo>
                    <a:pt x="77590" y="434992"/>
                  </a:lnTo>
                  <a:cubicBezTo>
                    <a:pt x="64576" y="436892"/>
                    <a:pt x="52487" y="427883"/>
                    <a:pt x="50586" y="414869"/>
                  </a:cubicBezTo>
                  <a:lnTo>
                    <a:pt x="0" y="68435"/>
                  </a:lnTo>
                  <a:lnTo>
                    <a:pt x="106909" y="11479"/>
                  </a:lnTo>
                  <a:lnTo>
                    <a:pt x="134398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6BC6A1B-38E9-7780-1501-595F9F575B4B}"/>
                </a:ext>
              </a:extLst>
            </p:cNvPr>
            <p:cNvSpPr/>
            <p:nvPr/>
          </p:nvSpPr>
          <p:spPr>
            <a:xfrm rot="498453">
              <a:off x="7555204" y="3592868"/>
              <a:ext cx="138114" cy="861363"/>
            </a:xfrm>
            <a:custGeom>
              <a:avLst/>
              <a:gdLst>
                <a:gd name="connsiteX0" fmla="*/ 0 w 138114"/>
                <a:gd name="connsiteY0" fmla="*/ 0 h 861363"/>
                <a:gd name="connsiteX1" fmla="*/ 44392 w 138114"/>
                <a:gd name="connsiteY1" fmla="*/ 20709 h 861363"/>
                <a:gd name="connsiteX2" fmla="*/ 122780 w 138114"/>
                <a:gd name="connsiteY2" fmla="*/ 75292 h 861363"/>
                <a:gd name="connsiteX3" fmla="*/ 138114 w 138114"/>
                <a:gd name="connsiteY3" fmla="*/ 90611 h 861363"/>
                <a:gd name="connsiteX4" fmla="*/ 138114 w 138114"/>
                <a:gd name="connsiteY4" fmla="*/ 838344 h 861363"/>
                <a:gd name="connsiteX5" fmla="*/ 115095 w 138114"/>
                <a:gd name="connsiteY5" fmla="*/ 861363 h 861363"/>
                <a:gd name="connsiteX6" fmla="*/ 23020 w 138114"/>
                <a:gd name="connsiteY6" fmla="*/ 861363 h 861363"/>
                <a:gd name="connsiteX7" fmla="*/ 1 w 138114"/>
                <a:gd name="connsiteY7" fmla="*/ 838344 h 861363"/>
                <a:gd name="connsiteX8" fmla="*/ 0 w 138114"/>
                <a:gd name="connsiteY8" fmla="*/ 0 h 86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4" h="861363">
                  <a:moveTo>
                    <a:pt x="0" y="0"/>
                  </a:moveTo>
                  <a:lnTo>
                    <a:pt x="44392" y="20709"/>
                  </a:lnTo>
                  <a:cubicBezTo>
                    <a:pt x="71664" y="36341"/>
                    <a:pt x="97854" y="54470"/>
                    <a:pt x="122780" y="75292"/>
                  </a:cubicBezTo>
                  <a:lnTo>
                    <a:pt x="138114" y="90611"/>
                  </a:lnTo>
                  <a:lnTo>
                    <a:pt x="138114" y="838344"/>
                  </a:lnTo>
                  <a:cubicBezTo>
                    <a:pt x="138114" y="851058"/>
                    <a:pt x="127808" y="861363"/>
                    <a:pt x="115095" y="861363"/>
                  </a:cubicBezTo>
                  <a:lnTo>
                    <a:pt x="23020" y="861363"/>
                  </a:lnTo>
                  <a:cubicBezTo>
                    <a:pt x="10307" y="861363"/>
                    <a:pt x="1" y="851057"/>
                    <a:pt x="1" y="8383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23A9721-2191-3C41-33B3-E04EDC75C65F}"/>
                </a:ext>
              </a:extLst>
            </p:cNvPr>
            <p:cNvSpPr/>
            <p:nvPr/>
          </p:nvSpPr>
          <p:spPr>
            <a:xfrm rot="498453">
              <a:off x="6204108" y="3654969"/>
              <a:ext cx="206235" cy="462825"/>
            </a:xfrm>
            <a:custGeom>
              <a:avLst/>
              <a:gdLst>
                <a:gd name="connsiteX0" fmla="*/ 0 w 206235"/>
                <a:gd name="connsiteY0" fmla="*/ 0 h 462825"/>
                <a:gd name="connsiteX1" fmla="*/ 17193 w 206235"/>
                <a:gd name="connsiteY1" fmla="*/ 9034 h 462825"/>
                <a:gd name="connsiteX2" fmla="*/ 104299 w 206235"/>
                <a:gd name="connsiteY2" fmla="*/ 31798 h 462825"/>
                <a:gd name="connsiteX3" fmla="*/ 144983 w 206235"/>
                <a:gd name="connsiteY3" fmla="*/ 4060 h 462825"/>
                <a:gd name="connsiteX4" fmla="*/ 205982 w 206235"/>
                <a:gd name="connsiteY4" fmla="*/ 421807 h 462825"/>
                <a:gd name="connsiteX5" fmla="*/ 185859 w 206235"/>
                <a:gd name="connsiteY5" fmla="*/ 448811 h 462825"/>
                <a:gd name="connsiteX6" fmla="*/ 91610 w 206235"/>
                <a:gd name="connsiteY6" fmla="*/ 462573 h 462825"/>
                <a:gd name="connsiteX7" fmla="*/ 64606 w 206235"/>
                <a:gd name="connsiteY7" fmla="*/ 442450 h 462825"/>
                <a:gd name="connsiteX8" fmla="*/ 0 w 206235"/>
                <a:gd name="connsiteY8" fmla="*/ 0 h 46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35" h="462825">
                  <a:moveTo>
                    <a:pt x="0" y="0"/>
                  </a:moveTo>
                  <a:lnTo>
                    <a:pt x="17193" y="9034"/>
                  </a:lnTo>
                  <a:cubicBezTo>
                    <a:pt x="45707" y="20609"/>
                    <a:pt x="74690" y="28596"/>
                    <a:pt x="104299" y="31798"/>
                  </a:cubicBezTo>
                  <a:lnTo>
                    <a:pt x="144983" y="4060"/>
                  </a:lnTo>
                  <a:lnTo>
                    <a:pt x="205982" y="421807"/>
                  </a:lnTo>
                  <a:cubicBezTo>
                    <a:pt x="207882" y="434821"/>
                    <a:pt x="198873" y="446910"/>
                    <a:pt x="185859" y="448811"/>
                  </a:cubicBezTo>
                  <a:lnTo>
                    <a:pt x="91610" y="462573"/>
                  </a:lnTo>
                  <a:cubicBezTo>
                    <a:pt x="78596" y="464473"/>
                    <a:pt x="66506" y="455464"/>
                    <a:pt x="64606" y="4424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59" name="ttsMP3.com_VoiceText_2025-2-4_0-46-41">
            <a:hlinkClick r:id="" action="ppaction://media"/>
            <a:extLst>
              <a:ext uri="{FF2B5EF4-FFF2-40B4-BE49-F238E27FC236}">
                <a16:creationId xmlns:a16="http://schemas.microsoft.com/office/drawing/2014/main" id="{733F6F9B-2B5C-E106-3B16-394F8F84A0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76072" y="6108032"/>
            <a:ext cx="609600" cy="609600"/>
          </a:xfrm>
          <a:prstGeom prst="rect">
            <a:avLst/>
          </a:prstGeom>
        </p:spPr>
      </p:pic>
      <p:pic>
        <p:nvPicPr>
          <p:cNvPr id="260" name="2sec">
            <a:hlinkClick r:id="" action="ppaction://media"/>
            <a:extLst>
              <a:ext uri="{FF2B5EF4-FFF2-40B4-BE49-F238E27FC236}">
                <a16:creationId xmlns:a16="http://schemas.microsoft.com/office/drawing/2014/main" id="{33B1F829-0463-870A-F1E2-2E9C6EC404C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04411" y="82415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84" fill="hold"/>
                                        <p:tgtEl>
                                          <p:spTgt spid="2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3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9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CDEA8663-D48B-419A-1CE2-35098818A565}"/>
              </a:ext>
            </a:extLst>
          </p:cNvPr>
          <p:cNvSpPr txBox="1"/>
          <p:nvPr/>
        </p:nvSpPr>
        <p:spPr>
          <a:xfrm>
            <a:off x="332071" y="67687"/>
            <a:ext cx="715822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  <a:effectLst/>
                <a:uLnTx/>
                <a:uFillTx/>
                <a:latin typeface="Arial Black" panose="020B0A04020102020204" pitchFamily="34" charset="0"/>
              </a:rPr>
              <a:t>Z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  <a:effectLst/>
                <a:uLnTx/>
                <a:uFillTx/>
                <a:latin typeface="Arial Black" panose="020B0A04020102020204" pitchFamily="34" charset="0"/>
              </a:rPr>
              <a:t>z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8CBAD"/>
              </a:solidFill>
              <a:effectLst/>
              <a:uLnTx/>
              <a:uFillTx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FF8EABD-067F-B5BE-BBBC-0F73C7BA1EE3}"/>
              </a:ext>
            </a:extLst>
          </p:cNvPr>
          <p:cNvGrpSpPr/>
          <p:nvPr/>
        </p:nvGrpSpPr>
        <p:grpSpPr>
          <a:xfrm>
            <a:off x="1273779" y="4069856"/>
            <a:ext cx="4950977" cy="6637626"/>
            <a:chOff x="3494358" y="-88307"/>
            <a:chExt cx="4950977" cy="663762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EF453D6-C88F-5EBC-5C86-53F1BD99DA47}"/>
                </a:ext>
              </a:extLst>
            </p:cNvPr>
            <p:cNvGrpSpPr/>
            <p:nvPr/>
          </p:nvGrpSpPr>
          <p:grpSpPr>
            <a:xfrm>
              <a:off x="6515000" y="4332527"/>
              <a:ext cx="1005256" cy="1684809"/>
              <a:chOff x="6515000" y="4332527"/>
              <a:chExt cx="1005256" cy="168480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08335054-941A-ACA9-F66F-E4147FE3048D}"/>
                  </a:ext>
                </a:extLst>
              </p:cNvPr>
              <p:cNvGrpSpPr/>
              <p:nvPr/>
            </p:nvGrpSpPr>
            <p:grpSpPr>
              <a:xfrm>
                <a:off x="6515000" y="4332527"/>
                <a:ext cx="935191" cy="1684809"/>
                <a:chOff x="6900125" y="4738285"/>
                <a:chExt cx="935191" cy="1684809"/>
              </a:xfrm>
            </p:grpSpPr>
            <p:sp>
              <p:nvSpPr>
                <p:cNvPr id="162" name="Rectangle 14">
                  <a:extLst>
                    <a:ext uri="{FF2B5EF4-FFF2-40B4-BE49-F238E27FC236}">
                      <a16:creationId xmlns:a16="http://schemas.microsoft.com/office/drawing/2014/main" id="{F167E78D-3347-DA60-353A-987C08451596}"/>
                    </a:ext>
                  </a:extLst>
                </p:cNvPr>
                <p:cNvSpPr/>
                <p:nvPr/>
              </p:nvSpPr>
              <p:spPr>
                <a:xfrm>
                  <a:off x="6900125" y="4738285"/>
                  <a:ext cx="935191" cy="168480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068706"/>
                    <a:gd name="connsiteY0" fmla="*/ 0 h 2655499"/>
                    <a:gd name="connsiteX1" fmla="*/ 1068706 w 1068706"/>
                    <a:gd name="connsiteY1" fmla="*/ 129540 h 2655499"/>
                    <a:gd name="connsiteX2" fmla="*/ 837566 w 1068706"/>
                    <a:gd name="connsiteY2" fmla="*/ 2596655 h 2655499"/>
                    <a:gd name="connsiteX3" fmla="*/ 12065 w 1068706"/>
                    <a:gd name="connsiteY3" fmla="*/ 2609355 h 2655499"/>
                    <a:gd name="connsiteX4" fmla="*/ 0 w 1068706"/>
                    <a:gd name="connsiteY4" fmla="*/ 0 h 2655499"/>
                    <a:gd name="connsiteX0" fmla="*/ 36179 w 1057260"/>
                    <a:gd name="connsiteY0" fmla="*/ 127635 h 2525959"/>
                    <a:gd name="connsiteX1" fmla="*/ 1057260 w 1057260"/>
                    <a:gd name="connsiteY1" fmla="*/ 0 h 2525959"/>
                    <a:gd name="connsiteX2" fmla="*/ 826120 w 1057260"/>
                    <a:gd name="connsiteY2" fmla="*/ 2467115 h 2525959"/>
                    <a:gd name="connsiteX3" fmla="*/ 619 w 1057260"/>
                    <a:gd name="connsiteY3" fmla="*/ 2479815 h 2525959"/>
                    <a:gd name="connsiteX4" fmla="*/ 36179 w 1057260"/>
                    <a:gd name="connsiteY4" fmla="*/ 127635 h 2525959"/>
                    <a:gd name="connsiteX0" fmla="*/ 36266 w 1057347"/>
                    <a:gd name="connsiteY0" fmla="*/ 127635 h 2525959"/>
                    <a:gd name="connsiteX1" fmla="*/ 1057347 w 1057347"/>
                    <a:gd name="connsiteY1" fmla="*/ 0 h 2525959"/>
                    <a:gd name="connsiteX2" fmla="*/ 826207 w 1057347"/>
                    <a:gd name="connsiteY2" fmla="*/ 2467115 h 2525959"/>
                    <a:gd name="connsiteX3" fmla="*/ 706 w 1057347"/>
                    <a:gd name="connsiteY3" fmla="*/ 2479815 h 2525959"/>
                    <a:gd name="connsiteX4" fmla="*/ 36266 w 1057347"/>
                    <a:gd name="connsiteY4" fmla="*/ 127635 h 2525959"/>
                    <a:gd name="connsiteX0" fmla="*/ 226596 w 1057177"/>
                    <a:gd name="connsiteY0" fmla="*/ 184785 h 2525959"/>
                    <a:gd name="connsiteX1" fmla="*/ 1057177 w 1057177"/>
                    <a:gd name="connsiteY1" fmla="*/ 0 h 2525959"/>
                    <a:gd name="connsiteX2" fmla="*/ 826037 w 1057177"/>
                    <a:gd name="connsiteY2" fmla="*/ 2467115 h 2525959"/>
                    <a:gd name="connsiteX3" fmla="*/ 536 w 1057177"/>
                    <a:gd name="connsiteY3" fmla="*/ 2479815 h 2525959"/>
                    <a:gd name="connsiteX4" fmla="*/ 226596 w 1057177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0 w 1097281"/>
                    <a:gd name="connsiteY0" fmla="*/ 375285 h 2525959"/>
                    <a:gd name="connsiteX1" fmla="*/ 1097281 w 1097281"/>
                    <a:gd name="connsiteY1" fmla="*/ 0 h 2525959"/>
                    <a:gd name="connsiteX2" fmla="*/ 866141 w 1097281"/>
                    <a:gd name="connsiteY2" fmla="*/ 2467115 h 2525959"/>
                    <a:gd name="connsiteX3" fmla="*/ 40640 w 1097281"/>
                    <a:gd name="connsiteY3" fmla="*/ 2479815 h 2525959"/>
                    <a:gd name="connsiteX4" fmla="*/ 0 w 1097281"/>
                    <a:gd name="connsiteY4" fmla="*/ 375285 h 2525959"/>
                    <a:gd name="connsiteX0" fmla="*/ 18004 w 1058135"/>
                    <a:gd name="connsiteY0" fmla="*/ 889635 h 2525959"/>
                    <a:gd name="connsiteX1" fmla="*/ 1058135 w 1058135"/>
                    <a:gd name="connsiteY1" fmla="*/ 0 h 2525959"/>
                    <a:gd name="connsiteX2" fmla="*/ 826995 w 1058135"/>
                    <a:gd name="connsiteY2" fmla="*/ 2467115 h 2525959"/>
                    <a:gd name="connsiteX3" fmla="*/ 1494 w 1058135"/>
                    <a:gd name="connsiteY3" fmla="*/ 2479815 h 2525959"/>
                    <a:gd name="connsiteX4" fmla="*/ 18004 w 1058135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022351"/>
                    <a:gd name="connsiteY0" fmla="*/ 304165 h 1870639"/>
                    <a:gd name="connsiteX1" fmla="*/ 1022351 w 1022351"/>
                    <a:gd name="connsiteY1" fmla="*/ 0 h 1870639"/>
                    <a:gd name="connsiteX2" fmla="*/ 897891 w 1022351"/>
                    <a:gd name="connsiteY2" fmla="*/ 1811795 h 1870639"/>
                    <a:gd name="connsiteX3" fmla="*/ 72390 w 1022351"/>
                    <a:gd name="connsiteY3" fmla="*/ 1824495 h 1870639"/>
                    <a:gd name="connsiteX4" fmla="*/ 0 w 1022351"/>
                    <a:gd name="connsiteY4" fmla="*/ 304165 h 1870639"/>
                    <a:gd name="connsiteX0" fmla="*/ 0 w 961391"/>
                    <a:gd name="connsiteY0" fmla="*/ 205105 h 1771579"/>
                    <a:gd name="connsiteX1" fmla="*/ 961391 w 961391"/>
                    <a:gd name="connsiteY1" fmla="*/ 0 h 1771579"/>
                    <a:gd name="connsiteX2" fmla="*/ 897891 w 961391"/>
                    <a:gd name="connsiteY2" fmla="*/ 1712735 h 1771579"/>
                    <a:gd name="connsiteX3" fmla="*/ 72390 w 961391"/>
                    <a:gd name="connsiteY3" fmla="*/ 1725435 h 1771579"/>
                    <a:gd name="connsiteX4" fmla="*/ 0 w 961391"/>
                    <a:gd name="connsiteY4" fmla="*/ 205105 h 1771579"/>
                    <a:gd name="connsiteX0" fmla="*/ 0 w 961391"/>
                    <a:gd name="connsiteY0" fmla="*/ 205105 h 1743120"/>
                    <a:gd name="connsiteX1" fmla="*/ 961391 w 961391"/>
                    <a:gd name="connsiteY1" fmla="*/ 0 h 1743120"/>
                    <a:gd name="connsiteX2" fmla="*/ 783591 w 961391"/>
                    <a:gd name="connsiteY2" fmla="*/ 1621295 h 1743120"/>
                    <a:gd name="connsiteX3" fmla="*/ 72390 w 961391"/>
                    <a:gd name="connsiteY3" fmla="*/ 1725435 h 1743120"/>
                    <a:gd name="connsiteX4" fmla="*/ 0 w 961391"/>
                    <a:gd name="connsiteY4" fmla="*/ 205105 h 1743120"/>
                    <a:gd name="connsiteX0" fmla="*/ 0 w 961391"/>
                    <a:gd name="connsiteY0" fmla="*/ 205105 h 1752633"/>
                    <a:gd name="connsiteX1" fmla="*/ 961391 w 961391"/>
                    <a:gd name="connsiteY1" fmla="*/ 0 h 1752633"/>
                    <a:gd name="connsiteX2" fmla="*/ 783591 w 961391"/>
                    <a:gd name="connsiteY2" fmla="*/ 1621295 h 1752633"/>
                    <a:gd name="connsiteX3" fmla="*/ 72390 w 961391"/>
                    <a:gd name="connsiteY3" fmla="*/ 1725435 h 1752633"/>
                    <a:gd name="connsiteX4" fmla="*/ 0 w 961391"/>
                    <a:gd name="connsiteY4" fmla="*/ 205105 h 1752633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40943"/>
                    <a:gd name="connsiteX1" fmla="*/ 961391 w 961391"/>
                    <a:gd name="connsiteY1" fmla="*/ 0 h 1740943"/>
                    <a:gd name="connsiteX2" fmla="*/ 783591 w 961391"/>
                    <a:gd name="connsiteY2" fmla="*/ 1621295 h 1740943"/>
                    <a:gd name="connsiteX3" fmla="*/ 64770 w 961391"/>
                    <a:gd name="connsiteY3" fmla="*/ 1679715 h 1740943"/>
                    <a:gd name="connsiteX4" fmla="*/ 0 w 961391"/>
                    <a:gd name="connsiteY4" fmla="*/ 205105 h 1740943"/>
                    <a:gd name="connsiteX0" fmla="*/ 0 w 961391"/>
                    <a:gd name="connsiteY0" fmla="*/ 205105 h 1751484"/>
                    <a:gd name="connsiteX1" fmla="*/ 961391 w 961391"/>
                    <a:gd name="connsiteY1" fmla="*/ 0 h 1751484"/>
                    <a:gd name="connsiteX2" fmla="*/ 783591 w 961391"/>
                    <a:gd name="connsiteY2" fmla="*/ 1621295 h 1751484"/>
                    <a:gd name="connsiteX3" fmla="*/ 64770 w 961391"/>
                    <a:gd name="connsiteY3" fmla="*/ 1679715 h 1751484"/>
                    <a:gd name="connsiteX4" fmla="*/ 0 w 961391"/>
                    <a:gd name="connsiteY4" fmla="*/ 205105 h 1751484"/>
                    <a:gd name="connsiteX0" fmla="*/ 0 w 789108"/>
                    <a:gd name="connsiteY0" fmla="*/ 205105 h 1751484"/>
                    <a:gd name="connsiteX1" fmla="*/ 732791 w 789108"/>
                    <a:gd name="connsiteY1" fmla="*/ 0 h 1751484"/>
                    <a:gd name="connsiteX2" fmla="*/ 783591 w 789108"/>
                    <a:gd name="connsiteY2" fmla="*/ 1621295 h 1751484"/>
                    <a:gd name="connsiteX3" fmla="*/ 64770 w 789108"/>
                    <a:gd name="connsiteY3" fmla="*/ 1679715 h 1751484"/>
                    <a:gd name="connsiteX4" fmla="*/ 0 w 789108"/>
                    <a:gd name="connsiteY4" fmla="*/ 205105 h 1751484"/>
                    <a:gd name="connsiteX0" fmla="*/ 0 w 932333"/>
                    <a:gd name="connsiteY0" fmla="*/ 205105 h 1751484"/>
                    <a:gd name="connsiteX1" fmla="*/ 732791 w 932333"/>
                    <a:gd name="connsiteY1" fmla="*/ 0 h 1751484"/>
                    <a:gd name="connsiteX2" fmla="*/ 783591 w 932333"/>
                    <a:gd name="connsiteY2" fmla="*/ 1621295 h 1751484"/>
                    <a:gd name="connsiteX3" fmla="*/ 64770 w 932333"/>
                    <a:gd name="connsiteY3" fmla="*/ 1679715 h 1751484"/>
                    <a:gd name="connsiteX4" fmla="*/ 0 w 932333"/>
                    <a:gd name="connsiteY4" fmla="*/ 205105 h 1751484"/>
                    <a:gd name="connsiteX0" fmla="*/ 0 w 876394"/>
                    <a:gd name="connsiteY0" fmla="*/ 147955 h 1694334"/>
                    <a:gd name="connsiteX1" fmla="*/ 637541 w 876394"/>
                    <a:gd name="connsiteY1" fmla="*/ 0 h 1694334"/>
                    <a:gd name="connsiteX2" fmla="*/ 783591 w 876394"/>
                    <a:gd name="connsiteY2" fmla="*/ 1564145 h 1694334"/>
                    <a:gd name="connsiteX3" fmla="*/ 64770 w 876394"/>
                    <a:gd name="connsiteY3" fmla="*/ 1622565 h 1694334"/>
                    <a:gd name="connsiteX4" fmla="*/ 0 w 876394"/>
                    <a:gd name="connsiteY4" fmla="*/ 147955 h 1694334"/>
                    <a:gd name="connsiteX0" fmla="*/ 0 w 945800"/>
                    <a:gd name="connsiteY0" fmla="*/ 147955 h 1694334"/>
                    <a:gd name="connsiteX1" fmla="*/ 637541 w 945800"/>
                    <a:gd name="connsiteY1" fmla="*/ 0 h 1694334"/>
                    <a:gd name="connsiteX2" fmla="*/ 783591 w 945800"/>
                    <a:gd name="connsiteY2" fmla="*/ 1564145 h 1694334"/>
                    <a:gd name="connsiteX3" fmla="*/ 64770 w 945800"/>
                    <a:gd name="connsiteY3" fmla="*/ 1622565 h 1694334"/>
                    <a:gd name="connsiteX4" fmla="*/ 0 w 945800"/>
                    <a:gd name="connsiteY4" fmla="*/ 147955 h 1694334"/>
                    <a:gd name="connsiteX0" fmla="*/ 0 w 923512"/>
                    <a:gd name="connsiteY0" fmla="*/ 138430 h 1684809"/>
                    <a:gd name="connsiteX1" fmla="*/ 599441 w 923512"/>
                    <a:gd name="connsiteY1" fmla="*/ 0 h 1684809"/>
                    <a:gd name="connsiteX2" fmla="*/ 783591 w 923512"/>
                    <a:gd name="connsiteY2" fmla="*/ 1554620 h 1684809"/>
                    <a:gd name="connsiteX3" fmla="*/ 64770 w 923512"/>
                    <a:gd name="connsiteY3" fmla="*/ 1613040 h 1684809"/>
                    <a:gd name="connsiteX4" fmla="*/ 0 w 923512"/>
                    <a:gd name="connsiteY4" fmla="*/ 138430 h 1684809"/>
                    <a:gd name="connsiteX0" fmla="*/ 0 w 958746"/>
                    <a:gd name="connsiteY0" fmla="*/ 138430 h 1684809"/>
                    <a:gd name="connsiteX1" fmla="*/ 599441 w 958746"/>
                    <a:gd name="connsiteY1" fmla="*/ 0 h 1684809"/>
                    <a:gd name="connsiteX2" fmla="*/ 783591 w 958746"/>
                    <a:gd name="connsiteY2" fmla="*/ 1554620 h 1684809"/>
                    <a:gd name="connsiteX3" fmla="*/ 64770 w 958746"/>
                    <a:gd name="connsiteY3" fmla="*/ 1613040 h 1684809"/>
                    <a:gd name="connsiteX4" fmla="*/ 0 w 958746"/>
                    <a:gd name="connsiteY4" fmla="*/ 138430 h 1684809"/>
                    <a:gd name="connsiteX0" fmla="*/ 0 w 935191"/>
                    <a:gd name="connsiteY0" fmla="*/ 138430 h 1684809"/>
                    <a:gd name="connsiteX1" fmla="*/ 599441 w 935191"/>
                    <a:gd name="connsiteY1" fmla="*/ 0 h 1684809"/>
                    <a:gd name="connsiteX2" fmla="*/ 783591 w 935191"/>
                    <a:gd name="connsiteY2" fmla="*/ 1554620 h 1684809"/>
                    <a:gd name="connsiteX3" fmla="*/ 64770 w 935191"/>
                    <a:gd name="connsiteY3" fmla="*/ 1613040 h 1684809"/>
                    <a:gd name="connsiteX4" fmla="*/ 0 w 935191"/>
                    <a:gd name="connsiteY4" fmla="*/ 138430 h 1684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191" h="1684809">
                      <a:moveTo>
                        <a:pt x="0" y="138430"/>
                      </a:moveTo>
                      <a:lnTo>
                        <a:pt x="599441" y="0"/>
                      </a:lnTo>
                      <a:cubicBezTo>
                        <a:pt x="1234229" y="649017"/>
                        <a:pt x="771738" y="541748"/>
                        <a:pt x="783591" y="1554620"/>
                      </a:cubicBezTo>
                      <a:cubicBezTo>
                        <a:pt x="476886" y="1744485"/>
                        <a:pt x="264795" y="1692415"/>
                        <a:pt x="64770" y="1613040"/>
                      </a:cubicBezTo>
                      <a:cubicBezTo>
                        <a:pt x="50588" y="987730"/>
                        <a:pt x="581872" y="1121245"/>
                        <a:pt x="0" y="13843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F00E5EAB-C19B-BD67-8752-2C62F4C1E3F2}"/>
                    </a:ext>
                  </a:extLst>
                </p:cNvPr>
                <p:cNvSpPr/>
                <p:nvPr/>
              </p:nvSpPr>
              <p:spPr>
                <a:xfrm>
                  <a:off x="6969623" y="6125377"/>
                  <a:ext cx="721899" cy="297717"/>
                </a:xfrm>
                <a:custGeom>
                  <a:avLst/>
                  <a:gdLst>
                    <a:gd name="connsiteX0" fmla="*/ 23588 w 721899"/>
                    <a:gd name="connsiteY0" fmla="*/ 0 h 297717"/>
                    <a:gd name="connsiteX1" fmla="*/ 721899 w 721899"/>
                    <a:gd name="connsiteY1" fmla="*/ 0 h 297717"/>
                    <a:gd name="connsiteX2" fmla="*/ 719102 w 721899"/>
                    <a:gd name="connsiteY2" fmla="*/ 167904 h 297717"/>
                    <a:gd name="connsiteX3" fmla="*/ 409621 w 721899"/>
                    <a:gd name="connsiteY3" fmla="*/ 290754 h 297717"/>
                    <a:gd name="connsiteX4" fmla="*/ 324137 w 721899"/>
                    <a:gd name="connsiteY4" fmla="*/ 297717 h 297717"/>
                    <a:gd name="connsiteX5" fmla="*/ 223854 w 721899"/>
                    <a:gd name="connsiteY5" fmla="*/ 290708 h 297717"/>
                    <a:gd name="connsiteX6" fmla="*/ 153852 w 721899"/>
                    <a:gd name="connsiteY6" fmla="*/ 277382 h 297717"/>
                    <a:gd name="connsiteX7" fmla="*/ 281 w 721899"/>
                    <a:gd name="connsiteY7" fmla="*/ 226324 h 297717"/>
                    <a:gd name="connsiteX8" fmla="*/ 17292 w 721899"/>
                    <a:gd name="connsiteY8" fmla="*/ 23740 h 297717"/>
                    <a:gd name="connsiteX9" fmla="*/ 23588 w 721899"/>
                    <a:gd name="connsiteY9" fmla="*/ 0 h 29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1899" h="297717">
                      <a:moveTo>
                        <a:pt x="23588" y="0"/>
                      </a:moveTo>
                      <a:lnTo>
                        <a:pt x="721899" y="0"/>
                      </a:lnTo>
                      <a:lnTo>
                        <a:pt x="719102" y="167904"/>
                      </a:lnTo>
                      <a:cubicBezTo>
                        <a:pt x="604088" y="239104"/>
                        <a:pt x="502378" y="276281"/>
                        <a:pt x="409621" y="290754"/>
                      </a:cubicBezTo>
                      <a:lnTo>
                        <a:pt x="324137" y="297717"/>
                      </a:lnTo>
                      <a:lnTo>
                        <a:pt x="223854" y="290708"/>
                      </a:lnTo>
                      <a:lnTo>
                        <a:pt x="153852" y="277382"/>
                      </a:lnTo>
                      <a:cubicBezTo>
                        <a:pt x="101048" y="264305"/>
                        <a:pt x="50287" y="246168"/>
                        <a:pt x="281" y="226324"/>
                      </a:cubicBezTo>
                      <a:cubicBezTo>
                        <a:pt x="-1492" y="148160"/>
                        <a:pt x="5258" y="81853"/>
                        <a:pt x="17292" y="23740"/>
                      </a:cubicBezTo>
                      <a:lnTo>
                        <a:pt x="23588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A50369D-396F-5334-1953-CE7EB48AD1AE}"/>
                  </a:ext>
                </a:extLst>
              </p:cNvPr>
              <p:cNvGrpSpPr/>
              <p:nvPr/>
            </p:nvGrpSpPr>
            <p:grpSpPr>
              <a:xfrm>
                <a:off x="6639444" y="5275294"/>
                <a:ext cx="880812" cy="348219"/>
                <a:chOff x="6639444" y="5275294"/>
                <a:chExt cx="880812" cy="348219"/>
              </a:xfrm>
            </p:grpSpPr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DE1C84A-FB5B-7E49-32EB-06BB979DF1CA}"/>
                    </a:ext>
                  </a:extLst>
                </p:cNvPr>
                <p:cNvSpPr/>
                <p:nvPr/>
              </p:nvSpPr>
              <p:spPr>
                <a:xfrm>
                  <a:off x="6639444" y="5491284"/>
                  <a:ext cx="788822" cy="132229"/>
                </a:xfrm>
                <a:custGeom>
                  <a:avLst/>
                  <a:gdLst>
                    <a:gd name="connsiteX0" fmla="*/ 56641 w 753157"/>
                    <a:gd name="connsiteY0" fmla="*/ 0 h 132229"/>
                    <a:gd name="connsiteX1" fmla="*/ 727724 w 753157"/>
                    <a:gd name="connsiteY1" fmla="*/ 0 h 132229"/>
                    <a:gd name="connsiteX2" fmla="*/ 734543 w 753157"/>
                    <a:gd name="connsiteY2" fmla="*/ 40581 h 132229"/>
                    <a:gd name="connsiteX3" fmla="*/ 746300 w 753157"/>
                    <a:gd name="connsiteY3" fmla="*/ 97051 h 132229"/>
                    <a:gd name="connsiteX4" fmla="*/ 753157 w 753157"/>
                    <a:gd name="connsiteY4" fmla="*/ 132229 h 132229"/>
                    <a:gd name="connsiteX5" fmla="*/ 0 w 753157"/>
                    <a:gd name="connsiteY5" fmla="*/ 132229 h 132229"/>
                    <a:gd name="connsiteX6" fmla="*/ 15633 w 753157"/>
                    <a:gd name="connsiteY6" fmla="*/ 96369 h 132229"/>
                    <a:gd name="connsiteX7" fmla="*/ 40636 w 753157"/>
                    <a:gd name="connsiteY7" fmla="*/ 41910 h 132229"/>
                    <a:gd name="connsiteX8" fmla="*/ 56641 w 753157"/>
                    <a:gd name="connsiteY8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157" h="132229">
                      <a:moveTo>
                        <a:pt x="56641" y="0"/>
                      </a:moveTo>
                      <a:lnTo>
                        <a:pt x="727724" y="0"/>
                      </a:lnTo>
                      <a:lnTo>
                        <a:pt x="734543" y="40581"/>
                      </a:lnTo>
                      <a:cubicBezTo>
                        <a:pt x="738312" y="59788"/>
                        <a:pt x="742331" y="78228"/>
                        <a:pt x="746300" y="97051"/>
                      </a:cubicBezTo>
                      <a:lnTo>
                        <a:pt x="753157" y="132229"/>
                      </a:lnTo>
                      <a:lnTo>
                        <a:pt x="0" y="132229"/>
                      </a:lnTo>
                      <a:lnTo>
                        <a:pt x="15633" y="96369"/>
                      </a:lnTo>
                      <a:cubicBezTo>
                        <a:pt x="24076" y="78217"/>
                        <a:pt x="32540" y="60499"/>
                        <a:pt x="40636" y="41910"/>
                      </a:cubicBezTo>
                      <a:lnTo>
                        <a:pt x="56641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1140EAE7-9FEC-6F93-99B2-7BB7A7851842}"/>
                    </a:ext>
                  </a:extLst>
                </p:cNvPr>
                <p:cNvSpPr/>
                <p:nvPr/>
              </p:nvSpPr>
              <p:spPr>
                <a:xfrm>
                  <a:off x="6731434" y="5275294"/>
                  <a:ext cx="788822" cy="132229"/>
                </a:xfrm>
                <a:custGeom>
                  <a:avLst/>
                  <a:gdLst>
                    <a:gd name="connsiteX0" fmla="*/ 56641 w 753157"/>
                    <a:gd name="connsiteY0" fmla="*/ 0 h 132229"/>
                    <a:gd name="connsiteX1" fmla="*/ 727724 w 753157"/>
                    <a:gd name="connsiteY1" fmla="*/ 0 h 132229"/>
                    <a:gd name="connsiteX2" fmla="*/ 734543 w 753157"/>
                    <a:gd name="connsiteY2" fmla="*/ 40581 h 132229"/>
                    <a:gd name="connsiteX3" fmla="*/ 746300 w 753157"/>
                    <a:gd name="connsiteY3" fmla="*/ 97051 h 132229"/>
                    <a:gd name="connsiteX4" fmla="*/ 753157 w 753157"/>
                    <a:gd name="connsiteY4" fmla="*/ 132229 h 132229"/>
                    <a:gd name="connsiteX5" fmla="*/ 0 w 753157"/>
                    <a:gd name="connsiteY5" fmla="*/ 132229 h 132229"/>
                    <a:gd name="connsiteX6" fmla="*/ 15633 w 753157"/>
                    <a:gd name="connsiteY6" fmla="*/ 96369 h 132229"/>
                    <a:gd name="connsiteX7" fmla="*/ 40636 w 753157"/>
                    <a:gd name="connsiteY7" fmla="*/ 41910 h 132229"/>
                    <a:gd name="connsiteX8" fmla="*/ 56641 w 753157"/>
                    <a:gd name="connsiteY8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157" h="132229">
                      <a:moveTo>
                        <a:pt x="56641" y="0"/>
                      </a:moveTo>
                      <a:lnTo>
                        <a:pt x="727724" y="0"/>
                      </a:lnTo>
                      <a:lnTo>
                        <a:pt x="734543" y="40581"/>
                      </a:lnTo>
                      <a:cubicBezTo>
                        <a:pt x="738312" y="59788"/>
                        <a:pt x="742331" y="78228"/>
                        <a:pt x="746300" y="97051"/>
                      </a:cubicBezTo>
                      <a:lnTo>
                        <a:pt x="753157" y="132229"/>
                      </a:lnTo>
                      <a:lnTo>
                        <a:pt x="0" y="132229"/>
                      </a:lnTo>
                      <a:lnTo>
                        <a:pt x="15633" y="96369"/>
                      </a:lnTo>
                      <a:cubicBezTo>
                        <a:pt x="24076" y="78217"/>
                        <a:pt x="32540" y="60499"/>
                        <a:pt x="40636" y="41910"/>
                      </a:cubicBezTo>
                      <a:lnTo>
                        <a:pt x="56641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2EB6DF04-F895-02C1-9277-F19E87F5D5EB}"/>
                </a:ext>
              </a:extLst>
            </p:cNvPr>
            <p:cNvGrpSpPr/>
            <p:nvPr/>
          </p:nvGrpSpPr>
          <p:grpSpPr>
            <a:xfrm>
              <a:off x="4796574" y="3911951"/>
              <a:ext cx="1058230" cy="2525959"/>
              <a:chOff x="4796574" y="3911951"/>
              <a:chExt cx="1058230" cy="2525959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BA92F677-83C9-94EF-8739-2ACBC810136D}"/>
                  </a:ext>
                </a:extLst>
              </p:cNvPr>
              <p:cNvGrpSpPr/>
              <p:nvPr/>
            </p:nvGrpSpPr>
            <p:grpSpPr>
              <a:xfrm>
                <a:off x="4796574" y="3911951"/>
                <a:ext cx="1058230" cy="2525959"/>
                <a:chOff x="5395910" y="4023360"/>
                <a:chExt cx="1058230" cy="2525959"/>
              </a:xfrm>
            </p:grpSpPr>
            <p:sp>
              <p:nvSpPr>
                <p:cNvPr id="156" name="Rectangle 14">
                  <a:extLst>
                    <a:ext uri="{FF2B5EF4-FFF2-40B4-BE49-F238E27FC236}">
                      <a16:creationId xmlns:a16="http://schemas.microsoft.com/office/drawing/2014/main" id="{73AA679B-1D6B-8896-ED2C-7AECF86F51B0}"/>
                    </a:ext>
                  </a:extLst>
                </p:cNvPr>
                <p:cNvSpPr/>
                <p:nvPr/>
              </p:nvSpPr>
              <p:spPr>
                <a:xfrm>
                  <a:off x="5396645" y="4023360"/>
                  <a:ext cx="1057495" cy="252595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068706"/>
                    <a:gd name="connsiteY0" fmla="*/ 0 h 2655499"/>
                    <a:gd name="connsiteX1" fmla="*/ 1068706 w 1068706"/>
                    <a:gd name="connsiteY1" fmla="*/ 129540 h 2655499"/>
                    <a:gd name="connsiteX2" fmla="*/ 837566 w 1068706"/>
                    <a:gd name="connsiteY2" fmla="*/ 2596655 h 2655499"/>
                    <a:gd name="connsiteX3" fmla="*/ 12065 w 1068706"/>
                    <a:gd name="connsiteY3" fmla="*/ 2609355 h 2655499"/>
                    <a:gd name="connsiteX4" fmla="*/ 0 w 1068706"/>
                    <a:gd name="connsiteY4" fmla="*/ 0 h 2655499"/>
                    <a:gd name="connsiteX0" fmla="*/ 36179 w 1057260"/>
                    <a:gd name="connsiteY0" fmla="*/ 127635 h 2525959"/>
                    <a:gd name="connsiteX1" fmla="*/ 1057260 w 1057260"/>
                    <a:gd name="connsiteY1" fmla="*/ 0 h 2525959"/>
                    <a:gd name="connsiteX2" fmla="*/ 826120 w 1057260"/>
                    <a:gd name="connsiteY2" fmla="*/ 2467115 h 2525959"/>
                    <a:gd name="connsiteX3" fmla="*/ 619 w 1057260"/>
                    <a:gd name="connsiteY3" fmla="*/ 2479815 h 2525959"/>
                    <a:gd name="connsiteX4" fmla="*/ 36179 w 1057260"/>
                    <a:gd name="connsiteY4" fmla="*/ 127635 h 2525959"/>
                    <a:gd name="connsiteX0" fmla="*/ 36266 w 1057347"/>
                    <a:gd name="connsiteY0" fmla="*/ 127635 h 2525959"/>
                    <a:gd name="connsiteX1" fmla="*/ 1057347 w 1057347"/>
                    <a:gd name="connsiteY1" fmla="*/ 0 h 2525959"/>
                    <a:gd name="connsiteX2" fmla="*/ 826207 w 1057347"/>
                    <a:gd name="connsiteY2" fmla="*/ 2467115 h 2525959"/>
                    <a:gd name="connsiteX3" fmla="*/ 706 w 1057347"/>
                    <a:gd name="connsiteY3" fmla="*/ 2479815 h 2525959"/>
                    <a:gd name="connsiteX4" fmla="*/ 36266 w 1057347"/>
                    <a:gd name="connsiteY4" fmla="*/ 127635 h 2525959"/>
                    <a:gd name="connsiteX0" fmla="*/ 226596 w 1057177"/>
                    <a:gd name="connsiteY0" fmla="*/ 184785 h 2525959"/>
                    <a:gd name="connsiteX1" fmla="*/ 1057177 w 1057177"/>
                    <a:gd name="connsiteY1" fmla="*/ 0 h 2525959"/>
                    <a:gd name="connsiteX2" fmla="*/ 826037 w 1057177"/>
                    <a:gd name="connsiteY2" fmla="*/ 2467115 h 2525959"/>
                    <a:gd name="connsiteX3" fmla="*/ 536 w 1057177"/>
                    <a:gd name="connsiteY3" fmla="*/ 2479815 h 2525959"/>
                    <a:gd name="connsiteX4" fmla="*/ 226596 w 1057177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7495" h="2525959">
                      <a:moveTo>
                        <a:pt x="226914" y="184785"/>
                      </a:moveTo>
                      <a:lnTo>
                        <a:pt x="1057495" y="0"/>
                      </a:lnTo>
                      <a:cubicBezTo>
                        <a:pt x="558808" y="2392092"/>
                        <a:pt x="890702" y="1644743"/>
                        <a:pt x="826355" y="2467115"/>
                      </a:cubicBezTo>
                      <a:cubicBezTo>
                        <a:pt x="521555" y="2556015"/>
                        <a:pt x="229454" y="2530615"/>
                        <a:pt x="854" y="2479815"/>
                      </a:cubicBezTo>
                      <a:cubicBezTo>
                        <a:pt x="-22853" y="1597330"/>
                        <a:pt x="456361" y="2135975"/>
                        <a:pt x="226914" y="184785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896D141F-5FCE-B3EF-50F9-FCB6FA6F20CA}"/>
                    </a:ext>
                  </a:extLst>
                </p:cNvPr>
                <p:cNvSpPr/>
                <p:nvPr/>
              </p:nvSpPr>
              <p:spPr>
                <a:xfrm>
                  <a:off x="5395910" y="6247891"/>
                  <a:ext cx="834304" cy="298093"/>
                </a:xfrm>
                <a:custGeom>
                  <a:avLst/>
                  <a:gdLst>
                    <a:gd name="connsiteX0" fmla="*/ 11730 w 834304"/>
                    <a:gd name="connsiteY0" fmla="*/ 0 h 298093"/>
                    <a:gd name="connsiteX1" fmla="*/ 834304 w 834304"/>
                    <a:gd name="connsiteY1" fmla="*/ 0 h 298093"/>
                    <a:gd name="connsiteX2" fmla="*/ 834083 w 834304"/>
                    <a:gd name="connsiteY2" fmla="*/ 102300 h 298093"/>
                    <a:gd name="connsiteX3" fmla="*/ 826362 w 834304"/>
                    <a:gd name="connsiteY3" fmla="*/ 239249 h 298093"/>
                    <a:gd name="connsiteX4" fmla="*/ 861 w 834304"/>
                    <a:gd name="connsiteY4" fmla="*/ 251949 h 298093"/>
                    <a:gd name="connsiteX5" fmla="*/ 6142 w 834304"/>
                    <a:gd name="connsiteY5" fmla="*/ 46357 h 298093"/>
                    <a:gd name="connsiteX6" fmla="*/ 11730 w 834304"/>
                    <a:gd name="connsiteY6" fmla="*/ 0 h 298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4304" h="298093">
                      <a:moveTo>
                        <a:pt x="11730" y="0"/>
                      </a:moveTo>
                      <a:lnTo>
                        <a:pt x="834304" y="0"/>
                      </a:lnTo>
                      <a:lnTo>
                        <a:pt x="834083" y="102300"/>
                      </a:lnTo>
                      <a:cubicBezTo>
                        <a:pt x="832858" y="142584"/>
                        <a:pt x="830384" y="187851"/>
                        <a:pt x="826362" y="239249"/>
                      </a:cubicBezTo>
                      <a:cubicBezTo>
                        <a:pt x="521562" y="328149"/>
                        <a:pt x="229461" y="302749"/>
                        <a:pt x="861" y="251949"/>
                      </a:cubicBezTo>
                      <a:cubicBezTo>
                        <a:pt x="-1361" y="169216"/>
                        <a:pt x="836" y="102155"/>
                        <a:pt x="6142" y="46357"/>
                      </a:cubicBezTo>
                      <a:lnTo>
                        <a:pt x="1173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AAA43D12-0330-A1A4-73BB-3180A8182A5E}"/>
                  </a:ext>
                </a:extLst>
              </p:cNvPr>
              <p:cNvGrpSpPr/>
              <p:nvPr/>
            </p:nvGrpSpPr>
            <p:grpSpPr>
              <a:xfrm>
                <a:off x="4898987" y="5216929"/>
                <a:ext cx="812527" cy="709859"/>
                <a:chOff x="4898987" y="5216929"/>
                <a:chExt cx="812527" cy="709859"/>
              </a:xfrm>
            </p:grpSpPr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3D37E212-428F-B113-BD1C-7E08CC48946B}"/>
                    </a:ext>
                  </a:extLst>
                </p:cNvPr>
                <p:cNvSpPr/>
                <p:nvPr/>
              </p:nvSpPr>
              <p:spPr>
                <a:xfrm rot="1015439">
                  <a:off x="5024366" y="5515969"/>
                  <a:ext cx="643637" cy="160428"/>
                </a:xfrm>
                <a:custGeom>
                  <a:avLst/>
                  <a:gdLst>
                    <a:gd name="connsiteX0" fmla="*/ 0 w 667444"/>
                    <a:gd name="connsiteY0" fmla="*/ 0 h 132229"/>
                    <a:gd name="connsiteX1" fmla="*/ 667444 w 667444"/>
                    <a:gd name="connsiteY1" fmla="*/ 0 h 132229"/>
                    <a:gd name="connsiteX2" fmla="*/ 666772 w 667444"/>
                    <a:gd name="connsiteY2" fmla="*/ 4928 h 132229"/>
                    <a:gd name="connsiteX3" fmla="*/ 656108 w 667444"/>
                    <a:gd name="connsiteY3" fmla="*/ 93378 h 132229"/>
                    <a:gd name="connsiteX4" fmla="*/ 652135 w 667444"/>
                    <a:gd name="connsiteY4" fmla="*/ 132229 h 132229"/>
                    <a:gd name="connsiteX5" fmla="*/ 11938 w 667444"/>
                    <a:gd name="connsiteY5" fmla="*/ 132229 h 132229"/>
                    <a:gd name="connsiteX6" fmla="*/ 7810 w 667444"/>
                    <a:gd name="connsiteY6" fmla="*/ 76638 h 132229"/>
                    <a:gd name="connsiteX7" fmla="*/ 0 w 667444"/>
                    <a:gd name="connsiteY7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444" h="132229">
                      <a:moveTo>
                        <a:pt x="0" y="0"/>
                      </a:moveTo>
                      <a:lnTo>
                        <a:pt x="667444" y="0"/>
                      </a:lnTo>
                      <a:lnTo>
                        <a:pt x="666772" y="4928"/>
                      </a:lnTo>
                      <a:cubicBezTo>
                        <a:pt x="662756" y="36136"/>
                        <a:pt x="659213" y="65571"/>
                        <a:pt x="656108" y="93378"/>
                      </a:cubicBezTo>
                      <a:lnTo>
                        <a:pt x="652135" y="132229"/>
                      </a:lnTo>
                      <a:lnTo>
                        <a:pt x="11938" y="132229"/>
                      </a:lnTo>
                      <a:lnTo>
                        <a:pt x="7810" y="766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7985BABD-EDE1-5D44-13AB-F33693CFFB60}"/>
                    </a:ext>
                  </a:extLst>
                </p:cNvPr>
                <p:cNvSpPr/>
                <p:nvPr/>
              </p:nvSpPr>
              <p:spPr>
                <a:xfrm rot="648313">
                  <a:off x="5067877" y="5216929"/>
                  <a:ext cx="643637" cy="160428"/>
                </a:xfrm>
                <a:custGeom>
                  <a:avLst/>
                  <a:gdLst>
                    <a:gd name="connsiteX0" fmla="*/ 0 w 667444"/>
                    <a:gd name="connsiteY0" fmla="*/ 0 h 132229"/>
                    <a:gd name="connsiteX1" fmla="*/ 667444 w 667444"/>
                    <a:gd name="connsiteY1" fmla="*/ 0 h 132229"/>
                    <a:gd name="connsiteX2" fmla="*/ 666772 w 667444"/>
                    <a:gd name="connsiteY2" fmla="*/ 4928 h 132229"/>
                    <a:gd name="connsiteX3" fmla="*/ 656108 w 667444"/>
                    <a:gd name="connsiteY3" fmla="*/ 93378 h 132229"/>
                    <a:gd name="connsiteX4" fmla="*/ 652135 w 667444"/>
                    <a:gd name="connsiteY4" fmla="*/ 132229 h 132229"/>
                    <a:gd name="connsiteX5" fmla="*/ 11938 w 667444"/>
                    <a:gd name="connsiteY5" fmla="*/ 132229 h 132229"/>
                    <a:gd name="connsiteX6" fmla="*/ 7810 w 667444"/>
                    <a:gd name="connsiteY6" fmla="*/ 76638 h 132229"/>
                    <a:gd name="connsiteX7" fmla="*/ 0 w 667444"/>
                    <a:gd name="connsiteY7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444" h="132229">
                      <a:moveTo>
                        <a:pt x="0" y="0"/>
                      </a:moveTo>
                      <a:lnTo>
                        <a:pt x="667444" y="0"/>
                      </a:lnTo>
                      <a:lnTo>
                        <a:pt x="666772" y="4928"/>
                      </a:lnTo>
                      <a:cubicBezTo>
                        <a:pt x="662756" y="36136"/>
                        <a:pt x="659213" y="65571"/>
                        <a:pt x="656108" y="93378"/>
                      </a:cubicBezTo>
                      <a:lnTo>
                        <a:pt x="652135" y="132229"/>
                      </a:lnTo>
                      <a:lnTo>
                        <a:pt x="11938" y="132229"/>
                      </a:lnTo>
                      <a:lnTo>
                        <a:pt x="7810" y="766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04C36B85-7D2F-0157-A7DA-6B605A2E84DA}"/>
                    </a:ext>
                  </a:extLst>
                </p:cNvPr>
                <p:cNvSpPr/>
                <p:nvPr/>
              </p:nvSpPr>
              <p:spPr>
                <a:xfrm rot="736682">
                  <a:off x="4898987" y="5794559"/>
                  <a:ext cx="643637" cy="132229"/>
                </a:xfrm>
                <a:custGeom>
                  <a:avLst/>
                  <a:gdLst>
                    <a:gd name="connsiteX0" fmla="*/ 21921 w 651591"/>
                    <a:gd name="connsiteY0" fmla="*/ 0 h 132229"/>
                    <a:gd name="connsiteX1" fmla="*/ 645255 w 651591"/>
                    <a:gd name="connsiteY1" fmla="*/ 0 h 132229"/>
                    <a:gd name="connsiteX2" fmla="*/ 646998 w 651591"/>
                    <a:gd name="connsiteY2" fmla="*/ 84400 h 132229"/>
                    <a:gd name="connsiteX3" fmla="*/ 651591 w 651591"/>
                    <a:gd name="connsiteY3" fmla="*/ 132229 h 132229"/>
                    <a:gd name="connsiteX4" fmla="*/ 0 w 651591"/>
                    <a:gd name="connsiteY4" fmla="*/ 132229 h 132229"/>
                    <a:gd name="connsiteX5" fmla="*/ 11362 w 651591"/>
                    <a:gd name="connsiteY5" fmla="*/ 86940 h 132229"/>
                    <a:gd name="connsiteX6" fmla="*/ 21921 w 651591"/>
                    <a:gd name="connsiteY6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591" h="132229">
                      <a:moveTo>
                        <a:pt x="21921" y="0"/>
                      </a:moveTo>
                      <a:lnTo>
                        <a:pt x="645255" y="0"/>
                      </a:lnTo>
                      <a:lnTo>
                        <a:pt x="646998" y="84400"/>
                      </a:lnTo>
                      <a:lnTo>
                        <a:pt x="651591" y="132229"/>
                      </a:lnTo>
                      <a:lnTo>
                        <a:pt x="0" y="132229"/>
                      </a:lnTo>
                      <a:lnTo>
                        <a:pt x="11362" y="86940"/>
                      </a:lnTo>
                      <a:lnTo>
                        <a:pt x="21921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" name="Rectangle 10">
              <a:extLst>
                <a:ext uri="{FF2B5EF4-FFF2-40B4-BE49-F238E27FC236}">
                  <a16:creationId xmlns:a16="http://schemas.microsoft.com/office/drawing/2014/main" id="{F6AF49CE-0979-A913-DAF4-E4614F91F6C2}"/>
                </a:ext>
              </a:extLst>
            </p:cNvPr>
            <p:cNvSpPr/>
            <p:nvPr/>
          </p:nvSpPr>
          <p:spPr>
            <a:xfrm rot="750245">
              <a:off x="4662202" y="-88307"/>
              <a:ext cx="1327705" cy="1882602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705" h="1882602">
                  <a:moveTo>
                    <a:pt x="462742" y="0"/>
                  </a:moveTo>
                  <a:cubicBezTo>
                    <a:pt x="1734797" y="123458"/>
                    <a:pt x="1324468" y="1457285"/>
                    <a:pt x="976134" y="1882602"/>
                  </a:cubicBezTo>
                  <a:lnTo>
                    <a:pt x="395109" y="1882602"/>
                  </a:lnTo>
                  <a:cubicBezTo>
                    <a:pt x="-122245" y="1668405"/>
                    <a:pt x="-163555" y="478085"/>
                    <a:pt x="4627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30">
              <a:extLst>
                <a:ext uri="{FF2B5EF4-FFF2-40B4-BE49-F238E27FC236}">
                  <a16:creationId xmlns:a16="http://schemas.microsoft.com/office/drawing/2014/main" id="{6507F61C-A06D-FD54-4058-A3B683C5D8B9}"/>
                </a:ext>
              </a:extLst>
            </p:cNvPr>
            <p:cNvSpPr/>
            <p:nvPr/>
          </p:nvSpPr>
          <p:spPr>
            <a:xfrm rot="10080337">
              <a:off x="6554678" y="1682658"/>
              <a:ext cx="695051" cy="76196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734" h="603303">
                  <a:moveTo>
                    <a:pt x="147463" y="0"/>
                  </a:moveTo>
                  <a:lnTo>
                    <a:pt x="1033734" y="112797"/>
                  </a:lnTo>
                  <a:lnTo>
                    <a:pt x="971264" y="603303"/>
                  </a:lnTo>
                  <a:lnTo>
                    <a:pt x="-1" y="596882"/>
                  </a:lnTo>
                  <a:lnTo>
                    <a:pt x="14746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 30">
              <a:extLst>
                <a:ext uri="{FF2B5EF4-FFF2-40B4-BE49-F238E27FC236}">
                  <a16:creationId xmlns:a16="http://schemas.microsoft.com/office/drawing/2014/main" id="{22E00C3E-1B61-BCB1-C83E-AD334FFC44EB}"/>
                </a:ext>
              </a:extLst>
            </p:cNvPr>
            <p:cNvSpPr/>
            <p:nvPr/>
          </p:nvSpPr>
          <p:spPr>
            <a:xfrm rot="10800000">
              <a:off x="6541460" y="2405620"/>
              <a:ext cx="515891" cy="4426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  <a:gd name="connsiteX0" fmla="*/ 147463 w 1033734"/>
                <a:gd name="connsiteY0" fmla="*/ 0 h 596883"/>
                <a:gd name="connsiteX1" fmla="*/ 1033734 w 1033734"/>
                <a:gd name="connsiteY1" fmla="*/ 112797 h 596883"/>
                <a:gd name="connsiteX2" fmla="*/ 986533 w 1033734"/>
                <a:gd name="connsiteY2" fmla="*/ 546820 h 596883"/>
                <a:gd name="connsiteX3" fmla="*/ -1 w 1033734"/>
                <a:gd name="connsiteY3" fmla="*/ 596882 h 596883"/>
                <a:gd name="connsiteX4" fmla="*/ 147463 w 1033734"/>
                <a:gd name="connsiteY4" fmla="*/ 0 h 596883"/>
                <a:gd name="connsiteX0" fmla="*/ 147463 w 1033734"/>
                <a:gd name="connsiteY0" fmla="*/ 0 h 546820"/>
                <a:gd name="connsiteX1" fmla="*/ 1033734 w 1033734"/>
                <a:gd name="connsiteY1" fmla="*/ 112797 h 546820"/>
                <a:gd name="connsiteX2" fmla="*/ 986533 w 1033734"/>
                <a:gd name="connsiteY2" fmla="*/ 546820 h 546820"/>
                <a:gd name="connsiteX3" fmla="*/ 0 w 1033734"/>
                <a:gd name="connsiteY3" fmla="*/ 314464 h 546820"/>
                <a:gd name="connsiteX4" fmla="*/ 147463 w 1033734"/>
                <a:gd name="connsiteY4" fmla="*/ 0 h 54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734" h="546820">
                  <a:moveTo>
                    <a:pt x="147463" y="0"/>
                  </a:moveTo>
                  <a:lnTo>
                    <a:pt x="1033734" y="112797"/>
                  </a:lnTo>
                  <a:lnTo>
                    <a:pt x="986533" y="546820"/>
                  </a:lnTo>
                  <a:lnTo>
                    <a:pt x="0" y="314464"/>
                  </a:lnTo>
                  <a:lnTo>
                    <a:pt x="14746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9A26171B-2CE2-8C0C-A9E8-BC5753278070}"/>
                </a:ext>
              </a:extLst>
            </p:cNvPr>
            <p:cNvSpPr/>
            <p:nvPr/>
          </p:nvSpPr>
          <p:spPr>
            <a:xfrm rot="11662175">
              <a:off x="6484999" y="2785072"/>
              <a:ext cx="378045" cy="462226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  <a:gd name="connsiteX0" fmla="*/ 147463 w 1033734"/>
                <a:gd name="connsiteY0" fmla="*/ 0 h 596883"/>
                <a:gd name="connsiteX1" fmla="*/ 1033734 w 1033734"/>
                <a:gd name="connsiteY1" fmla="*/ 112797 h 596883"/>
                <a:gd name="connsiteX2" fmla="*/ 986533 w 1033734"/>
                <a:gd name="connsiteY2" fmla="*/ 546820 h 596883"/>
                <a:gd name="connsiteX3" fmla="*/ -1 w 1033734"/>
                <a:gd name="connsiteY3" fmla="*/ 596882 h 596883"/>
                <a:gd name="connsiteX4" fmla="*/ 147463 w 1033734"/>
                <a:gd name="connsiteY4" fmla="*/ 0 h 596883"/>
                <a:gd name="connsiteX0" fmla="*/ 147463 w 1033734"/>
                <a:gd name="connsiteY0" fmla="*/ 0 h 546820"/>
                <a:gd name="connsiteX1" fmla="*/ 1033734 w 1033734"/>
                <a:gd name="connsiteY1" fmla="*/ 112797 h 546820"/>
                <a:gd name="connsiteX2" fmla="*/ 986533 w 1033734"/>
                <a:gd name="connsiteY2" fmla="*/ 546820 h 546820"/>
                <a:gd name="connsiteX3" fmla="*/ 0 w 1033734"/>
                <a:gd name="connsiteY3" fmla="*/ 314464 h 546820"/>
                <a:gd name="connsiteX4" fmla="*/ 147463 w 1033734"/>
                <a:gd name="connsiteY4" fmla="*/ 0 h 546820"/>
                <a:gd name="connsiteX0" fmla="*/ 315030 w 1033734"/>
                <a:gd name="connsiteY0" fmla="*/ 0 h 488590"/>
                <a:gd name="connsiteX1" fmla="*/ 1033734 w 1033734"/>
                <a:gd name="connsiteY1" fmla="*/ 54567 h 488590"/>
                <a:gd name="connsiteX2" fmla="*/ 986533 w 1033734"/>
                <a:gd name="connsiteY2" fmla="*/ 488590 h 488590"/>
                <a:gd name="connsiteX3" fmla="*/ 0 w 1033734"/>
                <a:gd name="connsiteY3" fmla="*/ 256234 h 488590"/>
                <a:gd name="connsiteX4" fmla="*/ 315030 w 1033734"/>
                <a:gd name="connsiteY4" fmla="*/ 0 h 488590"/>
                <a:gd name="connsiteX0" fmla="*/ 314530 w 1033234"/>
                <a:gd name="connsiteY0" fmla="*/ 0 h 488590"/>
                <a:gd name="connsiteX1" fmla="*/ 1033234 w 1033234"/>
                <a:gd name="connsiteY1" fmla="*/ 54567 h 488590"/>
                <a:gd name="connsiteX2" fmla="*/ 986033 w 1033234"/>
                <a:gd name="connsiteY2" fmla="*/ 488590 h 488590"/>
                <a:gd name="connsiteX3" fmla="*/ -1 w 1033234"/>
                <a:gd name="connsiteY3" fmla="*/ 289445 h 488590"/>
                <a:gd name="connsiteX4" fmla="*/ 314530 w 1033234"/>
                <a:gd name="connsiteY4" fmla="*/ 0 h 4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234" h="488590">
                  <a:moveTo>
                    <a:pt x="314530" y="0"/>
                  </a:moveTo>
                  <a:lnTo>
                    <a:pt x="1033234" y="54567"/>
                  </a:lnTo>
                  <a:lnTo>
                    <a:pt x="986033" y="488590"/>
                  </a:lnTo>
                  <a:lnTo>
                    <a:pt x="-1" y="289445"/>
                  </a:lnTo>
                  <a:lnTo>
                    <a:pt x="31453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30">
              <a:extLst>
                <a:ext uri="{FF2B5EF4-FFF2-40B4-BE49-F238E27FC236}">
                  <a16:creationId xmlns:a16="http://schemas.microsoft.com/office/drawing/2014/main" id="{EAD67191-9B36-2767-AB7E-885DACD6DE09}"/>
                </a:ext>
              </a:extLst>
            </p:cNvPr>
            <p:cNvSpPr/>
            <p:nvPr/>
          </p:nvSpPr>
          <p:spPr>
            <a:xfrm rot="12177828">
              <a:off x="6193116" y="3145821"/>
              <a:ext cx="381851" cy="392065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  <a:gd name="connsiteX0" fmla="*/ 147463 w 1033734"/>
                <a:gd name="connsiteY0" fmla="*/ 0 h 596883"/>
                <a:gd name="connsiteX1" fmla="*/ 1033734 w 1033734"/>
                <a:gd name="connsiteY1" fmla="*/ 112797 h 596883"/>
                <a:gd name="connsiteX2" fmla="*/ 986533 w 1033734"/>
                <a:gd name="connsiteY2" fmla="*/ 546820 h 596883"/>
                <a:gd name="connsiteX3" fmla="*/ -1 w 1033734"/>
                <a:gd name="connsiteY3" fmla="*/ 596882 h 596883"/>
                <a:gd name="connsiteX4" fmla="*/ 147463 w 1033734"/>
                <a:gd name="connsiteY4" fmla="*/ 0 h 596883"/>
                <a:gd name="connsiteX0" fmla="*/ 147463 w 1033734"/>
                <a:gd name="connsiteY0" fmla="*/ 0 h 546820"/>
                <a:gd name="connsiteX1" fmla="*/ 1033734 w 1033734"/>
                <a:gd name="connsiteY1" fmla="*/ 112797 h 546820"/>
                <a:gd name="connsiteX2" fmla="*/ 986533 w 1033734"/>
                <a:gd name="connsiteY2" fmla="*/ 546820 h 546820"/>
                <a:gd name="connsiteX3" fmla="*/ 0 w 1033734"/>
                <a:gd name="connsiteY3" fmla="*/ 314464 h 546820"/>
                <a:gd name="connsiteX4" fmla="*/ 147463 w 1033734"/>
                <a:gd name="connsiteY4" fmla="*/ 0 h 546820"/>
                <a:gd name="connsiteX0" fmla="*/ 315030 w 1033734"/>
                <a:gd name="connsiteY0" fmla="*/ 0 h 488590"/>
                <a:gd name="connsiteX1" fmla="*/ 1033734 w 1033734"/>
                <a:gd name="connsiteY1" fmla="*/ 54567 h 488590"/>
                <a:gd name="connsiteX2" fmla="*/ 986533 w 1033734"/>
                <a:gd name="connsiteY2" fmla="*/ 488590 h 488590"/>
                <a:gd name="connsiteX3" fmla="*/ 0 w 1033734"/>
                <a:gd name="connsiteY3" fmla="*/ 256234 h 488590"/>
                <a:gd name="connsiteX4" fmla="*/ 315030 w 1033734"/>
                <a:gd name="connsiteY4" fmla="*/ 0 h 488590"/>
                <a:gd name="connsiteX0" fmla="*/ 314530 w 1033234"/>
                <a:gd name="connsiteY0" fmla="*/ 0 h 488590"/>
                <a:gd name="connsiteX1" fmla="*/ 1033234 w 1033234"/>
                <a:gd name="connsiteY1" fmla="*/ 54567 h 488590"/>
                <a:gd name="connsiteX2" fmla="*/ 986033 w 1033234"/>
                <a:gd name="connsiteY2" fmla="*/ 488590 h 488590"/>
                <a:gd name="connsiteX3" fmla="*/ -1 w 1033234"/>
                <a:gd name="connsiteY3" fmla="*/ 289445 h 488590"/>
                <a:gd name="connsiteX4" fmla="*/ 314530 w 1033234"/>
                <a:gd name="connsiteY4" fmla="*/ 0 h 488590"/>
                <a:gd name="connsiteX0" fmla="*/ 314530 w 1033234"/>
                <a:gd name="connsiteY0" fmla="*/ 0 h 414427"/>
                <a:gd name="connsiteX1" fmla="*/ 1033234 w 1033234"/>
                <a:gd name="connsiteY1" fmla="*/ 54567 h 414427"/>
                <a:gd name="connsiteX2" fmla="*/ 904782 w 1033234"/>
                <a:gd name="connsiteY2" fmla="*/ 414427 h 414427"/>
                <a:gd name="connsiteX3" fmla="*/ -1 w 1033234"/>
                <a:gd name="connsiteY3" fmla="*/ 289445 h 414427"/>
                <a:gd name="connsiteX4" fmla="*/ 314530 w 1033234"/>
                <a:gd name="connsiteY4" fmla="*/ 0 h 414427"/>
                <a:gd name="connsiteX0" fmla="*/ 314530 w 1270819"/>
                <a:gd name="connsiteY0" fmla="*/ 0 h 414427"/>
                <a:gd name="connsiteX1" fmla="*/ 1270819 w 1270819"/>
                <a:gd name="connsiteY1" fmla="*/ 85615 h 414427"/>
                <a:gd name="connsiteX2" fmla="*/ 904782 w 1270819"/>
                <a:gd name="connsiteY2" fmla="*/ 414427 h 414427"/>
                <a:gd name="connsiteX3" fmla="*/ -1 w 1270819"/>
                <a:gd name="connsiteY3" fmla="*/ 289445 h 414427"/>
                <a:gd name="connsiteX4" fmla="*/ 314530 w 1270819"/>
                <a:gd name="connsiteY4" fmla="*/ 0 h 414427"/>
                <a:gd name="connsiteX0" fmla="*/ 87347 w 1043636"/>
                <a:gd name="connsiteY0" fmla="*/ 0 h 414427"/>
                <a:gd name="connsiteX1" fmla="*/ 1043636 w 1043636"/>
                <a:gd name="connsiteY1" fmla="*/ 85615 h 414427"/>
                <a:gd name="connsiteX2" fmla="*/ 677599 w 1043636"/>
                <a:gd name="connsiteY2" fmla="*/ 414427 h 414427"/>
                <a:gd name="connsiteX3" fmla="*/ -1 w 1043636"/>
                <a:gd name="connsiteY3" fmla="*/ 269710 h 414427"/>
                <a:gd name="connsiteX4" fmla="*/ 87347 w 1043636"/>
                <a:gd name="connsiteY4" fmla="*/ 0 h 41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636" h="414427">
                  <a:moveTo>
                    <a:pt x="87347" y="0"/>
                  </a:moveTo>
                  <a:lnTo>
                    <a:pt x="1043636" y="85615"/>
                  </a:lnTo>
                  <a:lnTo>
                    <a:pt x="677599" y="414427"/>
                  </a:lnTo>
                  <a:lnTo>
                    <a:pt x="-1" y="269710"/>
                  </a:lnTo>
                  <a:lnTo>
                    <a:pt x="87347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13">
              <a:extLst>
                <a:ext uri="{FF2B5EF4-FFF2-40B4-BE49-F238E27FC236}">
                  <a16:creationId xmlns:a16="http://schemas.microsoft.com/office/drawing/2014/main" id="{F4A45AF4-D1E1-CCD7-DFC3-FE120C9D2C39}"/>
                </a:ext>
              </a:extLst>
            </p:cNvPr>
            <p:cNvSpPr/>
            <p:nvPr/>
          </p:nvSpPr>
          <p:spPr>
            <a:xfrm>
              <a:off x="7646340" y="3682436"/>
              <a:ext cx="798995" cy="1408677"/>
            </a:xfrm>
            <a:custGeom>
              <a:avLst/>
              <a:gdLst>
                <a:gd name="connsiteX0" fmla="*/ 0 w 247981"/>
                <a:gd name="connsiteY0" fmla="*/ 0 h 247255"/>
                <a:gd name="connsiteX1" fmla="*/ 247981 w 247981"/>
                <a:gd name="connsiteY1" fmla="*/ 0 h 247255"/>
                <a:gd name="connsiteX2" fmla="*/ 247981 w 247981"/>
                <a:gd name="connsiteY2" fmla="*/ 247255 h 247255"/>
                <a:gd name="connsiteX3" fmla="*/ 0 w 247981"/>
                <a:gd name="connsiteY3" fmla="*/ 247255 h 247255"/>
                <a:gd name="connsiteX4" fmla="*/ 0 w 247981"/>
                <a:gd name="connsiteY4" fmla="*/ 0 h 247255"/>
                <a:gd name="connsiteX0" fmla="*/ 0 w 324181"/>
                <a:gd name="connsiteY0" fmla="*/ 0 h 437755"/>
                <a:gd name="connsiteX1" fmla="*/ 247981 w 324181"/>
                <a:gd name="connsiteY1" fmla="*/ 0 h 437755"/>
                <a:gd name="connsiteX2" fmla="*/ 324181 w 324181"/>
                <a:gd name="connsiteY2" fmla="*/ 437755 h 437755"/>
                <a:gd name="connsiteX3" fmla="*/ 0 w 324181"/>
                <a:gd name="connsiteY3" fmla="*/ 247255 h 437755"/>
                <a:gd name="connsiteX4" fmla="*/ 0 w 324181"/>
                <a:gd name="connsiteY4" fmla="*/ 0 h 437755"/>
                <a:gd name="connsiteX0" fmla="*/ 0 w 392761"/>
                <a:gd name="connsiteY0" fmla="*/ 0 h 437755"/>
                <a:gd name="connsiteX1" fmla="*/ 392761 w 392761"/>
                <a:gd name="connsiteY1" fmla="*/ 312420 h 437755"/>
                <a:gd name="connsiteX2" fmla="*/ 324181 w 392761"/>
                <a:gd name="connsiteY2" fmla="*/ 437755 h 437755"/>
                <a:gd name="connsiteX3" fmla="*/ 0 w 392761"/>
                <a:gd name="connsiteY3" fmla="*/ 247255 h 437755"/>
                <a:gd name="connsiteX4" fmla="*/ 0 w 392761"/>
                <a:gd name="connsiteY4" fmla="*/ 0 h 437755"/>
                <a:gd name="connsiteX0" fmla="*/ 7620 w 392761"/>
                <a:gd name="connsiteY0" fmla="*/ 0 h 536815"/>
                <a:gd name="connsiteX1" fmla="*/ 392761 w 392761"/>
                <a:gd name="connsiteY1" fmla="*/ 411480 h 536815"/>
                <a:gd name="connsiteX2" fmla="*/ 324181 w 392761"/>
                <a:gd name="connsiteY2" fmla="*/ 536815 h 536815"/>
                <a:gd name="connsiteX3" fmla="*/ 0 w 392761"/>
                <a:gd name="connsiteY3" fmla="*/ 346315 h 536815"/>
                <a:gd name="connsiteX4" fmla="*/ 7620 w 392761"/>
                <a:gd name="connsiteY4" fmla="*/ 0 h 536815"/>
                <a:gd name="connsiteX0" fmla="*/ 7620 w 392761"/>
                <a:gd name="connsiteY0" fmla="*/ 2128 h 538943"/>
                <a:gd name="connsiteX1" fmla="*/ 392761 w 392761"/>
                <a:gd name="connsiteY1" fmla="*/ 413608 h 538943"/>
                <a:gd name="connsiteX2" fmla="*/ 324181 w 392761"/>
                <a:gd name="connsiteY2" fmla="*/ 538943 h 538943"/>
                <a:gd name="connsiteX3" fmla="*/ 0 w 392761"/>
                <a:gd name="connsiteY3" fmla="*/ 348443 h 538943"/>
                <a:gd name="connsiteX4" fmla="*/ 7620 w 392761"/>
                <a:gd name="connsiteY4" fmla="*/ 2128 h 538943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272344 h 539044"/>
                <a:gd name="connsiteX4" fmla="*/ 7620 w 392761"/>
                <a:gd name="connsiteY4" fmla="*/ 2229 h 539044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793507"/>
                <a:gd name="connsiteY0" fmla="*/ 2229 h 1408677"/>
                <a:gd name="connsiteX1" fmla="*/ 392761 w 793507"/>
                <a:gd name="connsiteY1" fmla="*/ 413709 h 1408677"/>
                <a:gd name="connsiteX2" fmla="*/ 697561 w 793507"/>
                <a:gd name="connsiteY2" fmla="*/ 1408677 h 1408677"/>
                <a:gd name="connsiteX3" fmla="*/ 324181 w 793507"/>
                <a:gd name="connsiteY3" fmla="*/ 539044 h 1408677"/>
                <a:gd name="connsiteX4" fmla="*/ 0 w 793507"/>
                <a:gd name="connsiteY4" fmla="*/ 272344 h 1408677"/>
                <a:gd name="connsiteX5" fmla="*/ 7620 w 793507"/>
                <a:gd name="connsiteY5" fmla="*/ 2229 h 1408677"/>
                <a:gd name="connsiteX0" fmla="*/ 7620 w 798995"/>
                <a:gd name="connsiteY0" fmla="*/ 2229 h 1408677"/>
                <a:gd name="connsiteX1" fmla="*/ 392761 w 798995"/>
                <a:gd name="connsiteY1" fmla="*/ 413709 h 1408677"/>
                <a:gd name="connsiteX2" fmla="*/ 697561 w 798995"/>
                <a:gd name="connsiteY2" fmla="*/ 1408677 h 1408677"/>
                <a:gd name="connsiteX3" fmla="*/ 324181 w 798995"/>
                <a:gd name="connsiteY3" fmla="*/ 539044 h 1408677"/>
                <a:gd name="connsiteX4" fmla="*/ 0 w 798995"/>
                <a:gd name="connsiteY4" fmla="*/ 272344 h 1408677"/>
                <a:gd name="connsiteX5" fmla="*/ 7620 w 798995"/>
                <a:gd name="connsiteY5" fmla="*/ 2229 h 140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995" h="1408677">
                  <a:moveTo>
                    <a:pt x="7620" y="2229"/>
                  </a:moveTo>
                  <a:cubicBezTo>
                    <a:pt x="250300" y="-28251"/>
                    <a:pt x="340581" y="261309"/>
                    <a:pt x="392761" y="413709"/>
                  </a:cubicBezTo>
                  <a:cubicBezTo>
                    <a:pt x="1056336" y="461202"/>
                    <a:pt x="710261" y="1389759"/>
                    <a:pt x="697561" y="1408677"/>
                  </a:cubicBezTo>
                  <a:cubicBezTo>
                    <a:pt x="163526" y="999736"/>
                    <a:pt x="310528" y="562222"/>
                    <a:pt x="324181" y="539044"/>
                  </a:cubicBezTo>
                  <a:cubicBezTo>
                    <a:pt x="216121" y="475544"/>
                    <a:pt x="108060" y="76764"/>
                    <a:pt x="0" y="272344"/>
                  </a:cubicBezTo>
                  <a:lnTo>
                    <a:pt x="7620" y="222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12">
              <a:extLst>
                <a:ext uri="{FF2B5EF4-FFF2-40B4-BE49-F238E27FC236}">
                  <a16:creationId xmlns:a16="http://schemas.microsoft.com/office/drawing/2014/main" id="{AD23D8FF-4820-9366-C84C-C1FD6D78864C}"/>
                </a:ext>
              </a:extLst>
            </p:cNvPr>
            <p:cNvSpPr/>
            <p:nvPr/>
          </p:nvSpPr>
          <p:spPr>
            <a:xfrm rot="20758591">
              <a:off x="4771366" y="3092042"/>
              <a:ext cx="3082604" cy="2123513"/>
            </a:xfrm>
            <a:custGeom>
              <a:avLst/>
              <a:gdLst>
                <a:gd name="connsiteX0" fmla="*/ 0 w 1321659"/>
                <a:gd name="connsiteY0" fmla="*/ 0 h 920865"/>
                <a:gd name="connsiteX1" fmla="*/ 1321659 w 1321659"/>
                <a:gd name="connsiteY1" fmla="*/ 0 h 920865"/>
                <a:gd name="connsiteX2" fmla="*/ 1321659 w 1321659"/>
                <a:gd name="connsiteY2" fmla="*/ 920865 h 920865"/>
                <a:gd name="connsiteX3" fmla="*/ 0 w 1321659"/>
                <a:gd name="connsiteY3" fmla="*/ 920865 h 920865"/>
                <a:gd name="connsiteX4" fmla="*/ 0 w 1321659"/>
                <a:gd name="connsiteY4" fmla="*/ 0 h 920865"/>
                <a:gd name="connsiteX0" fmla="*/ 0 w 1321659"/>
                <a:gd name="connsiteY0" fmla="*/ 35055 h 955920"/>
                <a:gd name="connsiteX1" fmla="*/ 1055520 w 1321659"/>
                <a:gd name="connsiteY1" fmla="*/ 0 h 955920"/>
                <a:gd name="connsiteX2" fmla="*/ 1321659 w 1321659"/>
                <a:gd name="connsiteY2" fmla="*/ 955920 h 955920"/>
                <a:gd name="connsiteX3" fmla="*/ 0 w 1321659"/>
                <a:gd name="connsiteY3" fmla="*/ 955920 h 955920"/>
                <a:gd name="connsiteX4" fmla="*/ 0 w 1321659"/>
                <a:gd name="connsiteY4" fmla="*/ 35055 h 955920"/>
                <a:gd name="connsiteX0" fmla="*/ 0 w 2916601"/>
                <a:gd name="connsiteY0" fmla="*/ 35055 h 1016553"/>
                <a:gd name="connsiteX1" fmla="*/ 1055520 w 2916601"/>
                <a:gd name="connsiteY1" fmla="*/ 0 h 1016553"/>
                <a:gd name="connsiteX2" fmla="*/ 2916601 w 2916601"/>
                <a:gd name="connsiteY2" fmla="*/ 1016553 h 1016553"/>
                <a:gd name="connsiteX3" fmla="*/ 0 w 2916601"/>
                <a:gd name="connsiteY3" fmla="*/ 955920 h 1016553"/>
                <a:gd name="connsiteX4" fmla="*/ 0 w 2916601"/>
                <a:gd name="connsiteY4" fmla="*/ 35055 h 1016553"/>
                <a:gd name="connsiteX0" fmla="*/ 0 w 2916601"/>
                <a:gd name="connsiteY0" fmla="*/ 35055 h 1016553"/>
                <a:gd name="connsiteX1" fmla="*/ 1055520 w 2916601"/>
                <a:gd name="connsiteY1" fmla="*/ 0 h 1016553"/>
                <a:gd name="connsiteX2" fmla="*/ 1530283 w 2916601"/>
                <a:gd name="connsiteY2" fmla="*/ 609110 h 1016553"/>
                <a:gd name="connsiteX3" fmla="*/ 2916601 w 2916601"/>
                <a:gd name="connsiteY3" fmla="*/ 1016553 h 1016553"/>
                <a:gd name="connsiteX4" fmla="*/ 0 w 2916601"/>
                <a:gd name="connsiteY4" fmla="*/ 955920 h 1016553"/>
                <a:gd name="connsiteX5" fmla="*/ 0 w 2916601"/>
                <a:gd name="connsiteY5" fmla="*/ 35055 h 1016553"/>
                <a:gd name="connsiteX0" fmla="*/ 0 w 2916601"/>
                <a:gd name="connsiteY0" fmla="*/ 35055 h 1916843"/>
                <a:gd name="connsiteX1" fmla="*/ 1055520 w 2916601"/>
                <a:gd name="connsiteY1" fmla="*/ 0 h 1916843"/>
                <a:gd name="connsiteX2" fmla="*/ 1530283 w 2916601"/>
                <a:gd name="connsiteY2" fmla="*/ 609110 h 1916843"/>
                <a:gd name="connsiteX3" fmla="*/ 2916601 w 2916601"/>
                <a:gd name="connsiteY3" fmla="*/ 1016553 h 1916843"/>
                <a:gd name="connsiteX4" fmla="*/ 451155 w 2916601"/>
                <a:gd name="connsiteY4" fmla="*/ 1916843 h 1916843"/>
                <a:gd name="connsiteX5" fmla="*/ 0 w 2916601"/>
                <a:gd name="connsiteY5" fmla="*/ 35055 h 1916843"/>
                <a:gd name="connsiteX0" fmla="*/ 47155 w 2963756"/>
                <a:gd name="connsiteY0" fmla="*/ 35055 h 1916843"/>
                <a:gd name="connsiteX1" fmla="*/ 1102675 w 2963756"/>
                <a:gd name="connsiteY1" fmla="*/ 0 h 1916843"/>
                <a:gd name="connsiteX2" fmla="*/ 1577438 w 2963756"/>
                <a:gd name="connsiteY2" fmla="*/ 609110 h 1916843"/>
                <a:gd name="connsiteX3" fmla="*/ 2963756 w 2963756"/>
                <a:gd name="connsiteY3" fmla="*/ 1016553 h 1916843"/>
                <a:gd name="connsiteX4" fmla="*/ 498310 w 2963756"/>
                <a:gd name="connsiteY4" fmla="*/ 1916843 h 1916843"/>
                <a:gd name="connsiteX5" fmla="*/ 47155 w 2963756"/>
                <a:gd name="connsiteY5" fmla="*/ 35055 h 1916843"/>
                <a:gd name="connsiteX0" fmla="*/ 157691 w 3074292"/>
                <a:gd name="connsiteY0" fmla="*/ 35055 h 1916843"/>
                <a:gd name="connsiteX1" fmla="*/ 1213211 w 3074292"/>
                <a:gd name="connsiteY1" fmla="*/ 0 h 1916843"/>
                <a:gd name="connsiteX2" fmla="*/ 1687974 w 3074292"/>
                <a:gd name="connsiteY2" fmla="*/ 609110 h 1916843"/>
                <a:gd name="connsiteX3" fmla="*/ 3074292 w 3074292"/>
                <a:gd name="connsiteY3" fmla="*/ 1016553 h 1916843"/>
                <a:gd name="connsiteX4" fmla="*/ 608846 w 3074292"/>
                <a:gd name="connsiteY4" fmla="*/ 1916843 h 1916843"/>
                <a:gd name="connsiteX5" fmla="*/ 157691 w 3074292"/>
                <a:gd name="connsiteY5" fmla="*/ 35055 h 1916843"/>
                <a:gd name="connsiteX0" fmla="*/ 190090 w 3036455"/>
                <a:gd name="connsiteY0" fmla="*/ 68305 h 1916843"/>
                <a:gd name="connsiteX1" fmla="*/ 1175374 w 3036455"/>
                <a:gd name="connsiteY1" fmla="*/ 0 h 1916843"/>
                <a:gd name="connsiteX2" fmla="*/ 1650137 w 3036455"/>
                <a:gd name="connsiteY2" fmla="*/ 609110 h 1916843"/>
                <a:gd name="connsiteX3" fmla="*/ 3036455 w 3036455"/>
                <a:gd name="connsiteY3" fmla="*/ 1016553 h 1916843"/>
                <a:gd name="connsiteX4" fmla="*/ 571009 w 3036455"/>
                <a:gd name="connsiteY4" fmla="*/ 1916843 h 1916843"/>
                <a:gd name="connsiteX5" fmla="*/ 190090 w 3036455"/>
                <a:gd name="connsiteY5" fmla="*/ 68305 h 1916843"/>
                <a:gd name="connsiteX0" fmla="*/ 222316 w 3068681"/>
                <a:gd name="connsiteY0" fmla="*/ 68305 h 1916843"/>
                <a:gd name="connsiteX1" fmla="*/ 1207600 w 3068681"/>
                <a:gd name="connsiteY1" fmla="*/ 0 h 1916843"/>
                <a:gd name="connsiteX2" fmla="*/ 1682363 w 3068681"/>
                <a:gd name="connsiteY2" fmla="*/ 609110 h 1916843"/>
                <a:gd name="connsiteX3" fmla="*/ 3068681 w 3068681"/>
                <a:gd name="connsiteY3" fmla="*/ 1016553 h 1916843"/>
                <a:gd name="connsiteX4" fmla="*/ 603235 w 3068681"/>
                <a:gd name="connsiteY4" fmla="*/ 1916843 h 1916843"/>
                <a:gd name="connsiteX5" fmla="*/ 222316 w 3068681"/>
                <a:gd name="connsiteY5" fmla="*/ 68305 h 1916843"/>
                <a:gd name="connsiteX0" fmla="*/ 222316 w 3068681"/>
                <a:gd name="connsiteY0" fmla="*/ 68305 h 2087424"/>
                <a:gd name="connsiteX1" fmla="*/ 1207600 w 3068681"/>
                <a:gd name="connsiteY1" fmla="*/ 0 h 2087424"/>
                <a:gd name="connsiteX2" fmla="*/ 1682363 w 3068681"/>
                <a:gd name="connsiteY2" fmla="*/ 609110 h 2087424"/>
                <a:gd name="connsiteX3" fmla="*/ 3068681 w 3068681"/>
                <a:gd name="connsiteY3" fmla="*/ 1016553 h 2087424"/>
                <a:gd name="connsiteX4" fmla="*/ 2506955 w 3068681"/>
                <a:gd name="connsiteY4" fmla="*/ 2087424 h 2087424"/>
                <a:gd name="connsiteX5" fmla="*/ 603235 w 3068681"/>
                <a:gd name="connsiteY5" fmla="*/ 1916843 h 2087424"/>
                <a:gd name="connsiteX6" fmla="*/ 222316 w 3068681"/>
                <a:gd name="connsiteY6" fmla="*/ 68305 h 2087424"/>
                <a:gd name="connsiteX0" fmla="*/ 222316 w 3068681"/>
                <a:gd name="connsiteY0" fmla="*/ 68305 h 2122873"/>
                <a:gd name="connsiteX1" fmla="*/ 1207600 w 3068681"/>
                <a:gd name="connsiteY1" fmla="*/ 0 h 2122873"/>
                <a:gd name="connsiteX2" fmla="*/ 1682363 w 3068681"/>
                <a:gd name="connsiteY2" fmla="*/ 609110 h 2122873"/>
                <a:gd name="connsiteX3" fmla="*/ 3068681 w 3068681"/>
                <a:gd name="connsiteY3" fmla="*/ 1016553 h 2122873"/>
                <a:gd name="connsiteX4" fmla="*/ 2506955 w 3068681"/>
                <a:gd name="connsiteY4" fmla="*/ 2087424 h 2122873"/>
                <a:gd name="connsiteX5" fmla="*/ 603235 w 3068681"/>
                <a:gd name="connsiteY5" fmla="*/ 1916843 h 2122873"/>
                <a:gd name="connsiteX6" fmla="*/ 222316 w 3068681"/>
                <a:gd name="connsiteY6" fmla="*/ 68305 h 2122873"/>
                <a:gd name="connsiteX0" fmla="*/ 222316 w 3068681"/>
                <a:gd name="connsiteY0" fmla="*/ 68305 h 2137646"/>
                <a:gd name="connsiteX1" fmla="*/ 1207600 w 3068681"/>
                <a:gd name="connsiteY1" fmla="*/ 0 h 2137646"/>
                <a:gd name="connsiteX2" fmla="*/ 1682363 w 3068681"/>
                <a:gd name="connsiteY2" fmla="*/ 609110 h 2137646"/>
                <a:gd name="connsiteX3" fmla="*/ 3068681 w 3068681"/>
                <a:gd name="connsiteY3" fmla="*/ 1016553 h 2137646"/>
                <a:gd name="connsiteX4" fmla="*/ 2506955 w 3068681"/>
                <a:gd name="connsiteY4" fmla="*/ 2087424 h 2137646"/>
                <a:gd name="connsiteX5" fmla="*/ 603235 w 3068681"/>
                <a:gd name="connsiteY5" fmla="*/ 1916843 h 2137646"/>
                <a:gd name="connsiteX6" fmla="*/ 222316 w 3068681"/>
                <a:gd name="connsiteY6" fmla="*/ 68305 h 2137646"/>
                <a:gd name="connsiteX0" fmla="*/ 222316 w 3068681"/>
                <a:gd name="connsiteY0" fmla="*/ 68305 h 2100525"/>
                <a:gd name="connsiteX1" fmla="*/ 1207600 w 3068681"/>
                <a:gd name="connsiteY1" fmla="*/ 0 h 2100525"/>
                <a:gd name="connsiteX2" fmla="*/ 1682363 w 3068681"/>
                <a:gd name="connsiteY2" fmla="*/ 609110 h 2100525"/>
                <a:gd name="connsiteX3" fmla="*/ 3068681 w 3068681"/>
                <a:gd name="connsiteY3" fmla="*/ 1016553 h 2100525"/>
                <a:gd name="connsiteX4" fmla="*/ 2754593 w 3068681"/>
                <a:gd name="connsiteY4" fmla="*/ 2039318 h 2100525"/>
                <a:gd name="connsiteX5" fmla="*/ 603235 w 3068681"/>
                <a:gd name="connsiteY5" fmla="*/ 1916843 h 2100525"/>
                <a:gd name="connsiteX6" fmla="*/ 222316 w 3068681"/>
                <a:gd name="connsiteY6" fmla="*/ 68305 h 2100525"/>
                <a:gd name="connsiteX0" fmla="*/ 222316 w 3085643"/>
                <a:gd name="connsiteY0" fmla="*/ 68305 h 2100525"/>
                <a:gd name="connsiteX1" fmla="*/ 1207600 w 3085643"/>
                <a:gd name="connsiteY1" fmla="*/ 0 h 2100525"/>
                <a:gd name="connsiteX2" fmla="*/ 1682363 w 3085643"/>
                <a:gd name="connsiteY2" fmla="*/ 609110 h 2100525"/>
                <a:gd name="connsiteX3" fmla="*/ 3068681 w 3085643"/>
                <a:gd name="connsiteY3" fmla="*/ 1016553 h 2100525"/>
                <a:gd name="connsiteX4" fmla="*/ 2754593 w 3085643"/>
                <a:gd name="connsiteY4" fmla="*/ 2039318 h 2100525"/>
                <a:gd name="connsiteX5" fmla="*/ 603235 w 3085643"/>
                <a:gd name="connsiteY5" fmla="*/ 1916843 h 2100525"/>
                <a:gd name="connsiteX6" fmla="*/ 222316 w 3085643"/>
                <a:gd name="connsiteY6" fmla="*/ 68305 h 2100525"/>
                <a:gd name="connsiteX0" fmla="*/ 222316 w 3082604"/>
                <a:gd name="connsiteY0" fmla="*/ 68305 h 2104620"/>
                <a:gd name="connsiteX1" fmla="*/ 1207600 w 3082604"/>
                <a:gd name="connsiteY1" fmla="*/ 0 h 2104620"/>
                <a:gd name="connsiteX2" fmla="*/ 1682363 w 3082604"/>
                <a:gd name="connsiteY2" fmla="*/ 609110 h 2104620"/>
                <a:gd name="connsiteX3" fmla="*/ 3068681 w 3082604"/>
                <a:gd name="connsiteY3" fmla="*/ 1016553 h 2104620"/>
                <a:gd name="connsiteX4" fmla="*/ 2713936 w 3082604"/>
                <a:gd name="connsiteY4" fmla="*/ 2044872 h 2104620"/>
                <a:gd name="connsiteX5" fmla="*/ 603235 w 3082604"/>
                <a:gd name="connsiteY5" fmla="*/ 1916843 h 2104620"/>
                <a:gd name="connsiteX6" fmla="*/ 222316 w 3082604"/>
                <a:gd name="connsiteY6" fmla="*/ 68305 h 2104620"/>
                <a:gd name="connsiteX0" fmla="*/ 222316 w 3082604"/>
                <a:gd name="connsiteY0" fmla="*/ 68305 h 2123513"/>
                <a:gd name="connsiteX1" fmla="*/ 1207600 w 3082604"/>
                <a:gd name="connsiteY1" fmla="*/ 0 h 2123513"/>
                <a:gd name="connsiteX2" fmla="*/ 1682363 w 3082604"/>
                <a:gd name="connsiteY2" fmla="*/ 609110 h 2123513"/>
                <a:gd name="connsiteX3" fmla="*/ 3068681 w 3082604"/>
                <a:gd name="connsiteY3" fmla="*/ 1016553 h 2123513"/>
                <a:gd name="connsiteX4" fmla="*/ 2713936 w 3082604"/>
                <a:gd name="connsiteY4" fmla="*/ 2044872 h 2123513"/>
                <a:gd name="connsiteX5" fmla="*/ 603235 w 3082604"/>
                <a:gd name="connsiteY5" fmla="*/ 1916843 h 2123513"/>
                <a:gd name="connsiteX6" fmla="*/ 222316 w 3082604"/>
                <a:gd name="connsiteY6" fmla="*/ 68305 h 2123513"/>
                <a:gd name="connsiteX0" fmla="*/ 222316 w 3082604"/>
                <a:gd name="connsiteY0" fmla="*/ 68305 h 2123513"/>
                <a:gd name="connsiteX1" fmla="*/ 1207600 w 3082604"/>
                <a:gd name="connsiteY1" fmla="*/ 0 h 2123513"/>
                <a:gd name="connsiteX2" fmla="*/ 1682363 w 3082604"/>
                <a:gd name="connsiteY2" fmla="*/ 609110 h 2123513"/>
                <a:gd name="connsiteX3" fmla="*/ 3068681 w 3082604"/>
                <a:gd name="connsiteY3" fmla="*/ 1016553 h 2123513"/>
                <a:gd name="connsiteX4" fmla="*/ 2713936 w 3082604"/>
                <a:gd name="connsiteY4" fmla="*/ 2044872 h 2123513"/>
                <a:gd name="connsiteX5" fmla="*/ 603235 w 3082604"/>
                <a:gd name="connsiteY5" fmla="*/ 1916843 h 2123513"/>
                <a:gd name="connsiteX6" fmla="*/ 222316 w 3082604"/>
                <a:gd name="connsiteY6" fmla="*/ 68305 h 2123513"/>
                <a:gd name="connsiteX0" fmla="*/ 222316 w 3082604"/>
                <a:gd name="connsiteY0" fmla="*/ 68305 h 2123513"/>
                <a:gd name="connsiteX1" fmla="*/ 1207600 w 3082604"/>
                <a:gd name="connsiteY1" fmla="*/ 0 h 2123513"/>
                <a:gd name="connsiteX2" fmla="*/ 1682363 w 3082604"/>
                <a:gd name="connsiteY2" fmla="*/ 609110 h 2123513"/>
                <a:gd name="connsiteX3" fmla="*/ 3068681 w 3082604"/>
                <a:gd name="connsiteY3" fmla="*/ 1016553 h 2123513"/>
                <a:gd name="connsiteX4" fmla="*/ 2713936 w 3082604"/>
                <a:gd name="connsiteY4" fmla="*/ 2044872 h 2123513"/>
                <a:gd name="connsiteX5" fmla="*/ 603235 w 3082604"/>
                <a:gd name="connsiteY5" fmla="*/ 1916843 h 2123513"/>
                <a:gd name="connsiteX6" fmla="*/ 222316 w 3082604"/>
                <a:gd name="connsiteY6" fmla="*/ 68305 h 212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604" h="2123513">
                  <a:moveTo>
                    <a:pt x="222316" y="68305"/>
                  </a:moveTo>
                  <a:lnTo>
                    <a:pt x="1207600" y="0"/>
                  </a:lnTo>
                  <a:cubicBezTo>
                    <a:pt x="1416966" y="113699"/>
                    <a:pt x="1472997" y="495411"/>
                    <a:pt x="1682363" y="609110"/>
                  </a:cubicBezTo>
                  <a:cubicBezTo>
                    <a:pt x="2109302" y="508372"/>
                    <a:pt x="2900339" y="490720"/>
                    <a:pt x="3068681" y="1016553"/>
                  </a:cubicBezTo>
                  <a:cubicBezTo>
                    <a:pt x="3130268" y="1142439"/>
                    <a:pt x="2983169" y="1946634"/>
                    <a:pt x="2713936" y="2044872"/>
                  </a:cubicBezTo>
                  <a:cubicBezTo>
                    <a:pt x="1905689" y="2211674"/>
                    <a:pt x="997577" y="2086492"/>
                    <a:pt x="603235" y="1916843"/>
                  </a:cubicBezTo>
                  <a:cubicBezTo>
                    <a:pt x="-269730" y="1446831"/>
                    <a:pt x="-2456" y="751095"/>
                    <a:pt x="222316" y="68305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Rectangle 4">
              <a:extLst>
                <a:ext uri="{FF2B5EF4-FFF2-40B4-BE49-F238E27FC236}">
                  <a16:creationId xmlns:a16="http://schemas.microsoft.com/office/drawing/2014/main" id="{950742BF-BF42-DAE5-8237-C9FEBB70C594}"/>
                </a:ext>
              </a:extLst>
            </p:cNvPr>
            <p:cNvSpPr/>
            <p:nvPr/>
          </p:nvSpPr>
          <p:spPr>
            <a:xfrm>
              <a:off x="3855791" y="743136"/>
              <a:ext cx="2754522" cy="3040589"/>
            </a:xfrm>
            <a:custGeom>
              <a:avLst/>
              <a:gdLst>
                <a:gd name="connsiteX0" fmla="*/ 0 w 1733265"/>
                <a:gd name="connsiteY0" fmla="*/ 0 h 1610436"/>
                <a:gd name="connsiteX1" fmla="*/ 1733265 w 1733265"/>
                <a:gd name="connsiteY1" fmla="*/ 0 h 1610436"/>
                <a:gd name="connsiteX2" fmla="*/ 1733265 w 1733265"/>
                <a:gd name="connsiteY2" fmla="*/ 1610436 h 1610436"/>
                <a:gd name="connsiteX3" fmla="*/ 0 w 1733265"/>
                <a:gd name="connsiteY3" fmla="*/ 1610436 h 1610436"/>
                <a:gd name="connsiteX4" fmla="*/ 0 w 1733265"/>
                <a:gd name="connsiteY4" fmla="*/ 0 h 1610436"/>
                <a:gd name="connsiteX0" fmla="*/ 257175 w 1990440"/>
                <a:gd name="connsiteY0" fmla="*/ 0 h 2239086"/>
                <a:gd name="connsiteX1" fmla="*/ 1990440 w 1990440"/>
                <a:gd name="connsiteY1" fmla="*/ 0 h 2239086"/>
                <a:gd name="connsiteX2" fmla="*/ 1990440 w 1990440"/>
                <a:gd name="connsiteY2" fmla="*/ 1610436 h 2239086"/>
                <a:gd name="connsiteX3" fmla="*/ 0 w 1990440"/>
                <a:gd name="connsiteY3" fmla="*/ 2239086 h 2239086"/>
                <a:gd name="connsiteX4" fmla="*/ 257175 w 1990440"/>
                <a:gd name="connsiteY4" fmla="*/ 0 h 2239086"/>
                <a:gd name="connsiteX0" fmla="*/ 2105025 w 2105025"/>
                <a:gd name="connsiteY0" fmla="*/ 0 h 2839161"/>
                <a:gd name="connsiteX1" fmla="*/ 1990440 w 2105025"/>
                <a:gd name="connsiteY1" fmla="*/ 600075 h 2839161"/>
                <a:gd name="connsiteX2" fmla="*/ 1990440 w 2105025"/>
                <a:gd name="connsiteY2" fmla="*/ 2210511 h 2839161"/>
                <a:gd name="connsiteX3" fmla="*/ 0 w 2105025"/>
                <a:gd name="connsiteY3" fmla="*/ 2839161 h 2839161"/>
                <a:gd name="connsiteX4" fmla="*/ 2105025 w 2105025"/>
                <a:gd name="connsiteY4" fmla="*/ 0 h 2839161"/>
                <a:gd name="connsiteX0" fmla="*/ 2105025 w 2105025"/>
                <a:gd name="connsiteY0" fmla="*/ 70455 h 2909616"/>
                <a:gd name="connsiteX1" fmla="*/ 1990440 w 2105025"/>
                <a:gd name="connsiteY1" fmla="*/ 670530 h 2909616"/>
                <a:gd name="connsiteX2" fmla="*/ 1990440 w 2105025"/>
                <a:gd name="connsiteY2" fmla="*/ 2280966 h 2909616"/>
                <a:gd name="connsiteX3" fmla="*/ 0 w 2105025"/>
                <a:gd name="connsiteY3" fmla="*/ 2909616 h 2909616"/>
                <a:gd name="connsiteX4" fmla="*/ 2105025 w 2105025"/>
                <a:gd name="connsiteY4" fmla="*/ 70455 h 2909616"/>
                <a:gd name="connsiteX0" fmla="*/ 2227317 w 2227317"/>
                <a:gd name="connsiteY0" fmla="*/ 76154 h 2915315"/>
                <a:gd name="connsiteX1" fmla="*/ 2112732 w 2227317"/>
                <a:gd name="connsiteY1" fmla="*/ 676229 h 2915315"/>
                <a:gd name="connsiteX2" fmla="*/ 2112732 w 2227317"/>
                <a:gd name="connsiteY2" fmla="*/ 2286665 h 2915315"/>
                <a:gd name="connsiteX3" fmla="*/ 122292 w 2227317"/>
                <a:gd name="connsiteY3" fmla="*/ 2915315 h 2915315"/>
                <a:gd name="connsiteX4" fmla="*/ 2227317 w 2227317"/>
                <a:gd name="connsiteY4" fmla="*/ 76154 h 2915315"/>
                <a:gd name="connsiteX0" fmla="*/ 2236514 w 2236514"/>
                <a:gd name="connsiteY0" fmla="*/ 76154 h 2915315"/>
                <a:gd name="connsiteX1" fmla="*/ 2121929 w 2236514"/>
                <a:gd name="connsiteY1" fmla="*/ 676229 h 2915315"/>
                <a:gd name="connsiteX2" fmla="*/ 2121929 w 2236514"/>
                <a:gd name="connsiteY2" fmla="*/ 2286665 h 2915315"/>
                <a:gd name="connsiteX3" fmla="*/ 131489 w 2236514"/>
                <a:gd name="connsiteY3" fmla="*/ 2915315 h 2915315"/>
                <a:gd name="connsiteX4" fmla="*/ 2236514 w 2236514"/>
                <a:gd name="connsiteY4" fmla="*/ 76154 h 2915315"/>
                <a:gd name="connsiteX0" fmla="*/ 2236514 w 2579129"/>
                <a:gd name="connsiteY0" fmla="*/ 76154 h 2915315"/>
                <a:gd name="connsiteX1" fmla="*/ 2121929 w 2579129"/>
                <a:gd name="connsiteY1" fmla="*/ 676229 h 2915315"/>
                <a:gd name="connsiteX2" fmla="*/ 2579129 w 2579129"/>
                <a:gd name="connsiteY2" fmla="*/ 2515265 h 2915315"/>
                <a:gd name="connsiteX3" fmla="*/ 131489 w 2579129"/>
                <a:gd name="connsiteY3" fmla="*/ 2915315 h 2915315"/>
                <a:gd name="connsiteX4" fmla="*/ 2236514 w 2579129"/>
                <a:gd name="connsiteY4" fmla="*/ 76154 h 2915315"/>
                <a:gd name="connsiteX0" fmla="*/ 2236514 w 2579129"/>
                <a:gd name="connsiteY0" fmla="*/ 76154 h 2915315"/>
                <a:gd name="connsiteX1" fmla="*/ 2579129 w 2579129"/>
                <a:gd name="connsiteY1" fmla="*/ 2515265 h 2915315"/>
                <a:gd name="connsiteX2" fmla="*/ 131489 w 2579129"/>
                <a:gd name="connsiteY2" fmla="*/ 2915315 h 2915315"/>
                <a:gd name="connsiteX3" fmla="*/ 2236514 w 2579129"/>
                <a:gd name="connsiteY3" fmla="*/ 76154 h 2915315"/>
                <a:gd name="connsiteX0" fmla="*/ 2236514 w 2764498"/>
                <a:gd name="connsiteY0" fmla="*/ 76154 h 2915315"/>
                <a:gd name="connsiteX1" fmla="*/ 2579129 w 2764498"/>
                <a:gd name="connsiteY1" fmla="*/ 2515265 h 2915315"/>
                <a:gd name="connsiteX2" fmla="*/ 131489 w 2764498"/>
                <a:gd name="connsiteY2" fmla="*/ 2915315 h 2915315"/>
                <a:gd name="connsiteX3" fmla="*/ 2236514 w 2764498"/>
                <a:gd name="connsiteY3" fmla="*/ 76154 h 2915315"/>
                <a:gd name="connsiteX0" fmla="*/ 2236514 w 2846407"/>
                <a:gd name="connsiteY0" fmla="*/ 76154 h 2915315"/>
                <a:gd name="connsiteX1" fmla="*/ 2579129 w 2846407"/>
                <a:gd name="connsiteY1" fmla="*/ 2515265 h 2915315"/>
                <a:gd name="connsiteX2" fmla="*/ 131489 w 2846407"/>
                <a:gd name="connsiteY2" fmla="*/ 2915315 h 2915315"/>
                <a:gd name="connsiteX3" fmla="*/ 2236514 w 2846407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3040589"/>
                <a:gd name="connsiteX1" fmla="*/ 2579129 w 2754522"/>
                <a:gd name="connsiteY1" fmla="*/ 2515265 h 3040589"/>
                <a:gd name="connsiteX2" fmla="*/ 131489 w 2754522"/>
                <a:gd name="connsiteY2" fmla="*/ 2915315 h 3040589"/>
                <a:gd name="connsiteX3" fmla="*/ 2236514 w 2754522"/>
                <a:gd name="connsiteY3" fmla="*/ 76154 h 304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522" h="3040589">
                  <a:moveTo>
                    <a:pt x="2236514" y="76154"/>
                  </a:moveTo>
                  <a:cubicBezTo>
                    <a:pt x="3017469" y="1070166"/>
                    <a:pt x="2722099" y="2435653"/>
                    <a:pt x="2579129" y="2515265"/>
                  </a:cubicBezTo>
                  <a:cubicBezTo>
                    <a:pt x="1563224" y="3182015"/>
                    <a:pt x="385394" y="3086765"/>
                    <a:pt x="131489" y="2915315"/>
                  </a:cubicBezTo>
                  <a:cubicBezTo>
                    <a:pt x="-252686" y="1749853"/>
                    <a:pt x="134664" y="-434784"/>
                    <a:pt x="2236514" y="76154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3BD136D-690E-E700-5A9F-A519CBE5A3E7}"/>
                </a:ext>
              </a:extLst>
            </p:cNvPr>
            <p:cNvSpPr/>
            <p:nvPr/>
          </p:nvSpPr>
          <p:spPr>
            <a:xfrm>
              <a:off x="4915158" y="2306788"/>
              <a:ext cx="756980" cy="784074"/>
            </a:xfrm>
            <a:custGeom>
              <a:avLst/>
              <a:gdLst>
                <a:gd name="connsiteX0" fmla="*/ 22134 w 822234"/>
                <a:gd name="connsiteY0" fmla="*/ 800100 h 800100"/>
                <a:gd name="connsiteX1" fmla="*/ 3084 w 822234"/>
                <a:gd name="connsiteY1" fmla="*/ 571500 h 800100"/>
                <a:gd name="connsiteX2" fmla="*/ 79284 w 822234"/>
                <a:gd name="connsiteY2" fmla="*/ 285750 h 800100"/>
                <a:gd name="connsiteX3" fmla="*/ 279309 w 822234"/>
                <a:gd name="connsiteY3" fmla="*/ 123825 h 800100"/>
                <a:gd name="connsiteX4" fmla="*/ 574584 w 822234"/>
                <a:gd name="connsiteY4" fmla="*/ 114300 h 800100"/>
                <a:gd name="connsiteX5" fmla="*/ 746034 w 822234"/>
                <a:gd name="connsiteY5" fmla="*/ 76200 h 800100"/>
                <a:gd name="connsiteX6" fmla="*/ 822234 w 822234"/>
                <a:gd name="connsiteY6" fmla="*/ 0 h 800100"/>
                <a:gd name="connsiteX7" fmla="*/ 822234 w 822234"/>
                <a:gd name="connsiteY7" fmla="*/ 0 h 800100"/>
                <a:gd name="connsiteX0" fmla="*/ 22134 w 822234"/>
                <a:gd name="connsiteY0" fmla="*/ 800100 h 800100"/>
                <a:gd name="connsiteX1" fmla="*/ 3084 w 822234"/>
                <a:gd name="connsiteY1" fmla="*/ 571500 h 800100"/>
                <a:gd name="connsiteX2" fmla="*/ 79284 w 822234"/>
                <a:gd name="connsiteY2" fmla="*/ 285750 h 800100"/>
                <a:gd name="connsiteX3" fmla="*/ 574584 w 822234"/>
                <a:gd name="connsiteY3" fmla="*/ 114300 h 800100"/>
                <a:gd name="connsiteX4" fmla="*/ 746034 w 822234"/>
                <a:gd name="connsiteY4" fmla="*/ 76200 h 800100"/>
                <a:gd name="connsiteX5" fmla="*/ 822234 w 822234"/>
                <a:gd name="connsiteY5" fmla="*/ 0 h 800100"/>
                <a:gd name="connsiteX6" fmla="*/ 822234 w 822234"/>
                <a:gd name="connsiteY6" fmla="*/ 0 h 800100"/>
                <a:gd name="connsiteX0" fmla="*/ 24131 w 824231"/>
                <a:gd name="connsiteY0" fmla="*/ 800100 h 800100"/>
                <a:gd name="connsiteX1" fmla="*/ 5081 w 824231"/>
                <a:gd name="connsiteY1" fmla="*/ 571500 h 800100"/>
                <a:gd name="connsiteX2" fmla="*/ 81281 w 824231"/>
                <a:gd name="connsiteY2" fmla="*/ 285750 h 800100"/>
                <a:gd name="connsiteX3" fmla="*/ 748031 w 824231"/>
                <a:gd name="connsiteY3" fmla="*/ 76200 h 800100"/>
                <a:gd name="connsiteX4" fmla="*/ 824231 w 824231"/>
                <a:gd name="connsiteY4" fmla="*/ 0 h 800100"/>
                <a:gd name="connsiteX5" fmla="*/ 824231 w 824231"/>
                <a:gd name="connsiteY5" fmla="*/ 0 h 800100"/>
                <a:gd name="connsiteX0" fmla="*/ 24131 w 871998"/>
                <a:gd name="connsiteY0" fmla="*/ 800100 h 800100"/>
                <a:gd name="connsiteX1" fmla="*/ 5081 w 871998"/>
                <a:gd name="connsiteY1" fmla="*/ 571500 h 800100"/>
                <a:gd name="connsiteX2" fmla="*/ 81281 w 871998"/>
                <a:gd name="connsiteY2" fmla="*/ 285750 h 800100"/>
                <a:gd name="connsiteX3" fmla="*/ 748031 w 871998"/>
                <a:gd name="connsiteY3" fmla="*/ 76200 h 800100"/>
                <a:gd name="connsiteX4" fmla="*/ 824231 w 871998"/>
                <a:gd name="connsiteY4" fmla="*/ 0 h 800100"/>
                <a:gd name="connsiteX5" fmla="*/ 824231 w 871998"/>
                <a:gd name="connsiteY5" fmla="*/ 0 h 800100"/>
                <a:gd name="connsiteX0" fmla="*/ 24131 w 871998"/>
                <a:gd name="connsiteY0" fmla="*/ 800100 h 800100"/>
                <a:gd name="connsiteX1" fmla="*/ 5081 w 871998"/>
                <a:gd name="connsiteY1" fmla="*/ 571500 h 800100"/>
                <a:gd name="connsiteX2" fmla="*/ 81281 w 871998"/>
                <a:gd name="connsiteY2" fmla="*/ 285750 h 800100"/>
                <a:gd name="connsiteX3" fmla="*/ 748031 w 871998"/>
                <a:gd name="connsiteY3" fmla="*/ 76200 h 800100"/>
                <a:gd name="connsiteX4" fmla="*/ 824231 w 871998"/>
                <a:gd name="connsiteY4" fmla="*/ 0 h 800100"/>
                <a:gd name="connsiteX0" fmla="*/ 24131 w 824885"/>
                <a:gd name="connsiteY0" fmla="*/ 800100 h 800100"/>
                <a:gd name="connsiteX1" fmla="*/ 5081 w 824885"/>
                <a:gd name="connsiteY1" fmla="*/ 571500 h 800100"/>
                <a:gd name="connsiteX2" fmla="*/ 81281 w 824885"/>
                <a:gd name="connsiteY2" fmla="*/ 285750 h 800100"/>
                <a:gd name="connsiteX3" fmla="*/ 748031 w 824885"/>
                <a:gd name="connsiteY3" fmla="*/ 76200 h 800100"/>
                <a:gd name="connsiteX4" fmla="*/ 809944 w 824885"/>
                <a:gd name="connsiteY4" fmla="*/ 95250 h 800100"/>
                <a:gd name="connsiteX5" fmla="*/ 824231 w 824885"/>
                <a:gd name="connsiteY5" fmla="*/ 0 h 800100"/>
                <a:gd name="connsiteX0" fmla="*/ 27741 w 828495"/>
                <a:gd name="connsiteY0" fmla="*/ 800100 h 800100"/>
                <a:gd name="connsiteX1" fmla="*/ 8691 w 828495"/>
                <a:gd name="connsiteY1" fmla="*/ 571500 h 800100"/>
                <a:gd name="connsiteX2" fmla="*/ 84891 w 828495"/>
                <a:gd name="connsiteY2" fmla="*/ 285750 h 800100"/>
                <a:gd name="connsiteX3" fmla="*/ 813554 w 828495"/>
                <a:gd name="connsiteY3" fmla="*/ 95250 h 800100"/>
                <a:gd name="connsiteX4" fmla="*/ 827841 w 828495"/>
                <a:gd name="connsiteY4" fmla="*/ 0 h 800100"/>
                <a:gd name="connsiteX0" fmla="*/ 27741 w 828495"/>
                <a:gd name="connsiteY0" fmla="*/ 806881 h 806881"/>
                <a:gd name="connsiteX1" fmla="*/ 8691 w 828495"/>
                <a:gd name="connsiteY1" fmla="*/ 578281 h 806881"/>
                <a:gd name="connsiteX2" fmla="*/ 84891 w 828495"/>
                <a:gd name="connsiteY2" fmla="*/ 292531 h 806881"/>
                <a:gd name="connsiteX3" fmla="*/ 813554 w 828495"/>
                <a:gd name="connsiteY3" fmla="*/ 102031 h 806881"/>
                <a:gd name="connsiteX4" fmla="*/ 827841 w 828495"/>
                <a:gd name="connsiteY4" fmla="*/ 6781 h 806881"/>
                <a:gd name="connsiteX0" fmla="*/ 16662 w 817416"/>
                <a:gd name="connsiteY0" fmla="*/ 806881 h 806881"/>
                <a:gd name="connsiteX1" fmla="*/ 73812 w 817416"/>
                <a:gd name="connsiteY1" fmla="*/ 292531 h 806881"/>
                <a:gd name="connsiteX2" fmla="*/ 802475 w 817416"/>
                <a:gd name="connsiteY2" fmla="*/ 102031 h 806881"/>
                <a:gd name="connsiteX3" fmla="*/ 816762 w 817416"/>
                <a:gd name="connsiteY3" fmla="*/ 6781 h 806881"/>
                <a:gd name="connsiteX0" fmla="*/ 0 w 800754"/>
                <a:gd name="connsiteY0" fmla="*/ 800100 h 800100"/>
                <a:gd name="connsiteX1" fmla="*/ 785813 w 800754"/>
                <a:gd name="connsiteY1" fmla="*/ 95250 h 800100"/>
                <a:gd name="connsiteX2" fmla="*/ 800100 w 800754"/>
                <a:gd name="connsiteY2" fmla="*/ 0 h 800100"/>
                <a:gd name="connsiteX0" fmla="*/ 26305 w 827059"/>
                <a:gd name="connsiteY0" fmla="*/ 800100 h 800100"/>
                <a:gd name="connsiteX1" fmla="*/ 812118 w 827059"/>
                <a:gd name="connsiteY1" fmla="*/ 95250 h 800100"/>
                <a:gd name="connsiteX2" fmla="*/ 826405 w 827059"/>
                <a:gd name="connsiteY2" fmla="*/ 0 h 800100"/>
                <a:gd name="connsiteX0" fmla="*/ 15768 w 816522"/>
                <a:gd name="connsiteY0" fmla="*/ 807918 h 807918"/>
                <a:gd name="connsiteX1" fmla="*/ 801581 w 816522"/>
                <a:gd name="connsiteY1" fmla="*/ 103068 h 807918"/>
                <a:gd name="connsiteX2" fmla="*/ 815868 w 816522"/>
                <a:gd name="connsiteY2" fmla="*/ 7818 h 807918"/>
                <a:gd name="connsiteX0" fmla="*/ 14622 w 815376"/>
                <a:gd name="connsiteY0" fmla="*/ 881826 h 881826"/>
                <a:gd name="connsiteX1" fmla="*/ 800435 w 815376"/>
                <a:gd name="connsiteY1" fmla="*/ 176976 h 881826"/>
                <a:gd name="connsiteX2" fmla="*/ 814722 w 815376"/>
                <a:gd name="connsiteY2" fmla="*/ 81726 h 881826"/>
                <a:gd name="connsiteX0" fmla="*/ 14622 w 815376"/>
                <a:gd name="connsiteY0" fmla="*/ 872540 h 872540"/>
                <a:gd name="connsiteX1" fmla="*/ 800435 w 815376"/>
                <a:gd name="connsiteY1" fmla="*/ 167690 h 872540"/>
                <a:gd name="connsiteX2" fmla="*/ 814722 w 815376"/>
                <a:gd name="connsiteY2" fmla="*/ 72440 h 872540"/>
                <a:gd name="connsiteX0" fmla="*/ 14622 w 862426"/>
                <a:gd name="connsiteY0" fmla="*/ 872540 h 872540"/>
                <a:gd name="connsiteX1" fmla="*/ 800435 w 862426"/>
                <a:gd name="connsiteY1" fmla="*/ 167690 h 872540"/>
                <a:gd name="connsiteX2" fmla="*/ 862347 w 862426"/>
                <a:gd name="connsiteY2" fmla="*/ 120065 h 872540"/>
                <a:gd name="connsiteX0" fmla="*/ 14622 w 800435"/>
                <a:gd name="connsiteY0" fmla="*/ 872540 h 872540"/>
                <a:gd name="connsiteX1" fmla="*/ 800435 w 800435"/>
                <a:gd name="connsiteY1" fmla="*/ 167690 h 872540"/>
                <a:gd name="connsiteX0" fmla="*/ 15151 w 767626"/>
                <a:gd name="connsiteY0" fmla="*/ 850419 h 850419"/>
                <a:gd name="connsiteX1" fmla="*/ 767626 w 767626"/>
                <a:gd name="connsiteY1" fmla="*/ 188432 h 850419"/>
                <a:gd name="connsiteX0" fmla="*/ 4505 w 756980"/>
                <a:gd name="connsiteY0" fmla="*/ 784074 h 784074"/>
                <a:gd name="connsiteX1" fmla="*/ 756980 w 756980"/>
                <a:gd name="connsiteY1" fmla="*/ 122087 h 78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6980" h="784074">
                  <a:moveTo>
                    <a:pt x="4505" y="784074"/>
                  </a:moveTo>
                  <a:cubicBezTo>
                    <a:pt x="-65146" y="-377183"/>
                    <a:pt x="695067" y="83986"/>
                    <a:pt x="756980" y="12208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7CF3022-62EA-04BA-9480-402CD6C74ABC}"/>
                </a:ext>
              </a:extLst>
            </p:cNvPr>
            <p:cNvSpPr/>
            <p:nvPr/>
          </p:nvSpPr>
          <p:spPr>
            <a:xfrm rot="21237501">
              <a:off x="4979944" y="2369710"/>
              <a:ext cx="733425" cy="90487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870F76F-ABED-9B47-60E9-58E1B9E8B2B4}"/>
                </a:ext>
              </a:extLst>
            </p:cNvPr>
            <p:cNvSpPr/>
            <p:nvPr/>
          </p:nvSpPr>
          <p:spPr>
            <a:xfrm>
              <a:off x="5086350" y="2486026"/>
              <a:ext cx="285750" cy="4191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8">
              <a:extLst>
                <a:ext uri="{FF2B5EF4-FFF2-40B4-BE49-F238E27FC236}">
                  <a16:creationId xmlns:a16="http://schemas.microsoft.com/office/drawing/2014/main" id="{4FE7E40C-04DD-B7E1-03D6-6518CE022CFC}"/>
                </a:ext>
              </a:extLst>
            </p:cNvPr>
            <p:cNvSpPr/>
            <p:nvPr/>
          </p:nvSpPr>
          <p:spPr>
            <a:xfrm rot="21441304">
              <a:off x="5375412" y="2919758"/>
              <a:ext cx="179006" cy="147679"/>
            </a:xfrm>
            <a:custGeom>
              <a:avLst/>
              <a:gdLst>
                <a:gd name="connsiteX0" fmla="*/ 0 w 285750"/>
                <a:gd name="connsiteY0" fmla="*/ 209550 h 419100"/>
                <a:gd name="connsiteX1" fmla="*/ 142875 w 285750"/>
                <a:gd name="connsiteY1" fmla="*/ 0 h 419100"/>
                <a:gd name="connsiteX2" fmla="*/ 285750 w 285750"/>
                <a:gd name="connsiteY2" fmla="*/ 209550 h 419100"/>
                <a:gd name="connsiteX3" fmla="*/ 142875 w 285750"/>
                <a:gd name="connsiteY3" fmla="*/ 419100 h 419100"/>
                <a:gd name="connsiteX4" fmla="*/ 0 w 285750"/>
                <a:gd name="connsiteY4" fmla="*/ 209550 h 419100"/>
                <a:gd name="connsiteX0" fmla="*/ 0 w 285750"/>
                <a:gd name="connsiteY0" fmla="*/ 209550 h 235743"/>
                <a:gd name="connsiteX1" fmla="*/ 142875 w 285750"/>
                <a:gd name="connsiteY1" fmla="*/ 0 h 235743"/>
                <a:gd name="connsiteX2" fmla="*/ 285750 w 285750"/>
                <a:gd name="connsiteY2" fmla="*/ 209550 h 235743"/>
                <a:gd name="connsiteX3" fmla="*/ 0 w 285750"/>
                <a:gd name="connsiteY3" fmla="*/ 209550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35743">
                  <a:moveTo>
                    <a:pt x="0" y="209550"/>
                  </a:moveTo>
                  <a:cubicBezTo>
                    <a:pt x="0" y="93819"/>
                    <a:pt x="63967" y="0"/>
                    <a:pt x="142875" y="0"/>
                  </a:cubicBezTo>
                  <a:cubicBezTo>
                    <a:pt x="221783" y="0"/>
                    <a:pt x="285750" y="93819"/>
                    <a:pt x="285750" y="209550"/>
                  </a:cubicBezTo>
                  <a:cubicBezTo>
                    <a:pt x="261938" y="244475"/>
                    <a:pt x="23812" y="244475"/>
                    <a:pt x="0" y="20955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8">
              <a:extLst>
                <a:ext uri="{FF2B5EF4-FFF2-40B4-BE49-F238E27FC236}">
                  <a16:creationId xmlns:a16="http://schemas.microsoft.com/office/drawing/2014/main" id="{91BDED4C-B5E9-299A-4DB5-C58660ECCC0D}"/>
                </a:ext>
              </a:extLst>
            </p:cNvPr>
            <p:cNvSpPr/>
            <p:nvPr/>
          </p:nvSpPr>
          <p:spPr>
            <a:xfrm rot="13578583">
              <a:off x="3555450" y="3136267"/>
              <a:ext cx="1228989" cy="733042"/>
            </a:xfrm>
            <a:custGeom>
              <a:avLst/>
              <a:gdLst>
                <a:gd name="connsiteX0" fmla="*/ 0 w 285750"/>
                <a:gd name="connsiteY0" fmla="*/ 209550 h 419100"/>
                <a:gd name="connsiteX1" fmla="*/ 142875 w 285750"/>
                <a:gd name="connsiteY1" fmla="*/ 0 h 419100"/>
                <a:gd name="connsiteX2" fmla="*/ 285750 w 285750"/>
                <a:gd name="connsiteY2" fmla="*/ 209550 h 419100"/>
                <a:gd name="connsiteX3" fmla="*/ 142875 w 285750"/>
                <a:gd name="connsiteY3" fmla="*/ 419100 h 419100"/>
                <a:gd name="connsiteX4" fmla="*/ 0 w 285750"/>
                <a:gd name="connsiteY4" fmla="*/ 209550 h 419100"/>
                <a:gd name="connsiteX0" fmla="*/ 0 w 285750"/>
                <a:gd name="connsiteY0" fmla="*/ 209550 h 235743"/>
                <a:gd name="connsiteX1" fmla="*/ 142875 w 285750"/>
                <a:gd name="connsiteY1" fmla="*/ 0 h 235743"/>
                <a:gd name="connsiteX2" fmla="*/ 285750 w 285750"/>
                <a:gd name="connsiteY2" fmla="*/ 209550 h 235743"/>
                <a:gd name="connsiteX3" fmla="*/ 0 w 285750"/>
                <a:gd name="connsiteY3" fmla="*/ 209550 h 235743"/>
                <a:gd name="connsiteX0" fmla="*/ 0 w 314939"/>
                <a:gd name="connsiteY0" fmla="*/ 218662 h 240747"/>
                <a:gd name="connsiteX1" fmla="*/ 172064 w 314939"/>
                <a:gd name="connsiteY1" fmla="*/ 17 h 240747"/>
                <a:gd name="connsiteX2" fmla="*/ 314939 w 314939"/>
                <a:gd name="connsiteY2" fmla="*/ 209567 h 240747"/>
                <a:gd name="connsiteX3" fmla="*/ 0 w 314939"/>
                <a:gd name="connsiteY3" fmla="*/ 218662 h 240747"/>
                <a:gd name="connsiteX0" fmla="*/ 15660 w 330599"/>
                <a:gd name="connsiteY0" fmla="*/ 218662 h 259673"/>
                <a:gd name="connsiteX1" fmla="*/ 187724 w 330599"/>
                <a:gd name="connsiteY1" fmla="*/ 17 h 259673"/>
                <a:gd name="connsiteX2" fmla="*/ 330599 w 330599"/>
                <a:gd name="connsiteY2" fmla="*/ 209567 h 259673"/>
                <a:gd name="connsiteX3" fmla="*/ 15660 w 330599"/>
                <a:gd name="connsiteY3" fmla="*/ 218662 h 259673"/>
                <a:gd name="connsiteX0" fmla="*/ 30772 w 345711"/>
                <a:gd name="connsiteY0" fmla="*/ 219018 h 230820"/>
                <a:gd name="connsiteX1" fmla="*/ 31405 w 345711"/>
                <a:gd name="connsiteY1" fmla="*/ 160253 h 230820"/>
                <a:gd name="connsiteX2" fmla="*/ 202836 w 345711"/>
                <a:gd name="connsiteY2" fmla="*/ 373 h 230820"/>
                <a:gd name="connsiteX3" fmla="*/ 345711 w 345711"/>
                <a:gd name="connsiteY3" fmla="*/ 209923 h 230820"/>
                <a:gd name="connsiteX4" fmla="*/ 30772 w 345711"/>
                <a:gd name="connsiteY4" fmla="*/ 219018 h 230820"/>
                <a:gd name="connsiteX0" fmla="*/ 316960 w 316960"/>
                <a:gd name="connsiteY0" fmla="*/ 209920 h 218422"/>
                <a:gd name="connsiteX1" fmla="*/ 2654 w 316960"/>
                <a:gd name="connsiteY1" fmla="*/ 160250 h 218422"/>
                <a:gd name="connsiteX2" fmla="*/ 174085 w 316960"/>
                <a:gd name="connsiteY2" fmla="*/ 370 h 218422"/>
                <a:gd name="connsiteX3" fmla="*/ 316960 w 316960"/>
                <a:gd name="connsiteY3" fmla="*/ 209920 h 218422"/>
                <a:gd name="connsiteX0" fmla="*/ 321245 w 321245"/>
                <a:gd name="connsiteY0" fmla="*/ 209561 h 236800"/>
                <a:gd name="connsiteX1" fmla="*/ 2595 w 321245"/>
                <a:gd name="connsiteY1" fmla="*/ 216435 h 236800"/>
                <a:gd name="connsiteX2" fmla="*/ 178370 w 321245"/>
                <a:gd name="connsiteY2" fmla="*/ 11 h 236800"/>
                <a:gd name="connsiteX3" fmla="*/ 321245 w 321245"/>
                <a:gd name="connsiteY3" fmla="*/ 209561 h 236800"/>
                <a:gd name="connsiteX0" fmla="*/ 321170 w 321170"/>
                <a:gd name="connsiteY0" fmla="*/ 223161 h 250400"/>
                <a:gd name="connsiteX1" fmla="*/ 2520 w 321170"/>
                <a:gd name="connsiteY1" fmla="*/ 230035 h 250400"/>
                <a:gd name="connsiteX2" fmla="*/ 183270 w 321170"/>
                <a:gd name="connsiteY2" fmla="*/ 8 h 250400"/>
                <a:gd name="connsiteX3" fmla="*/ 321170 w 321170"/>
                <a:gd name="connsiteY3" fmla="*/ 223161 h 250400"/>
                <a:gd name="connsiteX0" fmla="*/ 321170 w 336045"/>
                <a:gd name="connsiteY0" fmla="*/ 223162 h 289421"/>
                <a:gd name="connsiteX1" fmla="*/ 2520 w 336045"/>
                <a:gd name="connsiteY1" fmla="*/ 230036 h 289421"/>
                <a:gd name="connsiteX2" fmla="*/ 183270 w 336045"/>
                <a:gd name="connsiteY2" fmla="*/ 9 h 289421"/>
                <a:gd name="connsiteX3" fmla="*/ 321170 w 336045"/>
                <a:gd name="connsiteY3" fmla="*/ 223162 h 289421"/>
                <a:gd name="connsiteX0" fmla="*/ 320350 w 340832"/>
                <a:gd name="connsiteY0" fmla="*/ 223162 h 249445"/>
                <a:gd name="connsiteX1" fmla="*/ 307035 w 340832"/>
                <a:gd name="connsiteY1" fmla="*/ 232595 h 249445"/>
                <a:gd name="connsiteX2" fmla="*/ 1700 w 340832"/>
                <a:gd name="connsiteY2" fmla="*/ 230036 h 249445"/>
                <a:gd name="connsiteX3" fmla="*/ 182450 w 340832"/>
                <a:gd name="connsiteY3" fmla="*/ 9 h 249445"/>
                <a:gd name="connsiteX4" fmla="*/ 320350 w 340832"/>
                <a:gd name="connsiteY4" fmla="*/ 223162 h 249445"/>
                <a:gd name="connsiteX0" fmla="*/ 182428 w 312397"/>
                <a:gd name="connsiteY0" fmla="*/ 1 h 261254"/>
                <a:gd name="connsiteX1" fmla="*/ 307013 w 312397"/>
                <a:gd name="connsiteY1" fmla="*/ 232587 h 261254"/>
                <a:gd name="connsiteX2" fmla="*/ 1678 w 312397"/>
                <a:gd name="connsiteY2" fmla="*/ 230028 h 261254"/>
                <a:gd name="connsiteX3" fmla="*/ 182428 w 312397"/>
                <a:gd name="connsiteY3" fmla="*/ 1 h 261254"/>
                <a:gd name="connsiteX0" fmla="*/ 182428 w 312397"/>
                <a:gd name="connsiteY0" fmla="*/ 1 h 292025"/>
                <a:gd name="connsiteX1" fmla="*/ 307013 w 312397"/>
                <a:gd name="connsiteY1" fmla="*/ 232587 h 292025"/>
                <a:gd name="connsiteX2" fmla="*/ 1678 w 312397"/>
                <a:gd name="connsiteY2" fmla="*/ 230028 h 292025"/>
                <a:gd name="connsiteX3" fmla="*/ 182428 w 312397"/>
                <a:gd name="connsiteY3" fmla="*/ 1 h 292025"/>
                <a:gd name="connsiteX0" fmla="*/ 182428 w 314655"/>
                <a:gd name="connsiteY0" fmla="*/ 150 h 292174"/>
                <a:gd name="connsiteX1" fmla="*/ 307013 w 314655"/>
                <a:gd name="connsiteY1" fmla="*/ 232736 h 292174"/>
                <a:gd name="connsiteX2" fmla="*/ 1678 w 314655"/>
                <a:gd name="connsiteY2" fmla="*/ 230177 h 292174"/>
                <a:gd name="connsiteX3" fmla="*/ 182428 w 314655"/>
                <a:gd name="connsiteY3" fmla="*/ 150 h 29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55" h="292174">
                  <a:moveTo>
                    <a:pt x="182428" y="150"/>
                  </a:moveTo>
                  <a:cubicBezTo>
                    <a:pt x="274613" y="-6265"/>
                    <a:pt x="337138" y="194398"/>
                    <a:pt x="307013" y="232736"/>
                  </a:cubicBezTo>
                  <a:cubicBezTo>
                    <a:pt x="245197" y="344703"/>
                    <a:pt x="20758" y="271686"/>
                    <a:pt x="1678" y="230177"/>
                  </a:cubicBezTo>
                  <a:cubicBezTo>
                    <a:pt x="-17402" y="188668"/>
                    <a:pt x="131539" y="-276"/>
                    <a:pt x="182428" y="15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95D7356-AE8B-D562-E414-32CA7766FA52}"/>
                </a:ext>
              </a:extLst>
            </p:cNvPr>
            <p:cNvGrpSpPr/>
            <p:nvPr/>
          </p:nvGrpSpPr>
          <p:grpSpPr>
            <a:xfrm>
              <a:off x="5242559" y="3855720"/>
              <a:ext cx="1211581" cy="2693599"/>
              <a:chOff x="5242559" y="3855720"/>
              <a:chExt cx="1211581" cy="2693599"/>
            </a:xfrm>
          </p:grpSpPr>
          <p:sp>
            <p:nvSpPr>
              <p:cNvPr id="149" name="Rectangle 14">
                <a:extLst>
                  <a:ext uri="{FF2B5EF4-FFF2-40B4-BE49-F238E27FC236}">
                    <a16:creationId xmlns:a16="http://schemas.microsoft.com/office/drawing/2014/main" id="{B4484BD5-1060-4524-00F2-FDD3BCCF5D45}"/>
                  </a:ext>
                </a:extLst>
              </p:cNvPr>
              <p:cNvSpPr/>
              <p:nvPr/>
            </p:nvSpPr>
            <p:spPr>
              <a:xfrm>
                <a:off x="5242559" y="3855720"/>
                <a:ext cx="1211581" cy="2693599"/>
              </a:xfrm>
              <a:custGeom>
                <a:avLst/>
                <a:gdLst>
                  <a:gd name="connsiteX0" fmla="*/ 0 w 914401"/>
                  <a:gd name="connsiteY0" fmla="*/ 0 h 889775"/>
                  <a:gd name="connsiteX1" fmla="*/ 914401 w 914401"/>
                  <a:gd name="connsiteY1" fmla="*/ 0 h 889775"/>
                  <a:gd name="connsiteX2" fmla="*/ 914401 w 914401"/>
                  <a:gd name="connsiteY2" fmla="*/ 889775 h 889775"/>
                  <a:gd name="connsiteX3" fmla="*/ 0 w 914401"/>
                  <a:gd name="connsiteY3" fmla="*/ 889775 h 889775"/>
                  <a:gd name="connsiteX4" fmla="*/ 0 w 914401"/>
                  <a:gd name="connsiteY4" fmla="*/ 0 h 8897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914401 w 914401"/>
                  <a:gd name="connsiteY2" fmla="*/ 889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850901 w 914401"/>
                  <a:gd name="connsiteY2" fmla="*/ 2413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62095"/>
                  <a:gd name="connsiteX1" fmla="*/ 914401 w 914401"/>
                  <a:gd name="connsiteY1" fmla="*/ 0 h 2462095"/>
                  <a:gd name="connsiteX2" fmla="*/ 850901 w 914401"/>
                  <a:gd name="connsiteY2" fmla="*/ 2413775 h 2462095"/>
                  <a:gd name="connsiteX3" fmla="*/ 88900 w 914401"/>
                  <a:gd name="connsiteY3" fmla="*/ 2451875 h 2462095"/>
                  <a:gd name="connsiteX4" fmla="*/ 0 w 914401"/>
                  <a:gd name="connsiteY4" fmla="*/ 0 h 2462095"/>
                  <a:gd name="connsiteX0" fmla="*/ 0 w 914401"/>
                  <a:gd name="connsiteY0" fmla="*/ 0 h 2486199"/>
                  <a:gd name="connsiteX1" fmla="*/ 914401 w 914401"/>
                  <a:gd name="connsiteY1" fmla="*/ 0 h 2486199"/>
                  <a:gd name="connsiteX2" fmla="*/ 850901 w 914401"/>
                  <a:gd name="connsiteY2" fmla="*/ 2413775 h 2486199"/>
                  <a:gd name="connsiteX3" fmla="*/ 88900 w 914401"/>
                  <a:gd name="connsiteY3" fmla="*/ 2451875 h 2486199"/>
                  <a:gd name="connsiteX4" fmla="*/ 0 w 914401"/>
                  <a:gd name="connsiteY4" fmla="*/ 0 h 2486199"/>
                  <a:gd name="connsiteX0" fmla="*/ 0 w 914401"/>
                  <a:gd name="connsiteY0" fmla="*/ 0 h 2458239"/>
                  <a:gd name="connsiteX1" fmla="*/ 914401 w 914401"/>
                  <a:gd name="connsiteY1" fmla="*/ 0 h 2458239"/>
                  <a:gd name="connsiteX2" fmla="*/ 850901 w 914401"/>
                  <a:gd name="connsiteY2" fmla="*/ 2413775 h 2458239"/>
                  <a:gd name="connsiteX3" fmla="*/ 25400 w 914401"/>
                  <a:gd name="connsiteY3" fmla="*/ 2388375 h 2458239"/>
                  <a:gd name="connsiteX4" fmla="*/ 0 w 914401"/>
                  <a:gd name="connsiteY4" fmla="*/ 0 h 2458239"/>
                  <a:gd name="connsiteX0" fmla="*/ 0 w 914401"/>
                  <a:gd name="connsiteY0" fmla="*/ 0 h 2472619"/>
                  <a:gd name="connsiteX1" fmla="*/ 914401 w 914401"/>
                  <a:gd name="connsiteY1" fmla="*/ 0 h 2472619"/>
                  <a:gd name="connsiteX2" fmla="*/ 850901 w 914401"/>
                  <a:gd name="connsiteY2" fmla="*/ 2413775 h 2472619"/>
                  <a:gd name="connsiteX3" fmla="*/ 25400 w 914401"/>
                  <a:gd name="connsiteY3" fmla="*/ 2426475 h 2472619"/>
                  <a:gd name="connsiteX4" fmla="*/ 0 w 914401"/>
                  <a:gd name="connsiteY4" fmla="*/ 0 h 2472619"/>
                  <a:gd name="connsiteX0" fmla="*/ 0 w 1112521"/>
                  <a:gd name="connsiteY0" fmla="*/ 7620 h 2472619"/>
                  <a:gd name="connsiteX1" fmla="*/ 1112521 w 1112521"/>
                  <a:gd name="connsiteY1" fmla="*/ 0 h 2472619"/>
                  <a:gd name="connsiteX2" fmla="*/ 1049021 w 1112521"/>
                  <a:gd name="connsiteY2" fmla="*/ 2413775 h 2472619"/>
                  <a:gd name="connsiteX3" fmla="*/ 223520 w 1112521"/>
                  <a:gd name="connsiteY3" fmla="*/ 2426475 h 2472619"/>
                  <a:gd name="connsiteX4" fmla="*/ 0 w 1112521"/>
                  <a:gd name="connsiteY4" fmla="*/ 7620 h 247261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581" h="2693599">
                    <a:moveTo>
                      <a:pt x="0" y="0"/>
                    </a:moveTo>
                    <a:lnTo>
                      <a:pt x="1211581" y="167640"/>
                    </a:lnTo>
                    <a:cubicBezTo>
                      <a:pt x="712894" y="2559732"/>
                      <a:pt x="1044788" y="1812383"/>
                      <a:pt x="980441" y="2634755"/>
                    </a:cubicBezTo>
                    <a:cubicBezTo>
                      <a:pt x="675641" y="2723655"/>
                      <a:pt x="383540" y="2698255"/>
                      <a:pt x="154940" y="2647455"/>
                    </a:cubicBezTo>
                    <a:cubicBezTo>
                      <a:pt x="131233" y="1764970"/>
                      <a:pt x="610447" y="2665565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14D8431C-D810-F196-6844-0FD05360D184}"/>
                  </a:ext>
                </a:extLst>
              </p:cNvPr>
              <p:cNvSpPr/>
              <p:nvPr/>
            </p:nvSpPr>
            <p:spPr>
              <a:xfrm>
                <a:off x="5395910" y="6247891"/>
                <a:ext cx="834304" cy="298093"/>
              </a:xfrm>
              <a:custGeom>
                <a:avLst/>
                <a:gdLst>
                  <a:gd name="connsiteX0" fmla="*/ 11730 w 834304"/>
                  <a:gd name="connsiteY0" fmla="*/ 0 h 298093"/>
                  <a:gd name="connsiteX1" fmla="*/ 834304 w 834304"/>
                  <a:gd name="connsiteY1" fmla="*/ 0 h 298093"/>
                  <a:gd name="connsiteX2" fmla="*/ 834083 w 834304"/>
                  <a:gd name="connsiteY2" fmla="*/ 102300 h 298093"/>
                  <a:gd name="connsiteX3" fmla="*/ 826362 w 834304"/>
                  <a:gd name="connsiteY3" fmla="*/ 239249 h 298093"/>
                  <a:gd name="connsiteX4" fmla="*/ 861 w 834304"/>
                  <a:gd name="connsiteY4" fmla="*/ 251949 h 298093"/>
                  <a:gd name="connsiteX5" fmla="*/ 6142 w 834304"/>
                  <a:gd name="connsiteY5" fmla="*/ 46357 h 298093"/>
                  <a:gd name="connsiteX6" fmla="*/ 11730 w 834304"/>
                  <a:gd name="connsiteY6" fmla="*/ 0 h 29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4304" h="298093">
                    <a:moveTo>
                      <a:pt x="11730" y="0"/>
                    </a:moveTo>
                    <a:lnTo>
                      <a:pt x="834304" y="0"/>
                    </a:lnTo>
                    <a:lnTo>
                      <a:pt x="834083" y="102300"/>
                    </a:lnTo>
                    <a:cubicBezTo>
                      <a:pt x="832858" y="142584"/>
                      <a:pt x="830384" y="187851"/>
                      <a:pt x="826362" y="239249"/>
                    </a:cubicBezTo>
                    <a:cubicBezTo>
                      <a:pt x="521562" y="328149"/>
                      <a:pt x="229461" y="302749"/>
                      <a:pt x="861" y="251949"/>
                    </a:cubicBezTo>
                    <a:cubicBezTo>
                      <a:pt x="-1361" y="169216"/>
                      <a:pt x="836" y="102155"/>
                      <a:pt x="6142" y="46357"/>
                    </a:cubicBezTo>
                    <a:lnTo>
                      <a:pt x="1173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0" name="Rectangle 30">
              <a:extLst>
                <a:ext uri="{FF2B5EF4-FFF2-40B4-BE49-F238E27FC236}">
                  <a16:creationId xmlns:a16="http://schemas.microsoft.com/office/drawing/2014/main" id="{A5C50556-4DF8-07EA-2E6F-31757FF51693}"/>
                </a:ext>
              </a:extLst>
            </p:cNvPr>
            <p:cNvSpPr/>
            <p:nvPr/>
          </p:nvSpPr>
          <p:spPr>
            <a:xfrm rot="1874019">
              <a:off x="3494358" y="1280790"/>
              <a:ext cx="1000153" cy="496832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53" h="496832">
                  <a:moveTo>
                    <a:pt x="10160" y="0"/>
                  </a:moveTo>
                  <a:lnTo>
                    <a:pt x="1000153" y="74052"/>
                  </a:lnTo>
                  <a:lnTo>
                    <a:pt x="1000153" y="416195"/>
                  </a:lnTo>
                  <a:lnTo>
                    <a:pt x="0" y="496832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30">
              <a:extLst>
                <a:ext uri="{FF2B5EF4-FFF2-40B4-BE49-F238E27FC236}">
                  <a16:creationId xmlns:a16="http://schemas.microsoft.com/office/drawing/2014/main" id="{504D4452-A707-435A-13EA-79593DA38162}"/>
                </a:ext>
              </a:extLst>
            </p:cNvPr>
            <p:cNvSpPr/>
            <p:nvPr/>
          </p:nvSpPr>
          <p:spPr>
            <a:xfrm rot="2900896">
              <a:off x="3823506" y="812049"/>
              <a:ext cx="1000153" cy="496832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53" h="496832">
                  <a:moveTo>
                    <a:pt x="10160" y="0"/>
                  </a:moveTo>
                  <a:lnTo>
                    <a:pt x="1000153" y="74052"/>
                  </a:lnTo>
                  <a:lnTo>
                    <a:pt x="1000153" y="416195"/>
                  </a:lnTo>
                  <a:lnTo>
                    <a:pt x="0" y="496832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5650A83-FA38-0135-BCF0-0D1DD211C088}"/>
                </a:ext>
              </a:extLst>
            </p:cNvPr>
            <p:cNvSpPr/>
            <p:nvPr/>
          </p:nvSpPr>
          <p:spPr>
            <a:xfrm rot="3697295">
              <a:off x="4464296" y="407526"/>
              <a:ext cx="817731" cy="6253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194" h="495108">
                  <a:moveTo>
                    <a:pt x="329923" y="0"/>
                  </a:moveTo>
                  <a:lnTo>
                    <a:pt x="1216194" y="112797"/>
                  </a:lnTo>
                  <a:lnTo>
                    <a:pt x="1196903" y="495108"/>
                  </a:lnTo>
                  <a:lnTo>
                    <a:pt x="0" y="473446"/>
                  </a:lnTo>
                  <a:lnTo>
                    <a:pt x="3299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30">
              <a:extLst>
                <a:ext uri="{FF2B5EF4-FFF2-40B4-BE49-F238E27FC236}">
                  <a16:creationId xmlns:a16="http://schemas.microsoft.com/office/drawing/2014/main" id="{0BA4144F-AA91-BB88-7E4E-700B3005E7C7}"/>
                </a:ext>
              </a:extLst>
            </p:cNvPr>
            <p:cNvSpPr/>
            <p:nvPr/>
          </p:nvSpPr>
          <p:spPr>
            <a:xfrm rot="5400000">
              <a:off x="5138816" y="319070"/>
              <a:ext cx="817731" cy="6253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194" h="495108">
                  <a:moveTo>
                    <a:pt x="329923" y="0"/>
                  </a:moveTo>
                  <a:lnTo>
                    <a:pt x="1216194" y="112797"/>
                  </a:lnTo>
                  <a:lnTo>
                    <a:pt x="1196903" y="495108"/>
                  </a:lnTo>
                  <a:lnTo>
                    <a:pt x="0" y="473446"/>
                  </a:lnTo>
                  <a:lnTo>
                    <a:pt x="3299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30">
              <a:extLst>
                <a:ext uri="{FF2B5EF4-FFF2-40B4-BE49-F238E27FC236}">
                  <a16:creationId xmlns:a16="http://schemas.microsoft.com/office/drawing/2014/main" id="{73C33F73-00EF-9982-8FA7-6EBF38160CED}"/>
                </a:ext>
              </a:extLst>
            </p:cNvPr>
            <p:cNvSpPr/>
            <p:nvPr/>
          </p:nvSpPr>
          <p:spPr>
            <a:xfrm rot="6450144">
              <a:off x="5780299" y="452601"/>
              <a:ext cx="817731" cy="6253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194" h="495108">
                  <a:moveTo>
                    <a:pt x="329923" y="0"/>
                  </a:moveTo>
                  <a:lnTo>
                    <a:pt x="1216194" y="112797"/>
                  </a:lnTo>
                  <a:lnTo>
                    <a:pt x="1196903" y="495108"/>
                  </a:lnTo>
                  <a:lnTo>
                    <a:pt x="0" y="473446"/>
                  </a:lnTo>
                  <a:lnTo>
                    <a:pt x="3299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30">
              <a:extLst>
                <a:ext uri="{FF2B5EF4-FFF2-40B4-BE49-F238E27FC236}">
                  <a16:creationId xmlns:a16="http://schemas.microsoft.com/office/drawing/2014/main" id="{36F4B2C1-938B-C36D-FA3D-A457957C055A}"/>
                </a:ext>
              </a:extLst>
            </p:cNvPr>
            <p:cNvSpPr/>
            <p:nvPr/>
          </p:nvSpPr>
          <p:spPr>
            <a:xfrm rot="553824">
              <a:off x="3634707" y="1897034"/>
              <a:ext cx="708760" cy="265405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10160 w 1000153"/>
                <a:gd name="connsiteY0" fmla="*/ 0 h 564628"/>
                <a:gd name="connsiteX1" fmla="*/ 1000153 w 1000153"/>
                <a:gd name="connsiteY1" fmla="*/ 74052 h 564628"/>
                <a:gd name="connsiteX2" fmla="*/ 1000153 w 1000153"/>
                <a:gd name="connsiteY2" fmla="*/ 416195 h 564628"/>
                <a:gd name="connsiteX3" fmla="*/ 0 w 1000153"/>
                <a:gd name="connsiteY3" fmla="*/ 496832 h 564628"/>
                <a:gd name="connsiteX4" fmla="*/ 10160 w 1000153"/>
                <a:gd name="connsiteY4" fmla="*/ 0 h 564628"/>
                <a:gd name="connsiteX0" fmla="*/ 10160 w 1000153"/>
                <a:gd name="connsiteY0" fmla="*/ 0 h 594015"/>
                <a:gd name="connsiteX1" fmla="*/ 1000153 w 1000153"/>
                <a:gd name="connsiteY1" fmla="*/ 74052 h 594015"/>
                <a:gd name="connsiteX2" fmla="*/ 1000153 w 1000153"/>
                <a:gd name="connsiteY2" fmla="*/ 416195 h 594015"/>
                <a:gd name="connsiteX3" fmla="*/ 0 w 1000153"/>
                <a:gd name="connsiteY3" fmla="*/ 496832 h 594015"/>
                <a:gd name="connsiteX4" fmla="*/ 10160 w 1000153"/>
                <a:gd name="connsiteY4" fmla="*/ 0 h 59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53" h="594015">
                  <a:moveTo>
                    <a:pt x="10160" y="0"/>
                  </a:moveTo>
                  <a:lnTo>
                    <a:pt x="1000153" y="74052"/>
                  </a:lnTo>
                  <a:lnTo>
                    <a:pt x="1000153" y="416195"/>
                  </a:lnTo>
                  <a:cubicBezTo>
                    <a:pt x="669954" y="580480"/>
                    <a:pt x="332855" y="677431"/>
                    <a:pt x="0" y="496832"/>
                  </a:cubicBezTo>
                  <a:lnTo>
                    <a:pt x="1016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86801CD-A41F-705E-7808-810A105CE763}"/>
                </a:ext>
              </a:extLst>
            </p:cNvPr>
            <p:cNvGrpSpPr/>
            <p:nvPr/>
          </p:nvGrpSpPr>
          <p:grpSpPr>
            <a:xfrm>
              <a:off x="6900125" y="4738285"/>
              <a:ext cx="935191" cy="1684809"/>
              <a:chOff x="6900125" y="4738285"/>
              <a:chExt cx="935191" cy="1684809"/>
            </a:xfrm>
          </p:grpSpPr>
          <p:sp>
            <p:nvSpPr>
              <p:cNvPr id="147" name="Rectangle 14">
                <a:extLst>
                  <a:ext uri="{FF2B5EF4-FFF2-40B4-BE49-F238E27FC236}">
                    <a16:creationId xmlns:a16="http://schemas.microsoft.com/office/drawing/2014/main" id="{83CAE7AB-C7FC-24FE-F337-2000253DC247}"/>
                  </a:ext>
                </a:extLst>
              </p:cNvPr>
              <p:cNvSpPr/>
              <p:nvPr/>
            </p:nvSpPr>
            <p:spPr>
              <a:xfrm>
                <a:off x="6900125" y="4738285"/>
                <a:ext cx="935191" cy="1684809"/>
              </a:xfrm>
              <a:custGeom>
                <a:avLst/>
                <a:gdLst>
                  <a:gd name="connsiteX0" fmla="*/ 0 w 914401"/>
                  <a:gd name="connsiteY0" fmla="*/ 0 h 889775"/>
                  <a:gd name="connsiteX1" fmla="*/ 914401 w 914401"/>
                  <a:gd name="connsiteY1" fmla="*/ 0 h 889775"/>
                  <a:gd name="connsiteX2" fmla="*/ 914401 w 914401"/>
                  <a:gd name="connsiteY2" fmla="*/ 889775 h 889775"/>
                  <a:gd name="connsiteX3" fmla="*/ 0 w 914401"/>
                  <a:gd name="connsiteY3" fmla="*/ 889775 h 889775"/>
                  <a:gd name="connsiteX4" fmla="*/ 0 w 914401"/>
                  <a:gd name="connsiteY4" fmla="*/ 0 h 8897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914401 w 914401"/>
                  <a:gd name="connsiteY2" fmla="*/ 889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850901 w 914401"/>
                  <a:gd name="connsiteY2" fmla="*/ 2413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62095"/>
                  <a:gd name="connsiteX1" fmla="*/ 914401 w 914401"/>
                  <a:gd name="connsiteY1" fmla="*/ 0 h 2462095"/>
                  <a:gd name="connsiteX2" fmla="*/ 850901 w 914401"/>
                  <a:gd name="connsiteY2" fmla="*/ 2413775 h 2462095"/>
                  <a:gd name="connsiteX3" fmla="*/ 88900 w 914401"/>
                  <a:gd name="connsiteY3" fmla="*/ 2451875 h 2462095"/>
                  <a:gd name="connsiteX4" fmla="*/ 0 w 914401"/>
                  <a:gd name="connsiteY4" fmla="*/ 0 h 2462095"/>
                  <a:gd name="connsiteX0" fmla="*/ 0 w 914401"/>
                  <a:gd name="connsiteY0" fmla="*/ 0 h 2486199"/>
                  <a:gd name="connsiteX1" fmla="*/ 914401 w 914401"/>
                  <a:gd name="connsiteY1" fmla="*/ 0 h 2486199"/>
                  <a:gd name="connsiteX2" fmla="*/ 850901 w 914401"/>
                  <a:gd name="connsiteY2" fmla="*/ 2413775 h 2486199"/>
                  <a:gd name="connsiteX3" fmla="*/ 88900 w 914401"/>
                  <a:gd name="connsiteY3" fmla="*/ 2451875 h 2486199"/>
                  <a:gd name="connsiteX4" fmla="*/ 0 w 914401"/>
                  <a:gd name="connsiteY4" fmla="*/ 0 h 2486199"/>
                  <a:gd name="connsiteX0" fmla="*/ 0 w 914401"/>
                  <a:gd name="connsiteY0" fmla="*/ 0 h 2458239"/>
                  <a:gd name="connsiteX1" fmla="*/ 914401 w 914401"/>
                  <a:gd name="connsiteY1" fmla="*/ 0 h 2458239"/>
                  <a:gd name="connsiteX2" fmla="*/ 850901 w 914401"/>
                  <a:gd name="connsiteY2" fmla="*/ 2413775 h 2458239"/>
                  <a:gd name="connsiteX3" fmla="*/ 25400 w 914401"/>
                  <a:gd name="connsiteY3" fmla="*/ 2388375 h 2458239"/>
                  <a:gd name="connsiteX4" fmla="*/ 0 w 914401"/>
                  <a:gd name="connsiteY4" fmla="*/ 0 h 2458239"/>
                  <a:gd name="connsiteX0" fmla="*/ 0 w 914401"/>
                  <a:gd name="connsiteY0" fmla="*/ 0 h 2472619"/>
                  <a:gd name="connsiteX1" fmla="*/ 914401 w 914401"/>
                  <a:gd name="connsiteY1" fmla="*/ 0 h 2472619"/>
                  <a:gd name="connsiteX2" fmla="*/ 850901 w 914401"/>
                  <a:gd name="connsiteY2" fmla="*/ 2413775 h 2472619"/>
                  <a:gd name="connsiteX3" fmla="*/ 25400 w 914401"/>
                  <a:gd name="connsiteY3" fmla="*/ 2426475 h 2472619"/>
                  <a:gd name="connsiteX4" fmla="*/ 0 w 914401"/>
                  <a:gd name="connsiteY4" fmla="*/ 0 h 2472619"/>
                  <a:gd name="connsiteX0" fmla="*/ 0 w 1112521"/>
                  <a:gd name="connsiteY0" fmla="*/ 7620 h 2472619"/>
                  <a:gd name="connsiteX1" fmla="*/ 1112521 w 1112521"/>
                  <a:gd name="connsiteY1" fmla="*/ 0 h 2472619"/>
                  <a:gd name="connsiteX2" fmla="*/ 1049021 w 1112521"/>
                  <a:gd name="connsiteY2" fmla="*/ 2413775 h 2472619"/>
                  <a:gd name="connsiteX3" fmla="*/ 223520 w 1112521"/>
                  <a:gd name="connsiteY3" fmla="*/ 2426475 h 2472619"/>
                  <a:gd name="connsiteX4" fmla="*/ 0 w 1112521"/>
                  <a:gd name="connsiteY4" fmla="*/ 7620 h 247261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  <a:gd name="connsiteX0" fmla="*/ 0 w 1068706"/>
                  <a:gd name="connsiteY0" fmla="*/ 0 h 2655499"/>
                  <a:gd name="connsiteX1" fmla="*/ 1068706 w 1068706"/>
                  <a:gd name="connsiteY1" fmla="*/ 129540 h 2655499"/>
                  <a:gd name="connsiteX2" fmla="*/ 837566 w 1068706"/>
                  <a:gd name="connsiteY2" fmla="*/ 2596655 h 2655499"/>
                  <a:gd name="connsiteX3" fmla="*/ 12065 w 1068706"/>
                  <a:gd name="connsiteY3" fmla="*/ 2609355 h 2655499"/>
                  <a:gd name="connsiteX4" fmla="*/ 0 w 1068706"/>
                  <a:gd name="connsiteY4" fmla="*/ 0 h 2655499"/>
                  <a:gd name="connsiteX0" fmla="*/ 36179 w 1057260"/>
                  <a:gd name="connsiteY0" fmla="*/ 127635 h 2525959"/>
                  <a:gd name="connsiteX1" fmla="*/ 1057260 w 1057260"/>
                  <a:gd name="connsiteY1" fmla="*/ 0 h 2525959"/>
                  <a:gd name="connsiteX2" fmla="*/ 826120 w 1057260"/>
                  <a:gd name="connsiteY2" fmla="*/ 2467115 h 2525959"/>
                  <a:gd name="connsiteX3" fmla="*/ 619 w 1057260"/>
                  <a:gd name="connsiteY3" fmla="*/ 2479815 h 2525959"/>
                  <a:gd name="connsiteX4" fmla="*/ 36179 w 1057260"/>
                  <a:gd name="connsiteY4" fmla="*/ 127635 h 2525959"/>
                  <a:gd name="connsiteX0" fmla="*/ 36266 w 1057347"/>
                  <a:gd name="connsiteY0" fmla="*/ 127635 h 2525959"/>
                  <a:gd name="connsiteX1" fmla="*/ 1057347 w 1057347"/>
                  <a:gd name="connsiteY1" fmla="*/ 0 h 2525959"/>
                  <a:gd name="connsiteX2" fmla="*/ 826207 w 1057347"/>
                  <a:gd name="connsiteY2" fmla="*/ 2467115 h 2525959"/>
                  <a:gd name="connsiteX3" fmla="*/ 706 w 1057347"/>
                  <a:gd name="connsiteY3" fmla="*/ 2479815 h 2525959"/>
                  <a:gd name="connsiteX4" fmla="*/ 36266 w 1057347"/>
                  <a:gd name="connsiteY4" fmla="*/ 127635 h 2525959"/>
                  <a:gd name="connsiteX0" fmla="*/ 226596 w 1057177"/>
                  <a:gd name="connsiteY0" fmla="*/ 184785 h 2525959"/>
                  <a:gd name="connsiteX1" fmla="*/ 1057177 w 1057177"/>
                  <a:gd name="connsiteY1" fmla="*/ 0 h 2525959"/>
                  <a:gd name="connsiteX2" fmla="*/ 826037 w 1057177"/>
                  <a:gd name="connsiteY2" fmla="*/ 2467115 h 2525959"/>
                  <a:gd name="connsiteX3" fmla="*/ 536 w 1057177"/>
                  <a:gd name="connsiteY3" fmla="*/ 2479815 h 2525959"/>
                  <a:gd name="connsiteX4" fmla="*/ 226596 w 1057177"/>
                  <a:gd name="connsiteY4" fmla="*/ 184785 h 2525959"/>
                  <a:gd name="connsiteX0" fmla="*/ 226914 w 1057495"/>
                  <a:gd name="connsiteY0" fmla="*/ 184785 h 2525959"/>
                  <a:gd name="connsiteX1" fmla="*/ 1057495 w 1057495"/>
                  <a:gd name="connsiteY1" fmla="*/ 0 h 2525959"/>
                  <a:gd name="connsiteX2" fmla="*/ 826355 w 1057495"/>
                  <a:gd name="connsiteY2" fmla="*/ 2467115 h 2525959"/>
                  <a:gd name="connsiteX3" fmla="*/ 854 w 1057495"/>
                  <a:gd name="connsiteY3" fmla="*/ 2479815 h 2525959"/>
                  <a:gd name="connsiteX4" fmla="*/ 226914 w 1057495"/>
                  <a:gd name="connsiteY4" fmla="*/ 184785 h 2525959"/>
                  <a:gd name="connsiteX0" fmla="*/ 226914 w 1057495"/>
                  <a:gd name="connsiteY0" fmla="*/ 184785 h 2525959"/>
                  <a:gd name="connsiteX1" fmla="*/ 1057495 w 1057495"/>
                  <a:gd name="connsiteY1" fmla="*/ 0 h 2525959"/>
                  <a:gd name="connsiteX2" fmla="*/ 826355 w 1057495"/>
                  <a:gd name="connsiteY2" fmla="*/ 2467115 h 2525959"/>
                  <a:gd name="connsiteX3" fmla="*/ 854 w 1057495"/>
                  <a:gd name="connsiteY3" fmla="*/ 2479815 h 2525959"/>
                  <a:gd name="connsiteX4" fmla="*/ 226914 w 1057495"/>
                  <a:gd name="connsiteY4" fmla="*/ 184785 h 2525959"/>
                  <a:gd name="connsiteX0" fmla="*/ 0 w 1097281"/>
                  <a:gd name="connsiteY0" fmla="*/ 375285 h 2525959"/>
                  <a:gd name="connsiteX1" fmla="*/ 1097281 w 1097281"/>
                  <a:gd name="connsiteY1" fmla="*/ 0 h 2525959"/>
                  <a:gd name="connsiteX2" fmla="*/ 866141 w 1097281"/>
                  <a:gd name="connsiteY2" fmla="*/ 2467115 h 2525959"/>
                  <a:gd name="connsiteX3" fmla="*/ 40640 w 1097281"/>
                  <a:gd name="connsiteY3" fmla="*/ 2479815 h 2525959"/>
                  <a:gd name="connsiteX4" fmla="*/ 0 w 1097281"/>
                  <a:gd name="connsiteY4" fmla="*/ 375285 h 2525959"/>
                  <a:gd name="connsiteX0" fmla="*/ 18004 w 1058135"/>
                  <a:gd name="connsiteY0" fmla="*/ 889635 h 2525959"/>
                  <a:gd name="connsiteX1" fmla="*/ 1058135 w 1058135"/>
                  <a:gd name="connsiteY1" fmla="*/ 0 h 2525959"/>
                  <a:gd name="connsiteX2" fmla="*/ 826995 w 1058135"/>
                  <a:gd name="connsiteY2" fmla="*/ 2467115 h 2525959"/>
                  <a:gd name="connsiteX3" fmla="*/ 1494 w 1058135"/>
                  <a:gd name="connsiteY3" fmla="*/ 2479815 h 2525959"/>
                  <a:gd name="connsiteX4" fmla="*/ 18004 w 1058135"/>
                  <a:gd name="connsiteY4" fmla="*/ 889635 h 2525959"/>
                  <a:gd name="connsiteX0" fmla="*/ 0 w 1071881"/>
                  <a:gd name="connsiteY0" fmla="*/ 889635 h 2525959"/>
                  <a:gd name="connsiteX1" fmla="*/ 1071881 w 1071881"/>
                  <a:gd name="connsiteY1" fmla="*/ 0 h 2525959"/>
                  <a:gd name="connsiteX2" fmla="*/ 840741 w 1071881"/>
                  <a:gd name="connsiteY2" fmla="*/ 2467115 h 2525959"/>
                  <a:gd name="connsiteX3" fmla="*/ 15240 w 1071881"/>
                  <a:gd name="connsiteY3" fmla="*/ 2479815 h 2525959"/>
                  <a:gd name="connsiteX4" fmla="*/ 0 w 1071881"/>
                  <a:gd name="connsiteY4" fmla="*/ 889635 h 2525959"/>
                  <a:gd name="connsiteX0" fmla="*/ 0 w 1071881"/>
                  <a:gd name="connsiteY0" fmla="*/ 889635 h 2525959"/>
                  <a:gd name="connsiteX1" fmla="*/ 1071881 w 1071881"/>
                  <a:gd name="connsiteY1" fmla="*/ 0 h 2525959"/>
                  <a:gd name="connsiteX2" fmla="*/ 840741 w 1071881"/>
                  <a:gd name="connsiteY2" fmla="*/ 2467115 h 2525959"/>
                  <a:gd name="connsiteX3" fmla="*/ 15240 w 1071881"/>
                  <a:gd name="connsiteY3" fmla="*/ 2479815 h 2525959"/>
                  <a:gd name="connsiteX4" fmla="*/ 0 w 1071881"/>
                  <a:gd name="connsiteY4" fmla="*/ 889635 h 2525959"/>
                  <a:gd name="connsiteX0" fmla="*/ 0 w 1129031"/>
                  <a:gd name="connsiteY0" fmla="*/ 959485 h 2525959"/>
                  <a:gd name="connsiteX1" fmla="*/ 1129031 w 1129031"/>
                  <a:gd name="connsiteY1" fmla="*/ 0 h 2525959"/>
                  <a:gd name="connsiteX2" fmla="*/ 897891 w 1129031"/>
                  <a:gd name="connsiteY2" fmla="*/ 2467115 h 2525959"/>
                  <a:gd name="connsiteX3" fmla="*/ 72390 w 1129031"/>
                  <a:gd name="connsiteY3" fmla="*/ 2479815 h 2525959"/>
                  <a:gd name="connsiteX4" fmla="*/ 0 w 1129031"/>
                  <a:gd name="connsiteY4" fmla="*/ 959485 h 2525959"/>
                  <a:gd name="connsiteX0" fmla="*/ 0 w 1129031"/>
                  <a:gd name="connsiteY0" fmla="*/ 959485 h 2525959"/>
                  <a:gd name="connsiteX1" fmla="*/ 1129031 w 1129031"/>
                  <a:gd name="connsiteY1" fmla="*/ 0 h 2525959"/>
                  <a:gd name="connsiteX2" fmla="*/ 897891 w 1129031"/>
                  <a:gd name="connsiteY2" fmla="*/ 2467115 h 2525959"/>
                  <a:gd name="connsiteX3" fmla="*/ 72390 w 1129031"/>
                  <a:gd name="connsiteY3" fmla="*/ 2479815 h 2525959"/>
                  <a:gd name="connsiteX4" fmla="*/ 0 w 1129031"/>
                  <a:gd name="connsiteY4" fmla="*/ 959485 h 2525959"/>
                  <a:gd name="connsiteX0" fmla="*/ 0 w 1129031"/>
                  <a:gd name="connsiteY0" fmla="*/ 959485 h 2525959"/>
                  <a:gd name="connsiteX1" fmla="*/ 1129031 w 1129031"/>
                  <a:gd name="connsiteY1" fmla="*/ 0 h 2525959"/>
                  <a:gd name="connsiteX2" fmla="*/ 897891 w 1129031"/>
                  <a:gd name="connsiteY2" fmla="*/ 2467115 h 2525959"/>
                  <a:gd name="connsiteX3" fmla="*/ 72390 w 1129031"/>
                  <a:gd name="connsiteY3" fmla="*/ 2479815 h 2525959"/>
                  <a:gd name="connsiteX4" fmla="*/ 0 w 1129031"/>
                  <a:gd name="connsiteY4" fmla="*/ 959485 h 2525959"/>
                  <a:gd name="connsiteX0" fmla="*/ 0 w 1022351"/>
                  <a:gd name="connsiteY0" fmla="*/ 304165 h 1870639"/>
                  <a:gd name="connsiteX1" fmla="*/ 1022351 w 1022351"/>
                  <a:gd name="connsiteY1" fmla="*/ 0 h 1870639"/>
                  <a:gd name="connsiteX2" fmla="*/ 897891 w 1022351"/>
                  <a:gd name="connsiteY2" fmla="*/ 1811795 h 1870639"/>
                  <a:gd name="connsiteX3" fmla="*/ 72390 w 1022351"/>
                  <a:gd name="connsiteY3" fmla="*/ 1824495 h 1870639"/>
                  <a:gd name="connsiteX4" fmla="*/ 0 w 1022351"/>
                  <a:gd name="connsiteY4" fmla="*/ 304165 h 1870639"/>
                  <a:gd name="connsiteX0" fmla="*/ 0 w 961391"/>
                  <a:gd name="connsiteY0" fmla="*/ 205105 h 1771579"/>
                  <a:gd name="connsiteX1" fmla="*/ 961391 w 961391"/>
                  <a:gd name="connsiteY1" fmla="*/ 0 h 1771579"/>
                  <a:gd name="connsiteX2" fmla="*/ 897891 w 961391"/>
                  <a:gd name="connsiteY2" fmla="*/ 1712735 h 1771579"/>
                  <a:gd name="connsiteX3" fmla="*/ 72390 w 961391"/>
                  <a:gd name="connsiteY3" fmla="*/ 1725435 h 1771579"/>
                  <a:gd name="connsiteX4" fmla="*/ 0 w 961391"/>
                  <a:gd name="connsiteY4" fmla="*/ 205105 h 1771579"/>
                  <a:gd name="connsiteX0" fmla="*/ 0 w 961391"/>
                  <a:gd name="connsiteY0" fmla="*/ 205105 h 1743120"/>
                  <a:gd name="connsiteX1" fmla="*/ 961391 w 961391"/>
                  <a:gd name="connsiteY1" fmla="*/ 0 h 1743120"/>
                  <a:gd name="connsiteX2" fmla="*/ 783591 w 961391"/>
                  <a:gd name="connsiteY2" fmla="*/ 1621295 h 1743120"/>
                  <a:gd name="connsiteX3" fmla="*/ 72390 w 961391"/>
                  <a:gd name="connsiteY3" fmla="*/ 1725435 h 1743120"/>
                  <a:gd name="connsiteX4" fmla="*/ 0 w 961391"/>
                  <a:gd name="connsiteY4" fmla="*/ 205105 h 1743120"/>
                  <a:gd name="connsiteX0" fmla="*/ 0 w 961391"/>
                  <a:gd name="connsiteY0" fmla="*/ 205105 h 1752633"/>
                  <a:gd name="connsiteX1" fmla="*/ 961391 w 961391"/>
                  <a:gd name="connsiteY1" fmla="*/ 0 h 1752633"/>
                  <a:gd name="connsiteX2" fmla="*/ 783591 w 961391"/>
                  <a:gd name="connsiteY2" fmla="*/ 1621295 h 1752633"/>
                  <a:gd name="connsiteX3" fmla="*/ 72390 w 961391"/>
                  <a:gd name="connsiteY3" fmla="*/ 1725435 h 1752633"/>
                  <a:gd name="connsiteX4" fmla="*/ 0 w 961391"/>
                  <a:gd name="connsiteY4" fmla="*/ 205105 h 1752633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40943"/>
                  <a:gd name="connsiteX1" fmla="*/ 961391 w 961391"/>
                  <a:gd name="connsiteY1" fmla="*/ 0 h 1740943"/>
                  <a:gd name="connsiteX2" fmla="*/ 783591 w 961391"/>
                  <a:gd name="connsiteY2" fmla="*/ 1621295 h 1740943"/>
                  <a:gd name="connsiteX3" fmla="*/ 64770 w 961391"/>
                  <a:gd name="connsiteY3" fmla="*/ 1679715 h 1740943"/>
                  <a:gd name="connsiteX4" fmla="*/ 0 w 961391"/>
                  <a:gd name="connsiteY4" fmla="*/ 205105 h 1740943"/>
                  <a:gd name="connsiteX0" fmla="*/ 0 w 961391"/>
                  <a:gd name="connsiteY0" fmla="*/ 205105 h 1751484"/>
                  <a:gd name="connsiteX1" fmla="*/ 961391 w 961391"/>
                  <a:gd name="connsiteY1" fmla="*/ 0 h 1751484"/>
                  <a:gd name="connsiteX2" fmla="*/ 783591 w 961391"/>
                  <a:gd name="connsiteY2" fmla="*/ 1621295 h 1751484"/>
                  <a:gd name="connsiteX3" fmla="*/ 64770 w 961391"/>
                  <a:gd name="connsiteY3" fmla="*/ 1679715 h 1751484"/>
                  <a:gd name="connsiteX4" fmla="*/ 0 w 961391"/>
                  <a:gd name="connsiteY4" fmla="*/ 205105 h 1751484"/>
                  <a:gd name="connsiteX0" fmla="*/ 0 w 789108"/>
                  <a:gd name="connsiteY0" fmla="*/ 205105 h 1751484"/>
                  <a:gd name="connsiteX1" fmla="*/ 732791 w 789108"/>
                  <a:gd name="connsiteY1" fmla="*/ 0 h 1751484"/>
                  <a:gd name="connsiteX2" fmla="*/ 783591 w 789108"/>
                  <a:gd name="connsiteY2" fmla="*/ 1621295 h 1751484"/>
                  <a:gd name="connsiteX3" fmla="*/ 64770 w 789108"/>
                  <a:gd name="connsiteY3" fmla="*/ 1679715 h 1751484"/>
                  <a:gd name="connsiteX4" fmla="*/ 0 w 789108"/>
                  <a:gd name="connsiteY4" fmla="*/ 205105 h 1751484"/>
                  <a:gd name="connsiteX0" fmla="*/ 0 w 932333"/>
                  <a:gd name="connsiteY0" fmla="*/ 205105 h 1751484"/>
                  <a:gd name="connsiteX1" fmla="*/ 732791 w 932333"/>
                  <a:gd name="connsiteY1" fmla="*/ 0 h 1751484"/>
                  <a:gd name="connsiteX2" fmla="*/ 783591 w 932333"/>
                  <a:gd name="connsiteY2" fmla="*/ 1621295 h 1751484"/>
                  <a:gd name="connsiteX3" fmla="*/ 64770 w 932333"/>
                  <a:gd name="connsiteY3" fmla="*/ 1679715 h 1751484"/>
                  <a:gd name="connsiteX4" fmla="*/ 0 w 932333"/>
                  <a:gd name="connsiteY4" fmla="*/ 205105 h 1751484"/>
                  <a:gd name="connsiteX0" fmla="*/ 0 w 876394"/>
                  <a:gd name="connsiteY0" fmla="*/ 147955 h 1694334"/>
                  <a:gd name="connsiteX1" fmla="*/ 637541 w 876394"/>
                  <a:gd name="connsiteY1" fmla="*/ 0 h 1694334"/>
                  <a:gd name="connsiteX2" fmla="*/ 783591 w 876394"/>
                  <a:gd name="connsiteY2" fmla="*/ 1564145 h 1694334"/>
                  <a:gd name="connsiteX3" fmla="*/ 64770 w 876394"/>
                  <a:gd name="connsiteY3" fmla="*/ 1622565 h 1694334"/>
                  <a:gd name="connsiteX4" fmla="*/ 0 w 876394"/>
                  <a:gd name="connsiteY4" fmla="*/ 147955 h 1694334"/>
                  <a:gd name="connsiteX0" fmla="*/ 0 w 945800"/>
                  <a:gd name="connsiteY0" fmla="*/ 147955 h 1694334"/>
                  <a:gd name="connsiteX1" fmla="*/ 637541 w 945800"/>
                  <a:gd name="connsiteY1" fmla="*/ 0 h 1694334"/>
                  <a:gd name="connsiteX2" fmla="*/ 783591 w 945800"/>
                  <a:gd name="connsiteY2" fmla="*/ 1564145 h 1694334"/>
                  <a:gd name="connsiteX3" fmla="*/ 64770 w 945800"/>
                  <a:gd name="connsiteY3" fmla="*/ 1622565 h 1694334"/>
                  <a:gd name="connsiteX4" fmla="*/ 0 w 945800"/>
                  <a:gd name="connsiteY4" fmla="*/ 147955 h 1694334"/>
                  <a:gd name="connsiteX0" fmla="*/ 0 w 923512"/>
                  <a:gd name="connsiteY0" fmla="*/ 138430 h 1684809"/>
                  <a:gd name="connsiteX1" fmla="*/ 599441 w 923512"/>
                  <a:gd name="connsiteY1" fmla="*/ 0 h 1684809"/>
                  <a:gd name="connsiteX2" fmla="*/ 783591 w 923512"/>
                  <a:gd name="connsiteY2" fmla="*/ 1554620 h 1684809"/>
                  <a:gd name="connsiteX3" fmla="*/ 64770 w 923512"/>
                  <a:gd name="connsiteY3" fmla="*/ 1613040 h 1684809"/>
                  <a:gd name="connsiteX4" fmla="*/ 0 w 923512"/>
                  <a:gd name="connsiteY4" fmla="*/ 138430 h 1684809"/>
                  <a:gd name="connsiteX0" fmla="*/ 0 w 958746"/>
                  <a:gd name="connsiteY0" fmla="*/ 138430 h 1684809"/>
                  <a:gd name="connsiteX1" fmla="*/ 599441 w 958746"/>
                  <a:gd name="connsiteY1" fmla="*/ 0 h 1684809"/>
                  <a:gd name="connsiteX2" fmla="*/ 783591 w 958746"/>
                  <a:gd name="connsiteY2" fmla="*/ 1554620 h 1684809"/>
                  <a:gd name="connsiteX3" fmla="*/ 64770 w 958746"/>
                  <a:gd name="connsiteY3" fmla="*/ 1613040 h 1684809"/>
                  <a:gd name="connsiteX4" fmla="*/ 0 w 958746"/>
                  <a:gd name="connsiteY4" fmla="*/ 138430 h 1684809"/>
                  <a:gd name="connsiteX0" fmla="*/ 0 w 935191"/>
                  <a:gd name="connsiteY0" fmla="*/ 138430 h 1684809"/>
                  <a:gd name="connsiteX1" fmla="*/ 599441 w 935191"/>
                  <a:gd name="connsiteY1" fmla="*/ 0 h 1684809"/>
                  <a:gd name="connsiteX2" fmla="*/ 783591 w 935191"/>
                  <a:gd name="connsiteY2" fmla="*/ 1554620 h 1684809"/>
                  <a:gd name="connsiteX3" fmla="*/ 64770 w 935191"/>
                  <a:gd name="connsiteY3" fmla="*/ 1613040 h 1684809"/>
                  <a:gd name="connsiteX4" fmla="*/ 0 w 935191"/>
                  <a:gd name="connsiteY4" fmla="*/ 138430 h 168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191" h="1684809">
                    <a:moveTo>
                      <a:pt x="0" y="138430"/>
                    </a:moveTo>
                    <a:lnTo>
                      <a:pt x="599441" y="0"/>
                    </a:lnTo>
                    <a:cubicBezTo>
                      <a:pt x="1234229" y="649017"/>
                      <a:pt x="771738" y="541748"/>
                      <a:pt x="783591" y="1554620"/>
                    </a:cubicBezTo>
                    <a:cubicBezTo>
                      <a:pt x="476886" y="1744485"/>
                      <a:pt x="264795" y="1692415"/>
                      <a:pt x="64770" y="1613040"/>
                    </a:cubicBezTo>
                    <a:cubicBezTo>
                      <a:pt x="50588" y="987730"/>
                      <a:pt x="581872" y="1121245"/>
                      <a:pt x="0" y="13843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1377F93-03F8-E293-5D79-D236F90DA4B5}"/>
                  </a:ext>
                </a:extLst>
              </p:cNvPr>
              <p:cNvSpPr/>
              <p:nvPr/>
            </p:nvSpPr>
            <p:spPr>
              <a:xfrm>
                <a:off x="6969623" y="6125377"/>
                <a:ext cx="721899" cy="297717"/>
              </a:xfrm>
              <a:custGeom>
                <a:avLst/>
                <a:gdLst>
                  <a:gd name="connsiteX0" fmla="*/ 23588 w 721899"/>
                  <a:gd name="connsiteY0" fmla="*/ 0 h 297717"/>
                  <a:gd name="connsiteX1" fmla="*/ 721899 w 721899"/>
                  <a:gd name="connsiteY1" fmla="*/ 0 h 297717"/>
                  <a:gd name="connsiteX2" fmla="*/ 719102 w 721899"/>
                  <a:gd name="connsiteY2" fmla="*/ 167904 h 297717"/>
                  <a:gd name="connsiteX3" fmla="*/ 409621 w 721899"/>
                  <a:gd name="connsiteY3" fmla="*/ 290754 h 297717"/>
                  <a:gd name="connsiteX4" fmla="*/ 324137 w 721899"/>
                  <a:gd name="connsiteY4" fmla="*/ 297717 h 297717"/>
                  <a:gd name="connsiteX5" fmla="*/ 223854 w 721899"/>
                  <a:gd name="connsiteY5" fmla="*/ 290708 h 297717"/>
                  <a:gd name="connsiteX6" fmla="*/ 153852 w 721899"/>
                  <a:gd name="connsiteY6" fmla="*/ 277382 h 297717"/>
                  <a:gd name="connsiteX7" fmla="*/ 281 w 721899"/>
                  <a:gd name="connsiteY7" fmla="*/ 226324 h 297717"/>
                  <a:gd name="connsiteX8" fmla="*/ 17292 w 721899"/>
                  <a:gd name="connsiteY8" fmla="*/ 23740 h 297717"/>
                  <a:gd name="connsiteX9" fmla="*/ 23588 w 721899"/>
                  <a:gd name="connsiteY9" fmla="*/ 0 h 29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899" h="297717">
                    <a:moveTo>
                      <a:pt x="23588" y="0"/>
                    </a:moveTo>
                    <a:lnTo>
                      <a:pt x="721899" y="0"/>
                    </a:lnTo>
                    <a:lnTo>
                      <a:pt x="719102" y="167904"/>
                    </a:lnTo>
                    <a:cubicBezTo>
                      <a:pt x="604088" y="239104"/>
                      <a:pt x="502378" y="276281"/>
                      <a:pt x="409621" y="290754"/>
                    </a:cubicBezTo>
                    <a:lnTo>
                      <a:pt x="324137" y="297717"/>
                    </a:lnTo>
                    <a:lnTo>
                      <a:pt x="223854" y="290708"/>
                    </a:lnTo>
                    <a:lnTo>
                      <a:pt x="153852" y="277382"/>
                    </a:lnTo>
                    <a:cubicBezTo>
                      <a:pt x="101048" y="264305"/>
                      <a:pt x="50287" y="246168"/>
                      <a:pt x="281" y="226324"/>
                    </a:cubicBezTo>
                    <a:cubicBezTo>
                      <a:pt x="-1492" y="148160"/>
                      <a:pt x="5258" y="81853"/>
                      <a:pt x="17292" y="23740"/>
                    </a:cubicBezTo>
                    <a:lnTo>
                      <a:pt x="2358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74E8422E-D985-ADCF-D19E-827E542E47A6}"/>
                </a:ext>
              </a:extLst>
            </p:cNvPr>
            <p:cNvSpPr/>
            <p:nvPr/>
          </p:nvSpPr>
          <p:spPr>
            <a:xfrm rot="2924819">
              <a:off x="5837076" y="359924"/>
              <a:ext cx="1327705" cy="1882602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705" h="1882602">
                  <a:moveTo>
                    <a:pt x="462742" y="0"/>
                  </a:moveTo>
                  <a:cubicBezTo>
                    <a:pt x="1734797" y="123458"/>
                    <a:pt x="1324468" y="1457285"/>
                    <a:pt x="976134" y="1882602"/>
                  </a:cubicBezTo>
                  <a:lnTo>
                    <a:pt x="395109" y="1882602"/>
                  </a:lnTo>
                  <a:cubicBezTo>
                    <a:pt x="-122245" y="1668405"/>
                    <a:pt x="-163555" y="478085"/>
                    <a:pt x="4627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0">
              <a:extLst>
                <a:ext uri="{FF2B5EF4-FFF2-40B4-BE49-F238E27FC236}">
                  <a16:creationId xmlns:a16="http://schemas.microsoft.com/office/drawing/2014/main" id="{B2DDD1F2-123B-2F4D-5710-E7D4C02A35E8}"/>
                </a:ext>
              </a:extLst>
            </p:cNvPr>
            <p:cNvSpPr/>
            <p:nvPr/>
          </p:nvSpPr>
          <p:spPr>
            <a:xfrm rot="2113173">
              <a:off x="6296923" y="523802"/>
              <a:ext cx="912080" cy="1296451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10">
              <a:extLst>
                <a:ext uri="{FF2B5EF4-FFF2-40B4-BE49-F238E27FC236}">
                  <a16:creationId xmlns:a16="http://schemas.microsoft.com/office/drawing/2014/main" id="{F69D341E-21F7-6AFB-0600-E995617A35C3}"/>
                </a:ext>
              </a:extLst>
            </p:cNvPr>
            <p:cNvSpPr/>
            <p:nvPr/>
          </p:nvSpPr>
          <p:spPr>
            <a:xfrm rot="18495174">
              <a:off x="5325039" y="1117711"/>
              <a:ext cx="912080" cy="1296451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0">
              <a:extLst>
                <a:ext uri="{FF2B5EF4-FFF2-40B4-BE49-F238E27FC236}">
                  <a16:creationId xmlns:a16="http://schemas.microsoft.com/office/drawing/2014/main" id="{D49C7993-13C0-DE5B-DE88-B83E6816C128}"/>
                </a:ext>
              </a:extLst>
            </p:cNvPr>
            <p:cNvSpPr/>
            <p:nvPr/>
          </p:nvSpPr>
          <p:spPr>
            <a:xfrm rot="17170706">
              <a:off x="5378503" y="3369381"/>
              <a:ext cx="912080" cy="1647969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 10">
              <a:extLst>
                <a:ext uri="{FF2B5EF4-FFF2-40B4-BE49-F238E27FC236}">
                  <a16:creationId xmlns:a16="http://schemas.microsoft.com/office/drawing/2014/main" id="{3B0AA03B-B0DF-E863-17D7-D762DD337299}"/>
                </a:ext>
              </a:extLst>
            </p:cNvPr>
            <p:cNvSpPr/>
            <p:nvPr/>
          </p:nvSpPr>
          <p:spPr>
            <a:xfrm rot="15075251">
              <a:off x="6806065" y="4030231"/>
              <a:ext cx="704602" cy="1211580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E85A817-7738-A34E-83FB-AE9AC906F2B3}"/>
                </a:ext>
              </a:extLst>
            </p:cNvPr>
            <p:cNvSpPr/>
            <p:nvPr/>
          </p:nvSpPr>
          <p:spPr>
            <a:xfrm>
              <a:off x="5429251" y="4696457"/>
              <a:ext cx="870803" cy="302493"/>
            </a:xfrm>
            <a:custGeom>
              <a:avLst/>
              <a:gdLst>
                <a:gd name="connsiteX0" fmla="*/ 0 w 877203"/>
                <a:gd name="connsiteY0" fmla="*/ 0 h 291944"/>
                <a:gd name="connsiteX1" fmla="*/ 877203 w 877203"/>
                <a:gd name="connsiteY1" fmla="*/ 64790 h 291944"/>
                <a:gd name="connsiteX2" fmla="*/ 876876 w 877203"/>
                <a:gd name="connsiteY2" fmla="*/ 66526 h 291944"/>
                <a:gd name="connsiteX3" fmla="*/ 849740 w 877203"/>
                <a:gd name="connsiteY3" fmla="*/ 216773 h 291944"/>
                <a:gd name="connsiteX4" fmla="*/ 836826 w 877203"/>
                <a:gd name="connsiteY4" fmla="*/ 291944 h 291944"/>
                <a:gd name="connsiteX5" fmla="*/ 43200 w 877203"/>
                <a:gd name="connsiteY5" fmla="*/ 233327 h 291944"/>
                <a:gd name="connsiteX6" fmla="*/ 28178 w 877203"/>
                <a:gd name="connsiteY6" fmla="*/ 148511 h 291944"/>
                <a:gd name="connsiteX7" fmla="*/ 0 w 877203"/>
                <a:gd name="connsiteY7" fmla="*/ 0 h 29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7203" h="291944">
                  <a:moveTo>
                    <a:pt x="0" y="0"/>
                  </a:moveTo>
                  <a:lnTo>
                    <a:pt x="877203" y="64790"/>
                  </a:lnTo>
                  <a:lnTo>
                    <a:pt x="876876" y="66526"/>
                  </a:lnTo>
                  <a:cubicBezTo>
                    <a:pt x="867182" y="119051"/>
                    <a:pt x="858149" y="169085"/>
                    <a:pt x="849740" y="216773"/>
                  </a:cubicBezTo>
                  <a:lnTo>
                    <a:pt x="836826" y="291944"/>
                  </a:lnTo>
                  <a:lnTo>
                    <a:pt x="43200" y="233327"/>
                  </a:lnTo>
                  <a:lnTo>
                    <a:pt x="28178" y="148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BC35FCE-C20E-6D3D-9818-1E8B2C072275}"/>
                </a:ext>
              </a:extLst>
            </p:cNvPr>
            <p:cNvSpPr/>
            <p:nvPr/>
          </p:nvSpPr>
          <p:spPr>
            <a:xfrm>
              <a:off x="5507830" y="5150642"/>
              <a:ext cx="722383" cy="229512"/>
            </a:xfrm>
            <a:custGeom>
              <a:avLst/>
              <a:gdLst>
                <a:gd name="connsiteX0" fmla="*/ 0 w 750968"/>
                <a:gd name="connsiteY0" fmla="*/ 0 h 229512"/>
                <a:gd name="connsiteX1" fmla="*/ 750968 w 750968"/>
                <a:gd name="connsiteY1" fmla="*/ 0 h 229512"/>
                <a:gd name="connsiteX2" fmla="*/ 736978 w 750968"/>
                <a:gd name="connsiteY2" fmla="*/ 86545 h 229512"/>
                <a:gd name="connsiteX3" fmla="*/ 720399 w 750968"/>
                <a:gd name="connsiteY3" fmla="*/ 197127 h 229512"/>
                <a:gd name="connsiteX4" fmla="*/ 715983 w 750968"/>
                <a:gd name="connsiteY4" fmla="*/ 229512 h 229512"/>
                <a:gd name="connsiteX5" fmla="*/ 32818 w 750968"/>
                <a:gd name="connsiteY5" fmla="*/ 229512 h 229512"/>
                <a:gd name="connsiteX6" fmla="*/ 24676 w 750968"/>
                <a:gd name="connsiteY6" fmla="*/ 164584 h 229512"/>
                <a:gd name="connsiteX7" fmla="*/ 7118 w 750968"/>
                <a:gd name="connsiteY7" fmla="*/ 43814 h 229512"/>
                <a:gd name="connsiteX8" fmla="*/ 0 w 750968"/>
                <a:gd name="connsiteY8" fmla="*/ 0 h 2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68" h="229512">
                  <a:moveTo>
                    <a:pt x="0" y="0"/>
                  </a:moveTo>
                  <a:lnTo>
                    <a:pt x="750968" y="0"/>
                  </a:lnTo>
                  <a:lnTo>
                    <a:pt x="736978" y="86545"/>
                  </a:lnTo>
                  <a:cubicBezTo>
                    <a:pt x="730915" y="125418"/>
                    <a:pt x="725401" y="162231"/>
                    <a:pt x="720399" y="197127"/>
                  </a:cubicBezTo>
                  <a:lnTo>
                    <a:pt x="715983" y="229512"/>
                  </a:lnTo>
                  <a:lnTo>
                    <a:pt x="32818" y="229512"/>
                  </a:lnTo>
                  <a:lnTo>
                    <a:pt x="24676" y="164584"/>
                  </a:lnTo>
                  <a:cubicBezTo>
                    <a:pt x="19515" y="126558"/>
                    <a:pt x="13679" y="86356"/>
                    <a:pt x="7118" y="438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6358C05-0338-76FC-A387-17A0905E5BED}"/>
                </a:ext>
              </a:extLst>
            </p:cNvPr>
            <p:cNvSpPr/>
            <p:nvPr/>
          </p:nvSpPr>
          <p:spPr>
            <a:xfrm>
              <a:off x="5549853" y="5508381"/>
              <a:ext cx="643637" cy="160428"/>
            </a:xfrm>
            <a:custGeom>
              <a:avLst/>
              <a:gdLst>
                <a:gd name="connsiteX0" fmla="*/ 0 w 667444"/>
                <a:gd name="connsiteY0" fmla="*/ 0 h 132229"/>
                <a:gd name="connsiteX1" fmla="*/ 667444 w 667444"/>
                <a:gd name="connsiteY1" fmla="*/ 0 h 132229"/>
                <a:gd name="connsiteX2" fmla="*/ 666772 w 667444"/>
                <a:gd name="connsiteY2" fmla="*/ 4928 h 132229"/>
                <a:gd name="connsiteX3" fmla="*/ 656108 w 667444"/>
                <a:gd name="connsiteY3" fmla="*/ 93378 h 132229"/>
                <a:gd name="connsiteX4" fmla="*/ 652135 w 667444"/>
                <a:gd name="connsiteY4" fmla="*/ 132229 h 132229"/>
                <a:gd name="connsiteX5" fmla="*/ 11938 w 667444"/>
                <a:gd name="connsiteY5" fmla="*/ 132229 h 132229"/>
                <a:gd name="connsiteX6" fmla="*/ 7810 w 667444"/>
                <a:gd name="connsiteY6" fmla="*/ 76638 h 132229"/>
                <a:gd name="connsiteX7" fmla="*/ 0 w 667444"/>
                <a:gd name="connsiteY7" fmla="*/ 0 h 13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44" h="132229">
                  <a:moveTo>
                    <a:pt x="0" y="0"/>
                  </a:moveTo>
                  <a:lnTo>
                    <a:pt x="667444" y="0"/>
                  </a:lnTo>
                  <a:lnTo>
                    <a:pt x="666772" y="4928"/>
                  </a:lnTo>
                  <a:cubicBezTo>
                    <a:pt x="662756" y="36136"/>
                    <a:pt x="659213" y="65571"/>
                    <a:pt x="656108" y="93378"/>
                  </a:cubicBezTo>
                  <a:lnTo>
                    <a:pt x="652135" y="132229"/>
                  </a:lnTo>
                  <a:lnTo>
                    <a:pt x="11938" y="132229"/>
                  </a:lnTo>
                  <a:lnTo>
                    <a:pt x="7810" y="76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A40B7DB-0399-DB09-B233-CF8A2F51A934}"/>
                </a:ext>
              </a:extLst>
            </p:cNvPr>
            <p:cNvSpPr/>
            <p:nvPr/>
          </p:nvSpPr>
          <p:spPr>
            <a:xfrm>
              <a:off x="5534325" y="5788366"/>
              <a:ext cx="643637" cy="132229"/>
            </a:xfrm>
            <a:custGeom>
              <a:avLst/>
              <a:gdLst>
                <a:gd name="connsiteX0" fmla="*/ 21921 w 651591"/>
                <a:gd name="connsiteY0" fmla="*/ 0 h 132229"/>
                <a:gd name="connsiteX1" fmla="*/ 645255 w 651591"/>
                <a:gd name="connsiteY1" fmla="*/ 0 h 132229"/>
                <a:gd name="connsiteX2" fmla="*/ 646998 w 651591"/>
                <a:gd name="connsiteY2" fmla="*/ 84400 h 132229"/>
                <a:gd name="connsiteX3" fmla="*/ 651591 w 651591"/>
                <a:gd name="connsiteY3" fmla="*/ 132229 h 132229"/>
                <a:gd name="connsiteX4" fmla="*/ 0 w 651591"/>
                <a:gd name="connsiteY4" fmla="*/ 132229 h 132229"/>
                <a:gd name="connsiteX5" fmla="*/ 11362 w 651591"/>
                <a:gd name="connsiteY5" fmla="*/ 86940 h 132229"/>
                <a:gd name="connsiteX6" fmla="*/ 21921 w 651591"/>
                <a:gd name="connsiteY6" fmla="*/ 0 h 13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1591" h="132229">
                  <a:moveTo>
                    <a:pt x="21921" y="0"/>
                  </a:moveTo>
                  <a:lnTo>
                    <a:pt x="645255" y="0"/>
                  </a:lnTo>
                  <a:lnTo>
                    <a:pt x="646998" y="84400"/>
                  </a:lnTo>
                  <a:lnTo>
                    <a:pt x="651591" y="132229"/>
                  </a:lnTo>
                  <a:lnTo>
                    <a:pt x="0" y="132229"/>
                  </a:lnTo>
                  <a:lnTo>
                    <a:pt x="11362" y="86940"/>
                  </a:lnTo>
                  <a:lnTo>
                    <a:pt x="2192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BE20179-916A-1C67-13C7-623A64A690E0}"/>
                </a:ext>
              </a:extLst>
            </p:cNvPr>
            <p:cNvSpPr/>
            <p:nvPr/>
          </p:nvSpPr>
          <p:spPr>
            <a:xfrm>
              <a:off x="5429251" y="6014663"/>
              <a:ext cx="788822" cy="132229"/>
            </a:xfrm>
            <a:custGeom>
              <a:avLst/>
              <a:gdLst>
                <a:gd name="connsiteX0" fmla="*/ 56641 w 753157"/>
                <a:gd name="connsiteY0" fmla="*/ 0 h 132229"/>
                <a:gd name="connsiteX1" fmla="*/ 727724 w 753157"/>
                <a:gd name="connsiteY1" fmla="*/ 0 h 132229"/>
                <a:gd name="connsiteX2" fmla="*/ 734543 w 753157"/>
                <a:gd name="connsiteY2" fmla="*/ 40581 h 132229"/>
                <a:gd name="connsiteX3" fmla="*/ 746300 w 753157"/>
                <a:gd name="connsiteY3" fmla="*/ 97051 h 132229"/>
                <a:gd name="connsiteX4" fmla="*/ 753157 w 753157"/>
                <a:gd name="connsiteY4" fmla="*/ 132229 h 132229"/>
                <a:gd name="connsiteX5" fmla="*/ 0 w 753157"/>
                <a:gd name="connsiteY5" fmla="*/ 132229 h 132229"/>
                <a:gd name="connsiteX6" fmla="*/ 15633 w 753157"/>
                <a:gd name="connsiteY6" fmla="*/ 96369 h 132229"/>
                <a:gd name="connsiteX7" fmla="*/ 40636 w 753157"/>
                <a:gd name="connsiteY7" fmla="*/ 41910 h 132229"/>
                <a:gd name="connsiteX8" fmla="*/ 56641 w 753157"/>
                <a:gd name="connsiteY8" fmla="*/ 0 h 13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157" h="132229">
                  <a:moveTo>
                    <a:pt x="56641" y="0"/>
                  </a:moveTo>
                  <a:lnTo>
                    <a:pt x="727724" y="0"/>
                  </a:lnTo>
                  <a:lnTo>
                    <a:pt x="734543" y="40581"/>
                  </a:lnTo>
                  <a:cubicBezTo>
                    <a:pt x="738312" y="59788"/>
                    <a:pt x="742331" y="78228"/>
                    <a:pt x="746300" y="97051"/>
                  </a:cubicBezTo>
                  <a:lnTo>
                    <a:pt x="753157" y="132229"/>
                  </a:lnTo>
                  <a:lnTo>
                    <a:pt x="0" y="132229"/>
                  </a:lnTo>
                  <a:lnTo>
                    <a:pt x="15633" y="96369"/>
                  </a:lnTo>
                  <a:cubicBezTo>
                    <a:pt x="24076" y="78217"/>
                    <a:pt x="32540" y="60499"/>
                    <a:pt x="40636" y="41910"/>
                  </a:cubicBezTo>
                  <a:lnTo>
                    <a:pt x="5664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16E9855E-C402-DDDE-441F-41E8854BA10F}"/>
                </a:ext>
              </a:extLst>
            </p:cNvPr>
            <p:cNvGrpSpPr/>
            <p:nvPr/>
          </p:nvGrpSpPr>
          <p:grpSpPr>
            <a:xfrm>
              <a:off x="6983434" y="5014530"/>
              <a:ext cx="848782" cy="980678"/>
              <a:chOff x="6983434" y="5014530"/>
              <a:chExt cx="848782" cy="980678"/>
            </a:xfrm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2354BD0-1DD4-CDA1-41EE-96421460FC84}"/>
                  </a:ext>
                </a:extLst>
              </p:cNvPr>
              <p:cNvSpPr/>
              <p:nvPr/>
            </p:nvSpPr>
            <p:spPr>
              <a:xfrm>
                <a:off x="6983434" y="5014530"/>
                <a:ext cx="834152" cy="189897"/>
              </a:xfrm>
              <a:custGeom>
                <a:avLst/>
                <a:gdLst>
                  <a:gd name="connsiteX0" fmla="*/ 0 w 834152"/>
                  <a:gd name="connsiteY0" fmla="*/ 0 h 189897"/>
                  <a:gd name="connsiteX1" fmla="*/ 761925 w 834152"/>
                  <a:gd name="connsiteY1" fmla="*/ 0 h 189897"/>
                  <a:gd name="connsiteX2" fmla="*/ 796224 w 834152"/>
                  <a:gd name="connsiteY2" fmla="*/ 60805 h 189897"/>
                  <a:gd name="connsiteX3" fmla="*/ 822923 w 834152"/>
                  <a:gd name="connsiteY3" fmla="*/ 130676 h 189897"/>
                  <a:gd name="connsiteX4" fmla="*/ 834152 w 834152"/>
                  <a:gd name="connsiteY4" fmla="*/ 189897 h 189897"/>
                  <a:gd name="connsiteX5" fmla="*/ 89349 w 834152"/>
                  <a:gd name="connsiteY5" fmla="*/ 189897 h 189897"/>
                  <a:gd name="connsiteX6" fmla="*/ 71137 w 834152"/>
                  <a:gd name="connsiteY6" fmla="*/ 144847 h 189897"/>
                  <a:gd name="connsiteX7" fmla="*/ 0 w 834152"/>
                  <a:gd name="connsiteY7" fmla="*/ 0 h 18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4152" h="189897">
                    <a:moveTo>
                      <a:pt x="0" y="0"/>
                    </a:moveTo>
                    <a:lnTo>
                      <a:pt x="761925" y="0"/>
                    </a:lnTo>
                    <a:lnTo>
                      <a:pt x="796224" y="60805"/>
                    </a:lnTo>
                    <a:cubicBezTo>
                      <a:pt x="807747" y="85065"/>
                      <a:pt x="816519" y="108202"/>
                      <a:pt x="822923" y="130676"/>
                    </a:cubicBezTo>
                    <a:lnTo>
                      <a:pt x="834152" y="189897"/>
                    </a:lnTo>
                    <a:lnTo>
                      <a:pt x="89349" y="189897"/>
                    </a:lnTo>
                    <a:lnTo>
                      <a:pt x="71137" y="1448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BEB4D1E-5357-6CA6-BEF3-3E64B6FDB9A4}"/>
                  </a:ext>
                </a:extLst>
              </p:cNvPr>
              <p:cNvSpPr/>
              <p:nvPr/>
            </p:nvSpPr>
            <p:spPr>
              <a:xfrm>
                <a:off x="7121784" y="5304975"/>
                <a:ext cx="710432" cy="189897"/>
              </a:xfrm>
              <a:custGeom>
                <a:avLst/>
                <a:gdLst>
                  <a:gd name="connsiteX0" fmla="*/ 0 w 710432"/>
                  <a:gd name="connsiteY0" fmla="*/ 0 h 189897"/>
                  <a:gd name="connsiteX1" fmla="*/ 710432 w 710432"/>
                  <a:gd name="connsiteY1" fmla="*/ 0 h 189897"/>
                  <a:gd name="connsiteX2" fmla="*/ 703363 w 710432"/>
                  <a:gd name="connsiteY2" fmla="*/ 51895 h 189897"/>
                  <a:gd name="connsiteX3" fmla="*/ 687049 w 710432"/>
                  <a:gd name="connsiteY3" fmla="*/ 122330 h 189897"/>
                  <a:gd name="connsiteX4" fmla="*/ 668457 w 710432"/>
                  <a:gd name="connsiteY4" fmla="*/ 189897 h 189897"/>
                  <a:gd name="connsiteX5" fmla="*/ 46316 w 710432"/>
                  <a:gd name="connsiteY5" fmla="*/ 189897 h 189897"/>
                  <a:gd name="connsiteX6" fmla="*/ 31849 w 710432"/>
                  <a:gd name="connsiteY6" fmla="*/ 106560 h 189897"/>
                  <a:gd name="connsiteX7" fmla="*/ 0 w 710432"/>
                  <a:gd name="connsiteY7" fmla="*/ 0 h 18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0432" h="189897">
                    <a:moveTo>
                      <a:pt x="0" y="0"/>
                    </a:moveTo>
                    <a:lnTo>
                      <a:pt x="710432" y="0"/>
                    </a:lnTo>
                    <a:lnTo>
                      <a:pt x="703363" y="51895"/>
                    </a:lnTo>
                    <a:cubicBezTo>
                      <a:pt x="699014" y="74510"/>
                      <a:pt x="693448" y="97836"/>
                      <a:pt x="687049" y="122330"/>
                    </a:cubicBezTo>
                    <a:lnTo>
                      <a:pt x="668457" y="189897"/>
                    </a:lnTo>
                    <a:lnTo>
                      <a:pt x="46316" y="189897"/>
                    </a:lnTo>
                    <a:lnTo>
                      <a:pt x="31849" y="1065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127724A-6AFB-E396-B732-65590FF85BE2}"/>
                  </a:ext>
                </a:extLst>
              </p:cNvPr>
              <p:cNvSpPr/>
              <p:nvPr/>
            </p:nvSpPr>
            <p:spPr>
              <a:xfrm>
                <a:off x="7141670" y="5606009"/>
                <a:ext cx="619739" cy="135255"/>
              </a:xfrm>
              <a:custGeom>
                <a:avLst/>
                <a:gdLst>
                  <a:gd name="connsiteX0" fmla="*/ 28758 w 619739"/>
                  <a:gd name="connsiteY0" fmla="*/ 0 h 135255"/>
                  <a:gd name="connsiteX1" fmla="*/ 619739 w 619739"/>
                  <a:gd name="connsiteY1" fmla="*/ 0 h 135255"/>
                  <a:gd name="connsiteX2" fmla="*/ 596434 w 619739"/>
                  <a:gd name="connsiteY2" fmla="*/ 95239 h 135255"/>
                  <a:gd name="connsiteX3" fmla="*/ 588606 w 619739"/>
                  <a:gd name="connsiteY3" fmla="*/ 135255 h 135255"/>
                  <a:gd name="connsiteX4" fmla="*/ 0 w 619739"/>
                  <a:gd name="connsiteY4" fmla="*/ 135255 h 135255"/>
                  <a:gd name="connsiteX5" fmla="*/ 2619 w 619739"/>
                  <a:gd name="connsiteY5" fmla="*/ 129365 h 135255"/>
                  <a:gd name="connsiteX6" fmla="*/ 20755 w 619739"/>
                  <a:gd name="connsiteY6" fmla="*/ 63949 h 135255"/>
                  <a:gd name="connsiteX7" fmla="*/ 28758 w 619739"/>
                  <a:gd name="connsiteY7" fmla="*/ 0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739" h="135255">
                    <a:moveTo>
                      <a:pt x="28758" y="0"/>
                    </a:moveTo>
                    <a:lnTo>
                      <a:pt x="619739" y="0"/>
                    </a:lnTo>
                    <a:lnTo>
                      <a:pt x="596434" y="95239"/>
                    </a:lnTo>
                    <a:lnTo>
                      <a:pt x="588606" y="135255"/>
                    </a:lnTo>
                    <a:lnTo>
                      <a:pt x="0" y="135255"/>
                    </a:lnTo>
                    <a:lnTo>
                      <a:pt x="2619" y="129365"/>
                    </a:lnTo>
                    <a:cubicBezTo>
                      <a:pt x="9908" y="108411"/>
                      <a:pt x="16089" y="86758"/>
                      <a:pt x="20755" y="63949"/>
                    </a:cubicBezTo>
                    <a:lnTo>
                      <a:pt x="2875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BE2733E-DC19-CBF0-CA69-87C41EC31703}"/>
                  </a:ext>
                </a:extLst>
              </p:cNvPr>
              <p:cNvSpPr/>
              <p:nvPr/>
            </p:nvSpPr>
            <p:spPr>
              <a:xfrm>
                <a:off x="7026502" y="5859953"/>
                <a:ext cx="684370" cy="135255"/>
              </a:xfrm>
              <a:custGeom>
                <a:avLst/>
                <a:gdLst>
                  <a:gd name="connsiteX0" fmla="*/ 64203 w 684370"/>
                  <a:gd name="connsiteY0" fmla="*/ 0 h 135255"/>
                  <a:gd name="connsiteX1" fmla="*/ 684370 w 684370"/>
                  <a:gd name="connsiteY1" fmla="*/ 0 h 135255"/>
                  <a:gd name="connsiteX2" fmla="*/ 671834 w 684370"/>
                  <a:gd name="connsiteY2" fmla="*/ 91196 h 135255"/>
                  <a:gd name="connsiteX3" fmla="*/ 668462 w 684370"/>
                  <a:gd name="connsiteY3" fmla="*/ 135255 h 135255"/>
                  <a:gd name="connsiteX4" fmla="*/ 0 w 684370"/>
                  <a:gd name="connsiteY4" fmla="*/ 135255 h 135255"/>
                  <a:gd name="connsiteX5" fmla="*/ 4015 w 684370"/>
                  <a:gd name="connsiteY5" fmla="*/ 124599 h 135255"/>
                  <a:gd name="connsiteX6" fmla="*/ 64203 w 684370"/>
                  <a:gd name="connsiteY6" fmla="*/ 0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4370" h="135255">
                    <a:moveTo>
                      <a:pt x="64203" y="0"/>
                    </a:moveTo>
                    <a:lnTo>
                      <a:pt x="684370" y="0"/>
                    </a:lnTo>
                    <a:lnTo>
                      <a:pt x="671834" y="91196"/>
                    </a:lnTo>
                    <a:lnTo>
                      <a:pt x="668462" y="135255"/>
                    </a:lnTo>
                    <a:lnTo>
                      <a:pt x="0" y="135255"/>
                    </a:lnTo>
                    <a:lnTo>
                      <a:pt x="4015" y="124599"/>
                    </a:lnTo>
                    <a:lnTo>
                      <a:pt x="6420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753678E-D3BF-0A70-509B-A2AEEAA3E40D}"/>
                </a:ext>
              </a:extLst>
            </p:cNvPr>
            <p:cNvSpPr/>
            <p:nvPr/>
          </p:nvSpPr>
          <p:spPr>
            <a:xfrm rot="498453">
              <a:off x="7212137" y="3479482"/>
              <a:ext cx="247872" cy="783761"/>
            </a:xfrm>
            <a:custGeom>
              <a:avLst/>
              <a:gdLst>
                <a:gd name="connsiteX0" fmla="*/ 0 w 247872"/>
                <a:gd name="connsiteY0" fmla="*/ 4142 h 783761"/>
                <a:gd name="connsiteX1" fmla="*/ 48217 w 247872"/>
                <a:gd name="connsiteY1" fmla="*/ 0 h 783761"/>
                <a:gd name="connsiteX2" fmla="*/ 139203 w 247872"/>
                <a:gd name="connsiteY2" fmla="*/ 1576 h 783761"/>
                <a:gd name="connsiteX3" fmla="*/ 247627 w 247872"/>
                <a:gd name="connsiteY3" fmla="*/ 744110 h 783761"/>
                <a:gd name="connsiteX4" fmla="*/ 228175 w 247872"/>
                <a:gd name="connsiteY4" fmla="*/ 770213 h 783761"/>
                <a:gd name="connsiteX5" fmla="*/ 137066 w 247872"/>
                <a:gd name="connsiteY5" fmla="*/ 783517 h 783761"/>
                <a:gd name="connsiteX6" fmla="*/ 110963 w 247872"/>
                <a:gd name="connsiteY6" fmla="*/ 764065 h 783761"/>
                <a:gd name="connsiteX7" fmla="*/ 0 w 247872"/>
                <a:gd name="connsiteY7" fmla="*/ 4142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872" h="783761">
                  <a:moveTo>
                    <a:pt x="0" y="4142"/>
                  </a:moveTo>
                  <a:lnTo>
                    <a:pt x="48217" y="0"/>
                  </a:lnTo>
                  <a:lnTo>
                    <a:pt x="139203" y="1576"/>
                  </a:lnTo>
                  <a:lnTo>
                    <a:pt x="247627" y="744110"/>
                  </a:lnTo>
                  <a:cubicBezTo>
                    <a:pt x="249463" y="756689"/>
                    <a:pt x="240755" y="768376"/>
                    <a:pt x="228175" y="770213"/>
                  </a:cubicBezTo>
                  <a:lnTo>
                    <a:pt x="137066" y="783517"/>
                  </a:lnTo>
                  <a:cubicBezTo>
                    <a:pt x="124487" y="785353"/>
                    <a:pt x="112800" y="776645"/>
                    <a:pt x="110963" y="764065"/>
                  </a:cubicBezTo>
                  <a:lnTo>
                    <a:pt x="0" y="4142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0B0C858-A474-A0E1-C331-0C72DD00AF47}"/>
                </a:ext>
              </a:extLst>
            </p:cNvPr>
            <p:cNvSpPr/>
            <p:nvPr/>
          </p:nvSpPr>
          <p:spPr>
            <a:xfrm rot="498453">
              <a:off x="6853155" y="3459261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A3F02D2-BADB-A6A1-C7E5-3C32CAA0B940}"/>
                </a:ext>
              </a:extLst>
            </p:cNvPr>
            <p:cNvSpPr/>
            <p:nvPr/>
          </p:nvSpPr>
          <p:spPr>
            <a:xfrm rot="498453">
              <a:off x="6549241" y="3533420"/>
              <a:ext cx="192215" cy="435244"/>
            </a:xfrm>
            <a:custGeom>
              <a:avLst/>
              <a:gdLst>
                <a:gd name="connsiteX0" fmla="*/ 134398 w 192215"/>
                <a:gd name="connsiteY0" fmla="*/ 0 h 435244"/>
                <a:gd name="connsiteX1" fmla="*/ 191962 w 192215"/>
                <a:gd name="connsiteY1" fmla="*/ 394226 h 435244"/>
                <a:gd name="connsiteX2" fmla="*/ 171840 w 192215"/>
                <a:gd name="connsiteY2" fmla="*/ 421229 h 435244"/>
                <a:gd name="connsiteX3" fmla="*/ 77590 w 192215"/>
                <a:gd name="connsiteY3" fmla="*/ 434992 h 435244"/>
                <a:gd name="connsiteX4" fmla="*/ 50586 w 192215"/>
                <a:gd name="connsiteY4" fmla="*/ 414869 h 435244"/>
                <a:gd name="connsiteX5" fmla="*/ 0 w 192215"/>
                <a:gd name="connsiteY5" fmla="*/ 68435 h 435244"/>
                <a:gd name="connsiteX6" fmla="*/ 106909 w 192215"/>
                <a:gd name="connsiteY6" fmla="*/ 11479 h 435244"/>
                <a:gd name="connsiteX7" fmla="*/ 134398 w 192215"/>
                <a:gd name="connsiteY7" fmla="*/ 0 h 43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215" h="435244">
                  <a:moveTo>
                    <a:pt x="134398" y="0"/>
                  </a:moveTo>
                  <a:lnTo>
                    <a:pt x="191962" y="394226"/>
                  </a:lnTo>
                  <a:cubicBezTo>
                    <a:pt x="193862" y="407240"/>
                    <a:pt x="184854" y="419329"/>
                    <a:pt x="171840" y="421229"/>
                  </a:cubicBezTo>
                  <a:lnTo>
                    <a:pt x="77590" y="434992"/>
                  </a:lnTo>
                  <a:cubicBezTo>
                    <a:pt x="64576" y="436892"/>
                    <a:pt x="52487" y="427883"/>
                    <a:pt x="50586" y="414869"/>
                  </a:cubicBezTo>
                  <a:lnTo>
                    <a:pt x="0" y="68435"/>
                  </a:lnTo>
                  <a:lnTo>
                    <a:pt x="106909" y="11479"/>
                  </a:lnTo>
                  <a:lnTo>
                    <a:pt x="134398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9522553-F4AD-A426-F324-B3DB75534E0F}"/>
                </a:ext>
              </a:extLst>
            </p:cNvPr>
            <p:cNvSpPr/>
            <p:nvPr/>
          </p:nvSpPr>
          <p:spPr>
            <a:xfrm rot="498453">
              <a:off x="7555204" y="3592868"/>
              <a:ext cx="138114" cy="861363"/>
            </a:xfrm>
            <a:custGeom>
              <a:avLst/>
              <a:gdLst>
                <a:gd name="connsiteX0" fmla="*/ 0 w 138114"/>
                <a:gd name="connsiteY0" fmla="*/ 0 h 861363"/>
                <a:gd name="connsiteX1" fmla="*/ 44392 w 138114"/>
                <a:gd name="connsiteY1" fmla="*/ 20709 h 861363"/>
                <a:gd name="connsiteX2" fmla="*/ 122780 w 138114"/>
                <a:gd name="connsiteY2" fmla="*/ 75292 h 861363"/>
                <a:gd name="connsiteX3" fmla="*/ 138114 w 138114"/>
                <a:gd name="connsiteY3" fmla="*/ 90611 h 861363"/>
                <a:gd name="connsiteX4" fmla="*/ 138114 w 138114"/>
                <a:gd name="connsiteY4" fmla="*/ 838344 h 861363"/>
                <a:gd name="connsiteX5" fmla="*/ 115095 w 138114"/>
                <a:gd name="connsiteY5" fmla="*/ 861363 h 861363"/>
                <a:gd name="connsiteX6" fmla="*/ 23020 w 138114"/>
                <a:gd name="connsiteY6" fmla="*/ 861363 h 861363"/>
                <a:gd name="connsiteX7" fmla="*/ 1 w 138114"/>
                <a:gd name="connsiteY7" fmla="*/ 838344 h 861363"/>
                <a:gd name="connsiteX8" fmla="*/ 0 w 138114"/>
                <a:gd name="connsiteY8" fmla="*/ 0 h 86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4" h="861363">
                  <a:moveTo>
                    <a:pt x="0" y="0"/>
                  </a:moveTo>
                  <a:lnTo>
                    <a:pt x="44392" y="20709"/>
                  </a:lnTo>
                  <a:cubicBezTo>
                    <a:pt x="71664" y="36341"/>
                    <a:pt x="97854" y="54470"/>
                    <a:pt x="122780" y="75292"/>
                  </a:cubicBezTo>
                  <a:lnTo>
                    <a:pt x="138114" y="90611"/>
                  </a:lnTo>
                  <a:lnTo>
                    <a:pt x="138114" y="838344"/>
                  </a:lnTo>
                  <a:cubicBezTo>
                    <a:pt x="138114" y="851058"/>
                    <a:pt x="127808" y="861363"/>
                    <a:pt x="115095" y="861363"/>
                  </a:cubicBezTo>
                  <a:lnTo>
                    <a:pt x="23020" y="861363"/>
                  </a:lnTo>
                  <a:cubicBezTo>
                    <a:pt x="10307" y="861363"/>
                    <a:pt x="1" y="851057"/>
                    <a:pt x="1" y="8383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33A1E9C-9DE2-8479-9E6F-6EEB2B231050}"/>
                </a:ext>
              </a:extLst>
            </p:cNvPr>
            <p:cNvSpPr/>
            <p:nvPr/>
          </p:nvSpPr>
          <p:spPr>
            <a:xfrm rot="498453">
              <a:off x="6204108" y="3654969"/>
              <a:ext cx="206235" cy="462825"/>
            </a:xfrm>
            <a:custGeom>
              <a:avLst/>
              <a:gdLst>
                <a:gd name="connsiteX0" fmla="*/ 0 w 206235"/>
                <a:gd name="connsiteY0" fmla="*/ 0 h 462825"/>
                <a:gd name="connsiteX1" fmla="*/ 17193 w 206235"/>
                <a:gd name="connsiteY1" fmla="*/ 9034 h 462825"/>
                <a:gd name="connsiteX2" fmla="*/ 104299 w 206235"/>
                <a:gd name="connsiteY2" fmla="*/ 31798 h 462825"/>
                <a:gd name="connsiteX3" fmla="*/ 144983 w 206235"/>
                <a:gd name="connsiteY3" fmla="*/ 4060 h 462825"/>
                <a:gd name="connsiteX4" fmla="*/ 205982 w 206235"/>
                <a:gd name="connsiteY4" fmla="*/ 421807 h 462825"/>
                <a:gd name="connsiteX5" fmla="*/ 185859 w 206235"/>
                <a:gd name="connsiteY5" fmla="*/ 448811 h 462825"/>
                <a:gd name="connsiteX6" fmla="*/ 91610 w 206235"/>
                <a:gd name="connsiteY6" fmla="*/ 462573 h 462825"/>
                <a:gd name="connsiteX7" fmla="*/ 64606 w 206235"/>
                <a:gd name="connsiteY7" fmla="*/ 442450 h 462825"/>
                <a:gd name="connsiteX8" fmla="*/ 0 w 206235"/>
                <a:gd name="connsiteY8" fmla="*/ 0 h 46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35" h="462825">
                  <a:moveTo>
                    <a:pt x="0" y="0"/>
                  </a:moveTo>
                  <a:lnTo>
                    <a:pt x="17193" y="9034"/>
                  </a:lnTo>
                  <a:cubicBezTo>
                    <a:pt x="45707" y="20609"/>
                    <a:pt x="74690" y="28596"/>
                    <a:pt x="104299" y="31798"/>
                  </a:cubicBezTo>
                  <a:lnTo>
                    <a:pt x="144983" y="4060"/>
                  </a:lnTo>
                  <a:lnTo>
                    <a:pt x="205982" y="421807"/>
                  </a:lnTo>
                  <a:cubicBezTo>
                    <a:pt x="207882" y="434821"/>
                    <a:pt x="198873" y="446910"/>
                    <a:pt x="185859" y="448811"/>
                  </a:cubicBezTo>
                  <a:lnTo>
                    <a:pt x="91610" y="462573"/>
                  </a:lnTo>
                  <a:cubicBezTo>
                    <a:pt x="78596" y="464473"/>
                    <a:pt x="66506" y="455464"/>
                    <a:pt x="64606" y="4424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4" name="ttsMP3.com_VoiceText_2025-2-4_0-56-1">
            <a:hlinkClick r:id="" action="ppaction://media"/>
            <a:extLst>
              <a:ext uri="{FF2B5EF4-FFF2-40B4-BE49-F238E27FC236}">
                <a16:creationId xmlns:a16="http://schemas.microsoft.com/office/drawing/2014/main" id="{FD30B2CD-129E-1466-B43B-5D042BAF04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93492" y="3460256"/>
            <a:ext cx="609600" cy="609600"/>
          </a:xfrm>
          <a:prstGeom prst="rect">
            <a:avLst/>
          </a:prstGeom>
        </p:spPr>
      </p:pic>
      <p:pic>
        <p:nvPicPr>
          <p:cNvPr id="165" name="alphasounds-z">
            <a:hlinkClick r:id="" action="ppaction://media"/>
            <a:extLst>
              <a:ext uri="{FF2B5EF4-FFF2-40B4-BE49-F238E27FC236}">
                <a16:creationId xmlns:a16="http://schemas.microsoft.com/office/drawing/2014/main" id="{AE964B30-1A1B-8F7A-AFD7-BB70CACEAAB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673059" y="3429000"/>
            <a:ext cx="609600" cy="609600"/>
          </a:xfrm>
          <a:prstGeom prst="rect">
            <a:avLst/>
          </a:prstGeom>
        </p:spPr>
      </p:pic>
      <p:pic>
        <p:nvPicPr>
          <p:cNvPr id="166" name="ttsMP3.com_VoiceText_2025-2-4_0-58-12">
            <a:hlinkClick r:id="" action="ppaction://media"/>
            <a:extLst>
              <a:ext uri="{FF2B5EF4-FFF2-40B4-BE49-F238E27FC236}">
                <a16:creationId xmlns:a16="http://schemas.microsoft.com/office/drawing/2014/main" id="{5EA9DE8E-299D-E7AD-D84E-3F20CC7E553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752626" y="3444614"/>
            <a:ext cx="609600" cy="609600"/>
          </a:xfrm>
          <a:prstGeom prst="rect">
            <a:avLst/>
          </a:prstGeom>
        </p:spPr>
      </p:pic>
      <p:pic>
        <p:nvPicPr>
          <p:cNvPr id="167" name="alphasounds-z">
            <a:hlinkClick r:id="" action="ppaction://media"/>
            <a:extLst>
              <a:ext uri="{FF2B5EF4-FFF2-40B4-BE49-F238E27FC236}">
                <a16:creationId xmlns:a16="http://schemas.microsoft.com/office/drawing/2014/main" id="{90CE4D88-0030-EC85-4056-57627E8607E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49268" y="3500845"/>
            <a:ext cx="609600" cy="609600"/>
          </a:xfrm>
          <a:prstGeom prst="rect">
            <a:avLst/>
          </a:prstGeom>
        </p:spPr>
      </p:pic>
      <p:pic>
        <p:nvPicPr>
          <p:cNvPr id="168" name="ttsMP3.com_VoiceText_2025-2-4_0-58-40">
            <a:hlinkClick r:id="" action="ppaction://media"/>
            <a:extLst>
              <a:ext uri="{FF2B5EF4-FFF2-40B4-BE49-F238E27FC236}">
                <a16:creationId xmlns:a16="http://schemas.microsoft.com/office/drawing/2014/main" id="{54357DF1-D564-8427-BD19-6E1ACFEE15A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62721" y="34430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96" fill="hold"/>
                                        <p:tgtEl>
                                          <p:spTgt spid="1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89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377" fill="hold"/>
                                        <p:tgtEl>
                                          <p:spTgt spid="1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273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384" fill="hold"/>
                                        <p:tgtEl>
                                          <p:spTgt spid="1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657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377" fill="hold"/>
                                        <p:tgtEl>
                                          <p:spTgt spid="1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3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768" fill="hold"/>
                                        <p:tgtEl>
                                          <p:spTgt spid="1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4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5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7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FA82D84-5BA0-3230-E31A-8C580221B7A8}"/>
              </a:ext>
            </a:extLst>
          </p:cNvPr>
          <p:cNvSpPr txBox="1"/>
          <p:nvPr/>
        </p:nvSpPr>
        <p:spPr>
          <a:xfrm>
            <a:off x="345179" y="925163"/>
            <a:ext cx="648121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8CBAD"/>
                </a:solidFill>
                <a:effectLst/>
                <a:uLnTx/>
                <a:uFillTx/>
                <a:latin typeface="Arial Black" panose="020B0A04020102020204" pitchFamily="34" charset="0"/>
              </a:rPr>
              <a:t>Z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ebra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D188FD-46BC-30A5-7C6D-12A305002B21}"/>
              </a:ext>
            </a:extLst>
          </p:cNvPr>
          <p:cNvGrpSpPr/>
          <p:nvPr/>
        </p:nvGrpSpPr>
        <p:grpSpPr>
          <a:xfrm flipH="1">
            <a:off x="953511" y="3334651"/>
            <a:ext cx="4950977" cy="6637626"/>
            <a:chOff x="3494358" y="-88307"/>
            <a:chExt cx="4950977" cy="66376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A2705B-ACEB-C136-70AE-C3FD30B0B4C7}"/>
                </a:ext>
              </a:extLst>
            </p:cNvPr>
            <p:cNvGrpSpPr/>
            <p:nvPr/>
          </p:nvGrpSpPr>
          <p:grpSpPr>
            <a:xfrm>
              <a:off x="6515000" y="4332527"/>
              <a:ext cx="1005256" cy="1684809"/>
              <a:chOff x="6515000" y="4332527"/>
              <a:chExt cx="1005256" cy="1684809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5F1ECF1-23D8-6CD1-E9C4-2702434C9582}"/>
                  </a:ext>
                </a:extLst>
              </p:cNvPr>
              <p:cNvGrpSpPr/>
              <p:nvPr/>
            </p:nvGrpSpPr>
            <p:grpSpPr>
              <a:xfrm>
                <a:off x="6515000" y="4332527"/>
                <a:ext cx="935191" cy="1684809"/>
                <a:chOff x="6900125" y="4738285"/>
                <a:chExt cx="935191" cy="1684809"/>
              </a:xfrm>
            </p:grpSpPr>
            <p:sp>
              <p:nvSpPr>
                <p:cNvPr id="178" name="Rectangle 14">
                  <a:extLst>
                    <a:ext uri="{FF2B5EF4-FFF2-40B4-BE49-F238E27FC236}">
                      <a16:creationId xmlns:a16="http://schemas.microsoft.com/office/drawing/2014/main" id="{59568023-617A-42E4-CA99-C0ED9B32CC48}"/>
                    </a:ext>
                  </a:extLst>
                </p:cNvPr>
                <p:cNvSpPr/>
                <p:nvPr/>
              </p:nvSpPr>
              <p:spPr>
                <a:xfrm>
                  <a:off x="6900125" y="4738285"/>
                  <a:ext cx="935191" cy="168480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068706"/>
                    <a:gd name="connsiteY0" fmla="*/ 0 h 2655499"/>
                    <a:gd name="connsiteX1" fmla="*/ 1068706 w 1068706"/>
                    <a:gd name="connsiteY1" fmla="*/ 129540 h 2655499"/>
                    <a:gd name="connsiteX2" fmla="*/ 837566 w 1068706"/>
                    <a:gd name="connsiteY2" fmla="*/ 2596655 h 2655499"/>
                    <a:gd name="connsiteX3" fmla="*/ 12065 w 1068706"/>
                    <a:gd name="connsiteY3" fmla="*/ 2609355 h 2655499"/>
                    <a:gd name="connsiteX4" fmla="*/ 0 w 1068706"/>
                    <a:gd name="connsiteY4" fmla="*/ 0 h 2655499"/>
                    <a:gd name="connsiteX0" fmla="*/ 36179 w 1057260"/>
                    <a:gd name="connsiteY0" fmla="*/ 127635 h 2525959"/>
                    <a:gd name="connsiteX1" fmla="*/ 1057260 w 1057260"/>
                    <a:gd name="connsiteY1" fmla="*/ 0 h 2525959"/>
                    <a:gd name="connsiteX2" fmla="*/ 826120 w 1057260"/>
                    <a:gd name="connsiteY2" fmla="*/ 2467115 h 2525959"/>
                    <a:gd name="connsiteX3" fmla="*/ 619 w 1057260"/>
                    <a:gd name="connsiteY3" fmla="*/ 2479815 h 2525959"/>
                    <a:gd name="connsiteX4" fmla="*/ 36179 w 1057260"/>
                    <a:gd name="connsiteY4" fmla="*/ 127635 h 2525959"/>
                    <a:gd name="connsiteX0" fmla="*/ 36266 w 1057347"/>
                    <a:gd name="connsiteY0" fmla="*/ 127635 h 2525959"/>
                    <a:gd name="connsiteX1" fmla="*/ 1057347 w 1057347"/>
                    <a:gd name="connsiteY1" fmla="*/ 0 h 2525959"/>
                    <a:gd name="connsiteX2" fmla="*/ 826207 w 1057347"/>
                    <a:gd name="connsiteY2" fmla="*/ 2467115 h 2525959"/>
                    <a:gd name="connsiteX3" fmla="*/ 706 w 1057347"/>
                    <a:gd name="connsiteY3" fmla="*/ 2479815 h 2525959"/>
                    <a:gd name="connsiteX4" fmla="*/ 36266 w 1057347"/>
                    <a:gd name="connsiteY4" fmla="*/ 127635 h 2525959"/>
                    <a:gd name="connsiteX0" fmla="*/ 226596 w 1057177"/>
                    <a:gd name="connsiteY0" fmla="*/ 184785 h 2525959"/>
                    <a:gd name="connsiteX1" fmla="*/ 1057177 w 1057177"/>
                    <a:gd name="connsiteY1" fmla="*/ 0 h 2525959"/>
                    <a:gd name="connsiteX2" fmla="*/ 826037 w 1057177"/>
                    <a:gd name="connsiteY2" fmla="*/ 2467115 h 2525959"/>
                    <a:gd name="connsiteX3" fmla="*/ 536 w 1057177"/>
                    <a:gd name="connsiteY3" fmla="*/ 2479815 h 2525959"/>
                    <a:gd name="connsiteX4" fmla="*/ 226596 w 1057177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0 w 1097281"/>
                    <a:gd name="connsiteY0" fmla="*/ 375285 h 2525959"/>
                    <a:gd name="connsiteX1" fmla="*/ 1097281 w 1097281"/>
                    <a:gd name="connsiteY1" fmla="*/ 0 h 2525959"/>
                    <a:gd name="connsiteX2" fmla="*/ 866141 w 1097281"/>
                    <a:gd name="connsiteY2" fmla="*/ 2467115 h 2525959"/>
                    <a:gd name="connsiteX3" fmla="*/ 40640 w 1097281"/>
                    <a:gd name="connsiteY3" fmla="*/ 2479815 h 2525959"/>
                    <a:gd name="connsiteX4" fmla="*/ 0 w 1097281"/>
                    <a:gd name="connsiteY4" fmla="*/ 375285 h 2525959"/>
                    <a:gd name="connsiteX0" fmla="*/ 18004 w 1058135"/>
                    <a:gd name="connsiteY0" fmla="*/ 889635 h 2525959"/>
                    <a:gd name="connsiteX1" fmla="*/ 1058135 w 1058135"/>
                    <a:gd name="connsiteY1" fmla="*/ 0 h 2525959"/>
                    <a:gd name="connsiteX2" fmla="*/ 826995 w 1058135"/>
                    <a:gd name="connsiteY2" fmla="*/ 2467115 h 2525959"/>
                    <a:gd name="connsiteX3" fmla="*/ 1494 w 1058135"/>
                    <a:gd name="connsiteY3" fmla="*/ 2479815 h 2525959"/>
                    <a:gd name="connsiteX4" fmla="*/ 18004 w 1058135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022351"/>
                    <a:gd name="connsiteY0" fmla="*/ 304165 h 1870639"/>
                    <a:gd name="connsiteX1" fmla="*/ 1022351 w 1022351"/>
                    <a:gd name="connsiteY1" fmla="*/ 0 h 1870639"/>
                    <a:gd name="connsiteX2" fmla="*/ 897891 w 1022351"/>
                    <a:gd name="connsiteY2" fmla="*/ 1811795 h 1870639"/>
                    <a:gd name="connsiteX3" fmla="*/ 72390 w 1022351"/>
                    <a:gd name="connsiteY3" fmla="*/ 1824495 h 1870639"/>
                    <a:gd name="connsiteX4" fmla="*/ 0 w 1022351"/>
                    <a:gd name="connsiteY4" fmla="*/ 304165 h 1870639"/>
                    <a:gd name="connsiteX0" fmla="*/ 0 w 961391"/>
                    <a:gd name="connsiteY0" fmla="*/ 205105 h 1771579"/>
                    <a:gd name="connsiteX1" fmla="*/ 961391 w 961391"/>
                    <a:gd name="connsiteY1" fmla="*/ 0 h 1771579"/>
                    <a:gd name="connsiteX2" fmla="*/ 897891 w 961391"/>
                    <a:gd name="connsiteY2" fmla="*/ 1712735 h 1771579"/>
                    <a:gd name="connsiteX3" fmla="*/ 72390 w 961391"/>
                    <a:gd name="connsiteY3" fmla="*/ 1725435 h 1771579"/>
                    <a:gd name="connsiteX4" fmla="*/ 0 w 961391"/>
                    <a:gd name="connsiteY4" fmla="*/ 205105 h 1771579"/>
                    <a:gd name="connsiteX0" fmla="*/ 0 w 961391"/>
                    <a:gd name="connsiteY0" fmla="*/ 205105 h 1743120"/>
                    <a:gd name="connsiteX1" fmla="*/ 961391 w 961391"/>
                    <a:gd name="connsiteY1" fmla="*/ 0 h 1743120"/>
                    <a:gd name="connsiteX2" fmla="*/ 783591 w 961391"/>
                    <a:gd name="connsiteY2" fmla="*/ 1621295 h 1743120"/>
                    <a:gd name="connsiteX3" fmla="*/ 72390 w 961391"/>
                    <a:gd name="connsiteY3" fmla="*/ 1725435 h 1743120"/>
                    <a:gd name="connsiteX4" fmla="*/ 0 w 961391"/>
                    <a:gd name="connsiteY4" fmla="*/ 205105 h 1743120"/>
                    <a:gd name="connsiteX0" fmla="*/ 0 w 961391"/>
                    <a:gd name="connsiteY0" fmla="*/ 205105 h 1752633"/>
                    <a:gd name="connsiteX1" fmla="*/ 961391 w 961391"/>
                    <a:gd name="connsiteY1" fmla="*/ 0 h 1752633"/>
                    <a:gd name="connsiteX2" fmla="*/ 783591 w 961391"/>
                    <a:gd name="connsiteY2" fmla="*/ 1621295 h 1752633"/>
                    <a:gd name="connsiteX3" fmla="*/ 72390 w 961391"/>
                    <a:gd name="connsiteY3" fmla="*/ 1725435 h 1752633"/>
                    <a:gd name="connsiteX4" fmla="*/ 0 w 961391"/>
                    <a:gd name="connsiteY4" fmla="*/ 205105 h 1752633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40943"/>
                    <a:gd name="connsiteX1" fmla="*/ 961391 w 961391"/>
                    <a:gd name="connsiteY1" fmla="*/ 0 h 1740943"/>
                    <a:gd name="connsiteX2" fmla="*/ 783591 w 961391"/>
                    <a:gd name="connsiteY2" fmla="*/ 1621295 h 1740943"/>
                    <a:gd name="connsiteX3" fmla="*/ 64770 w 961391"/>
                    <a:gd name="connsiteY3" fmla="*/ 1679715 h 1740943"/>
                    <a:gd name="connsiteX4" fmla="*/ 0 w 961391"/>
                    <a:gd name="connsiteY4" fmla="*/ 205105 h 1740943"/>
                    <a:gd name="connsiteX0" fmla="*/ 0 w 961391"/>
                    <a:gd name="connsiteY0" fmla="*/ 205105 h 1751484"/>
                    <a:gd name="connsiteX1" fmla="*/ 961391 w 961391"/>
                    <a:gd name="connsiteY1" fmla="*/ 0 h 1751484"/>
                    <a:gd name="connsiteX2" fmla="*/ 783591 w 961391"/>
                    <a:gd name="connsiteY2" fmla="*/ 1621295 h 1751484"/>
                    <a:gd name="connsiteX3" fmla="*/ 64770 w 961391"/>
                    <a:gd name="connsiteY3" fmla="*/ 1679715 h 1751484"/>
                    <a:gd name="connsiteX4" fmla="*/ 0 w 961391"/>
                    <a:gd name="connsiteY4" fmla="*/ 205105 h 1751484"/>
                    <a:gd name="connsiteX0" fmla="*/ 0 w 789108"/>
                    <a:gd name="connsiteY0" fmla="*/ 205105 h 1751484"/>
                    <a:gd name="connsiteX1" fmla="*/ 732791 w 789108"/>
                    <a:gd name="connsiteY1" fmla="*/ 0 h 1751484"/>
                    <a:gd name="connsiteX2" fmla="*/ 783591 w 789108"/>
                    <a:gd name="connsiteY2" fmla="*/ 1621295 h 1751484"/>
                    <a:gd name="connsiteX3" fmla="*/ 64770 w 789108"/>
                    <a:gd name="connsiteY3" fmla="*/ 1679715 h 1751484"/>
                    <a:gd name="connsiteX4" fmla="*/ 0 w 789108"/>
                    <a:gd name="connsiteY4" fmla="*/ 205105 h 1751484"/>
                    <a:gd name="connsiteX0" fmla="*/ 0 w 932333"/>
                    <a:gd name="connsiteY0" fmla="*/ 205105 h 1751484"/>
                    <a:gd name="connsiteX1" fmla="*/ 732791 w 932333"/>
                    <a:gd name="connsiteY1" fmla="*/ 0 h 1751484"/>
                    <a:gd name="connsiteX2" fmla="*/ 783591 w 932333"/>
                    <a:gd name="connsiteY2" fmla="*/ 1621295 h 1751484"/>
                    <a:gd name="connsiteX3" fmla="*/ 64770 w 932333"/>
                    <a:gd name="connsiteY3" fmla="*/ 1679715 h 1751484"/>
                    <a:gd name="connsiteX4" fmla="*/ 0 w 932333"/>
                    <a:gd name="connsiteY4" fmla="*/ 205105 h 1751484"/>
                    <a:gd name="connsiteX0" fmla="*/ 0 w 876394"/>
                    <a:gd name="connsiteY0" fmla="*/ 147955 h 1694334"/>
                    <a:gd name="connsiteX1" fmla="*/ 637541 w 876394"/>
                    <a:gd name="connsiteY1" fmla="*/ 0 h 1694334"/>
                    <a:gd name="connsiteX2" fmla="*/ 783591 w 876394"/>
                    <a:gd name="connsiteY2" fmla="*/ 1564145 h 1694334"/>
                    <a:gd name="connsiteX3" fmla="*/ 64770 w 876394"/>
                    <a:gd name="connsiteY3" fmla="*/ 1622565 h 1694334"/>
                    <a:gd name="connsiteX4" fmla="*/ 0 w 876394"/>
                    <a:gd name="connsiteY4" fmla="*/ 147955 h 1694334"/>
                    <a:gd name="connsiteX0" fmla="*/ 0 w 945800"/>
                    <a:gd name="connsiteY0" fmla="*/ 147955 h 1694334"/>
                    <a:gd name="connsiteX1" fmla="*/ 637541 w 945800"/>
                    <a:gd name="connsiteY1" fmla="*/ 0 h 1694334"/>
                    <a:gd name="connsiteX2" fmla="*/ 783591 w 945800"/>
                    <a:gd name="connsiteY2" fmla="*/ 1564145 h 1694334"/>
                    <a:gd name="connsiteX3" fmla="*/ 64770 w 945800"/>
                    <a:gd name="connsiteY3" fmla="*/ 1622565 h 1694334"/>
                    <a:gd name="connsiteX4" fmla="*/ 0 w 945800"/>
                    <a:gd name="connsiteY4" fmla="*/ 147955 h 1694334"/>
                    <a:gd name="connsiteX0" fmla="*/ 0 w 923512"/>
                    <a:gd name="connsiteY0" fmla="*/ 138430 h 1684809"/>
                    <a:gd name="connsiteX1" fmla="*/ 599441 w 923512"/>
                    <a:gd name="connsiteY1" fmla="*/ 0 h 1684809"/>
                    <a:gd name="connsiteX2" fmla="*/ 783591 w 923512"/>
                    <a:gd name="connsiteY2" fmla="*/ 1554620 h 1684809"/>
                    <a:gd name="connsiteX3" fmla="*/ 64770 w 923512"/>
                    <a:gd name="connsiteY3" fmla="*/ 1613040 h 1684809"/>
                    <a:gd name="connsiteX4" fmla="*/ 0 w 923512"/>
                    <a:gd name="connsiteY4" fmla="*/ 138430 h 1684809"/>
                    <a:gd name="connsiteX0" fmla="*/ 0 w 958746"/>
                    <a:gd name="connsiteY0" fmla="*/ 138430 h 1684809"/>
                    <a:gd name="connsiteX1" fmla="*/ 599441 w 958746"/>
                    <a:gd name="connsiteY1" fmla="*/ 0 h 1684809"/>
                    <a:gd name="connsiteX2" fmla="*/ 783591 w 958746"/>
                    <a:gd name="connsiteY2" fmla="*/ 1554620 h 1684809"/>
                    <a:gd name="connsiteX3" fmla="*/ 64770 w 958746"/>
                    <a:gd name="connsiteY3" fmla="*/ 1613040 h 1684809"/>
                    <a:gd name="connsiteX4" fmla="*/ 0 w 958746"/>
                    <a:gd name="connsiteY4" fmla="*/ 138430 h 1684809"/>
                    <a:gd name="connsiteX0" fmla="*/ 0 w 935191"/>
                    <a:gd name="connsiteY0" fmla="*/ 138430 h 1684809"/>
                    <a:gd name="connsiteX1" fmla="*/ 599441 w 935191"/>
                    <a:gd name="connsiteY1" fmla="*/ 0 h 1684809"/>
                    <a:gd name="connsiteX2" fmla="*/ 783591 w 935191"/>
                    <a:gd name="connsiteY2" fmla="*/ 1554620 h 1684809"/>
                    <a:gd name="connsiteX3" fmla="*/ 64770 w 935191"/>
                    <a:gd name="connsiteY3" fmla="*/ 1613040 h 1684809"/>
                    <a:gd name="connsiteX4" fmla="*/ 0 w 935191"/>
                    <a:gd name="connsiteY4" fmla="*/ 138430 h 1684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191" h="1684809">
                      <a:moveTo>
                        <a:pt x="0" y="138430"/>
                      </a:moveTo>
                      <a:lnTo>
                        <a:pt x="599441" y="0"/>
                      </a:lnTo>
                      <a:cubicBezTo>
                        <a:pt x="1234229" y="649017"/>
                        <a:pt x="771738" y="541748"/>
                        <a:pt x="783591" y="1554620"/>
                      </a:cubicBezTo>
                      <a:cubicBezTo>
                        <a:pt x="476886" y="1744485"/>
                        <a:pt x="264795" y="1692415"/>
                        <a:pt x="64770" y="1613040"/>
                      </a:cubicBezTo>
                      <a:cubicBezTo>
                        <a:pt x="50588" y="987730"/>
                        <a:pt x="581872" y="1121245"/>
                        <a:pt x="0" y="13843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C4756EF9-8BB1-3BF7-AA84-B46703CEB877}"/>
                    </a:ext>
                  </a:extLst>
                </p:cNvPr>
                <p:cNvSpPr/>
                <p:nvPr/>
              </p:nvSpPr>
              <p:spPr>
                <a:xfrm>
                  <a:off x="6969623" y="6125377"/>
                  <a:ext cx="721899" cy="297717"/>
                </a:xfrm>
                <a:custGeom>
                  <a:avLst/>
                  <a:gdLst>
                    <a:gd name="connsiteX0" fmla="*/ 23588 w 721899"/>
                    <a:gd name="connsiteY0" fmla="*/ 0 h 297717"/>
                    <a:gd name="connsiteX1" fmla="*/ 721899 w 721899"/>
                    <a:gd name="connsiteY1" fmla="*/ 0 h 297717"/>
                    <a:gd name="connsiteX2" fmla="*/ 719102 w 721899"/>
                    <a:gd name="connsiteY2" fmla="*/ 167904 h 297717"/>
                    <a:gd name="connsiteX3" fmla="*/ 409621 w 721899"/>
                    <a:gd name="connsiteY3" fmla="*/ 290754 h 297717"/>
                    <a:gd name="connsiteX4" fmla="*/ 324137 w 721899"/>
                    <a:gd name="connsiteY4" fmla="*/ 297717 h 297717"/>
                    <a:gd name="connsiteX5" fmla="*/ 223854 w 721899"/>
                    <a:gd name="connsiteY5" fmla="*/ 290708 h 297717"/>
                    <a:gd name="connsiteX6" fmla="*/ 153852 w 721899"/>
                    <a:gd name="connsiteY6" fmla="*/ 277382 h 297717"/>
                    <a:gd name="connsiteX7" fmla="*/ 281 w 721899"/>
                    <a:gd name="connsiteY7" fmla="*/ 226324 h 297717"/>
                    <a:gd name="connsiteX8" fmla="*/ 17292 w 721899"/>
                    <a:gd name="connsiteY8" fmla="*/ 23740 h 297717"/>
                    <a:gd name="connsiteX9" fmla="*/ 23588 w 721899"/>
                    <a:gd name="connsiteY9" fmla="*/ 0 h 29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1899" h="297717">
                      <a:moveTo>
                        <a:pt x="23588" y="0"/>
                      </a:moveTo>
                      <a:lnTo>
                        <a:pt x="721899" y="0"/>
                      </a:lnTo>
                      <a:lnTo>
                        <a:pt x="719102" y="167904"/>
                      </a:lnTo>
                      <a:cubicBezTo>
                        <a:pt x="604088" y="239104"/>
                        <a:pt x="502378" y="276281"/>
                        <a:pt x="409621" y="290754"/>
                      </a:cubicBezTo>
                      <a:lnTo>
                        <a:pt x="324137" y="297717"/>
                      </a:lnTo>
                      <a:lnTo>
                        <a:pt x="223854" y="290708"/>
                      </a:lnTo>
                      <a:lnTo>
                        <a:pt x="153852" y="277382"/>
                      </a:lnTo>
                      <a:cubicBezTo>
                        <a:pt x="101048" y="264305"/>
                        <a:pt x="50287" y="246168"/>
                        <a:pt x="281" y="226324"/>
                      </a:cubicBezTo>
                      <a:cubicBezTo>
                        <a:pt x="-1492" y="148160"/>
                        <a:pt x="5258" y="81853"/>
                        <a:pt x="17292" y="23740"/>
                      </a:cubicBezTo>
                      <a:lnTo>
                        <a:pt x="23588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90A115D3-6011-7EB4-BA6E-D6FCEBC4A366}"/>
                  </a:ext>
                </a:extLst>
              </p:cNvPr>
              <p:cNvGrpSpPr/>
              <p:nvPr/>
            </p:nvGrpSpPr>
            <p:grpSpPr>
              <a:xfrm>
                <a:off x="6639444" y="5275294"/>
                <a:ext cx="880812" cy="348219"/>
                <a:chOff x="6639444" y="5275294"/>
                <a:chExt cx="880812" cy="348219"/>
              </a:xfrm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63CFC972-C1C1-2C90-82B1-AF49E1DB5C5E}"/>
                    </a:ext>
                  </a:extLst>
                </p:cNvPr>
                <p:cNvSpPr/>
                <p:nvPr/>
              </p:nvSpPr>
              <p:spPr>
                <a:xfrm>
                  <a:off x="6639444" y="5491284"/>
                  <a:ext cx="788822" cy="132229"/>
                </a:xfrm>
                <a:custGeom>
                  <a:avLst/>
                  <a:gdLst>
                    <a:gd name="connsiteX0" fmla="*/ 56641 w 753157"/>
                    <a:gd name="connsiteY0" fmla="*/ 0 h 132229"/>
                    <a:gd name="connsiteX1" fmla="*/ 727724 w 753157"/>
                    <a:gd name="connsiteY1" fmla="*/ 0 h 132229"/>
                    <a:gd name="connsiteX2" fmla="*/ 734543 w 753157"/>
                    <a:gd name="connsiteY2" fmla="*/ 40581 h 132229"/>
                    <a:gd name="connsiteX3" fmla="*/ 746300 w 753157"/>
                    <a:gd name="connsiteY3" fmla="*/ 97051 h 132229"/>
                    <a:gd name="connsiteX4" fmla="*/ 753157 w 753157"/>
                    <a:gd name="connsiteY4" fmla="*/ 132229 h 132229"/>
                    <a:gd name="connsiteX5" fmla="*/ 0 w 753157"/>
                    <a:gd name="connsiteY5" fmla="*/ 132229 h 132229"/>
                    <a:gd name="connsiteX6" fmla="*/ 15633 w 753157"/>
                    <a:gd name="connsiteY6" fmla="*/ 96369 h 132229"/>
                    <a:gd name="connsiteX7" fmla="*/ 40636 w 753157"/>
                    <a:gd name="connsiteY7" fmla="*/ 41910 h 132229"/>
                    <a:gd name="connsiteX8" fmla="*/ 56641 w 753157"/>
                    <a:gd name="connsiteY8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157" h="132229">
                      <a:moveTo>
                        <a:pt x="56641" y="0"/>
                      </a:moveTo>
                      <a:lnTo>
                        <a:pt x="727724" y="0"/>
                      </a:lnTo>
                      <a:lnTo>
                        <a:pt x="734543" y="40581"/>
                      </a:lnTo>
                      <a:cubicBezTo>
                        <a:pt x="738312" y="59788"/>
                        <a:pt x="742331" y="78228"/>
                        <a:pt x="746300" y="97051"/>
                      </a:cubicBezTo>
                      <a:lnTo>
                        <a:pt x="753157" y="132229"/>
                      </a:lnTo>
                      <a:lnTo>
                        <a:pt x="0" y="132229"/>
                      </a:lnTo>
                      <a:lnTo>
                        <a:pt x="15633" y="96369"/>
                      </a:lnTo>
                      <a:cubicBezTo>
                        <a:pt x="24076" y="78217"/>
                        <a:pt x="32540" y="60499"/>
                        <a:pt x="40636" y="41910"/>
                      </a:cubicBezTo>
                      <a:lnTo>
                        <a:pt x="56641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46421F2-A520-526D-2C60-D03B6600640B}"/>
                    </a:ext>
                  </a:extLst>
                </p:cNvPr>
                <p:cNvSpPr/>
                <p:nvPr/>
              </p:nvSpPr>
              <p:spPr>
                <a:xfrm>
                  <a:off x="6731434" y="5275294"/>
                  <a:ext cx="788822" cy="132229"/>
                </a:xfrm>
                <a:custGeom>
                  <a:avLst/>
                  <a:gdLst>
                    <a:gd name="connsiteX0" fmla="*/ 56641 w 753157"/>
                    <a:gd name="connsiteY0" fmla="*/ 0 h 132229"/>
                    <a:gd name="connsiteX1" fmla="*/ 727724 w 753157"/>
                    <a:gd name="connsiteY1" fmla="*/ 0 h 132229"/>
                    <a:gd name="connsiteX2" fmla="*/ 734543 w 753157"/>
                    <a:gd name="connsiteY2" fmla="*/ 40581 h 132229"/>
                    <a:gd name="connsiteX3" fmla="*/ 746300 w 753157"/>
                    <a:gd name="connsiteY3" fmla="*/ 97051 h 132229"/>
                    <a:gd name="connsiteX4" fmla="*/ 753157 w 753157"/>
                    <a:gd name="connsiteY4" fmla="*/ 132229 h 132229"/>
                    <a:gd name="connsiteX5" fmla="*/ 0 w 753157"/>
                    <a:gd name="connsiteY5" fmla="*/ 132229 h 132229"/>
                    <a:gd name="connsiteX6" fmla="*/ 15633 w 753157"/>
                    <a:gd name="connsiteY6" fmla="*/ 96369 h 132229"/>
                    <a:gd name="connsiteX7" fmla="*/ 40636 w 753157"/>
                    <a:gd name="connsiteY7" fmla="*/ 41910 h 132229"/>
                    <a:gd name="connsiteX8" fmla="*/ 56641 w 753157"/>
                    <a:gd name="connsiteY8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157" h="132229">
                      <a:moveTo>
                        <a:pt x="56641" y="0"/>
                      </a:moveTo>
                      <a:lnTo>
                        <a:pt x="727724" y="0"/>
                      </a:lnTo>
                      <a:lnTo>
                        <a:pt x="734543" y="40581"/>
                      </a:lnTo>
                      <a:cubicBezTo>
                        <a:pt x="738312" y="59788"/>
                        <a:pt x="742331" y="78228"/>
                        <a:pt x="746300" y="97051"/>
                      </a:cubicBezTo>
                      <a:lnTo>
                        <a:pt x="753157" y="132229"/>
                      </a:lnTo>
                      <a:lnTo>
                        <a:pt x="0" y="132229"/>
                      </a:lnTo>
                      <a:lnTo>
                        <a:pt x="15633" y="96369"/>
                      </a:lnTo>
                      <a:cubicBezTo>
                        <a:pt x="24076" y="78217"/>
                        <a:pt x="32540" y="60499"/>
                        <a:pt x="40636" y="41910"/>
                      </a:cubicBezTo>
                      <a:lnTo>
                        <a:pt x="56641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CCCE846-EB96-B9B9-E7D1-C2AC62F6E2EE}"/>
                </a:ext>
              </a:extLst>
            </p:cNvPr>
            <p:cNvGrpSpPr/>
            <p:nvPr/>
          </p:nvGrpSpPr>
          <p:grpSpPr>
            <a:xfrm>
              <a:off x="4796574" y="3911951"/>
              <a:ext cx="1058230" cy="2525959"/>
              <a:chOff x="4796574" y="3911951"/>
              <a:chExt cx="1058230" cy="252595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81F4EAE-0FB0-9B63-F278-95AC09630FAE}"/>
                  </a:ext>
                </a:extLst>
              </p:cNvPr>
              <p:cNvGrpSpPr/>
              <p:nvPr/>
            </p:nvGrpSpPr>
            <p:grpSpPr>
              <a:xfrm>
                <a:off x="4796574" y="3911951"/>
                <a:ext cx="1058230" cy="2525959"/>
                <a:chOff x="5395910" y="4023360"/>
                <a:chExt cx="1058230" cy="2525959"/>
              </a:xfrm>
            </p:grpSpPr>
            <p:sp>
              <p:nvSpPr>
                <p:cNvPr id="75" name="Rectangle 14">
                  <a:extLst>
                    <a:ext uri="{FF2B5EF4-FFF2-40B4-BE49-F238E27FC236}">
                      <a16:creationId xmlns:a16="http://schemas.microsoft.com/office/drawing/2014/main" id="{B783E1B1-5287-A3BF-7064-641D36ACF0F7}"/>
                    </a:ext>
                  </a:extLst>
                </p:cNvPr>
                <p:cNvSpPr/>
                <p:nvPr/>
              </p:nvSpPr>
              <p:spPr>
                <a:xfrm>
                  <a:off x="5396645" y="4023360"/>
                  <a:ext cx="1057495" cy="252595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068706"/>
                    <a:gd name="connsiteY0" fmla="*/ 0 h 2655499"/>
                    <a:gd name="connsiteX1" fmla="*/ 1068706 w 1068706"/>
                    <a:gd name="connsiteY1" fmla="*/ 129540 h 2655499"/>
                    <a:gd name="connsiteX2" fmla="*/ 837566 w 1068706"/>
                    <a:gd name="connsiteY2" fmla="*/ 2596655 h 2655499"/>
                    <a:gd name="connsiteX3" fmla="*/ 12065 w 1068706"/>
                    <a:gd name="connsiteY3" fmla="*/ 2609355 h 2655499"/>
                    <a:gd name="connsiteX4" fmla="*/ 0 w 1068706"/>
                    <a:gd name="connsiteY4" fmla="*/ 0 h 2655499"/>
                    <a:gd name="connsiteX0" fmla="*/ 36179 w 1057260"/>
                    <a:gd name="connsiteY0" fmla="*/ 127635 h 2525959"/>
                    <a:gd name="connsiteX1" fmla="*/ 1057260 w 1057260"/>
                    <a:gd name="connsiteY1" fmla="*/ 0 h 2525959"/>
                    <a:gd name="connsiteX2" fmla="*/ 826120 w 1057260"/>
                    <a:gd name="connsiteY2" fmla="*/ 2467115 h 2525959"/>
                    <a:gd name="connsiteX3" fmla="*/ 619 w 1057260"/>
                    <a:gd name="connsiteY3" fmla="*/ 2479815 h 2525959"/>
                    <a:gd name="connsiteX4" fmla="*/ 36179 w 1057260"/>
                    <a:gd name="connsiteY4" fmla="*/ 127635 h 2525959"/>
                    <a:gd name="connsiteX0" fmla="*/ 36266 w 1057347"/>
                    <a:gd name="connsiteY0" fmla="*/ 127635 h 2525959"/>
                    <a:gd name="connsiteX1" fmla="*/ 1057347 w 1057347"/>
                    <a:gd name="connsiteY1" fmla="*/ 0 h 2525959"/>
                    <a:gd name="connsiteX2" fmla="*/ 826207 w 1057347"/>
                    <a:gd name="connsiteY2" fmla="*/ 2467115 h 2525959"/>
                    <a:gd name="connsiteX3" fmla="*/ 706 w 1057347"/>
                    <a:gd name="connsiteY3" fmla="*/ 2479815 h 2525959"/>
                    <a:gd name="connsiteX4" fmla="*/ 36266 w 1057347"/>
                    <a:gd name="connsiteY4" fmla="*/ 127635 h 2525959"/>
                    <a:gd name="connsiteX0" fmla="*/ 226596 w 1057177"/>
                    <a:gd name="connsiteY0" fmla="*/ 184785 h 2525959"/>
                    <a:gd name="connsiteX1" fmla="*/ 1057177 w 1057177"/>
                    <a:gd name="connsiteY1" fmla="*/ 0 h 2525959"/>
                    <a:gd name="connsiteX2" fmla="*/ 826037 w 1057177"/>
                    <a:gd name="connsiteY2" fmla="*/ 2467115 h 2525959"/>
                    <a:gd name="connsiteX3" fmla="*/ 536 w 1057177"/>
                    <a:gd name="connsiteY3" fmla="*/ 2479815 h 2525959"/>
                    <a:gd name="connsiteX4" fmla="*/ 226596 w 1057177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7495" h="2525959">
                      <a:moveTo>
                        <a:pt x="226914" y="184785"/>
                      </a:moveTo>
                      <a:lnTo>
                        <a:pt x="1057495" y="0"/>
                      </a:lnTo>
                      <a:cubicBezTo>
                        <a:pt x="558808" y="2392092"/>
                        <a:pt x="890702" y="1644743"/>
                        <a:pt x="826355" y="2467115"/>
                      </a:cubicBezTo>
                      <a:cubicBezTo>
                        <a:pt x="521555" y="2556015"/>
                        <a:pt x="229454" y="2530615"/>
                        <a:pt x="854" y="2479815"/>
                      </a:cubicBezTo>
                      <a:cubicBezTo>
                        <a:pt x="-22853" y="1597330"/>
                        <a:pt x="456361" y="2135975"/>
                        <a:pt x="226914" y="184785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CBD9F03A-829F-BACD-9617-283C69696E2E}"/>
                    </a:ext>
                  </a:extLst>
                </p:cNvPr>
                <p:cNvSpPr/>
                <p:nvPr/>
              </p:nvSpPr>
              <p:spPr>
                <a:xfrm>
                  <a:off x="5395910" y="6247891"/>
                  <a:ext cx="834304" cy="298093"/>
                </a:xfrm>
                <a:custGeom>
                  <a:avLst/>
                  <a:gdLst>
                    <a:gd name="connsiteX0" fmla="*/ 11730 w 834304"/>
                    <a:gd name="connsiteY0" fmla="*/ 0 h 298093"/>
                    <a:gd name="connsiteX1" fmla="*/ 834304 w 834304"/>
                    <a:gd name="connsiteY1" fmla="*/ 0 h 298093"/>
                    <a:gd name="connsiteX2" fmla="*/ 834083 w 834304"/>
                    <a:gd name="connsiteY2" fmla="*/ 102300 h 298093"/>
                    <a:gd name="connsiteX3" fmla="*/ 826362 w 834304"/>
                    <a:gd name="connsiteY3" fmla="*/ 239249 h 298093"/>
                    <a:gd name="connsiteX4" fmla="*/ 861 w 834304"/>
                    <a:gd name="connsiteY4" fmla="*/ 251949 h 298093"/>
                    <a:gd name="connsiteX5" fmla="*/ 6142 w 834304"/>
                    <a:gd name="connsiteY5" fmla="*/ 46357 h 298093"/>
                    <a:gd name="connsiteX6" fmla="*/ 11730 w 834304"/>
                    <a:gd name="connsiteY6" fmla="*/ 0 h 298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4304" h="298093">
                      <a:moveTo>
                        <a:pt x="11730" y="0"/>
                      </a:moveTo>
                      <a:lnTo>
                        <a:pt x="834304" y="0"/>
                      </a:lnTo>
                      <a:lnTo>
                        <a:pt x="834083" y="102300"/>
                      </a:lnTo>
                      <a:cubicBezTo>
                        <a:pt x="832858" y="142584"/>
                        <a:pt x="830384" y="187851"/>
                        <a:pt x="826362" y="239249"/>
                      </a:cubicBezTo>
                      <a:cubicBezTo>
                        <a:pt x="521562" y="328149"/>
                        <a:pt x="229461" y="302749"/>
                        <a:pt x="861" y="251949"/>
                      </a:cubicBezTo>
                      <a:cubicBezTo>
                        <a:pt x="-1361" y="169216"/>
                        <a:pt x="836" y="102155"/>
                        <a:pt x="6142" y="46357"/>
                      </a:cubicBezTo>
                      <a:lnTo>
                        <a:pt x="1173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739BFA9-4906-35A6-71D4-B18B7E20C735}"/>
                  </a:ext>
                </a:extLst>
              </p:cNvPr>
              <p:cNvGrpSpPr/>
              <p:nvPr/>
            </p:nvGrpSpPr>
            <p:grpSpPr>
              <a:xfrm>
                <a:off x="4898987" y="5216929"/>
                <a:ext cx="812527" cy="709859"/>
                <a:chOff x="4898987" y="5216929"/>
                <a:chExt cx="812527" cy="709859"/>
              </a:xfrm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B5B8997-CF4D-712D-DF26-06C9D97DC21A}"/>
                    </a:ext>
                  </a:extLst>
                </p:cNvPr>
                <p:cNvSpPr/>
                <p:nvPr/>
              </p:nvSpPr>
              <p:spPr>
                <a:xfrm rot="1015439">
                  <a:off x="5024366" y="5515969"/>
                  <a:ext cx="643637" cy="160428"/>
                </a:xfrm>
                <a:custGeom>
                  <a:avLst/>
                  <a:gdLst>
                    <a:gd name="connsiteX0" fmla="*/ 0 w 667444"/>
                    <a:gd name="connsiteY0" fmla="*/ 0 h 132229"/>
                    <a:gd name="connsiteX1" fmla="*/ 667444 w 667444"/>
                    <a:gd name="connsiteY1" fmla="*/ 0 h 132229"/>
                    <a:gd name="connsiteX2" fmla="*/ 666772 w 667444"/>
                    <a:gd name="connsiteY2" fmla="*/ 4928 h 132229"/>
                    <a:gd name="connsiteX3" fmla="*/ 656108 w 667444"/>
                    <a:gd name="connsiteY3" fmla="*/ 93378 h 132229"/>
                    <a:gd name="connsiteX4" fmla="*/ 652135 w 667444"/>
                    <a:gd name="connsiteY4" fmla="*/ 132229 h 132229"/>
                    <a:gd name="connsiteX5" fmla="*/ 11938 w 667444"/>
                    <a:gd name="connsiteY5" fmla="*/ 132229 h 132229"/>
                    <a:gd name="connsiteX6" fmla="*/ 7810 w 667444"/>
                    <a:gd name="connsiteY6" fmla="*/ 76638 h 132229"/>
                    <a:gd name="connsiteX7" fmla="*/ 0 w 667444"/>
                    <a:gd name="connsiteY7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444" h="132229">
                      <a:moveTo>
                        <a:pt x="0" y="0"/>
                      </a:moveTo>
                      <a:lnTo>
                        <a:pt x="667444" y="0"/>
                      </a:lnTo>
                      <a:lnTo>
                        <a:pt x="666772" y="4928"/>
                      </a:lnTo>
                      <a:cubicBezTo>
                        <a:pt x="662756" y="36136"/>
                        <a:pt x="659213" y="65571"/>
                        <a:pt x="656108" y="93378"/>
                      </a:cubicBezTo>
                      <a:lnTo>
                        <a:pt x="652135" y="132229"/>
                      </a:lnTo>
                      <a:lnTo>
                        <a:pt x="11938" y="132229"/>
                      </a:lnTo>
                      <a:lnTo>
                        <a:pt x="7810" y="766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CF16998-7A4A-BD31-BBAB-DBDF8BB668B5}"/>
                    </a:ext>
                  </a:extLst>
                </p:cNvPr>
                <p:cNvSpPr/>
                <p:nvPr/>
              </p:nvSpPr>
              <p:spPr>
                <a:xfrm rot="648313">
                  <a:off x="5067877" y="5216929"/>
                  <a:ext cx="643637" cy="160428"/>
                </a:xfrm>
                <a:custGeom>
                  <a:avLst/>
                  <a:gdLst>
                    <a:gd name="connsiteX0" fmla="*/ 0 w 667444"/>
                    <a:gd name="connsiteY0" fmla="*/ 0 h 132229"/>
                    <a:gd name="connsiteX1" fmla="*/ 667444 w 667444"/>
                    <a:gd name="connsiteY1" fmla="*/ 0 h 132229"/>
                    <a:gd name="connsiteX2" fmla="*/ 666772 w 667444"/>
                    <a:gd name="connsiteY2" fmla="*/ 4928 h 132229"/>
                    <a:gd name="connsiteX3" fmla="*/ 656108 w 667444"/>
                    <a:gd name="connsiteY3" fmla="*/ 93378 h 132229"/>
                    <a:gd name="connsiteX4" fmla="*/ 652135 w 667444"/>
                    <a:gd name="connsiteY4" fmla="*/ 132229 h 132229"/>
                    <a:gd name="connsiteX5" fmla="*/ 11938 w 667444"/>
                    <a:gd name="connsiteY5" fmla="*/ 132229 h 132229"/>
                    <a:gd name="connsiteX6" fmla="*/ 7810 w 667444"/>
                    <a:gd name="connsiteY6" fmla="*/ 76638 h 132229"/>
                    <a:gd name="connsiteX7" fmla="*/ 0 w 667444"/>
                    <a:gd name="connsiteY7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7444" h="132229">
                      <a:moveTo>
                        <a:pt x="0" y="0"/>
                      </a:moveTo>
                      <a:lnTo>
                        <a:pt x="667444" y="0"/>
                      </a:lnTo>
                      <a:lnTo>
                        <a:pt x="666772" y="4928"/>
                      </a:lnTo>
                      <a:cubicBezTo>
                        <a:pt x="662756" y="36136"/>
                        <a:pt x="659213" y="65571"/>
                        <a:pt x="656108" y="93378"/>
                      </a:cubicBezTo>
                      <a:lnTo>
                        <a:pt x="652135" y="132229"/>
                      </a:lnTo>
                      <a:lnTo>
                        <a:pt x="11938" y="132229"/>
                      </a:lnTo>
                      <a:lnTo>
                        <a:pt x="7810" y="7663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6B1BAFD-CB8D-1B62-4D37-A33E07785D14}"/>
                    </a:ext>
                  </a:extLst>
                </p:cNvPr>
                <p:cNvSpPr/>
                <p:nvPr/>
              </p:nvSpPr>
              <p:spPr>
                <a:xfrm rot="736682">
                  <a:off x="4898987" y="5794559"/>
                  <a:ext cx="643637" cy="132229"/>
                </a:xfrm>
                <a:custGeom>
                  <a:avLst/>
                  <a:gdLst>
                    <a:gd name="connsiteX0" fmla="*/ 21921 w 651591"/>
                    <a:gd name="connsiteY0" fmla="*/ 0 h 132229"/>
                    <a:gd name="connsiteX1" fmla="*/ 645255 w 651591"/>
                    <a:gd name="connsiteY1" fmla="*/ 0 h 132229"/>
                    <a:gd name="connsiteX2" fmla="*/ 646998 w 651591"/>
                    <a:gd name="connsiteY2" fmla="*/ 84400 h 132229"/>
                    <a:gd name="connsiteX3" fmla="*/ 651591 w 651591"/>
                    <a:gd name="connsiteY3" fmla="*/ 132229 h 132229"/>
                    <a:gd name="connsiteX4" fmla="*/ 0 w 651591"/>
                    <a:gd name="connsiteY4" fmla="*/ 132229 h 132229"/>
                    <a:gd name="connsiteX5" fmla="*/ 11362 w 651591"/>
                    <a:gd name="connsiteY5" fmla="*/ 86940 h 132229"/>
                    <a:gd name="connsiteX6" fmla="*/ 21921 w 651591"/>
                    <a:gd name="connsiteY6" fmla="*/ 0 h 13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1591" h="132229">
                      <a:moveTo>
                        <a:pt x="21921" y="0"/>
                      </a:moveTo>
                      <a:lnTo>
                        <a:pt x="645255" y="0"/>
                      </a:lnTo>
                      <a:lnTo>
                        <a:pt x="646998" y="84400"/>
                      </a:lnTo>
                      <a:lnTo>
                        <a:pt x="651591" y="132229"/>
                      </a:lnTo>
                      <a:lnTo>
                        <a:pt x="0" y="132229"/>
                      </a:lnTo>
                      <a:lnTo>
                        <a:pt x="11362" y="86940"/>
                      </a:lnTo>
                      <a:lnTo>
                        <a:pt x="21921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53FADBF9-60F8-DF23-093A-E718F4F466C1}"/>
                </a:ext>
              </a:extLst>
            </p:cNvPr>
            <p:cNvSpPr/>
            <p:nvPr/>
          </p:nvSpPr>
          <p:spPr>
            <a:xfrm rot="750245">
              <a:off x="4662202" y="-88307"/>
              <a:ext cx="1327705" cy="1882602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705" h="1882602">
                  <a:moveTo>
                    <a:pt x="462742" y="0"/>
                  </a:moveTo>
                  <a:cubicBezTo>
                    <a:pt x="1734797" y="123458"/>
                    <a:pt x="1324468" y="1457285"/>
                    <a:pt x="976134" y="1882602"/>
                  </a:cubicBezTo>
                  <a:lnTo>
                    <a:pt x="395109" y="1882602"/>
                  </a:lnTo>
                  <a:cubicBezTo>
                    <a:pt x="-122245" y="1668405"/>
                    <a:pt x="-163555" y="478085"/>
                    <a:pt x="4627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DA38B493-8182-1DE0-BFB4-90AEDC5AB123}"/>
                </a:ext>
              </a:extLst>
            </p:cNvPr>
            <p:cNvSpPr/>
            <p:nvPr/>
          </p:nvSpPr>
          <p:spPr>
            <a:xfrm rot="10080337">
              <a:off x="6554678" y="1682658"/>
              <a:ext cx="695051" cy="76196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734" h="603303">
                  <a:moveTo>
                    <a:pt x="147463" y="0"/>
                  </a:moveTo>
                  <a:lnTo>
                    <a:pt x="1033734" y="112797"/>
                  </a:lnTo>
                  <a:lnTo>
                    <a:pt x="971264" y="603303"/>
                  </a:lnTo>
                  <a:lnTo>
                    <a:pt x="-1" y="596882"/>
                  </a:lnTo>
                  <a:lnTo>
                    <a:pt x="14746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30">
              <a:extLst>
                <a:ext uri="{FF2B5EF4-FFF2-40B4-BE49-F238E27FC236}">
                  <a16:creationId xmlns:a16="http://schemas.microsoft.com/office/drawing/2014/main" id="{2E6F02DF-9E58-B118-FEA4-DB7E52846960}"/>
                </a:ext>
              </a:extLst>
            </p:cNvPr>
            <p:cNvSpPr/>
            <p:nvPr/>
          </p:nvSpPr>
          <p:spPr>
            <a:xfrm rot="10800000">
              <a:off x="6541460" y="2405620"/>
              <a:ext cx="515891" cy="4426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  <a:gd name="connsiteX0" fmla="*/ 147463 w 1033734"/>
                <a:gd name="connsiteY0" fmla="*/ 0 h 596883"/>
                <a:gd name="connsiteX1" fmla="*/ 1033734 w 1033734"/>
                <a:gd name="connsiteY1" fmla="*/ 112797 h 596883"/>
                <a:gd name="connsiteX2" fmla="*/ 986533 w 1033734"/>
                <a:gd name="connsiteY2" fmla="*/ 546820 h 596883"/>
                <a:gd name="connsiteX3" fmla="*/ -1 w 1033734"/>
                <a:gd name="connsiteY3" fmla="*/ 596882 h 596883"/>
                <a:gd name="connsiteX4" fmla="*/ 147463 w 1033734"/>
                <a:gd name="connsiteY4" fmla="*/ 0 h 596883"/>
                <a:gd name="connsiteX0" fmla="*/ 147463 w 1033734"/>
                <a:gd name="connsiteY0" fmla="*/ 0 h 546820"/>
                <a:gd name="connsiteX1" fmla="*/ 1033734 w 1033734"/>
                <a:gd name="connsiteY1" fmla="*/ 112797 h 546820"/>
                <a:gd name="connsiteX2" fmla="*/ 986533 w 1033734"/>
                <a:gd name="connsiteY2" fmla="*/ 546820 h 546820"/>
                <a:gd name="connsiteX3" fmla="*/ 0 w 1033734"/>
                <a:gd name="connsiteY3" fmla="*/ 314464 h 546820"/>
                <a:gd name="connsiteX4" fmla="*/ 147463 w 1033734"/>
                <a:gd name="connsiteY4" fmla="*/ 0 h 54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734" h="546820">
                  <a:moveTo>
                    <a:pt x="147463" y="0"/>
                  </a:moveTo>
                  <a:lnTo>
                    <a:pt x="1033734" y="112797"/>
                  </a:lnTo>
                  <a:lnTo>
                    <a:pt x="986533" y="546820"/>
                  </a:lnTo>
                  <a:lnTo>
                    <a:pt x="0" y="314464"/>
                  </a:lnTo>
                  <a:lnTo>
                    <a:pt x="14746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A7AC6F79-9F2F-5CD2-7A2A-9121853458F3}"/>
                </a:ext>
              </a:extLst>
            </p:cNvPr>
            <p:cNvSpPr/>
            <p:nvPr/>
          </p:nvSpPr>
          <p:spPr>
            <a:xfrm rot="11662175">
              <a:off x="6484999" y="2785072"/>
              <a:ext cx="378045" cy="462226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  <a:gd name="connsiteX0" fmla="*/ 147463 w 1033734"/>
                <a:gd name="connsiteY0" fmla="*/ 0 h 596883"/>
                <a:gd name="connsiteX1" fmla="*/ 1033734 w 1033734"/>
                <a:gd name="connsiteY1" fmla="*/ 112797 h 596883"/>
                <a:gd name="connsiteX2" fmla="*/ 986533 w 1033734"/>
                <a:gd name="connsiteY2" fmla="*/ 546820 h 596883"/>
                <a:gd name="connsiteX3" fmla="*/ -1 w 1033734"/>
                <a:gd name="connsiteY3" fmla="*/ 596882 h 596883"/>
                <a:gd name="connsiteX4" fmla="*/ 147463 w 1033734"/>
                <a:gd name="connsiteY4" fmla="*/ 0 h 596883"/>
                <a:gd name="connsiteX0" fmla="*/ 147463 w 1033734"/>
                <a:gd name="connsiteY0" fmla="*/ 0 h 546820"/>
                <a:gd name="connsiteX1" fmla="*/ 1033734 w 1033734"/>
                <a:gd name="connsiteY1" fmla="*/ 112797 h 546820"/>
                <a:gd name="connsiteX2" fmla="*/ 986533 w 1033734"/>
                <a:gd name="connsiteY2" fmla="*/ 546820 h 546820"/>
                <a:gd name="connsiteX3" fmla="*/ 0 w 1033734"/>
                <a:gd name="connsiteY3" fmla="*/ 314464 h 546820"/>
                <a:gd name="connsiteX4" fmla="*/ 147463 w 1033734"/>
                <a:gd name="connsiteY4" fmla="*/ 0 h 546820"/>
                <a:gd name="connsiteX0" fmla="*/ 315030 w 1033734"/>
                <a:gd name="connsiteY0" fmla="*/ 0 h 488590"/>
                <a:gd name="connsiteX1" fmla="*/ 1033734 w 1033734"/>
                <a:gd name="connsiteY1" fmla="*/ 54567 h 488590"/>
                <a:gd name="connsiteX2" fmla="*/ 986533 w 1033734"/>
                <a:gd name="connsiteY2" fmla="*/ 488590 h 488590"/>
                <a:gd name="connsiteX3" fmla="*/ 0 w 1033734"/>
                <a:gd name="connsiteY3" fmla="*/ 256234 h 488590"/>
                <a:gd name="connsiteX4" fmla="*/ 315030 w 1033734"/>
                <a:gd name="connsiteY4" fmla="*/ 0 h 488590"/>
                <a:gd name="connsiteX0" fmla="*/ 314530 w 1033234"/>
                <a:gd name="connsiteY0" fmla="*/ 0 h 488590"/>
                <a:gd name="connsiteX1" fmla="*/ 1033234 w 1033234"/>
                <a:gd name="connsiteY1" fmla="*/ 54567 h 488590"/>
                <a:gd name="connsiteX2" fmla="*/ 986033 w 1033234"/>
                <a:gd name="connsiteY2" fmla="*/ 488590 h 488590"/>
                <a:gd name="connsiteX3" fmla="*/ -1 w 1033234"/>
                <a:gd name="connsiteY3" fmla="*/ 289445 h 488590"/>
                <a:gd name="connsiteX4" fmla="*/ 314530 w 1033234"/>
                <a:gd name="connsiteY4" fmla="*/ 0 h 4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234" h="488590">
                  <a:moveTo>
                    <a:pt x="314530" y="0"/>
                  </a:moveTo>
                  <a:lnTo>
                    <a:pt x="1033234" y="54567"/>
                  </a:lnTo>
                  <a:lnTo>
                    <a:pt x="986033" y="488590"/>
                  </a:lnTo>
                  <a:lnTo>
                    <a:pt x="-1" y="289445"/>
                  </a:lnTo>
                  <a:lnTo>
                    <a:pt x="31453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53446017-B95E-7D8D-3443-0DB37352A512}"/>
                </a:ext>
              </a:extLst>
            </p:cNvPr>
            <p:cNvSpPr/>
            <p:nvPr/>
          </p:nvSpPr>
          <p:spPr>
            <a:xfrm rot="12177828">
              <a:off x="6193116" y="3145821"/>
              <a:ext cx="381851" cy="392065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  <a:gd name="connsiteX0" fmla="*/ 329923 w 1216194"/>
                <a:gd name="connsiteY0" fmla="*/ 0 h 603303"/>
                <a:gd name="connsiteX1" fmla="*/ 1216194 w 1216194"/>
                <a:gd name="connsiteY1" fmla="*/ 112797 h 603303"/>
                <a:gd name="connsiteX2" fmla="*/ 1153724 w 1216194"/>
                <a:gd name="connsiteY2" fmla="*/ 603303 h 603303"/>
                <a:gd name="connsiteX3" fmla="*/ 0 w 1216194"/>
                <a:gd name="connsiteY3" fmla="*/ 473446 h 603303"/>
                <a:gd name="connsiteX4" fmla="*/ 329923 w 1216194"/>
                <a:gd name="connsiteY4" fmla="*/ 0 h 603303"/>
                <a:gd name="connsiteX0" fmla="*/ 195040 w 1081311"/>
                <a:gd name="connsiteY0" fmla="*/ 0 h 603303"/>
                <a:gd name="connsiteX1" fmla="*/ 1081311 w 1081311"/>
                <a:gd name="connsiteY1" fmla="*/ 112797 h 603303"/>
                <a:gd name="connsiteX2" fmla="*/ 1018841 w 1081311"/>
                <a:gd name="connsiteY2" fmla="*/ 603303 h 603303"/>
                <a:gd name="connsiteX3" fmla="*/ 0 w 1081311"/>
                <a:gd name="connsiteY3" fmla="*/ 570940 h 603303"/>
                <a:gd name="connsiteX4" fmla="*/ 195040 w 1081311"/>
                <a:gd name="connsiteY4" fmla="*/ 0 h 603303"/>
                <a:gd name="connsiteX0" fmla="*/ 147463 w 1033734"/>
                <a:gd name="connsiteY0" fmla="*/ 0 h 603303"/>
                <a:gd name="connsiteX1" fmla="*/ 1033734 w 1033734"/>
                <a:gd name="connsiteY1" fmla="*/ 112797 h 603303"/>
                <a:gd name="connsiteX2" fmla="*/ 971264 w 1033734"/>
                <a:gd name="connsiteY2" fmla="*/ 603303 h 603303"/>
                <a:gd name="connsiteX3" fmla="*/ -1 w 1033734"/>
                <a:gd name="connsiteY3" fmla="*/ 596882 h 603303"/>
                <a:gd name="connsiteX4" fmla="*/ 147463 w 1033734"/>
                <a:gd name="connsiteY4" fmla="*/ 0 h 603303"/>
                <a:gd name="connsiteX0" fmla="*/ 147463 w 1033734"/>
                <a:gd name="connsiteY0" fmla="*/ 0 h 596883"/>
                <a:gd name="connsiteX1" fmla="*/ 1033734 w 1033734"/>
                <a:gd name="connsiteY1" fmla="*/ 112797 h 596883"/>
                <a:gd name="connsiteX2" fmla="*/ 986533 w 1033734"/>
                <a:gd name="connsiteY2" fmla="*/ 546820 h 596883"/>
                <a:gd name="connsiteX3" fmla="*/ -1 w 1033734"/>
                <a:gd name="connsiteY3" fmla="*/ 596882 h 596883"/>
                <a:gd name="connsiteX4" fmla="*/ 147463 w 1033734"/>
                <a:gd name="connsiteY4" fmla="*/ 0 h 596883"/>
                <a:gd name="connsiteX0" fmla="*/ 147463 w 1033734"/>
                <a:gd name="connsiteY0" fmla="*/ 0 h 546820"/>
                <a:gd name="connsiteX1" fmla="*/ 1033734 w 1033734"/>
                <a:gd name="connsiteY1" fmla="*/ 112797 h 546820"/>
                <a:gd name="connsiteX2" fmla="*/ 986533 w 1033734"/>
                <a:gd name="connsiteY2" fmla="*/ 546820 h 546820"/>
                <a:gd name="connsiteX3" fmla="*/ 0 w 1033734"/>
                <a:gd name="connsiteY3" fmla="*/ 314464 h 546820"/>
                <a:gd name="connsiteX4" fmla="*/ 147463 w 1033734"/>
                <a:gd name="connsiteY4" fmla="*/ 0 h 546820"/>
                <a:gd name="connsiteX0" fmla="*/ 315030 w 1033734"/>
                <a:gd name="connsiteY0" fmla="*/ 0 h 488590"/>
                <a:gd name="connsiteX1" fmla="*/ 1033734 w 1033734"/>
                <a:gd name="connsiteY1" fmla="*/ 54567 h 488590"/>
                <a:gd name="connsiteX2" fmla="*/ 986533 w 1033734"/>
                <a:gd name="connsiteY2" fmla="*/ 488590 h 488590"/>
                <a:gd name="connsiteX3" fmla="*/ 0 w 1033734"/>
                <a:gd name="connsiteY3" fmla="*/ 256234 h 488590"/>
                <a:gd name="connsiteX4" fmla="*/ 315030 w 1033734"/>
                <a:gd name="connsiteY4" fmla="*/ 0 h 488590"/>
                <a:gd name="connsiteX0" fmla="*/ 314530 w 1033234"/>
                <a:gd name="connsiteY0" fmla="*/ 0 h 488590"/>
                <a:gd name="connsiteX1" fmla="*/ 1033234 w 1033234"/>
                <a:gd name="connsiteY1" fmla="*/ 54567 h 488590"/>
                <a:gd name="connsiteX2" fmla="*/ 986033 w 1033234"/>
                <a:gd name="connsiteY2" fmla="*/ 488590 h 488590"/>
                <a:gd name="connsiteX3" fmla="*/ -1 w 1033234"/>
                <a:gd name="connsiteY3" fmla="*/ 289445 h 488590"/>
                <a:gd name="connsiteX4" fmla="*/ 314530 w 1033234"/>
                <a:gd name="connsiteY4" fmla="*/ 0 h 488590"/>
                <a:gd name="connsiteX0" fmla="*/ 314530 w 1033234"/>
                <a:gd name="connsiteY0" fmla="*/ 0 h 414427"/>
                <a:gd name="connsiteX1" fmla="*/ 1033234 w 1033234"/>
                <a:gd name="connsiteY1" fmla="*/ 54567 h 414427"/>
                <a:gd name="connsiteX2" fmla="*/ 904782 w 1033234"/>
                <a:gd name="connsiteY2" fmla="*/ 414427 h 414427"/>
                <a:gd name="connsiteX3" fmla="*/ -1 w 1033234"/>
                <a:gd name="connsiteY3" fmla="*/ 289445 h 414427"/>
                <a:gd name="connsiteX4" fmla="*/ 314530 w 1033234"/>
                <a:gd name="connsiteY4" fmla="*/ 0 h 414427"/>
                <a:gd name="connsiteX0" fmla="*/ 314530 w 1270819"/>
                <a:gd name="connsiteY0" fmla="*/ 0 h 414427"/>
                <a:gd name="connsiteX1" fmla="*/ 1270819 w 1270819"/>
                <a:gd name="connsiteY1" fmla="*/ 85615 h 414427"/>
                <a:gd name="connsiteX2" fmla="*/ 904782 w 1270819"/>
                <a:gd name="connsiteY2" fmla="*/ 414427 h 414427"/>
                <a:gd name="connsiteX3" fmla="*/ -1 w 1270819"/>
                <a:gd name="connsiteY3" fmla="*/ 289445 h 414427"/>
                <a:gd name="connsiteX4" fmla="*/ 314530 w 1270819"/>
                <a:gd name="connsiteY4" fmla="*/ 0 h 414427"/>
                <a:gd name="connsiteX0" fmla="*/ 87347 w 1043636"/>
                <a:gd name="connsiteY0" fmla="*/ 0 h 414427"/>
                <a:gd name="connsiteX1" fmla="*/ 1043636 w 1043636"/>
                <a:gd name="connsiteY1" fmla="*/ 85615 h 414427"/>
                <a:gd name="connsiteX2" fmla="*/ 677599 w 1043636"/>
                <a:gd name="connsiteY2" fmla="*/ 414427 h 414427"/>
                <a:gd name="connsiteX3" fmla="*/ -1 w 1043636"/>
                <a:gd name="connsiteY3" fmla="*/ 269710 h 414427"/>
                <a:gd name="connsiteX4" fmla="*/ 87347 w 1043636"/>
                <a:gd name="connsiteY4" fmla="*/ 0 h 41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636" h="414427">
                  <a:moveTo>
                    <a:pt x="87347" y="0"/>
                  </a:moveTo>
                  <a:lnTo>
                    <a:pt x="1043636" y="85615"/>
                  </a:lnTo>
                  <a:lnTo>
                    <a:pt x="677599" y="414427"/>
                  </a:lnTo>
                  <a:lnTo>
                    <a:pt x="-1" y="269710"/>
                  </a:lnTo>
                  <a:lnTo>
                    <a:pt x="87347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F3DFD24F-8258-298D-09FD-85446AF6D46E}"/>
                </a:ext>
              </a:extLst>
            </p:cNvPr>
            <p:cNvSpPr/>
            <p:nvPr/>
          </p:nvSpPr>
          <p:spPr>
            <a:xfrm>
              <a:off x="7646340" y="3682436"/>
              <a:ext cx="798995" cy="1408677"/>
            </a:xfrm>
            <a:custGeom>
              <a:avLst/>
              <a:gdLst>
                <a:gd name="connsiteX0" fmla="*/ 0 w 247981"/>
                <a:gd name="connsiteY0" fmla="*/ 0 h 247255"/>
                <a:gd name="connsiteX1" fmla="*/ 247981 w 247981"/>
                <a:gd name="connsiteY1" fmla="*/ 0 h 247255"/>
                <a:gd name="connsiteX2" fmla="*/ 247981 w 247981"/>
                <a:gd name="connsiteY2" fmla="*/ 247255 h 247255"/>
                <a:gd name="connsiteX3" fmla="*/ 0 w 247981"/>
                <a:gd name="connsiteY3" fmla="*/ 247255 h 247255"/>
                <a:gd name="connsiteX4" fmla="*/ 0 w 247981"/>
                <a:gd name="connsiteY4" fmla="*/ 0 h 247255"/>
                <a:gd name="connsiteX0" fmla="*/ 0 w 324181"/>
                <a:gd name="connsiteY0" fmla="*/ 0 h 437755"/>
                <a:gd name="connsiteX1" fmla="*/ 247981 w 324181"/>
                <a:gd name="connsiteY1" fmla="*/ 0 h 437755"/>
                <a:gd name="connsiteX2" fmla="*/ 324181 w 324181"/>
                <a:gd name="connsiteY2" fmla="*/ 437755 h 437755"/>
                <a:gd name="connsiteX3" fmla="*/ 0 w 324181"/>
                <a:gd name="connsiteY3" fmla="*/ 247255 h 437755"/>
                <a:gd name="connsiteX4" fmla="*/ 0 w 324181"/>
                <a:gd name="connsiteY4" fmla="*/ 0 h 437755"/>
                <a:gd name="connsiteX0" fmla="*/ 0 w 392761"/>
                <a:gd name="connsiteY0" fmla="*/ 0 h 437755"/>
                <a:gd name="connsiteX1" fmla="*/ 392761 w 392761"/>
                <a:gd name="connsiteY1" fmla="*/ 312420 h 437755"/>
                <a:gd name="connsiteX2" fmla="*/ 324181 w 392761"/>
                <a:gd name="connsiteY2" fmla="*/ 437755 h 437755"/>
                <a:gd name="connsiteX3" fmla="*/ 0 w 392761"/>
                <a:gd name="connsiteY3" fmla="*/ 247255 h 437755"/>
                <a:gd name="connsiteX4" fmla="*/ 0 w 392761"/>
                <a:gd name="connsiteY4" fmla="*/ 0 h 437755"/>
                <a:gd name="connsiteX0" fmla="*/ 7620 w 392761"/>
                <a:gd name="connsiteY0" fmla="*/ 0 h 536815"/>
                <a:gd name="connsiteX1" fmla="*/ 392761 w 392761"/>
                <a:gd name="connsiteY1" fmla="*/ 411480 h 536815"/>
                <a:gd name="connsiteX2" fmla="*/ 324181 w 392761"/>
                <a:gd name="connsiteY2" fmla="*/ 536815 h 536815"/>
                <a:gd name="connsiteX3" fmla="*/ 0 w 392761"/>
                <a:gd name="connsiteY3" fmla="*/ 346315 h 536815"/>
                <a:gd name="connsiteX4" fmla="*/ 7620 w 392761"/>
                <a:gd name="connsiteY4" fmla="*/ 0 h 536815"/>
                <a:gd name="connsiteX0" fmla="*/ 7620 w 392761"/>
                <a:gd name="connsiteY0" fmla="*/ 2128 h 538943"/>
                <a:gd name="connsiteX1" fmla="*/ 392761 w 392761"/>
                <a:gd name="connsiteY1" fmla="*/ 413608 h 538943"/>
                <a:gd name="connsiteX2" fmla="*/ 324181 w 392761"/>
                <a:gd name="connsiteY2" fmla="*/ 538943 h 538943"/>
                <a:gd name="connsiteX3" fmla="*/ 0 w 392761"/>
                <a:gd name="connsiteY3" fmla="*/ 348443 h 538943"/>
                <a:gd name="connsiteX4" fmla="*/ 7620 w 392761"/>
                <a:gd name="connsiteY4" fmla="*/ 2128 h 538943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348544 h 539044"/>
                <a:gd name="connsiteX4" fmla="*/ 7620 w 392761"/>
                <a:gd name="connsiteY4" fmla="*/ 2229 h 539044"/>
                <a:gd name="connsiteX0" fmla="*/ 7620 w 392761"/>
                <a:gd name="connsiteY0" fmla="*/ 2229 h 539044"/>
                <a:gd name="connsiteX1" fmla="*/ 392761 w 392761"/>
                <a:gd name="connsiteY1" fmla="*/ 413709 h 539044"/>
                <a:gd name="connsiteX2" fmla="*/ 324181 w 392761"/>
                <a:gd name="connsiteY2" fmla="*/ 539044 h 539044"/>
                <a:gd name="connsiteX3" fmla="*/ 0 w 392761"/>
                <a:gd name="connsiteY3" fmla="*/ 272344 h 539044"/>
                <a:gd name="connsiteX4" fmla="*/ 7620 w 392761"/>
                <a:gd name="connsiteY4" fmla="*/ 2229 h 539044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697918"/>
                <a:gd name="connsiteY0" fmla="*/ 2229 h 1408677"/>
                <a:gd name="connsiteX1" fmla="*/ 392761 w 697918"/>
                <a:gd name="connsiteY1" fmla="*/ 413709 h 1408677"/>
                <a:gd name="connsiteX2" fmla="*/ 697561 w 697918"/>
                <a:gd name="connsiteY2" fmla="*/ 1408677 h 1408677"/>
                <a:gd name="connsiteX3" fmla="*/ 324181 w 697918"/>
                <a:gd name="connsiteY3" fmla="*/ 539044 h 1408677"/>
                <a:gd name="connsiteX4" fmla="*/ 0 w 697918"/>
                <a:gd name="connsiteY4" fmla="*/ 272344 h 1408677"/>
                <a:gd name="connsiteX5" fmla="*/ 7620 w 697918"/>
                <a:gd name="connsiteY5" fmla="*/ 2229 h 1408677"/>
                <a:gd name="connsiteX0" fmla="*/ 7620 w 793507"/>
                <a:gd name="connsiteY0" fmla="*/ 2229 h 1408677"/>
                <a:gd name="connsiteX1" fmla="*/ 392761 w 793507"/>
                <a:gd name="connsiteY1" fmla="*/ 413709 h 1408677"/>
                <a:gd name="connsiteX2" fmla="*/ 697561 w 793507"/>
                <a:gd name="connsiteY2" fmla="*/ 1408677 h 1408677"/>
                <a:gd name="connsiteX3" fmla="*/ 324181 w 793507"/>
                <a:gd name="connsiteY3" fmla="*/ 539044 h 1408677"/>
                <a:gd name="connsiteX4" fmla="*/ 0 w 793507"/>
                <a:gd name="connsiteY4" fmla="*/ 272344 h 1408677"/>
                <a:gd name="connsiteX5" fmla="*/ 7620 w 793507"/>
                <a:gd name="connsiteY5" fmla="*/ 2229 h 1408677"/>
                <a:gd name="connsiteX0" fmla="*/ 7620 w 798995"/>
                <a:gd name="connsiteY0" fmla="*/ 2229 h 1408677"/>
                <a:gd name="connsiteX1" fmla="*/ 392761 w 798995"/>
                <a:gd name="connsiteY1" fmla="*/ 413709 h 1408677"/>
                <a:gd name="connsiteX2" fmla="*/ 697561 w 798995"/>
                <a:gd name="connsiteY2" fmla="*/ 1408677 h 1408677"/>
                <a:gd name="connsiteX3" fmla="*/ 324181 w 798995"/>
                <a:gd name="connsiteY3" fmla="*/ 539044 h 1408677"/>
                <a:gd name="connsiteX4" fmla="*/ 0 w 798995"/>
                <a:gd name="connsiteY4" fmla="*/ 272344 h 1408677"/>
                <a:gd name="connsiteX5" fmla="*/ 7620 w 798995"/>
                <a:gd name="connsiteY5" fmla="*/ 2229 h 140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8995" h="1408677">
                  <a:moveTo>
                    <a:pt x="7620" y="2229"/>
                  </a:moveTo>
                  <a:cubicBezTo>
                    <a:pt x="250300" y="-28251"/>
                    <a:pt x="340581" y="261309"/>
                    <a:pt x="392761" y="413709"/>
                  </a:cubicBezTo>
                  <a:cubicBezTo>
                    <a:pt x="1056336" y="461202"/>
                    <a:pt x="710261" y="1389759"/>
                    <a:pt x="697561" y="1408677"/>
                  </a:cubicBezTo>
                  <a:cubicBezTo>
                    <a:pt x="163526" y="999736"/>
                    <a:pt x="310528" y="562222"/>
                    <a:pt x="324181" y="539044"/>
                  </a:cubicBezTo>
                  <a:cubicBezTo>
                    <a:pt x="216121" y="475544"/>
                    <a:pt x="108060" y="76764"/>
                    <a:pt x="0" y="272344"/>
                  </a:cubicBezTo>
                  <a:lnTo>
                    <a:pt x="7620" y="222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642BAF03-DCD5-35D2-A6C4-BCFC05407B51}"/>
                </a:ext>
              </a:extLst>
            </p:cNvPr>
            <p:cNvSpPr/>
            <p:nvPr/>
          </p:nvSpPr>
          <p:spPr>
            <a:xfrm rot="20758591">
              <a:off x="4771366" y="3092042"/>
              <a:ext cx="3082604" cy="2123513"/>
            </a:xfrm>
            <a:custGeom>
              <a:avLst/>
              <a:gdLst>
                <a:gd name="connsiteX0" fmla="*/ 0 w 1321659"/>
                <a:gd name="connsiteY0" fmla="*/ 0 h 920865"/>
                <a:gd name="connsiteX1" fmla="*/ 1321659 w 1321659"/>
                <a:gd name="connsiteY1" fmla="*/ 0 h 920865"/>
                <a:gd name="connsiteX2" fmla="*/ 1321659 w 1321659"/>
                <a:gd name="connsiteY2" fmla="*/ 920865 h 920865"/>
                <a:gd name="connsiteX3" fmla="*/ 0 w 1321659"/>
                <a:gd name="connsiteY3" fmla="*/ 920865 h 920865"/>
                <a:gd name="connsiteX4" fmla="*/ 0 w 1321659"/>
                <a:gd name="connsiteY4" fmla="*/ 0 h 920865"/>
                <a:gd name="connsiteX0" fmla="*/ 0 w 1321659"/>
                <a:gd name="connsiteY0" fmla="*/ 35055 h 955920"/>
                <a:gd name="connsiteX1" fmla="*/ 1055520 w 1321659"/>
                <a:gd name="connsiteY1" fmla="*/ 0 h 955920"/>
                <a:gd name="connsiteX2" fmla="*/ 1321659 w 1321659"/>
                <a:gd name="connsiteY2" fmla="*/ 955920 h 955920"/>
                <a:gd name="connsiteX3" fmla="*/ 0 w 1321659"/>
                <a:gd name="connsiteY3" fmla="*/ 955920 h 955920"/>
                <a:gd name="connsiteX4" fmla="*/ 0 w 1321659"/>
                <a:gd name="connsiteY4" fmla="*/ 35055 h 955920"/>
                <a:gd name="connsiteX0" fmla="*/ 0 w 2916601"/>
                <a:gd name="connsiteY0" fmla="*/ 35055 h 1016553"/>
                <a:gd name="connsiteX1" fmla="*/ 1055520 w 2916601"/>
                <a:gd name="connsiteY1" fmla="*/ 0 h 1016553"/>
                <a:gd name="connsiteX2" fmla="*/ 2916601 w 2916601"/>
                <a:gd name="connsiteY2" fmla="*/ 1016553 h 1016553"/>
                <a:gd name="connsiteX3" fmla="*/ 0 w 2916601"/>
                <a:gd name="connsiteY3" fmla="*/ 955920 h 1016553"/>
                <a:gd name="connsiteX4" fmla="*/ 0 w 2916601"/>
                <a:gd name="connsiteY4" fmla="*/ 35055 h 1016553"/>
                <a:gd name="connsiteX0" fmla="*/ 0 w 2916601"/>
                <a:gd name="connsiteY0" fmla="*/ 35055 h 1016553"/>
                <a:gd name="connsiteX1" fmla="*/ 1055520 w 2916601"/>
                <a:gd name="connsiteY1" fmla="*/ 0 h 1016553"/>
                <a:gd name="connsiteX2" fmla="*/ 1530283 w 2916601"/>
                <a:gd name="connsiteY2" fmla="*/ 609110 h 1016553"/>
                <a:gd name="connsiteX3" fmla="*/ 2916601 w 2916601"/>
                <a:gd name="connsiteY3" fmla="*/ 1016553 h 1016553"/>
                <a:gd name="connsiteX4" fmla="*/ 0 w 2916601"/>
                <a:gd name="connsiteY4" fmla="*/ 955920 h 1016553"/>
                <a:gd name="connsiteX5" fmla="*/ 0 w 2916601"/>
                <a:gd name="connsiteY5" fmla="*/ 35055 h 1016553"/>
                <a:gd name="connsiteX0" fmla="*/ 0 w 2916601"/>
                <a:gd name="connsiteY0" fmla="*/ 35055 h 1916843"/>
                <a:gd name="connsiteX1" fmla="*/ 1055520 w 2916601"/>
                <a:gd name="connsiteY1" fmla="*/ 0 h 1916843"/>
                <a:gd name="connsiteX2" fmla="*/ 1530283 w 2916601"/>
                <a:gd name="connsiteY2" fmla="*/ 609110 h 1916843"/>
                <a:gd name="connsiteX3" fmla="*/ 2916601 w 2916601"/>
                <a:gd name="connsiteY3" fmla="*/ 1016553 h 1916843"/>
                <a:gd name="connsiteX4" fmla="*/ 451155 w 2916601"/>
                <a:gd name="connsiteY4" fmla="*/ 1916843 h 1916843"/>
                <a:gd name="connsiteX5" fmla="*/ 0 w 2916601"/>
                <a:gd name="connsiteY5" fmla="*/ 35055 h 1916843"/>
                <a:gd name="connsiteX0" fmla="*/ 47155 w 2963756"/>
                <a:gd name="connsiteY0" fmla="*/ 35055 h 1916843"/>
                <a:gd name="connsiteX1" fmla="*/ 1102675 w 2963756"/>
                <a:gd name="connsiteY1" fmla="*/ 0 h 1916843"/>
                <a:gd name="connsiteX2" fmla="*/ 1577438 w 2963756"/>
                <a:gd name="connsiteY2" fmla="*/ 609110 h 1916843"/>
                <a:gd name="connsiteX3" fmla="*/ 2963756 w 2963756"/>
                <a:gd name="connsiteY3" fmla="*/ 1016553 h 1916843"/>
                <a:gd name="connsiteX4" fmla="*/ 498310 w 2963756"/>
                <a:gd name="connsiteY4" fmla="*/ 1916843 h 1916843"/>
                <a:gd name="connsiteX5" fmla="*/ 47155 w 2963756"/>
                <a:gd name="connsiteY5" fmla="*/ 35055 h 1916843"/>
                <a:gd name="connsiteX0" fmla="*/ 157691 w 3074292"/>
                <a:gd name="connsiteY0" fmla="*/ 35055 h 1916843"/>
                <a:gd name="connsiteX1" fmla="*/ 1213211 w 3074292"/>
                <a:gd name="connsiteY1" fmla="*/ 0 h 1916843"/>
                <a:gd name="connsiteX2" fmla="*/ 1687974 w 3074292"/>
                <a:gd name="connsiteY2" fmla="*/ 609110 h 1916843"/>
                <a:gd name="connsiteX3" fmla="*/ 3074292 w 3074292"/>
                <a:gd name="connsiteY3" fmla="*/ 1016553 h 1916843"/>
                <a:gd name="connsiteX4" fmla="*/ 608846 w 3074292"/>
                <a:gd name="connsiteY4" fmla="*/ 1916843 h 1916843"/>
                <a:gd name="connsiteX5" fmla="*/ 157691 w 3074292"/>
                <a:gd name="connsiteY5" fmla="*/ 35055 h 1916843"/>
                <a:gd name="connsiteX0" fmla="*/ 190090 w 3036455"/>
                <a:gd name="connsiteY0" fmla="*/ 68305 h 1916843"/>
                <a:gd name="connsiteX1" fmla="*/ 1175374 w 3036455"/>
                <a:gd name="connsiteY1" fmla="*/ 0 h 1916843"/>
                <a:gd name="connsiteX2" fmla="*/ 1650137 w 3036455"/>
                <a:gd name="connsiteY2" fmla="*/ 609110 h 1916843"/>
                <a:gd name="connsiteX3" fmla="*/ 3036455 w 3036455"/>
                <a:gd name="connsiteY3" fmla="*/ 1016553 h 1916843"/>
                <a:gd name="connsiteX4" fmla="*/ 571009 w 3036455"/>
                <a:gd name="connsiteY4" fmla="*/ 1916843 h 1916843"/>
                <a:gd name="connsiteX5" fmla="*/ 190090 w 3036455"/>
                <a:gd name="connsiteY5" fmla="*/ 68305 h 1916843"/>
                <a:gd name="connsiteX0" fmla="*/ 222316 w 3068681"/>
                <a:gd name="connsiteY0" fmla="*/ 68305 h 1916843"/>
                <a:gd name="connsiteX1" fmla="*/ 1207600 w 3068681"/>
                <a:gd name="connsiteY1" fmla="*/ 0 h 1916843"/>
                <a:gd name="connsiteX2" fmla="*/ 1682363 w 3068681"/>
                <a:gd name="connsiteY2" fmla="*/ 609110 h 1916843"/>
                <a:gd name="connsiteX3" fmla="*/ 3068681 w 3068681"/>
                <a:gd name="connsiteY3" fmla="*/ 1016553 h 1916843"/>
                <a:gd name="connsiteX4" fmla="*/ 603235 w 3068681"/>
                <a:gd name="connsiteY4" fmla="*/ 1916843 h 1916843"/>
                <a:gd name="connsiteX5" fmla="*/ 222316 w 3068681"/>
                <a:gd name="connsiteY5" fmla="*/ 68305 h 1916843"/>
                <a:gd name="connsiteX0" fmla="*/ 222316 w 3068681"/>
                <a:gd name="connsiteY0" fmla="*/ 68305 h 2087424"/>
                <a:gd name="connsiteX1" fmla="*/ 1207600 w 3068681"/>
                <a:gd name="connsiteY1" fmla="*/ 0 h 2087424"/>
                <a:gd name="connsiteX2" fmla="*/ 1682363 w 3068681"/>
                <a:gd name="connsiteY2" fmla="*/ 609110 h 2087424"/>
                <a:gd name="connsiteX3" fmla="*/ 3068681 w 3068681"/>
                <a:gd name="connsiteY3" fmla="*/ 1016553 h 2087424"/>
                <a:gd name="connsiteX4" fmla="*/ 2506955 w 3068681"/>
                <a:gd name="connsiteY4" fmla="*/ 2087424 h 2087424"/>
                <a:gd name="connsiteX5" fmla="*/ 603235 w 3068681"/>
                <a:gd name="connsiteY5" fmla="*/ 1916843 h 2087424"/>
                <a:gd name="connsiteX6" fmla="*/ 222316 w 3068681"/>
                <a:gd name="connsiteY6" fmla="*/ 68305 h 2087424"/>
                <a:gd name="connsiteX0" fmla="*/ 222316 w 3068681"/>
                <a:gd name="connsiteY0" fmla="*/ 68305 h 2122873"/>
                <a:gd name="connsiteX1" fmla="*/ 1207600 w 3068681"/>
                <a:gd name="connsiteY1" fmla="*/ 0 h 2122873"/>
                <a:gd name="connsiteX2" fmla="*/ 1682363 w 3068681"/>
                <a:gd name="connsiteY2" fmla="*/ 609110 h 2122873"/>
                <a:gd name="connsiteX3" fmla="*/ 3068681 w 3068681"/>
                <a:gd name="connsiteY3" fmla="*/ 1016553 h 2122873"/>
                <a:gd name="connsiteX4" fmla="*/ 2506955 w 3068681"/>
                <a:gd name="connsiteY4" fmla="*/ 2087424 h 2122873"/>
                <a:gd name="connsiteX5" fmla="*/ 603235 w 3068681"/>
                <a:gd name="connsiteY5" fmla="*/ 1916843 h 2122873"/>
                <a:gd name="connsiteX6" fmla="*/ 222316 w 3068681"/>
                <a:gd name="connsiteY6" fmla="*/ 68305 h 2122873"/>
                <a:gd name="connsiteX0" fmla="*/ 222316 w 3068681"/>
                <a:gd name="connsiteY0" fmla="*/ 68305 h 2137646"/>
                <a:gd name="connsiteX1" fmla="*/ 1207600 w 3068681"/>
                <a:gd name="connsiteY1" fmla="*/ 0 h 2137646"/>
                <a:gd name="connsiteX2" fmla="*/ 1682363 w 3068681"/>
                <a:gd name="connsiteY2" fmla="*/ 609110 h 2137646"/>
                <a:gd name="connsiteX3" fmla="*/ 3068681 w 3068681"/>
                <a:gd name="connsiteY3" fmla="*/ 1016553 h 2137646"/>
                <a:gd name="connsiteX4" fmla="*/ 2506955 w 3068681"/>
                <a:gd name="connsiteY4" fmla="*/ 2087424 h 2137646"/>
                <a:gd name="connsiteX5" fmla="*/ 603235 w 3068681"/>
                <a:gd name="connsiteY5" fmla="*/ 1916843 h 2137646"/>
                <a:gd name="connsiteX6" fmla="*/ 222316 w 3068681"/>
                <a:gd name="connsiteY6" fmla="*/ 68305 h 2137646"/>
                <a:gd name="connsiteX0" fmla="*/ 222316 w 3068681"/>
                <a:gd name="connsiteY0" fmla="*/ 68305 h 2100525"/>
                <a:gd name="connsiteX1" fmla="*/ 1207600 w 3068681"/>
                <a:gd name="connsiteY1" fmla="*/ 0 h 2100525"/>
                <a:gd name="connsiteX2" fmla="*/ 1682363 w 3068681"/>
                <a:gd name="connsiteY2" fmla="*/ 609110 h 2100525"/>
                <a:gd name="connsiteX3" fmla="*/ 3068681 w 3068681"/>
                <a:gd name="connsiteY3" fmla="*/ 1016553 h 2100525"/>
                <a:gd name="connsiteX4" fmla="*/ 2754593 w 3068681"/>
                <a:gd name="connsiteY4" fmla="*/ 2039318 h 2100525"/>
                <a:gd name="connsiteX5" fmla="*/ 603235 w 3068681"/>
                <a:gd name="connsiteY5" fmla="*/ 1916843 h 2100525"/>
                <a:gd name="connsiteX6" fmla="*/ 222316 w 3068681"/>
                <a:gd name="connsiteY6" fmla="*/ 68305 h 2100525"/>
                <a:gd name="connsiteX0" fmla="*/ 222316 w 3085643"/>
                <a:gd name="connsiteY0" fmla="*/ 68305 h 2100525"/>
                <a:gd name="connsiteX1" fmla="*/ 1207600 w 3085643"/>
                <a:gd name="connsiteY1" fmla="*/ 0 h 2100525"/>
                <a:gd name="connsiteX2" fmla="*/ 1682363 w 3085643"/>
                <a:gd name="connsiteY2" fmla="*/ 609110 h 2100525"/>
                <a:gd name="connsiteX3" fmla="*/ 3068681 w 3085643"/>
                <a:gd name="connsiteY3" fmla="*/ 1016553 h 2100525"/>
                <a:gd name="connsiteX4" fmla="*/ 2754593 w 3085643"/>
                <a:gd name="connsiteY4" fmla="*/ 2039318 h 2100525"/>
                <a:gd name="connsiteX5" fmla="*/ 603235 w 3085643"/>
                <a:gd name="connsiteY5" fmla="*/ 1916843 h 2100525"/>
                <a:gd name="connsiteX6" fmla="*/ 222316 w 3085643"/>
                <a:gd name="connsiteY6" fmla="*/ 68305 h 2100525"/>
                <a:gd name="connsiteX0" fmla="*/ 222316 w 3082604"/>
                <a:gd name="connsiteY0" fmla="*/ 68305 h 2104620"/>
                <a:gd name="connsiteX1" fmla="*/ 1207600 w 3082604"/>
                <a:gd name="connsiteY1" fmla="*/ 0 h 2104620"/>
                <a:gd name="connsiteX2" fmla="*/ 1682363 w 3082604"/>
                <a:gd name="connsiteY2" fmla="*/ 609110 h 2104620"/>
                <a:gd name="connsiteX3" fmla="*/ 3068681 w 3082604"/>
                <a:gd name="connsiteY3" fmla="*/ 1016553 h 2104620"/>
                <a:gd name="connsiteX4" fmla="*/ 2713936 w 3082604"/>
                <a:gd name="connsiteY4" fmla="*/ 2044872 h 2104620"/>
                <a:gd name="connsiteX5" fmla="*/ 603235 w 3082604"/>
                <a:gd name="connsiteY5" fmla="*/ 1916843 h 2104620"/>
                <a:gd name="connsiteX6" fmla="*/ 222316 w 3082604"/>
                <a:gd name="connsiteY6" fmla="*/ 68305 h 2104620"/>
                <a:gd name="connsiteX0" fmla="*/ 222316 w 3082604"/>
                <a:gd name="connsiteY0" fmla="*/ 68305 h 2123513"/>
                <a:gd name="connsiteX1" fmla="*/ 1207600 w 3082604"/>
                <a:gd name="connsiteY1" fmla="*/ 0 h 2123513"/>
                <a:gd name="connsiteX2" fmla="*/ 1682363 w 3082604"/>
                <a:gd name="connsiteY2" fmla="*/ 609110 h 2123513"/>
                <a:gd name="connsiteX3" fmla="*/ 3068681 w 3082604"/>
                <a:gd name="connsiteY3" fmla="*/ 1016553 h 2123513"/>
                <a:gd name="connsiteX4" fmla="*/ 2713936 w 3082604"/>
                <a:gd name="connsiteY4" fmla="*/ 2044872 h 2123513"/>
                <a:gd name="connsiteX5" fmla="*/ 603235 w 3082604"/>
                <a:gd name="connsiteY5" fmla="*/ 1916843 h 2123513"/>
                <a:gd name="connsiteX6" fmla="*/ 222316 w 3082604"/>
                <a:gd name="connsiteY6" fmla="*/ 68305 h 2123513"/>
                <a:gd name="connsiteX0" fmla="*/ 222316 w 3082604"/>
                <a:gd name="connsiteY0" fmla="*/ 68305 h 2123513"/>
                <a:gd name="connsiteX1" fmla="*/ 1207600 w 3082604"/>
                <a:gd name="connsiteY1" fmla="*/ 0 h 2123513"/>
                <a:gd name="connsiteX2" fmla="*/ 1682363 w 3082604"/>
                <a:gd name="connsiteY2" fmla="*/ 609110 h 2123513"/>
                <a:gd name="connsiteX3" fmla="*/ 3068681 w 3082604"/>
                <a:gd name="connsiteY3" fmla="*/ 1016553 h 2123513"/>
                <a:gd name="connsiteX4" fmla="*/ 2713936 w 3082604"/>
                <a:gd name="connsiteY4" fmla="*/ 2044872 h 2123513"/>
                <a:gd name="connsiteX5" fmla="*/ 603235 w 3082604"/>
                <a:gd name="connsiteY5" fmla="*/ 1916843 h 2123513"/>
                <a:gd name="connsiteX6" fmla="*/ 222316 w 3082604"/>
                <a:gd name="connsiteY6" fmla="*/ 68305 h 2123513"/>
                <a:gd name="connsiteX0" fmla="*/ 222316 w 3082604"/>
                <a:gd name="connsiteY0" fmla="*/ 68305 h 2123513"/>
                <a:gd name="connsiteX1" fmla="*/ 1207600 w 3082604"/>
                <a:gd name="connsiteY1" fmla="*/ 0 h 2123513"/>
                <a:gd name="connsiteX2" fmla="*/ 1682363 w 3082604"/>
                <a:gd name="connsiteY2" fmla="*/ 609110 h 2123513"/>
                <a:gd name="connsiteX3" fmla="*/ 3068681 w 3082604"/>
                <a:gd name="connsiteY3" fmla="*/ 1016553 h 2123513"/>
                <a:gd name="connsiteX4" fmla="*/ 2713936 w 3082604"/>
                <a:gd name="connsiteY4" fmla="*/ 2044872 h 2123513"/>
                <a:gd name="connsiteX5" fmla="*/ 603235 w 3082604"/>
                <a:gd name="connsiteY5" fmla="*/ 1916843 h 2123513"/>
                <a:gd name="connsiteX6" fmla="*/ 222316 w 3082604"/>
                <a:gd name="connsiteY6" fmla="*/ 68305 h 2123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604" h="2123513">
                  <a:moveTo>
                    <a:pt x="222316" y="68305"/>
                  </a:moveTo>
                  <a:lnTo>
                    <a:pt x="1207600" y="0"/>
                  </a:lnTo>
                  <a:cubicBezTo>
                    <a:pt x="1416966" y="113699"/>
                    <a:pt x="1472997" y="495411"/>
                    <a:pt x="1682363" y="609110"/>
                  </a:cubicBezTo>
                  <a:cubicBezTo>
                    <a:pt x="2109302" y="508372"/>
                    <a:pt x="2900339" y="490720"/>
                    <a:pt x="3068681" y="1016553"/>
                  </a:cubicBezTo>
                  <a:cubicBezTo>
                    <a:pt x="3130268" y="1142439"/>
                    <a:pt x="2983169" y="1946634"/>
                    <a:pt x="2713936" y="2044872"/>
                  </a:cubicBezTo>
                  <a:cubicBezTo>
                    <a:pt x="1905689" y="2211674"/>
                    <a:pt x="997577" y="2086492"/>
                    <a:pt x="603235" y="1916843"/>
                  </a:cubicBezTo>
                  <a:cubicBezTo>
                    <a:pt x="-269730" y="1446831"/>
                    <a:pt x="-2456" y="751095"/>
                    <a:pt x="222316" y="68305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1FECE8E7-67BE-111F-3D48-DE6B8FE5C1C1}"/>
                </a:ext>
              </a:extLst>
            </p:cNvPr>
            <p:cNvSpPr/>
            <p:nvPr/>
          </p:nvSpPr>
          <p:spPr>
            <a:xfrm>
              <a:off x="3855791" y="743136"/>
              <a:ext cx="2754522" cy="3040589"/>
            </a:xfrm>
            <a:custGeom>
              <a:avLst/>
              <a:gdLst>
                <a:gd name="connsiteX0" fmla="*/ 0 w 1733265"/>
                <a:gd name="connsiteY0" fmla="*/ 0 h 1610436"/>
                <a:gd name="connsiteX1" fmla="*/ 1733265 w 1733265"/>
                <a:gd name="connsiteY1" fmla="*/ 0 h 1610436"/>
                <a:gd name="connsiteX2" fmla="*/ 1733265 w 1733265"/>
                <a:gd name="connsiteY2" fmla="*/ 1610436 h 1610436"/>
                <a:gd name="connsiteX3" fmla="*/ 0 w 1733265"/>
                <a:gd name="connsiteY3" fmla="*/ 1610436 h 1610436"/>
                <a:gd name="connsiteX4" fmla="*/ 0 w 1733265"/>
                <a:gd name="connsiteY4" fmla="*/ 0 h 1610436"/>
                <a:gd name="connsiteX0" fmla="*/ 257175 w 1990440"/>
                <a:gd name="connsiteY0" fmla="*/ 0 h 2239086"/>
                <a:gd name="connsiteX1" fmla="*/ 1990440 w 1990440"/>
                <a:gd name="connsiteY1" fmla="*/ 0 h 2239086"/>
                <a:gd name="connsiteX2" fmla="*/ 1990440 w 1990440"/>
                <a:gd name="connsiteY2" fmla="*/ 1610436 h 2239086"/>
                <a:gd name="connsiteX3" fmla="*/ 0 w 1990440"/>
                <a:gd name="connsiteY3" fmla="*/ 2239086 h 2239086"/>
                <a:gd name="connsiteX4" fmla="*/ 257175 w 1990440"/>
                <a:gd name="connsiteY4" fmla="*/ 0 h 2239086"/>
                <a:gd name="connsiteX0" fmla="*/ 2105025 w 2105025"/>
                <a:gd name="connsiteY0" fmla="*/ 0 h 2839161"/>
                <a:gd name="connsiteX1" fmla="*/ 1990440 w 2105025"/>
                <a:gd name="connsiteY1" fmla="*/ 600075 h 2839161"/>
                <a:gd name="connsiteX2" fmla="*/ 1990440 w 2105025"/>
                <a:gd name="connsiteY2" fmla="*/ 2210511 h 2839161"/>
                <a:gd name="connsiteX3" fmla="*/ 0 w 2105025"/>
                <a:gd name="connsiteY3" fmla="*/ 2839161 h 2839161"/>
                <a:gd name="connsiteX4" fmla="*/ 2105025 w 2105025"/>
                <a:gd name="connsiteY4" fmla="*/ 0 h 2839161"/>
                <a:gd name="connsiteX0" fmla="*/ 2105025 w 2105025"/>
                <a:gd name="connsiteY0" fmla="*/ 70455 h 2909616"/>
                <a:gd name="connsiteX1" fmla="*/ 1990440 w 2105025"/>
                <a:gd name="connsiteY1" fmla="*/ 670530 h 2909616"/>
                <a:gd name="connsiteX2" fmla="*/ 1990440 w 2105025"/>
                <a:gd name="connsiteY2" fmla="*/ 2280966 h 2909616"/>
                <a:gd name="connsiteX3" fmla="*/ 0 w 2105025"/>
                <a:gd name="connsiteY3" fmla="*/ 2909616 h 2909616"/>
                <a:gd name="connsiteX4" fmla="*/ 2105025 w 2105025"/>
                <a:gd name="connsiteY4" fmla="*/ 70455 h 2909616"/>
                <a:gd name="connsiteX0" fmla="*/ 2227317 w 2227317"/>
                <a:gd name="connsiteY0" fmla="*/ 76154 h 2915315"/>
                <a:gd name="connsiteX1" fmla="*/ 2112732 w 2227317"/>
                <a:gd name="connsiteY1" fmla="*/ 676229 h 2915315"/>
                <a:gd name="connsiteX2" fmla="*/ 2112732 w 2227317"/>
                <a:gd name="connsiteY2" fmla="*/ 2286665 h 2915315"/>
                <a:gd name="connsiteX3" fmla="*/ 122292 w 2227317"/>
                <a:gd name="connsiteY3" fmla="*/ 2915315 h 2915315"/>
                <a:gd name="connsiteX4" fmla="*/ 2227317 w 2227317"/>
                <a:gd name="connsiteY4" fmla="*/ 76154 h 2915315"/>
                <a:gd name="connsiteX0" fmla="*/ 2236514 w 2236514"/>
                <a:gd name="connsiteY0" fmla="*/ 76154 h 2915315"/>
                <a:gd name="connsiteX1" fmla="*/ 2121929 w 2236514"/>
                <a:gd name="connsiteY1" fmla="*/ 676229 h 2915315"/>
                <a:gd name="connsiteX2" fmla="*/ 2121929 w 2236514"/>
                <a:gd name="connsiteY2" fmla="*/ 2286665 h 2915315"/>
                <a:gd name="connsiteX3" fmla="*/ 131489 w 2236514"/>
                <a:gd name="connsiteY3" fmla="*/ 2915315 h 2915315"/>
                <a:gd name="connsiteX4" fmla="*/ 2236514 w 2236514"/>
                <a:gd name="connsiteY4" fmla="*/ 76154 h 2915315"/>
                <a:gd name="connsiteX0" fmla="*/ 2236514 w 2579129"/>
                <a:gd name="connsiteY0" fmla="*/ 76154 h 2915315"/>
                <a:gd name="connsiteX1" fmla="*/ 2121929 w 2579129"/>
                <a:gd name="connsiteY1" fmla="*/ 676229 h 2915315"/>
                <a:gd name="connsiteX2" fmla="*/ 2579129 w 2579129"/>
                <a:gd name="connsiteY2" fmla="*/ 2515265 h 2915315"/>
                <a:gd name="connsiteX3" fmla="*/ 131489 w 2579129"/>
                <a:gd name="connsiteY3" fmla="*/ 2915315 h 2915315"/>
                <a:gd name="connsiteX4" fmla="*/ 2236514 w 2579129"/>
                <a:gd name="connsiteY4" fmla="*/ 76154 h 2915315"/>
                <a:gd name="connsiteX0" fmla="*/ 2236514 w 2579129"/>
                <a:gd name="connsiteY0" fmla="*/ 76154 h 2915315"/>
                <a:gd name="connsiteX1" fmla="*/ 2579129 w 2579129"/>
                <a:gd name="connsiteY1" fmla="*/ 2515265 h 2915315"/>
                <a:gd name="connsiteX2" fmla="*/ 131489 w 2579129"/>
                <a:gd name="connsiteY2" fmla="*/ 2915315 h 2915315"/>
                <a:gd name="connsiteX3" fmla="*/ 2236514 w 2579129"/>
                <a:gd name="connsiteY3" fmla="*/ 76154 h 2915315"/>
                <a:gd name="connsiteX0" fmla="*/ 2236514 w 2764498"/>
                <a:gd name="connsiteY0" fmla="*/ 76154 h 2915315"/>
                <a:gd name="connsiteX1" fmla="*/ 2579129 w 2764498"/>
                <a:gd name="connsiteY1" fmla="*/ 2515265 h 2915315"/>
                <a:gd name="connsiteX2" fmla="*/ 131489 w 2764498"/>
                <a:gd name="connsiteY2" fmla="*/ 2915315 h 2915315"/>
                <a:gd name="connsiteX3" fmla="*/ 2236514 w 2764498"/>
                <a:gd name="connsiteY3" fmla="*/ 76154 h 2915315"/>
                <a:gd name="connsiteX0" fmla="*/ 2236514 w 2846407"/>
                <a:gd name="connsiteY0" fmla="*/ 76154 h 2915315"/>
                <a:gd name="connsiteX1" fmla="*/ 2579129 w 2846407"/>
                <a:gd name="connsiteY1" fmla="*/ 2515265 h 2915315"/>
                <a:gd name="connsiteX2" fmla="*/ 131489 w 2846407"/>
                <a:gd name="connsiteY2" fmla="*/ 2915315 h 2915315"/>
                <a:gd name="connsiteX3" fmla="*/ 2236514 w 2846407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2915315"/>
                <a:gd name="connsiteX1" fmla="*/ 2579129 w 2754522"/>
                <a:gd name="connsiteY1" fmla="*/ 2515265 h 2915315"/>
                <a:gd name="connsiteX2" fmla="*/ 131489 w 2754522"/>
                <a:gd name="connsiteY2" fmla="*/ 2915315 h 2915315"/>
                <a:gd name="connsiteX3" fmla="*/ 2236514 w 2754522"/>
                <a:gd name="connsiteY3" fmla="*/ 76154 h 2915315"/>
                <a:gd name="connsiteX0" fmla="*/ 2236514 w 2754522"/>
                <a:gd name="connsiteY0" fmla="*/ 76154 h 3040589"/>
                <a:gd name="connsiteX1" fmla="*/ 2579129 w 2754522"/>
                <a:gd name="connsiteY1" fmla="*/ 2515265 h 3040589"/>
                <a:gd name="connsiteX2" fmla="*/ 131489 w 2754522"/>
                <a:gd name="connsiteY2" fmla="*/ 2915315 h 3040589"/>
                <a:gd name="connsiteX3" fmla="*/ 2236514 w 2754522"/>
                <a:gd name="connsiteY3" fmla="*/ 76154 h 304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522" h="3040589">
                  <a:moveTo>
                    <a:pt x="2236514" y="76154"/>
                  </a:moveTo>
                  <a:cubicBezTo>
                    <a:pt x="3017469" y="1070166"/>
                    <a:pt x="2722099" y="2435653"/>
                    <a:pt x="2579129" y="2515265"/>
                  </a:cubicBezTo>
                  <a:cubicBezTo>
                    <a:pt x="1563224" y="3182015"/>
                    <a:pt x="385394" y="3086765"/>
                    <a:pt x="131489" y="2915315"/>
                  </a:cubicBezTo>
                  <a:cubicBezTo>
                    <a:pt x="-252686" y="1749853"/>
                    <a:pt x="134664" y="-434784"/>
                    <a:pt x="2236514" y="76154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5A21918-F993-A127-1EA1-82BCACFEDD00}"/>
                </a:ext>
              </a:extLst>
            </p:cNvPr>
            <p:cNvSpPr/>
            <p:nvPr/>
          </p:nvSpPr>
          <p:spPr>
            <a:xfrm>
              <a:off x="4915158" y="2306788"/>
              <a:ext cx="756980" cy="784074"/>
            </a:xfrm>
            <a:custGeom>
              <a:avLst/>
              <a:gdLst>
                <a:gd name="connsiteX0" fmla="*/ 22134 w 822234"/>
                <a:gd name="connsiteY0" fmla="*/ 800100 h 800100"/>
                <a:gd name="connsiteX1" fmla="*/ 3084 w 822234"/>
                <a:gd name="connsiteY1" fmla="*/ 571500 h 800100"/>
                <a:gd name="connsiteX2" fmla="*/ 79284 w 822234"/>
                <a:gd name="connsiteY2" fmla="*/ 285750 h 800100"/>
                <a:gd name="connsiteX3" fmla="*/ 279309 w 822234"/>
                <a:gd name="connsiteY3" fmla="*/ 123825 h 800100"/>
                <a:gd name="connsiteX4" fmla="*/ 574584 w 822234"/>
                <a:gd name="connsiteY4" fmla="*/ 114300 h 800100"/>
                <a:gd name="connsiteX5" fmla="*/ 746034 w 822234"/>
                <a:gd name="connsiteY5" fmla="*/ 76200 h 800100"/>
                <a:gd name="connsiteX6" fmla="*/ 822234 w 822234"/>
                <a:gd name="connsiteY6" fmla="*/ 0 h 800100"/>
                <a:gd name="connsiteX7" fmla="*/ 822234 w 822234"/>
                <a:gd name="connsiteY7" fmla="*/ 0 h 800100"/>
                <a:gd name="connsiteX0" fmla="*/ 22134 w 822234"/>
                <a:gd name="connsiteY0" fmla="*/ 800100 h 800100"/>
                <a:gd name="connsiteX1" fmla="*/ 3084 w 822234"/>
                <a:gd name="connsiteY1" fmla="*/ 571500 h 800100"/>
                <a:gd name="connsiteX2" fmla="*/ 79284 w 822234"/>
                <a:gd name="connsiteY2" fmla="*/ 285750 h 800100"/>
                <a:gd name="connsiteX3" fmla="*/ 574584 w 822234"/>
                <a:gd name="connsiteY3" fmla="*/ 114300 h 800100"/>
                <a:gd name="connsiteX4" fmla="*/ 746034 w 822234"/>
                <a:gd name="connsiteY4" fmla="*/ 76200 h 800100"/>
                <a:gd name="connsiteX5" fmla="*/ 822234 w 822234"/>
                <a:gd name="connsiteY5" fmla="*/ 0 h 800100"/>
                <a:gd name="connsiteX6" fmla="*/ 822234 w 822234"/>
                <a:gd name="connsiteY6" fmla="*/ 0 h 800100"/>
                <a:gd name="connsiteX0" fmla="*/ 24131 w 824231"/>
                <a:gd name="connsiteY0" fmla="*/ 800100 h 800100"/>
                <a:gd name="connsiteX1" fmla="*/ 5081 w 824231"/>
                <a:gd name="connsiteY1" fmla="*/ 571500 h 800100"/>
                <a:gd name="connsiteX2" fmla="*/ 81281 w 824231"/>
                <a:gd name="connsiteY2" fmla="*/ 285750 h 800100"/>
                <a:gd name="connsiteX3" fmla="*/ 748031 w 824231"/>
                <a:gd name="connsiteY3" fmla="*/ 76200 h 800100"/>
                <a:gd name="connsiteX4" fmla="*/ 824231 w 824231"/>
                <a:gd name="connsiteY4" fmla="*/ 0 h 800100"/>
                <a:gd name="connsiteX5" fmla="*/ 824231 w 824231"/>
                <a:gd name="connsiteY5" fmla="*/ 0 h 800100"/>
                <a:gd name="connsiteX0" fmla="*/ 24131 w 871998"/>
                <a:gd name="connsiteY0" fmla="*/ 800100 h 800100"/>
                <a:gd name="connsiteX1" fmla="*/ 5081 w 871998"/>
                <a:gd name="connsiteY1" fmla="*/ 571500 h 800100"/>
                <a:gd name="connsiteX2" fmla="*/ 81281 w 871998"/>
                <a:gd name="connsiteY2" fmla="*/ 285750 h 800100"/>
                <a:gd name="connsiteX3" fmla="*/ 748031 w 871998"/>
                <a:gd name="connsiteY3" fmla="*/ 76200 h 800100"/>
                <a:gd name="connsiteX4" fmla="*/ 824231 w 871998"/>
                <a:gd name="connsiteY4" fmla="*/ 0 h 800100"/>
                <a:gd name="connsiteX5" fmla="*/ 824231 w 871998"/>
                <a:gd name="connsiteY5" fmla="*/ 0 h 800100"/>
                <a:gd name="connsiteX0" fmla="*/ 24131 w 871998"/>
                <a:gd name="connsiteY0" fmla="*/ 800100 h 800100"/>
                <a:gd name="connsiteX1" fmla="*/ 5081 w 871998"/>
                <a:gd name="connsiteY1" fmla="*/ 571500 h 800100"/>
                <a:gd name="connsiteX2" fmla="*/ 81281 w 871998"/>
                <a:gd name="connsiteY2" fmla="*/ 285750 h 800100"/>
                <a:gd name="connsiteX3" fmla="*/ 748031 w 871998"/>
                <a:gd name="connsiteY3" fmla="*/ 76200 h 800100"/>
                <a:gd name="connsiteX4" fmla="*/ 824231 w 871998"/>
                <a:gd name="connsiteY4" fmla="*/ 0 h 800100"/>
                <a:gd name="connsiteX0" fmla="*/ 24131 w 824885"/>
                <a:gd name="connsiteY0" fmla="*/ 800100 h 800100"/>
                <a:gd name="connsiteX1" fmla="*/ 5081 w 824885"/>
                <a:gd name="connsiteY1" fmla="*/ 571500 h 800100"/>
                <a:gd name="connsiteX2" fmla="*/ 81281 w 824885"/>
                <a:gd name="connsiteY2" fmla="*/ 285750 h 800100"/>
                <a:gd name="connsiteX3" fmla="*/ 748031 w 824885"/>
                <a:gd name="connsiteY3" fmla="*/ 76200 h 800100"/>
                <a:gd name="connsiteX4" fmla="*/ 809944 w 824885"/>
                <a:gd name="connsiteY4" fmla="*/ 95250 h 800100"/>
                <a:gd name="connsiteX5" fmla="*/ 824231 w 824885"/>
                <a:gd name="connsiteY5" fmla="*/ 0 h 800100"/>
                <a:gd name="connsiteX0" fmla="*/ 27741 w 828495"/>
                <a:gd name="connsiteY0" fmla="*/ 800100 h 800100"/>
                <a:gd name="connsiteX1" fmla="*/ 8691 w 828495"/>
                <a:gd name="connsiteY1" fmla="*/ 571500 h 800100"/>
                <a:gd name="connsiteX2" fmla="*/ 84891 w 828495"/>
                <a:gd name="connsiteY2" fmla="*/ 285750 h 800100"/>
                <a:gd name="connsiteX3" fmla="*/ 813554 w 828495"/>
                <a:gd name="connsiteY3" fmla="*/ 95250 h 800100"/>
                <a:gd name="connsiteX4" fmla="*/ 827841 w 828495"/>
                <a:gd name="connsiteY4" fmla="*/ 0 h 800100"/>
                <a:gd name="connsiteX0" fmla="*/ 27741 w 828495"/>
                <a:gd name="connsiteY0" fmla="*/ 806881 h 806881"/>
                <a:gd name="connsiteX1" fmla="*/ 8691 w 828495"/>
                <a:gd name="connsiteY1" fmla="*/ 578281 h 806881"/>
                <a:gd name="connsiteX2" fmla="*/ 84891 w 828495"/>
                <a:gd name="connsiteY2" fmla="*/ 292531 h 806881"/>
                <a:gd name="connsiteX3" fmla="*/ 813554 w 828495"/>
                <a:gd name="connsiteY3" fmla="*/ 102031 h 806881"/>
                <a:gd name="connsiteX4" fmla="*/ 827841 w 828495"/>
                <a:gd name="connsiteY4" fmla="*/ 6781 h 806881"/>
                <a:gd name="connsiteX0" fmla="*/ 16662 w 817416"/>
                <a:gd name="connsiteY0" fmla="*/ 806881 h 806881"/>
                <a:gd name="connsiteX1" fmla="*/ 73812 w 817416"/>
                <a:gd name="connsiteY1" fmla="*/ 292531 h 806881"/>
                <a:gd name="connsiteX2" fmla="*/ 802475 w 817416"/>
                <a:gd name="connsiteY2" fmla="*/ 102031 h 806881"/>
                <a:gd name="connsiteX3" fmla="*/ 816762 w 817416"/>
                <a:gd name="connsiteY3" fmla="*/ 6781 h 806881"/>
                <a:gd name="connsiteX0" fmla="*/ 0 w 800754"/>
                <a:gd name="connsiteY0" fmla="*/ 800100 h 800100"/>
                <a:gd name="connsiteX1" fmla="*/ 785813 w 800754"/>
                <a:gd name="connsiteY1" fmla="*/ 95250 h 800100"/>
                <a:gd name="connsiteX2" fmla="*/ 800100 w 800754"/>
                <a:gd name="connsiteY2" fmla="*/ 0 h 800100"/>
                <a:gd name="connsiteX0" fmla="*/ 26305 w 827059"/>
                <a:gd name="connsiteY0" fmla="*/ 800100 h 800100"/>
                <a:gd name="connsiteX1" fmla="*/ 812118 w 827059"/>
                <a:gd name="connsiteY1" fmla="*/ 95250 h 800100"/>
                <a:gd name="connsiteX2" fmla="*/ 826405 w 827059"/>
                <a:gd name="connsiteY2" fmla="*/ 0 h 800100"/>
                <a:gd name="connsiteX0" fmla="*/ 15768 w 816522"/>
                <a:gd name="connsiteY0" fmla="*/ 807918 h 807918"/>
                <a:gd name="connsiteX1" fmla="*/ 801581 w 816522"/>
                <a:gd name="connsiteY1" fmla="*/ 103068 h 807918"/>
                <a:gd name="connsiteX2" fmla="*/ 815868 w 816522"/>
                <a:gd name="connsiteY2" fmla="*/ 7818 h 807918"/>
                <a:gd name="connsiteX0" fmla="*/ 14622 w 815376"/>
                <a:gd name="connsiteY0" fmla="*/ 881826 h 881826"/>
                <a:gd name="connsiteX1" fmla="*/ 800435 w 815376"/>
                <a:gd name="connsiteY1" fmla="*/ 176976 h 881826"/>
                <a:gd name="connsiteX2" fmla="*/ 814722 w 815376"/>
                <a:gd name="connsiteY2" fmla="*/ 81726 h 881826"/>
                <a:gd name="connsiteX0" fmla="*/ 14622 w 815376"/>
                <a:gd name="connsiteY0" fmla="*/ 872540 h 872540"/>
                <a:gd name="connsiteX1" fmla="*/ 800435 w 815376"/>
                <a:gd name="connsiteY1" fmla="*/ 167690 h 872540"/>
                <a:gd name="connsiteX2" fmla="*/ 814722 w 815376"/>
                <a:gd name="connsiteY2" fmla="*/ 72440 h 872540"/>
                <a:gd name="connsiteX0" fmla="*/ 14622 w 862426"/>
                <a:gd name="connsiteY0" fmla="*/ 872540 h 872540"/>
                <a:gd name="connsiteX1" fmla="*/ 800435 w 862426"/>
                <a:gd name="connsiteY1" fmla="*/ 167690 h 872540"/>
                <a:gd name="connsiteX2" fmla="*/ 862347 w 862426"/>
                <a:gd name="connsiteY2" fmla="*/ 120065 h 872540"/>
                <a:gd name="connsiteX0" fmla="*/ 14622 w 800435"/>
                <a:gd name="connsiteY0" fmla="*/ 872540 h 872540"/>
                <a:gd name="connsiteX1" fmla="*/ 800435 w 800435"/>
                <a:gd name="connsiteY1" fmla="*/ 167690 h 872540"/>
                <a:gd name="connsiteX0" fmla="*/ 15151 w 767626"/>
                <a:gd name="connsiteY0" fmla="*/ 850419 h 850419"/>
                <a:gd name="connsiteX1" fmla="*/ 767626 w 767626"/>
                <a:gd name="connsiteY1" fmla="*/ 188432 h 850419"/>
                <a:gd name="connsiteX0" fmla="*/ 4505 w 756980"/>
                <a:gd name="connsiteY0" fmla="*/ 784074 h 784074"/>
                <a:gd name="connsiteX1" fmla="*/ 756980 w 756980"/>
                <a:gd name="connsiteY1" fmla="*/ 122087 h 78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6980" h="784074">
                  <a:moveTo>
                    <a:pt x="4505" y="784074"/>
                  </a:moveTo>
                  <a:cubicBezTo>
                    <a:pt x="-65146" y="-377183"/>
                    <a:pt x="695067" y="83986"/>
                    <a:pt x="756980" y="12208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777D4EF-2D07-B9CC-2A03-F6D0DA179C44}"/>
                </a:ext>
              </a:extLst>
            </p:cNvPr>
            <p:cNvSpPr/>
            <p:nvPr/>
          </p:nvSpPr>
          <p:spPr>
            <a:xfrm rot="21237501">
              <a:off x="4979944" y="2369710"/>
              <a:ext cx="733425" cy="90487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9369E7-1EBB-420A-F5B4-6C32ADA2ACDD}"/>
                </a:ext>
              </a:extLst>
            </p:cNvPr>
            <p:cNvSpPr/>
            <p:nvPr/>
          </p:nvSpPr>
          <p:spPr>
            <a:xfrm>
              <a:off x="5086350" y="2486026"/>
              <a:ext cx="285750" cy="4191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22709D70-4589-4786-111E-F4F843086F57}"/>
                </a:ext>
              </a:extLst>
            </p:cNvPr>
            <p:cNvSpPr/>
            <p:nvPr/>
          </p:nvSpPr>
          <p:spPr>
            <a:xfrm rot="21441304">
              <a:off x="5375412" y="2919758"/>
              <a:ext cx="179006" cy="147679"/>
            </a:xfrm>
            <a:custGeom>
              <a:avLst/>
              <a:gdLst>
                <a:gd name="connsiteX0" fmla="*/ 0 w 285750"/>
                <a:gd name="connsiteY0" fmla="*/ 209550 h 419100"/>
                <a:gd name="connsiteX1" fmla="*/ 142875 w 285750"/>
                <a:gd name="connsiteY1" fmla="*/ 0 h 419100"/>
                <a:gd name="connsiteX2" fmla="*/ 285750 w 285750"/>
                <a:gd name="connsiteY2" fmla="*/ 209550 h 419100"/>
                <a:gd name="connsiteX3" fmla="*/ 142875 w 285750"/>
                <a:gd name="connsiteY3" fmla="*/ 419100 h 419100"/>
                <a:gd name="connsiteX4" fmla="*/ 0 w 285750"/>
                <a:gd name="connsiteY4" fmla="*/ 209550 h 419100"/>
                <a:gd name="connsiteX0" fmla="*/ 0 w 285750"/>
                <a:gd name="connsiteY0" fmla="*/ 209550 h 235743"/>
                <a:gd name="connsiteX1" fmla="*/ 142875 w 285750"/>
                <a:gd name="connsiteY1" fmla="*/ 0 h 235743"/>
                <a:gd name="connsiteX2" fmla="*/ 285750 w 285750"/>
                <a:gd name="connsiteY2" fmla="*/ 209550 h 235743"/>
                <a:gd name="connsiteX3" fmla="*/ 0 w 285750"/>
                <a:gd name="connsiteY3" fmla="*/ 209550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0" h="235743">
                  <a:moveTo>
                    <a:pt x="0" y="209550"/>
                  </a:moveTo>
                  <a:cubicBezTo>
                    <a:pt x="0" y="93819"/>
                    <a:pt x="63967" y="0"/>
                    <a:pt x="142875" y="0"/>
                  </a:cubicBezTo>
                  <a:cubicBezTo>
                    <a:pt x="221783" y="0"/>
                    <a:pt x="285750" y="93819"/>
                    <a:pt x="285750" y="209550"/>
                  </a:cubicBezTo>
                  <a:cubicBezTo>
                    <a:pt x="261938" y="244475"/>
                    <a:pt x="23812" y="244475"/>
                    <a:pt x="0" y="20955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8">
              <a:extLst>
                <a:ext uri="{FF2B5EF4-FFF2-40B4-BE49-F238E27FC236}">
                  <a16:creationId xmlns:a16="http://schemas.microsoft.com/office/drawing/2014/main" id="{BDED3DCC-69F7-DA2B-FFEE-AC4E27EB772C}"/>
                </a:ext>
              </a:extLst>
            </p:cNvPr>
            <p:cNvSpPr/>
            <p:nvPr/>
          </p:nvSpPr>
          <p:spPr>
            <a:xfrm rot="13578583">
              <a:off x="3555450" y="3136267"/>
              <a:ext cx="1228989" cy="733042"/>
            </a:xfrm>
            <a:custGeom>
              <a:avLst/>
              <a:gdLst>
                <a:gd name="connsiteX0" fmla="*/ 0 w 285750"/>
                <a:gd name="connsiteY0" fmla="*/ 209550 h 419100"/>
                <a:gd name="connsiteX1" fmla="*/ 142875 w 285750"/>
                <a:gd name="connsiteY1" fmla="*/ 0 h 419100"/>
                <a:gd name="connsiteX2" fmla="*/ 285750 w 285750"/>
                <a:gd name="connsiteY2" fmla="*/ 209550 h 419100"/>
                <a:gd name="connsiteX3" fmla="*/ 142875 w 285750"/>
                <a:gd name="connsiteY3" fmla="*/ 419100 h 419100"/>
                <a:gd name="connsiteX4" fmla="*/ 0 w 285750"/>
                <a:gd name="connsiteY4" fmla="*/ 209550 h 419100"/>
                <a:gd name="connsiteX0" fmla="*/ 0 w 285750"/>
                <a:gd name="connsiteY0" fmla="*/ 209550 h 235743"/>
                <a:gd name="connsiteX1" fmla="*/ 142875 w 285750"/>
                <a:gd name="connsiteY1" fmla="*/ 0 h 235743"/>
                <a:gd name="connsiteX2" fmla="*/ 285750 w 285750"/>
                <a:gd name="connsiteY2" fmla="*/ 209550 h 235743"/>
                <a:gd name="connsiteX3" fmla="*/ 0 w 285750"/>
                <a:gd name="connsiteY3" fmla="*/ 209550 h 235743"/>
                <a:gd name="connsiteX0" fmla="*/ 0 w 314939"/>
                <a:gd name="connsiteY0" fmla="*/ 218662 h 240747"/>
                <a:gd name="connsiteX1" fmla="*/ 172064 w 314939"/>
                <a:gd name="connsiteY1" fmla="*/ 17 h 240747"/>
                <a:gd name="connsiteX2" fmla="*/ 314939 w 314939"/>
                <a:gd name="connsiteY2" fmla="*/ 209567 h 240747"/>
                <a:gd name="connsiteX3" fmla="*/ 0 w 314939"/>
                <a:gd name="connsiteY3" fmla="*/ 218662 h 240747"/>
                <a:gd name="connsiteX0" fmla="*/ 15660 w 330599"/>
                <a:gd name="connsiteY0" fmla="*/ 218662 h 259673"/>
                <a:gd name="connsiteX1" fmla="*/ 187724 w 330599"/>
                <a:gd name="connsiteY1" fmla="*/ 17 h 259673"/>
                <a:gd name="connsiteX2" fmla="*/ 330599 w 330599"/>
                <a:gd name="connsiteY2" fmla="*/ 209567 h 259673"/>
                <a:gd name="connsiteX3" fmla="*/ 15660 w 330599"/>
                <a:gd name="connsiteY3" fmla="*/ 218662 h 259673"/>
                <a:gd name="connsiteX0" fmla="*/ 30772 w 345711"/>
                <a:gd name="connsiteY0" fmla="*/ 219018 h 230820"/>
                <a:gd name="connsiteX1" fmla="*/ 31405 w 345711"/>
                <a:gd name="connsiteY1" fmla="*/ 160253 h 230820"/>
                <a:gd name="connsiteX2" fmla="*/ 202836 w 345711"/>
                <a:gd name="connsiteY2" fmla="*/ 373 h 230820"/>
                <a:gd name="connsiteX3" fmla="*/ 345711 w 345711"/>
                <a:gd name="connsiteY3" fmla="*/ 209923 h 230820"/>
                <a:gd name="connsiteX4" fmla="*/ 30772 w 345711"/>
                <a:gd name="connsiteY4" fmla="*/ 219018 h 230820"/>
                <a:gd name="connsiteX0" fmla="*/ 316960 w 316960"/>
                <a:gd name="connsiteY0" fmla="*/ 209920 h 218422"/>
                <a:gd name="connsiteX1" fmla="*/ 2654 w 316960"/>
                <a:gd name="connsiteY1" fmla="*/ 160250 h 218422"/>
                <a:gd name="connsiteX2" fmla="*/ 174085 w 316960"/>
                <a:gd name="connsiteY2" fmla="*/ 370 h 218422"/>
                <a:gd name="connsiteX3" fmla="*/ 316960 w 316960"/>
                <a:gd name="connsiteY3" fmla="*/ 209920 h 218422"/>
                <a:gd name="connsiteX0" fmla="*/ 321245 w 321245"/>
                <a:gd name="connsiteY0" fmla="*/ 209561 h 236800"/>
                <a:gd name="connsiteX1" fmla="*/ 2595 w 321245"/>
                <a:gd name="connsiteY1" fmla="*/ 216435 h 236800"/>
                <a:gd name="connsiteX2" fmla="*/ 178370 w 321245"/>
                <a:gd name="connsiteY2" fmla="*/ 11 h 236800"/>
                <a:gd name="connsiteX3" fmla="*/ 321245 w 321245"/>
                <a:gd name="connsiteY3" fmla="*/ 209561 h 236800"/>
                <a:gd name="connsiteX0" fmla="*/ 321170 w 321170"/>
                <a:gd name="connsiteY0" fmla="*/ 223161 h 250400"/>
                <a:gd name="connsiteX1" fmla="*/ 2520 w 321170"/>
                <a:gd name="connsiteY1" fmla="*/ 230035 h 250400"/>
                <a:gd name="connsiteX2" fmla="*/ 183270 w 321170"/>
                <a:gd name="connsiteY2" fmla="*/ 8 h 250400"/>
                <a:gd name="connsiteX3" fmla="*/ 321170 w 321170"/>
                <a:gd name="connsiteY3" fmla="*/ 223161 h 250400"/>
                <a:gd name="connsiteX0" fmla="*/ 321170 w 336045"/>
                <a:gd name="connsiteY0" fmla="*/ 223162 h 289421"/>
                <a:gd name="connsiteX1" fmla="*/ 2520 w 336045"/>
                <a:gd name="connsiteY1" fmla="*/ 230036 h 289421"/>
                <a:gd name="connsiteX2" fmla="*/ 183270 w 336045"/>
                <a:gd name="connsiteY2" fmla="*/ 9 h 289421"/>
                <a:gd name="connsiteX3" fmla="*/ 321170 w 336045"/>
                <a:gd name="connsiteY3" fmla="*/ 223162 h 289421"/>
                <a:gd name="connsiteX0" fmla="*/ 320350 w 340832"/>
                <a:gd name="connsiteY0" fmla="*/ 223162 h 249445"/>
                <a:gd name="connsiteX1" fmla="*/ 307035 w 340832"/>
                <a:gd name="connsiteY1" fmla="*/ 232595 h 249445"/>
                <a:gd name="connsiteX2" fmla="*/ 1700 w 340832"/>
                <a:gd name="connsiteY2" fmla="*/ 230036 h 249445"/>
                <a:gd name="connsiteX3" fmla="*/ 182450 w 340832"/>
                <a:gd name="connsiteY3" fmla="*/ 9 h 249445"/>
                <a:gd name="connsiteX4" fmla="*/ 320350 w 340832"/>
                <a:gd name="connsiteY4" fmla="*/ 223162 h 249445"/>
                <a:gd name="connsiteX0" fmla="*/ 182428 w 312397"/>
                <a:gd name="connsiteY0" fmla="*/ 1 h 261254"/>
                <a:gd name="connsiteX1" fmla="*/ 307013 w 312397"/>
                <a:gd name="connsiteY1" fmla="*/ 232587 h 261254"/>
                <a:gd name="connsiteX2" fmla="*/ 1678 w 312397"/>
                <a:gd name="connsiteY2" fmla="*/ 230028 h 261254"/>
                <a:gd name="connsiteX3" fmla="*/ 182428 w 312397"/>
                <a:gd name="connsiteY3" fmla="*/ 1 h 261254"/>
                <a:gd name="connsiteX0" fmla="*/ 182428 w 312397"/>
                <a:gd name="connsiteY0" fmla="*/ 1 h 292025"/>
                <a:gd name="connsiteX1" fmla="*/ 307013 w 312397"/>
                <a:gd name="connsiteY1" fmla="*/ 232587 h 292025"/>
                <a:gd name="connsiteX2" fmla="*/ 1678 w 312397"/>
                <a:gd name="connsiteY2" fmla="*/ 230028 h 292025"/>
                <a:gd name="connsiteX3" fmla="*/ 182428 w 312397"/>
                <a:gd name="connsiteY3" fmla="*/ 1 h 292025"/>
                <a:gd name="connsiteX0" fmla="*/ 182428 w 314655"/>
                <a:gd name="connsiteY0" fmla="*/ 150 h 292174"/>
                <a:gd name="connsiteX1" fmla="*/ 307013 w 314655"/>
                <a:gd name="connsiteY1" fmla="*/ 232736 h 292174"/>
                <a:gd name="connsiteX2" fmla="*/ 1678 w 314655"/>
                <a:gd name="connsiteY2" fmla="*/ 230177 h 292174"/>
                <a:gd name="connsiteX3" fmla="*/ 182428 w 314655"/>
                <a:gd name="connsiteY3" fmla="*/ 150 h 29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55" h="292174">
                  <a:moveTo>
                    <a:pt x="182428" y="150"/>
                  </a:moveTo>
                  <a:cubicBezTo>
                    <a:pt x="274613" y="-6265"/>
                    <a:pt x="337138" y="194398"/>
                    <a:pt x="307013" y="232736"/>
                  </a:cubicBezTo>
                  <a:cubicBezTo>
                    <a:pt x="245197" y="344703"/>
                    <a:pt x="20758" y="271686"/>
                    <a:pt x="1678" y="230177"/>
                  </a:cubicBezTo>
                  <a:cubicBezTo>
                    <a:pt x="-17402" y="188668"/>
                    <a:pt x="131539" y="-276"/>
                    <a:pt x="182428" y="15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E1400F4-D4EF-B178-EC1C-8705115AF532}"/>
                </a:ext>
              </a:extLst>
            </p:cNvPr>
            <p:cNvGrpSpPr/>
            <p:nvPr/>
          </p:nvGrpSpPr>
          <p:grpSpPr>
            <a:xfrm>
              <a:off x="5242559" y="3855720"/>
              <a:ext cx="1211581" cy="2693599"/>
              <a:chOff x="5242559" y="3855720"/>
              <a:chExt cx="1211581" cy="2693599"/>
            </a:xfrm>
          </p:grpSpPr>
          <p:sp>
            <p:nvSpPr>
              <p:cNvPr id="68" name="Rectangle 14">
                <a:extLst>
                  <a:ext uri="{FF2B5EF4-FFF2-40B4-BE49-F238E27FC236}">
                    <a16:creationId xmlns:a16="http://schemas.microsoft.com/office/drawing/2014/main" id="{5CE11F1A-C5D1-5851-8365-2F8D3AAC276A}"/>
                  </a:ext>
                </a:extLst>
              </p:cNvPr>
              <p:cNvSpPr/>
              <p:nvPr/>
            </p:nvSpPr>
            <p:spPr>
              <a:xfrm>
                <a:off x="5242559" y="3855720"/>
                <a:ext cx="1211581" cy="2693599"/>
              </a:xfrm>
              <a:custGeom>
                <a:avLst/>
                <a:gdLst>
                  <a:gd name="connsiteX0" fmla="*/ 0 w 914401"/>
                  <a:gd name="connsiteY0" fmla="*/ 0 h 889775"/>
                  <a:gd name="connsiteX1" fmla="*/ 914401 w 914401"/>
                  <a:gd name="connsiteY1" fmla="*/ 0 h 889775"/>
                  <a:gd name="connsiteX2" fmla="*/ 914401 w 914401"/>
                  <a:gd name="connsiteY2" fmla="*/ 889775 h 889775"/>
                  <a:gd name="connsiteX3" fmla="*/ 0 w 914401"/>
                  <a:gd name="connsiteY3" fmla="*/ 889775 h 889775"/>
                  <a:gd name="connsiteX4" fmla="*/ 0 w 914401"/>
                  <a:gd name="connsiteY4" fmla="*/ 0 h 8897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914401 w 914401"/>
                  <a:gd name="connsiteY2" fmla="*/ 889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850901 w 914401"/>
                  <a:gd name="connsiteY2" fmla="*/ 2413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62095"/>
                  <a:gd name="connsiteX1" fmla="*/ 914401 w 914401"/>
                  <a:gd name="connsiteY1" fmla="*/ 0 h 2462095"/>
                  <a:gd name="connsiteX2" fmla="*/ 850901 w 914401"/>
                  <a:gd name="connsiteY2" fmla="*/ 2413775 h 2462095"/>
                  <a:gd name="connsiteX3" fmla="*/ 88900 w 914401"/>
                  <a:gd name="connsiteY3" fmla="*/ 2451875 h 2462095"/>
                  <a:gd name="connsiteX4" fmla="*/ 0 w 914401"/>
                  <a:gd name="connsiteY4" fmla="*/ 0 h 2462095"/>
                  <a:gd name="connsiteX0" fmla="*/ 0 w 914401"/>
                  <a:gd name="connsiteY0" fmla="*/ 0 h 2486199"/>
                  <a:gd name="connsiteX1" fmla="*/ 914401 w 914401"/>
                  <a:gd name="connsiteY1" fmla="*/ 0 h 2486199"/>
                  <a:gd name="connsiteX2" fmla="*/ 850901 w 914401"/>
                  <a:gd name="connsiteY2" fmla="*/ 2413775 h 2486199"/>
                  <a:gd name="connsiteX3" fmla="*/ 88900 w 914401"/>
                  <a:gd name="connsiteY3" fmla="*/ 2451875 h 2486199"/>
                  <a:gd name="connsiteX4" fmla="*/ 0 w 914401"/>
                  <a:gd name="connsiteY4" fmla="*/ 0 h 2486199"/>
                  <a:gd name="connsiteX0" fmla="*/ 0 w 914401"/>
                  <a:gd name="connsiteY0" fmla="*/ 0 h 2458239"/>
                  <a:gd name="connsiteX1" fmla="*/ 914401 w 914401"/>
                  <a:gd name="connsiteY1" fmla="*/ 0 h 2458239"/>
                  <a:gd name="connsiteX2" fmla="*/ 850901 w 914401"/>
                  <a:gd name="connsiteY2" fmla="*/ 2413775 h 2458239"/>
                  <a:gd name="connsiteX3" fmla="*/ 25400 w 914401"/>
                  <a:gd name="connsiteY3" fmla="*/ 2388375 h 2458239"/>
                  <a:gd name="connsiteX4" fmla="*/ 0 w 914401"/>
                  <a:gd name="connsiteY4" fmla="*/ 0 h 2458239"/>
                  <a:gd name="connsiteX0" fmla="*/ 0 w 914401"/>
                  <a:gd name="connsiteY0" fmla="*/ 0 h 2472619"/>
                  <a:gd name="connsiteX1" fmla="*/ 914401 w 914401"/>
                  <a:gd name="connsiteY1" fmla="*/ 0 h 2472619"/>
                  <a:gd name="connsiteX2" fmla="*/ 850901 w 914401"/>
                  <a:gd name="connsiteY2" fmla="*/ 2413775 h 2472619"/>
                  <a:gd name="connsiteX3" fmla="*/ 25400 w 914401"/>
                  <a:gd name="connsiteY3" fmla="*/ 2426475 h 2472619"/>
                  <a:gd name="connsiteX4" fmla="*/ 0 w 914401"/>
                  <a:gd name="connsiteY4" fmla="*/ 0 h 2472619"/>
                  <a:gd name="connsiteX0" fmla="*/ 0 w 1112521"/>
                  <a:gd name="connsiteY0" fmla="*/ 7620 h 2472619"/>
                  <a:gd name="connsiteX1" fmla="*/ 1112521 w 1112521"/>
                  <a:gd name="connsiteY1" fmla="*/ 0 h 2472619"/>
                  <a:gd name="connsiteX2" fmla="*/ 1049021 w 1112521"/>
                  <a:gd name="connsiteY2" fmla="*/ 2413775 h 2472619"/>
                  <a:gd name="connsiteX3" fmla="*/ 223520 w 1112521"/>
                  <a:gd name="connsiteY3" fmla="*/ 2426475 h 2472619"/>
                  <a:gd name="connsiteX4" fmla="*/ 0 w 1112521"/>
                  <a:gd name="connsiteY4" fmla="*/ 7620 h 247261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581" h="2693599">
                    <a:moveTo>
                      <a:pt x="0" y="0"/>
                    </a:moveTo>
                    <a:lnTo>
                      <a:pt x="1211581" y="167640"/>
                    </a:lnTo>
                    <a:cubicBezTo>
                      <a:pt x="712894" y="2559732"/>
                      <a:pt x="1044788" y="1812383"/>
                      <a:pt x="980441" y="2634755"/>
                    </a:cubicBezTo>
                    <a:cubicBezTo>
                      <a:pt x="675641" y="2723655"/>
                      <a:pt x="383540" y="2698255"/>
                      <a:pt x="154940" y="2647455"/>
                    </a:cubicBezTo>
                    <a:cubicBezTo>
                      <a:pt x="131233" y="1764970"/>
                      <a:pt x="610447" y="2665565"/>
                      <a:pt x="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3F2C51-D77B-B27D-A602-093F42F36CEE}"/>
                  </a:ext>
                </a:extLst>
              </p:cNvPr>
              <p:cNvSpPr/>
              <p:nvPr/>
            </p:nvSpPr>
            <p:spPr>
              <a:xfrm>
                <a:off x="5395910" y="6247891"/>
                <a:ext cx="834304" cy="298093"/>
              </a:xfrm>
              <a:custGeom>
                <a:avLst/>
                <a:gdLst>
                  <a:gd name="connsiteX0" fmla="*/ 11730 w 834304"/>
                  <a:gd name="connsiteY0" fmla="*/ 0 h 298093"/>
                  <a:gd name="connsiteX1" fmla="*/ 834304 w 834304"/>
                  <a:gd name="connsiteY1" fmla="*/ 0 h 298093"/>
                  <a:gd name="connsiteX2" fmla="*/ 834083 w 834304"/>
                  <a:gd name="connsiteY2" fmla="*/ 102300 h 298093"/>
                  <a:gd name="connsiteX3" fmla="*/ 826362 w 834304"/>
                  <a:gd name="connsiteY3" fmla="*/ 239249 h 298093"/>
                  <a:gd name="connsiteX4" fmla="*/ 861 w 834304"/>
                  <a:gd name="connsiteY4" fmla="*/ 251949 h 298093"/>
                  <a:gd name="connsiteX5" fmla="*/ 6142 w 834304"/>
                  <a:gd name="connsiteY5" fmla="*/ 46357 h 298093"/>
                  <a:gd name="connsiteX6" fmla="*/ 11730 w 834304"/>
                  <a:gd name="connsiteY6" fmla="*/ 0 h 298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4304" h="298093">
                    <a:moveTo>
                      <a:pt x="11730" y="0"/>
                    </a:moveTo>
                    <a:lnTo>
                      <a:pt x="834304" y="0"/>
                    </a:lnTo>
                    <a:lnTo>
                      <a:pt x="834083" y="102300"/>
                    </a:lnTo>
                    <a:cubicBezTo>
                      <a:pt x="832858" y="142584"/>
                      <a:pt x="830384" y="187851"/>
                      <a:pt x="826362" y="239249"/>
                    </a:cubicBezTo>
                    <a:cubicBezTo>
                      <a:pt x="521562" y="328149"/>
                      <a:pt x="229461" y="302749"/>
                      <a:pt x="861" y="251949"/>
                    </a:cubicBezTo>
                    <a:cubicBezTo>
                      <a:pt x="-1361" y="169216"/>
                      <a:pt x="836" y="102155"/>
                      <a:pt x="6142" y="46357"/>
                    </a:cubicBezTo>
                    <a:lnTo>
                      <a:pt x="1173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35CD9EFA-A28F-EF5F-4BA4-70194C62F616}"/>
                </a:ext>
              </a:extLst>
            </p:cNvPr>
            <p:cNvSpPr/>
            <p:nvPr/>
          </p:nvSpPr>
          <p:spPr>
            <a:xfrm rot="1874019">
              <a:off x="3494358" y="1280790"/>
              <a:ext cx="1000153" cy="496832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53" h="496832">
                  <a:moveTo>
                    <a:pt x="10160" y="0"/>
                  </a:moveTo>
                  <a:lnTo>
                    <a:pt x="1000153" y="74052"/>
                  </a:lnTo>
                  <a:lnTo>
                    <a:pt x="1000153" y="416195"/>
                  </a:lnTo>
                  <a:lnTo>
                    <a:pt x="0" y="496832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0">
              <a:extLst>
                <a:ext uri="{FF2B5EF4-FFF2-40B4-BE49-F238E27FC236}">
                  <a16:creationId xmlns:a16="http://schemas.microsoft.com/office/drawing/2014/main" id="{65B80DF9-B757-0D56-5C44-AD8640719A98}"/>
                </a:ext>
              </a:extLst>
            </p:cNvPr>
            <p:cNvSpPr/>
            <p:nvPr/>
          </p:nvSpPr>
          <p:spPr>
            <a:xfrm rot="2900896">
              <a:off x="3823506" y="812049"/>
              <a:ext cx="1000153" cy="496832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53" h="496832">
                  <a:moveTo>
                    <a:pt x="10160" y="0"/>
                  </a:moveTo>
                  <a:lnTo>
                    <a:pt x="1000153" y="74052"/>
                  </a:lnTo>
                  <a:lnTo>
                    <a:pt x="1000153" y="416195"/>
                  </a:lnTo>
                  <a:lnTo>
                    <a:pt x="0" y="496832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30">
              <a:extLst>
                <a:ext uri="{FF2B5EF4-FFF2-40B4-BE49-F238E27FC236}">
                  <a16:creationId xmlns:a16="http://schemas.microsoft.com/office/drawing/2014/main" id="{4D395155-EE87-1033-BC18-183E2165C1AF}"/>
                </a:ext>
              </a:extLst>
            </p:cNvPr>
            <p:cNvSpPr/>
            <p:nvPr/>
          </p:nvSpPr>
          <p:spPr>
            <a:xfrm rot="3697295">
              <a:off x="4464296" y="407526"/>
              <a:ext cx="817731" cy="6253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194" h="495108">
                  <a:moveTo>
                    <a:pt x="329923" y="0"/>
                  </a:moveTo>
                  <a:lnTo>
                    <a:pt x="1216194" y="112797"/>
                  </a:lnTo>
                  <a:lnTo>
                    <a:pt x="1196903" y="495108"/>
                  </a:lnTo>
                  <a:lnTo>
                    <a:pt x="0" y="473446"/>
                  </a:lnTo>
                  <a:lnTo>
                    <a:pt x="3299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30">
              <a:extLst>
                <a:ext uri="{FF2B5EF4-FFF2-40B4-BE49-F238E27FC236}">
                  <a16:creationId xmlns:a16="http://schemas.microsoft.com/office/drawing/2014/main" id="{29161A1F-8320-5435-E044-4A2DBB2E9ABA}"/>
                </a:ext>
              </a:extLst>
            </p:cNvPr>
            <p:cNvSpPr/>
            <p:nvPr/>
          </p:nvSpPr>
          <p:spPr>
            <a:xfrm rot="5400000">
              <a:off x="5138816" y="319070"/>
              <a:ext cx="817731" cy="6253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194" h="495108">
                  <a:moveTo>
                    <a:pt x="329923" y="0"/>
                  </a:moveTo>
                  <a:lnTo>
                    <a:pt x="1216194" y="112797"/>
                  </a:lnTo>
                  <a:lnTo>
                    <a:pt x="1196903" y="495108"/>
                  </a:lnTo>
                  <a:lnTo>
                    <a:pt x="0" y="473446"/>
                  </a:lnTo>
                  <a:lnTo>
                    <a:pt x="3299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9B62E245-8BE4-7944-ADD9-B5F1B71A7389}"/>
                </a:ext>
              </a:extLst>
            </p:cNvPr>
            <p:cNvSpPr/>
            <p:nvPr/>
          </p:nvSpPr>
          <p:spPr>
            <a:xfrm rot="6450144">
              <a:off x="5780299" y="452601"/>
              <a:ext cx="817731" cy="625318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226201 w 1216194"/>
                <a:gd name="connsiteY0" fmla="*/ 0 h 434701"/>
                <a:gd name="connsiteX1" fmla="*/ 1216194 w 1216194"/>
                <a:gd name="connsiteY1" fmla="*/ 74052 h 434701"/>
                <a:gd name="connsiteX2" fmla="*/ 1216194 w 1216194"/>
                <a:gd name="connsiteY2" fmla="*/ 416195 h 434701"/>
                <a:gd name="connsiteX3" fmla="*/ 0 w 1216194"/>
                <a:gd name="connsiteY3" fmla="*/ 434701 h 434701"/>
                <a:gd name="connsiteX4" fmla="*/ 226201 w 1216194"/>
                <a:gd name="connsiteY4" fmla="*/ 0 h 434701"/>
                <a:gd name="connsiteX0" fmla="*/ 329923 w 1216194"/>
                <a:gd name="connsiteY0" fmla="*/ 0 h 473446"/>
                <a:gd name="connsiteX1" fmla="*/ 1216194 w 1216194"/>
                <a:gd name="connsiteY1" fmla="*/ 112797 h 473446"/>
                <a:gd name="connsiteX2" fmla="*/ 1216194 w 1216194"/>
                <a:gd name="connsiteY2" fmla="*/ 454940 h 473446"/>
                <a:gd name="connsiteX3" fmla="*/ 0 w 1216194"/>
                <a:gd name="connsiteY3" fmla="*/ 473446 h 473446"/>
                <a:gd name="connsiteX4" fmla="*/ 329923 w 1216194"/>
                <a:gd name="connsiteY4" fmla="*/ 0 h 473446"/>
                <a:gd name="connsiteX0" fmla="*/ 329923 w 1216194"/>
                <a:gd name="connsiteY0" fmla="*/ 0 h 495108"/>
                <a:gd name="connsiteX1" fmla="*/ 1216194 w 1216194"/>
                <a:gd name="connsiteY1" fmla="*/ 112797 h 495108"/>
                <a:gd name="connsiteX2" fmla="*/ 1196903 w 1216194"/>
                <a:gd name="connsiteY2" fmla="*/ 495108 h 495108"/>
                <a:gd name="connsiteX3" fmla="*/ 0 w 1216194"/>
                <a:gd name="connsiteY3" fmla="*/ 473446 h 495108"/>
                <a:gd name="connsiteX4" fmla="*/ 329923 w 1216194"/>
                <a:gd name="connsiteY4" fmla="*/ 0 h 49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6194" h="495108">
                  <a:moveTo>
                    <a:pt x="329923" y="0"/>
                  </a:moveTo>
                  <a:lnTo>
                    <a:pt x="1216194" y="112797"/>
                  </a:lnTo>
                  <a:lnTo>
                    <a:pt x="1196903" y="495108"/>
                  </a:lnTo>
                  <a:lnTo>
                    <a:pt x="0" y="473446"/>
                  </a:lnTo>
                  <a:lnTo>
                    <a:pt x="3299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D574C054-AF26-069B-87F2-7CB1F2858EAB}"/>
                </a:ext>
              </a:extLst>
            </p:cNvPr>
            <p:cNvSpPr/>
            <p:nvPr/>
          </p:nvSpPr>
          <p:spPr>
            <a:xfrm rot="553824">
              <a:off x="3634707" y="1897034"/>
              <a:ext cx="708760" cy="265405"/>
            </a:xfrm>
            <a:custGeom>
              <a:avLst/>
              <a:gdLst>
                <a:gd name="connsiteX0" fmla="*/ 0 w 989643"/>
                <a:gd name="connsiteY0" fmla="*/ 0 h 342143"/>
                <a:gd name="connsiteX1" fmla="*/ 989643 w 989643"/>
                <a:gd name="connsiteY1" fmla="*/ 0 h 342143"/>
                <a:gd name="connsiteX2" fmla="*/ 989643 w 989643"/>
                <a:gd name="connsiteY2" fmla="*/ 342143 h 342143"/>
                <a:gd name="connsiteX3" fmla="*/ 0 w 989643"/>
                <a:gd name="connsiteY3" fmla="*/ 342143 h 342143"/>
                <a:gd name="connsiteX4" fmla="*/ 0 w 989643"/>
                <a:gd name="connsiteY4" fmla="*/ 0 h 342143"/>
                <a:gd name="connsiteX0" fmla="*/ 10510 w 1000153"/>
                <a:gd name="connsiteY0" fmla="*/ 0 h 422780"/>
                <a:gd name="connsiteX1" fmla="*/ 1000153 w 1000153"/>
                <a:gd name="connsiteY1" fmla="*/ 0 h 422780"/>
                <a:gd name="connsiteX2" fmla="*/ 1000153 w 1000153"/>
                <a:gd name="connsiteY2" fmla="*/ 342143 h 422780"/>
                <a:gd name="connsiteX3" fmla="*/ 0 w 1000153"/>
                <a:gd name="connsiteY3" fmla="*/ 422780 h 422780"/>
                <a:gd name="connsiteX4" fmla="*/ 10510 w 1000153"/>
                <a:gd name="connsiteY4" fmla="*/ 0 h 422780"/>
                <a:gd name="connsiteX0" fmla="*/ 10160 w 1000153"/>
                <a:gd name="connsiteY0" fmla="*/ 0 h 496832"/>
                <a:gd name="connsiteX1" fmla="*/ 1000153 w 1000153"/>
                <a:gd name="connsiteY1" fmla="*/ 74052 h 496832"/>
                <a:gd name="connsiteX2" fmla="*/ 1000153 w 1000153"/>
                <a:gd name="connsiteY2" fmla="*/ 416195 h 496832"/>
                <a:gd name="connsiteX3" fmla="*/ 0 w 1000153"/>
                <a:gd name="connsiteY3" fmla="*/ 496832 h 496832"/>
                <a:gd name="connsiteX4" fmla="*/ 10160 w 1000153"/>
                <a:gd name="connsiteY4" fmla="*/ 0 h 496832"/>
                <a:gd name="connsiteX0" fmla="*/ 10160 w 1000153"/>
                <a:gd name="connsiteY0" fmla="*/ 0 h 564628"/>
                <a:gd name="connsiteX1" fmla="*/ 1000153 w 1000153"/>
                <a:gd name="connsiteY1" fmla="*/ 74052 h 564628"/>
                <a:gd name="connsiteX2" fmla="*/ 1000153 w 1000153"/>
                <a:gd name="connsiteY2" fmla="*/ 416195 h 564628"/>
                <a:gd name="connsiteX3" fmla="*/ 0 w 1000153"/>
                <a:gd name="connsiteY3" fmla="*/ 496832 h 564628"/>
                <a:gd name="connsiteX4" fmla="*/ 10160 w 1000153"/>
                <a:gd name="connsiteY4" fmla="*/ 0 h 564628"/>
                <a:gd name="connsiteX0" fmla="*/ 10160 w 1000153"/>
                <a:gd name="connsiteY0" fmla="*/ 0 h 594015"/>
                <a:gd name="connsiteX1" fmla="*/ 1000153 w 1000153"/>
                <a:gd name="connsiteY1" fmla="*/ 74052 h 594015"/>
                <a:gd name="connsiteX2" fmla="*/ 1000153 w 1000153"/>
                <a:gd name="connsiteY2" fmla="*/ 416195 h 594015"/>
                <a:gd name="connsiteX3" fmla="*/ 0 w 1000153"/>
                <a:gd name="connsiteY3" fmla="*/ 496832 h 594015"/>
                <a:gd name="connsiteX4" fmla="*/ 10160 w 1000153"/>
                <a:gd name="connsiteY4" fmla="*/ 0 h 59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53" h="594015">
                  <a:moveTo>
                    <a:pt x="10160" y="0"/>
                  </a:moveTo>
                  <a:lnTo>
                    <a:pt x="1000153" y="74052"/>
                  </a:lnTo>
                  <a:lnTo>
                    <a:pt x="1000153" y="416195"/>
                  </a:lnTo>
                  <a:cubicBezTo>
                    <a:pt x="669954" y="580480"/>
                    <a:pt x="332855" y="677431"/>
                    <a:pt x="0" y="496832"/>
                  </a:cubicBezTo>
                  <a:lnTo>
                    <a:pt x="1016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7627C58-4B30-332A-E872-3A68E8FC1A33}"/>
                </a:ext>
              </a:extLst>
            </p:cNvPr>
            <p:cNvGrpSpPr/>
            <p:nvPr/>
          </p:nvGrpSpPr>
          <p:grpSpPr>
            <a:xfrm>
              <a:off x="6900125" y="4738285"/>
              <a:ext cx="935191" cy="1684809"/>
              <a:chOff x="6900125" y="4738285"/>
              <a:chExt cx="935191" cy="1684809"/>
            </a:xfrm>
          </p:grpSpPr>
          <p:sp>
            <p:nvSpPr>
              <p:cNvPr id="66" name="Rectangle 14">
                <a:extLst>
                  <a:ext uri="{FF2B5EF4-FFF2-40B4-BE49-F238E27FC236}">
                    <a16:creationId xmlns:a16="http://schemas.microsoft.com/office/drawing/2014/main" id="{3FD956BF-60BB-1946-2B96-1C2FC0B585BE}"/>
                  </a:ext>
                </a:extLst>
              </p:cNvPr>
              <p:cNvSpPr/>
              <p:nvPr/>
            </p:nvSpPr>
            <p:spPr>
              <a:xfrm>
                <a:off x="6900125" y="4738285"/>
                <a:ext cx="935191" cy="1684809"/>
              </a:xfrm>
              <a:custGeom>
                <a:avLst/>
                <a:gdLst>
                  <a:gd name="connsiteX0" fmla="*/ 0 w 914401"/>
                  <a:gd name="connsiteY0" fmla="*/ 0 h 889775"/>
                  <a:gd name="connsiteX1" fmla="*/ 914401 w 914401"/>
                  <a:gd name="connsiteY1" fmla="*/ 0 h 889775"/>
                  <a:gd name="connsiteX2" fmla="*/ 914401 w 914401"/>
                  <a:gd name="connsiteY2" fmla="*/ 889775 h 889775"/>
                  <a:gd name="connsiteX3" fmla="*/ 0 w 914401"/>
                  <a:gd name="connsiteY3" fmla="*/ 889775 h 889775"/>
                  <a:gd name="connsiteX4" fmla="*/ 0 w 914401"/>
                  <a:gd name="connsiteY4" fmla="*/ 0 h 8897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914401 w 914401"/>
                  <a:gd name="connsiteY2" fmla="*/ 889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51875"/>
                  <a:gd name="connsiteX1" fmla="*/ 914401 w 914401"/>
                  <a:gd name="connsiteY1" fmla="*/ 0 h 2451875"/>
                  <a:gd name="connsiteX2" fmla="*/ 850901 w 914401"/>
                  <a:gd name="connsiteY2" fmla="*/ 2413775 h 2451875"/>
                  <a:gd name="connsiteX3" fmla="*/ 88900 w 914401"/>
                  <a:gd name="connsiteY3" fmla="*/ 2451875 h 2451875"/>
                  <a:gd name="connsiteX4" fmla="*/ 0 w 914401"/>
                  <a:gd name="connsiteY4" fmla="*/ 0 h 2451875"/>
                  <a:gd name="connsiteX0" fmla="*/ 0 w 914401"/>
                  <a:gd name="connsiteY0" fmla="*/ 0 h 2462095"/>
                  <a:gd name="connsiteX1" fmla="*/ 914401 w 914401"/>
                  <a:gd name="connsiteY1" fmla="*/ 0 h 2462095"/>
                  <a:gd name="connsiteX2" fmla="*/ 850901 w 914401"/>
                  <a:gd name="connsiteY2" fmla="*/ 2413775 h 2462095"/>
                  <a:gd name="connsiteX3" fmla="*/ 88900 w 914401"/>
                  <a:gd name="connsiteY3" fmla="*/ 2451875 h 2462095"/>
                  <a:gd name="connsiteX4" fmla="*/ 0 w 914401"/>
                  <a:gd name="connsiteY4" fmla="*/ 0 h 2462095"/>
                  <a:gd name="connsiteX0" fmla="*/ 0 w 914401"/>
                  <a:gd name="connsiteY0" fmla="*/ 0 h 2486199"/>
                  <a:gd name="connsiteX1" fmla="*/ 914401 w 914401"/>
                  <a:gd name="connsiteY1" fmla="*/ 0 h 2486199"/>
                  <a:gd name="connsiteX2" fmla="*/ 850901 w 914401"/>
                  <a:gd name="connsiteY2" fmla="*/ 2413775 h 2486199"/>
                  <a:gd name="connsiteX3" fmla="*/ 88900 w 914401"/>
                  <a:gd name="connsiteY3" fmla="*/ 2451875 h 2486199"/>
                  <a:gd name="connsiteX4" fmla="*/ 0 w 914401"/>
                  <a:gd name="connsiteY4" fmla="*/ 0 h 2486199"/>
                  <a:gd name="connsiteX0" fmla="*/ 0 w 914401"/>
                  <a:gd name="connsiteY0" fmla="*/ 0 h 2458239"/>
                  <a:gd name="connsiteX1" fmla="*/ 914401 w 914401"/>
                  <a:gd name="connsiteY1" fmla="*/ 0 h 2458239"/>
                  <a:gd name="connsiteX2" fmla="*/ 850901 w 914401"/>
                  <a:gd name="connsiteY2" fmla="*/ 2413775 h 2458239"/>
                  <a:gd name="connsiteX3" fmla="*/ 25400 w 914401"/>
                  <a:gd name="connsiteY3" fmla="*/ 2388375 h 2458239"/>
                  <a:gd name="connsiteX4" fmla="*/ 0 w 914401"/>
                  <a:gd name="connsiteY4" fmla="*/ 0 h 2458239"/>
                  <a:gd name="connsiteX0" fmla="*/ 0 w 914401"/>
                  <a:gd name="connsiteY0" fmla="*/ 0 h 2472619"/>
                  <a:gd name="connsiteX1" fmla="*/ 914401 w 914401"/>
                  <a:gd name="connsiteY1" fmla="*/ 0 h 2472619"/>
                  <a:gd name="connsiteX2" fmla="*/ 850901 w 914401"/>
                  <a:gd name="connsiteY2" fmla="*/ 2413775 h 2472619"/>
                  <a:gd name="connsiteX3" fmla="*/ 25400 w 914401"/>
                  <a:gd name="connsiteY3" fmla="*/ 2426475 h 2472619"/>
                  <a:gd name="connsiteX4" fmla="*/ 0 w 914401"/>
                  <a:gd name="connsiteY4" fmla="*/ 0 h 2472619"/>
                  <a:gd name="connsiteX0" fmla="*/ 0 w 1112521"/>
                  <a:gd name="connsiteY0" fmla="*/ 7620 h 2472619"/>
                  <a:gd name="connsiteX1" fmla="*/ 1112521 w 1112521"/>
                  <a:gd name="connsiteY1" fmla="*/ 0 h 2472619"/>
                  <a:gd name="connsiteX2" fmla="*/ 1049021 w 1112521"/>
                  <a:gd name="connsiteY2" fmla="*/ 2413775 h 2472619"/>
                  <a:gd name="connsiteX3" fmla="*/ 223520 w 1112521"/>
                  <a:gd name="connsiteY3" fmla="*/ 2426475 h 2472619"/>
                  <a:gd name="connsiteX4" fmla="*/ 0 w 1112521"/>
                  <a:gd name="connsiteY4" fmla="*/ 7620 h 247261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960121"/>
                  <a:gd name="connsiteY0" fmla="*/ 0 h 2693599"/>
                  <a:gd name="connsiteX1" fmla="*/ 960121 w 960121"/>
                  <a:gd name="connsiteY1" fmla="*/ 220980 h 2693599"/>
                  <a:gd name="connsiteX2" fmla="*/ 896621 w 960121"/>
                  <a:gd name="connsiteY2" fmla="*/ 2634755 h 2693599"/>
                  <a:gd name="connsiteX3" fmla="*/ 71120 w 960121"/>
                  <a:gd name="connsiteY3" fmla="*/ 2647455 h 2693599"/>
                  <a:gd name="connsiteX4" fmla="*/ 0 w 96012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043941"/>
                  <a:gd name="connsiteY0" fmla="*/ 0 h 2693599"/>
                  <a:gd name="connsiteX1" fmla="*/ 1043941 w 1043941"/>
                  <a:gd name="connsiteY1" fmla="*/ 220980 h 2693599"/>
                  <a:gd name="connsiteX2" fmla="*/ 980441 w 1043941"/>
                  <a:gd name="connsiteY2" fmla="*/ 2634755 h 2693599"/>
                  <a:gd name="connsiteX3" fmla="*/ 154940 w 1043941"/>
                  <a:gd name="connsiteY3" fmla="*/ 2647455 h 2693599"/>
                  <a:gd name="connsiteX4" fmla="*/ 0 w 104394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173481"/>
                  <a:gd name="connsiteY0" fmla="*/ 0 h 2693599"/>
                  <a:gd name="connsiteX1" fmla="*/ 1173481 w 1173481"/>
                  <a:gd name="connsiteY1" fmla="*/ 167640 h 2693599"/>
                  <a:gd name="connsiteX2" fmla="*/ 980441 w 1173481"/>
                  <a:gd name="connsiteY2" fmla="*/ 2634755 h 2693599"/>
                  <a:gd name="connsiteX3" fmla="*/ 154940 w 1173481"/>
                  <a:gd name="connsiteY3" fmla="*/ 2647455 h 2693599"/>
                  <a:gd name="connsiteX4" fmla="*/ 0 w 11734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  <a:gd name="connsiteX0" fmla="*/ 0 w 1211581"/>
                  <a:gd name="connsiteY0" fmla="*/ 0 h 2693599"/>
                  <a:gd name="connsiteX1" fmla="*/ 1211581 w 1211581"/>
                  <a:gd name="connsiteY1" fmla="*/ 167640 h 2693599"/>
                  <a:gd name="connsiteX2" fmla="*/ 980441 w 1211581"/>
                  <a:gd name="connsiteY2" fmla="*/ 2634755 h 2693599"/>
                  <a:gd name="connsiteX3" fmla="*/ 154940 w 1211581"/>
                  <a:gd name="connsiteY3" fmla="*/ 2647455 h 2693599"/>
                  <a:gd name="connsiteX4" fmla="*/ 0 w 1211581"/>
                  <a:gd name="connsiteY4" fmla="*/ 0 h 2693599"/>
                  <a:gd name="connsiteX0" fmla="*/ 0 w 1068706"/>
                  <a:gd name="connsiteY0" fmla="*/ 0 h 2655499"/>
                  <a:gd name="connsiteX1" fmla="*/ 1068706 w 1068706"/>
                  <a:gd name="connsiteY1" fmla="*/ 129540 h 2655499"/>
                  <a:gd name="connsiteX2" fmla="*/ 837566 w 1068706"/>
                  <a:gd name="connsiteY2" fmla="*/ 2596655 h 2655499"/>
                  <a:gd name="connsiteX3" fmla="*/ 12065 w 1068706"/>
                  <a:gd name="connsiteY3" fmla="*/ 2609355 h 2655499"/>
                  <a:gd name="connsiteX4" fmla="*/ 0 w 1068706"/>
                  <a:gd name="connsiteY4" fmla="*/ 0 h 2655499"/>
                  <a:gd name="connsiteX0" fmla="*/ 36179 w 1057260"/>
                  <a:gd name="connsiteY0" fmla="*/ 127635 h 2525959"/>
                  <a:gd name="connsiteX1" fmla="*/ 1057260 w 1057260"/>
                  <a:gd name="connsiteY1" fmla="*/ 0 h 2525959"/>
                  <a:gd name="connsiteX2" fmla="*/ 826120 w 1057260"/>
                  <a:gd name="connsiteY2" fmla="*/ 2467115 h 2525959"/>
                  <a:gd name="connsiteX3" fmla="*/ 619 w 1057260"/>
                  <a:gd name="connsiteY3" fmla="*/ 2479815 h 2525959"/>
                  <a:gd name="connsiteX4" fmla="*/ 36179 w 1057260"/>
                  <a:gd name="connsiteY4" fmla="*/ 127635 h 2525959"/>
                  <a:gd name="connsiteX0" fmla="*/ 36266 w 1057347"/>
                  <a:gd name="connsiteY0" fmla="*/ 127635 h 2525959"/>
                  <a:gd name="connsiteX1" fmla="*/ 1057347 w 1057347"/>
                  <a:gd name="connsiteY1" fmla="*/ 0 h 2525959"/>
                  <a:gd name="connsiteX2" fmla="*/ 826207 w 1057347"/>
                  <a:gd name="connsiteY2" fmla="*/ 2467115 h 2525959"/>
                  <a:gd name="connsiteX3" fmla="*/ 706 w 1057347"/>
                  <a:gd name="connsiteY3" fmla="*/ 2479815 h 2525959"/>
                  <a:gd name="connsiteX4" fmla="*/ 36266 w 1057347"/>
                  <a:gd name="connsiteY4" fmla="*/ 127635 h 2525959"/>
                  <a:gd name="connsiteX0" fmla="*/ 226596 w 1057177"/>
                  <a:gd name="connsiteY0" fmla="*/ 184785 h 2525959"/>
                  <a:gd name="connsiteX1" fmla="*/ 1057177 w 1057177"/>
                  <a:gd name="connsiteY1" fmla="*/ 0 h 2525959"/>
                  <a:gd name="connsiteX2" fmla="*/ 826037 w 1057177"/>
                  <a:gd name="connsiteY2" fmla="*/ 2467115 h 2525959"/>
                  <a:gd name="connsiteX3" fmla="*/ 536 w 1057177"/>
                  <a:gd name="connsiteY3" fmla="*/ 2479815 h 2525959"/>
                  <a:gd name="connsiteX4" fmla="*/ 226596 w 1057177"/>
                  <a:gd name="connsiteY4" fmla="*/ 184785 h 2525959"/>
                  <a:gd name="connsiteX0" fmla="*/ 226914 w 1057495"/>
                  <a:gd name="connsiteY0" fmla="*/ 184785 h 2525959"/>
                  <a:gd name="connsiteX1" fmla="*/ 1057495 w 1057495"/>
                  <a:gd name="connsiteY1" fmla="*/ 0 h 2525959"/>
                  <a:gd name="connsiteX2" fmla="*/ 826355 w 1057495"/>
                  <a:gd name="connsiteY2" fmla="*/ 2467115 h 2525959"/>
                  <a:gd name="connsiteX3" fmla="*/ 854 w 1057495"/>
                  <a:gd name="connsiteY3" fmla="*/ 2479815 h 2525959"/>
                  <a:gd name="connsiteX4" fmla="*/ 226914 w 1057495"/>
                  <a:gd name="connsiteY4" fmla="*/ 184785 h 2525959"/>
                  <a:gd name="connsiteX0" fmla="*/ 226914 w 1057495"/>
                  <a:gd name="connsiteY0" fmla="*/ 184785 h 2525959"/>
                  <a:gd name="connsiteX1" fmla="*/ 1057495 w 1057495"/>
                  <a:gd name="connsiteY1" fmla="*/ 0 h 2525959"/>
                  <a:gd name="connsiteX2" fmla="*/ 826355 w 1057495"/>
                  <a:gd name="connsiteY2" fmla="*/ 2467115 h 2525959"/>
                  <a:gd name="connsiteX3" fmla="*/ 854 w 1057495"/>
                  <a:gd name="connsiteY3" fmla="*/ 2479815 h 2525959"/>
                  <a:gd name="connsiteX4" fmla="*/ 226914 w 1057495"/>
                  <a:gd name="connsiteY4" fmla="*/ 184785 h 2525959"/>
                  <a:gd name="connsiteX0" fmla="*/ 0 w 1097281"/>
                  <a:gd name="connsiteY0" fmla="*/ 375285 h 2525959"/>
                  <a:gd name="connsiteX1" fmla="*/ 1097281 w 1097281"/>
                  <a:gd name="connsiteY1" fmla="*/ 0 h 2525959"/>
                  <a:gd name="connsiteX2" fmla="*/ 866141 w 1097281"/>
                  <a:gd name="connsiteY2" fmla="*/ 2467115 h 2525959"/>
                  <a:gd name="connsiteX3" fmla="*/ 40640 w 1097281"/>
                  <a:gd name="connsiteY3" fmla="*/ 2479815 h 2525959"/>
                  <a:gd name="connsiteX4" fmla="*/ 0 w 1097281"/>
                  <a:gd name="connsiteY4" fmla="*/ 375285 h 2525959"/>
                  <a:gd name="connsiteX0" fmla="*/ 18004 w 1058135"/>
                  <a:gd name="connsiteY0" fmla="*/ 889635 h 2525959"/>
                  <a:gd name="connsiteX1" fmla="*/ 1058135 w 1058135"/>
                  <a:gd name="connsiteY1" fmla="*/ 0 h 2525959"/>
                  <a:gd name="connsiteX2" fmla="*/ 826995 w 1058135"/>
                  <a:gd name="connsiteY2" fmla="*/ 2467115 h 2525959"/>
                  <a:gd name="connsiteX3" fmla="*/ 1494 w 1058135"/>
                  <a:gd name="connsiteY3" fmla="*/ 2479815 h 2525959"/>
                  <a:gd name="connsiteX4" fmla="*/ 18004 w 1058135"/>
                  <a:gd name="connsiteY4" fmla="*/ 889635 h 2525959"/>
                  <a:gd name="connsiteX0" fmla="*/ 0 w 1071881"/>
                  <a:gd name="connsiteY0" fmla="*/ 889635 h 2525959"/>
                  <a:gd name="connsiteX1" fmla="*/ 1071881 w 1071881"/>
                  <a:gd name="connsiteY1" fmla="*/ 0 h 2525959"/>
                  <a:gd name="connsiteX2" fmla="*/ 840741 w 1071881"/>
                  <a:gd name="connsiteY2" fmla="*/ 2467115 h 2525959"/>
                  <a:gd name="connsiteX3" fmla="*/ 15240 w 1071881"/>
                  <a:gd name="connsiteY3" fmla="*/ 2479815 h 2525959"/>
                  <a:gd name="connsiteX4" fmla="*/ 0 w 1071881"/>
                  <a:gd name="connsiteY4" fmla="*/ 889635 h 2525959"/>
                  <a:gd name="connsiteX0" fmla="*/ 0 w 1071881"/>
                  <a:gd name="connsiteY0" fmla="*/ 889635 h 2525959"/>
                  <a:gd name="connsiteX1" fmla="*/ 1071881 w 1071881"/>
                  <a:gd name="connsiteY1" fmla="*/ 0 h 2525959"/>
                  <a:gd name="connsiteX2" fmla="*/ 840741 w 1071881"/>
                  <a:gd name="connsiteY2" fmla="*/ 2467115 h 2525959"/>
                  <a:gd name="connsiteX3" fmla="*/ 15240 w 1071881"/>
                  <a:gd name="connsiteY3" fmla="*/ 2479815 h 2525959"/>
                  <a:gd name="connsiteX4" fmla="*/ 0 w 1071881"/>
                  <a:gd name="connsiteY4" fmla="*/ 889635 h 2525959"/>
                  <a:gd name="connsiteX0" fmla="*/ 0 w 1129031"/>
                  <a:gd name="connsiteY0" fmla="*/ 959485 h 2525959"/>
                  <a:gd name="connsiteX1" fmla="*/ 1129031 w 1129031"/>
                  <a:gd name="connsiteY1" fmla="*/ 0 h 2525959"/>
                  <a:gd name="connsiteX2" fmla="*/ 897891 w 1129031"/>
                  <a:gd name="connsiteY2" fmla="*/ 2467115 h 2525959"/>
                  <a:gd name="connsiteX3" fmla="*/ 72390 w 1129031"/>
                  <a:gd name="connsiteY3" fmla="*/ 2479815 h 2525959"/>
                  <a:gd name="connsiteX4" fmla="*/ 0 w 1129031"/>
                  <a:gd name="connsiteY4" fmla="*/ 959485 h 2525959"/>
                  <a:gd name="connsiteX0" fmla="*/ 0 w 1129031"/>
                  <a:gd name="connsiteY0" fmla="*/ 959485 h 2525959"/>
                  <a:gd name="connsiteX1" fmla="*/ 1129031 w 1129031"/>
                  <a:gd name="connsiteY1" fmla="*/ 0 h 2525959"/>
                  <a:gd name="connsiteX2" fmla="*/ 897891 w 1129031"/>
                  <a:gd name="connsiteY2" fmla="*/ 2467115 h 2525959"/>
                  <a:gd name="connsiteX3" fmla="*/ 72390 w 1129031"/>
                  <a:gd name="connsiteY3" fmla="*/ 2479815 h 2525959"/>
                  <a:gd name="connsiteX4" fmla="*/ 0 w 1129031"/>
                  <a:gd name="connsiteY4" fmla="*/ 959485 h 2525959"/>
                  <a:gd name="connsiteX0" fmla="*/ 0 w 1129031"/>
                  <a:gd name="connsiteY0" fmla="*/ 959485 h 2525959"/>
                  <a:gd name="connsiteX1" fmla="*/ 1129031 w 1129031"/>
                  <a:gd name="connsiteY1" fmla="*/ 0 h 2525959"/>
                  <a:gd name="connsiteX2" fmla="*/ 897891 w 1129031"/>
                  <a:gd name="connsiteY2" fmla="*/ 2467115 h 2525959"/>
                  <a:gd name="connsiteX3" fmla="*/ 72390 w 1129031"/>
                  <a:gd name="connsiteY3" fmla="*/ 2479815 h 2525959"/>
                  <a:gd name="connsiteX4" fmla="*/ 0 w 1129031"/>
                  <a:gd name="connsiteY4" fmla="*/ 959485 h 2525959"/>
                  <a:gd name="connsiteX0" fmla="*/ 0 w 1022351"/>
                  <a:gd name="connsiteY0" fmla="*/ 304165 h 1870639"/>
                  <a:gd name="connsiteX1" fmla="*/ 1022351 w 1022351"/>
                  <a:gd name="connsiteY1" fmla="*/ 0 h 1870639"/>
                  <a:gd name="connsiteX2" fmla="*/ 897891 w 1022351"/>
                  <a:gd name="connsiteY2" fmla="*/ 1811795 h 1870639"/>
                  <a:gd name="connsiteX3" fmla="*/ 72390 w 1022351"/>
                  <a:gd name="connsiteY3" fmla="*/ 1824495 h 1870639"/>
                  <a:gd name="connsiteX4" fmla="*/ 0 w 1022351"/>
                  <a:gd name="connsiteY4" fmla="*/ 304165 h 1870639"/>
                  <a:gd name="connsiteX0" fmla="*/ 0 w 961391"/>
                  <a:gd name="connsiteY0" fmla="*/ 205105 h 1771579"/>
                  <a:gd name="connsiteX1" fmla="*/ 961391 w 961391"/>
                  <a:gd name="connsiteY1" fmla="*/ 0 h 1771579"/>
                  <a:gd name="connsiteX2" fmla="*/ 897891 w 961391"/>
                  <a:gd name="connsiteY2" fmla="*/ 1712735 h 1771579"/>
                  <a:gd name="connsiteX3" fmla="*/ 72390 w 961391"/>
                  <a:gd name="connsiteY3" fmla="*/ 1725435 h 1771579"/>
                  <a:gd name="connsiteX4" fmla="*/ 0 w 961391"/>
                  <a:gd name="connsiteY4" fmla="*/ 205105 h 1771579"/>
                  <a:gd name="connsiteX0" fmla="*/ 0 w 961391"/>
                  <a:gd name="connsiteY0" fmla="*/ 205105 h 1743120"/>
                  <a:gd name="connsiteX1" fmla="*/ 961391 w 961391"/>
                  <a:gd name="connsiteY1" fmla="*/ 0 h 1743120"/>
                  <a:gd name="connsiteX2" fmla="*/ 783591 w 961391"/>
                  <a:gd name="connsiteY2" fmla="*/ 1621295 h 1743120"/>
                  <a:gd name="connsiteX3" fmla="*/ 72390 w 961391"/>
                  <a:gd name="connsiteY3" fmla="*/ 1725435 h 1743120"/>
                  <a:gd name="connsiteX4" fmla="*/ 0 w 961391"/>
                  <a:gd name="connsiteY4" fmla="*/ 205105 h 1743120"/>
                  <a:gd name="connsiteX0" fmla="*/ 0 w 961391"/>
                  <a:gd name="connsiteY0" fmla="*/ 205105 h 1752633"/>
                  <a:gd name="connsiteX1" fmla="*/ 961391 w 961391"/>
                  <a:gd name="connsiteY1" fmla="*/ 0 h 1752633"/>
                  <a:gd name="connsiteX2" fmla="*/ 783591 w 961391"/>
                  <a:gd name="connsiteY2" fmla="*/ 1621295 h 1752633"/>
                  <a:gd name="connsiteX3" fmla="*/ 72390 w 961391"/>
                  <a:gd name="connsiteY3" fmla="*/ 1725435 h 1752633"/>
                  <a:gd name="connsiteX4" fmla="*/ 0 w 961391"/>
                  <a:gd name="connsiteY4" fmla="*/ 205105 h 1752633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23214"/>
                  <a:gd name="connsiteX1" fmla="*/ 961391 w 961391"/>
                  <a:gd name="connsiteY1" fmla="*/ 0 h 1723214"/>
                  <a:gd name="connsiteX2" fmla="*/ 783591 w 961391"/>
                  <a:gd name="connsiteY2" fmla="*/ 1621295 h 1723214"/>
                  <a:gd name="connsiteX3" fmla="*/ 64770 w 961391"/>
                  <a:gd name="connsiteY3" fmla="*/ 1679715 h 1723214"/>
                  <a:gd name="connsiteX4" fmla="*/ 0 w 961391"/>
                  <a:gd name="connsiteY4" fmla="*/ 205105 h 1723214"/>
                  <a:gd name="connsiteX0" fmla="*/ 0 w 961391"/>
                  <a:gd name="connsiteY0" fmla="*/ 205105 h 1740943"/>
                  <a:gd name="connsiteX1" fmla="*/ 961391 w 961391"/>
                  <a:gd name="connsiteY1" fmla="*/ 0 h 1740943"/>
                  <a:gd name="connsiteX2" fmla="*/ 783591 w 961391"/>
                  <a:gd name="connsiteY2" fmla="*/ 1621295 h 1740943"/>
                  <a:gd name="connsiteX3" fmla="*/ 64770 w 961391"/>
                  <a:gd name="connsiteY3" fmla="*/ 1679715 h 1740943"/>
                  <a:gd name="connsiteX4" fmla="*/ 0 w 961391"/>
                  <a:gd name="connsiteY4" fmla="*/ 205105 h 1740943"/>
                  <a:gd name="connsiteX0" fmla="*/ 0 w 961391"/>
                  <a:gd name="connsiteY0" fmla="*/ 205105 h 1751484"/>
                  <a:gd name="connsiteX1" fmla="*/ 961391 w 961391"/>
                  <a:gd name="connsiteY1" fmla="*/ 0 h 1751484"/>
                  <a:gd name="connsiteX2" fmla="*/ 783591 w 961391"/>
                  <a:gd name="connsiteY2" fmla="*/ 1621295 h 1751484"/>
                  <a:gd name="connsiteX3" fmla="*/ 64770 w 961391"/>
                  <a:gd name="connsiteY3" fmla="*/ 1679715 h 1751484"/>
                  <a:gd name="connsiteX4" fmla="*/ 0 w 961391"/>
                  <a:gd name="connsiteY4" fmla="*/ 205105 h 1751484"/>
                  <a:gd name="connsiteX0" fmla="*/ 0 w 789108"/>
                  <a:gd name="connsiteY0" fmla="*/ 205105 h 1751484"/>
                  <a:gd name="connsiteX1" fmla="*/ 732791 w 789108"/>
                  <a:gd name="connsiteY1" fmla="*/ 0 h 1751484"/>
                  <a:gd name="connsiteX2" fmla="*/ 783591 w 789108"/>
                  <a:gd name="connsiteY2" fmla="*/ 1621295 h 1751484"/>
                  <a:gd name="connsiteX3" fmla="*/ 64770 w 789108"/>
                  <a:gd name="connsiteY3" fmla="*/ 1679715 h 1751484"/>
                  <a:gd name="connsiteX4" fmla="*/ 0 w 789108"/>
                  <a:gd name="connsiteY4" fmla="*/ 205105 h 1751484"/>
                  <a:gd name="connsiteX0" fmla="*/ 0 w 932333"/>
                  <a:gd name="connsiteY0" fmla="*/ 205105 h 1751484"/>
                  <a:gd name="connsiteX1" fmla="*/ 732791 w 932333"/>
                  <a:gd name="connsiteY1" fmla="*/ 0 h 1751484"/>
                  <a:gd name="connsiteX2" fmla="*/ 783591 w 932333"/>
                  <a:gd name="connsiteY2" fmla="*/ 1621295 h 1751484"/>
                  <a:gd name="connsiteX3" fmla="*/ 64770 w 932333"/>
                  <a:gd name="connsiteY3" fmla="*/ 1679715 h 1751484"/>
                  <a:gd name="connsiteX4" fmla="*/ 0 w 932333"/>
                  <a:gd name="connsiteY4" fmla="*/ 205105 h 1751484"/>
                  <a:gd name="connsiteX0" fmla="*/ 0 w 876394"/>
                  <a:gd name="connsiteY0" fmla="*/ 147955 h 1694334"/>
                  <a:gd name="connsiteX1" fmla="*/ 637541 w 876394"/>
                  <a:gd name="connsiteY1" fmla="*/ 0 h 1694334"/>
                  <a:gd name="connsiteX2" fmla="*/ 783591 w 876394"/>
                  <a:gd name="connsiteY2" fmla="*/ 1564145 h 1694334"/>
                  <a:gd name="connsiteX3" fmla="*/ 64770 w 876394"/>
                  <a:gd name="connsiteY3" fmla="*/ 1622565 h 1694334"/>
                  <a:gd name="connsiteX4" fmla="*/ 0 w 876394"/>
                  <a:gd name="connsiteY4" fmla="*/ 147955 h 1694334"/>
                  <a:gd name="connsiteX0" fmla="*/ 0 w 945800"/>
                  <a:gd name="connsiteY0" fmla="*/ 147955 h 1694334"/>
                  <a:gd name="connsiteX1" fmla="*/ 637541 w 945800"/>
                  <a:gd name="connsiteY1" fmla="*/ 0 h 1694334"/>
                  <a:gd name="connsiteX2" fmla="*/ 783591 w 945800"/>
                  <a:gd name="connsiteY2" fmla="*/ 1564145 h 1694334"/>
                  <a:gd name="connsiteX3" fmla="*/ 64770 w 945800"/>
                  <a:gd name="connsiteY3" fmla="*/ 1622565 h 1694334"/>
                  <a:gd name="connsiteX4" fmla="*/ 0 w 945800"/>
                  <a:gd name="connsiteY4" fmla="*/ 147955 h 1694334"/>
                  <a:gd name="connsiteX0" fmla="*/ 0 w 923512"/>
                  <a:gd name="connsiteY0" fmla="*/ 138430 h 1684809"/>
                  <a:gd name="connsiteX1" fmla="*/ 599441 w 923512"/>
                  <a:gd name="connsiteY1" fmla="*/ 0 h 1684809"/>
                  <a:gd name="connsiteX2" fmla="*/ 783591 w 923512"/>
                  <a:gd name="connsiteY2" fmla="*/ 1554620 h 1684809"/>
                  <a:gd name="connsiteX3" fmla="*/ 64770 w 923512"/>
                  <a:gd name="connsiteY3" fmla="*/ 1613040 h 1684809"/>
                  <a:gd name="connsiteX4" fmla="*/ 0 w 923512"/>
                  <a:gd name="connsiteY4" fmla="*/ 138430 h 1684809"/>
                  <a:gd name="connsiteX0" fmla="*/ 0 w 958746"/>
                  <a:gd name="connsiteY0" fmla="*/ 138430 h 1684809"/>
                  <a:gd name="connsiteX1" fmla="*/ 599441 w 958746"/>
                  <a:gd name="connsiteY1" fmla="*/ 0 h 1684809"/>
                  <a:gd name="connsiteX2" fmla="*/ 783591 w 958746"/>
                  <a:gd name="connsiteY2" fmla="*/ 1554620 h 1684809"/>
                  <a:gd name="connsiteX3" fmla="*/ 64770 w 958746"/>
                  <a:gd name="connsiteY3" fmla="*/ 1613040 h 1684809"/>
                  <a:gd name="connsiteX4" fmla="*/ 0 w 958746"/>
                  <a:gd name="connsiteY4" fmla="*/ 138430 h 1684809"/>
                  <a:gd name="connsiteX0" fmla="*/ 0 w 935191"/>
                  <a:gd name="connsiteY0" fmla="*/ 138430 h 1684809"/>
                  <a:gd name="connsiteX1" fmla="*/ 599441 w 935191"/>
                  <a:gd name="connsiteY1" fmla="*/ 0 h 1684809"/>
                  <a:gd name="connsiteX2" fmla="*/ 783591 w 935191"/>
                  <a:gd name="connsiteY2" fmla="*/ 1554620 h 1684809"/>
                  <a:gd name="connsiteX3" fmla="*/ 64770 w 935191"/>
                  <a:gd name="connsiteY3" fmla="*/ 1613040 h 1684809"/>
                  <a:gd name="connsiteX4" fmla="*/ 0 w 935191"/>
                  <a:gd name="connsiteY4" fmla="*/ 138430 h 168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191" h="1684809">
                    <a:moveTo>
                      <a:pt x="0" y="138430"/>
                    </a:moveTo>
                    <a:lnTo>
                      <a:pt x="599441" y="0"/>
                    </a:lnTo>
                    <a:cubicBezTo>
                      <a:pt x="1234229" y="649017"/>
                      <a:pt x="771738" y="541748"/>
                      <a:pt x="783591" y="1554620"/>
                    </a:cubicBezTo>
                    <a:cubicBezTo>
                      <a:pt x="476886" y="1744485"/>
                      <a:pt x="264795" y="1692415"/>
                      <a:pt x="64770" y="1613040"/>
                    </a:cubicBezTo>
                    <a:cubicBezTo>
                      <a:pt x="50588" y="987730"/>
                      <a:pt x="581872" y="1121245"/>
                      <a:pt x="0" y="13843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635EF32-0EA8-E17A-197C-C397E48FD587}"/>
                  </a:ext>
                </a:extLst>
              </p:cNvPr>
              <p:cNvSpPr/>
              <p:nvPr/>
            </p:nvSpPr>
            <p:spPr>
              <a:xfrm>
                <a:off x="6969623" y="6125377"/>
                <a:ext cx="721899" cy="297717"/>
              </a:xfrm>
              <a:custGeom>
                <a:avLst/>
                <a:gdLst>
                  <a:gd name="connsiteX0" fmla="*/ 23588 w 721899"/>
                  <a:gd name="connsiteY0" fmla="*/ 0 h 297717"/>
                  <a:gd name="connsiteX1" fmla="*/ 721899 w 721899"/>
                  <a:gd name="connsiteY1" fmla="*/ 0 h 297717"/>
                  <a:gd name="connsiteX2" fmla="*/ 719102 w 721899"/>
                  <a:gd name="connsiteY2" fmla="*/ 167904 h 297717"/>
                  <a:gd name="connsiteX3" fmla="*/ 409621 w 721899"/>
                  <a:gd name="connsiteY3" fmla="*/ 290754 h 297717"/>
                  <a:gd name="connsiteX4" fmla="*/ 324137 w 721899"/>
                  <a:gd name="connsiteY4" fmla="*/ 297717 h 297717"/>
                  <a:gd name="connsiteX5" fmla="*/ 223854 w 721899"/>
                  <a:gd name="connsiteY5" fmla="*/ 290708 h 297717"/>
                  <a:gd name="connsiteX6" fmla="*/ 153852 w 721899"/>
                  <a:gd name="connsiteY6" fmla="*/ 277382 h 297717"/>
                  <a:gd name="connsiteX7" fmla="*/ 281 w 721899"/>
                  <a:gd name="connsiteY7" fmla="*/ 226324 h 297717"/>
                  <a:gd name="connsiteX8" fmla="*/ 17292 w 721899"/>
                  <a:gd name="connsiteY8" fmla="*/ 23740 h 297717"/>
                  <a:gd name="connsiteX9" fmla="*/ 23588 w 721899"/>
                  <a:gd name="connsiteY9" fmla="*/ 0 h 297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1899" h="297717">
                    <a:moveTo>
                      <a:pt x="23588" y="0"/>
                    </a:moveTo>
                    <a:lnTo>
                      <a:pt x="721899" y="0"/>
                    </a:lnTo>
                    <a:lnTo>
                      <a:pt x="719102" y="167904"/>
                    </a:lnTo>
                    <a:cubicBezTo>
                      <a:pt x="604088" y="239104"/>
                      <a:pt x="502378" y="276281"/>
                      <a:pt x="409621" y="290754"/>
                    </a:cubicBezTo>
                    <a:lnTo>
                      <a:pt x="324137" y="297717"/>
                    </a:lnTo>
                    <a:lnTo>
                      <a:pt x="223854" y="290708"/>
                    </a:lnTo>
                    <a:lnTo>
                      <a:pt x="153852" y="277382"/>
                    </a:lnTo>
                    <a:cubicBezTo>
                      <a:pt x="101048" y="264305"/>
                      <a:pt x="50287" y="246168"/>
                      <a:pt x="281" y="226324"/>
                    </a:cubicBezTo>
                    <a:cubicBezTo>
                      <a:pt x="-1492" y="148160"/>
                      <a:pt x="5258" y="81853"/>
                      <a:pt x="17292" y="23740"/>
                    </a:cubicBezTo>
                    <a:lnTo>
                      <a:pt x="2358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79920E37-3B41-07F0-6605-A47949C59BFB}"/>
                </a:ext>
              </a:extLst>
            </p:cNvPr>
            <p:cNvSpPr/>
            <p:nvPr/>
          </p:nvSpPr>
          <p:spPr>
            <a:xfrm rot="2924819">
              <a:off x="5837076" y="359924"/>
              <a:ext cx="1327705" cy="1882602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705" h="1882602">
                  <a:moveTo>
                    <a:pt x="462742" y="0"/>
                  </a:moveTo>
                  <a:cubicBezTo>
                    <a:pt x="1734797" y="123458"/>
                    <a:pt x="1324468" y="1457285"/>
                    <a:pt x="976134" y="1882602"/>
                  </a:cubicBezTo>
                  <a:lnTo>
                    <a:pt x="395109" y="1882602"/>
                  </a:lnTo>
                  <a:cubicBezTo>
                    <a:pt x="-122245" y="1668405"/>
                    <a:pt x="-163555" y="478085"/>
                    <a:pt x="4627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A2A1EFD6-C891-3DC7-24E8-BE1EA402D50D}"/>
                </a:ext>
              </a:extLst>
            </p:cNvPr>
            <p:cNvSpPr/>
            <p:nvPr/>
          </p:nvSpPr>
          <p:spPr>
            <a:xfrm rot="2113173">
              <a:off x="6296923" y="523802"/>
              <a:ext cx="912080" cy="1296451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B062A95F-1256-EF36-E857-6E35F42EA073}"/>
                </a:ext>
              </a:extLst>
            </p:cNvPr>
            <p:cNvSpPr/>
            <p:nvPr/>
          </p:nvSpPr>
          <p:spPr>
            <a:xfrm rot="18495174">
              <a:off x="5325039" y="1117711"/>
              <a:ext cx="912080" cy="1296451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FD1EAAF8-AAEE-DD43-37F7-9745265BD6C3}"/>
                </a:ext>
              </a:extLst>
            </p:cNvPr>
            <p:cNvSpPr/>
            <p:nvPr/>
          </p:nvSpPr>
          <p:spPr>
            <a:xfrm rot="17170706">
              <a:off x="5378503" y="3369381"/>
              <a:ext cx="912080" cy="1647969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8B526A0A-113D-484F-5172-94C6BFF22951}"/>
                </a:ext>
              </a:extLst>
            </p:cNvPr>
            <p:cNvSpPr/>
            <p:nvPr/>
          </p:nvSpPr>
          <p:spPr>
            <a:xfrm rot="15075251">
              <a:off x="6806065" y="4030231"/>
              <a:ext cx="704602" cy="1211580"/>
            </a:xfrm>
            <a:custGeom>
              <a:avLst/>
              <a:gdLst>
                <a:gd name="connsiteX0" fmla="*/ 0 w 581025"/>
                <a:gd name="connsiteY0" fmla="*/ 0 h 750986"/>
                <a:gd name="connsiteX1" fmla="*/ 581025 w 581025"/>
                <a:gd name="connsiteY1" fmla="*/ 0 h 750986"/>
                <a:gd name="connsiteX2" fmla="*/ 581025 w 581025"/>
                <a:gd name="connsiteY2" fmla="*/ 750986 h 750986"/>
                <a:gd name="connsiteX3" fmla="*/ 0 w 581025"/>
                <a:gd name="connsiteY3" fmla="*/ 750986 h 750986"/>
                <a:gd name="connsiteX4" fmla="*/ 0 w 581025"/>
                <a:gd name="connsiteY4" fmla="*/ 0 h 750986"/>
                <a:gd name="connsiteX0" fmla="*/ 67633 w 581025"/>
                <a:gd name="connsiteY0" fmla="*/ 0 h 1882602"/>
                <a:gd name="connsiteX1" fmla="*/ 581025 w 581025"/>
                <a:gd name="connsiteY1" fmla="*/ 1131616 h 1882602"/>
                <a:gd name="connsiteX2" fmla="*/ 581025 w 581025"/>
                <a:gd name="connsiteY2" fmla="*/ 1882602 h 1882602"/>
                <a:gd name="connsiteX3" fmla="*/ 0 w 581025"/>
                <a:gd name="connsiteY3" fmla="*/ 1882602 h 1882602"/>
                <a:gd name="connsiteX4" fmla="*/ 67633 w 581025"/>
                <a:gd name="connsiteY4" fmla="*/ 0 h 1882602"/>
                <a:gd name="connsiteX0" fmla="*/ 67633 w 581025"/>
                <a:gd name="connsiteY0" fmla="*/ 0 h 1882602"/>
                <a:gd name="connsiteX1" fmla="*/ 581025 w 581025"/>
                <a:gd name="connsiteY1" fmla="*/ 1882602 h 1882602"/>
                <a:gd name="connsiteX2" fmla="*/ 0 w 581025"/>
                <a:gd name="connsiteY2" fmla="*/ 1882602 h 1882602"/>
                <a:gd name="connsiteX3" fmla="*/ 67633 w 581025"/>
                <a:gd name="connsiteY3" fmla="*/ 0 h 1882602"/>
                <a:gd name="connsiteX0" fmla="*/ 67633 w 749923"/>
                <a:gd name="connsiteY0" fmla="*/ 0 h 1882602"/>
                <a:gd name="connsiteX1" fmla="*/ 581025 w 749923"/>
                <a:gd name="connsiteY1" fmla="*/ 1882602 h 1882602"/>
                <a:gd name="connsiteX2" fmla="*/ 0 w 749923"/>
                <a:gd name="connsiteY2" fmla="*/ 1882602 h 1882602"/>
                <a:gd name="connsiteX3" fmla="*/ 67633 w 749923"/>
                <a:gd name="connsiteY3" fmla="*/ 0 h 1882602"/>
                <a:gd name="connsiteX0" fmla="*/ 67633 w 932596"/>
                <a:gd name="connsiteY0" fmla="*/ 0 h 1882602"/>
                <a:gd name="connsiteX1" fmla="*/ 581025 w 932596"/>
                <a:gd name="connsiteY1" fmla="*/ 1882602 h 1882602"/>
                <a:gd name="connsiteX2" fmla="*/ 0 w 932596"/>
                <a:gd name="connsiteY2" fmla="*/ 1882602 h 1882602"/>
                <a:gd name="connsiteX3" fmla="*/ 67633 w 932596"/>
                <a:gd name="connsiteY3" fmla="*/ 0 h 1882602"/>
                <a:gd name="connsiteX0" fmla="*/ 291522 w 1156485"/>
                <a:gd name="connsiteY0" fmla="*/ 0 h 1882602"/>
                <a:gd name="connsiteX1" fmla="*/ 804914 w 1156485"/>
                <a:gd name="connsiteY1" fmla="*/ 1882602 h 1882602"/>
                <a:gd name="connsiteX2" fmla="*/ 223889 w 1156485"/>
                <a:gd name="connsiteY2" fmla="*/ 1882602 h 1882602"/>
                <a:gd name="connsiteX3" fmla="*/ 291522 w 1156485"/>
                <a:gd name="connsiteY3" fmla="*/ 0 h 1882602"/>
                <a:gd name="connsiteX0" fmla="*/ 462742 w 1327705"/>
                <a:gd name="connsiteY0" fmla="*/ 0 h 1882602"/>
                <a:gd name="connsiteX1" fmla="*/ 976134 w 1327705"/>
                <a:gd name="connsiteY1" fmla="*/ 1882602 h 1882602"/>
                <a:gd name="connsiteX2" fmla="*/ 395109 w 1327705"/>
                <a:gd name="connsiteY2" fmla="*/ 1882602 h 1882602"/>
                <a:gd name="connsiteX3" fmla="*/ 462742 w 1327705"/>
                <a:gd name="connsiteY3" fmla="*/ 0 h 1882602"/>
                <a:gd name="connsiteX0" fmla="*/ 533541 w 1398504"/>
                <a:gd name="connsiteY0" fmla="*/ 0 h 1882602"/>
                <a:gd name="connsiteX1" fmla="*/ 1046933 w 1398504"/>
                <a:gd name="connsiteY1" fmla="*/ 1882602 h 1882602"/>
                <a:gd name="connsiteX2" fmla="*/ 337338 w 1398504"/>
                <a:gd name="connsiteY2" fmla="*/ 1824511 h 1882602"/>
                <a:gd name="connsiteX3" fmla="*/ 533541 w 1398504"/>
                <a:gd name="connsiteY3" fmla="*/ 0 h 1882602"/>
                <a:gd name="connsiteX0" fmla="*/ 533541 w 1352892"/>
                <a:gd name="connsiteY0" fmla="*/ 0 h 1882602"/>
                <a:gd name="connsiteX1" fmla="*/ 1046933 w 1352892"/>
                <a:gd name="connsiteY1" fmla="*/ 1882602 h 1882602"/>
                <a:gd name="connsiteX2" fmla="*/ 337338 w 1352892"/>
                <a:gd name="connsiteY2" fmla="*/ 1824511 h 1882602"/>
                <a:gd name="connsiteX3" fmla="*/ 533541 w 1352892"/>
                <a:gd name="connsiteY3" fmla="*/ 0 h 1882602"/>
                <a:gd name="connsiteX0" fmla="*/ 550064 w 1354202"/>
                <a:gd name="connsiteY0" fmla="*/ 0 h 1893260"/>
                <a:gd name="connsiteX1" fmla="*/ 1035956 w 1354202"/>
                <a:gd name="connsiteY1" fmla="*/ 1893260 h 1893260"/>
                <a:gd name="connsiteX2" fmla="*/ 326361 w 1354202"/>
                <a:gd name="connsiteY2" fmla="*/ 1835169 h 1893260"/>
                <a:gd name="connsiteX3" fmla="*/ 550064 w 1354202"/>
                <a:gd name="connsiteY3" fmla="*/ 0 h 1893260"/>
                <a:gd name="connsiteX0" fmla="*/ 522202 w 1326340"/>
                <a:gd name="connsiteY0" fmla="*/ 0 h 1893260"/>
                <a:gd name="connsiteX1" fmla="*/ 1008094 w 1326340"/>
                <a:gd name="connsiteY1" fmla="*/ 1893260 h 1893260"/>
                <a:gd name="connsiteX2" fmla="*/ 298499 w 1326340"/>
                <a:gd name="connsiteY2" fmla="*/ 1835169 h 1893260"/>
                <a:gd name="connsiteX3" fmla="*/ 522202 w 1326340"/>
                <a:gd name="connsiteY3" fmla="*/ 0 h 1893260"/>
                <a:gd name="connsiteX0" fmla="*/ 522200 w 1369954"/>
                <a:gd name="connsiteY0" fmla="*/ 0 h 1893260"/>
                <a:gd name="connsiteX1" fmla="*/ 1008092 w 1369954"/>
                <a:gd name="connsiteY1" fmla="*/ 1893260 h 1893260"/>
                <a:gd name="connsiteX2" fmla="*/ 298497 w 1369954"/>
                <a:gd name="connsiteY2" fmla="*/ 1835169 h 1893260"/>
                <a:gd name="connsiteX3" fmla="*/ 522200 w 1369954"/>
                <a:gd name="connsiteY3" fmla="*/ 0 h 1893260"/>
                <a:gd name="connsiteX0" fmla="*/ 522200 w 1369952"/>
                <a:gd name="connsiteY0" fmla="*/ 0 h 1934412"/>
                <a:gd name="connsiteX1" fmla="*/ 1008092 w 1369952"/>
                <a:gd name="connsiteY1" fmla="*/ 1893260 h 1934412"/>
                <a:gd name="connsiteX2" fmla="*/ 298497 w 1369952"/>
                <a:gd name="connsiteY2" fmla="*/ 1835169 h 1934412"/>
                <a:gd name="connsiteX3" fmla="*/ 522200 w 1369952"/>
                <a:gd name="connsiteY3" fmla="*/ 0 h 1934412"/>
                <a:gd name="connsiteX0" fmla="*/ 522200 w 1369954"/>
                <a:gd name="connsiteY0" fmla="*/ 0 h 1954923"/>
                <a:gd name="connsiteX1" fmla="*/ 1008092 w 1369954"/>
                <a:gd name="connsiteY1" fmla="*/ 1893260 h 1954923"/>
                <a:gd name="connsiteX2" fmla="*/ 298497 w 1369954"/>
                <a:gd name="connsiteY2" fmla="*/ 1835169 h 1954923"/>
                <a:gd name="connsiteX3" fmla="*/ 522200 w 1369954"/>
                <a:gd name="connsiteY3" fmla="*/ 0 h 1954923"/>
                <a:gd name="connsiteX0" fmla="*/ 522200 w 1369952"/>
                <a:gd name="connsiteY0" fmla="*/ 0 h 1947279"/>
                <a:gd name="connsiteX1" fmla="*/ 1008092 w 1369952"/>
                <a:gd name="connsiteY1" fmla="*/ 1893260 h 1947279"/>
                <a:gd name="connsiteX2" fmla="*/ 298497 w 1369952"/>
                <a:gd name="connsiteY2" fmla="*/ 1835169 h 1947279"/>
                <a:gd name="connsiteX3" fmla="*/ 522200 w 1369952"/>
                <a:gd name="connsiteY3" fmla="*/ 0 h 1947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52" h="1947279">
                  <a:moveTo>
                    <a:pt x="522200" y="0"/>
                  </a:moveTo>
                  <a:cubicBezTo>
                    <a:pt x="1665006" y="337286"/>
                    <a:pt x="1465058" y="1522596"/>
                    <a:pt x="1008092" y="1893260"/>
                  </a:cubicBezTo>
                  <a:cubicBezTo>
                    <a:pt x="820723" y="2005556"/>
                    <a:pt x="415743" y="1921231"/>
                    <a:pt x="298497" y="1835169"/>
                  </a:cubicBezTo>
                  <a:cubicBezTo>
                    <a:pt x="-218857" y="1620972"/>
                    <a:pt x="-11625" y="447830"/>
                    <a:pt x="5222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B26D549-F274-25C2-E51A-1C5B5FF99D78}"/>
                </a:ext>
              </a:extLst>
            </p:cNvPr>
            <p:cNvSpPr/>
            <p:nvPr/>
          </p:nvSpPr>
          <p:spPr>
            <a:xfrm>
              <a:off x="5429251" y="4696457"/>
              <a:ext cx="870803" cy="302493"/>
            </a:xfrm>
            <a:custGeom>
              <a:avLst/>
              <a:gdLst>
                <a:gd name="connsiteX0" fmla="*/ 0 w 877203"/>
                <a:gd name="connsiteY0" fmla="*/ 0 h 291944"/>
                <a:gd name="connsiteX1" fmla="*/ 877203 w 877203"/>
                <a:gd name="connsiteY1" fmla="*/ 64790 h 291944"/>
                <a:gd name="connsiteX2" fmla="*/ 876876 w 877203"/>
                <a:gd name="connsiteY2" fmla="*/ 66526 h 291944"/>
                <a:gd name="connsiteX3" fmla="*/ 849740 w 877203"/>
                <a:gd name="connsiteY3" fmla="*/ 216773 h 291944"/>
                <a:gd name="connsiteX4" fmla="*/ 836826 w 877203"/>
                <a:gd name="connsiteY4" fmla="*/ 291944 h 291944"/>
                <a:gd name="connsiteX5" fmla="*/ 43200 w 877203"/>
                <a:gd name="connsiteY5" fmla="*/ 233327 h 291944"/>
                <a:gd name="connsiteX6" fmla="*/ 28178 w 877203"/>
                <a:gd name="connsiteY6" fmla="*/ 148511 h 291944"/>
                <a:gd name="connsiteX7" fmla="*/ 0 w 877203"/>
                <a:gd name="connsiteY7" fmla="*/ 0 h 291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7203" h="291944">
                  <a:moveTo>
                    <a:pt x="0" y="0"/>
                  </a:moveTo>
                  <a:lnTo>
                    <a:pt x="877203" y="64790"/>
                  </a:lnTo>
                  <a:lnTo>
                    <a:pt x="876876" y="66526"/>
                  </a:lnTo>
                  <a:cubicBezTo>
                    <a:pt x="867182" y="119051"/>
                    <a:pt x="858149" y="169085"/>
                    <a:pt x="849740" y="216773"/>
                  </a:cubicBezTo>
                  <a:lnTo>
                    <a:pt x="836826" y="291944"/>
                  </a:lnTo>
                  <a:lnTo>
                    <a:pt x="43200" y="233327"/>
                  </a:lnTo>
                  <a:lnTo>
                    <a:pt x="28178" y="1485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F4C0604-0A3E-9BF5-CE2E-8F4680FD8055}"/>
                </a:ext>
              </a:extLst>
            </p:cNvPr>
            <p:cNvSpPr/>
            <p:nvPr/>
          </p:nvSpPr>
          <p:spPr>
            <a:xfrm>
              <a:off x="5507830" y="5150642"/>
              <a:ext cx="722383" cy="229512"/>
            </a:xfrm>
            <a:custGeom>
              <a:avLst/>
              <a:gdLst>
                <a:gd name="connsiteX0" fmla="*/ 0 w 750968"/>
                <a:gd name="connsiteY0" fmla="*/ 0 h 229512"/>
                <a:gd name="connsiteX1" fmla="*/ 750968 w 750968"/>
                <a:gd name="connsiteY1" fmla="*/ 0 h 229512"/>
                <a:gd name="connsiteX2" fmla="*/ 736978 w 750968"/>
                <a:gd name="connsiteY2" fmla="*/ 86545 h 229512"/>
                <a:gd name="connsiteX3" fmla="*/ 720399 w 750968"/>
                <a:gd name="connsiteY3" fmla="*/ 197127 h 229512"/>
                <a:gd name="connsiteX4" fmla="*/ 715983 w 750968"/>
                <a:gd name="connsiteY4" fmla="*/ 229512 h 229512"/>
                <a:gd name="connsiteX5" fmla="*/ 32818 w 750968"/>
                <a:gd name="connsiteY5" fmla="*/ 229512 h 229512"/>
                <a:gd name="connsiteX6" fmla="*/ 24676 w 750968"/>
                <a:gd name="connsiteY6" fmla="*/ 164584 h 229512"/>
                <a:gd name="connsiteX7" fmla="*/ 7118 w 750968"/>
                <a:gd name="connsiteY7" fmla="*/ 43814 h 229512"/>
                <a:gd name="connsiteX8" fmla="*/ 0 w 750968"/>
                <a:gd name="connsiteY8" fmla="*/ 0 h 2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68" h="229512">
                  <a:moveTo>
                    <a:pt x="0" y="0"/>
                  </a:moveTo>
                  <a:lnTo>
                    <a:pt x="750968" y="0"/>
                  </a:lnTo>
                  <a:lnTo>
                    <a:pt x="736978" y="86545"/>
                  </a:lnTo>
                  <a:cubicBezTo>
                    <a:pt x="730915" y="125418"/>
                    <a:pt x="725401" y="162231"/>
                    <a:pt x="720399" y="197127"/>
                  </a:cubicBezTo>
                  <a:lnTo>
                    <a:pt x="715983" y="229512"/>
                  </a:lnTo>
                  <a:lnTo>
                    <a:pt x="32818" y="229512"/>
                  </a:lnTo>
                  <a:lnTo>
                    <a:pt x="24676" y="164584"/>
                  </a:lnTo>
                  <a:cubicBezTo>
                    <a:pt x="19515" y="126558"/>
                    <a:pt x="13679" y="86356"/>
                    <a:pt x="7118" y="438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D3E1F1-D7AE-2953-5E32-FFE3D35E1C64}"/>
                </a:ext>
              </a:extLst>
            </p:cNvPr>
            <p:cNvSpPr/>
            <p:nvPr/>
          </p:nvSpPr>
          <p:spPr>
            <a:xfrm>
              <a:off x="5549853" y="5508381"/>
              <a:ext cx="643637" cy="160428"/>
            </a:xfrm>
            <a:custGeom>
              <a:avLst/>
              <a:gdLst>
                <a:gd name="connsiteX0" fmla="*/ 0 w 667444"/>
                <a:gd name="connsiteY0" fmla="*/ 0 h 132229"/>
                <a:gd name="connsiteX1" fmla="*/ 667444 w 667444"/>
                <a:gd name="connsiteY1" fmla="*/ 0 h 132229"/>
                <a:gd name="connsiteX2" fmla="*/ 666772 w 667444"/>
                <a:gd name="connsiteY2" fmla="*/ 4928 h 132229"/>
                <a:gd name="connsiteX3" fmla="*/ 656108 w 667444"/>
                <a:gd name="connsiteY3" fmla="*/ 93378 h 132229"/>
                <a:gd name="connsiteX4" fmla="*/ 652135 w 667444"/>
                <a:gd name="connsiteY4" fmla="*/ 132229 h 132229"/>
                <a:gd name="connsiteX5" fmla="*/ 11938 w 667444"/>
                <a:gd name="connsiteY5" fmla="*/ 132229 h 132229"/>
                <a:gd name="connsiteX6" fmla="*/ 7810 w 667444"/>
                <a:gd name="connsiteY6" fmla="*/ 76638 h 132229"/>
                <a:gd name="connsiteX7" fmla="*/ 0 w 667444"/>
                <a:gd name="connsiteY7" fmla="*/ 0 h 13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44" h="132229">
                  <a:moveTo>
                    <a:pt x="0" y="0"/>
                  </a:moveTo>
                  <a:lnTo>
                    <a:pt x="667444" y="0"/>
                  </a:lnTo>
                  <a:lnTo>
                    <a:pt x="666772" y="4928"/>
                  </a:lnTo>
                  <a:cubicBezTo>
                    <a:pt x="662756" y="36136"/>
                    <a:pt x="659213" y="65571"/>
                    <a:pt x="656108" y="93378"/>
                  </a:cubicBezTo>
                  <a:lnTo>
                    <a:pt x="652135" y="132229"/>
                  </a:lnTo>
                  <a:lnTo>
                    <a:pt x="11938" y="132229"/>
                  </a:lnTo>
                  <a:lnTo>
                    <a:pt x="7810" y="76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49C57FC-D721-57AC-D581-39B751681D7F}"/>
                </a:ext>
              </a:extLst>
            </p:cNvPr>
            <p:cNvSpPr/>
            <p:nvPr/>
          </p:nvSpPr>
          <p:spPr>
            <a:xfrm>
              <a:off x="5534325" y="5788366"/>
              <a:ext cx="643637" cy="132229"/>
            </a:xfrm>
            <a:custGeom>
              <a:avLst/>
              <a:gdLst>
                <a:gd name="connsiteX0" fmla="*/ 21921 w 651591"/>
                <a:gd name="connsiteY0" fmla="*/ 0 h 132229"/>
                <a:gd name="connsiteX1" fmla="*/ 645255 w 651591"/>
                <a:gd name="connsiteY1" fmla="*/ 0 h 132229"/>
                <a:gd name="connsiteX2" fmla="*/ 646998 w 651591"/>
                <a:gd name="connsiteY2" fmla="*/ 84400 h 132229"/>
                <a:gd name="connsiteX3" fmla="*/ 651591 w 651591"/>
                <a:gd name="connsiteY3" fmla="*/ 132229 h 132229"/>
                <a:gd name="connsiteX4" fmla="*/ 0 w 651591"/>
                <a:gd name="connsiteY4" fmla="*/ 132229 h 132229"/>
                <a:gd name="connsiteX5" fmla="*/ 11362 w 651591"/>
                <a:gd name="connsiteY5" fmla="*/ 86940 h 132229"/>
                <a:gd name="connsiteX6" fmla="*/ 21921 w 651591"/>
                <a:gd name="connsiteY6" fmla="*/ 0 h 13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1591" h="132229">
                  <a:moveTo>
                    <a:pt x="21921" y="0"/>
                  </a:moveTo>
                  <a:lnTo>
                    <a:pt x="645255" y="0"/>
                  </a:lnTo>
                  <a:lnTo>
                    <a:pt x="646998" y="84400"/>
                  </a:lnTo>
                  <a:lnTo>
                    <a:pt x="651591" y="132229"/>
                  </a:lnTo>
                  <a:lnTo>
                    <a:pt x="0" y="132229"/>
                  </a:lnTo>
                  <a:lnTo>
                    <a:pt x="11362" y="86940"/>
                  </a:lnTo>
                  <a:lnTo>
                    <a:pt x="2192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8EE3F7-1042-AD9F-5917-FAFDFF733A11}"/>
                </a:ext>
              </a:extLst>
            </p:cNvPr>
            <p:cNvSpPr/>
            <p:nvPr/>
          </p:nvSpPr>
          <p:spPr>
            <a:xfrm>
              <a:off x="5429251" y="6014663"/>
              <a:ext cx="788822" cy="132229"/>
            </a:xfrm>
            <a:custGeom>
              <a:avLst/>
              <a:gdLst>
                <a:gd name="connsiteX0" fmla="*/ 56641 w 753157"/>
                <a:gd name="connsiteY0" fmla="*/ 0 h 132229"/>
                <a:gd name="connsiteX1" fmla="*/ 727724 w 753157"/>
                <a:gd name="connsiteY1" fmla="*/ 0 h 132229"/>
                <a:gd name="connsiteX2" fmla="*/ 734543 w 753157"/>
                <a:gd name="connsiteY2" fmla="*/ 40581 h 132229"/>
                <a:gd name="connsiteX3" fmla="*/ 746300 w 753157"/>
                <a:gd name="connsiteY3" fmla="*/ 97051 h 132229"/>
                <a:gd name="connsiteX4" fmla="*/ 753157 w 753157"/>
                <a:gd name="connsiteY4" fmla="*/ 132229 h 132229"/>
                <a:gd name="connsiteX5" fmla="*/ 0 w 753157"/>
                <a:gd name="connsiteY5" fmla="*/ 132229 h 132229"/>
                <a:gd name="connsiteX6" fmla="*/ 15633 w 753157"/>
                <a:gd name="connsiteY6" fmla="*/ 96369 h 132229"/>
                <a:gd name="connsiteX7" fmla="*/ 40636 w 753157"/>
                <a:gd name="connsiteY7" fmla="*/ 41910 h 132229"/>
                <a:gd name="connsiteX8" fmla="*/ 56641 w 753157"/>
                <a:gd name="connsiteY8" fmla="*/ 0 h 13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3157" h="132229">
                  <a:moveTo>
                    <a:pt x="56641" y="0"/>
                  </a:moveTo>
                  <a:lnTo>
                    <a:pt x="727724" y="0"/>
                  </a:lnTo>
                  <a:lnTo>
                    <a:pt x="734543" y="40581"/>
                  </a:lnTo>
                  <a:cubicBezTo>
                    <a:pt x="738312" y="59788"/>
                    <a:pt x="742331" y="78228"/>
                    <a:pt x="746300" y="97051"/>
                  </a:cubicBezTo>
                  <a:lnTo>
                    <a:pt x="753157" y="132229"/>
                  </a:lnTo>
                  <a:lnTo>
                    <a:pt x="0" y="132229"/>
                  </a:lnTo>
                  <a:lnTo>
                    <a:pt x="15633" y="96369"/>
                  </a:lnTo>
                  <a:cubicBezTo>
                    <a:pt x="24076" y="78217"/>
                    <a:pt x="32540" y="60499"/>
                    <a:pt x="40636" y="41910"/>
                  </a:cubicBezTo>
                  <a:lnTo>
                    <a:pt x="5664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AAA84E1-B606-7DDE-E244-0EF6858052FD}"/>
                </a:ext>
              </a:extLst>
            </p:cNvPr>
            <p:cNvGrpSpPr/>
            <p:nvPr/>
          </p:nvGrpSpPr>
          <p:grpSpPr>
            <a:xfrm>
              <a:off x="6983434" y="5014530"/>
              <a:ext cx="848782" cy="980678"/>
              <a:chOff x="6983434" y="5014530"/>
              <a:chExt cx="848782" cy="98067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9AC7857-13BE-68CD-F489-A1E1E554DDE8}"/>
                  </a:ext>
                </a:extLst>
              </p:cNvPr>
              <p:cNvSpPr/>
              <p:nvPr/>
            </p:nvSpPr>
            <p:spPr>
              <a:xfrm>
                <a:off x="6983434" y="5014530"/>
                <a:ext cx="834152" cy="189897"/>
              </a:xfrm>
              <a:custGeom>
                <a:avLst/>
                <a:gdLst>
                  <a:gd name="connsiteX0" fmla="*/ 0 w 834152"/>
                  <a:gd name="connsiteY0" fmla="*/ 0 h 189897"/>
                  <a:gd name="connsiteX1" fmla="*/ 761925 w 834152"/>
                  <a:gd name="connsiteY1" fmla="*/ 0 h 189897"/>
                  <a:gd name="connsiteX2" fmla="*/ 796224 w 834152"/>
                  <a:gd name="connsiteY2" fmla="*/ 60805 h 189897"/>
                  <a:gd name="connsiteX3" fmla="*/ 822923 w 834152"/>
                  <a:gd name="connsiteY3" fmla="*/ 130676 h 189897"/>
                  <a:gd name="connsiteX4" fmla="*/ 834152 w 834152"/>
                  <a:gd name="connsiteY4" fmla="*/ 189897 h 189897"/>
                  <a:gd name="connsiteX5" fmla="*/ 89349 w 834152"/>
                  <a:gd name="connsiteY5" fmla="*/ 189897 h 189897"/>
                  <a:gd name="connsiteX6" fmla="*/ 71137 w 834152"/>
                  <a:gd name="connsiteY6" fmla="*/ 144847 h 189897"/>
                  <a:gd name="connsiteX7" fmla="*/ 0 w 834152"/>
                  <a:gd name="connsiteY7" fmla="*/ 0 h 18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4152" h="189897">
                    <a:moveTo>
                      <a:pt x="0" y="0"/>
                    </a:moveTo>
                    <a:lnTo>
                      <a:pt x="761925" y="0"/>
                    </a:lnTo>
                    <a:lnTo>
                      <a:pt x="796224" y="60805"/>
                    </a:lnTo>
                    <a:cubicBezTo>
                      <a:pt x="807747" y="85065"/>
                      <a:pt x="816519" y="108202"/>
                      <a:pt x="822923" y="130676"/>
                    </a:cubicBezTo>
                    <a:lnTo>
                      <a:pt x="834152" y="189897"/>
                    </a:lnTo>
                    <a:lnTo>
                      <a:pt x="89349" y="189897"/>
                    </a:lnTo>
                    <a:lnTo>
                      <a:pt x="71137" y="1448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11D7463-A76F-CE90-F871-EB82F7DD800E}"/>
                  </a:ext>
                </a:extLst>
              </p:cNvPr>
              <p:cNvSpPr/>
              <p:nvPr/>
            </p:nvSpPr>
            <p:spPr>
              <a:xfrm>
                <a:off x="7121784" y="5304975"/>
                <a:ext cx="710432" cy="189897"/>
              </a:xfrm>
              <a:custGeom>
                <a:avLst/>
                <a:gdLst>
                  <a:gd name="connsiteX0" fmla="*/ 0 w 710432"/>
                  <a:gd name="connsiteY0" fmla="*/ 0 h 189897"/>
                  <a:gd name="connsiteX1" fmla="*/ 710432 w 710432"/>
                  <a:gd name="connsiteY1" fmla="*/ 0 h 189897"/>
                  <a:gd name="connsiteX2" fmla="*/ 703363 w 710432"/>
                  <a:gd name="connsiteY2" fmla="*/ 51895 h 189897"/>
                  <a:gd name="connsiteX3" fmla="*/ 687049 w 710432"/>
                  <a:gd name="connsiteY3" fmla="*/ 122330 h 189897"/>
                  <a:gd name="connsiteX4" fmla="*/ 668457 w 710432"/>
                  <a:gd name="connsiteY4" fmla="*/ 189897 h 189897"/>
                  <a:gd name="connsiteX5" fmla="*/ 46316 w 710432"/>
                  <a:gd name="connsiteY5" fmla="*/ 189897 h 189897"/>
                  <a:gd name="connsiteX6" fmla="*/ 31849 w 710432"/>
                  <a:gd name="connsiteY6" fmla="*/ 106560 h 189897"/>
                  <a:gd name="connsiteX7" fmla="*/ 0 w 710432"/>
                  <a:gd name="connsiteY7" fmla="*/ 0 h 18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0432" h="189897">
                    <a:moveTo>
                      <a:pt x="0" y="0"/>
                    </a:moveTo>
                    <a:lnTo>
                      <a:pt x="710432" y="0"/>
                    </a:lnTo>
                    <a:lnTo>
                      <a:pt x="703363" y="51895"/>
                    </a:lnTo>
                    <a:cubicBezTo>
                      <a:pt x="699014" y="74510"/>
                      <a:pt x="693448" y="97836"/>
                      <a:pt x="687049" y="122330"/>
                    </a:cubicBezTo>
                    <a:lnTo>
                      <a:pt x="668457" y="189897"/>
                    </a:lnTo>
                    <a:lnTo>
                      <a:pt x="46316" y="189897"/>
                    </a:lnTo>
                    <a:lnTo>
                      <a:pt x="31849" y="1065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77BEBBF-1835-541D-9480-6E8209AE58BF}"/>
                  </a:ext>
                </a:extLst>
              </p:cNvPr>
              <p:cNvSpPr/>
              <p:nvPr/>
            </p:nvSpPr>
            <p:spPr>
              <a:xfrm>
                <a:off x="7141670" y="5606009"/>
                <a:ext cx="619739" cy="135255"/>
              </a:xfrm>
              <a:custGeom>
                <a:avLst/>
                <a:gdLst>
                  <a:gd name="connsiteX0" fmla="*/ 28758 w 619739"/>
                  <a:gd name="connsiteY0" fmla="*/ 0 h 135255"/>
                  <a:gd name="connsiteX1" fmla="*/ 619739 w 619739"/>
                  <a:gd name="connsiteY1" fmla="*/ 0 h 135255"/>
                  <a:gd name="connsiteX2" fmla="*/ 596434 w 619739"/>
                  <a:gd name="connsiteY2" fmla="*/ 95239 h 135255"/>
                  <a:gd name="connsiteX3" fmla="*/ 588606 w 619739"/>
                  <a:gd name="connsiteY3" fmla="*/ 135255 h 135255"/>
                  <a:gd name="connsiteX4" fmla="*/ 0 w 619739"/>
                  <a:gd name="connsiteY4" fmla="*/ 135255 h 135255"/>
                  <a:gd name="connsiteX5" fmla="*/ 2619 w 619739"/>
                  <a:gd name="connsiteY5" fmla="*/ 129365 h 135255"/>
                  <a:gd name="connsiteX6" fmla="*/ 20755 w 619739"/>
                  <a:gd name="connsiteY6" fmla="*/ 63949 h 135255"/>
                  <a:gd name="connsiteX7" fmla="*/ 28758 w 619739"/>
                  <a:gd name="connsiteY7" fmla="*/ 0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9739" h="135255">
                    <a:moveTo>
                      <a:pt x="28758" y="0"/>
                    </a:moveTo>
                    <a:lnTo>
                      <a:pt x="619739" y="0"/>
                    </a:lnTo>
                    <a:lnTo>
                      <a:pt x="596434" y="95239"/>
                    </a:lnTo>
                    <a:lnTo>
                      <a:pt x="588606" y="135255"/>
                    </a:lnTo>
                    <a:lnTo>
                      <a:pt x="0" y="135255"/>
                    </a:lnTo>
                    <a:lnTo>
                      <a:pt x="2619" y="129365"/>
                    </a:lnTo>
                    <a:cubicBezTo>
                      <a:pt x="9908" y="108411"/>
                      <a:pt x="16089" y="86758"/>
                      <a:pt x="20755" y="63949"/>
                    </a:cubicBezTo>
                    <a:lnTo>
                      <a:pt x="2875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6760C28-27E2-6DE4-16C1-DF3E08DAB8EF}"/>
                  </a:ext>
                </a:extLst>
              </p:cNvPr>
              <p:cNvSpPr/>
              <p:nvPr/>
            </p:nvSpPr>
            <p:spPr>
              <a:xfrm>
                <a:off x="7026502" y="5859953"/>
                <a:ext cx="684370" cy="135255"/>
              </a:xfrm>
              <a:custGeom>
                <a:avLst/>
                <a:gdLst>
                  <a:gd name="connsiteX0" fmla="*/ 64203 w 684370"/>
                  <a:gd name="connsiteY0" fmla="*/ 0 h 135255"/>
                  <a:gd name="connsiteX1" fmla="*/ 684370 w 684370"/>
                  <a:gd name="connsiteY1" fmla="*/ 0 h 135255"/>
                  <a:gd name="connsiteX2" fmla="*/ 671834 w 684370"/>
                  <a:gd name="connsiteY2" fmla="*/ 91196 h 135255"/>
                  <a:gd name="connsiteX3" fmla="*/ 668462 w 684370"/>
                  <a:gd name="connsiteY3" fmla="*/ 135255 h 135255"/>
                  <a:gd name="connsiteX4" fmla="*/ 0 w 684370"/>
                  <a:gd name="connsiteY4" fmla="*/ 135255 h 135255"/>
                  <a:gd name="connsiteX5" fmla="*/ 4015 w 684370"/>
                  <a:gd name="connsiteY5" fmla="*/ 124599 h 135255"/>
                  <a:gd name="connsiteX6" fmla="*/ 64203 w 684370"/>
                  <a:gd name="connsiteY6" fmla="*/ 0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4370" h="135255">
                    <a:moveTo>
                      <a:pt x="64203" y="0"/>
                    </a:moveTo>
                    <a:lnTo>
                      <a:pt x="684370" y="0"/>
                    </a:lnTo>
                    <a:lnTo>
                      <a:pt x="671834" y="91196"/>
                    </a:lnTo>
                    <a:lnTo>
                      <a:pt x="668462" y="135255"/>
                    </a:lnTo>
                    <a:lnTo>
                      <a:pt x="0" y="135255"/>
                    </a:lnTo>
                    <a:lnTo>
                      <a:pt x="4015" y="124599"/>
                    </a:lnTo>
                    <a:lnTo>
                      <a:pt x="6420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897482-40CF-4D14-63BC-54D4DF4727E5}"/>
                </a:ext>
              </a:extLst>
            </p:cNvPr>
            <p:cNvSpPr/>
            <p:nvPr/>
          </p:nvSpPr>
          <p:spPr>
            <a:xfrm rot="498453">
              <a:off x="7212137" y="3479482"/>
              <a:ext cx="247872" cy="783761"/>
            </a:xfrm>
            <a:custGeom>
              <a:avLst/>
              <a:gdLst>
                <a:gd name="connsiteX0" fmla="*/ 0 w 247872"/>
                <a:gd name="connsiteY0" fmla="*/ 4142 h 783761"/>
                <a:gd name="connsiteX1" fmla="*/ 48217 w 247872"/>
                <a:gd name="connsiteY1" fmla="*/ 0 h 783761"/>
                <a:gd name="connsiteX2" fmla="*/ 139203 w 247872"/>
                <a:gd name="connsiteY2" fmla="*/ 1576 h 783761"/>
                <a:gd name="connsiteX3" fmla="*/ 247627 w 247872"/>
                <a:gd name="connsiteY3" fmla="*/ 744110 h 783761"/>
                <a:gd name="connsiteX4" fmla="*/ 228175 w 247872"/>
                <a:gd name="connsiteY4" fmla="*/ 770213 h 783761"/>
                <a:gd name="connsiteX5" fmla="*/ 137066 w 247872"/>
                <a:gd name="connsiteY5" fmla="*/ 783517 h 783761"/>
                <a:gd name="connsiteX6" fmla="*/ 110963 w 247872"/>
                <a:gd name="connsiteY6" fmla="*/ 764065 h 783761"/>
                <a:gd name="connsiteX7" fmla="*/ 0 w 247872"/>
                <a:gd name="connsiteY7" fmla="*/ 4142 h 78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872" h="783761">
                  <a:moveTo>
                    <a:pt x="0" y="4142"/>
                  </a:moveTo>
                  <a:lnTo>
                    <a:pt x="48217" y="0"/>
                  </a:lnTo>
                  <a:lnTo>
                    <a:pt x="139203" y="1576"/>
                  </a:lnTo>
                  <a:lnTo>
                    <a:pt x="247627" y="744110"/>
                  </a:lnTo>
                  <a:cubicBezTo>
                    <a:pt x="249463" y="756689"/>
                    <a:pt x="240755" y="768376"/>
                    <a:pt x="228175" y="770213"/>
                  </a:cubicBezTo>
                  <a:lnTo>
                    <a:pt x="137066" y="783517"/>
                  </a:lnTo>
                  <a:cubicBezTo>
                    <a:pt x="124487" y="785353"/>
                    <a:pt x="112800" y="776645"/>
                    <a:pt x="110963" y="764065"/>
                  </a:cubicBezTo>
                  <a:lnTo>
                    <a:pt x="0" y="4142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650030D-3F84-14A7-4EA2-FFBF40210833}"/>
                </a:ext>
              </a:extLst>
            </p:cNvPr>
            <p:cNvSpPr/>
            <p:nvPr/>
          </p:nvSpPr>
          <p:spPr>
            <a:xfrm rot="498453">
              <a:off x="6853155" y="3459261"/>
              <a:ext cx="229769" cy="696645"/>
            </a:xfrm>
            <a:custGeom>
              <a:avLst/>
              <a:gdLst>
                <a:gd name="connsiteX0" fmla="*/ 133591 w 229769"/>
                <a:gd name="connsiteY0" fmla="*/ 0 h 696645"/>
                <a:gd name="connsiteX1" fmla="*/ 229524 w 229769"/>
                <a:gd name="connsiteY1" fmla="*/ 656994 h 696645"/>
                <a:gd name="connsiteX2" fmla="*/ 210073 w 229769"/>
                <a:gd name="connsiteY2" fmla="*/ 683097 h 696645"/>
                <a:gd name="connsiteX3" fmla="*/ 118964 w 229769"/>
                <a:gd name="connsiteY3" fmla="*/ 696401 h 696645"/>
                <a:gd name="connsiteX4" fmla="*/ 92860 w 229769"/>
                <a:gd name="connsiteY4" fmla="*/ 676949 h 696645"/>
                <a:gd name="connsiteX5" fmla="*/ 0 w 229769"/>
                <a:gd name="connsiteY5" fmla="*/ 40999 h 696645"/>
                <a:gd name="connsiteX6" fmla="*/ 509 w 229769"/>
                <a:gd name="connsiteY6" fmla="*/ 40786 h 696645"/>
                <a:gd name="connsiteX7" fmla="*/ 100620 w 229769"/>
                <a:gd name="connsiteY7" fmla="*/ 8360 h 696645"/>
                <a:gd name="connsiteX8" fmla="*/ 133591 w 229769"/>
                <a:gd name="connsiteY8" fmla="*/ 0 h 696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9769" h="696645">
                  <a:moveTo>
                    <a:pt x="133591" y="0"/>
                  </a:moveTo>
                  <a:lnTo>
                    <a:pt x="229524" y="656994"/>
                  </a:lnTo>
                  <a:cubicBezTo>
                    <a:pt x="231361" y="669573"/>
                    <a:pt x="222652" y="681260"/>
                    <a:pt x="210073" y="683097"/>
                  </a:cubicBezTo>
                  <a:lnTo>
                    <a:pt x="118964" y="696401"/>
                  </a:lnTo>
                  <a:cubicBezTo>
                    <a:pt x="106384" y="698237"/>
                    <a:pt x="94697" y="689529"/>
                    <a:pt x="92860" y="676949"/>
                  </a:cubicBezTo>
                  <a:lnTo>
                    <a:pt x="0" y="40999"/>
                  </a:lnTo>
                  <a:lnTo>
                    <a:pt x="509" y="40786"/>
                  </a:lnTo>
                  <a:cubicBezTo>
                    <a:pt x="33581" y="28979"/>
                    <a:pt x="67012" y="18106"/>
                    <a:pt x="100620" y="8360"/>
                  </a:cubicBezTo>
                  <a:lnTo>
                    <a:pt x="133591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8CB2A7C-758A-949F-2C2F-42BDC1E9A807}"/>
                </a:ext>
              </a:extLst>
            </p:cNvPr>
            <p:cNvSpPr/>
            <p:nvPr/>
          </p:nvSpPr>
          <p:spPr>
            <a:xfrm rot="498453">
              <a:off x="6549241" y="3533420"/>
              <a:ext cx="192215" cy="435244"/>
            </a:xfrm>
            <a:custGeom>
              <a:avLst/>
              <a:gdLst>
                <a:gd name="connsiteX0" fmla="*/ 134398 w 192215"/>
                <a:gd name="connsiteY0" fmla="*/ 0 h 435244"/>
                <a:gd name="connsiteX1" fmla="*/ 191962 w 192215"/>
                <a:gd name="connsiteY1" fmla="*/ 394226 h 435244"/>
                <a:gd name="connsiteX2" fmla="*/ 171840 w 192215"/>
                <a:gd name="connsiteY2" fmla="*/ 421229 h 435244"/>
                <a:gd name="connsiteX3" fmla="*/ 77590 w 192215"/>
                <a:gd name="connsiteY3" fmla="*/ 434992 h 435244"/>
                <a:gd name="connsiteX4" fmla="*/ 50586 w 192215"/>
                <a:gd name="connsiteY4" fmla="*/ 414869 h 435244"/>
                <a:gd name="connsiteX5" fmla="*/ 0 w 192215"/>
                <a:gd name="connsiteY5" fmla="*/ 68435 h 435244"/>
                <a:gd name="connsiteX6" fmla="*/ 106909 w 192215"/>
                <a:gd name="connsiteY6" fmla="*/ 11479 h 435244"/>
                <a:gd name="connsiteX7" fmla="*/ 134398 w 192215"/>
                <a:gd name="connsiteY7" fmla="*/ 0 h 43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215" h="435244">
                  <a:moveTo>
                    <a:pt x="134398" y="0"/>
                  </a:moveTo>
                  <a:lnTo>
                    <a:pt x="191962" y="394226"/>
                  </a:lnTo>
                  <a:cubicBezTo>
                    <a:pt x="193862" y="407240"/>
                    <a:pt x="184854" y="419329"/>
                    <a:pt x="171840" y="421229"/>
                  </a:cubicBezTo>
                  <a:lnTo>
                    <a:pt x="77590" y="434992"/>
                  </a:lnTo>
                  <a:cubicBezTo>
                    <a:pt x="64576" y="436892"/>
                    <a:pt x="52487" y="427883"/>
                    <a:pt x="50586" y="414869"/>
                  </a:cubicBezTo>
                  <a:lnTo>
                    <a:pt x="0" y="68435"/>
                  </a:lnTo>
                  <a:lnTo>
                    <a:pt x="106909" y="11479"/>
                  </a:lnTo>
                  <a:lnTo>
                    <a:pt x="134398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1946B60-CD64-21C2-3E9B-0294D042033B}"/>
                </a:ext>
              </a:extLst>
            </p:cNvPr>
            <p:cNvSpPr/>
            <p:nvPr/>
          </p:nvSpPr>
          <p:spPr>
            <a:xfrm rot="498453">
              <a:off x="7555204" y="3592868"/>
              <a:ext cx="138114" cy="861363"/>
            </a:xfrm>
            <a:custGeom>
              <a:avLst/>
              <a:gdLst>
                <a:gd name="connsiteX0" fmla="*/ 0 w 138114"/>
                <a:gd name="connsiteY0" fmla="*/ 0 h 861363"/>
                <a:gd name="connsiteX1" fmla="*/ 44392 w 138114"/>
                <a:gd name="connsiteY1" fmla="*/ 20709 h 861363"/>
                <a:gd name="connsiteX2" fmla="*/ 122780 w 138114"/>
                <a:gd name="connsiteY2" fmla="*/ 75292 h 861363"/>
                <a:gd name="connsiteX3" fmla="*/ 138114 w 138114"/>
                <a:gd name="connsiteY3" fmla="*/ 90611 h 861363"/>
                <a:gd name="connsiteX4" fmla="*/ 138114 w 138114"/>
                <a:gd name="connsiteY4" fmla="*/ 838344 h 861363"/>
                <a:gd name="connsiteX5" fmla="*/ 115095 w 138114"/>
                <a:gd name="connsiteY5" fmla="*/ 861363 h 861363"/>
                <a:gd name="connsiteX6" fmla="*/ 23020 w 138114"/>
                <a:gd name="connsiteY6" fmla="*/ 861363 h 861363"/>
                <a:gd name="connsiteX7" fmla="*/ 1 w 138114"/>
                <a:gd name="connsiteY7" fmla="*/ 838344 h 861363"/>
                <a:gd name="connsiteX8" fmla="*/ 0 w 138114"/>
                <a:gd name="connsiteY8" fmla="*/ 0 h 86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4" h="861363">
                  <a:moveTo>
                    <a:pt x="0" y="0"/>
                  </a:moveTo>
                  <a:lnTo>
                    <a:pt x="44392" y="20709"/>
                  </a:lnTo>
                  <a:cubicBezTo>
                    <a:pt x="71664" y="36341"/>
                    <a:pt x="97854" y="54470"/>
                    <a:pt x="122780" y="75292"/>
                  </a:cubicBezTo>
                  <a:lnTo>
                    <a:pt x="138114" y="90611"/>
                  </a:lnTo>
                  <a:lnTo>
                    <a:pt x="138114" y="838344"/>
                  </a:lnTo>
                  <a:cubicBezTo>
                    <a:pt x="138114" y="851058"/>
                    <a:pt x="127808" y="861363"/>
                    <a:pt x="115095" y="861363"/>
                  </a:cubicBezTo>
                  <a:lnTo>
                    <a:pt x="23020" y="861363"/>
                  </a:lnTo>
                  <a:cubicBezTo>
                    <a:pt x="10307" y="861363"/>
                    <a:pt x="1" y="851057"/>
                    <a:pt x="1" y="8383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E08E97A-A511-028D-4490-812D1BAF962E}"/>
                </a:ext>
              </a:extLst>
            </p:cNvPr>
            <p:cNvSpPr/>
            <p:nvPr/>
          </p:nvSpPr>
          <p:spPr>
            <a:xfrm rot="498453">
              <a:off x="6204108" y="3654969"/>
              <a:ext cx="206235" cy="462825"/>
            </a:xfrm>
            <a:custGeom>
              <a:avLst/>
              <a:gdLst>
                <a:gd name="connsiteX0" fmla="*/ 0 w 206235"/>
                <a:gd name="connsiteY0" fmla="*/ 0 h 462825"/>
                <a:gd name="connsiteX1" fmla="*/ 17193 w 206235"/>
                <a:gd name="connsiteY1" fmla="*/ 9034 h 462825"/>
                <a:gd name="connsiteX2" fmla="*/ 104299 w 206235"/>
                <a:gd name="connsiteY2" fmla="*/ 31798 h 462825"/>
                <a:gd name="connsiteX3" fmla="*/ 144983 w 206235"/>
                <a:gd name="connsiteY3" fmla="*/ 4060 h 462825"/>
                <a:gd name="connsiteX4" fmla="*/ 205982 w 206235"/>
                <a:gd name="connsiteY4" fmla="*/ 421807 h 462825"/>
                <a:gd name="connsiteX5" fmla="*/ 185859 w 206235"/>
                <a:gd name="connsiteY5" fmla="*/ 448811 h 462825"/>
                <a:gd name="connsiteX6" fmla="*/ 91610 w 206235"/>
                <a:gd name="connsiteY6" fmla="*/ 462573 h 462825"/>
                <a:gd name="connsiteX7" fmla="*/ 64606 w 206235"/>
                <a:gd name="connsiteY7" fmla="*/ 442450 h 462825"/>
                <a:gd name="connsiteX8" fmla="*/ 0 w 206235"/>
                <a:gd name="connsiteY8" fmla="*/ 0 h 46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235" h="462825">
                  <a:moveTo>
                    <a:pt x="0" y="0"/>
                  </a:moveTo>
                  <a:lnTo>
                    <a:pt x="17193" y="9034"/>
                  </a:lnTo>
                  <a:cubicBezTo>
                    <a:pt x="45707" y="20609"/>
                    <a:pt x="74690" y="28596"/>
                    <a:pt x="104299" y="31798"/>
                  </a:cubicBezTo>
                  <a:lnTo>
                    <a:pt x="144983" y="4060"/>
                  </a:lnTo>
                  <a:lnTo>
                    <a:pt x="205982" y="421807"/>
                  </a:lnTo>
                  <a:cubicBezTo>
                    <a:pt x="207882" y="434821"/>
                    <a:pt x="198873" y="446910"/>
                    <a:pt x="185859" y="448811"/>
                  </a:cubicBezTo>
                  <a:lnTo>
                    <a:pt x="91610" y="462573"/>
                  </a:lnTo>
                  <a:cubicBezTo>
                    <a:pt x="78596" y="464473"/>
                    <a:pt x="66506" y="455464"/>
                    <a:pt x="64606" y="4424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0" name="ttsMP3.com_VoiceText_2025-2-4_1-0-42">
            <a:hlinkClick r:id="" action="ppaction://media"/>
            <a:extLst>
              <a:ext uri="{FF2B5EF4-FFF2-40B4-BE49-F238E27FC236}">
                <a16:creationId xmlns:a16="http://schemas.microsoft.com/office/drawing/2014/main" id="{B4B9FC7E-7905-8815-B13F-F9FC40E875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38929" y="6348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08" fill="hold"/>
                                        <p:tgtEl>
                                          <p:spTgt spid="1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0D9D377-D056-D057-DA98-6583E73E5FE9}"/>
              </a:ext>
            </a:extLst>
          </p:cNvPr>
          <p:cNvSpPr txBox="1"/>
          <p:nvPr/>
        </p:nvSpPr>
        <p:spPr>
          <a:xfrm>
            <a:off x="287983" y="2807466"/>
            <a:ext cx="657502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</a:rPr>
              <a:t>Z</a:t>
            </a:r>
            <a:r>
              <a:rPr kumimoji="0" lang="en-US" sz="10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eppelin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4874C7-7B18-E512-8066-CF3CA3AFAAD2}"/>
              </a:ext>
            </a:extLst>
          </p:cNvPr>
          <p:cNvGrpSpPr/>
          <p:nvPr/>
        </p:nvGrpSpPr>
        <p:grpSpPr>
          <a:xfrm>
            <a:off x="360947" y="4704039"/>
            <a:ext cx="6136105" cy="3754162"/>
            <a:chOff x="1905000" y="866907"/>
            <a:chExt cx="8408715" cy="5144579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BEA5442-80DA-0533-3699-65332436B008}"/>
                </a:ext>
              </a:extLst>
            </p:cNvPr>
            <p:cNvSpPr/>
            <p:nvPr/>
          </p:nvSpPr>
          <p:spPr>
            <a:xfrm rot="18765562">
              <a:off x="8416658" y="761391"/>
              <a:ext cx="1791542" cy="2002573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D06A21A8-F7C8-F8F3-C2D5-8973ADF02EC7}"/>
                </a:ext>
              </a:extLst>
            </p:cNvPr>
            <p:cNvSpPr/>
            <p:nvPr/>
          </p:nvSpPr>
          <p:spPr>
            <a:xfrm rot="2587878" flipV="1">
              <a:off x="8225036" y="3764499"/>
              <a:ext cx="1791542" cy="1889912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664BFF1-3172-0D79-045D-04355EB3953F}"/>
                </a:ext>
              </a:extLst>
            </p:cNvPr>
            <p:cNvSpPr/>
            <p:nvPr/>
          </p:nvSpPr>
          <p:spPr>
            <a:xfrm>
              <a:off x="4496197" y="4644411"/>
              <a:ext cx="2958305" cy="1367075"/>
            </a:xfrm>
            <a:prstGeom prst="roundRect">
              <a:avLst>
                <a:gd name="adj" fmla="val 48020"/>
              </a:avLst>
            </a:prstGeom>
            <a:gradFill>
              <a:gsLst>
                <a:gs pos="0">
                  <a:srgbClr val="44546A"/>
                </a:gs>
                <a:gs pos="74000">
                  <a:srgbClr val="44546A">
                    <a:lumMod val="40000"/>
                    <a:lumOff val="60000"/>
                  </a:srgbClr>
                </a:gs>
                <a:gs pos="83000">
                  <a:srgbClr val="44546A">
                    <a:lumMod val="40000"/>
                    <a:lumOff val="60000"/>
                  </a:srgbClr>
                </a:gs>
                <a:gs pos="100000">
                  <a:srgbClr val="44546A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775FAF8-21C7-5EB2-F4C2-C77AEEC3AB89}"/>
                </a:ext>
              </a:extLst>
            </p:cNvPr>
            <p:cNvSpPr/>
            <p:nvPr/>
          </p:nvSpPr>
          <p:spPr>
            <a:xfrm>
              <a:off x="1905000" y="1244600"/>
              <a:ext cx="8128000" cy="3975100"/>
            </a:xfrm>
            <a:prstGeom prst="ellipse">
              <a:avLst/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2AD7AD-B194-A94D-2CAC-7DD086FD5C29}"/>
                </a:ext>
              </a:extLst>
            </p:cNvPr>
            <p:cNvSpPr/>
            <p:nvPr/>
          </p:nvSpPr>
          <p:spPr>
            <a:xfrm>
              <a:off x="1927225" y="19955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74000">
                  <a:srgbClr val="44546A">
                    <a:lumMod val="40000"/>
                    <a:lumOff val="60000"/>
                  </a:srgbClr>
                </a:gs>
                <a:gs pos="83000">
                  <a:srgbClr val="44546A">
                    <a:lumMod val="40000"/>
                    <a:lumOff val="60000"/>
                  </a:srgbClr>
                </a:gs>
                <a:gs pos="100000">
                  <a:srgbClr val="44546A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D7851C-2D68-B92E-9E67-5A1E14F9FB6C}"/>
                </a:ext>
              </a:extLst>
            </p:cNvPr>
            <p:cNvSpPr/>
            <p:nvPr/>
          </p:nvSpPr>
          <p:spPr>
            <a:xfrm>
              <a:off x="1917700" y="2748043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2CFEC98-5BEB-089E-6CCA-08DAB044B04B}"/>
                </a:ext>
              </a:extLst>
            </p:cNvPr>
            <p:cNvSpPr/>
            <p:nvPr/>
          </p:nvSpPr>
          <p:spPr>
            <a:xfrm flipV="1">
              <a:off x="1927225" y="32401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74000">
                  <a:srgbClr val="44546A">
                    <a:lumMod val="40000"/>
                    <a:lumOff val="60000"/>
                  </a:srgbClr>
                </a:gs>
                <a:gs pos="83000">
                  <a:srgbClr val="44546A">
                    <a:lumMod val="40000"/>
                    <a:lumOff val="60000"/>
                  </a:srgbClr>
                </a:gs>
                <a:gs pos="100000">
                  <a:srgbClr val="44546A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EA963D-72D7-EE27-227B-F08D15095874}"/>
                </a:ext>
              </a:extLst>
            </p:cNvPr>
            <p:cNvSpPr/>
            <p:nvPr/>
          </p:nvSpPr>
          <p:spPr>
            <a:xfrm flipV="1">
              <a:off x="1917700" y="3221872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9E6554F-6B22-CB73-AC9B-7CFEB420ED33}"/>
                </a:ext>
              </a:extLst>
            </p:cNvPr>
            <p:cNvSpPr/>
            <p:nvPr/>
          </p:nvSpPr>
          <p:spPr>
            <a:xfrm>
              <a:off x="5496323" y="5510552"/>
              <a:ext cx="428228" cy="228717"/>
            </a:xfrm>
            <a:prstGeom prst="roundRect">
              <a:avLst>
                <a:gd name="adj" fmla="val 48020"/>
              </a:avLst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E7BFAFA-4905-D055-19A4-00EF3978E748}"/>
                </a:ext>
              </a:extLst>
            </p:cNvPr>
            <p:cNvSpPr/>
            <p:nvPr/>
          </p:nvSpPr>
          <p:spPr>
            <a:xfrm>
              <a:off x="6096000" y="5510552"/>
              <a:ext cx="428228" cy="228717"/>
            </a:xfrm>
            <a:prstGeom prst="roundRect">
              <a:avLst>
                <a:gd name="adj" fmla="val 48020"/>
              </a:avLst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CEA50D-16F2-B8EC-A148-00A9E543ECCE}"/>
                </a:ext>
              </a:extLst>
            </p:cNvPr>
            <p:cNvSpPr/>
            <p:nvPr/>
          </p:nvSpPr>
          <p:spPr>
            <a:xfrm>
              <a:off x="4514391" y="5510552"/>
              <a:ext cx="748656" cy="203353"/>
            </a:xfrm>
            <a:custGeom>
              <a:avLst/>
              <a:gdLst>
                <a:gd name="connsiteX0" fmla="*/ 0 w 748656"/>
                <a:gd name="connsiteY0" fmla="*/ 0 h 203353"/>
                <a:gd name="connsiteX1" fmla="*/ 651006 w 748656"/>
                <a:gd name="connsiteY1" fmla="*/ 0 h 203353"/>
                <a:gd name="connsiteX2" fmla="*/ 748656 w 748656"/>
                <a:gd name="connsiteY2" fmla="*/ 97650 h 203353"/>
                <a:gd name="connsiteX3" fmla="*/ 748656 w 748656"/>
                <a:gd name="connsiteY3" fmla="*/ 105703 h 203353"/>
                <a:gd name="connsiteX4" fmla="*/ 651006 w 748656"/>
                <a:gd name="connsiteY4" fmla="*/ 203353 h 203353"/>
                <a:gd name="connsiteX5" fmla="*/ 97894 w 748656"/>
                <a:gd name="connsiteY5" fmla="*/ 203353 h 203353"/>
                <a:gd name="connsiteX6" fmla="*/ 83692 w 748656"/>
                <a:gd name="connsiteY6" fmla="*/ 186140 h 203353"/>
                <a:gd name="connsiteX7" fmla="*/ 23166 w 748656"/>
                <a:gd name="connsiteY7" fmla="*/ 74629 h 203353"/>
                <a:gd name="connsiteX8" fmla="*/ 0 w 748656"/>
                <a:gd name="connsiteY8" fmla="*/ 0 h 2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656" h="203353">
                  <a:moveTo>
                    <a:pt x="0" y="0"/>
                  </a:moveTo>
                  <a:lnTo>
                    <a:pt x="651006" y="0"/>
                  </a:lnTo>
                  <a:cubicBezTo>
                    <a:pt x="704937" y="0"/>
                    <a:pt x="748656" y="43719"/>
                    <a:pt x="748656" y="97650"/>
                  </a:cubicBezTo>
                  <a:lnTo>
                    <a:pt x="748656" y="105703"/>
                  </a:lnTo>
                  <a:cubicBezTo>
                    <a:pt x="748656" y="159634"/>
                    <a:pt x="704937" y="203353"/>
                    <a:pt x="651006" y="203353"/>
                  </a:cubicBezTo>
                  <a:lnTo>
                    <a:pt x="97894" y="203353"/>
                  </a:lnTo>
                  <a:lnTo>
                    <a:pt x="83692" y="186140"/>
                  </a:lnTo>
                  <a:cubicBezTo>
                    <a:pt x="60097" y="151216"/>
                    <a:pt x="39775" y="113899"/>
                    <a:pt x="23166" y="746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3" name="ttsMP3.com_VoiceText_2025-2-4_1-2-23">
            <a:hlinkClick r:id="" action="ppaction://media"/>
            <a:extLst>
              <a:ext uri="{FF2B5EF4-FFF2-40B4-BE49-F238E27FC236}">
                <a16:creationId xmlns:a16="http://schemas.microsoft.com/office/drawing/2014/main" id="{D7E7256E-05E1-8702-1FA7-537FE263FE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36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F461EBC-5D33-B3C0-572B-231A29D79A2A}"/>
              </a:ext>
            </a:extLst>
          </p:cNvPr>
          <p:cNvSpPr txBox="1"/>
          <p:nvPr/>
        </p:nvSpPr>
        <p:spPr>
          <a:xfrm>
            <a:off x="341045" y="2442764"/>
            <a:ext cx="688673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DA82E"/>
                </a:solidFill>
                <a:effectLst/>
                <a:uLnTx/>
                <a:uFillTx/>
                <a:latin typeface="Arial Black" panose="020B0A04020102020204" pitchFamily="34" charset="0"/>
              </a:rPr>
              <a:t>Z</a:t>
            </a:r>
            <a:r>
              <a:rPr kumimoji="0" lang="en-US" sz="10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ucchini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5A4948-B608-E5C0-A1A2-4797BDBE2CE5}"/>
              </a:ext>
            </a:extLst>
          </p:cNvPr>
          <p:cNvGrpSpPr/>
          <p:nvPr/>
        </p:nvGrpSpPr>
        <p:grpSpPr>
          <a:xfrm flipH="1">
            <a:off x="460090" y="4507934"/>
            <a:ext cx="5836435" cy="4099415"/>
            <a:chOff x="-954013" y="939822"/>
            <a:chExt cx="7321188" cy="51422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A95385-1509-C526-8DE4-F7C1F9EA48BA}"/>
                </a:ext>
              </a:extLst>
            </p:cNvPr>
            <p:cNvGrpSpPr/>
            <p:nvPr/>
          </p:nvGrpSpPr>
          <p:grpSpPr>
            <a:xfrm>
              <a:off x="5361008" y="939822"/>
              <a:ext cx="1006167" cy="1026492"/>
              <a:chOff x="8796033" y="407794"/>
              <a:chExt cx="1006167" cy="1026492"/>
            </a:xfrm>
          </p:grpSpPr>
          <p:sp>
            <p:nvSpPr>
              <p:cNvPr id="46" name="Rectangle 16">
                <a:extLst>
                  <a:ext uri="{FF2B5EF4-FFF2-40B4-BE49-F238E27FC236}">
                    <a16:creationId xmlns:a16="http://schemas.microsoft.com/office/drawing/2014/main" id="{CAF0A30A-698B-5B4F-D7BA-E3DF4B279024}"/>
                  </a:ext>
                </a:extLst>
              </p:cNvPr>
              <p:cNvSpPr/>
              <p:nvPr/>
            </p:nvSpPr>
            <p:spPr>
              <a:xfrm rot="2979104" flipH="1">
                <a:off x="9216153" y="752423"/>
                <a:ext cx="326228" cy="845867"/>
              </a:xfrm>
              <a:custGeom>
                <a:avLst/>
                <a:gdLst>
                  <a:gd name="connsiteX0" fmla="*/ 0 w 245334"/>
                  <a:gd name="connsiteY0" fmla="*/ 0 h 836887"/>
                  <a:gd name="connsiteX1" fmla="*/ 245334 w 245334"/>
                  <a:gd name="connsiteY1" fmla="*/ 0 h 836887"/>
                  <a:gd name="connsiteX2" fmla="*/ 245334 w 245334"/>
                  <a:gd name="connsiteY2" fmla="*/ 836887 h 836887"/>
                  <a:gd name="connsiteX3" fmla="*/ 0 w 245334"/>
                  <a:gd name="connsiteY3" fmla="*/ 836887 h 836887"/>
                  <a:gd name="connsiteX4" fmla="*/ 0 w 245334"/>
                  <a:gd name="connsiteY4" fmla="*/ 0 h 836887"/>
                  <a:gd name="connsiteX0" fmla="*/ 75705 w 321039"/>
                  <a:gd name="connsiteY0" fmla="*/ 0 h 836887"/>
                  <a:gd name="connsiteX1" fmla="*/ 321039 w 321039"/>
                  <a:gd name="connsiteY1" fmla="*/ 0 h 836887"/>
                  <a:gd name="connsiteX2" fmla="*/ 321039 w 321039"/>
                  <a:gd name="connsiteY2" fmla="*/ 836887 h 836887"/>
                  <a:gd name="connsiteX3" fmla="*/ 75705 w 321039"/>
                  <a:gd name="connsiteY3" fmla="*/ 836887 h 836887"/>
                  <a:gd name="connsiteX4" fmla="*/ 75705 w 321039"/>
                  <a:gd name="connsiteY4" fmla="*/ 0 h 836887"/>
                  <a:gd name="connsiteX0" fmla="*/ 117355 w 362689"/>
                  <a:gd name="connsiteY0" fmla="*/ 5772 h 842659"/>
                  <a:gd name="connsiteX1" fmla="*/ 362689 w 362689"/>
                  <a:gd name="connsiteY1" fmla="*/ 5772 h 842659"/>
                  <a:gd name="connsiteX2" fmla="*/ 362689 w 362689"/>
                  <a:gd name="connsiteY2" fmla="*/ 842659 h 842659"/>
                  <a:gd name="connsiteX3" fmla="*/ 117355 w 362689"/>
                  <a:gd name="connsiteY3" fmla="*/ 842659 h 842659"/>
                  <a:gd name="connsiteX4" fmla="*/ 117355 w 362689"/>
                  <a:gd name="connsiteY4" fmla="*/ 5772 h 842659"/>
                  <a:gd name="connsiteX0" fmla="*/ 34246 w 279580"/>
                  <a:gd name="connsiteY0" fmla="*/ 0 h 836887"/>
                  <a:gd name="connsiteX1" fmla="*/ 279580 w 279580"/>
                  <a:gd name="connsiteY1" fmla="*/ 0 h 836887"/>
                  <a:gd name="connsiteX2" fmla="*/ 279580 w 279580"/>
                  <a:gd name="connsiteY2" fmla="*/ 836887 h 836887"/>
                  <a:gd name="connsiteX3" fmla="*/ 34246 w 279580"/>
                  <a:gd name="connsiteY3" fmla="*/ 836887 h 836887"/>
                  <a:gd name="connsiteX4" fmla="*/ 11046 w 279580"/>
                  <a:gd name="connsiteY4" fmla="*/ 157002 h 836887"/>
                  <a:gd name="connsiteX5" fmla="*/ 34246 w 279580"/>
                  <a:gd name="connsiteY5" fmla="*/ 0 h 836887"/>
                  <a:gd name="connsiteX0" fmla="*/ 63235 w 308569"/>
                  <a:gd name="connsiteY0" fmla="*/ 0 h 836887"/>
                  <a:gd name="connsiteX1" fmla="*/ 308569 w 308569"/>
                  <a:gd name="connsiteY1" fmla="*/ 0 h 836887"/>
                  <a:gd name="connsiteX2" fmla="*/ 308569 w 308569"/>
                  <a:gd name="connsiteY2" fmla="*/ 836887 h 836887"/>
                  <a:gd name="connsiteX3" fmla="*/ 63235 w 308569"/>
                  <a:gd name="connsiteY3" fmla="*/ 836887 h 836887"/>
                  <a:gd name="connsiteX4" fmla="*/ 40035 w 308569"/>
                  <a:gd name="connsiteY4" fmla="*/ 157002 h 836887"/>
                  <a:gd name="connsiteX5" fmla="*/ 63235 w 308569"/>
                  <a:gd name="connsiteY5" fmla="*/ 0 h 836887"/>
                  <a:gd name="connsiteX0" fmla="*/ 80894 w 326228"/>
                  <a:gd name="connsiteY0" fmla="*/ 0 h 836887"/>
                  <a:gd name="connsiteX1" fmla="*/ 326228 w 326228"/>
                  <a:gd name="connsiteY1" fmla="*/ 0 h 836887"/>
                  <a:gd name="connsiteX2" fmla="*/ 326228 w 326228"/>
                  <a:gd name="connsiteY2" fmla="*/ 836887 h 836887"/>
                  <a:gd name="connsiteX3" fmla="*/ 80894 w 326228"/>
                  <a:gd name="connsiteY3" fmla="*/ 836887 h 836887"/>
                  <a:gd name="connsiteX4" fmla="*/ 57694 w 326228"/>
                  <a:gd name="connsiteY4" fmla="*/ 157002 h 836887"/>
                  <a:gd name="connsiteX5" fmla="*/ 80894 w 326228"/>
                  <a:gd name="connsiteY5" fmla="*/ 0 h 836887"/>
                  <a:gd name="connsiteX0" fmla="*/ 80894 w 326228"/>
                  <a:gd name="connsiteY0" fmla="*/ 8980 h 845867"/>
                  <a:gd name="connsiteX1" fmla="*/ 326157 w 326228"/>
                  <a:gd name="connsiteY1" fmla="*/ 0 h 845867"/>
                  <a:gd name="connsiteX2" fmla="*/ 326228 w 326228"/>
                  <a:gd name="connsiteY2" fmla="*/ 845867 h 845867"/>
                  <a:gd name="connsiteX3" fmla="*/ 80894 w 326228"/>
                  <a:gd name="connsiteY3" fmla="*/ 845867 h 845867"/>
                  <a:gd name="connsiteX4" fmla="*/ 57694 w 326228"/>
                  <a:gd name="connsiteY4" fmla="*/ 165982 h 845867"/>
                  <a:gd name="connsiteX5" fmla="*/ 80894 w 326228"/>
                  <a:gd name="connsiteY5" fmla="*/ 8980 h 84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6228" h="845867">
                    <a:moveTo>
                      <a:pt x="80894" y="8980"/>
                    </a:moveTo>
                    <a:lnTo>
                      <a:pt x="326157" y="0"/>
                    </a:lnTo>
                    <a:cubicBezTo>
                      <a:pt x="326181" y="281956"/>
                      <a:pt x="326204" y="563911"/>
                      <a:pt x="326228" y="845867"/>
                    </a:cubicBezTo>
                    <a:lnTo>
                      <a:pt x="80894" y="845867"/>
                    </a:lnTo>
                    <a:cubicBezTo>
                      <a:pt x="-86424" y="754466"/>
                      <a:pt x="57694" y="305463"/>
                      <a:pt x="57694" y="165982"/>
                    </a:cubicBezTo>
                    <a:cubicBezTo>
                      <a:pt x="-14076" y="36044"/>
                      <a:pt x="21195" y="38258"/>
                      <a:pt x="80894" y="8980"/>
                    </a:cubicBezTo>
                    <a:close/>
                  </a:path>
                </a:pathLst>
              </a:custGeom>
              <a:solidFill>
                <a:srgbClr val="4DA82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5440B8A8-7341-D677-BA6C-6E715879683D}"/>
                  </a:ext>
                </a:extLst>
              </p:cNvPr>
              <p:cNvSpPr/>
              <p:nvPr/>
            </p:nvSpPr>
            <p:spPr>
              <a:xfrm rot="2032100">
                <a:off x="8796033" y="429353"/>
                <a:ext cx="326228" cy="845867"/>
              </a:xfrm>
              <a:custGeom>
                <a:avLst/>
                <a:gdLst>
                  <a:gd name="connsiteX0" fmla="*/ 0 w 245334"/>
                  <a:gd name="connsiteY0" fmla="*/ 0 h 836887"/>
                  <a:gd name="connsiteX1" fmla="*/ 245334 w 245334"/>
                  <a:gd name="connsiteY1" fmla="*/ 0 h 836887"/>
                  <a:gd name="connsiteX2" fmla="*/ 245334 w 245334"/>
                  <a:gd name="connsiteY2" fmla="*/ 836887 h 836887"/>
                  <a:gd name="connsiteX3" fmla="*/ 0 w 245334"/>
                  <a:gd name="connsiteY3" fmla="*/ 836887 h 836887"/>
                  <a:gd name="connsiteX4" fmla="*/ 0 w 245334"/>
                  <a:gd name="connsiteY4" fmla="*/ 0 h 836887"/>
                  <a:gd name="connsiteX0" fmla="*/ 75705 w 321039"/>
                  <a:gd name="connsiteY0" fmla="*/ 0 h 836887"/>
                  <a:gd name="connsiteX1" fmla="*/ 321039 w 321039"/>
                  <a:gd name="connsiteY1" fmla="*/ 0 h 836887"/>
                  <a:gd name="connsiteX2" fmla="*/ 321039 w 321039"/>
                  <a:gd name="connsiteY2" fmla="*/ 836887 h 836887"/>
                  <a:gd name="connsiteX3" fmla="*/ 75705 w 321039"/>
                  <a:gd name="connsiteY3" fmla="*/ 836887 h 836887"/>
                  <a:gd name="connsiteX4" fmla="*/ 75705 w 321039"/>
                  <a:gd name="connsiteY4" fmla="*/ 0 h 836887"/>
                  <a:gd name="connsiteX0" fmla="*/ 117355 w 362689"/>
                  <a:gd name="connsiteY0" fmla="*/ 5772 h 842659"/>
                  <a:gd name="connsiteX1" fmla="*/ 362689 w 362689"/>
                  <a:gd name="connsiteY1" fmla="*/ 5772 h 842659"/>
                  <a:gd name="connsiteX2" fmla="*/ 362689 w 362689"/>
                  <a:gd name="connsiteY2" fmla="*/ 842659 h 842659"/>
                  <a:gd name="connsiteX3" fmla="*/ 117355 w 362689"/>
                  <a:gd name="connsiteY3" fmla="*/ 842659 h 842659"/>
                  <a:gd name="connsiteX4" fmla="*/ 117355 w 362689"/>
                  <a:gd name="connsiteY4" fmla="*/ 5772 h 842659"/>
                  <a:gd name="connsiteX0" fmla="*/ 34246 w 279580"/>
                  <a:gd name="connsiteY0" fmla="*/ 0 h 836887"/>
                  <a:gd name="connsiteX1" fmla="*/ 279580 w 279580"/>
                  <a:gd name="connsiteY1" fmla="*/ 0 h 836887"/>
                  <a:gd name="connsiteX2" fmla="*/ 279580 w 279580"/>
                  <a:gd name="connsiteY2" fmla="*/ 836887 h 836887"/>
                  <a:gd name="connsiteX3" fmla="*/ 34246 w 279580"/>
                  <a:gd name="connsiteY3" fmla="*/ 836887 h 836887"/>
                  <a:gd name="connsiteX4" fmla="*/ 11046 w 279580"/>
                  <a:gd name="connsiteY4" fmla="*/ 157002 h 836887"/>
                  <a:gd name="connsiteX5" fmla="*/ 34246 w 279580"/>
                  <a:gd name="connsiteY5" fmla="*/ 0 h 836887"/>
                  <a:gd name="connsiteX0" fmla="*/ 63235 w 308569"/>
                  <a:gd name="connsiteY0" fmla="*/ 0 h 836887"/>
                  <a:gd name="connsiteX1" fmla="*/ 308569 w 308569"/>
                  <a:gd name="connsiteY1" fmla="*/ 0 h 836887"/>
                  <a:gd name="connsiteX2" fmla="*/ 308569 w 308569"/>
                  <a:gd name="connsiteY2" fmla="*/ 836887 h 836887"/>
                  <a:gd name="connsiteX3" fmla="*/ 63235 w 308569"/>
                  <a:gd name="connsiteY3" fmla="*/ 836887 h 836887"/>
                  <a:gd name="connsiteX4" fmla="*/ 40035 w 308569"/>
                  <a:gd name="connsiteY4" fmla="*/ 157002 h 836887"/>
                  <a:gd name="connsiteX5" fmla="*/ 63235 w 308569"/>
                  <a:gd name="connsiteY5" fmla="*/ 0 h 836887"/>
                  <a:gd name="connsiteX0" fmla="*/ 80894 w 326228"/>
                  <a:gd name="connsiteY0" fmla="*/ 0 h 836887"/>
                  <a:gd name="connsiteX1" fmla="*/ 326228 w 326228"/>
                  <a:gd name="connsiteY1" fmla="*/ 0 h 836887"/>
                  <a:gd name="connsiteX2" fmla="*/ 326228 w 326228"/>
                  <a:gd name="connsiteY2" fmla="*/ 836887 h 836887"/>
                  <a:gd name="connsiteX3" fmla="*/ 80894 w 326228"/>
                  <a:gd name="connsiteY3" fmla="*/ 836887 h 836887"/>
                  <a:gd name="connsiteX4" fmla="*/ 57694 w 326228"/>
                  <a:gd name="connsiteY4" fmla="*/ 157002 h 836887"/>
                  <a:gd name="connsiteX5" fmla="*/ 80894 w 326228"/>
                  <a:gd name="connsiteY5" fmla="*/ 0 h 836887"/>
                  <a:gd name="connsiteX0" fmla="*/ 80894 w 326228"/>
                  <a:gd name="connsiteY0" fmla="*/ 8980 h 845867"/>
                  <a:gd name="connsiteX1" fmla="*/ 326157 w 326228"/>
                  <a:gd name="connsiteY1" fmla="*/ 0 h 845867"/>
                  <a:gd name="connsiteX2" fmla="*/ 326228 w 326228"/>
                  <a:gd name="connsiteY2" fmla="*/ 845867 h 845867"/>
                  <a:gd name="connsiteX3" fmla="*/ 80894 w 326228"/>
                  <a:gd name="connsiteY3" fmla="*/ 845867 h 845867"/>
                  <a:gd name="connsiteX4" fmla="*/ 57694 w 326228"/>
                  <a:gd name="connsiteY4" fmla="*/ 165982 h 845867"/>
                  <a:gd name="connsiteX5" fmla="*/ 80894 w 326228"/>
                  <a:gd name="connsiteY5" fmla="*/ 8980 h 84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6228" h="845867">
                    <a:moveTo>
                      <a:pt x="80894" y="8980"/>
                    </a:moveTo>
                    <a:lnTo>
                      <a:pt x="326157" y="0"/>
                    </a:lnTo>
                    <a:cubicBezTo>
                      <a:pt x="326181" y="281956"/>
                      <a:pt x="326204" y="563911"/>
                      <a:pt x="326228" y="845867"/>
                    </a:cubicBezTo>
                    <a:lnTo>
                      <a:pt x="80894" y="845867"/>
                    </a:lnTo>
                    <a:cubicBezTo>
                      <a:pt x="-86424" y="754466"/>
                      <a:pt x="57694" y="305463"/>
                      <a:pt x="57694" y="165982"/>
                    </a:cubicBezTo>
                    <a:cubicBezTo>
                      <a:pt x="-14076" y="36044"/>
                      <a:pt x="21195" y="38258"/>
                      <a:pt x="80894" y="8980"/>
                    </a:cubicBezTo>
                    <a:close/>
                  </a:path>
                </a:pathLst>
              </a:custGeom>
              <a:solidFill>
                <a:srgbClr val="4DA82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: Rounded Corners 13">
                <a:extLst>
                  <a:ext uri="{FF2B5EF4-FFF2-40B4-BE49-F238E27FC236}">
                    <a16:creationId xmlns:a16="http://schemas.microsoft.com/office/drawing/2014/main" id="{6477E31F-5823-380B-9AAC-C04AE5D8DB85}"/>
                  </a:ext>
                </a:extLst>
              </p:cNvPr>
              <p:cNvSpPr/>
              <p:nvPr/>
            </p:nvSpPr>
            <p:spPr>
              <a:xfrm rot="2759431">
                <a:off x="8965242" y="491754"/>
                <a:ext cx="554725" cy="863448"/>
              </a:xfrm>
              <a:custGeom>
                <a:avLst/>
                <a:gdLst>
                  <a:gd name="connsiteX0" fmla="*/ 0 w 254164"/>
                  <a:gd name="connsiteY0" fmla="*/ 42362 h 778226"/>
                  <a:gd name="connsiteX1" fmla="*/ 42362 w 254164"/>
                  <a:gd name="connsiteY1" fmla="*/ 0 h 778226"/>
                  <a:gd name="connsiteX2" fmla="*/ 211802 w 254164"/>
                  <a:gd name="connsiteY2" fmla="*/ 0 h 778226"/>
                  <a:gd name="connsiteX3" fmla="*/ 254164 w 254164"/>
                  <a:gd name="connsiteY3" fmla="*/ 42362 h 778226"/>
                  <a:gd name="connsiteX4" fmla="*/ 254164 w 254164"/>
                  <a:gd name="connsiteY4" fmla="*/ 735864 h 778226"/>
                  <a:gd name="connsiteX5" fmla="*/ 211802 w 254164"/>
                  <a:gd name="connsiteY5" fmla="*/ 778226 h 778226"/>
                  <a:gd name="connsiteX6" fmla="*/ 42362 w 254164"/>
                  <a:gd name="connsiteY6" fmla="*/ 778226 h 778226"/>
                  <a:gd name="connsiteX7" fmla="*/ 0 w 254164"/>
                  <a:gd name="connsiteY7" fmla="*/ 735864 h 778226"/>
                  <a:gd name="connsiteX8" fmla="*/ 0 w 254164"/>
                  <a:gd name="connsiteY8" fmla="*/ 42362 h 778226"/>
                  <a:gd name="connsiteX0" fmla="*/ 0 w 455336"/>
                  <a:gd name="connsiteY0" fmla="*/ 95239 h 778226"/>
                  <a:gd name="connsiteX1" fmla="*/ 243534 w 455336"/>
                  <a:gd name="connsiteY1" fmla="*/ 0 h 778226"/>
                  <a:gd name="connsiteX2" fmla="*/ 412974 w 455336"/>
                  <a:gd name="connsiteY2" fmla="*/ 0 h 778226"/>
                  <a:gd name="connsiteX3" fmla="*/ 455336 w 455336"/>
                  <a:gd name="connsiteY3" fmla="*/ 42362 h 778226"/>
                  <a:gd name="connsiteX4" fmla="*/ 455336 w 455336"/>
                  <a:gd name="connsiteY4" fmla="*/ 735864 h 778226"/>
                  <a:gd name="connsiteX5" fmla="*/ 412974 w 455336"/>
                  <a:gd name="connsiteY5" fmla="*/ 778226 h 778226"/>
                  <a:gd name="connsiteX6" fmla="*/ 243534 w 455336"/>
                  <a:gd name="connsiteY6" fmla="*/ 778226 h 778226"/>
                  <a:gd name="connsiteX7" fmla="*/ 201172 w 455336"/>
                  <a:gd name="connsiteY7" fmla="*/ 735864 h 778226"/>
                  <a:gd name="connsiteX8" fmla="*/ 0 w 455336"/>
                  <a:gd name="connsiteY8" fmla="*/ 95239 h 778226"/>
                  <a:gd name="connsiteX0" fmla="*/ 0 w 455336"/>
                  <a:gd name="connsiteY0" fmla="*/ 95239 h 791624"/>
                  <a:gd name="connsiteX1" fmla="*/ 243534 w 455336"/>
                  <a:gd name="connsiteY1" fmla="*/ 0 h 791624"/>
                  <a:gd name="connsiteX2" fmla="*/ 412974 w 455336"/>
                  <a:gd name="connsiteY2" fmla="*/ 0 h 791624"/>
                  <a:gd name="connsiteX3" fmla="*/ 455336 w 455336"/>
                  <a:gd name="connsiteY3" fmla="*/ 42362 h 791624"/>
                  <a:gd name="connsiteX4" fmla="*/ 455336 w 455336"/>
                  <a:gd name="connsiteY4" fmla="*/ 735864 h 791624"/>
                  <a:gd name="connsiteX5" fmla="*/ 412974 w 455336"/>
                  <a:gd name="connsiteY5" fmla="*/ 778226 h 791624"/>
                  <a:gd name="connsiteX6" fmla="*/ 243534 w 455336"/>
                  <a:gd name="connsiteY6" fmla="*/ 778226 h 791624"/>
                  <a:gd name="connsiteX7" fmla="*/ 121138 w 455336"/>
                  <a:gd name="connsiteY7" fmla="*/ 782156 h 791624"/>
                  <a:gd name="connsiteX8" fmla="*/ 0 w 455336"/>
                  <a:gd name="connsiteY8" fmla="*/ 95239 h 791624"/>
                  <a:gd name="connsiteX0" fmla="*/ 0 w 455336"/>
                  <a:gd name="connsiteY0" fmla="*/ 95239 h 791624"/>
                  <a:gd name="connsiteX1" fmla="*/ 243534 w 455336"/>
                  <a:gd name="connsiteY1" fmla="*/ 0 h 791624"/>
                  <a:gd name="connsiteX2" fmla="*/ 412974 w 455336"/>
                  <a:gd name="connsiteY2" fmla="*/ 0 h 791624"/>
                  <a:gd name="connsiteX3" fmla="*/ 455336 w 455336"/>
                  <a:gd name="connsiteY3" fmla="*/ 42362 h 791624"/>
                  <a:gd name="connsiteX4" fmla="*/ 455336 w 455336"/>
                  <a:gd name="connsiteY4" fmla="*/ 735864 h 791624"/>
                  <a:gd name="connsiteX5" fmla="*/ 412974 w 455336"/>
                  <a:gd name="connsiteY5" fmla="*/ 778226 h 791624"/>
                  <a:gd name="connsiteX6" fmla="*/ 243534 w 455336"/>
                  <a:gd name="connsiteY6" fmla="*/ 778226 h 791624"/>
                  <a:gd name="connsiteX7" fmla="*/ 121138 w 455336"/>
                  <a:gd name="connsiteY7" fmla="*/ 782156 h 791624"/>
                  <a:gd name="connsiteX8" fmla="*/ 0 w 455336"/>
                  <a:gd name="connsiteY8" fmla="*/ 95239 h 791624"/>
                  <a:gd name="connsiteX0" fmla="*/ 0 w 455336"/>
                  <a:gd name="connsiteY0" fmla="*/ 95239 h 778542"/>
                  <a:gd name="connsiteX1" fmla="*/ 243534 w 455336"/>
                  <a:gd name="connsiteY1" fmla="*/ 0 h 778542"/>
                  <a:gd name="connsiteX2" fmla="*/ 412974 w 455336"/>
                  <a:gd name="connsiteY2" fmla="*/ 0 h 778542"/>
                  <a:gd name="connsiteX3" fmla="*/ 455336 w 455336"/>
                  <a:gd name="connsiteY3" fmla="*/ 42362 h 778542"/>
                  <a:gd name="connsiteX4" fmla="*/ 455336 w 455336"/>
                  <a:gd name="connsiteY4" fmla="*/ 735864 h 778542"/>
                  <a:gd name="connsiteX5" fmla="*/ 412974 w 455336"/>
                  <a:gd name="connsiteY5" fmla="*/ 778226 h 778542"/>
                  <a:gd name="connsiteX6" fmla="*/ 243534 w 455336"/>
                  <a:gd name="connsiteY6" fmla="*/ 778226 h 778542"/>
                  <a:gd name="connsiteX7" fmla="*/ 152176 w 455336"/>
                  <a:gd name="connsiteY7" fmla="*/ 759165 h 778542"/>
                  <a:gd name="connsiteX8" fmla="*/ 0 w 455336"/>
                  <a:gd name="connsiteY8" fmla="*/ 95239 h 778542"/>
                  <a:gd name="connsiteX0" fmla="*/ 18 w 455354"/>
                  <a:gd name="connsiteY0" fmla="*/ 95239 h 778542"/>
                  <a:gd name="connsiteX1" fmla="*/ 243552 w 455354"/>
                  <a:gd name="connsiteY1" fmla="*/ 0 h 778542"/>
                  <a:gd name="connsiteX2" fmla="*/ 412992 w 455354"/>
                  <a:gd name="connsiteY2" fmla="*/ 0 h 778542"/>
                  <a:gd name="connsiteX3" fmla="*/ 455354 w 455354"/>
                  <a:gd name="connsiteY3" fmla="*/ 42362 h 778542"/>
                  <a:gd name="connsiteX4" fmla="*/ 455354 w 455354"/>
                  <a:gd name="connsiteY4" fmla="*/ 735864 h 778542"/>
                  <a:gd name="connsiteX5" fmla="*/ 412992 w 455354"/>
                  <a:gd name="connsiteY5" fmla="*/ 778226 h 778542"/>
                  <a:gd name="connsiteX6" fmla="*/ 243552 w 455354"/>
                  <a:gd name="connsiteY6" fmla="*/ 778226 h 778542"/>
                  <a:gd name="connsiteX7" fmla="*/ 152194 w 455354"/>
                  <a:gd name="connsiteY7" fmla="*/ 759165 h 778542"/>
                  <a:gd name="connsiteX8" fmla="*/ 18 w 455354"/>
                  <a:gd name="connsiteY8" fmla="*/ 95239 h 778542"/>
                  <a:gd name="connsiteX0" fmla="*/ 0 w 455336"/>
                  <a:gd name="connsiteY0" fmla="*/ 95239 h 778542"/>
                  <a:gd name="connsiteX1" fmla="*/ 243534 w 455336"/>
                  <a:gd name="connsiteY1" fmla="*/ 0 h 778542"/>
                  <a:gd name="connsiteX2" fmla="*/ 412974 w 455336"/>
                  <a:gd name="connsiteY2" fmla="*/ 0 h 778542"/>
                  <a:gd name="connsiteX3" fmla="*/ 455336 w 455336"/>
                  <a:gd name="connsiteY3" fmla="*/ 42362 h 778542"/>
                  <a:gd name="connsiteX4" fmla="*/ 455336 w 455336"/>
                  <a:gd name="connsiteY4" fmla="*/ 735864 h 778542"/>
                  <a:gd name="connsiteX5" fmla="*/ 412974 w 455336"/>
                  <a:gd name="connsiteY5" fmla="*/ 778226 h 778542"/>
                  <a:gd name="connsiteX6" fmla="*/ 243534 w 455336"/>
                  <a:gd name="connsiteY6" fmla="*/ 778226 h 778542"/>
                  <a:gd name="connsiteX7" fmla="*/ 152176 w 455336"/>
                  <a:gd name="connsiteY7" fmla="*/ 759165 h 778542"/>
                  <a:gd name="connsiteX8" fmla="*/ 0 w 455336"/>
                  <a:gd name="connsiteY8" fmla="*/ 95239 h 778542"/>
                  <a:gd name="connsiteX0" fmla="*/ 0 w 455336"/>
                  <a:gd name="connsiteY0" fmla="*/ 95239 h 778542"/>
                  <a:gd name="connsiteX1" fmla="*/ 243534 w 455336"/>
                  <a:gd name="connsiteY1" fmla="*/ 0 h 778542"/>
                  <a:gd name="connsiteX2" fmla="*/ 412974 w 455336"/>
                  <a:gd name="connsiteY2" fmla="*/ 0 h 778542"/>
                  <a:gd name="connsiteX3" fmla="*/ 455336 w 455336"/>
                  <a:gd name="connsiteY3" fmla="*/ 42362 h 778542"/>
                  <a:gd name="connsiteX4" fmla="*/ 455336 w 455336"/>
                  <a:gd name="connsiteY4" fmla="*/ 735864 h 778542"/>
                  <a:gd name="connsiteX5" fmla="*/ 412974 w 455336"/>
                  <a:gd name="connsiteY5" fmla="*/ 778226 h 778542"/>
                  <a:gd name="connsiteX6" fmla="*/ 243534 w 455336"/>
                  <a:gd name="connsiteY6" fmla="*/ 778226 h 778542"/>
                  <a:gd name="connsiteX7" fmla="*/ 152176 w 455336"/>
                  <a:gd name="connsiteY7" fmla="*/ 759165 h 778542"/>
                  <a:gd name="connsiteX8" fmla="*/ 0 w 455336"/>
                  <a:gd name="connsiteY8" fmla="*/ 95239 h 778542"/>
                  <a:gd name="connsiteX0" fmla="*/ 0 w 455336"/>
                  <a:gd name="connsiteY0" fmla="*/ 95239 h 778542"/>
                  <a:gd name="connsiteX1" fmla="*/ 243534 w 455336"/>
                  <a:gd name="connsiteY1" fmla="*/ 0 h 778542"/>
                  <a:gd name="connsiteX2" fmla="*/ 412974 w 455336"/>
                  <a:gd name="connsiteY2" fmla="*/ 0 h 778542"/>
                  <a:gd name="connsiteX3" fmla="*/ 455336 w 455336"/>
                  <a:gd name="connsiteY3" fmla="*/ 42362 h 778542"/>
                  <a:gd name="connsiteX4" fmla="*/ 455336 w 455336"/>
                  <a:gd name="connsiteY4" fmla="*/ 735864 h 778542"/>
                  <a:gd name="connsiteX5" fmla="*/ 412974 w 455336"/>
                  <a:gd name="connsiteY5" fmla="*/ 778226 h 778542"/>
                  <a:gd name="connsiteX6" fmla="*/ 243534 w 455336"/>
                  <a:gd name="connsiteY6" fmla="*/ 778226 h 778542"/>
                  <a:gd name="connsiteX7" fmla="*/ 152176 w 455336"/>
                  <a:gd name="connsiteY7" fmla="*/ 759165 h 778542"/>
                  <a:gd name="connsiteX8" fmla="*/ 0 w 455336"/>
                  <a:gd name="connsiteY8" fmla="*/ 95239 h 778542"/>
                  <a:gd name="connsiteX0" fmla="*/ 0 w 455336"/>
                  <a:gd name="connsiteY0" fmla="*/ 95239 h 778542"/>
                  <a:gd name="connsiteX1" fmla="*/ 243534 w 455336"/>
                  <a:gd name="connsiteY1" fmla="*/ 0 h 778542"/>
                  <a:gd name="connsiteX2" fmla="*/ 412974 w 455336"/>
                  <a:gd name="connsiteY2" fmla="*/ 0 h 778542"/>
                  <a:gd name="connsiteX3" fmla="*/ 455336 w 455336"/>
                  <a:gd name="connsiteY3" fmla="*/ 42362 h 778542"/>
                  <a:gd name="connsiteX4" fmla="*/ 455336 w 455336"/>
                  <a:gd name="connsiteY4" fmla="*/ 735864 h 778542"/>
                  <a:gd name="connsiteX5" fmla="*/ 412974 w 455336"/>
                  <a:gd name="connsiteY5" fmla="*/ 778226 h 778542"/>
                  <a:gd name="connsiteX6" fmla="*/ 243534 w 455336"/>
                  <a:gd name="connsiteY6" fmla="*/ 778226 h 778542"/>
                  <a:gd name="connsiteX7" fmla="*/ 152176 w 455336"/>
                  <a:gd name="connsiteY7" fmla="*/ 759165 h 778542"/>
                  <a:gd name="connsiteX8" fmla="*/ 0 w 455336"/>
                  <a:gd name="connsiteY8" fmla="*/ 95239 h 778542"/>
                  <a:gd name="connsiteX0" fmla="*/ 0 w 455336"/>
                  <a:gd name="connsiteY0" fmla="*/ 95239 h 778226"/>
                  <a:gd name="connsiteX1" fmla="*/ 243534 w 455336"/>
                  <a:gd name="connsiteY1" fmla="*/ 0 h 778226"/>
                  <a:gd name="connsiteX2" fmla="*/ 412974 w 455336"/>
                  <a:gd name="connsiteY2" fmla="*/ 0 h 778226"/>
                  <a:gd name="connsiteX3" fmla="*/ 455336 w 455336"/>
                  <a:gd name="connsiteY3" fmla="*/ 42362 h 778226"/>
                  <a:gd name="connsiteX4" fmla="*/ 455336 w 455336"/>
                  <a:gd name="connsiteY4" fmla="*/ 735864 h 778226"/>
                  <a:gd name="connsiteX5" fmla="*/ 412974 w 455336"/>
                  <a:gd name="connsiteY5" fmla="*/ 778226 h 778226"/>
                  <a:gd name="connsiteX6" fmla="*/ 243534 w 455336"/>
                  <a:gd name="connsiteY6" fmla="*/ 778226 h 778226"/>
                  <a:gd name="connsiteX7" fmla="*/ 174546 w 455336"/>
                  <a:gd name="connsiteY7" fmla="*/ 754288 h 778226"/>
                  <a:gd name="connsiteX8" fmla="*/ 0 w 455336"/>
                  <a:gd name="connsiteY8" fmla="*/ 95239 h 778226"/>
                  <a:gd name="connsiteX0" fmla="*/ 0 w 455336"/>
                  <a:gd name="connsiteY0" fmla="*/ 175583 h 858570"/>
                  <a:gd name="connsiteX1" fmla="*/ 215201 w 455336"/>
                  <a:gd name="connsiteY1" fmla="*/ 0 h 858570"/>
                  <a:gd name="connsiteX2" fmla="*/ 412974 w 455336"/>
                  <a:gd name="connsiteY2" fmla="*/ 80344 h 858570"/>
                  <a:gd name="connsiteX3" fmla="*/ 455336 w 455336"/>
                  <a:gd name="connsiteY3" fmla="*/ 122706 h 858570"/>
                  <a:gd name="connsiteX4" fmla="*/ 455336 w 455336"/>
                  <a:gd name="connsiteY4" fmla="*/ 816208 h 858570"/>
                  <a:gd name="connsiteX5" fmla="*/ 412974 w 455336"/>
                  <a:gd name="connsiteY5" fmla="*/ 858570 h 858570"/>
                  <a:gd name="connsiteX6" fmla="*/ 243534 w 455336"/>
                  <a:gd name="connsiteY6" fmla="*/ 858570 h 858570"/>
                  <a:gd name="connsiteX7" fmla="*/ 174546 w 455336"/>
                  <a:gd name="connsiteY7" fmla="*/ 834632 h 858570"/>
                  <a:gd name="connsiteX8" fmla="*/ 0 w 455336"/>
                  <a:gd name="connsiteY8" fmla="*/ 175583 h 858570"/>
                  <a:gd name="connsiteX0" fmla="*/ 0 w 455336"/>
                  <a:gd name="connsiteY0" fmla="*/ 175583 h 858570"/>
                  <a:gd name="connsiteX1" fmla="*/ 215201 w 455336"/>
                  <a:gd name="connsiteY1" fmla="*/ 0 h 858570"/>
                  <a:gd name="connsiteX2" fmla="*/ 412974 w 455336"/>
                  <a:gd name="connsiteY2" fmla="*/ 80344 h 858570"/>
                  <a:gd name="connsiteX3" fmla="*/ 455336 w 455336"/>
                  <a:gd name="connsiteY3" fmla="*/ 122706 h 858570"/>
                  <a:gd name="connsiteX4" fmla="*/ 455336 w 455336"/>
                  <a:gd name="connsiteY4" fmla="*/ 816208 h 858570"/>
                  <a:gd name="connsiteX5" fmla="*/ 412974 w 455336"/>
                  <a:gd name="connsiteY5" fmla="*/ 858570 h 858570"/>
                  <a:gd name="connsiteX6" fmla="*/ 243534 w 455336"/>
                  <a:gd name="connsiteY6" fmla="*/ 858570 h 858570"/>
                  <a:gd name="connsiteX7" fmla="*/ 174546 w 455336"/>
                  <a:gd name="connsiteY7" fmla="*/ 834632 h 858570"/>
                  <a:gd name="connsiteX8" fmla="*/ 0 w 455336"/>
                  <a:gd name="connsiteY8" fmla="*/ 175583 h 858570"/>
                  <a:gd name="connsiteX0" fmla="*/ 0 w 554725"/>
                  <a:gd name="connsiteY0" fmla="*/ 175583 h 863448"/>
                  <a:gd name="connsiteX1" fmla="*/ 215201 w 554725"/>
                  <a:gd name="connsiteY1" fmla="*/ 0 h 863448"/>
                  <a:gd name="connsiteX2" fmla="*/ 412974 w 554725"/>
                  <a:gd name="connsiteY2" fmla="*/ 80344 h 863448"/>
                  <a:gd name="connsiteX3" fmla="*/ 455336 w 554725"/>
                  <a:gd name="connsiteY3" fmla="*/ 122706 h 863448"/>
                  <a:gd name="connsiteX4" fmla="*/ 554725 w 554725"/>
                  <a:gd name="connsiteY4" fmla="*/ 850416 h 863448"/>
                  <a:gd name="connsiteX5" fmla="*/ 412974 w 554725"/>
                  <a:gd name="connsiteY5" fmla="*/ 858570 h 863448"/>
                  <a:gd name="connsiteX6" fmla="*/ 243534 w 554725"/>
                  <a:gd name="connsiteY6" fmla="*/ 858570 h 863448"/>
                  <a:gd name="connsiteX7" fmla="*/ 174546 w 554725"/>
                  <a:gd name="connsiteY7" fmla="*/ 834632 h 863448"/>
                  <a:gd name="connsiteX8" fmla="*/ 0 w 554725"/>
                  <a:gd name="connsiteY8" fmla="*/ 175583 h 863448"/>
                  <a:gd name="connsiteX0" fmla="*/ 0 w 554725"/>
                  <a:gd name="connsiteY0" fmla="*/ 175583 h 863448"/>
                  <a:gd name="connsiteX1" fmla="*/ 215201 w 554725"/>
                  <a:gd name="connsiteY1" fmla="*/ 0 h 863448"/>
                  <a:gd name="connsiteX2" fmla="*/ 412974 w 554725"/>
                  <a:gd name="connsiteY2" fmla="*/ 80344 h 863448"/>
                  <a:gd name="connsiteX3" fmla="*/ 455336 w 554725"/>
                  <a:gd name="connsiteY3" fmla="*/ 122706 h 863448"/>
                  <a:gd name="connsiteX4" fmla="*/ 554725 w 554725"/>
                  <a:gd name="connsiteY4" fmla="*/ 850416 h 863448"/>
                  <a:gd name="connsiteX5" fmla="*/ 412974 w 554725"/>
                  <a:gd name="connsiteY5" fmla="*/ 858570 h 863448"/>
                  <a:gd name="connsiteX6" fmla="*/ 243534 w 554725"/>
                  <a:gd name="connsiteY6" fmla="*/ 858570 h 863448"/>
                  <a:gd name="connsiteX7" fmla="*/ 174546 w 554725"/>
                  <a:gd name="connsiteY7" fmla="*/ 834632 h 863448"/>
                  <a:gd name="connsiteX8" fmla="*/ 0 w 554725"/>
                  <a:gd name="connsiteY8" fmla="*/ 175583 h 863448"/>
                  <a:gd name="connsiteX0" fmla="*/ 0 w 554725"/>
                  <a:gd name="connsiteY0" fmla="*/ 175583 h 863448"/>
                  <a:gd name="connsiteX1" fmla="*/ 215201 w 554725"/>
                  <a:gd name="connsiteY1" fmla="*/ 0 h 863448"/>
                  <a:gd name="connsiteX2" fmla="*/ 412974 w 554725"/>
                  <a:gd name="connsiteY2" fmla="*/ 80344 h 863448"/>
                  <a:gd name="connsiteX3" fmla="*/ 455336 w 554725"/>
                  <a:gd name="connsiteY3" fmla="*/ 122706 h 863448"/>
                  <a:gd name="connsiteX4" fmla="*/ 554725 w 554725"/>
                  <a:gd name="connsiteY4" fmla="*/ 850416 h 863448"/>
                  <a:gd name="connsiteX5" fmla="*/ 412974 w 554725"/>
                  <a:gd name="connsiteY5" fmla="*/ 858570 h 863448"/>
                  <a:gd name="connsiteX6" fmla="*/ 243534 w 554725"/>
                  <a:gd name="connsiteY6" fmla="*/ 858570 h 863448"/>
                  <a:gd name="connsiteX7" fmla="*/ 174546 w 554725"/>
                  <a:gd name="connsiteY7" fmla="*/ 834632 h 863448"/>
                  <a:gd name="connsiteX8" fmla="*/ 0 w 554725"/>
                  <a:gd name="connsiteY8" fmla="*/ 175583 h 863448"/>
                  <a:gd name="connsiteX0" fmla="*/ 0 w 554725"/>
                  <a:gd name="connsiteY0" fmla="*/ 175583 h 863448"/>
                  <a:gd name="connsiteX1" fmla="*/ 215201 w 554725"/>
                  <a:gd name="connsiteY1" fmla="*/ 0 h 863448"/>
                  <a:gd name="connsiteX2" fmla="*/ 412974 w 554725"/>
                  <a:gd name="connsiteY2" fmla="*/ 80344 h 863448"/>
                  <a:gd name="connsiteX3" fmla="*/ 455336 w 554725"/>
                  <a:gd name="connsiteY3" fmla="*/ 122706 h 863448"/>
                  <a:gd name="connsiteX4" fmla="*/ 554725 w 554725"/>
                  <a:gd name="connsiteY4" fmla="*/ 850416 h 863448"/>
                  <a:gd name="connsiteX5" fmla="*/ 412974 w 554725"/>
                  <a:gd name="connsiteY5" fmla="*/ 858570 h 863448"/>
                  <a:gd name="connsiteX6" fmla="*/ 243534 w 554725"/>
                  <a:gd name="connsiteY6" fmla="*/ 858570 h 863448"/>
                  <a:gd name="connsiteX7" fmla="*/ 174546 w 554725"/>
                  <a:gd name="connsiteY7" fmla="*/ 834632 h 863448"/>
                  <a:gd name="connsiteX8" fmla="*/ 0 w 554725"/>
                  <a:gd name="connsiteY8" fmla="*/ 175583 h 86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4725" h="863448">
                    <a:moveTo>
                      <a:pt x="0" y="175583"/>
                    </a:moveTo>
                    <a:cubicBezTo>
                      <a:pt x="0" y="152187"/>
                      <a:pt x="206283" y="58130"/>
                      <a:pt x="215201" y="0"/>
                    </a:cubicBezTo>
                    <a:lnTo>
                      <a:pt x="412974" y="80344"/>
                    </a:lnTo>
                    <a:cubicBezTo>
                      <a:pt x="436370" y="80344"/>
                      <a:pt x="455336" y="99310"/>
                      <a:pt x="455336" y="122706"/>
                    </a:cubicBezTo>
                    <a:cubicBezTo>
                      <a:pt x="596058" y="354434"/>
                      <a:pt x="445352" y="613654"/>
                      <a:pt x="554725" y="850416"/>
                    </a:cubicBezTo>
                    <a:cubicBezTo>
                      <a:pt x="554725" y="873812"/>
                      <a:pt x="436370" y="858570"/>
                      <a:pt x="412974" y="858570"/>
                    </a:cubicBezTo>
                    <a:lnTo>
                      <a:pt x="243534" y="858570"/>
                    </a:lnTo>
                    <a:cubicBezTo>
                      <a:pt x="220138" y="858570"/>
                      <a:pt x="174546" y="858028"/>
                      <a:pt x="174546" y="834632"/>
                    </a:cubicBezTo>
                    <a:cubicBezTo>
                      <a:pt x="-86309" y="581030"/>
                      <a:pt x="59747" y="226084"/>
                      <a:pt x="0" y="175583"/>
                    </a:cubicBezTo>
                    <a:close/>
                  </a:path>
                </a:pathLst>
              </a:custGeom>
              <a:solidFill>
                <a:srgbClr val="9EE75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17">
                <a:extLst>
                  <a:ext uri="{FF2B5EF4-FFF2-40B4-BE49-F238E27FC236}">
                    <a16:creationId xmlns:a16="http://schemas.microsoft.com/office/drawing/2014/main" id="{985F42AC-DCFB-3C21-E99A-46BF7379FCB3}"/>
                  </a:ext>
                </a:extLst>
              </p:cNvPr>
              <p:cNvSpPr/>
              <p:nvPr/>
            </p:nvSpPr>
            <p:spPr>
              <a:xfrm rot="2301113">
                <a:off x="9060422" y="407794"/>
                <a:ext cx="337829" cy="1026492"/>
              </a:xfrm>
              <a:custGeom>
                <a:avLst/>
                <a:gdLst>
                  <a:gd name="connsiteX0" fmla="*/ 0 w 152352"/>
                  <a:gd name="connsiteY0" fmla="*/ 0 h 558900"/>
                  <a:gd name="connsiteX1" fmla="*/ 152352 w 152352"/>
                  <a:gd name="connsiteY1" fmla="*/ 0 h 558900"/>
                  <a:gd name="connsiteX2" fmla="*/ 152352 w 152352"/>
                  <a:gd name="connsiteY2" fmla="*/ 558900 h 558900"/>
                  <a:gd name="connsiteX3" fmla="*/ 0 w 152352"/>
                  <a:gd name="connsiteY3" fmla="*/ 558900 h 558900"/>
                  <a:gd name="connsiteX4" fmla="*/ 0 w 152352"/>
                  <a:gd name="connsiteY4" fmla="*/ 0 h 558900"/>
                  <a:gd name="connsiteX0" fmla="*/ 0 w 181002"/>
                  <a:gd name="connsiteY0" fmla="*/ 0 h 856073"/>
                  <a:gd name="connsiteX1" fmla="*/ 181002 w 181002"/>
                  <a:gd name="connsiteY1" fmla="*/ 297173 h 856073"/>
                  <a:gd name="connsiteX2" fmla="*/ 181002 w 181002"/>
                  <a:gd name="connsiteY2" fmla="*/ 856073 h 856073"/>
                  <a:gd name="connsiteX3" fmla="*/ 28650 w 181002"/>
                  <a:gd name="connsiteY3" fmla="*/ 856073 h 856073"/>
                  <a:gd name="connsiteX4" fmla="*/ 0 w 181002"/>
                  <a:gd name="connsiteY4" fmla="*/ 0 h 856073"/>
                  <a:gd name="connsiteX0" fmla="*/ 0 w 191153"/>
                  <a:gd name="connsiteY0" fmla="*/ 0 h 856073"/>
                  <a:gd name="connsiteX1" fmla="*/ 191153 w 191153"/>
                  <a:gd name="connsiteY1" fmla="*/ 345822 h 856073"/>
                  <a:gd name="connsiteX2" fmla="*/ 181002 w 191153"/>
                  <a:gd name="connsiteY2" fmla="*/ 856073 h 856073"/>
                  <a:gd name="connsiteX3" fmla="*/ 28650 w 191153"/>
                  <a:gd name="connsiteY3" fmla="*/ 856073 h 856073"/>
                  <a:gd name="connsiteX4" fmla="*/ 0 w 191153"/>
                  <a:gd name="connsiteY4" fmla="*/ 0 h 856073"/>
                  <a:gd name="connsiteX0" fmla="*/ 0 w 165102"/>
                  <a:gd name="connsiteY0" fmla="*/ 0 h 536600"/>
                  <a:gd name="connsiteX1" fmla="*/ 165102 w 165102"/>
                  <a:gd name="connsiteY1" fmla="*/ 26349 h 536600"/>
                  <a:gd name="connsiteX2" fmla="*/ 154951 w 165102"/>
                  <a:gd name="connsiteY2" fmla="*/ 536600 h 536600"/>
                  <a:gd name="connsiteX3" fmla="*/ 2599 w 165102"/>
                  <a:gd name="connsiteY3" fmla="*/ 536600 h 536600"/>
                  <a:gd name="connsiteX4" fmla="*/ 0 w 165102"/>
                  <a:gd name="connsiteY4" fmla="*/ 0 h 536600"/>
                  <a:gd name="connsiteX0" fmla="*/ 35287 w 200389"/>
                  <a:gd name="connsiteY0" fmla="*/ 373189 h 909789"/>
                  <a:gd name="connsiteX1" fmla="*/ 200389 w 200389"/>
                  <a:gd name="connsiteY1" fmla="*/ 399538 h 909789"/>
                  <a:gd name="connsiteX2" fmla="*/ 190238 w 200389"/>
                  <a:gd name="connsiteY2" fmla="*/ 909789 h 909789"/>
                  <a:gd name="connsiteX3" fmla="*/ 37886 w 200389"/>
                  <a:gd name="connsiteY3" fmla="*/ 909789 h 909789"/>
                  <a:gd name="connsiteX4" fmla="*/ 35287 w 200389"/>
                  <a:gd name="connsiteY4" fmla="*/ 373189 h 909789"/>
                  <a:gd name="connsiteX0" fmla="*/ 20732 w 228581"/>
                  <a:gd name="connsiteY0" fmla="*/ 462699 h 999299"/>
                  <a:gd name="connsiteX1" fmla="*/ 185834 w 228581"/>
                  <a:gd name="connsiteY1" fmla="*/ 489048 h 999299"/>
                  <a:gd name="connsiteX2" fmla="*/ 175683 w 228581"/>
                  <a:gd name="connsiteY2" fmla="*/ 999299 h 999299"/>
                  <a:gd name="connsiteX3" fmla="*/ 23331 w 228581"/>
                  <a:gd name="connsiteY3" fmla="*/ 999299 h 999299"/>
                  <a:gd name="connsiteX4" fmla="*/ 20732 w 228581"/>
                  <a:gd name="connsiteY4" fmla="*/ 462699 h 999299"/>
                  <a:gd name="connsiteX0" fmla="*/ 0 w 165102"/>
                  <a:gd name="connsiteY0" fmla="*/ 398406 h 935006"/>
                  <a:gd name="connsiteX1" fmla="*/ 84136 w 165102"/>
                  <a:gd name="connsiteY1" fmla="*/ 61 h 935006"/>
                  <a:gd name="connsiteX2" fmla="*/ 165102 w 165102"/>
                  <a:gd name="connsiteY2" fmla="*/ 424755 h 935006"/>
                  <a:gd name="connsiteX3" fmla="*/ 154951 w 165102"/>
                  <a:gd name="connsiteY3" fmla="*/ 935006 h 935006"/>
                  <a:gd name="connsiteX4" fmla="*/ 2599 w 165102"/>
                  <a:gd name="connsiteY4" fmla="*/ 935006 h 935006"/>
                  <a:gd name="connsiteX5" fmla="*/ 0 w 165102"/>
                  <a:gd name="connsiteY5" fmla="*/ 398406 h 935006"/>
                  <a:gd name="connsiteX0" fmla="*/ 0 w 225287"/>
                  <a:gd name="connsiteY0" fmla="*/ 398406 h 935006"/>
                  <a:gd name="connsiteX1" fmla="*/ 84136 w 225287"/>
                  <a:gd name="connsiteY1" fmla="*/ 61 h 935006"/>
                  <a:gd name="connsiteX2" fmla="*/ 165102 w 225287"/>
                  <a:gd name="connsiteY2" fmla="*/ 424755 h 935006"/>
                  <a:gd name="connsiteX3" fmla="*/ 154951 w 225287"/>
                  <a:gd name="connsiteY3" fmla="*/ 935006 h 935006"/>
                  <a:gd name="connsiteX4" fmla="*/ 2599 w 225287"/>
                  <a:gd name="connsiteY4" fmla="*/ 935006 h 935006"/>
                  <a:gd name="connsiteX5" fmla="*/ 0 w 225287"/>
                  <a:gd name="connsiteY5" fmla="*/ 398406 h 935006"/>
                  <a:gd name="connsiteX0" fmla="*/ 53187 w 278474"/>
                  <a:gd name="connsiteY0" fmla="*/ 401951 h 938551"/>
                  <a:gd name="connsiteX1" fmla="*/ 137323 w 278474"/>
                  <a:gd name="connsiteY1" fmla="*/ 3606 h 938551"/>
                  <a:gd name="connsiteX2" fmla="*/ 218289 w 278474"/>
                  <a:gd name="connsiteY2" fmla="*/ 428300 h 938551"/>
                  <a:gd name="connsiteX3" fmla="*/ 208138 w 278474"/>
                  <a:gd name="connsiteY3" fmla="*/ 938551 h 938551"/>
                  <a:gd name="connsiteX4" fmla="*/ 55786 w 278474"/>
                  <a:gd name="connsiteY4" fmla="*/ 938551 h 938551"/>
                  <a:gd name="connsiteX5" fmla="*/ 53187 w 278474"/>
                  <a:gd name="connsiteY5" fmla="*/ 401951 h 938551"/>
                  <a:gd name="connsiteX0" fmla="*/ 103557 w 328844"/>
                  <a:gd name="connsiteY0" fmla="*/ 401951 h 938551"/>
                  <a:gd name="connsiteX1" fmla="*/ 187693 w 328844"/>
                  <a:gd name="connsiteY1" fmla="*/ 3606 h 938551"/>
                  <a:gd name="connsiteX2" fmla="*/ 268659 w 328844"/>
                  <a:gd name="connsiteY2" fmla="*/ 428300 h 938551"/>
                  <a:gd name="connsiteX3" fmla="*/ 258508 w 328844"/>
                  <a:gd name="connsiteY3" fmla="*/ 938551 h 938551"/>
                  <a:gd name="connsiteX4" fmla="*/ 106156 w 328844"/>
                  <a:gd name="connsiteY4" fmla="*/ 938551 h 938551"/>
                  <a:gd name="connsiteX5" fmla="*/ 103557 w 328844"/>
                  <a:gd name="connsiteY5" fmla="*/ 401951 h 938551"/>
                  <a:gd name="connsiteX0" fmla="*/ 121569 w 346856"/>
                  <a:gd name="connsiteY0" fmla="*/ 401951 h 1026492"/>
                  <a:gd name="connsiteX1" fmla="*/ 205705 w 346856"/>
                  <a:gd name="connsiteY1" fmla="*/ 3606 h 1026492"/>
                  <a:gd name="connsiteX2" fmla="*/ 286671 w 346856"/>
                  <a:gd name="connsiteY2" fmla="*/ 428300 h 1026492"/>
                  <a:gd name="connsiteX3" fmla="*/ 276520 w 346856"/>
                  <a:gd name="connsiteY3" fmla="*/ 938551 h 1026492"/>
                  <a:gd name="connsiteX4" fmla="*/ 64193 w 346856"/>
                  <a:gd name="connsiteY4" fmla="*/ 1026492 h 1026492"/>
                  <a:gd name="connsiteX5" fmla="*/ 121569 w 346856"/>
                  <a:gd name="connsiteY5" fmla="*/ 401951 h 1026492"/>
                  <a:gd name="connsiteX0" fmla="*/ 99046 w 324333"/>
                  <a:gd name="connsiteY0" fmla="*/ 401951 h 1026492"/>
                  <a:gd name="connsiteX1" fmla="*/ 183182 w 324333"/>
                  <a:gd name="connsiteY1" fmla="*/ 3606 h 1026492"/>
                  <a:gd name="connsiteX2" fmla="*/ 264148 w 324333"/>
                  <a:gd name="connsiteY2" fmla="*/ 428300 h 1026492"/>
                  <a:gd name="connsiteX3" fmla="*/ 253997 w 324333"/>
                  <a:gd name="connsiteY3" fmla="*/ 938551 h 1026492"/>
                  <a:gd name="connsiteX4" fmla="*/ 41670 w 324333"/>
                  <a:gd name="connsiteY4" fmla="*/ 1026492 h 1026492"/>
                  <a:gd name="connsiteX5" fmla="*/ 99046 w 324333"/>
                  <a:gd name="connsiteY5" fmla="*/ 401951 h 1026492"/>
                  <a:gd name="connsiteX0" fmla="*/ 99046 w 324333"/>
                  <a:gd name="connsiteY0" fmla="*/ 401951 h 1026492"/>
                  <a:gd name="connsiteX1" fmla="*/ 183182 w 324333"/>
                  <a:gd name="connsiteY1" fmla="*/ 3606 h 1026492"/>
                  <a:gd name="connsiteX2" fmla="*/ 264148 w 324333"/>
                  <a:gd name="connsiteY2" fmla="*/ 428300 h 1026492"/>
                  <a:gd name="connsiteX3" fmla="*/ 303768 w 324333"/>
                  <a:gd name="connsiteY3" fmla="*/ 996338 h 1026492"/>
                  <a:gd name="connsiteX4" fmla="*/ 41670 w 324333"/>
                  <a:gd name="connsiteY4" fmla="*/ 1026492 h 1026492"/>
                  <a:gd name="connsiteX5" fmla="*/ 99046 w 324333"/>
                  <a:gd name="connsiteY5" fmla="*/ 401951 h 1026492"/>
                  <a:gd name="connsiteX0" fmla="*/ 99046 w 337829"/>
                  <a:gd name="connsiteY0" fmla="*/ 401951 h 1026492"/>
                  <a:gd name="connsiteX1" fmla="*/ 183182 w 337829"/>
                  <a:gd name="connsiteY1" fmla="*/ 3606 h 1026492"/>
                  <a:gd name="connsiteX2" fmla="*/ 264148 w 337829"/>
                  <a:gd name="connsiteY2" fmla="*/ 428300 h 1026492"/>
                  <a:gd name="connsiteX3" fmla="*/ 303768 w 337829"/>
                  <a:gd name="connsiteY3" fmla="*/ 996338 h 1026492"/>
                  <a:gd name="connsiteX4" fmla="*/ 41670 w 337829"/>
                  <a:gd name="connsiteY4" fmla="*/ 1026492 h 1026492"/>
                  <a:gd name="connsiteX5" fmla="*/ 99046 w 337829"/>
                  <a:gd name="connsiteY5" fmla="*/ 401951 h 1026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829" h="1026492">
                    <a:moveTo>
                      <a:pt x="99046" y="401951"/>
                    </a:moveTo>
                    <a:cubicBezTo>
                      <a:pt x="110218" y="234544"/>
                      <a:pt x="-73242" y="-34247"/>
                      <a:pt x="183182" y="3606"/>
                    </a:cubicBezTo>
                    <a:cubicBezTo>
                      <a:pt x="453396" y="58887"/>
                      <a:pt x="249929" y="260893"/>
                      <a:pt x="264148" y="428300"/>
                    </a:cubicBezTo>
                    <a:cubicBezTo>
                      <a:pt x="411100" y="827618"/>
                      <a:pt x="290561" y="806992"/>
                      <a:pt x="303768" y="996338"/>
                    </a:cubicBezTo>
                    <a:lnTo>
                      <a:pt x="41670" y="1026492"/>
                    </a:lnTo>
                    <a:cubicBezTo>
                      <a:pt x="131370" y="788114"/>
                      <a:pt x="-135037" y="1025828"/>
                      <a:pt x="99046" y="401951"/>
                    </a:cubicBezTo>
                    <a:close/>
                  </a:path>
                </a:pathLst>
              </a:custGeom>
              <a:solidFill>
                <a:srgbClr val="4DA82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ACD6C93-A36D-69AB-D0E5-CBEDACB1B54D}"/>
                </a:ext>
              </a:extLst>
            </p:cNvPr>
            <p:cNvGrpSpPr/>
            <p:nvPr/>
          </p:nvGrpSpPr>
          <p:grpSpPr>
            <a:xfrm>
              <a:off x="-954013" y="1301868"/>
              <a:ext cx="6991927" cy="4780235"/>
              <a:chOff x="2289045" y="962747"/>
              <a:chExt cx="6991927" cy="4780235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743730BE-F3F8-6772-DFF8-1AC64C6A852F}"/>
                  </a:ext>
                </a:extLst>
              </p:cNvPr>
              <p:cNvSpPr/>
              <p:nvPr/>
            </p:nvSpPr>
            <p:spPr>
              <a:xfrm>
                <a:off x="2289045" y="962747"/>
                <a:ext cx="6991927" cy="4780235"/>
              </a:xfrm>
              <a:custGeom>
                <a:avLst/>
                <a:gdLst>
                  <a:gd name="connsiteX0" fmla="*/ 0 w 737195"/>
                  <a:gd name="connsiteY0" fmla="*/ 0 h 1015779"/>
                  <a:gd name="connsiteX1" fmla="*/ 737195 w 737195"/>
                  <a:gd name="connsiteY1" fmla="*/ 0 h 1015779"/>
                  <a:gd name="connsiteX2" fmla="*/ 737195 w 737195"/>
                  <a:gd name="connsiteY2" fmla="*/ 1015779 h 1015779"/>
                  <a:gd name="connsiteX3" fmla="*/ 0 w 737195"/>
                  <a:gd name="connsiteY3" fmla="*/ 1015779 h 1015779"/>
                  <a:gd name="connsiteX4" fmla="*/ 0 w 737195"/>
                  <a:gd name="connsiteY4" fmla="*/ 0 h 1015779"/>
                  <a:gd name="connsiteX0" fmla="*/ 6105832 w 6843027"/>
                  <a:gd name="connsiteY0" fmla="*/ 0 h 3788476"/>
                  <a:gd name="connsiteX1" fmla="*/ 6843027 w 6843027"/>
                  <a:gd name="connsiteY1" fmla="*/ 0 h 3788476"/>
                  <a:gd name="connsiteX2" fmla="*/ 6843027 w 6843027"/>
                  <a:gd name="connsiteY2" fmla="*/ 1015779 h 3788476"/>
                  <a:gd name="connsiteX3" fmla="*/ 0 w 6843027"/>
                  <a:gd name="connsiteY3" fmla="*/ 3788476 h 3788476"/>
                  <a:gd name="connsiteX4" fmla="*/ 6105832 w 6843027"/>
                  <a:gd name="connsiteY4" fmla="*/ 0 h 3788476"/>
                  <a:gd name="connsiteX0" fmla="*/ 6105832 w 6843027"/>
                  <a:gd name="connsiteY0" fmla="*/ 0 h 4452153"/>
                  <a:gd name="connsiteX1" fmla="*/ 6843027 w 6843027"/>
                  <a:gd name="connsiteY1" fmla="*/ 0 h 4452153"/>
                  <a:gd name="connsiteX2" fmla="*/ 1032162 w 6843027"/>
                  <a:gd name="connsiteY2" fmla="*/ 4452153 h 4452153"/>
                  <a:gd name="connsiteX3" fmla="*/ 0 w 6843027"/>
                  <a:gd name="connsiteY3" fmla="*/ 3788476 h 4452153"/>
                  <a:gd name="connsiteX4" fmla="*/ 6105832 w 6843027"/>
                  <a:gd name="connsiteY4" fmla="*/ 0 h 4452153"/>
                  <a:gd name="connsiteX0" fmla="*/ 5737123 w 6843027"/>
                  <a:gd name="connsiteY0" fmla="*/ 0 h 4511147"/>
                  <a:gd name="connsiteX1" fmla="*/ 6843027 w 6843027"/>
                  <a:gd name="connsiteY1" fmla="*/ 58994 h 4511147"/>
                  <a:gd name="connsiteX2" fmla="*/ 1032162 w 6843027"/>
                  <a:gd name="connsiteY2" fmla="*/ 4511147 h 4511147"/>
                  <a:gd name="connsiteX3" fmla="*/ 0 w 6843027"/>
                  <a:gd name="connsiteY3" fmla="*/ 3847470 h 4511147"/>
                  <a:gd name="connsiteX4" fmla="*/ 5737123 w 6843027"/>
                  <a:gd name="connsiteY4" fmla="*/ 0 h 4511147"/>
                  <a:gd name="connsiteX0" fmla="*/ 5737123 w 6857775"/>
                  <a:gd name="connsiteY0" fmla="*/ 0 h 4511147"/>
                  <a:gd name="connsiteX1" fmla="*/ 6857775 w 6857775"/>
                  <a:gd name="connsiteY1" fmla="*/ 1047136 h 4511147"/>
                  <a:gd name="connsiteX2" fmla="*/ 1032162 w 6857775"/>
                  <a:gd name="connsiteY2" fmla="*/ 4511147 h 4511147"/>
                  <a:gd name="connsiteX3" fmla="*/ 0 w 6857775"/>
                  <a:gd name="connsiteY3" fmla="*/ 3847470 h 4511147"/>
                  <a:gd name="connsiteX4" fmla="*/ 5737123 w 6857775"/>
                  <a:gd name="connsiteY4" fmla="*/ 0 h 4511147"/>
                  <a:gd name="connsiteX0" fmla="*/ 5737123 w 6885576"/>
                  <a:gd name="connsiteY0" fmla="*/ 0 h 4511147"/>
                  <a:gd name="connsiteX1" fmla="*/ 6857775 w 6885576"/>
                  <a:gd name="connsiteY1" fmla="*/ 1047136 h 4511147"/>
                  <a:gd name="connsiteX2" fmla="*/ 1032162 w 6885576"/>
                  <a:gd name="connsiteY2" fmla="*/ 4511147 h 4511147"/>
                  <a:gd name="connsiteX3" fmla="*/ 0 w 6885576"/>
                  <a:gd name="connsiteY3" fmla="*/ 3847470 h 4511147"/>
                  <a:gd name="connsiteX4" fmla="*/ 5737123 w 6885576"/>
                  <a:gd name="connsiteY4" fmla="*/ 0 h 4511147"/>
                  <a:gd name="connsiteX0" fmla="*/ 5737123 w 6884880"/>
                  <a:gd name="connsiteY0" fmla="*/ 53798 h 4564945"/>
                  <a:gd name="connsiteX1" fmla="*/ 6857775 w 6884880"/>
                  <a:gd name="connsiteY1" fmla="*/ 1100934 h 4564945"/>
                  <a:gd name="connsiteX2" fmla="*/ 1032162 w 6884880"/>
                  <a:gd name="connsiteY2" fmla="*/ 4564945 h 4564945"/>
                  <a:gd name="connsiteX3" fmla="*/ 0 w 6884880"/>
                  <a:gd name="connsiteY3" fmla="*/ 3901268 h 4564945"/>
                  <a:gd name="connsiteX4" fmla="*/ 5737123 w 6884880"/>
                  <a:gd name="connsiteY4" fmla="*/ 53798 h 4564945"/>
                  <a:gd name="connsiteX0" fmla="*/ 5737123 w 6884880"/>
                  <a:gd name="connsiteY0" fmla="*/ 53798 h 3901268"/>
                  <a:gd name="connsiteX1" fmla="*/ 6857775 w 6884880"/>
                  <a:gd name="connsiteY1" fmla="*/ 1100934 h 3901268"/>
                  <a:gd name="connsiteX2" fmla="*/ 0 w 6884880"/>
                  <a:gd name="connsiteY2" fmla="*/ 3901268 h 3901268"/>
                  <a:gd name="connsiteX3" fmla="*/ 5737123 w 6884880"/>
                  <a:gd name="connsiteY3" fmla="*/ 53798 h 3901268"/>
                  <a:gd name="connsiteX0" fmla="*/ 5737123 w 6884880"/>
                  <a:gd name="connsiteY0" fmla="*/ 53798 h 3901268"/>
                  <a:gd name="connsiteX1" fmla="*/ 6857775 w 6884880"/>
                  <a:gd name="connsiteY1" fmla="*/ 1100934 h 3901268"/>
                  <a:gd name="connsiteX2" fmla="*/ 0 w 6884880"/>
                  <a:gd name="connsiteY2" fmla="*/ 3901268 h 3901268"/>
                  <a:gd name="connsiteX3" fmla="*/ 5737123 w 6884880"/>
                  <a:gd name="connsiteY3" fmla="*/ 53798 h 3901268"/>
                  <a:gd name="connsiteX0" fmla="*/ 5737123 w 6884880"/>
                  <a:gd name="connsiteY0" fmla="*/ 53798 h 4729534"/>
                  <a:gd name="connsiteX1" fmla="*/ 6857775 w 6884880"/>
                  <a:gd name="connsiteY1" fmla="*/ 1100934 h 4729534"/>
                  <a:gd name="connsiteX2" fmla="*/ 0 w 6884880"/>
                  <a:gd name="connsiteY2" fmla="*/ 3901268 h 4729534"/>
                  <a:gd name="connsiteX3" fmla="*/ 5737123 w 6884880"/>
                  <a:gd name="connsiteY3" fmla="*/ 53798 h 4729534"/>
                  <a:gd name="connsiteX0" fmla="*/ 5796117 w 6943874"/>
                  <a:gd name="connsiteY0" fmla="*/ 53798 h 4741489"/>
                  <a:gd name="connsiteX1" fmla="*/ 6916769 w 6943874"/>
                  <a:gd name="connsiteY1" fmla="*/ 1100934 h 4741489"/>
                  <a:gd name="connsiteX2" fmla="*/ 0 w 6943874"/>
                  <a:gd name="connsiteY2" fmla="*/ 3916016 h 4741489"/>
                  <a:gd name="connsiteX3" fmla="*/ 5796117 w 6943874"/>
                  <a:gd name="connsiteY3" fmla="*/ 53798 h 4741489"/>
                  <a:gd name="connsiteX0" fmla="*/ 5881000 w 7028757"/>
                  <a:gd name="connsiteY0" fmla="*/ 53798 h 4741489"/>
                  <a:gd name="connsiteX1" fmla="*/ 7001652 w 7028757"/>
                  <a:gd name="connsiteY1" fmla="*/ 1100934 h 4741489"/>
                  <a:gd name="connsiteX2" fmla="*/ 84883 w 7028757"/>
                  <a:gd name="connsiteY2" fmla="*/ 3916016 h 4741489"/>
                  <a:gd name="connsiteX3" fmla="*/ 5881000 w 7028757"/>
                  <a:gd name="connsiteY3" fmla="*/ 53798 h 4741489"/>
                  <a:gd name="connsiteX0" fmla="*/ 5881000 w 7028757"/>
                  <a:gd name="connsiteY0" fmla="*/ 50647 h 4762150"/>
                  <a:gd name="connsiteX1" fmla="*/ 7001652 w 7028757"/>
                  <a:gd name="connsiteY1" fmla="*/ 1121595 h 4762150"/>
                  <a:gd name="connsiteX2" fmla="*/ 84883 w 7028757"/>
                  <a:gd name="connsiteY2" fmla="*/ 3936677 h 4762150"/>
                  <a:gd name="connsiteX3" fmla="*/ 5881000 w 7028757"/>
                  <a:gd name="connsiteY3" fmla="*/ 50647 h 4762150"/>
                  <a:gd name="connsiteX0" fmla="*/ 5918715 w 7066472"/>
                  <a:gd name="connsiteY0" fmla="*/ 50647 h 4762150"/>
                  <a:gd name="connsiteX1" fmla="*/ 7039367 w 7066472"/>
                  <a:gd name="connsiteY1" fmla="*/ 1121595 h 4762150"/>
                  <a:gd name="connsiteX2" fmla="*/ 122598 w 7066472"/>
                  <a:gd name="connsiteY2" fmla="*/ 3936677 h 4762150"/>
                  <a:gd name="connsiteX3" fmla="*/ 5918715 w 7066472"/>
                  <a:gd name="connsiteY3" fmla="*/ 50647 h 4762150"/>
                  <a:gd name="connsiteX0" fmla="*/ 5846282 w 6994039"/>
                  <a:gd name="connsiteY0" fmla="*/ 50647 h 4762150"/>
                  <a:gd name="connsiteX1" fmla="*/ 6966934 w 6994039"/>
                  <a:gd name="connsiteY1" fmla="*/ 1121595 h 4762150"/>
                  <a:gd name="connsiteX2" fmla="*/ 50165 w 6994039"/>
                  <a:gd name="connsiteY2" fmla="*/ 3936677 h 4762150"/>
                  <a:gd name="connsiteX3" fmla="*/ 5846282 w 6994039"/>
                  <a:gd name="connsiteY3" fmla="*/ 50647 h 4762150"/>
                  <a:gd name="connsiteX0" fmla="*/ 5846480 w 6994237"/>
                  <a:gd name="connsiteY0" fmla="*/ 50647 h 4762150"/>
                  <a:gd name="connsiteX1" fmla="*/ 6967132 w 6994237"/>
                  <a:gd name="connsiteY1" fmla="*/ 1121595 h 4762150"/>
                  <a:gd name="connsiteX2" fmla="*/ 50363 w 6994237"/>
                  <a:gd name="connsiteY2" fmla="*/ 3936677 h 4762150"/>
                  <a:gd name="connsiteX3" fmla="*/ 5846480 w 6994237"/>
                  <a:gd name="connsiteY3" fmla="*/ 50647 h 4762150"/>
                  <a:gd name="connsiteX0" fmla="*/ 5851473 w 6999230"/>
                  <a:gd name="connsiteY0" fmla="*/ 50647 h 4762150"/>
                  <a:gd name="connsiteX1" fmla="*/ 6972125 w 6999230"/>
                  <a:gd name="connsiteY1" fmla="*/ 1121595 h 4762150"/>
                  <a:gd name="connsiteX2" fmla="*/ 55356 w 6999230"/>
                  <a:gd name="connsiteY2" fmla="*/ 3936677 h 4762150"/>
                  <a:gd name="connsiteX3" fmla="*/ 5851473 w 6999230"/>
                  <a:gd name="connsiteY3" fmla="*/ 50647 h 4762150"/>
                  <a:gd name="connsiteX0" fmla="*/ 5815063 w 6962820"/>
                  <a:gd name="connsiteY0" fmla="*/ 50647 h 4762150"/>
                  <a:gd name="connsiteX1" fmla="*/ 6935715 w 6962820"/>
                  <a:gd name="connsiteY1" fmla="*/ 1121595 h 4762150"/>
                  <a:gd name="connsiteX2" fmla="*/ 18946 w 6962820"/>
                  <a:gd name="connsiteY2" fmla="*/ 3936677 h 4762150"/>
                  <a:gd name="connsiteX3" fmla="*/ 5815063 w 6962820"/>
                  <a:gd name="connsiteY3" fmla="*/ 50647 h 4762150"/>
                  <a:gd name="connsiteX0" fmla="*/ 5844047 w 6991804"/>
                  <a:gd name="connsiteY0" fmla="*/ 50647 h 4762150"/>
                  <a:gd name="connsiteX1" fmla="*/ 6964699 w 6991804"/>
                  <a:gd name="connsiteY1" fmla="*/ 1121595 h 4762150"/>
                  <a:gd name="connsiteX2" fmla="*/ 47930 w 6991804"/>
                  <a:gd name="connsiteY2" fmla="*/ 3936677 h 4762150"/>
                  <a:gd name="connsiteX3" fmla="*/ 5844047 w 6991804"/>
                  <a:gd name="connsiteY3" fmla="*/ 50647 h 4762150"/>
                  <a:gd name="connsiteX0" fmla="*/ 5769060 w 6916817"/>
                  <a:gd name="connsiteY0" fmla="*/ 50647 h 4865762"/>
                  <a:gd name="connsiteX1" fmla="*/ 6889712 w 6916817"/>
                  <a:gd name="connsiteY1" fmla="*/ 1121595 h 4865762"/>
                  <a:gd name="connsiteX2" fmla="*/ 49143 w 6916817"/>
                  <a:gd name="connsiteY2" fmla="*/ 4063677 h 4865762"/>
                  <a:gd name="connsiteX3" fmla="*/ 5769060 w 6916817"/>
                  <a:gd name="connsiteY3" fmla="*/ 50647 h 4865762"/>
                  <a:gd name="connsiteX0" fmla="*/ 5822757 w 6970514"/>
                  <a:gd name="connsiteY0" fmla="*/ 50647 h 4865762"/>
                  <a:gd name="connsiteX1" fmla="*/ 6943409 w 6970514"/>
                  <a:gd name="connsiteY1" fmla="*/ 1121595 h 4865762"/>
                  <a:gd name="connsiteX2" fmla="*/ 102840 w 6970514"/>
                  <a:gd name="connsiteY2" fmla="*/ 4063677 h 4865762"/>
                  <a:gd name="connsiteX3" fmla="*/ 5822757 w 6970514"/>
                  <a:gd name="connsiteY3" fmla="*/ 50647 h 4865762"/>
                  <a:gd name="connsiteX0" fmla="*/ 5884425 w 7032182"/>
                  <a:gd name="connsiteY0" fmla="*/ 50647 h 4855349"/>
                  <a:gd name="connsiteX1" fmla="*/ 7005077 w 7032182"/>
                  <a:gd name="connsiteY1" fmla="*/ 1121595 h 4855349"/>
                  <a:gd name="connsiteX2" fmla="*/ 101008 w 7032182"/>
                  <a:gd name="connsiteY2" fmla="*/ 4050977 h 4855349"/>
                  <a:gd name="connsiteX3" fmla="*/ 5884425 w 7032182"/>
                  <a:gd name="connsiteY3" fmla="*/ 50647 h 4855349"/>
                  <a:gd name="connsiteX0" fmla="*/ 5844170 w 6991927"/>
                  <a:gd name="connsiteY0" fmla="*/ 50647 h 4855349"/>
                  <a:gd name="connsiteX1" fmla="*/ 6964822 w 6991927"/>
                  <a:gd name="connsiteY1" fmla="*/ 1121595 h 4855349"/>
                  <a:gd name="connsiteX2" fmla="*/ 60753 w 6991927"/>
                  <a:gd name="connsiteY2" fmla="*/ 4050977 h 4855349"/>
                  <a:gd name="connsiteX3" fmla="*/ 5844170 w 6991927"/>
                  <a:gd name="connsiteY3" fmla="*/ 50647 h 4855349"/>
                  <a:gd name="connsiteX0" fmla="*/ 5844170 w 6991927"/>
                  <a:gd name="connsiteY0" fmla="*/ 50647 h 4780235"/>
                  <a:gd name="connsiteX1" fmla="*/ 6964822 w 6991927"/>
                  <a:gd name="connsiteY1" fmla="*/ 1121595 h 4780235"/>
                  <a:gd name="connsiteX2" fmla="*/ 60753 w 6991927"/>
                  <a:gd name="connsiteY2" fmla="*/ 4050977 h 4780235"/>
                  <a:gd name="connsiteX3" fmla="*/ 5844170 w 6991927"/>
                  <a:gd name="connsiteY3" fmla="*/ 50647 h 478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1927" h="4780235">
                    <a:moveTo>
                      <a:pt x="5844170" y="50647"/>
                    </a:moveTo>
                    <a:cubicBezTo>
                      <a:pt x="6188224" y="-87005"/>
                      <a:pt x="7166459" y="-9114"/>
                      <a:pt x="6964822" y="1121595"/>
                    </a:cubicBezTo>
                    <a:cubicBezTo>
                      <a:pt x="6153736" y="3839595"/>
                      <a:pt x="590683" y="5952032"/>
                      <a:pt x="60753" y="4050977"/>
                    </a:cubicBezTo>
                    <a:cubicBezTo>
                      <a:pt x="-439463" y="1378861"/>
                      <a:pt x="2207791" y="2691873"/>
                      <a:pt x="5844170" y="50647"/>
                    </a:cubicBezTo>
                    <a:close/>
                  </a:path>
                </a:pathLst>
              </a:custGeom>
              <a:solidFill>
                <a:srgbClr val="9EE75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18">
                <a:extLst>
                  <a:ext uri="{FF2B5EF4-FFF2-40B4-BE49-F238E27FC236}">
                    <a16:creationId xmlns:a16="http://schemas.microsoft.com/office/drawing/2014/main" id="{35D8147F-7A56-5E19-9AF9-6820318BC314}"/>
                  </a:ext>
                </a:extLst>
              </p:cNvPr>
              <p:cNvSpPr/>
              <p:nvPr/>
            </p:nvSpPr>
            <p:spPr>
              <a:xfrm>
                <a:off x="2371725" y="1069072"/>
                <a:ext cx="6136992" cy="3628213"/>
              </a:xfrm>
              <a:custGeom>
                <a:avLst/>
                <a:gdLst>
                  <a:gd name="connsiteX0" fmla="*/ 0 w 3561432"/>
                  <a:gd name="connsiteY0" fmla="*/ 0 h 1772743"/>
                  <a:gd name="connsiteX1" fmla="*/ 3561432 w 3561432"/>
                  <a:gd name="connsiteY1" fmla="*/ 0 h 1772743"/>
                  <a:gd name="connsiteX2" fmla="*/ 3561432 w 3561432"/>
                  <a:gd name="connsiteY2" fmla="*/ 1772743 h 1772743"/>
                  <a:gd name="connsiteX3" fmla="*/ 0 w 3561432"/>
                  <a:gd name="connsiteY3" fmla="*/ 1772743 h 1772743"/>
                  <a:gd name="connsiteX4" fmla="*/ 0 w 3561432"/>
                  <a:gd name="connsiteY4" fmla="*/ 0 h 1772743"/>
                  <a:gd name="connsiteX0" fmla="*/ 0 w 6190332"/>
                  <a:gd name="connsiteY0" fmla="*/ 1847850 h 3620593"/>
                  <a:gd name="connsiteX1" fmla="*/ 6190332 w 6190332"/>
                  <a:gd name="connsiteY1" fmla="*/ 0 h 3620593"/>
                  <a:gd name="connsiteX2" fmla="*/ 3561432 w 6190332"/>
                  <a:gd name="connsiteY2" fmla="*/ 3620593 h 3620593"/>
                  <a:gd name="connsiteX3" fmla="*/ 0 w 6190332"/>
                  <a:gd name="connsiteY3" fmla="*/ 3620593 h 3620593"/>
                  <a:gd name="connsiteX4" fmla="*/ 0 w 6190332"/>
                  <a:gd name="connsiteY4" fmla="*/ 1847850 h 3620593"/>
                  <a:gd name="connsiteX0" fmla="*/ 0 w 6190332"/>
                  <a:gd name="connsiteY0" fmla="*/ 1847850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3" fmla="*/ 0 w 6190332"/>
                  <a:gd name="connsiteY3" fmla="*/ 1847850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6992" h="3628213">
                    <a:moveTo>
                      <a:pt x="0" y="3628213"/>
                    </a:moveTo>
                    <a:cubicBezTo>
                      <a:pt x="1177619" y="2145124"/>
                      <a:pt x="4711723" y="2407014"/>
                      <a:pt x="6136992" y="0"/>
                    </a:cubicBezTo>
                    <a:cubicBezTo>
                      <a:pt x="3721123" y="2502264"/>
                      <a:pt x="529919" y="1668874"/>
                      <a:pt x="0" y="3628213"/>
                    </a:cubicBezTo>
                    <a:close/>
                  </a:path>
                </a:pathLst>
              </a:custGeom>
              <a:solidFill>
                <a:srgbClr val="4DA82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18">
                <a:extLst>
                  <a:ext uri="{FF2B5EF4-FFF2-40B4-BE49-F238E27FC236}">
                    <a16:creationId xmlns:a16="http://schemas.microsoft.com/office/drawing/2014/main" id="{278C54AE-CCC5-A64B-2216-46460537693B}"/>
                  </a:ext>
                </a:extLst>
              </p:cNvPr>
              <p:cNvSpPr/>
              <p:nvPr/>
            </p:nvSpPr>
            <p:spPr>
              <a:xfrm>
                <a:off x="2531382" y="1373836"/>
                <a:ext cx="6260817" cy="3478887"/>
              </a:xfrm>
              <a:custGeom>
                <a:avLst/>
                <a:gdLst>
                  <a:gd name="connsiteX0" fmla="*/ 0 w 3561432"/>
                  <a:gd name="connsiteY0" fmla="*/ 0 h 1772743"/>
                  <a:gd name="connsiteX1" fmla="*/ 3561432 w 3561432"/>
                  <a:gd name="connsiteY1" fmla="*/ 0 h 1772743"/>
                  <a:gd name="connsiteX2" fmla="*/ 3561432 w 3561432"/>
                  <a:gd name="connsiteY2" fmla="*/ 1772743 h 1772743"/>
                  <a:gd name="connsiteX3" fmla="*/ 0 w 3561432"/>
                  <a:gd name="connsiteY3" fmla="*/ 1772743 h 1772743"/>
                  <a:gd name="connsiteX4" fmla="*/ 0 w 3561432"/>
                  <a:gd name="connsiteY4" fmla="*/ 0 h 1772743"/>
                  <a:gd name="connsiteX0" fmla="*/ 0 w 6190332"/>
                  <a:gd name="connsiteY0" fmla="*/ 1847850 h 3620593"/>
                  <a:gd name="connsiteX1" fmla="*/ 6190332 w 6190332"/>
                  <a:gd name="connsiteY1" fmla="*/ 0 h 3620593"/>
                  <a:gd name="connsiteX2" fmla="*/ 3561432 w 6190332"/>
                  <a:gd name="connsiteY2" fmla="*/ 3620593 h 3620593"/>
                  <a:gd name="connsiteX3" fmla="*/ 0 w 6190332"/>
                  <a:gd name="connsiteY3" fmla="*/ 3620593 h 3620593"/>
                  <a:gd name="connsiteX4" fmla="*/ 0 w 6190332"/>
                  <a:gd name="connsiteY4" fmla="*/ 1847850 h 3620593"/>
                  <a:gd name="connsiteX0" fmla="*/ 0 w 6190332"/>
                  <a:gd name="connsiteY0" fmla="*/ 1847850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3" fmla="*/ 0 w 6190332"/>
                  <a:gd name="connsiteY3" fmla="*/ 1847850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279867"/>
                  <a:gd name="connsiteY0" fmla="*/ 3399613 h 3399613"/>
                  <a:gd name="connsiteX1" fmla="*/ 6279867 w 6279867"/>
                  <a:gd name="connsiteY1" fmla="*/ 0 h 3399613"/>
                  <a:gd name="connsiteX2" fmla="*/ 0 w 6279867"/>
                  <a:gd name="connsiteY2" fmla="*/ 3399613 h 3399613"/>
                  <a:gd name="connsiteX0" fmla="*/ 0 w 6260817"/>
                  <a:gd name="connsiteY0" fmla="*/ 3475813 h 3475813"/>
                  <a:gd name="connsiteX1" fmla="*/ 6260817 w 6260817"/>
                  <a:gd name="connsiteY1" fmla="*/ 0 h 3475813"/>
                  <a:gd name="connsiteX2" fmla="*/ 0 w 6260817"/>
                  <a:gd name="connsiteY2" fmla="*/ 3475813 h 3475813"/>
                  <a:gd name="connsiteX0" fmla="*/ 0 w 6260817"/>
                  <a:gd name="connsiteY0" fmla="*/ 3475813 h 3475813"/>
                  <a:gd name="connsiteX1" fmla="*/ 6260817 w 6260817"/>
                  <a:gd name="connsiteY1" fmla="*/ 0 h 3475813"/>
                  <a:gd name="connsiteX2" fmla="*/ 0 w 6260817"/>
                  <a:gd name="connsiteY2" fmla="*/ 3475813 h 3475813"/>
                  <a:gd name="connsiteX0" fmla="*/ 0 w 6260817"/>
                  <a:gd name="connsiteY0" fmla="*/ 3475813 h 3475813"/>
                  <a:gd name="connsiteX1" fmla="*/ 6260817 w 6260817"/>
                  <a:gd name="connsiteY1" fmla="*/ 0 h 3475813"/>
                  <a:gd name="connsiteX2" fmla="*/ 0 w 6260817"/>
                  <a:gd name="connsiteY2" fmla="*/ 3475813 h 3475813"/>
                  <a:gd name="connsiteX0" fmla="*/ 0 w 6260817"/>
                  <a:gd name="connsiteY0" fmla="*/ 3475813 h 3475813"/>
                  <a:gd name="connsiteX1" fmla="*/ 6260817 w 6260817"/>
                  <a:gd name="connsiteY1" fmla="*/ 0 h 3475813"/>
                  <a:gd name="connsiteX2" fmla="*/ 0 w 6260817"/>
                  <a:gd name="connsiteY2" fmla="*/ 3475813 h 3475813"/>
                  <a:gd name="connsiteX0" fmla="*/ 0 w 6260817"/>
                  <a:gd name="connsiteY0" fmla="*/ 3475813 h 3478887"/>
                  <a:gd name="connsiteX1" fmla="*/ 6260817 w 6260817"/>
                  <a:gd name="connsiteY1" fmla="*/ 0 h 3478887"/>
                  <a:gd name="connsiteX2" fmla="*/ 0 w 6260817"/>
                  <a:gd name="connsiteY2" fmla="*/ 3475813 h 3478887"/>
                  <a:gd name="connsiteX0" fmla="*/ 0 w 6260817"/>
                  <a:gd name="connsiteY0" fmla="*/ 3475813 h 3478887"/>
                  <a:gd name="connsiteX1" fmla="*/ 6260817 w 6260817"/>
                  <a:gd name="connsiteY1" fmla="*/ 0 h 3478887"/>
                  <a:gd name="connsiteX2" fmla="*/ 0 w 6260817"/>
                  <a:gd name="connsiteY2" fmla="*/ 3475813 h 3478887"/>
                  <a:gd name="connsiteX0" fmla="*/ 0 w 6260817"/>
                  <a:gd name="connsiteY0" fmla="*/ 3475813 h 3478887"/>
                  <a:gd name="connsiteX1" fmla="*/ 6260817 w 6260817"/>
                  <a:gd name="connsiteY1" fmla="*/ 0 h 3478887"/>
                  <a:gd name="connsiteX2" fmla="*/ 0 w 6260817"/>
                  <a:gd name="connsiteY2" fmla="*/ 3475813 h 347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60817" h="3478887">
                    <a:moveTo>
                      <a:pt x="0" y="3475813"/>
                    </a:moveTo>
                    <a:cubicBezTo>
                      <a:pt x="596594" y="3535774"/>
                      <a:pt x="5292748" y="2730864"/>
                      <a:pt x="6260817" y="0"/>
                    </a:cubicBezTo>
                    <a:cubicBezTo>
                      <a:pt x="4540273" y="2559414"/>
                      <a:pt x="863294" y="3078574"/>
                      <a:pt x="0" y="3475813"/>
                    </a:cubicBezTo>
                    <a:close/>
                  </a:path>
                </a:pathLst>
              </a:custGeom>
              <a:solidFill>
                <a:srgbClr val="4DA82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18">
                <a:extLst>
                  <a:ext uri="{FF2B5EF4-FFF2-40B4-BE49-F238E27FC236}">
                    <a16:creationId xmlns:a16="http://schemas.microsoft.com/office/drawing/2014/main" id="{FDF8F447-13C0-3881-496D-CDBE7D6ED443}"/>
                  </a:ext>
                </a:extLst>
              </p:cNvPr>
              <p:cNvSpPr/>
              <p:nvPr/>
            </p:nvSpPr>
            <p:spPr>
              <a:xfrm>
                <a:off x="2594242" y="1659796"/>
                <a:ext cx="6476717" cy="3806342"/>
              </a:xfrm>
              <a:custGeom>
                <a:avLst/>
                <a:gdLst>
                  <a:gd name="connsiteX0" fmla="*/ 0 w 3561432"/>
                  <a:gd name="connsiteY0" fmla="*/ 0 h 1772743"/>
                  <a:gd name="connsiteX1" fmla="*/ 3561432 w 3561432"/>
                  <a:gd name="connsiteY1" fmla="*/ 0 h 1772743"/>
                  <a:gd name="connsiteX2" fmla="*/ 3561432 w 3561432"/>
                  <a:gd name="connsiteY2" fmla="*/ 1772743 h 1772743"/>
                  <a:gd name="connsiteX3" fmla="*/ 0 w 3561432"/>
                  <a:gd name="connsiteY3" fmla="*/ 1772743 h 1772743"/>
                  <a:gd name="connsiteX4" fmla="*/ 0 w 3561432"/>
                  <a:gd name="connsiteY4" fmla="*/ 0 h 1772743"/>
                  <a:gd name="connsiteX0" fmla="*/ 0 w 6190332"/>
                  <a:gd name="connsiteY0" fmla="*/ 1847850 h 3620593"/>
                  <a:gd name="connsiteX1" fmla="*/ 6190332 w 6190332"/>
                  <a:gd name="connsiteY1" fmla="*/ 0 h 3620593"/>
                  <a:gd name="connsiteX2" fmla="*/ 3561432 w 6190332"/>
                  <a:gd name="connsiteY2" fmla="*/ 3620593 h 3620593"/>
                  <a:gd name="connsiteX3" fmla="*/ 0 w 6190332"/>
                  <a:gd name="connsiteY3" fmla="*/ 3620593 h 3620593"/>
                  <a:gd name="connsiteX4" fmla="*/ 0 w 6190332"/>
                  <a:gd name="connsiteY4" fmla="*/ 1847850 h 3620593"/>
                  <a:gd name="connsiteX0" fmla="*/ 0 w 6190332"/>
                  <a:gd name="connsiteY0" fmla="*/ 1847850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3" fmla="*/ 0 w 6190332"/>
                  <a:gd name="connsiteY3" fmla="*/ 1847850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90332"/>
                  <a:gd name="connsiteY0" fmla="*/ 3620593 h 3620593"/>
                  <a:gd name="connsiteX1" fmla="*/ 6190332 w 6190332"/>
                  <a:gd name="connsiteY1" fmla="*/ 0 h 3620593"/>
                  <a:gd name="connsiteX2" fmla="*/ 0 w 6190332"/>
                  <a:gd name="connsiteY2" fmla="*/ 3620593 h 362059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136992"/>
                  <a:gd name="connsiteY0" fmla="*/ 3628213 h 3628213"/>
                  <a:gd name="connsiteX1" fmla="*/ 6136992 w 6136992"/>
                  <a:gd name="connsiteY1" fmla="*/ 0 h 3628213"/>
                  <a:gd name="connsiteX2" fmla="*/ 0 w 6136992"/>
                  <a:gd name="connsiteY2" fmla="*/ 3628213 h 3628213"/>
                  <a:gd name="connsiteX0" fmla="*/ 0 w 6279867"/>
                  <a:gd name="connsiteY0" fmla="*/ 3399613 h 3399613"/>
                  <a:gd name="connsiteX1" fmla="*/ 6279867 w 6279867"/>
                  <a:gd name="connsiteY1" fmla="*/ 0 h 3399613"/>
                  <a:gd name="connsiteX2" fmla="*/ 0 w 6279867"/>
                  <a:gd name="connsiteY2" fmla="*/ 3399613 h 3399613"/>
                  <a:gd name="connsiteX0" fmla="*/ 0 w 6260817"/>
                  <a:gd name="connsiteY0" fmla="*/ 3475813 h 3475813"/>
                  <a:gd name="connsiteX1" fmla="*/ 6260817 w 6260817"/>
                  <a:gd name="connsiteY1" fmla="*/ 0 h 3475813"/>
                  <a:gd name="connsiteX2" fmla="*/ 0 w 6260817"/>
                  <a:gd name="connsiteY2" fmla="*/ 3475813 h 3475813"/>
                  <a:gd name="connsiteX0" fmla="*/ 0 w 6260817"/>
                  <a:gd name="connsiteY0" fmla="*/ 3475813 h 3475813"/>
                  <a:gd name="connsiteX1" fmla="*/ 6260817 w 6260817"/>
                  <a:gd name="connsiteY1" fmla="*/ 0 h 3475813"/>
                  <a:gd name="connsiteX2" fmla="*/ 0 w 6260817"/>
                  <a:gd name="connsiteY2" fmla="*/ 3475813 h 3475813"/>
                  <a:gd name="connsiteX0" fmla="*/ 0 w 6260817"/>
                  <a:gd name="connsiteY0" fmla="*/ 3475813 h 3475813"/>
                  <a:gd name="connsiteX1" fmla="*/ 6260817 w 6260817"/>
                  <a:gd name="connsiteY1" fmla="*/ 0 h 3475813"/>
                  <a:gd name="connsiteX2" fmla="*/ 0 w 6260817"/>
                  <a:gd name="connsiteY2" fmla="*/ 3475813 h 3475813"/>
                  <a:gd name="connsiteX0" fmla="*/ 0 w 6260817"/>
                  <a:gd name="connsiteY0" fmla="*/ 3475813 h 3475813"/>
                  <a:gd name="connsiteX1" fmla="*/ 6260817 w 6260817"/>
                  <a:gd name="connsiteY1" fmla="*/ 0 h 3475813"/>
                  <a:gd name="connsiteX2" fmla="*/ 0 w 6260817"/>
                  <a:gd name="connsiteY2" fmla="*/ 3475813 h 3475813"/>
                  <a:gd name="connsiteX0" fmla="*/ 0 w 6260817"/>
                  <a:gd name="connsiteY0" fmla="*/ 3475813 h 3478887"/>
                  <a:gd name="connsiteX1" fmla="*/ 6260817 w 6260817"/>
                  <a:gd name="connsiteY1" fmla="*/ 0 h 3478887"/>
                  <a:gd name="connsiteX2" fmla="*/ 0 w 6260817"/>
                  <a:gd name="connsiteY2" fmla="*/ 3475813 h 3478887"/>
                  <a:gd name="connsiteX0" fmla="*/ 0 w 6260817"/>
                  <a:gd name="connsiteY0" fmla="*/ 3475813 h 3478887"/>
                  <a:gd name="connsiteX1" fmla="*/ 6260817 w 6260817"/>
                  <a:gd name="connsiteY1" fmla="*/ 0 h 3478887"/>
                  <a:gd name="connsiteX2" fmla="*/ 0 w 6260817"/>
                  <a:gd name="connsiteY2" fmla="*/ 3475813 h 3478887"/>
                  <a:gd name="connsiteX0" fmla="*/ 0 w 6260817"/>
                  <a:gd name="connsiteY0" fmla="*/ 3475813 h 3478887"/>
                  <a:gd name="connsiteX1" fmla="*/ 6260817 w 6260817"/>
                  <a:gd name="connsiteY1" fmla="*/ 0 h 3478887"/>
                  <a:gd name="connsiteX2" fmla="*/ 0 w 6260817"/>
                  <a:gd name="connsiteY2" fmla="*/ 3475813 h 3478887"/>
                  <a:gd name="connsiteX0" fmla="*/ 0 w 6222717"/>
                  <a:gd name="connsiteY0" fmla="*/ 3856813 h 3858973"/>
                  <a:gd name="connsiteX1" fmla="*/ 6222717 w 6222717"/>
                  <a:gd name="connsiteY1" fmla="*/ 0 h 3858973"/>
                  <a:gd name="connsiteX2" fmla="*/ 0 w 6222717"/>
                  <a:gd name="connsiteY2" fmla="*/ 3856813 h 3858973"/>
                  <a:gd name="connsiteX0" fmla="*/ 0 w 6476717"/>
                  <a:gd name="connsiteY0" fmla="*/ 3425013 h 3428269"/>
                  <a:gd name="connsiteX1" fmla="*/ 6476717 w 6476717"/>
                  <a:gd name="connsiteY1" fmla="*/ 0 h 3428269"/>
                  <a:gd name="connsiteX2" fmla="*/ 0 w 6476717"/>
                  <a:gd name="connsiteY2" fmla="*/ 3425013 h 3428269"/>
                  <a:gd name="connsiteX0" fmla="*/ 0 w 6476717"/>
                  <a:gd name="connsiteY0" fmla="*/ 3425013 h 3818799"/>
                  <a:gd name="connsiteX1" fmla="*/ 6476717 w 6476717"/>
                  <a:gd name="connsiteY1" fmla="*/ 0 h 3818799"/>
                  <a:gd name="connsiteX2" fmla="*/ 0 w 6476717"/>
                  <a:gd name="connsiteY2" fmla="*/ 3425013 h 3818799"/>
                  <a:gd name="connsiteX0" fmla="*/ 0 w 6476717"/>
                  <a:gd name="connsiteY0" fmla="*/ 3425013 h 3782160"/>
                  <a:gd name="connsiteX1" fmla="*/ 6476717 w 6476717"/>
                  <a:gd name="connsiteY1" fmla="*/ 0 h 3782160"/>
                  <a:gd name="connsiteX2" fmla="*/ 0 w 6476717"/>
                  <a:gd name="connsiteY2" fmla="*/ 3425013 h 3782160"/>
                  <a:gd name="connsiteX0" fmla="*/ 0 w 6476717"/>
                  <a:gd name="connsiteY0" fmla="*/ 3425013 h 3806342"/>
                  <a:gd name="connsiteX1" fmla="*/ 6476717 w 6476717"/>
                  <a:gd name="connsiteY1" fmla="*/ 0 h 3806342"/>
                  <a:gd name="connsiteX2" fmla="*/ 0 w 6476717"/>
                  <a:gd name="connsiteY2" fmla="*/ 3425013 h 3806342"/>
                  <a:gd name="connsiteX0" fmla="*/ 0 w 6476717"/>
                  <a:gd name="connsiteY0" fmla="*/ 3425013 h 3806342"/>
                  <a:gd name="connsiteX1" fmla="*/ 6476717 w 6476717"/>
                  <a:gd name="connsiteY1" fmla="*/ 0 h 3806342"/>
                  <a:gd name="connsiteX2" fmla="*/ 0 w 6476717"/>
                  <a:gd name="connsiteY2" fmla="*/ 3425013 h 3806342"/>
                  <a:gd name="connsiteX0" fmla="*/ 0 w 6476717"/>
                  <a:gd name="connsiteY0" fmla="*/ 3425013 h 3806342"/>
                  <a:gd name="connsiteX1" fmla="*/ 6476717 w 6476717"/>
                  <a:gd name="connsiteY1" fmla="*/ 0 h 3806342"/>
                  <a:gd name="connsiteX2" fmla="*/ 0 w 6476717"/>
                  <a:gd name="connsiteY2" fmla="*/ 3425013 h 380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76717" h="3806342">
                    <a:moveTo>
                      <a:pt x="0" y="3425013"/>
                    </a:moveTo>
                    <a:cubicBezTo>
                      <a:pt x="1472894" y="4754974"/>
                      <a:pt x="6207148" y="2362564"/>
                      <a:pt x="6476717" y="0"/>
                    </a:cubicBezTo>
                    <a:cubicBezTo>
                      <a:pt x="5492773" y="2178414"/>
                      <a:pt x="1942794" y="4145374"/>
                      <a:pt x="0" y="3425013"/>
                    </a:cubicBezTo>
                    <a:close/>
                  </a:path>
                </a:pathLst>
              </a:custGeom>
              <a:solidFill>
                <a:srgbClr val="4DA82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0" name="ttsMP3.com_VoiceText_2025-2-4_1-3-57">
            <a:hlinkClick r:id="" action="ppaction://media"/>
            <a:extLst>
              <a:ext uri="{FF2B5EF4-FFF2-40B4-BE49-F238E27FC236}">
                <a16:creationId xmlns:a16="http://schemas.microsoft.com/office/drawing/2014/main" id="{827B3B2B-09C4-A9E8-9878-084ECA238C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94947" y="56508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64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F80F42B-2C24-1C00-00D2-14FC553C05AF}"/>
              </a:ext>
            </a:extLst>
          </p:cNvPr>
          <p:cNvGrpSpPr/>
          <p:nvPr/>
        </p:nvGrpSpPr>
        <p:grpSpPr>
          <a:xfrm>
            <a:off x="1072849" y="5944098"/>
            <a:ext cx="4826253" cy="5474740"/>
            <a:chOff x="654660" y="510677"/>
            <a:chExt cx="4826253" cy="547474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B7FCD7E-5618-9A50-98AA-4031A95FB0FE}"/>
                </a:ext>
              </a:extLst>
            </p:cNvPr>
            <p:cNvGrpSpPr/>
            <p:nvPr/>
          </p:nvGrpSpPr>
          <p:grpSpPr>
            <a:xfrm>
              <a:off x="654660" y="1096144"/>
              <a:ext cx="4609959" cy="4889273"/>
              <a:chOff x="3420581" y="-826527"/>
              <a:chExt cx="5943600" cy="6303719"/>
            </a:xfrm>
          </p:grpSpPr>
          <p:sp>
            <p:nvSpPr>
              <p:cNvPr id="38" name="Rectangle 3">
                <a:extLst>
                  <a:ext uri="{FF2B5EF4-FFF2-40B4-BE49-F238E27FC236}">
                    <a16:creationId xmlns:a16="http://schemas.microsoft.com/office/drawing/2014/main" id="{F564526C-12CE-B4A1-894C-AB7772F84100}"/>
                  </a:ext>
                </a:extLst>
              </p:cNvPr>
              <p:cNvSpPr/>
              <p:nvPr/>
            </p:nvSpPr>
            <p:spPr>
              <a:xfrm>
                <a:off x="4572000" y="745414"/>
                <a:ext cx="4019550" cy="4731778"/>
              </a:xfrm>
              <a:custGeom>
                <a:avLst/>
                <a:gdLst>
                  <a:gd name="connsiteX0" fmla="*/ 0 w 3581400"/>
                  <a:gd name="connsiteY0" fmla="*/ 0 h 3448050"/>
                  <a:gd name="connsiteX1" fmla="*/ 3581400 w 3581400"/>
                  <a:gd name="connsiteY1" fmla="*/ 0 h 3448050"/>
                  <a:gd name="connsiteX2" fmla="*/ 3581400 w 3581400"/>
                  <a:gd name="connsiteY2" fmla="*/ 3448050 h 3448050"/>
                  <a:gd name="connsiteX3" fmla="*/ 0 w 3581400"/>
                  <a:gd name="connsiteY3" fmla="*/ 3448050 h 3448050"/>
                  <a:gd name="connsiteX4" fmla="*/ 0 w 3581400"/>
                  <a:gd name="connsiteY4" fmla="*/ 0 h 3448050"/>
                  <a:gd name="connsiteX0" fmla="*/ 0 w 3867150"/>
                  <a:gd name="connsiteY0" fmla="*/ 0 h 3486150"/>
                  <a:gd name="connsiteX1" fmla="*/ 3867150 w 3867150"/>
                  <a:gd name="connsiteY1" fmla="*/ 38100 h 3486150"/>
                  <a:gd name="connsiteX2" fmla="*/ 3867150 w 3867150"/>
                  <a:gd name="connsiteY2" fmla="*/ 3486150 h 3486150"/>
                  <a:gd name="connsiteX3" fmla="*/ 285750 w 3867150"/>
                  <a:gd name="connsiteY3" fmla="*/ 3486150 h 3486150"/>
                  <a:gd name="connsiteX4" fmla="*/ 0 w 3867150"/>
                  <a:gd name="connsiteY4" fmla="*/ 0 h 3486150"/>
                  <a:gd name="connsiteX0" fmla="*/ 0 w 3867150"/>
                  <a:gd name="connsiteY0" fmla="*/ 478475 h 3964625"/>
                  <a:gd name="connsiteX1" fmla="*/ 3867150 w 3867150"/>
                  <a:gd name="connsiteY1" fmla="*/ 516575 h 3964625"/>
                  <a:gd name="connsiteX2" fmla="*/ 3867150 w 3867150"/>
                  <a:gd name="connsiteY2" fmla="*/ 3964625 h 3964625"/>
                  <a:gd name="connsiteX3" fmla="*/ 285750 w 3867150"/>
                  <a:gd name="connsiteY3" fmla="*/ 3964625 h 3964625"/>
                  <a:gd name="connsiteX4" fmla="*/ 0 w 3867150"/>
                  <a:gd name="connsiteY4" fmla="*/ 478475 h 3964625"/>
                  <a:gd name="connsiteX0" fmla="*/ 0 w 3867150"/>
                  <a:gd name="connsiteY0" fmla="*/ 572227 h 4058377"/>
                  <a:gd name="connsiteX1" fmla="*/ 3867150 w 3867150"/>
                  <a:gd name="connsiteY1" fmla="*/ 610327 h 4058377"/>
                  <a:gd name="connsiteX2" fmla="*/ 3867150 w 3867150"/>
                  <a:gd name="connsiteY2" fmla="*/ 4058377 h 4058377"/>
                  <a:gd name="connsiteX3" fmla="*/ 285750 w 3867150"/>
                  <a:gd name="connsiteY3" fmla="*/ 4058377 h 4058377"/>
                  <a:gd name="connsiteX4" fmla="*/ 0 w 3867150"/>
                  <a:gd name="connsiteY4" fmla="*/ 572227 h 4058377"/>
                  <a:gd name="connsiteX0" fmla="*/ 0 w 4019550"/>
                  <a:gd name="connsiteY0" fmla="*/ 572227 h 4058377"/>
                  <a:gd name="connsiteX1" fmla="*/ 4019550 w 4019550"/>
                  <a:gd name="connsiteY1" fmla="*/ 610327 h 4058377"/>
                  <a:gd name="connsiteX2" fmla="*/ 3867150 w 4019550"/>
                  <a:gd name="connsiteY2" fmla="*/ 4058377 h 4058377"/>
                  <a:gd name="connsiteX3" fmla="*/ 285750 w 4019550"/>
                  <a:gd name="connsiteY3" fmla="*/ 4058377 h 4058377"/>
                  <a:gd name="connsiteX4" fmla="*/ 0 w 4019550"/>
                  <a:gd name="connsiteY4" fmla="*/ 572227 h 4058377"/>
                  <a:gd name="connsiteX0" fmla="*/ 0 w 4019550"/>
                  <a:gd name="connsiteY0" fmla="*/ 572227 h 4456310"/>
                  <a:gd name="connsiteX1" fmla="*/ 4019550 w 4019550"/>
                  <a:gd name="connsiteY1" fmla="*/ 610327 h 4456310"/>
                  <a:gd name="connsiteX2" fmla="*/ 3867150 w 4019550"/>
                  <a:gd name="connsiteY2" fmla="*/ 4058377 h 4456310"/>
                  <a:gd name="connsiteX3" fmla="*/ 285750 w 4019550"/>
                  <a:gd name="connsiteY3" fmla="*/ 4058377 h 4456310"/>
                  <a:gd name="connsiteX4" fmla="*/ 0 w 4019550"/>
                  <a:gd name="connsiteY4" fmla="*/ 572227 h 4456310"/>
                  <a:gd name="connsiteX0" fmla="*/ 0 w 4019550"/>
                  <a:gd name="connsiteY0" fmla="*/ 572227 h 4694671"/>
                  <a:gd name="connsiteX1" fmla="*/ 4019550 w 4019550"/>
                  <a:gd name="connsiteY1" fmla="*/ 610327 h 4694671"/>
                  <a:gd name="connsiteX2" fmla="*/ 3867150 w 4019550"/>
                  <a:gd name="connsiteY2" fmla="*/ 4058377 h 4694671"/>
                  <a:gd name="connsiteX3" fmla="*/ 285750 w 4019550"/>
                  <a:gd name="connsiteY3" fmla="*/ 4058377 h 4694671"/>
                  <a:gd name="connsiteX4" fmla="*/ 0 w 4019550"/>
                  <a:gd name="connsiteY4" fmla="*/ 572227 h 4694671"/>
                  <a:gd name="connsiteX0" fmla="*/ 0 w 4019550"/>
                  <a:gd name="connsiteY0" fmla="*/ 572227 h 4731778"/>
                  <a:gd name="connsiteX1" fmla="*/ 4019550 w 4019550"/>
                  <a:gd name="connsiteY1" fmla="*/ 610327 h 4731778"/>
                  <a:gd name="connsiteX2" fmla="*/ 3867150 w 4019550"/>
                  <a:gd name="connsiteY2" fmla="*/ 4058377 h 4731778"/>
                  <a:gd name="connsiteX3" fmla="*/ 285750 w 4019550"/>
                  <a:gd name="connsiteY3" fmla="*/ 4058377 h 4731778"/>
                  <a:gd name="connsiteX4" fmla="*/ 0 w 4019550"/>
                  <a:gd name="connsiteY4" fmla="*/ 572227 h 473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550" h="4731778">
                    <a:moveTo>
                      <a:pt x="0" y="572227"/>
                    </a:moveTo>
                    <a:cubicBezTo>
                      <a:pt x="2241550" y="-519973"/>
                      <a:pt x="3625850" y="216627"/>
                      <a:pt x="4019550" y="610327"/>
                    </a:cubicBezTo>
                    <a:lnTo>
                      <a:pt x="3867150" y="4058377"/>
                    </a:lnTo>
                    <a:cubicBezTo>
                      <a:pt x="2425700" y="5048977"/>
                      <a:pt x="1517650" y="4858477"/>
                      <a:pt x="285750" y="4058377"/>
                    </a:cubicBezTo>
                    <a:lnTo>
                      <a:pt x="0" y="572227"/>
                    </a:ln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7743ED4-4A7B-EEE3-CC7F-D963513C617F}"/>
                  </a:ext>
                </a:extLst>
              </p:cNvPr>
              <p:cNvSpPr/>
              <p:nvPr/>
            </p:nvSpPr>
            <p:spPr>
              <a:xfrm>
                <a:off x="4724400" y="3213747"/>
                <a:ext cx="3794759" cy="2263445"/>
              </a:xfrm>
              <a:custGeom>
                <a:avLst/>
                <a:gdLst>
                  <a:gd name="connsiteX0" fmla="*/ 0 w 3781918"/>
                  <a:gd name="connsiteY0" fmla="*/ 0 h 2263445"/>
                  <a:gd name="connsiteX1" fmla="*/ 135066 w 3781918"/>
                  <a:gd name="connsiteY1" fmla="*/ 75498 h 2263445"/>
                  <a:gd name="connsiteX2" fmla="*/ 3604721 w 3781918"/>
                  <a:gd name="connsiteY2" fmla="*/ 104799 h 2263445"/>
                  <a:gd name="connsiteX3" fmla="*/ 3781918 w 3781918"/>
                  <a:gd name="connsiteY3" fmla="*/ 2061 h 2263445"/>
                  <a:gd name="connsiteX4" fmla="*/ 3711731 w 3781918"/>
                  <a:gd name="connsiteY4" fmla="*/ 1590044 h 2263445"/>
                  <a:gd name="connsiteX5" fmla="*/ 130331 w 3781918"/>
                  <a:gd name="connsiteY5" fmla="*/ 1590044 h 2263445"/>
                  <a:gd name="connsiteX6" fmla="*/ 0 w 3781918"/>
                  <a:gd name="connsiteY6" fmla="*/ 0 h 2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918" h="2263445">
                    <a:moveTo>
                      <a:pt x="0" y="0"/>
                    </a:moveTo>
                    <a:lnTo>
                      <a:pt x="135066" y="75498"/>
                    </a:lnTo>
                    <a:cubicBezTo>
                      <a:pt x="1309020" y="706958"/>
                      <a:pt x="2250605" y="844345"/>
                      <a:pt x="3604721" y="104799"/>
                    </a:cubicBezTo>
                    <a:lnTo>
                      <a:pt x="3781918" y="2061"/>
                    </a:lnTo>
                    <a:lnTo>
                      <a:pt x="3711731" y="1590044"/>
                    </a:lnTo>
                    <a:cubicBezTo>
                      <a:pt x="2270281" y="2580644"/>
                      <a:pt x="1362231" y="2390144"/>
                      <a:pt x="130331" y="15900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11">
                <a:extLst>
                  <a:ext uri="{FF2B5EF4-FFF2-40B4-BE49-F238E27FC236}">
                    <a16:creationId xmlns:a16="http://schemas.microsoft.com/office/drawing/2014/main" id="{D800405D-A3D5-C91B-C3FE-0F89DCF58F59}"/>
                  </a:ext>
                </a:extLst>
              </p:cNvPr>
              <p:cNvSpPr/>
              <p:nvPr/>
            </p:nvSpPr>
            <p:spPr>
              <a:xfrm>
                <a:off x="4889623" y="1443984"/>
                <a:ext cx="3480945" cy="1130956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0945" h="1130956">
                    <a:moveTo>
                      <a:pt x="707265" y="71776"/>
                    </a:moveTo>
                    <a:cubicBezTo>
                      <a:pt x="984126" y="117496"/>
                      <a:pt x="1413386" y="-156824"/>
                      <a:pt x="2056007" y="140356"/>
                    </a:cubicBezTo>
                    <a:cubicBezTo>
                      <a:pt x="2431926" y="114956"/>
                      <a:pt x="2998346" y="-192384"/>
                      <a:pt x="3480945" y="384196"/>
                    </a:cubicBezTo>
                    <a:cubicBezTo>
                      <a:pt x="3145665" y="633116"/>
                      <a:pt x="3107565" y="882036"/>
                      <a:pt x="2475105" y="1130956"/>
                    </a:cubicBezTo>
                    <a:lnTo>
                      <a:pt x="509145" y="1130956"/>
                    </a:lnTo>
                    <a:cubicBezTo>
                      <a:pt x="88775" y="995066"/>
                      <a:pt x="-415415" y="415946"/>
                      <a:pt x="570105" y="307996"/>
                    </a:cubicBezTo>
                    <a:cubicBezTo>
                      <a:pt x="603125" y="131466"/>
                      <a:pt x="401195" y="83206"/>
                      <a:pt x="707265" y="71776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275922-19E0-DEB8-30B1-06FEBFE8ED86}"/>
                  </a:ext>
                </a:extLst>
              </p:cNvPr>
              <p:cNvSpPr/>
              <p:nvPr/>
            </p:nvSpPr>
            <p:spPr>
              <a:xfrm>
                <a:off x="3420581" y="431406"/>
                <a:ext cx="5943600" cy="2705100"/>
              </a:xfrm>
              <a:custGeom>
                <a:avLst/>
                <a:gdLst>
                  <a:gd name="connsiteX0" fmla="*/ 3048000 w 5943600"/>
                  <a:gd name="connsiteY0" fmla="*/ 0 h 2705100"/>
                  <a:gd name="connsiteX1" fmla="*/ 5943600 w 5943600"/>
                  <a:gd name="connsiteY1" fmla="*/ 952500 h 2705100"/>
                  <a:gd name="connsiteX2" fmla="*/ 3124200 w 5943600"/>
                  <a:gd name="connsiteY2" fmla="*/ 2705100 h 2705100"/>
                  <a:gd name="connsiteX3" fmla="*/ 0 w 5943600"/>
                  <a:gd name="connsiteY3" fmla="*/ 1447800 h 2705100"/>
                  <a:gd name="connsiteX4" fmla="*/ 3048000 w 5943600"/>
                  <a:gd name="connsiteY4" fmla="*/ 0 h 2705100"/>
                  <a:gd name="connsiteX5" fmla="*/ 3113860 w 5943600"/>
                  <a:gd name="connsiteY5" fmla="*/ 621644 h 2705100"/>
                  <a:gd name="connsiteX6" fmla="*/ 1630375 w 5943600"/>
                  <a:gd name="connsiteY6" fmla="*/ 1361321 h 2705100"/>
                  <a:gd name="connsiteX7" fmla="*/ 3113860 w 5943600"/>
                  <a:gd name="connsiteY7" fmla="*/ 2100998 h 2705100"/>
                  <a:gd name="connsiteX8" fmla="*/ 4597345 w 5943600"/>
                  <a:gd name="connsiteY8" fmla="*/ 1361321 h 2705100"/>
                  <a:gd name="connsiteX9" fmla="*/ 3113860 w 5943600"/>
                  <a:gd name="connsiteY9" fmla="*/ 621644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43600" h="2705100">
                    <a:moveTo>
                      <a:pt x="3048000" y="0"/>
                    </a:moveTo>
                    <a:cubicBezTo>
                      <a:pt x="4013200" y="165100"/>
                      <a:pt x="5340350" y="406400"/>
                      <a:pt x="5943600" y="952500"/>
                    </a:cubicBezTo>
                    <a:cubicBezTo>
                      <a:pt x="5842000" y="1308100"/>
                      <a:pt x="4616450" y="2139950"/>
                      <a:pt x="3124200" y="2705100"/>
                    </a:cubicBezTo>
                    <a:cubicBezTo>
                      <a:pt x="1771650" y="2457450"/>
                      <a:pt x="476250" y="1809750"/>
                      <a:pt x="0" y="1447800"/>
                    </a:cubicBezTo>
                    <a:cubicBezTo>
                      <a:pt x="450850" y="774700"/>
                      <a:pt x="2006600" y="292100"/>
                      <a:pt x="3048000" y="0"/>
                    </a:cubicBezTo>
                    <a:close/>
                    <a:moveTo>
                      <a:pt x="3113860" y="621644"/>
                    </a:moveTo>
                    <a:cubicBezTo>
                      <a:pt x="2294554" y="621644"/>
                      <a:pt x="1630375" y="952809"/>
                      <a:pt x="1630375" y="1361321"/>
                    </a:cubicBezTo>
                    <a:cubicBezTo>
                      <a:pt x="1630375" y="1769833"/>
                      <a:pt x="2294554" y="2100998"/>
                      <a:pt x="3113860" y="2100998"/>
                    </a:cubicBezTo>
                    <a:cubicBezTo>
                      <a:pt x="3933166" y="2100998"/>
                      <a:pt x="4597345" y="1769833"/>
                      <a:pt x="4597345" y="1361321"/>
                    </a:cubicBezTo>
                    <a:cubicBezTo>
                      <a:pt x="4597345" y="952809"/>
                      <a:pt x="3933166" y="621644"/>
                      <a:pt x="3113860" y="621644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13">
                <a:extLst>
                  <a:ext uri="{FF2B5EF4-FFF2-40B4-BE49-F238E27FC236}">
                    <a16:creationId xmlns:a16="http://schemas.microsoft.com/office/drawing/2014/main" id="{FB5357C7-48A1-66C9-2325-222D5289E602}"/>
                  </a:ext>
                </a:extLst>
              </p:cNvPr>
              <p:cNvSpPr/>
              <p:nvPr/>
            </p:nvSpPr>
            <p:spPr>
              <a:xfrm>
                <a:off x="3751744" y="-826527"/>
                <a:ext cx="2245831" cy="3052216"/>
              </a:xfrm>
              <a:custGeom>
                <a:avLst/>
                <a:gdLst>
                  <a:gd name="connsiteX0" fmla="*/ 0 w 254000"/>
                  <a:gd name="connsiteY0" fmla="*/ 0 h 209550"/>
                  <a:gd name="connsiteX1" fmla="*/ 254000 w 254000"/>
                  <a:gd name="connsiteY1" fmla="*/ 0 h 209550"/>
                  <a:gd name="connsiteX2" fmla="*/ 254000 w 254000"/>
                  <a:gd name="connsiteY2" fmla="*/ 209550 h 209550"/>
                  <a:gd name="connsiteX3" fmla="*/ 0 w 254000"/>
                  <a:gd name="connsiteY3" fmla="*/ 209550 h 209550"/>
                  <a:gd name="connsiteX4" fmla="*/ 0 w 254000"/>
                  <a:gd name="connsiteY4" fmla="*/ 0 h 209550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2006600 w 2006600"/>
                  <a:gd name="connsiteY2" fmla="*/ 2809875 h 2809875"/>
                  <a:gd name="connsiteX3" fmla="*/ 1752600 w 2006600"/>
                  <a:gd name="connsiteY3" fmla="*/ 2809875 h 2809875"/>
                  <a:gd name="connsiteX4" fmla="*/ 0 w 2006600"/>
                  <a:gd name="connsiteY4" fmla="*/ 0 h 2809875"/>
                  <a:gd name="connsiteX0" fmla="*/ 0 w 2120900"/>
                  <a:gd name="connsiteY0" fmla="*/ 0 h 3019425"/>
                  <a:gd name="connsiteX1" fmla="*/ 2006600 w 2120900"/>
                  <a:gd name="connsiteY1" fmla="*/ 2600325 h 3019425"/>
                  <a:gd name="connsiteX2" fmla="*/ 2120900 w 2120900"/>
                  <a:gd name="connsiteY2" fmla="*/ 3019425 h 3019425"/>
                  <a:gd name="connsiteX3" fmla="*/ 1752600 w 2120900"/>
                  <a:gd name="connsiteY3" fmla="*/ 2809875 h 3019425"/>
                  <a:gd name="connsiteX4" fmla="*/ 0 w 2120900"/>
                  <a:gd name="connsiteY4" fmla="*/ 0 h 3019425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1752600 w 2006600"/>
                  <a:gd name="connsiteY2" fmla="*/ 2809875 h 2809875"/>
                  <a:gd name="connsiteX3" fmla="*/ 0 w 2006600"/>
                  <a:gd name="connsiteY3" fmla="*/ 0 h 2809875"/>
                  <a:gd name="connsiteX0" fmla="*/ 0 w 2006600"/>
                  <a:gd name="connsiteY0" fmla="*/ 0 h 3019425"/>
                  <a:gd name="connsiteX1" fmla="*/ 2006600 w 2006600"/>
                  <a:gd name="connsiteY1" fmla="*/ 2600325 h 3019425"/>
                  <a:gd name="connsiteX2" fmla="*/ 1876425 w 2006600"/>
                  <a:gd name="connsiteY2" fmla="*/ 3019425 h 3019425"/>
                  <a:gd name="connsiteX3" fmla="*/ 0 w 2006600"/>
                  <a:gd name="connsiteY3" fmla="*/ 0 h 3019425"/>
                  <a:gd name="connsiteX0" fmla="*/ 0 w 2149475"/>
                  <a:gd name="connsiteY0" fmla="*/ 0 h 3019425"/>
                  <a:gd name="connsiteX1" fmla="*/ 2149475 w 2149475"/>
                  <a:gd name="connsiteY1" fmla="*/ 2943225 h 3019425"/>
                  <a:gd name="connsiteX2" fmla="*/ 1876425 w 2149475"/>
                  <a:gd name="connsiteY2" fmla="*/ 3019425 h 3019425"/>
                  <a:gd name="connsiteX3" fmla="*/ 0 w 2149475"/>
                  <a:gd name="connsiteY3" fmla="*/ 0 h 3019425"/>
                  <a:gd name="connsiteX0" fmla="*/ 0 w 2149475"/>
                  <a:gd name="connsiteY0" fmla="*/ 21985 h 3041410"/>
                  <a:gd name="connsiteX1" fmla="*/ 2149475 w 2149475"/>
                  <a:gd name="connsiteY1" fmla="*/ 2965210 h 3041410"/>
                  <a:gd name="connsiteX2" fmla="*/ 1876425 w 2149475"/>
                  <a:gd name="connsiteY2" fmla="*/ 3041410 h 3041410"/>
                  <a:gd name="connsiteX3" fmla="*/ 0 w 2149475"/>
                  <a:gd name="connsiteY3" fmla="*/ 21985 h 3041410"/>
                  <a:gd name="connsiteX0" fmla="*/ 85514 w 2234989"/>
                  <a:gd name="connsiteY0" fmla="*/ 21985 h 3041410"/>
                  <a:gd name="connsiteX1" fmla="*/ 2234989 w 2234989"/>
                  <a:gd name="connsiteY1" fmla="*/ 2965210 h 3041410"/>
                  <a:gd name="connsiteX2" fmla="*/ 1961939 w 2234989"/>
                  <a:gd name="connsiteY2" fmla="*/ 3041410 h 3041410"/>
                  <a:gd name="connsiteX3" fmla="*/ 85514 w 2234989"/>
                  <a:gd name="connsiteY3" fmla="*/ 21985 h 3041410"/>
                  <a:gd name="connsiteX0" fmla="*/ 96356 w 2245831"/>
                  <a:gd name="connsiteY0" fmla="*/ 21985 h 3041410"/>
                  <a:gd name="connsiteX1" fmla="*/ 2245831 w 2245831"/>
                  <a:gd name="connsiteY1" fmla="*/ 2965210 h 3041410"/>
                  <a:gd name="connsiteX2" fmla="*/ 1972781 w 2245831"/>
                  <a:gd name="connsiteY2" fmla="*/ 3041410 h 3041410"/>
                  <a:gd name="connsiteX3" fmla="*/ 96356 w 2245831"/>
                  <a:gd name="connsiteY3" fmla="*/ 21985 h 3041410"/>
                  <a:gd name="connsiteX0" fmla="*/ 96356 w 2245831"/>
                  <a:gd name="connsiteY0" fmla="*/ 32791 h 3052216"/>
                  <a:gd name="connsiteX1" fmla="*/ 2245831 w 2245831"/>
                  <a:gd name="connsiteY1" fmla="*/ 2976016 h 3052216"/>
                  <a:gd name="connsiteX2" fmla="*/ 1972781 w 2245831"/>
                  <a:gd name="connsiteY2" fmla="*/ 3052216 h 3052216"/>
                  <a:gd name="connsiteX3" fmla="*/ 96356 w 2245831"/>
                  <a:gd name="connsiteY3" fmla="*/ 32791 h 305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5831" h="3052216">
                    <a:moveTo>
                      <a:pt x="96356" y="32791"/>
                    </a:moveTo>
                    <a:cubicBezTo>
                      <a:pt x="650923" y="-300584"/>
                      <a:pt x="1529339" y="1994941"/>
                      <a:pt x="2245831" y="2976016"/>
                    </a:cubicBezTo>
                    <a:lnTo>
                      <a:pt x="1972781" y="3052216"/>
                    </a:lnTo>
                    <a:cubicBezTo>
                      <a:pt x="1347306" y="2045741"/>
                      <a:pt x="-430694" y="610641"/>
                      <a:pt x="96356" y="32791"/>
                    </a:cubicBezTo>
                    <a:close/>
                  </a:path>
                </a:pathLst>
              </a:custGeom>
              <a:solidFill>
                <a:srgbClr val="83E8D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672D35B8-459A-64FD-7083-A5D828FCB343}"/>
                  </a:ext>
                </a:extLst>
              </p:cNvPr>
              <p:cNvSpPr/>
              <p:nvPr/>
            </p:nvSpPr>
            <p:spPr>
              <a:xfrm>
                <a:off x="5486400" y="1852978"/>
                <a:ext cx="1170883" cy="463035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1305991 w 4079671"/>
                  <a:gd name="connsiteY0" fmla="*/ 71776 h 1130956"/>
                  <a:gd name="connsiteX1" fmla="*/ 2654733 w 4079671"/>
                  <a:gd name="connsiteY1" fmla="*/ 140356 h 1130956"/>
                  <a:gd name="connsiteX2" fmla="*/ 4079671 w 4079671"/>
                  <a:gd name="connsiteY2" fmla="*/ 384196 h 1130956"/>
                  <a:gd name="connsiteX3" fmla="*/ 3073831 w 4079671"/>
                  <a:gd name="connsiteY3" fmla="*/ 1130956 h 1130956"/>
                  <a:gd name="connsiteX4" fmla="*/ 1107871 w 4079671"/>
                  <a:gd name="connsiteY4" fmla="*/ 1130956 h 1130956"/>
                  <a:gd name="connsiteX5" fmla="*/ 358395 w 4079671"/>
                  <a:gd name="connsiteY5" fmla="*/ 246440 h 1130956"/>
                  <a:gd name="connsiteX6" fmla="*/ 1305991 w 4079671"/>
                  <a:gd name="connsiteY6" fmla="*/ 71776 h 1130956"/>
                  <a:gd name="connsiteX0" fmla="*/ 2530647 w 4079671"/>
                  <a:gd name="connsiteY0" fmla="*/ 0 h 1510590"/>
                  <a:gd name="connsiteX1" fmla="*/ 2654733 w 4079671"/>
                  <a:gd name="connsiteY1" fmla="*/ 519990 h 1510590"/>
                  <a:gd name="connsiteX2" fmla="*/ 4079671 w 4079671"/>
                  <a:gd name="connsiteY2" fmla="*/ 763830 h 1510590"/>
                  <a:gd name="connsiteX3" fmla="*/ 3073831 w 4079671"/>
                  <a:gd name="connsiteY3" fmla="*/ 1510590 h 1510590"/>
                  <a:gd name="connsiteX4" fmla="*/ 1107871 w 4079671"/>
                  <a:gd name="connsiteY4" fmla="*/ 1510590 h 1510590"/>
                  <a:gd name="connsiteX5" fmla="*/ 358395 w 4079671"/>
                  <a:gd name="connsiteY5" fmla="*/ 626074 h 1510590"/>
                  <a:gd name="connsiteX6" fmla="*/ 2530647 w 4079671"/>
                  <a:gd name="connsiteY6" fmla="*/ 0 h 1510590"/>
                  <a:gd name="connsiteX0" fmla="*/ 2530647 w 4079671"/>
                  <a:gd name="connsiteY0" fmla="*/ 0 h 1510590"/>
                  <a:gd name="connsiteX1" fmla="*/ 4079671 w 4079671"/>
                  <a:gd name="connsiteY1" fmla="*/ 763830 h 1510590"/>
                  <a:gd name="connsiteX2" fmla="*/ 3073831 w 4079671"/>
                  <a:gd name="connsiteY2" fmla="*/ 1510590 h 1510590"/>
                  <a:gd name="connsiteX3" fmla="*/ 1107871 w 4079671"/>
                  <a:gd name="connsiteY3" fmla="*/ 1510590 h 1510590"/>
                  <a:gd name="connsiteX4" fmla="*/ 358395 w 4079671"/>
                  <a:gd name="connsiteY4" fmla="*/ 626074 h 1510590"/>
                  <a:gd name="connsiteX5" fmla="*/ 2530647 w 4079671"/>
                  <a:gd name="connsiteY5" fmla="*/ 0 h 1510590"/>
                  <a:gd name="connsiteX0" fmla="*/ 2172252 w 3721276"/>
                  <a:gd name="connsiteY0" fmla="*/ 0 h 1510590"/>
                  <a:gd name="connsiteX1" fmla="*/ 3721276 w 3721276"/>
                  <a:gd name="connsiteY1" fmla="*/ 763830 h 1510590"/>
                  <a:gd name="connsiteX2" fmla="*/ 2715436 w 3721276"/>
                  <a:gd name="connsiteY2" fmla="*/ 1510590 h 1510590"/>
                  <a:gd name="connsiteX3" fmla="*/ 0 w 3721276"/>
                  <a:gd name="connsiteY3" fmla="*/ 626074 h 1510590"/>
                  <a:gd name="connsiteX4" fmla="*/ 2172252 w 3721276"/>
                  <a:gd name="connsiteY4" fmla="*/ 0 h 1510590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2784773"/>
                  <a:gd name="connsiteY0" fmla="*/ 0 h 1161773"/>
                  <a:gd name="connsiteX1" fmla="*/ 2784773 w 2784773"/>
                  <a:gd name="connsiteY1" fmla="*/ 312420 h 1161773"/>
                  <a:gd name="connsiteX2" fmla="*/ 446217 w 2784773"/>
                  <a:gd name="connsiteY2" fmla="*/ 1161773 h 1161773"/>
                  <a:gd name="connsiteX3" fmla="*/ 0 w 2784773"/>
                  <a:gd name="connsiteY3" fmla="*/ 626074 h 1161773"/>
                  <a:gd name="connsiteX4" fmla="*/ 2172252 w 2784773"/>
                  <a:gd name="connsiteY4" fmla="*/ 0 h 1161773"/>
                  <a:gd name="connsiteX0" fmla="*/ 2172252 w 2856812"/>
                  <a:gd name="connsiteY0" fmla="*/ 0 h 1161773"/>
                  <a:gd name="connsiteX1" fmla="*/ 2856812 w 2856812"/>
                  <a:gd name="connsiteY1" fmla="*/ 415013 h 1161773"/>
                  <a:gd name="connsiteX2" fmla="*/ 446217 w 2856812"/>
                  <a:gd name="connsiteY2" fmla="*/ 1161773 h 1161773"/>
                  <a:gd name="connsiteX3" fmla="*/ 0 w 2856812"/>
                  <a:gd name="connsiteY3" fmla="*/ 626074 h 1161773"/>
                  <a:gd name="connsiteX4" fmla="*/ 2172252 w 2856812"/>
                  <a:gd name="connsiteY4" fmla="*/ 0 h 1161773"/>
                  <a:gd name="connsiteX0" fmla="*/ 2370358 w 3054918"/>
                  <a:gd name="connsiteY0" fmla="*/ 0 h 1161773"/>
                  <a:gd name="connsiteX1" fmla="*/ 3054918 w 3054918"/>
                  <a:gd name="connsiteY1" fmla="*/ 415013 h 1161773"/>
                  <a:gd name="connsiteX2" fmla="*/ 644323 w 3054918"/>
                  <a:gd name="connsiteY2" fmla="*/ 1161773 h 1161773"/>
                  <a:gd name="connsiteX3" fmla="*/ 0 w 3054918"/>
                  <a:gd name="connsiteY3" fmla="*/ 810742 h 1161773"/>
                  <a:gd name="connsiteX4" fmla="*/ 2370358 w 3054918"/>
                  <a:gd name="connsiteY4" fmla="*/ 0 h 1161773"/>
                  <a:gd name="connsiteX0" fmla="*/ 2370358 w 3054918"/>
                  <a:gd name="connsiteY0" fmla="*/ 0 h 1223329"/>
                  <a:gd name="connsiteX1" fmla="*/ 3054918 w 3054918"/>
                  <a:gd name="connsiteY1" fmla="*/ 476569 h 1223329"/>
                  <a:gd name="connsiteX2" fmla="*/ 644323 w 3054918"/>
                  <a:gd name="connsiteY2" fmla="*/ 1223329 h 1223329"/>
                  <a:gd name="connsiteX3" fmla="*/ 0 w 3054918"/>
                  <a:gd name="connsiteY3" fmla="*/ 872298 h 1223329"/>
                  <a:gd name="connsiteX4" fmla="*/ 2370358 w 3054918"/>
                  <a:gd name="connsiteY4" fmla="*/ 0 h 1223329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4918" h="1226566">
                    <a:moveTo>
                      <a:pt x="2370358" y="3237"/>
                    </a:moveTo>
                    <a:cubicBezTo>
                      <a:pt x="2990571" y="26196"/>
                      <a:pt x="2964387" y="228041"/>
                      <a:pt x="3054918" y="479806"/>
                    </a:cubicBezTo>
                    <a:cubicBezTo>
                      <a:pt x="2719638" y="728726"/>
                      <a:pt x="1276783" y="977646"/>
                      <a:pt x="644323" y="1226566"/>
                    </a:cubicBezTo>
                    <a:cubicBezTo>
                      <a:pt x="81361" y="1068517"/>
                      <a:pt x="148739" y="1054101"/>
                      <a:pt x="0" y="875535"/>
                    </a:cubicBezTo>
                    <a:cubicBezTo>
                      <a:pt x="138366" y="713699"/>
                      <a:pt x="1195430" y="569145"/>
                      <a:pt x="1590490" y="406940"/>
                    </a:cubicBezTo>
                    <a:cubicBezTo>
                      <a:pt x="1985550" y="261557"/>
                      <a:pt x="2106958" y="-34139"/>
                      <a:pt x="2370358" y="3237"/>
                    </a:cubicBezTo>
                    <a:close/>
                  </a:path>
                </a:pathLst>
              </a:custGeom>
              <a:solidFill>
                <a:srgbClr val="FFA9C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B66EC91-B449-7BC5-5B8C-38661EC431AE}"/>
                  </a:ext>
                </a:extLst>
              </p:cNvPr>
              <p:cNvSpPr/>
              <p:nvPr/>
            </p:nvSpPr>
            <p:spPr>
              <a:xfrm>
                <a:off x="5486400" y="1927240"/>
                <a:ext cx="790575" cy="276225"/>
              </a:xfrm>
              <a:custGeom>
                <a:avLst/>
                <a:gdLst>
                  <a:gd name="connsiteX0" fmla="*/ 0 w 790575"/>
                  <a:gd name="connsiteY0" fmla="*/ 276225 h 276225"/>
                  <a:gd name="connsiteX1" fmla="*/ 200025 w 790575"/>
                  <a:gd name="connsiteY1" fmla="*/ 142875 h 276225"/>
                  <a:gd name="connsiteX2" fmla="*/ 600075 w 790575"/>
                  <a:gd name="connsiteY2" fmla="*/ 142875 h 276225"/>
                  <a:gd name="connsiteX3" fmla="*/ 790575 w 790575"/>
                  <a:gd name="connsiteY3" fmla="*/ 0 h 276225"/>
                  <a:gd name="connsiteX4" fmla="*/ 790575 w 790575"/>
                  <a:gd name="connsiteY4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76225">
                    <a:moveTo>
                      <a:pt x="0" y="276225"/>
                    </a:moveTo>
                    <a:cubicBezTo>
                      <a:pt x="50006" y="220662"/>
                      <a:pt x="100013" y="165100"/>
                      <a:pt x="200025" y="142875"/>
                    </a:cubicBezTo>
                    <a:cubicBezTo>
                      <a:pt x="300037" y="120650"/>
                      <a:pt x="501650" y="166687"/>
                      <a:pt x="600075" y="142875"/>
                    </a:cubicBezTo>
                    <a:cubicBezTo>
                      <a:pt x="698500" y="119062"/>
                      <a:pt x="790575" y="0"/>
                      <a:pt x="790575" y="0"/>
                    </a:cubicBezTo>
                    <a:lnTo>
                      <a:pt x="790575" y="0"/>
                    </a:lnTo>
                  </a:path>
                </a:pathLst>
              </a:custGeom>
              <a:solidFill>
                <a:srgbClr val="FFA9C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28D8B4F-F783-7F3B-2FF2-F417B7D7AEDA}"/>
                  </a:ext>
                </a:extLst>
              </p:cNvPr>
              <p:cNvGrpSpPr/>
              <p:nvPr/>
            </p:nvGrpSpPr>
            <p:grpSpPr>
              <a:xfrm>
                <a:off x="5747024" y="3931525"/>
                <a:ext cx="2102197" cy="1319911"/>
                <a:chOff x="5997575" y="4094105"/>
                <a:chExt cx="2102197" cy="1319911"/>
              </a:xfrm>
            </p:grpSpPr>
            <p:sp>
              <p:nvSpPr>
                <p:cNvPr id="46" name="Rectangle 7">
                  <a:extLst>
                    <a:ext uri="{FF2B5EF4-FFF2-40B4-BE49-F238E27FC236}">
                      <a16:creationId xmlns:a16="http://schemas.microsoft.com/office/drawing/2014/main" id="{29C22632-E4DF-C268-6BCE-1482E5EEF69E}"/>
                    </a:ext>
                  </a:extLst>
                </p:cNvPr>
                <p:cNvSpPr/>
                <p:nvPr/>
              </p:nvSpPr>
              <p:spPr>
                <a:xfrm>
                  <a:off x="5997575" y="4094105"/>
                  <a:ext cx="1801502" cy="1319911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624705 w 1791846"/>
                    <a:gd name="connsiteY0" fmla="*/ 167454 h 1319911"/>
                    <a:gd name="connsiteX1" fmla="*/ 1791393 w 1791846"/>
                    <a:gd name="connsiteY1" fmla="*/ 381767 h 1319911"/>
                    <a:gd name="connsiteX2" fmla="*/ 881755 w 1791846"/>
                    <a:gd name="connsiteY2" fmla="*/ 1119954 h 1319911"/>
                    <a:gd name="connsiteX3" fmla="*/ 272155 w 1791846"/>
                    <a:gd name="connsiteY3" fmla="*/ 662754 h 1319911"/>
                    <a:gd name="connsiteX4" fmla="*/ 1624705 w 1791846"/>
                    <a:gd name="connsiteY4" fmla="*/ 167454 h 1319911"/>
                    <a:gd name="connsiteX0" fmla="*/ 1624705 w 1801502"/>
                    <a:gd name="connsiteY0" fmla="*/ 167454 h 1319911"/>
                    <a:gd name="connsiteX1" fmla="*/ 1791393 w 1801502"/>
                    <a:gd name="connsiteY1" fmla="*/ 381767 h 1319911"/>
                    <a:gd name="connsiteX2" fmla="*/ 881755 w 1801502"/>
                    <a:gd name="connsiteY2" fmla="*/ 1119954 h 1319911"/>
                    <a:gd name="connsiteX3" fmla="*/ 272155 w 1801502"/>
                    <a:gd name="connsiteY3" fmla="*/ 662754 h 1319911"/>
                    <a:gd name="connsiteX4" fmla="*/ 1624705 w 1801502"/>
                    <a:gd name="connsiteY4" fmla="*/ 167454 h 1319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1502" h="1319911">
                      <a:moveTo>
                        <a:pt x="1624705" y="167454"/>
                      </a:moveTo>
                      <a:lnTo>
                        <a:pt x="1791393" y="381767"/>
                      </a:lnTo>
                      <a:cubicBezTo>
                        <a:pt x="1891405" y="1269179"/>
                        <a:pt x="1224655" y="1065979"/>
                        <a:pt x="881755" y="1119954"/>
                      </a:cubicBezTo>
                      <a:cubicBezTo>
                        <a:pt x="-226320" y="1653354"/>
                        <a:pt x="-115195" y="986604"/>
                        <a:pt x="272155" y="662754"/>
                      </a:cubicBezTo>
                      <a:cubicBezTo>
                        <a:pt x="627755" y="459554"/>
                        <a:pt x="516630" y="-343721"/>
                        <a:pt x="1624705" y="16745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7">
                  <a:extLst>
                    <a:ext uri="{FF2B5EF4-FFF2-40B4-BE49-F238E27FC236}">
                      <a16:creationId xmlns:a16="http://schemas.microsoft.com/office/drawing/2014/main" id="{2944BCA2-A7C6-B52B-B2F2-4F7FA38AE086}"/>
                    </a:ext>
                  </a:extLst>
                </p:cNvPr>
                <p:cNvSpPr/>
                <p:nvPr/>
              </p:nvSpPr>
              <p:spPr>
                <a:xfrm>
                  <a:off x="7045720" y="4094105"/>
                  <a:ext cx="1054052" cy="856836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398187 w 1579604"/>
                    <a:gd name="connsiteY0" fmla="*/ 167454 h 1262830"/>
                    <a:gd name="connsiteX1" fmla="*/ 1579162 w 1579604"/>
                    <a:gd name="connsiteY1" fmla="*/ 386529 h 1262830"/>
                    <a:gd name="connsiteX2" fmla="*/ 655237 w 1579604"/>
                    <a:gd name="connsiteY2" fmla="*/ 1119954 h 1262830"/>
                    <a:gd name="connsiteX3" fmla="*/ 45637 w 1579604"/>
                    <a:gd name="connsiteY3" fmla="*/ 662754 h 1262830"/>
                    <a:gd name="connsiteX4" fmla="*/ 1398187 w 1579604"/>
                    <a:gd name="connsiteY4" fmla="*/ 167454 h 1262830"/>
                    <a:gd name="connsiteX0" fmla="*/ 1444557 w 1625974"/>
                    <a:gd name="connsiteY0" fmla="*/ 167454 h 1293057"/>
                    <a:gd name="connsiteX1" fmla="*/ 1625532 w 1625974"/>
                    <a:gd name="connsiteY1" fmla="*/ 386529 h 1293057"/>
                    <a:gd name="connsiteX2" fmla="*/ 701607 w 1625974"/>
                    <a:gd name="connsiteY2" fmla="*/ 1119954 h 1293057"/>
                    <a:gd name="connsiteX3" fmla="*/ 92007 w 1625974"/>
                    <a:gd name="connsiteY3" fmla="*/ 662754 h 1293057"/>
                    <a:gd name="connsiteX4" fmla="*/ 1444557 w 1625974"/>
                    <a:gd name="connsiteY4" fmla="*/ 167454 h 1293057"/>
                    <a:gd name="connsiteX0" fmla="*/ 1352550 w 1533967"/>
                    <a:gd name="connsiteY0" fmla="*/ 167454 h 1129519"/>
                    <a:gd name="connsiteX1" fmla="*/ 1533525 w 1533967"/>
                    <a:gd name="connsiteY1" fmla="*/ 386529 h 1129519"/>
                    <a:gd name="connsiteX2" fmla="*/ 609600 w 1533967"/>
                    <a:gd name="connsiteY2" fmla="*/ 1119954 h 1129519"/>
                    <a:gd name="connsiteX3" fmla="*/ 0 w 1533967"/>
                    <a:gd name="connsiteY3" fmla="*/ 662754 h 1129519"/>
                    <a:gd name="connsiteX4" fmla="*/ 1352550 w 1533967"/>
                    <a:gd name="connsiteY4" fmla="*/ 167454 h 1129519"/>
                    <a:gd name="connsiteX0" fmla="*/ 805363 w 986780"/>
                    <a:gd name="connsiteY0" fmla="*/ 289925 h 1246883"/>
                    <a:gd name="connsiteX1" fmla="*/ 986338 w 986780"/>
                    <a:gd name="connsiteY1" fmla="*/ 509000 h 1246883"/>
                    <a:gd name="connsiteX2" fmla="*/ 62413 w 986780"/>
                    <a:gd name="connsiteY2" fmla="*/ 1242425 h 1246883"/>
                    <a:gd name="connsiteX3" fmla="*/ 310063 w 986780"/>
                    <a:gd name="connsiteY3" fmla="*/ 261350 h 1246883"/>
                    <a:gd name="connsiteX4" fmla="*/ 805363 w 986780"/>
                    <a:gd name="connsiteY4" fmla="*/ 289925 h 1246883"/>
                    <a:gd name="connsiteX0" fmla="*/ 805363 w 986780"/>
                    <a:gd name="connsiteY0" fmla="*/ 182216 h 1139174"/>
                    <a:gd name="connsiteX1" fmla="*/ 986338 w 986780"/>
                    <a:gd name="connsiteY1" fmla="*/ 401291 h 1139174"/>
                    <a:gd name="connsiteX2" fmla="*/ 62413 w 986780"/>
                    <a:gd name="connsiteY2" fmla="*/ 1134716 h 1139174"/>
                    <a:gd name="connsiteX3" fmla="*/ 310063 w 986780"/>
                    <a:gd name="connsiteY3" fmla="*/ 153641 h 1139174"/>
                    <a:gd name="connsiteX4" fmla="*/ 805363 w 986780"/>
                    <a:gd name="connsiteY4" fmla="*/ 182216 h 1139174"/>
                    <a:gd name="connsiteX0" fmla="*/ 805363 w 986780"/>
                    <a:gd name="connsiteY0" fmla="*/ 175066 h 1132024"/>
                    <a:gd name="connsiteX1" fmla="*/ 986338 w 986780"/>
                    <a:gd name="connsiteY1" fmla="*/ 394141 h 1132024"/>
                    <a:gd name="connsiteX2" fmla="*/ 62413 w 986780"/>
                    <a:gd name="connsiteY2" fmla="*/ 1127566 h 1132024"/>
                    <a:gd name="connsiteX3" fmla="*/ 310063 w 986780"/>
                    <a:gd name="connsiteY3" fmla="*/ 146491 h 1132024"/>
                    <a:gd name="connsiteX4" fmla="*/ 805363 w 986780"/>
                    <a:gd name="connsiteY4" fmla="*/ 175066 h 1132024"/>
                    <a:gd name="connsiteX0" fmla="*/ 805363 w 986780"/>
                    <a:gd name="connsiteY0" fmla="*/ 142952 h 1099910"/>
                    <a:gd name="connsiteX1" fmla="*/ 986338 w 986780"/>
                    <a:gd name="connsiteY1" fmla="*/ 362027 h 1099910"/>
                    <a:gd name="connsiteX2" fmla="*/ 62413 w 986780"/>
                    <a:gd name="connsiteY2" fmla="*/ 1095452 h 1099910"/>
                    <a:gd name="connsiteX3" fmla="*/ 310063 w 986780"/>
                    <a:gd name="connsiteY3" fmla="*/ 114377 h 1099910"/>
                    <a:gd name="connsiteX4" fmla="*/ 805363 w 986780"/>
                    <a:gd name="connsiteY4" fmla="*/ 142952 h 1099910"/>
                    <a:gd name="connsiteX0" fmla="*/ 801379 w 982796"/>
                    <a:gd name="connsiteY0" fmla="*/ 144386 h 1101301"/>
                    <a:gd name="connsiteX1" fmla="*/ 982354 w 982796"/>
                    <a:gd name="connsiteY1" fmla="*/ 363461 h 1101301"/>
                    <a:gd name="connsiteX2" fmla="*/ 58429 w 982796"/>
                    <a:gd name="connsiteY2" fmla="*/ 1096886 h 1101301"/>
                    <a:gd name="connsiteX3" fmla="*/ 353704 w 982796"/>
                    <a:gd name="connsiteY3" fmla="*/ 106286 h 1101301"/>
                    <a:gd name="connsiteX4" fmla="*/ 801379 w 982796"/>
                    <a:gd name="connsiteY4" fmla="*/ 144386 h 1101301"/>
                    <a:gd name="connsiteX0" fmla="*/ 801379 w 982796"/>
                    <a:gd name="connsiteY0" fmla="*/ 213278 h 1170193"/>
                    <a:gd name="connsiteX1" fmla="*/ 982354 w 982796"/>
                    <a:gd name="connsiteY1" fmla="*/ 432353 h 1170193"/>
                    <a:gd name="connsiteX2" fmla="*/ 58429 w 982796"/>
                    <a:gd name="connsiteY2" fmla="*/ 1165778 h 1170193"/>
                    <a:gd name="connsiteX3" fmla="*/ 353704 w 982796"/>
                    <a:gd name="connsiteY3" fmla="*/ 175178 h 1170193"/>
                    <a:gd name="connsiteX4" fmla="*/ 801379 w 982796"/>
                    <a:gd name="connsiteY4" fmla="*/ 213278 h 1170193"/>
                    <a:gd name="connsiteX0" fmla="*/ 801379 w 982796"/>
                    <a:gd name="connsiteY0" fmla="*/ 205271 h 1162186"/>
                    <a:gd name="connsiteX1" fmla="*/ 982354 w 982796"/>
                    <a:gd name="connsiteY1" fmla="*/ 424346 h 1162186"/>
                    <a:gd name="connsiteX2" fmla="*/ 58429 w 982796"/>
                    <a:gd name="connsiteY2" fmla="*/ 1157771 h 1162186"/>
                    <a:gd name="connsiteX3" fmla="*/ 353704 w 982796"/>
                    <a:gd name="connsiteY3" fmla="*/ 167171 h 1162186"/>
                    <a:gd name="connsiteX4" fmla="*/ 801379 w 982796"/>
                    <a:gd name="connsiteY4" fmla="*/ 205271 h 1162186"/>
                    <a:gd name="connsiteX0" fmla="*/ 801379 w 982796"/>
                    <a:gd name="connsiteY0" fmla="*/ 140020 h 1096935"/>
                    <a:gd name="connsiteX1" fmla="*/ 982354 w 982796"/>
                    <a:gd name="connsiteY1" fmla="*/ 359095 h 1096935"/>
                    <a:gd name="connsiteX2" fmla="*/ 58429 w 982796"/>
                    <a:gd name="connsiteY2" fmla="*/ 1092520 h 1096935"/>
                    <a:gd name="connsiteX3" fmla="*/ 353704 w 982796"/>
                    <a:gd name="connsiteY3" fmla="*/ 101920 h 1096935"/>
                    <a:gd name="connsiteX4" fmla="*/ 801379 w 982796"/>
                    <a:gd name="connsiteY4" fmla="*/ 140020 h 1096935"/>
                    <a:gd name="connsiteX0" fmla="*/ 771458 w 952875"/>
                    <a:gd name="connsiteY0" fmla="*/ 140020 h 1092520"/>
                    <a:gd name="connsiteX1" fmla="*/ 952433 w 952875"/>
                    <a:gd name="connsiteY1" fmla="*/ 359095 h 1092520"/>
                    <a:gd name="connsiteX2" fmla="*/ 28508 w 952875"/>
                    <a:gd name="connsiteY2" fmla="*/ 1092520 h 1092520"/>
                    <a:gd name="connsiteX3" fmla="*/ 209482 w 952875"/>
                    <a:gd name="connsiteY3" fmla="*/ 246814 h 1092520"/>
                    <a:gd name="connsiteX4" fmla="*/ 323783 w 952875"/>
                    <a:gd name="connsiteY4" fmla="*/ 101920 h 1092520"/>
                    <a:gd name="connsiteX5" fmla="*/ 771458 w 952875"/>
                    <a:gd name="connsiteY5" fmla="*/ 140020 h 1092520"/>
                    <a:gd name="connsiteX0" fmla="*/ 764489 w 945906"/>
                    <a:gd name="connsiteY0" fmla="*/ 140020 h 1092521"/>
                    <a:gd name="connsiteX1" fmla="*/ 945464 w 945906"/>
                    <a:gd name="connsiteY1" fmla="*/ 359095 h 1092521"/>
                    <a:gd name="connsiteX2" fmla="*/ 21539 w 945906"/>
                    <a:gd name="connsiteY2" fmla="*/ 1092520 h 1092521"/>
                    <a:gd name="connsiteX3" fmla="*/ 416826 w 945906"/>
                    <a:gd name="connsiteY3" fmla="*/ 289676 h 1092521"/>
                    <a:gd name="connsiteX4" fmla="*/ 202513 w 945906"/>
                    <a:gd name="connsiteY4" fmla="*/ 246814 h 1092521"/>
                    <a:gd name="connsiteX5" fmla="*/ 316814 w 945906"/>
                    <a:gd name="connsiteY5" fmla="*/ 101920 h 1092521"/>
                    <a:gd name="connsiteX6" fmla="*/ 764489 w 945906"/>
                    <a:gd name="connsiteY6" fmla="*/ 140020 h 1092521"/>
                    <a:gd name="connsiteX0" fmla="*/ 774862 w 956279"/>
                    <a:gd name="connsiteY0" fmla="*/ 140020 h 1093455"/>
                    <a:gd name="connsiteX1" fmla="*/ 955837 w 956279"/>
                    <a:gd name="connsiteY1" fmla="*/ 359095 h 1093455"/>
                    <a:gd name="connsiteX2" fmla="*/ 31912 w 956279"/>
                    <a:gd name="connsiteY2" fmla="*/ 1092520 h 1093455"/>
                    <a:gd name="connsiteX3" fmla="*/ 179548 w 956279"/>
                    <a:gd name="connsiteY3" fmla="*/ 532564 h 1093455"/>
                    <a:gd name="connsiteX4" fmla="*/ 427199 w 956279"/>
                    <a:gd name="connsiteY4" fmla="*/ 289676 h 1093455"/>
                    <a:gd name="connsiteX5" fmla="*/ 212886 w 956279"/>
                    <a:gd name="connsiteY5" fmla="*/ 246814 h 1093455"/>
                    <a:gd name="connsiteX6" fmla="*/ 327187 w 956279"/>
                    <a:gd name="connsiteY6" fmla="*/ 101920 h 1093455"/>
                    <a:gd name="connsiteX7" fmla="*/ 774862 w 956279"/>
                    <a:gd name="connsiteY7" fmla="*/ 140020 h 1093455"/>
                    <a:gd name="connsiteX0" fmla="*/ 764232 w 945649"/>
                    <a:gd name="connsiteY0" fmla="*/ 140020 h 1094690"/>
                    <a:gd name="connsiteX1" fmla="*/ 945207 w 945649"/>
                    <a:gd name="connsiteY1" fmla="*/ 359095 h 1094690"/>
                    <a:gd name="connsiteX2" fmla="*/ 21282 w 945649"/>
                    <a:gd name="connsiteY2" fmla="*/ 1092520 h 1094690"/>
                    <a:gd name="connsiteX3" fmla="*/ 454669 w 945649"/>
                    <a:gd name="connsiteY3" fmla="*/ 513514 h 1094690"/>
                    <a:gd name="connsiteX4" fmla="*/ 168918 w 945649"/>
                    <a:gd name="connsiteY4" fmla="*/ 532564 h 1094690"/>
                    <a:gd name="connsiteX5" fmla="*/ 416569 w 945649"/>
                    <a:gd name="connsiteY5" fmla="*/ 289676 h 1094690"/>
                    <a:gd name="connsiteX6" fmla="*/ 202256 w 945649"/>
                    <a:gd name="connsiteY6" fmla="*/ 246814 h 1094690"/>
                    <a:gd name="connsiteX7" fmla="*/ 316557 w 945649"/>
                    <a:gd name="connsiteY7" fmla="*/ 101920 h 1094690"/>
                    <a:gd name="connsiteX8" fmla="*/ 764232 w 945649"/>
                    <a:gd name="connsiteY8" fmla="*/ 140020 h 1094690"/>
                    <a:gd name="connsiteX0" fmla="*/ 757545 w 938962"/>
                    <a:gd name="connsiteY0" fmla="*/ 140020 h 1097086"/>
                    <a:gd name="connsiteX1" fmla="*/ 938520 w 938962"/>
                    <a:gd name="connsiteY1" fmla="*/ 359095 h 1097086"/>
                    <a:gd name="connsiteX2" fmla="*/ 14595 w 938962"/>
                    <a:gd name="connsiteY2" fmla="*/ 1092520 h 1097086"/>
                    <a:gd name="connsiteX3" fmla="*/ 424169 w 938962"/>
                    <a:gd name="connsiteY3" fmla="*/ 665913 h 1097086"/>
                    <a:gd name="connsiteX4" fmla="*/ 447982 w 938962"/>
                    <a:gd name="connsiteY4" fmla="*/ 513514 h 1097086"/>
                    <a:gd name="connsiteX5" fmla="*/ 162231 w 938962"/>
                    <a:gd name="connsiteY5" fmla="*/ 532564 h 1097086"/>
                    <a:gd name="connsiteX6" fmla="*/ 409882 w 938962"/>
                    <a:gd name="connsiteY6" fmla="*/ 289676 h 1097086"/>
                    <a:gd name="connsiteX7" fmla="*/ 195569 w 938962"/>
                    <a:gd name="connsiteY7" fmla="*/ 246814 h 1097086"/>
                    <a:gd name="connsiteX8" fmla="*/ 309870 w 938962"/>
                    <a:gd name="connsiteY8" fmla="*/ 101920 h 1097086"/>
                    <a:gd name="connsiteX9" fmla="*/ 757545 w 938962"/>
                    <a:gd name="connsiteY9" fmla="*/ 140020 h 1097086"/>
                    <a:gd name="connsiteX0" fmla="*/ 755185 w 936602"/>
                    <a:gd name="connsiteY0" fmla="*/ 140020 h 1102589"/>
                    <a:gd name="connsiteX1" fmla="*/ 936160 w 936602"/>
                    <a:gd name="connsiteY1" fmla="*/ 359095 h 1102589"/>
                    <a:gd name="connsiteX2" fmla="*/ 12235 w 936602"/>
                    <a:gd name="connsiteY2" fmla="*/ 1092520 h 1102589"/>
                    <a:gd name="connsiteX3" fmla="*/ 621833 w 936602"/>
                    <a:gd name="connsiteY3" fmla="*/ 723063 h 1102589"/>
                    <a:gd name="connsiteX4" fmla="*/ 421809 w 936602"/>
                    <a:gd name="connsiteY4" fmla="*/ 665913 h 1102589"/>
                    <a:gd name="connsiteX5" fmla="*/ 445622 w 936602"/>
                    <a:gd name="connsiteY5" fmla="*/ 513514 h 1102589"/>
                    <a:gd name="connsiteX6" fmla="*/ 159871 w 936602"/>
                    <a:gd name="connsiteY6" fmla="*/ 532564 h 1102589"/>
                    <a:gd name="connsiteX7" fmla="*/ 407522 w 936602"/>
                    <a:gd name="connsiteY7" fmla="*/ 289676 h 1102589"/>
                    <a:gd name="connsiteX8" fmla="*/ 193209 w 936602"/>
                    <a:gd name="connsiteY8" fmla="*/ 246814 h 1102589"/>
                    <a:gd name="connsiteX9" fmla="*/ 307510 w 936602"/>
                    <a:gd name="connsiteY9" fmla="*/ 101920 h 1102589"/>
                    <a:gd name="connsiteX10" fmla="*/ 755185 w 936602"/>
                    <a:gd name="connsiteY10" fmla="*/ 140020 h 1102589"/>
                    <a:gd name="connsiteX0" fmla="*/ 600084 w 792781"/>
                    <a:gd name="connsiteY0" fmla="*/ 140020 h 909394"/>
                    <a:gd name="connsiteX1" fmla="*/ 781059 w 792781"/>
                    <a:gd name="connsiteY1" fmla="*/ 359095 h 909394"/>
                    <a:gd name="connsiteX2" fmla="*/ 495309 w 792781"/>
                    <a:gd name="connsiteY2" fmla="*/ 844870 h 909394"/>
                    <a:gd name="connsiteX3" fmla="*/ 466732 w 792781"/>
                    <a:gd name="connsiteY3" fmla="*/ 723063 h 909394"/>
                    <a:gd name="connsiteX4" fmla="*/ 266708 w 792781"/>
                    <a:gd name="connsiteY4" fmla="*/ 665913 h 909394"/>
                    <a:gd name="connsiteX5" fmla="*/ 290521 w 792781"/>
                    <a:gd name="connsiteY5" fmla="*/ 513514 h 909394"/>
                    <a:gd name="connsiteX6" fmla="*/ 4770 w 792781"/>
                    <a:gd name="connsiteY6" fmla="*/ 532564 h 909394"/>
                    <a:gd name="connsiteX7" fmla="*/ 252421 w 792781"/>
                    <a:gd name="connsiteY7" fmla="*/ 289676 h 909394"/>
                    <a:gd name="connsiteX8" fmla="*/ 38108 w 792781"/>
                    <a:gd name="connsiteY8" fmla="*/ 246814 h 909394"/>
                    <a:gd name="connsiteX9" fmla="*/ 152409 w 792781"/>
                    <a:gd name="connsiteY9" fmla="*/ 101920 h 909394"/>
                    <a:gd name="connsiteX10" fmla="*/ 600084 w 792781"/>
                    <a:gd name="connsiteY10" fmla="*/ 140020 h 909394"/>
                    <a:gd name="connsiteX0" fmla="*/ 600084 w 781984"/>
                    <a:gd name="connsiteY0" fmla="*/ 140020 h 891305"/>
                    <a:gd name="connsiteX1" fmla="*/ 781059 w 781984"/>
                    <a:gd name="connsiteY1" fmla="*/ 359095 h 891305"/>
                    <a:gd name="connsiteX2" fmla="*/ 495309 w 781984"/>
                    <a:gd name="connsiteY2" fmla="*/ 844870 h 891305"/>
                    <a:gd name="connsiteX3" fmla="*/ 466732 w 781984"/>
                    <a:gd name="connsiteY3" fmla="*/ 723063 h 891305"/>
                    <a:gd name="connsiteX4" fmla="*/ 266708 w 781984"/>
                    <a:gd name="connsiteY4" fmla="*/ 665913 h 891305"/>
                    <a:gd name="connsiteX5" fmla="*/ 290521 w 781984"/>
                    <a:gd name="connsiteY5" fmla="*/ 513514 h 891305"/>
                    <a:gd name="connsiteX6" fmla="*/ 4770 w 781984"/>
                    <a:gd name="connsiteY6" fmla="*/ 532564 h 891305"/>
                    <a:gd name="connsiteX7" fmla="*/ 252421 w 781984"/>
                    <a:gd name="connsiteY7" fmla="*/ 289676 h 891305"/>
                    <a:gd name="connsiteX8" fmla="*/ 38108 w 781984"/>
                    <a:gd name="connsiteY8" fmla="*/ 246814 h 891305"/>
                    <a:gd name="connsiteX9" fmla="*/ 152409 w 781984"/>
                    <a:gd name="connsiteY9" fmla="*/ 101920 h 891305"/>
                    <a:gd name="connsiteX10" fmla="*/ 600084 w 781984"/>
                    <a:gd name="connsiteY10" fmla="*/ 140020 h 891305"/>
                    <a:gd name="connsiteX0" fmla="*/ 600084 w 781059"/>
                    <a:gd name="connsiteY0" fmla="*/ 140020 h 868247"/>
                    <a:gd name="connsiteX1" fmla="*/ 781059 w 781059"/>
                    <a:gd name="connsiteY1" fmla="*/ 359095 h 868247"/>
                    <a:gd name="connsiteX2" fmla="*/ 495309 w 781059"/>
                    <a:gd name="connsiteY2" fmla="*/ 844870 h 868247"/>
                    <a:gd name="connsiteX3" fmla="*/ 466732 w 781059"/>
                    <a:gd name="connsiteY3" fmla="*/ 723063 h 868247"/>
                    <a:gd name="connsiteX4" fmla="*/ 266708 w 781059"/>
                    <a:gd name="connsiteY4" fmla="*/ 665913 h 868247"/>
                    <a:gd name="connsiteX5" fmla="*/ 290521 w 781059"/>
                    <a:gd name="connsiteY5" fmla="*/ 513514 h 868247"/>
                    <a:gd name="connsiteX6" fmla="*/ 4770 w 781059"/>
                    <a:gd name="connsiteY6" fmla="*/ 532564 h 868247"/>
                    <a:gd name="connsiteX7" fmla="*/ 252421 w 781059"/>
                    <a:gd name="connsiteY7" fmla="*/ 289676 h 868247"/>
                    <a:gd name="connsiteX8" fmla="*/ 38108 w 781059"/>
                    <a:gd name="connsiteY8" fmla="*/ 246814 h 868247"/>
                    <a:gd name="connsiteX9" fmla="*/ 152409 w 781059"/>
                    <a:gd name="connsiteY9" fmla="*/ 101920 h 868247"/>
                    <a:gd name="connsiteX10" fmla="*/ 600084 w 781059"/>
                    <a:gd name="connsiteY10" fmla="*/ 140020 h 868247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81059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47722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6836"/>
                    <a:gd name="connsiteX1" fmla="*/ 1052521 w 1052521"/>
                    <a:gd name="connsiteY1" fmla="*/ 46789 h 856836"/>
                    <a:gd name="connsiteX2" fmla="*/ 747722 w 1052521"/>
                    <a:gd name="connsiteY2" fmla="*/ 359095 h 856836"/>
                    <a:gd name="connsiteX3" fmla="*/ 495309 w 1052521"/>
                    <a:gd name="connsiteY3" fmla="*/ 844870 h 856836"/>
                    <a:gd name="connsiteX4" fmla="*/ 466732 w 1052521"/>
                    <a:gd name="connsiteY4" fmla="*/ 723063 h 856836"/>
                    <a:gd name="connsiteX5" fmla="*/ 266708 w 1052521"/>
                    <a:gd name="connsiteY5" fmla="*/ 665913 h 856836"/>
                    <a:gd name="connsiteX6" fmla="*/ 290521 w 1052521"/>
                    <a:gd name="connsiteY6" fmla="*/ 513514 h 856836"/>
                    <a:gd name="connsiteX7" fmla="*/ 4770 w 1052521"/>
                    <a:gd name="connsiteY7" fmla="*/ 532564 h 856836"/>
                    <a:gd name="connsiteX8" fmla="*/ 252421 w 1052521"/>
                    <a:gd name="connsiteY8" fmla="*/ 289676 h 856836"/>
                    <a:gd name="connsiteX9" fmla="*/ 38108 w 1052521"/>
                    <a:gd name="connsiteY9" fmla="*/ 246814 h 856836"/>
                    <a:gd name="connsiteX10" fmla="*/ 152409 w 1052521"/>
                    <a:gd name="connsiteY10" fmla="*/ 101920 h 856836"/>
                    <a:gd name="connsiteX11" fmla="*/ 600084 w 1052521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54052" h="856836">
                      <a:moveTo>
                        <a:pt x="600084" y="140020"/>
                      </a:moveTo>
                      <a:cubicBezTo>
                        <a:pt x="633421" y="175618"/>
                        <a:pt x="1004896" y="-55484"/>
                        <a:pt x="1052521" y="46789"/>
                      </a:cubicBezTo>
                      <a:cubicBezTo>
                        <a:pt x="1074746" y="174704"/>
                        <a:pt x="849322" y="254993"/>
                        <a:pt x="747722" y="359095"/>
                      </a:cubicBezTo>
                      <a:cubicBezTo>
                        <a:pt x="795347" y="1136970"/>
                        <a:pt x="519122" y="743270"/>
                        <a:pt x="495309" y="844870"/>
                      </a:cubicBezTo>
                      <a:cubicBezTo>
                        <a:pt x="486578" y="834888"/>
                        <a:pt x="465145" y="746539"/>
                        <a:pt x="466732" y="723063"/>
                      </a:cubicBezTo>
                      <a:cubicBezTo>
                        <a:pt x="534994" y="651962"/>
                        <a:pt x="239720" y="715919"/>
                        <a:pt x="266708" y="665913"/>
                      </a:cubicBezTo>
                      <a:cubicBezTo>
                        <a:pt x="293696" y="615907"/>
                        <a:pt x="320684" y="534945"/>
                        <a:pt x="290521" y="513514"/>
                      </a:cubicBezTo>
                      <a:cubicBezTo>
                        <a:pt x="260358" y="492083"/>
                        <a:pt x="-41267" y="584158"/>
                        <a:pt x="4770" y="532564"/>
                      </a:cubicBezTo>
                      <a:cubicBezTo>
                        <a:pt x="50807" y="480970"/>
                        <a:pt x="269883" y="332538"/>
                        <a:pt x="252421" y="289676"/>
                      </a:cubicBezTo>
                      <a:cubicBezTo>
                        <a:pt x="234959" y="246814"/>
                        <a:pt x="13502" y="290807"/>
                        <a:pt x="38108" y="246814"/>
                      </a:cubicBezTo>
                      <a:cubicBezTo>
                        <a:pt x="62714" y="202821"/>
                        <a:pt x="72240" y="120513"/>
                        <a:pt x="152409" y="101920"/>
                      </a:cubicBezTo>
                      <a:cubicBezTo>
                        <a:pt x="190509" y="95570"/>
                        <a:pt x="-279391" y="-147317"/>
                        <a:pt x="600084" y="140020"/>
                      </a:cubicBezTo>
                      <a:close/>
                    </a:path>
                  </a:pathLst>
                </a:custGeom>
                <a:solidFill>
                  <a:srgbClr val="00A53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Rectangle 7">
                  <a:extLst>
                    <a:ext uri="{FF2B5EF4-FFF2-40B4-BE49-F238E27FC236}">
                      <a16:creationId xmlns:a16="http://schemas.microsoft.com/office/drawing/2014/main" id="{9F714881-9866-4F94-DF2E-01A366EB2E66}"/>
                    </a:ext>
                  </a:extLst>
                </p:cNvPr>
                <p:cNvSpPr/>
                <p:nvPr/>
              </p:nvSpPr>
              <p:spPr>
                <a:xfrm>
                  <a:off x="6869356" y="423827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42AC12FC-5819-403F-B888-B2F18242A4FB}"/>
                    </a:ext>
                  </a:extLst>
                </p:cNvPr>
                <p:cNvSpPr/>
                <p:nvPr/>
              </p:nvSpPr>
              <p:spPr>
                <a:xfrm>
                  <a:off x="6865228" y="447680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Rectangle 7">
                  <a:extLst>
                    <a:ext uri="{FF2B5EF4-FFF2-40B4-BE49-F238E27FC236}">
                      <a16:creationId xmlns:a16="http://schemas.microsoft.com/office/drawing/2014/main" id="{2169F2DF-C579-A314-7BFF-17C2D29DD34A}"/>
                    </a:ext>
                  </a:extLst>
                </p:cNvPr>
                <p:cNvSpPr/>
                <p:nvPr/>
              </p:nvSpPr>
              <p:spPr>
                <a:xfrm>
                  <a:off x="6636594" y="452252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Rectangle 7">
                  <a:extLst>
                    <a:ext uri="{FF2B5EF4-FFF2-40B4-BE49-F238E27FC236}">
                      <a16:creationId xmlns:a16="http://schemas.microsoft.com/office/drawing/2014/main" id="{B2F3EE9F-1A22-989D-A073-C8A34BAB124E}"/>
                    </a:ext>
                  </a:extLst>
                </p:cNvPr>
                <p:cNvSpPr/>
                <p:nvPr/>
              </p:nvSpPr>
              <p:spPr>
                <a:xfrm>
                  <a:off x="6687085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Rectangle 7">
                  <a:extLst>
                    <a:ext uri="{FF2B5EF4-FFF2-40B4-BE49-F238E27FC236}">
                      <a16:creationId xmlns:a16="http://schemas.microsoft.com/office/drawing/2014/main" id="{B66C4FDF-37DA-23EE-3833-1831D7EF10CC}"/>
                    </a:ext>
                  </a:extLst>
                </p:cNvPr>
                <p:cNvSpPr/>
                <p:nvPr/>
              </p:nvSpPr>
              <p:spPr>
                <a:xfrm>
                  <a:off x="6933788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7">
                  <a:extLst>
                    <a:ext uri="{FF2B5EF4-FFF2-40B4-BE49-F238E27FC236}">
                      <a16:creationId xmlns:a16="http://schemas.microsoft.com/office/drawing/2014/main" id="{8FCC63B0-2018-F460-AA81-BE8B8B1B4D70}"/>
                    </a:ext>
                  </a:extLst>
                </p:cNvPr>
                <p:cNvSpPr/>
                <p:nvPr/>
              </p:nvSpPr>
              <p:spPr>
                <a:xfrm>
                  <a:off x="7179042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7">
                  <a:extLst>
                    <a:ext uri="{FF2B5EF4-FFF2-40B4-BE49-F238E27FC236}">
                      <a16:creationId xmlns:a16="http://schemas.microsoft.com/office/drawing/2014/main" id="{992112C0-2202-F9C5-AACD-953795B56CFA}"/>
                    </a:ext>
                  </a:extLst>
                </p:cNvPr>
                <p:cNvSpPr/>
                <p:nvPr/>
              </p:nvSpPr>
              <p:spPr>
                <a:xfrm>
                  <a:off x="7045720" y="493510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7">
                  <a:extLst>
                    <a:ext uri="{FF2B5EF4-FFF2-40B4-BE49-F238E27FC236}">
                      <a16:creationId xmlns:a16="http://schemas.microsoft.com/office/drawing/2014/main" id="{80755CF8-BC0E-A424-0353-D3E2D1B91DB0}"/>
                    </a:ext>
                  </a:extLst>
                </p:cNvPr>
                <p:cNvSpPr/>
                <p:nvPr/>
              </p:nvSpPr>
              <p:spPr>
                <a:xfrm>
                  <a:off x="7312420" y="491224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7">
                  <a:extLst>
                    <a:ext uri="{FF2B5EF4-FFF2-40B4-BE49-F238E27FC236}">
                      <a16:creationId xmlns:a16="http://schemas.microsoft.com/office/drawing/2014/main" id="{942A61C4-B99E-0959-AAD4-B0CA6D9D4D64}"/>
                    </a:ext>
                  </a:extLst>
                </p:cNvPr>
                <p:cNvSpPr/>
                <p:nvPr/>
              </p:nvSpPr>
              <p:spPr>
                <a:xfrm>
                  <a:off x="7210800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Rectangle 7">
                  <a:extLst>
                    <a:ext uri="{FF2B5EF4-FFF2-40B4-BE49-F238E27FC236}">
                      <a16:creationId xmlns:a16="http://schemas.microsoft.com/office/drawing/2014/main" id="{8D80B5D3-51A0-5CE2-243D-C8FB5CBC158D}"/>
                    </a:ext>
                  </a:extLst>
                </p:cNvPr>
                <p:cNvSpPr/>
                <p:nvPr/>
              </p:nvSpPr>
              <p:spPr>
                <a:xfrm>
                  <a:off x="7510186" y="5042226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Rectangle 7">
                  <a:extLst>
                    <a:ext uri="{FF2B5EF4-FFF2-40B4-BE49-F238E27FC236}">
                      <a16:creationId xmlns:a16="http://schemas.microsoft.com/office/drawing/2014/main" id="{383F192A-0EB1-46F5-6E05-FF0350CC9B94}"/>
                    </a:ext>
                  </a:extLst>
                </p:cNvPr>
                <p:cNvSpPr/>
                <p:nvPr/>
              </p:nvSpPr>
              <p:spPr>
                <a:xfrm>
                  <a:off x="6955914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Rectangle 7">
                  <a:extLst>
                    <a:ext uri="{FF2B5EF4-FFF2-40B4-BE49-F238E27FC236}">
                      <a16:creationId xmlns:a16="http://schemas.microsoft.com/office/drawing/2014/main" id="{B56F2D52-A845-4F17-3DD4-096C5A6CBD6D}"/>
                    </a:ext>
                  </a:extLst>
                </p:cNvPr>
                <p:cNvSpPr/>
                <p:nvPr/>
              </p:nvSpPr>
              <p:spPr>
                <a:xfrm>
                  <a:off x="6791057" y="494594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7">
                  <a:extLst>
                    <a:ext uri="{FF2B5EF4-FFF2-40B4-BE49-F238E27FC236}">
                      <a16:creationId xmlns:a16="http://schemas.microsoft.com/office/drawing/2014/main" id="{C0BE7F03-88BB-4128-0E71-9CE2BB71444F}"/>
                    </a:ext>
                  </a:extLst>
                </p:cNvPr>
                <p:cNvSpPr/>
                <p:nvPr/>
              </p:nvSpPr>
              <p:spPr>
                <a:xfrm>
                  <a:off x="6440382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Rectangle 7">
                  <a:extLst>
                    <a:ext uri="{FF2B5EF4-FFF2-40B4-BE49-F238E27FC236}">
                      <a16:creationId xmlns:a16="http://schemas.microsoft.com/office/drawing/2014/main" id="{95C3CE1C-F0BD-6CAD-E65F-3EBEDF7EDE04}"/>
                    </a:ext>
                  </a:extLst>
                </p:cNvPr>
                <p:cNvSpPr/>
                <p:nvPr/>
              </p:nvSpPr>
              <p:spPr>
                <a:xfrm>
                  <a:off x="6546586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7">
                  <a:extLst>
                    <a:ext uri="{FF2B5EF4-FFF2-40B4-BE49-F238E27FC236}">
                      <a16:creationId xmlns:a16="http://schemas.microsoft.com/office/drawing/2014/main" id="{C9E9167F-C8A8-7387-5B65-60A8B5B34D7D}"/>
                    </a:ext>
                  </a:extLst>
                </p:cNvPr>
                <p:cNvSpPr/>
                <p:nvPr/>
              </p:nvSpPr>
              <p:spPr>
                <a:xfrm>
                  <a:off x="6713403" y="509509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7">
                  <a:extLst>
                    <a:ext uri="{FF2B5EF4-FFF2-40B4-BE49-F238E27FC236}">
                      <a16:creationId xmlns:a16="http://schemas.microsoft.com/office/drawing/2014/main" id="{6FDC75FD-0DE0-0B17-5679-116E1E11C603}"/>
                    </a:ext>
                  </a:extLst>
                </p:cNvPr>
                <p:cNvSpPr/>
                <p:nvPr/>
              </p:nvSpPr>
              <p:spPr>
                <a:xfrm>
                  <a:off x="6502942" y="517101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7">
                  <a:extLst>
                    <a:ext uri="{FF2B5EF4-FFF2-40B4-BE49-F238E27FC236}">
                      <a16:creationId xmlns:a16="http://schemas.microsoft.com/office/drawing/2014/main" id="{D1431B42-342D-BEB5-CB1D-6C68E4ABD6E2}"/>
                    </a:ext>
                  </a:extLst>
                </p:cNvPr>
                <p:cNvSpPr/>
                <p:nvPr/>
              </p:nvSpPr>
              <p:spPr>
                <a:xfrm>
                  <a:off x="6361101" y="499649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7">
                  <a:extLst>
                    <a:ext uri="{FF2B5EF4-FFF2-40B4-BE49-F238E27FC236}">
                      <a16:creationId xmlns:a16="http://schemas.microsoft.com/office/drawing/2014/main" id="{FC1649BD-054A-5C4D-7B75-977A29DF8227}"/>
                    </a:ext>
                  </a:extLst>
                </p:cNvPr>
                <p:cNvSpPr/>
                <p:nvPr/>
              </p:nvSpPr>
              <p:spPr>
                <a:xfrm>
                  <a:off x="6181357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7">
                  <a:extLst>
                    <a:ext uri="{FF2B5EF4-FFF2-40B4-BE49-F238E27FC236}">
                      <a16:creationId xmlns:a16="http://schemas.microsoft.com/office/drawing/2014/main" id="{196FDA2E-D802-18BA-542C-F95224CBD83B}"/>
                    </a:ext>
                  </a:extLst>
                </p:cNvPr>
                <p:cNvSpPr/>
                <p:nvPr/>
              </p:nvSpPr>
              <p:spPr>
                <a:xfrm>
                  <a:off x="6218117" y="514081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7">
                  <a:extLst>
                    <a:ext uri="{FF2B5EF4-FFF2-40B4-BE49-F238E27FC236}">
                      <a16:creationId xmlns:a16="http://schemas.microsoft.com/office/drawing/2014/main" id="{3424AF04-D4E9-0CDB-A606-E31F5AC97376}"/>
                    </a:ext>
                  </a:extLst>
                </p:cNvPr>
                <p:cNvSpPr/>
                <p:nvPr/>
              </p:nvSpPr>
              <p:spPr>
                <a:xfrm>
                  <a:off x="6276975" y="528559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7">
                  <a:extLst>
                    <a:ext uri="{FF2B5EF4-FFF2-40B4-BE49-F238E27FC236}">
                      <a16:creationId xmlns:a16="http://schemas.microsoft.com/office/drawing/2014/main" id="{AC5CD04E-52C4-EE1D-BAD2-8D890752DD7C}"/>
                    </a:ext>
                  </a:extLst>
                </p:cNvPr>
                <p:cNvSpPr/>
                <p:nvPr/>
              </p:nvSpPr>
              <p:spPr>
                <a:xfrm>
                  <a:off x="6085482" y="521673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3575EF6-E846-B3D5-02C2-CC2793A20DB3}"/>
                </a:ext>
              </a:extLst>
            </p:cNvPr>
            <p:cNvSpPr txBox="1"/>
            <p:nvPr/>
          </p:nvSpPr>
          <p:spPr>
            <a:xfrm>
              <a:off x="1476896" y="510677"/>
              <a:ext cx="40040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ogurt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AEB8F7F-3BE7-27F3-FD12-9BEC12F85055}"/>
              </a:ext>
            </a:extLst>
          </p:cNvPr>
          <p:cNvGrpSpPr/>
          <p:nvPr/>
        </p:nvGrpSpPr>
        <p:grpSpPr>
          <a:xfrm>
            <a:off x="913183" y="673960"/>
            <a:ext cx="5190889" cy="4700477"/>
            <a:chOff x="912985" y="1011671"/>
            <a:chExt cx="5190889" cy="470047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5AD4F2E-0E54-4906-AA68-9C4626082340}"/>
                </a:ext>
              </a:extLst>
            </p:cNvPr>
            <p:cNvSpPr txBox="1"/>
            <p:nvPr/>
          </p:nvSpPr>
          <p:spPr>
            <a:xfrm>
              <a:off x="912985" y="1011671"/>
              <a:ext cx="51908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DA82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Z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ucchini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800E80BF-1F04-B90C-5CAF-C21067145EF3}"/>
                </a:ext>
              </a:extLst>
            </p:cNvPr>
            <p:cNvGrpSpPr/>
            <p:nvPr/>
          </p:nvGrpSpPr>
          <p:grpSpPr>
            <a:xfrm flipH="1">
              <a:off x="1113124" y="2395503"/>
              <a:ext cx="4721986" cy="3316645"/>
              <a:chOff x="-954013" y="939822"/>
              <a:chExt cx="7321188" cy="514228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7361801-E646-A542-D2AA-606BA12239E8}"/>
                  </a:ext>
                </a:extLst>
              </p:cNvPr>
              <p:cNvGrpSpPr/>
              <p:nvPr/>
            </p:nvGrpSpPr>
            <p:grpSpPr>
              <a:xfrm>
                <a:off x="5361008" y="939822"/>
                <a:ext cx="1006167" cy="1026492"/>
                <a:chOff x="8796033" y="407794"/>
                <a:chExt cx="1006167" cy="1026492"/>
              </a:xfrm>
            </p:grpSpPr>
            <p:sp>
              <p:nvSpPr>
                <p:cNvPr id="238" name="Rectangle 16">
                  <a:extLst>
                    <a:ext uri="{FF2B5EF4-FFF2-40B4-BE49-F238E27FC236}">
                      <a16:creationId xmlns:a16="http://schemas.microsoft.com/office/drawing/2014/main" id="{C9286091-CBFA-B4A4-FCDA-D2CF7AF0544C}"/>
                    </a:ext>
                  </a:extLst>
                </p:cNvPr>
                <p:cNvSpPr/>
                <p:nvPr/>
              </p:nvSpPr>
              <p:spPr>
                <a:xfrm rot="2979104" flipH="1">
                  <a:off x="9216153" y="752423"/>
                  <a:ext cx="326228" cy="845867"/>
                </a:xfrm>
                <a:custGeom>
                  <a:avLst/>
                  <a:gdLst>
                    <a:gd name="connsiteX0" fmla="*/ 0 w 245334"/>
                    <a:gd name="connsiteY0" fmla="*/ 0 h 836887"/>
                    <a:gd name="connsiteX1" fmla="*/ 245334 w 245334"/>
                    <a:gd name="connsiteY1" fmla="*/ 0 h 836887"/>
                    <a:gd name="connsiteX2" fmla="*/ 245334 w 245334"/>
                    <a:gd name="connsiteY2" fmla="*/ 836887 h 836887"/>
                    <a:gd name="connsiteX3" fmla="*/ 0 w 245334"/>
                    <a:gd name="connsiteY3" fmla="*/ 836887 h 836887"/>
                    <a:gd name="connsiteX4" fmla="*/ 0 w 245334"/>
                    <a:gd name="connsiteY4" fmla="*/ 0 h 836887"/>
                    <a:gd name="connsiteX0" fmla="*/ 75705 w 321039"/>
                    <a:gd name="connsiteY0" fmla="*/ 0 h 836887"/>
                    <a:gd name="connsiteX1" fmla="*/ 321039 w 321039"/>
                    <a:gd name="connsiteY1" fmla="*/ 0 h 836887"/>
                    <a:gd name="connsiteX2" fmla="*/ 321039 w 321039"/>
                    <a:gd name="connsiteY2" fmla="*/ 836887 h 836887"/>
                    <a:gd name="connsiteX3" fmla="*/ 75705 w 321039"/>
                    <a:gd name="connsiteY3" fmla="*/ 836887 h 836887"/>
                    <a:gd name="connsiteX4" fmla="*/ 75705 w 321039"/>
                    <a:gd name="connsiteY4" fmla="*/ 0 h 836887"/>
                    <a:gd name="connsiteX0" fmla="*/ 117355 w 362689"/>
                    <a:gd name="connsiteY0" fmla="*/ 5772 h 842659"/>
                    <a:gd name="connsiteX1" fmla="*/ 362689 w 362689"/>
                    <a:gd name="connsiteY1" fmla="*/ 5772 h 842659"/>
                    <a:gd name="connsiteX2" fmla="*/ 362689 w 362689"/>
                    <a:gd name="connsiteY2" fmla="*/ 842659 h 842659"/>
                    <a:gd name="connsiteX3" fmla="*/ 117355 w 362689"/>
                    <a:gd name="connsiteY3" fmla="*/ 842659 h 842659"/>
                    <a:gd name="connsiteX4" fmla="*/ 117355 w 362689"/>
                    <a:gd name="connsiteY4" fmla="*/ 5772 h 842659"/>
                    <a:gd name="connsiteX0" fmla="*/ 34246 w 279580"/>
                    <a:gd name="connsiteY0" fmla="*/ 0 h 836887"/>
                    <a:gd name="connsiteX1" fmla="*/ 279580 w 279580"/>
                    <a:gd name="connsiteY1" fmla="*/ 0 h 836887"/>
                    <a:gd name="connsiteX2" fmla="*/ 279580 w 279580"/>
                    <a:gd name="connsiteY2" fmla="*/ 836887 h 836887"/>
                    <a:gd name="connsiteX3" fmla="*/ 34246 w 279580"/>
                    <a:gd name="connsiteY3" fmla="*/ 836887 h 836887"/>
                    <a:gd name="connsiteX4" fmla="*/ 11046 w 279580"/>
                    <a:gd name="connsiteY4" fmla="*/ 157002 h 836887"/>
                    <a:gd name="connsiteX5" fmla="*/ 34246 w 279580"/>
                    <a:gd name="connsiteY5" fmla="*/ 0 h 836887"/>
                    <a:gd name="connsiteX0" fmla="*/ 63235 w 308569"/>
                    <a:gd name="connsiteY0" fmla="*/ 0 h 836887"/>
                    <a:gd name="connsiteX1" fmla="*/ 308569 w 308569"/>
                    <a:gd name="connsiteY1" fmla="*/ 0 h 836887"/>
                    <a:gd name="connsiteX2" fmla="*/ 308569 w 308569"/>
                    <a:gd name="connsiteY2" fmla="*/ 836887 h 836887"/>
                    <a:gd name="connsiteX3" fmla="*/ 63235 w 308569"/>
                    <a:gd name="connsiteY3" fmla="*/ 836887 h 836887"/>
                    <a:gd name="connsiteX4" fmla="*/ 40035 w 308569"/>
                    <a:gd name="connsiteY4" fmla="*/ 157002 h 836887"/>
                    <a:gd name="connsiteX5" fmla="*/ 63235 w 308569"/>
                    <a:gd name="connsiteY5" fmla="*/ 0 h 836887"/>
                    <a:gd name="connsiteX0" fmla="*/ 80894 w 326228"/>
                    <a:gd name="connsiteY0" fmla="*/ 0 h 836887"/>
                    <a:gd name="connsiteX1" fmla="*/ 326228 w 326228"/>
                    <a:gd name="connsiteY1" fmla="*/ 0 h 836887"/>
                    <a:gd name="connsiteX2" fmla="*/ 326228 w 326228"/>
                    <a:gd name="connsiteY2" fmla="*/ 836887 h 836887"/>
                    <a:gd name="connsiteX3" fmla="*/ 80894 w 326228"/>
                    <a:gd name="connsiteY3" fmla="*/ 836887 h 836887"/>
                    <a:gd name="connsiteX4" fmla="*/ 57694 w 326228"/>
                    <a:gd name="connsiteY4" fmla="*/ 157002 h 836887"/>
                    <a:gd name="connsiteX5" fmla="*/ 80894 w 326228"/>
                    <a:gd name="connsiteY5" fmla="*/ 0 h 836887"/>
                    <a:gd name="connsiteX0" fmla="*/ 80894 w 326228"/>
                    <a:gd name="connsiteY0" fmla="*/ 8980 h 845867"/>
                    <a:gd name="connsiteX1" fmla="*/ 326157 w 326228"/>
                    <a:gd name="connsiteY1" fmla="*/ 0 h 845867"/>
                    <a:gd name="connsiteX2" fmla="*/ 326228 w 326228"/>
                    <a:gd name="connsiteY2" fmla="*/ 845867 h 845867"/>
                    <a:gd name="connsiteX3" fmla="*/ 80894 w 326228"/>
                    <a:gd name="connsiteY3" fmla="*/ 845867 h 845867"/>
                    <a:gd name="connsiteX4" fmla="*/ 57694 w 326228"/>
                    <a:gd name="connsiteY4" fmla="*/ 165982 h 845867"/>
                    <a:gd name="connsiteX5" fmla="*/ 80894 w 326228"/>
                    <a:gd name="connsiteY5" fmla="*/ 898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228" h="845867">
                      <a:moveTo>
                        <a:pt x="80894" y="8980"/>
                      </a:moveTo>
                      <a:lnTo>
                        <a:pt x="326157" y="0"/>
                      </a:lnTo>
                      <a:cubicBezTo>
                        <a:pt x="326181" y="281956"/>
                        <a:pt x="326204" y="563911"/>
                        <a:pt x="326228" y="845867"/>
                      </a:cubicBezTo>
                      <a:lnTo>
                        <a:pt x="80894" y="845867"/>
                      </a:lnTo>
                      <a:cubicBezTo>
                        <a:pt x="-86424" y="754466"/>
                        <a:pt x="57694" y="305463"/>
                        <a:pt x="57694" y="165982"/>
                      </a:cubicBezTo>
                      <a:cubicBezTo>
                        <a:pt x="-14076" y="36044"/>
                        <a:pt x="21195" y="38258"/>
                        <a:pt x="80894" y="8980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16">
                  <a:extLst>
                    <a:ext uri="{FF2B5EF4-FFF2-40B4-BE49-F238E27FC236}">
                      <a16:creationId xmlns:a16="http://schemas.microsoft.com/office/drawing/2014/main" id="{D4C51586-EB3B-5C55-AF81-D4E820C1A143}"/>
                    </a:ext>
                  </a:extLst>
                </p:cNvPr>
                <p:cNvSpPr/>
                <p:nvPr/>
              </p:nvSpPr>
              <p:spPr>
                <a:xfrm rot="2032100">
                  <a:off x="8796033" y="429353"/>
                  <a:ext cx="326228" cy="845867"/>
                </a:xfrm>
                <a:custGeom>
                  <a:avLst/>
                  <a:gdLst>
                    <a:gd name="connsiteX0" fmla="*/ 0 w 245334"/>
                    <a:gd name="connsiteY0" fmla="*/ 0 h 836887"/>
                    <a:gd name="connsiteX1" fmla="*/ 245334 w 245334"/>
                    <a:gd name="connsiteY1" fmla="*/ 0 h 836887"/>
                    <a:gd name="connsiteX2" fmla="*/ 245334 w 245334"/>
                    <a:gd name="connsiteY2" fmla="*/ 836887 h 836887"/>
                    <a:gd name="connsiteX3" fmla="*/ 0 w 245334"/>
                    <a:gd name="connsiteY3" fmla="*/ 836887 h 836887"/>
                    <a:gd name="connsiteX4" fmla="*/ 0 w 245334"/>
                    <a:gd name="connsiteY4" fmla="*/ 0 h 836887"/>
                    <a:gd name="connsiteX0" fmla="*/ 75705 w 321039"/>
                    <a:gd name="connsiteY0" fmla="*/ 0 h 836887"/>
                    <a:gd name="connsiteX1" fmla="*/ 321039 w 321039"/>
                    <a:gd name="connsiteY1" fmla="*/ 0 h 836887"/>
                    <a:gd name="connsiteX2" fmla="*/ 321039 w 321039"/>
                    <a:gd name="connsiteY2" fmla="*/ 836887 h 836887"/>
                    <a:gd name="connsiteX3" fmla="*/ 75705 w 321039"/>
                    <a:gd name="connsiteY3" fmla="*/ 836887 h 836887"/>
                    <a:gd name="connsiteX4" fmla="*/ 75705 w 321039"/>
                    <a:gd name="connsiteY4" fmla="*/ 0 h 836887"/>
                    <a:gd name="connsiteX0" fmla="*/ 117355 w 362689"/>
                    <a:gd name="connsiteY0" fmla="*/ 5772 h 842659"/>
                    <a:gd name="connsiteX1" fmla="*/ 362689 w 362689"/>
                    <a:gd name="connsiteY1" fmla="*/ 5772 h 842659"/>
                    <a:gd name="connsiteX2" fmla="*/ 362689 w 362689"/>
                    <a:gd name="connsiteY2" fmla="*/ 842659 h 842659"/>
                    <a:gd name="connsiteX3" fmla="*/ 117355 w 362689"/>
                    <a:gd name="connsiteY3" fmla="*/ 842659 h 842659"/>
                    <a:gd name="connsiteX4" fmla="*/ 117355 w 362689"/>
                    <a:gd name="connsiteY4" fmla="*/ 5772 h 842659"/>
                    <a:gd name="connsiteX0" fmla="*/ 34246 w 279580"/>
                    <a:gd name="connsiteY0" fmla="*/ 0 h 836887"/>
                    <a:gd name="connsiteX1" fmla="*/ 279580 w 279580"/>
                    <a:gd name="connsiteY1" fmla="*/ 0 h 836887"/>
                    <a:gd name="connsiteX2" fmla="*/ 279580 w 279580"/>
                    <a:gd name="connsiteY2" fmla="*/ 836887 h 836887"/>
                    <a:gd name="connsiteX3" fmla="*/ 34246 w 279580"/>
                    <a:gd name="connsiteY3" fmla="*/ 836887 h 836887"/>
                    <a:gd name="connsiteX4" fmla="*/ 11046 w 279580"/>
                    <a:gd name="connsiteY4" fmla="*/ 157002 h 836887"/>
                    <a:gd name="connsiteX5" fmla="*/ 34246 w 279580"/>
                    <a:gd name="connsiteY5" fmla="*/ 0 h 836887"/>
                    <a:gd name="connsiteX0" fmla="*/ 63235 w 308569"/>
                    <a:gd name="connsiteY0" fmla="*/ 0 h 836887"/>
                    <a:gd name="connsiteX1" fmla="*/ 308569 w 308569"/>
                    <a:gd name="connsiteY1" fmla="*/ 0 h 836887"/>
                    <a:gd name="connsiteX2" fmla="*/ 308569 w 308569"/>
                    <a:gd name="connsiteY2" fmla="*/ 836887 h 836887"/>
                    <a:gd name="connsiteX3" fmla="*/ 63235 w 308569"/>
                    <a:gd name="connsiteY3" fmla="*/ 836887 h 836887"/>
                    <a:gd name="connsiteX4" fmla="*/ 40035 w 308569"/>
                    <a:gd name="connsiteY4" fmla="*/ 157002 h 836887"/>
                    <a:gd name="connsiteX5" fmla="*/ 63235 w 308569"/>
                    <a:gd name="connsiteY5" fmla="*/ 0 h 836887"/>
                    <a:gd name="connsiteX0" fmla="*/ 80894 w 326228"/>
                    <a:gd name="connsiteY0" fmla="*/ 0 h 836887"/>
                    <a:gd name="connsiteX1" fmla="*/ 326228 w 326228"/>
                    <a:gd name="connsiteY1" fmla="*/ 0 h 836887"/>
                    <a:gd name="connsiteX2" fmla="*/ 326228 w 326228"/>
                    <a:gd name="connsiteY2" fmla="*/ 836887 h 836887"/>
                    <a:gd name="connsiteX3" fmla="*/ 80894 w 326228"/>
                    <a:gd name="connsiteY3" fmla="*/ 836887 h 836887"/>
                    <a:gd name="connsiteX4" fmla="*/ 57694 w 326228"/>
                    <a:gd name="connsiteY4" fmla="*/ 157002 h 836887"/>
                    <a:gd name="connsiteX5" fmla="*/ 80894 w 326228"/>
                    <a:gd name="connsiteY5" fmla="*/ 0 h 836887"/>
                    <a:gd name="connsiteX0" fmla="*/ 80894 w 326228"/>
                    <a:gd name="connsiteY0" fmla="*/ 8980 h 845867"/>
                    <a:gd name="connsiteX1" fmla="*/ 326157 w 326228"/>
                    <a:gd name="connsiteY1" fmla="*/ 0 h 845867"/>
                    <a:gd name="connsiteX2" fmla="*/ 326228 w 326228"/>
                    <a:gd name="connsiteY2" fmla="*/ 845867 h 845867"/>
                    <a:gd name="connsiteX3" fmla="*/ 80894 w 326228"/>
                    <a:gd name="connsiteY3" fmla="*/ 845867 h 845867"/>
                    <a:gd name="connsiteX4" fmla="*/ 57694 w 326228"/>
                    <a:gd name="connsiteY4" fmla="*/ 165982 h 845867"/>
                    <a:gd name="connsiteX5" fmla="*/ 80894 w 326228"/>
                    <a:gd name="connsiteY5" fmla="*/ 898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228" h="845867">
                      <a:moveTo>
                        <a:pt x="80894" y="8980"/>
                      </a:moveTo>
                      <a:lnTo>
                        <a:pt x="326157" y="0"/>
                      </a:lnTo>
                      <a:cubicBezTo>
                        <a:pt x="326181" y="281956"/>
                        <a:pt x="326204" y="563911"/>
                        <a:pt x="326228" y="845867"/>
                      </a:cubicBezTo>
                      <a:lnTo>
                        <a:pt x="80894" y="845867"/>
                      </a:lnTo>
                      <a:cubicBezTo>
                        <a:pt x="-86424" y="754466"/>
                        <a:pt x="57694" y="305463"/>
                        <a:pt x="57694" y="165982"/>
                      </a:cubicBezTo>
                      <a:cubicBezTo>
                        <a:pt x="-14076" y="36044"/>
                        <a:pt x="21195" y="38258"/>
                        <a:pt x="80894" y="8980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: Rounded Corners 13">
                  <a:extLst>
                    <a:ext uri="{FF2B5EF4-FFF2-40B4-BE49-F238E27FC236}">
                      <a16:creationId xmlns:a16="http://schemas.microsoft.com/office/drawing/2014/main" id="{689DF777-5AE2-65A4-3391-2D599609A57F}"/>
                    </a:ext>
                  </a:extLst>
                </p:cNvPr>
                <p:cNvSpPr/>
                <p:nvPr/>
              </p:nvSpPr>
              <p:spPr>
                <a:xfrm rot="2759431">
                  <a:off x="8965242" y="491754"/>
                  <a:ext cx="554725" cy="863448"/>
                </a:xfrm>
                <a:custGeom>
                  <a:avLst/>
                  <a:gdLst>
                    <a:gd name="connsiteX0" fmla="*/ 0 w 254164"/>
                    <a:gd name="connsiteY0" fmla="*/ 42362 h 778226"/>
                    <a:gd name="connsiteX1" fmla="*/ 42362 w 254164"/>
                    <a:gd name="connsiteY1" fmla="*/ 0 h 778226"/>
                    <a:gd name="connsiteX2" fmla="*/ 211802 w 254164"/>
                    <a:gd name="connsiteY2" fmla="*/ 0 h 778226"/>
                    <a:gd name="connsiteX3" fmla="*/ 254164 w 254164"/>
                    <a:gd name="connsiteY3" fmla="*/ 42362 h 778226"/>
                    <a:gd name="connsiteX4" fmla="*/ 254164 w 254164"/>
                    <a:gd name="connsiteY4" fmla="*/ 735864 h 778226"/>
                    <a:gd name="connsiteX5" fmla="*/ 211802 w 254164"/>
                    <a:gd name="connsiteY5" fmla="*/ 778226 h 778226"/>
                    <a:gd name="connsiteX6" fmla="*/ 42362 w 254164"/>
                    <a:gd name="connsiteY6" fmla="*/ 778226 h 778226"/>
                    <a:gd name="connsiteX7" fmla="*/ 0 w 254164"/>
                    <a:gd name="connsiteY7" fmla="*/ 735864 h 778226"/>
                    <a:gd name="connsiteX8" fmla="*/ 0 w 254164"/>
                    <a:gd name="connsiteY8" fmla="*/ 42362 h 778226"/>
                    <a:gd name="connsiteX0" fmla="*/ 0 w 455336"/>
                    <a:gd name="connsiteY0" fmla="*/ 95239 h 778226"/>
                    <a:gd name="connsiteX1" fmla="*/ 243534 w 455336"/>
                    <a:gd name="connsiteY1" fmla="*/ 0 h 778226"/>
                    <a:gd name="connsiteX2" fmla="*/ 412974 w 455336"/>
                    <a:gd name="connsiteY2" fmla="*/ 0 h 778226"/>
                    <a:gd name="connsiteX3" fmla="*/ 455336 w 455336"/>
                    <a:gd name="connsiteY3" fmla="*/ 42362 h 778226"/>
                    <a:gd name="connsiteX4" fmla="*/ 455336 w 455336"/>
                    <a:gd name="connsiteY4" fmla="*/ 735864 h 778226"/>
                    <a:gd name="connsiteX5" fmla="*/ 412974 w 455336"/>
                    <a:gd name="connsiteY5" fmla="*/ 778226 h 778226"/>
                    <a:gd name="connsiteX6" fmla="*/ 243534 w 455336"/>
                    <a:gd name="connsiteY6" fmla="*/ 778226 h 778226"/>
                    <a:gd name="connsiteX7" fmla="*/ 201172 w 455336"/>
                    <a:gd name="connsiteY7" fmla="*/ 735864 h 778226"/>
                    <a:gd name="connsiteX8" fmla="*/ 0 w 455336"/>
                    <a:gd name="connsiteY8" fmla="*/ 95239 h 778226"/>
                    <a:gd name="connsiteX0" fmla="*/ 0 w 455336"/>
                    <a:gd name="connsiteY0" fmla="*/ 95239 h 791624"/>
                    <a:gd name="connsiteX1" fmla="*/ 243534 w 455336"/>
                    <a:gd name="connsiteY1" fmla="*/ 0 h 791624"/>
                    <a:gd name="connsiteX2" fmla="*/ 412974 w 455336"/>
                    <a:gd name="connsiteY2" fmla="*/ 0 h 791624"/>
                    <a:gd name="connsiteX3" fmla="*/ 455336 w 455336"/>
                    <a:gd name="connsiteY3" fmla="*/ 42362 h 791624"/>
                    <a:gd name="connsiteX4" fmla="*/ 455336 w 455336"/>
                    <a:gd name="connsiteY4" fmla="*/ 735864 h 791624"/>
                    <a:gd name="connsiteX5" fmla="*/ 412974 w 455336"/>
                    <a:gd name="connsiteY5" fmla="*/ 778226 h 791624"/>
                    <a:gd name="connsiteX6" fmla="*/ 243534 w 455336"/>
                    <a:gd name="connsiteY6" fmla="*/ 778226 h 791624"/>
                    <a:gd name="connsiteX7" fmla="*/ 121138 w 455336"/>
                    <a:gd name="connsiteY7" fmla="*/ 782156 h 791624"/>
                    <a:gd name="connsiteX8" fmla="*/ 0 w 455336"/>
                    <a:gd name="connsiteY8" fmla="*/ 95239 h 791624"/>
                    <a:gd name="connsiteX0" fmla="*/ 0 w 455336"/>
                    <a:gd name="connsiteY0" fmla="*/ 95239 h 791624"/>
                    <a:gd name="connsiteX1" fmla="*/ 243534 w 455336"/>
                    <a:gd name="connsiteY1" fmla="*/ 0 h 791624"/>
                    <a:gd name="connsiteX2" fmla="*/ 412974 w 455336"/>
                    <a:gd name="connsiteY2" fmla="*/ 0 h 791624"/>
                    <a:gd name="connsiteX3" fmla="*/ 455336 w 455336"/>
                    <a:gd name="connsiteY3" fmla="*/ 42362 h 791624"/>
                    <a:gd name="connsiteX4" fmla="*/ 455336 w 455336"/>
                    <a:gd name="connsiteY4" fmla="*/ 735864 h 791624"/>
                    <a:gd name="connsiteX5" fmla="*/ 412974 w 455336"/>
                    <a:gd name="connsiteY5" fmla="*/ 778226 h 791624"/>
                    <a:gd name="connsiteX6" fmla="*/ 243534 w 455336"/>
                    <a:gd name="connsiteY6" fmla="*/ 778226 h 791624"/>
                    <a:gd name="connsiteX7" fmla="*/ 121138 w 455336"/>
                    <a:gd name="connsiteY7" fmla="*/ 782156 h 791624"/>
                    <a:gd name="connsiteX8" fmla="*/ 0 w 455336"/>
                    <a:gd name="connsiteY8" fmla="*/ 95239 h 791624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18 w 455354"/>
                    <a:gd name="connsiteY0" fmla="*/ 95239 h 778542"/>
                    <a:gd name="connsiteX1" fmla="*/ 243552 w 455354"/>
                    <a:gd name="connsiteY1" fmla="*/ 0 h 778542"/>
                    <a:gd name="connsiteX2" fmla="*/ 412992 w 455354"/>
                    <a:gd name="connsiteY2" fmla="*/ 0 h 778542"/>
                    <a:gd name="connsiteX3" fmla="*/ 455354 w 455354"/>
                    <a:gd name="connsiteY3" fmla="*/ 42362 h 778542"/>
                    <a:gd name="connsiteX4" fmla="*/ 455354 w 455354"/>
                    <a:gd name="connsiteY4" fmla="*/ 735864 h 778542"/>
                    <a:gd name="connsiteX5" fmla="*/ 412992 w 455354"/>
                    <a:gd name="connsiteY5" fmla="*/ 778226 h 778542"/>
                    <a:gd name="connsiteX6" fmla="*/ 243552 w 455354"/>
                    <a:gd name="connsiteY6" fmla="*/ 778226 h 778542"/>
                    <a:gd name="connsiteX7" fmla="*/ 152194 w 455354"/>
                    <a:gd name="connsiteY7" fmla="*/ 759165 h 778542"/>
                    <a:gd name="connsiteX8" fmla="*/ 18 w 455354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226"/>
                    <a:gd name="connsiteX1" fmla="*/ 243534 w 455336"/>
                    <a:gd name="connsiteY1" fmla="*/ 0 h 778226"/>
                    <a:gd name="connsiteX2" fmla="*/ 412974 w 455336"/>
                    <a:gd name="connsiteY2" fmla="*/ 0 h 778226"/>
                    <a:gd name="connsiteX3" fmla="*/ 455336 w 455336"/>
                    <a:gd name="connsiteY3" fmla="*/ 42362 h 778226"/>
                    <a:gd name="connsiteX4" fmla="*/ 455336 w 455336"/>
                    <a:gd name="connsiteY4" fmla="*/ 735864 h 778226"/>
                    <a:gd name="connsiteX5" fmla="*/ 412974 w 455336"/>
                    <a:gd name="connsiteY5" fmla="*/ 778226 h 778226"/>
                    <a:gd name="connsiteX6" fmla="*/ 243534 w 455336"/>
                    <a:gd name="connsiteY6" fmla="*/ 778226 h 778226"/>
                    <a:gd name="connsiteX7" fmla="*/ 174546 w 455336"/>
                    <a:gd name="connsiteY7" fmla="*/ 754288 h 778226"/>
                    <a:gd name="connsiteX8" fmla="*/ 0 w 455336"/>
                    <a:gd name="connsiteY8" fmla="*/ 95239 h 778226"/>
                    <a:gd name="connsiteX0" fmla="*/ 0 w 455336"/>
                    <a:gd name="connsiteY0" fmla="*/ 175583 h 858570"/>
                    <a:gd name="connsiteX1" fmla="*/ 215201 w 455336"/>
                    <a:gd name="connsiteY1" fmla="*/ 0 h 858570"/>
                    <a:gd name="connsiteX2" fmla="*/ 412974 w 455336"/>
                    <a:gd name="connsiteY2" fmla="*/ 80344 h 858570"/>
                    <a:gd name="connsiteX3" fmla="*/ 455336 w 455336"/>
                    <a:gd name="connsiteY3" fmla="*/ 122706 h 858570"/>
                    <a:gd name="connsiteX4" fmla="*/ 455336 w 455336"/>
                    <a:gd name="connsiteY4" fmla="*/ 816208 h 858570"/>
                    <a:gd name="connsiteX5" fmla="*/ 412974 w 455336"/>
                    <a:gd name="connsiteY5" fmla="*/ 858570 h 858570"/>
                    <a:gd name="connsiteX6" fmla="*/ 243534 w 455336"/>
                    <a:gd name="connsiteY6" fmla="*/ 858570 h 858570"/>
                    <a:gd name="connsiteX7" fmla="*/ 174546 w 455336"/>
                    <a:gd name="connsiteY7" fmla="*/ 834632 h 858570"/>
                    <a:gd name="connsiteX8" fmla="*/ 0 w 455336"/>
                    <a:gd name="connsiteY8" fmla="*/ 175583 h 858570"/>
                    <a:gd name="connsiteX0" fmla="*/ 0 w 455336"/>
                    <a:gd name="connsiteY0" fmla="*/ 175583 h 858570"/>
                    <a:gd name="connsiteX1" fmla="*/ 215201 w 455336"/>
                    <a:gd name="connsiteY1" fmla="*/ 0 h 858570"/>
                    <a:gd name="connsiteX2" fmla="*/ 412974 w 455336"/>
                    <a:gd name="connsiteY2" fmla="*/ 80344 h 858570"/>
                    <a:gd name="connsiteX3" fmla="*/ 455336 w 455336"/>
                    <a:gd name="connsiteY3" fmla="*/ 122706 h 858570"/>
                    <a:gd name="connsiteX4" fmla="*/ 455336 w 455336"/>
                    <a:gd name="connsiteY4" fmla="*/ 816208 h 858570"/>
                    <a:gd name="connsiteX5" fmla="*/ 412974 w 455336"/>
                    <a:gd name="connsiteY5" fmla="*/ 858570 h 858570"/>
                    <a:gd name="connsiteX6" fmla="*/ 243534 w 455336"/>
                    <a:gd name="connsiteY6" fmla="*/ 858570 h 858570"/>
                    <a:gd name="connsiteX7" fmla="*/ 174546 w 455336"/>
                    <a:gd name="connsiteY7" fmla="*/ 834632 h 858570"/>
                    <a:gd name="connsiteX8" fmla="*/ 0 w 455336"/>
                    <a:gd name="connsiteY8" fmla="*/ 175583 h 858570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4725" h="863448">
                      <a:moveTo>
                        <a:pt x="0" y="175583"/>
                      </a:moveTo>
                      <a:cubicBezTo>
                        <a:pt x="0" y="152187"/>
                        <a:pt x="206283" y="58130"/>
                        <a:pt x="215201" y="0"/>
                      </a:cubicBezTo>
                      <a:lnTo>
                        <a:pt x="412974" y="80344"/>
                      </a:lnTo>
                      <a:cubicBezTo>
                        <a:pt x="436370" y="80344"/>
                        <a:pt x="455336" y="99310"/>
                        <a:pt x="455336" y="122706"/>
                      </a:cubicBezTo>
                      <a:cubicBezTo>
                        <a:pt x="596058" y="354434"/>
                        <a:pt x="445352" y="613654"/>
                        <a:pt x="554725" y="850416"/>
                      </a:cubicBezTo>
                      <a:cubicBezTo>
                        <a:pt x="554725" y="873812"/>
                        <a:pt x="436370" y="858570"/>
                        <a:pt x="412974" y="858570"/>
                      </a:cubicBezTo>
                      <a:lnTo>
                        <a:pt x="243534" y="858570"/>
                      </a:lnTo>
                      <a:cubicBezTo>
                        <a:pt x="220138" y="858570"/>
                        <a:pt x="174546" y="858028"/>
                        <a:pt x="174546" y="834632"/>
                      </a:cubicBezTo>
                      <a:cubicBezTo>
                        <a:pt x="-86309" y="581030"/>
                        <a:pt x="59747" y="226084"/>
                        <a:pt x="0" y="175583"/>
                      </a:cubicBezTo>
                      <a:close/>
                    </a:path>
                  </a:pathLst>
                </a:custGeom>
                <a:solidFill>
                  <a:srgbClr val="9EE75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17">
                  <a:extLst>
                    <a:ext uri="{FF2B5EF4-FFF2-40B4-BE49-F238E27FC236}">
                      <a16:creationId xmlns:a16="http://schemas.microsoft.com/office/drawing/2014/main" id="{AA04C6D2-93C6-8611-2052-2503B90899E1}"/>
                    </a:ext>
                  </a:extLst>
                </p:cNvPr>
                <p:cNvSpPr/>
                <p:nvPr/>
              </p:nvSpPr>
              <p:spPr>
                <a:xfrm rot="2301113">
                  <a:off x="9060422" y="407794"/>
                  <a:ext cx="337829" cy="1026492"/>
                </a:xfrm>
                <a:custGeom>
                  <a:avLst/>
                  <a:gdLst>
                    <a:gd name="connsiteX0" fmla="*/ 0 w 152352"/>
                    <a:gd name="connsiteY0" fmla="*/ 0 h 558900"/>
                    <a:gd name="connsiteX1" fmla="*/ 152352 w 152352"/>
                    <a:gd name="connsiteY1" fmla="*/ 0 h 558900"/>
                    <a:gd name="connsiteX2" fmla="*/ 152352 w 152352"/>
                    <a:gd name="connsiteY2" fmla="*/ 558900 h 558900"/>
                    <a:gd name="connsiteX3" fmla="*/ 0 w 152352"/>
                    <a:gd name="connsiteY3" fmla="*/ 558900 h 558900"/>
                    <a:gd name="connsiteX4" fmla="*/ 0 w 152352"/>
                    <a:gd name="connsiteY4" fmla="*/ 0 h 558900"/>
                    <a:gd name="connsiteX0" fmla="*/ 0 w 181002"/>
                    <a:gd name="connsiteY0" fmla="*/ 0 h 856073"/>
                    <a:gd name="connsiteX1" fmla="*/ 181002 w 181002"/>
                    <a:gd name="connsiteY1" fmla="*/ 297173 h 856073"/>
                    <a:gd name="connsiteX2" fmla="*/ 181002 w 181002"/>
                    <a:gd name="connsiteY2" fmla="*/ 856073 h 856073"/>
                    <a:gd name="connsiteX3" fmla="*/ 28650 w 181002"/>
                    <a:gd name="connsiteY3" fmla="*/ 856073 h 856073"/>
                    <a:gd name="connsiteX4" fmla="*/ 0 w 181002"/>
                    <a:gd name="connsiteY4" fmla="*/ 0 h 856073"/>
                    <a:gd name="connsiteX0" fmla="*/ 0 w 191153"/>
                    <a:gd name="connsiteY0" fmla="*/ 0 h 856073"/>
                    <a:gd name="connsiteX1" fmla="*/ 191153 w 191153"/>
                    <a:gd name="connsiteY1" fmla="*/ 345822 h 856073"/>
                    <a:gd name="connsiteX2" fmla="*/ 181002 w 191153"/>
                    <a:gd name="connsiteY2" fmla="*/ 856073 h 856073"/>
                    <a:gd name="connsiteX3" fmla="*/ 28650 w 191153"/>
                    <a:gd name="connsiteY3" fmla="*/ 856073 h 856073"/>
                    <a:gd name="connsiteX4" fmla="*/ 0 w 191153"/>
                    <a:gd name="connsiteY4" fmla="*/ 0 h 856073"/>
                    <a:gd name="connsiteX0" fmla="*/ 0 w 165102"/>
                    <a:gd name="connsiteY0" fmla="*/ 0 h 536600"/>
                    <a:gd name="connsiteX1" fmla="*/ 165102 w 165102"/>
                    <a:gd name="connsiteY1" fmla="*/ 26349 h 536600"/>
                    <a:gd name="connsiteX2" fmla="*/ 154951 w 165102"/>
                    <a:gd name="connsiteY2" fmla="*/ 536600 h 536600"/>
                    <a:gd name="connsiteX3" fmla="*/ 2599 w 165102"/>
                    <a:gd name="connsiteY3" fmla="*/ 536600 h 536600"/>
                    <a:gd name="connsiteX4" fmla="*/ 0 w 165102"/>
                    <a:gd name="connsiteY4" fmla="*/ 0 h 536600"/>
                    <a:gd name="connsiteX0" fmla="*/ 35287 w 200389"/>
                    <a:gd name="connsiteY0" fmla="*/ 373189 h 909789"/>
                    <a:gd name="connsiteX1" fmla="*/ 200389 w 200389"/>
                    <a:gd name="connsiteY1" fmla="*/ 399538 h 909789"/>
                    <a:gd name="connsiteX2" fmla="*/ 190238 w 200389"/>
                    <a:gd name="connsiteY2" fmla="*/ 909789 h 909789"/>
                    <a:gd name="connsiteX3" fmla="*/ 37886 w 200389"/>
                    <a:gd name="connsiteY3" fmla="*/ 909789 h 909789"/>
                    <a:gd name="connsiteX4" fmla="*/ 35287 w 200389"/>
                    <a:gd name="connsiteY4" fmla="*/ 373189 h 909789"/>
                    <a:gd name="connsiteX0" fmla="*/ 20732 w 228581"/>
                    <a:gd name="connsiteY0" fmla="*/ 462699 h 999299"/>
                    <a:gd name="connsiteX1" fmla="*/ 185834 w 228581"/>
                    <a:gd name="connsiteY1" fmla="*/ 489048 h 999299"/>
                    <a:gd name="connsiteX2" fmla="*/ 175683 w 228581"/>
                    <a:gd name="connsiteY2" fmla="*/ 999299 h 999299"/>
                    <a:gd name="connsiteX3" fmla="*/ 23331 w 228581"/>
                    <a:gd name="connsiteY3" fmla="*/ 999299 h 999299"/>
                    <a:gd name="connsiteX4" fmla="*/ 20732 w 228581"/>
                    <a:gd name="connsiteY4" fmla="*/ 462699 h 999299"/>
                    <a:gd name="connsiteX0" fmla="*/ 0 w 165102"/>
                    <a:gd name="connsiteY0" fmla="*/ 398406 h 935006"/>
                    <a:gd name="connsiteX1" fmla="*/ 84136 w 165102"/>
                    <a:gd name="connsiteY1" fmla="*/ 61 h 935006"/>
                    <a:gd name="connsiteX2" fmla="*/ 165102 w 165102"/>
                    <a:gd name="connsiteY2" fmla="*/ 424755 h 935006"/>
                    <a:gd name="connsiteX3" fmla="*/ 154951 w 165102"/>
                    <a:gd name="connsiteY3" fmla="*/ 935006 h 935006"/>
                    <a:gd name="connsiteX4" fmla="*/ 2599 w 165102"/>
                    <a:gd name="connsiteY4" fmla="*/ 935006 h 935006"/>
                    <a:gd name="connsiteX5" fmla="*/ 0 w 165102"/>
                    <a:gd name="connsiteY5" fmla="*/ 398406 h 935006"/>
                    <a:gd name="connsiteX0" fmla="*/ 0 w 225287"/>
                    <a:gd name="connsiteY0" fmla="*/ 398406 h 935006"/>
                    <a:gd name="connsiteX1" fmla="*/ 84136 w 225287"/>
                    <a:gd name="connsiteY1" fmla="*/ 61 h 935006"/>
                    <a:gd name="connsiteX2" fmla="*/ 165102 w 225287"/>
                    <a:gd name="connsiteY2" fmla="*/ 424755 h 935006"/>
                    <a:gd name="connsiteX3" fmla="*/ 154951 w 225287"/>
                    <a:gd name="connsiteY3" fmla="*/ 935006 h 935006"/>
                    <a:gd name="connsiteX4" fmla="*/ 2599 w 225287"/>
                    <a:gd name="connsiteY4" fmla="*/ 935006 h 935006"/>
                    <a:gd name="connsiteX5" fmla="*/ 0 w 225287"/>
                    <a:gd name="connsiteY5" fmla="*/ 398406 h 935006"/>
                    <a:gd name="connsiteX0" fmla="*/ 53187 w 278474"/>
                    <a:gd name="connsiteY0" fmla="*/ 401951 h 938551"/>
                    <a:gd name="connsiteX1" fmla="*/ 137323 w 278474"/>
                    <a:gd name="connsiteY1" fmla="*/ 3606 h 938551"/>
                    <a:gd name="connsiteX2" fmla="*/ 218289 w 278474"/>
                    <a:gd name="connsiteY2" fmla="*/ 428300 h 938551"/>
                    <a:gd name="connsiteX3" fmla="*/ 208138 w 278474"/>
                    <a:gd name="connsiteY3" fmla="*/ 938551 h 938551"/>
                    <a:gd name="connsiteX4" fmla="*/ 55786 w 278474"/>
                    <a:gd name="connsiteY4" fmla="*/ 938551 h 938551"/>
                    <a:gd name="connsiteX5" fmla="*/ 53187 w 278474"/>
                    <a:gd name="connsiteY5" fmla="*/ 401951 h 938551"/>
                    <a:gd name="connsiteX0" fmla="*/ 103557 w 328844"/>
                    <a:gd name="connsiteY0" fmla="*/ 401951 h 938551"/>
                    <a:gd name="connsiteX1" fmla="*/ 187693 w 328844"/>
                    <a:gd name="connsiteY1" fmla="*/ 3606 h 938551"/>
                    <a:gd name="connsiteX2" fmla="*/ 268659 w 328844"/>
                    <a:gd name="connsiteY2" fmla="*/ 428300 h 938551"/>
                    <a:gd name="connsiteX3" fmla="*/ 258508 w 328844"/>
                    <a:gd name="connsiteY3" fmla="*/ 938551 h 938551"/>
                    <a:gd name="connsiteX4" fmla="*/ 106156 w 328844"/>
                    <a:gd name="connsiteY4" fmla="*/ 938551 h 938551"/>
                    <a:gd name="connsiteX5" fmla="*/ 103557 w 328844"/>
                    <a:gd name="connsiteY5" fmla="*/ 401951 h 938551"/>
                    <a:gd name="connsiteX0" fmla="*/ 121569 w 346856"/>
                    <a:gd name="connsiteY0" fmla="*/ 401951 h 1026492"/>
                    <a:gd name="connsiteX1" fmla="*/ 205705 w 346856"/>
                    <a:gd name="connsiteY1" fmla="*/ 3606 h 1026492"/>
                    <a:gd name="connsiteX2" fmla="*/ 286671 w 346856"/>
                    <a:gd name="connsiteY2" fmla="*/ 428300 h 1026492"/>
                    <a:gd name="connsiteX3" fmla="*/ 276520 w 346856"/>
                    <a:gd name="connsiteY3" fmla="*/ 938551 h 1026492"/>
                    <a:gd name="connsiteX4" fmla="*/ 64193 w 346856"/>
                    <a:gd name="connsiteY4" fmla="*/ 1026492 h 1026492"/>
                    <a:gd name="connsiteX5" fmla="*/ 121569 w 346856"/>
                    <a:gd name="connsiteY5" fmla="*/ 401951 h 1026492"/>
                    <a:gd name="connsiteX0" fmla="*/ 99046 w 324333"/>
                    <a:gd name="connsiteY0" fmla="*/ 401951 h 1026492"/>
                    <a:gd name="connsiteX1" fmla="*/ 183182 w 324333"/>
                    <a:gd name="connsiteY1" fmla="*/ 3606 h 1026492"/>
                    <a:gd name="connsiteX2" fmla="*/ 264148 w 324333"/>
                    <a:gd name="connsiteY2" fmla="*/ 428300 h 1026492"/>
                    <a:gd name="connsiteX3" fmla="*/ 253997 w 324333"/>
                    <a:gd name="connsiteY3" fmla="*/ 938551 h 1026492"/>
                    <a:gd name="connsiteX4" fmla="*/ 41670 w 324333"/>
                    <a:gd name="connsiteY4" fmla="*/ 1026492 h 1026492"/>
                    <a:gd name="connsiteX5" fmla="*/ 99046 w 324333"/>
                    <a:gd name="connsiteY5" fmla="*/ 401951 h 1026492"/>
                    <a:gd name="connsiteX0" fmla="*/ 99046 w 324333"/>
                    <a:gd name="connsiteY0" fmla="*/ 401951 h 1026492"/>
                    <a:gd name="connsiteX1" fmla="*/ 183182 w 324333"/>
                    <a:gd name="connsiteY1" fmla="*/ 3606 h 1026492"/>
                    <a:gd name="connsiteX2" fmla="*/ 264148 w 324333"/>
                    <a:gd name="connsiteY2" fmla="*/ 428300 h 1026492"/>
                    <a:gd name="connsiteX3" fmla="*/ 303768 w 324333"/>
                    <a:gd name="connsiteY3" fmla="*/ 996338 h 1026492"/>
                    <a:gd name="connsiteX4" fmla="*/ 41670 w 324333"/>
                    <a:gd name="connsiteY4" fmla="*/ 1026492 h 1026492"/>
                    <a:gd name="connsiteX5" fmla="*/ 99046 w 324333"/>
                    <a:gd name="connsiteY5" fmla="*/ 401951 h 1026492"/>
                    <a:gd name="connsiteX0" fmla="*/ 99046 w 337829"/>
                    <a:gd name="connsiteY0" fmla="*/ 401951 h 1026492"/>
                    <a:gd name="connsiteX1" fmla="*/ 183182 w 337829"/>
                    <a:gd name="connsiteY1" fmla="*/ 3606 h 1026492"/>
                    <a:gd name="connsiteX2" fmla="*/ 264148 w 337829"/>
                    <a:gd name="connsiteY2" fmla="*/ 428300 h 1026492"/>
                    <a:gd name="connsiteX3" fmla="*/ 303768 w 337829"/>
                    <a:gd name="connsiteY3" fmla="*/ 996338 h 1026492"/>
                    <a:gd name="connsiteX4" fmla="*/ 41670 w 337829"/>
                    <a:gd name="connsiteY4" fmla="*/ 1026492 h 1026492"/>
                    <a:gd name="connsiteX5" fmla="*/ 99046 w 337829"/>
                    <a:gd name="connsiteY5" fmla="*/ 401951 h 1026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29" h="1026492">
                      <a:moveTo>
                        <a:pt x="99046" y="401951"/>
                      </a:moveTo>
                      <a:cubicBezTo>
                        <a:pt x="110218" y="234544"/>
                        <a:pt x="-73242" y="-34247"/>
                        <a:pt x="183182" y="3606"/>
                      </a:cubicBezTo>
                      <a:cubicBezTo>
                        <a:pt x="453396" y="58887"/>
                        <a:pt x="249929" y="260893"/>
                        <a:pt x="264148" y="428300"/>
                      </a:cubicBezTo>
                      <a:cubicBezTo>
                        <a:pt x="411100" y="827618"/>
                        <a:pt x="290561" y="806992"/>
                        <a:pt x="303768" y="996338"/>
                      </a:cubicBezTo>
                      <a:lnTo>
                        <a:pt x="41670" y="1026492"/>
                      </a:lnTo>
                      <a:cubicBezTo>
                        <a:pt x="131370" y="788114"/>
                        <a:pt x="-135037" y="1025828"/>
                        <a:pt x="99046" y="401951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804FFAB1-01DE-0CCC-E6FF-F2D8EF6596DC}"/>
                  </a:ext>
                </a:extLst>
              </p:cNvPr>
              <p:cNvGrpSpPr/>
              <p:nvPr/>
            </p:nvGrpSpPr>
            <p:grpSpPr>
              <a:xfrm>
                <a:off x="-954013" y="1301868"/>
                <a:ext cx="6991927" cy="4780235"/>
                <a:chOff x="2289045" y="962747"/>
                <a:chExt cx="6991927" cy="4780235"/>
              </a:xfrm>
            </p:grpSpPr>
            <p:sp>
              <p:nvSpPr>
                <p:cNvPr id="234" name="Rectangle 12">
                  <a:extLst>
                    <a:ext uri="{FF2B5EF4-FFF2-40B4-BE49-F238E27FC236}">
                      <a16:creationId xmlns:a16="http://schemas.microsoft.com/office/drawing/2014/main" id="{6FB2C018-D7EF-ED6A-8298-1F9FEC387CFE}"/>
                    </a:ext>
                  </a:extLst>
                </p:cNvPr>
                <p:cNvSpPr/>
                <p:nvPr/>
              </p:nvSpPr>
              <p:spPr>
                <a:xfrm>
                  <a:off x="2289045" y="962747"/>
                  <a:ext cx="6991927" cy="4780235"/>
                </a:xfrm>
                <a:custGeom>
                  <a:avLst/>
                  <a:gdLst>
                    <a:gd name="connsiteX0" fmla="*/ 0 w 737195"/>
                    <a:gd name="connsiteY0" fmla="*/ 0 h 1015779"/>
                    <a:gd name="connsiteX1" fmla="*/ 737195 w 737195"/>
                    <a:gd name="connsiteY1" fmla="*/ 0 h 1015779"/>
                    <a:gd name="connsiteX2" fmla="*/ 737195 w 737195"/>
                    <a:gd name="connsiteY2" fmla="*/ 1015779 h 1015779"/>
                    <a:gd name="connsiteX3" fmla="*/ 0 w 737195"/>
                    <a:gd name="connsiteY3" fmla="*/ 1015779 h 1015779"/>
                    <a:gd name="connsiteX4" fmla="*/ 0 w 737195"/>
                    <a:gd name="connsiteY4" fmla="*/ 0 h 1015779"/>
                    <a:gd name="connsiteX0" fmla="*/ 6105832 w 6843027"/>
                    <a:gd name="connsiteY0" fmla="*/ 0 h 3788476"/>
                    <a:gd name="connsiteX1" fmla="*/ 6843027 w 6843027"/>
                    <a:gd name="connsiteY1" fmla="*/ 0 h 3788476"/>
                    <a:gd name="connsiteX2" fmla="*/ 6843027 w 6843027"/>
                    <a:gd name="connsiteY2" fmla="*/ 1015779 h 3788476"/>
                    <a:gd name="connsiteX3" fmla="*/ 0 w 6843027"/>
                    <a:gd name="connsiteY3" fmla="*/ 3788476 h 3788476"/>
                    <a:gd name="connsiteX4" fmla="*/ 6105832 w 6843027"/>
                    <a:gd name="connsiteY4" fmla="*/ 0 h 3788476"/>
                    <a:gd name="connsiteX0" fmla="*/ 6105832 w 6843027"/>
                    <a:gd name="connsiteY0" fmla="*/ 0 h 4452153"/>
                    <a:gd name="connsiteX1" fmla="*/ 6843027 w 6843027"/>
                    <a:gd name="connsiteY1" fmla="*/ 0 h 4452153"/>
                    <a:gd name="connsiteX2" fmla="*/ 1032162 w 6843027"/>
                    <a:gd name="connsiteY2" fmla="*/ 4452153 h 4452153"/>
                    <a:gd name="connsiteX3" fmla="*/ 0 w 6843027"/>
                    <a:gd name="connsiteY3" fmla="*/ 3788476 h 4452153"/>
                    <a:gd name="connsiteX4" fmla="*/ 6105832 w 6843027"/>
                    <a:gd name="connsiteY4" fmla="*/ 0 h 4452153"/>
                    <a:gd name="connsiteX0" fmla="*/ 5737123 w 6843027"/>
                    <a:gd name="connsiteY0" fmla="*/ 0 h 4511147"/>
                    <a:gd name="connsiteX1" fmla="*/ 6843027 w 6843027"/>
                    <a:gd name="connsiteY1" fmla="*/ 58994 h 4511147"/>
                    <a:gd name="connsiteX2" fmla="*/ 1032162 w 6843027"/>
                    <a:gd name="connsiteY2" fmla="*/ 4511147 h 4511147"/>
                    <a:gd name="connsiteX3" fmla="*/ 0 w 6843027"/>
                    <a:gd name="connsiteY3" fmla="*/ 3847470 h 4511147"/>
                    <a:gd name="connsiteX4" fmla="*/ 5737123 w 6843027"/>
                    <a:gd name="connsiteY4" fmla="*/ 0 h 4511147"/>
                    <a:gd name="connsiteX0" fmla="*/ 5737123 w 6857775"/>
                    <a:gd name="connsiteY0" fmla="*/ 0 h 4511147"/>
                    <a:gd name="connsiteX1" fmla="*/ 6857775 w 6857775"/>
                    <a:gd name="connsiteY1" fmla="*/ 1047136 h 4511147"/>
                    <a:gd name="connsiteX2" fmla="*/ 1032162 w 6857775"/>
                    <a:gd name="connsiteY2" fmla="*/ 4511147 h 4511147"/>
                    <a:gd name="connsiteX3" fmla="*/ 0 w 6857775"/>
                    <a:gd name="connsiteY3" fmla="*/ 3847470 h 4511147"/>
                    <a:gd name="connsiteX4" fmla="*/ 5737123 w 6857775"/>
                    <a:gd name="connsiteY4" fmla="*/ 0 h 4511147"/>
                    <a:gd name="connsiteX0" fmla="*/ 5737123 w 6885576"/>
                    <a:gd name="connsiteY0" fmla="*/ 0 h 4511147"/>
                    <a:gd name="connsiteX1" fmla="*/ 6857775 w 6885576"/>
                    <a:gd name="connsiteY1" fmla="*/ 1047136 h 4511147"/>
                    <a:gd name="connsiteX2" fmla="*/ 1032162 w 6885576"/>
                    <a:gd name="connsiteY2" fmla="*/ 4511147 h 4511147"/>
                    <a:gd name="connsiteX3" fmla="*/ 0 w 6885576"/>
                    <a:gd name="connsiteY3" fmla="*/ 3847470 h 4511147"/>
                    <a:gd name="connsiteX4" fmla="*/ 5737123 w 6885576"/>
                    <a:gd name="connsiteY4" fmla="*/ 0 h 4511147"/>
                    <a:gd name="connsiteX0" fmla="*/ 5737123 w 6884880"/>
                    <a:gd name="connsiteY0" fmla="*/ 53798 h 4564945"/>
                    <a:gd name="connsiteX1" fmla="*/ 6857775 w 6884880"/>
                    <a:gd name="connsiteY1" fmla="*/ 1100934 h 4564945"/>
                    <a:gd name="connsiteX2" fmla="*/ 1032162 w 6884880"/>
                    <a:gd name="connsiteY2" fmla="*/ 4564945 h 4564945"/>
                    <a:gd name="connsiteX3" fmla="*/ 0 w 6884880"/>
                    <a:gd name="connsiteY3" fmla="*/ 3901268 h 4564945"/>
                    <a:gd name="connsiteX4" fmla="*/ 5737123 w 6884880"/>
                    <a:gd name="connsiteY4" fmla="*/ 53798 h 4564945"/>
                    <a:gd name="connsiteX0" fmla="*/ 5737123 w 6884880"/>
                    <a:gd name="connsiteY0" fmla="*/ 53798 h 3901268"/>
                    <a:gd name="connsiteX1" fmla="*/ 6857775 w 6884880"/>
                    <a:gd name="connsiteY1" fmla="*/ 1100934 h 3901268"/>
                    <a:gd name="connsiteX2" fmla="*/ 0 w 6884880"/>
                    <a:gd name="connsiteY2" fmla="*/ 3901268 h 3901268"/>
                    <a:gd name="connsiteX3" fmla="*/ 5737123 w 6884880"/>
                    <a:gd name="connsiteY3" fmla="*/ 53798 h 3901268"/>
                    <a:gd name="connsiteX0" fmla="*/ 5737123 w 6884880"/>
                    <a:gd name="connsiteY0" fmla="*/ 53798 h 3901268"/>
                    <a:gd name="connsiteX1" fmla="*/ 6857775 w 6884880"/>
                    <a:gd name="connsiteY1" fmla="*/ 1100934 h 3901268"/>
                    <a:gd name="connsiteX2" fmla="*/ 0 w 6884880"/>
                    <a:gd name="connsiteY2" fmla="*/ 3901268 h 3901268"/>
                    <a:gd name="connsiteX3" fmla="*/ 5737123 w 6884880"/>
                    <a:gd name="connsiteY3" fmla="*/ 53798 h 3901268"/>
                    <a:gd name="connsiteX0" fmla="*/ 5737123 w 6884880"/>
                    <a:gd name="connsiteY0" fmla="*/ 53798 h 4729534"/>
                    <a:gd name="connsiteX1" fmla="*/ 6857775 w 6884880"/>
                    <a:gd name="connsiteY1" fmla="*/ 1100934 h 4729534"/>
                    <a:gd name="connsiteX2" fmla="*/ 0 w 6884880"/>
                    <a:gd name="connsiteY2" fmla="*/ 3901268 h 4729534"/>
                    <a:gd name="connsiteX3" fmla="*/ 5737123 w 6884880"/>
                    <a:gd name="connsiteY3" fmla="*/ 53798 h 4729534"/>
                    <a:gd name="connsiteX0" fmla="*/ 5796117 w 6943874"/>
                    <a:gd name="connsiteY0" fmla="*/ 53798 h 4741489"/>
                    <a:gd name="connsiteX1" fmla="*/ 6916769 w 6943874"/>
                    <a:gd name="connsiteY1" fmla="*/ 1100934 h 4741489"/>
                    <a:gd name="connsiteX2" fmla="*/ 0 w 6943874"/>
                    <a:gd name="connsiteY2" fmla="*/ 3916016 h 4741489"/>
                    <a:gd name="connsiteX3" fmla="*/ 5796117 w 6943874"/>
                    <a:gd name="connsiteY3" fmla="*/ 53798 h 4741489"/>
                    <a:gd name="connsiteX0" fmla="*/ 5881000 w 7028757"/>
                    <a:gd name="connsiteY0" fmla="*/ 53798 h 4741489"/>
                    <a:gd name="connsiteX1" fmla="*/ 7001652 w 7028757"/>
                    <a:gd name="connsiteY1" fmla="*/ 1100934 h 4741489"/>
                    <a:gd name="connsiteX2" fmla="*/ 84883 w 7028757"/>
                    <a:gd name="connsiteY2" fmla="*/ 3916016 h 4741489"/>
                    <a:gd name="connsiteX3" fmla="*/ 5881000 w 7028757"/>
                    <a:gd name="connsiteY3" fmla="*/ 53798 h 4741489"/>
                    <a:gd name="connsiteX0" fmla="*/ 5881000 w 7028757"/>
                    <a:gd name="connsiteY0" fmla="*/ 50647 h 4762150"/>
                    <a:gd name="connsiteX1" fmla="*/ 7001652 w 7028757"/>
                    <a:gd name="connsiteY1" fmla="*/ 1121595 h 4762150"/>
                    <a:gd name="connsiteX2" fmla="*/ 84883 w 7028757"/>
                    <a:gd name="connsiteY2" fmla="*/ 3936677 h 4762150"/>
                    <a:gd name="connsiteX3" fmla="*/ 5881000 w 7028757"/>
                    <a:gd name="connsiteY3" fmla="*/ 50647 h 4762150"/>
                    <a:gd name="connsiteX0" fmla="*/ 5918715 w 7066472"/>
                    <a:gd name="connsiteY0" fmla="*/ 50647 h 4762150"/>
                    <a:gd name="connsiteX1" fmla="*/ 7039367 w 7066472"/>
                    <a:gd name="connsiteY1" fmla="*/ 1121595 h 4762150"/>
                    <a:gd name="connsiteX2" fmla="*/ 122598 w 7066472"/>
                    <a:gd name="connsiteY2" fmla="*/ 3936677 h 4762150"/>
                    <a:gd name="connsiteX3" fmla="*/ 5918715 w 7066472"/>
                    <a:gd name="connsiteY3" fmla="*/ 50647 h 4762150"/>
                    <a:gd name="connsiteX0" fmla="*/ 5846282 w 6994039"/>
                    <a:gd name="connsiteY0" fmla="*/ 50647 h 4762150"/>
                    <a:gd name="connsiteX1" fmla="*/ 6966934 w 6994039"/>
                    <a:gd name="connsiteY1" fmla="*/ 1121595 h 4762150"/>
                    <a:gd name="connsiteX2" fmla="*/ 50165 w 6994039"/>
                    <a:gd name="connsiteY2" fmla="*/ 3936677 h 4762150"/>
                    <a:gd name="connsiteX3" fmla="*/ 5846282 w 6994039"/>
                    <a:gd name="connsiteY3" fmla="*/ 50647 h 4762150"/>
                    <a:gd name="connsiteX0" fmla="*/ 5846480 w 6994237"/>
                    <a:gd name="connsiteY0" fmla="*/ 50647 h 4762150"/>
                    <a:gd name="connsiteX1" fmla="*/ 6967132 w 6994237"/>
                    <a:gd name="connsiteY1" fmla="*/ 1121595 h 4762150"/>
                    <a:gd name="connsiteX2" fmla="*/ 50363 w 6994237"/>
                    <a:gd name="connsiteY2" fmla="*/ 3936677 h 4762150"/>
                    <a:gd name="connsiteX3" fmla="*/ 5846480 w 6994237"/>
                    <a:gd name="connsiteY3" fmla="*/ 50647 h 4762150"/>
                    <a:gd name="connsiteX0" fmla="*/ 5851473 w 6999230"/>
                    <a:gd name="connsiteY0" fmla="*/ 50647 h 4762150"/>
                    <a:gd name="connsiteX1" fmla="*/ 6972125 w 6999230"/>
                    <a:gd name="connsiteY1" fmla="*/ 1121595 h 4762150"/>
                    <a:gd name="connsiteX2" fmla="*/ 55356 w 6999230"/>
                    <a:gd name="connsiteY2" fmla="*/ 3936677 h 4762150"/>
                    <a:gd name="connsiteX3" fmla="*/ 5851473 w 6999230"/>
                    <a:gd name="connsiteY3" fmla="*/ 50647 h 4762150"/>
                    <a:gd name="connsiteX0" fmla="*/ 5815063 w 6962820"/>
                    <a:gd name="connsiteY0" fmla="*/ 50647 h 4762150"/>
                    <a:gd name="connsiteX1" fmla="*/ 6935715 w 6962820"/>
                    <a:gd name="connsiteY1" fmla="*/ 1121595 h 4762150"/>
                    <a:gd name="connsiteX2" fmla="*/ 18946 w 6962820"/>
                    <a:gd name="connsiteY2" fmla="*/ 3936677 h 4762150"/>
                    <a:gd name="connsiteX3" fmla="*/ 5815063 w 6962820"/>
                    <a:gd name="connsiteY3" fmla="*/ 50647 h 4762150"/>
                    <a:gd name="connsiteX0" fmla="*/ 5844047 w 6991804"/>
                    <a:gd name="connsiteY0" fmla="*/ 50647 h 4762150"/>
                    <a:gd name="connsiteX1" fmla="*/ 6964699 w 6991804"/>
                    <a:gd name="connsiteY1" fmla="*/ 1121595 h 4762150"/>
                    <a:gd name="connsiteX2" fmla="*/ 47930 w 6991804"/>
                    <a:gd name="connsiteY2" fmla="*/ 3936677 h 4762150"/>
                    <a:gd name="connsiteX3" fmla="*/ 5844047 w 6991804"/>
                    <a:gd name="connsiteY3" fmla="*/ 50647 h 4762150"/>
                    <a:gd name="connsiteX0" fmla="*/ 5769060 w 6916817"/>
                    <a:gd name="connsiteY0" fmla="*/ 50647 h 4865762"/>
                    <a:gd name="connsiteX1" fmla="*/ 6889712 w 6916817"/>
                    <a:gd name="connsiteY1" fmla="*/ 1121595 h 4865762"/>
                    <a:gd name="connsiteX2" fmla="*/ 49143 w 6916817"/>
                    <a:gd name="connsiteY2" fmla="*/ 4063677 h 4865762"/>
                    <a:gd name="connsiteX3" fmla="*/ 5769060 w 6916817"/>
                    <a:gd name="connsiteY3" fmla="*/ 50647 h 4865762"/>
                    <a:gd name="connsiteX0" fmla="*/ 5822757 w 6970514"/>
                    <a:gd name="connsiteY0" fmla="*/ 50647 h 4865762"/>
                    <a:gd name="connsiteX1" fmla="*/ 6943409 w 6970514"/>
                    <a:gd name="connsiteY1" fmla="*/ 1121595 h 4865762"/>
                    <a:gd name="connsiteX2" fmla="*/ 102840 w 6970514"/>
                    <a:gd name="connsiteY2" fmla="*/ 4063677 h 4865762"/>
                    <a:gd name="connsiteX3" fmla="*/ 5822757 w 6970514"/>
                    <a:gd name="connsiteY3" fmla="*/ 50647 h 4865762"/>
                    <a:gd name="connsiteX0" fmla="*/ 5884425 w 7032182"/>
                    <a:gd name="connsiteY0" fmla="*/ 50647 h 4855349"/>
                    <a:gd name="connsiteX1" fmla="*/ 7005077 w 7032182"/>
                    <a:gd name="connsiteY1" fmla="*/ 1121595 h 4855349"/>
                    <a:gd name="connsiteX2" fmla="*/ 101008 w 7032182"/>
                    <a:gd name="connsiteY2" fmla="*/ 4050977 h 4855349"/>
                    <a:gd name="connsiteX3" fmla="*/ 5884425 w 7032182"/>
                    <a:gd name="connsiteY3" fmla="*/ 50647 h 4855349"/>
                    <a:gd name="connsiteX0" fmla="*/ 5844170 w 6991927"/>
                    <a:gd name="connsiteY0" fmla="*/ 50647 h 4855349"/>
                    <a:gd name="connsiteX1" fmla="*/ 6964822 w 6991927"/>
                    <a:gd name="connsiteY1" fmla="*/ 1121595 h 4855349"/>
                    <a:gd name="connsiteX2" fmla="*/ 60753 w 6991927"/>
                    <a:gd name="connsiteY2" fmla="*/ 4050977 h 4855349"/>
                    <a:gd name="connsiteX3" fmla="*/ 5844170 w 6991927"/>
                    <a:gd name="connsiteY3" fmla="*/ 50647 h 4855349"/>
                    <a:gd name="connsiteX0" fmla="*/ 5844170 w 6991927"/>
                    <a:gd name="connsiteY0" fmla="*/ 50647 h 4780235"/>
                    <a:gd name="connsiteX1" fmla="*/ 6964822 w 6991927"/>
                    <a:gd name="connsiteY1" fmla="*/ 1121595 h 4780235"/>
                    <a:gd name="connsiteX2" fmla="*/ 60753 w 6991927"/>
                    <a:gd name="connsiteY2" fmla="*/ 4050977 h 4780235"/>
                    <a:gd name="connsiteX3" fmla="*/ 5844170 w 6991927"/>
                    <a:gd name="connsiteY3" fmla="*/ 50647 h 478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91927" h="4780235">
                      <a:moveTo>
                        <a:pt x="5844170" y="50647"/>
                      </a:moveTo>
                      <a:cubicBezTo>
                        <a:pt x="6188224" y="-87005"/>
                        <a:pt x="7166459" y="-9114"/>
                        <a:pt x="6964822" y="1121595"/>
                      </a:cubicBezTo>
                      <a:cubicBezTo>
                        <a:pt x="6153736" y="3839595"/>
                        <a:pt x="590683" y="5952032"/>
                        <a:pt x="60753" y="4050977"/>
                      </a:cubicBezTo>
                      <a:cubicBezTo>
                        <a:pt x="-439463" y="1378861"/>
                        <a:pt x="2207791" y="2691873"/>
                        <a:pt x="5844170" y="50647"/>
                      </a:cubicBezTo>
                      <a:close/>
                    </a:path>
                  </a:pathLst>
                </a:custGeom>
                <a:solidFill>
                  <a:srgbClr val="9EE75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 18">
                  <a:extLst>
                    <a:ext uri="{FF2B5EF4-FFF2-40B4-BE49-F238E27FC236}">
                      <a16:creationId xmlns:a16="http://schemas.microsoft.com/office/drawing/2014/main" id="{56E7BEF0-FBA7-2D52-8855-3D393C095A73}"/>
                    </a:ext>
                  </a:extLst>
                </p:cNvPr>
                <p:cNvSpPr/>
                <p:nvPr/>
              </p:nvSpPr>
              <p:spPr>
                <a:xfrm>
                  <a:off x="2371725" y="1069072"/>
                  <a:ext cx="6136992" cy="3628213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6992" h="3628213">
                      <a:moveTo>
                        <a:pt x="0" y="3628213"/>
                      </a:moveTo>
                      <a:cubicBezTo>
                        <a:pt x="1177619" y="2145124"/>
                        <a:pt x="4711723" y="2407014"/>
                        <a:pt x="6136992" y="0"/>
                      </a:cubicBezTo>
                      <a:cubicBezTo>
                        <a:pt x="3721123" y="2502264"/>
                        <a:pt x="529919" y="1668874"/>
                        <a:pt x="0" y="36282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18">
                  <a:extLst>
                    <a:ext uri="{FF2B5EF4-FFF2-40B4-BE49-F238E27FC236}">
                      <a16:creationId xmlns:a16="http://schemas.microsoft.com/office/drawing/2014/main" id="{696B4710-4CF6-4AFD-4B08-17B30B3B1CCA}"/>
                    </a:ext>
                  </a:extLst>
                </p:cNvPr>
                <p:cNvSpPr/>
                <p:nvPr/>
              </p:nvSpPr>
              <p:spPr>
                <a:xfrm>
                  <a:off x="2531382" y="1373836"/>
                  <a:ext cx="6260817" cy="3478887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279867"/>
                    <a:gd name="connsiteY0" fmla="*/ 3399613 h 3399613"/>
                    <a:gd name="connsiteX1" fmla="*/ 6279867 w 6279867"/>
                    <a:gd name="connsiteY1" fmla="*/ 0 h 3399613"/>
                    <a:gd name="connsiteX2" fmla="*/ 0 w 6279867"/>
                    <a:gd name="connsiteY2" fmla="*/ 3399613 h 33996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60817" h="3478887">
                      <a:moveTo>
                        <a:pt x="0" y="3475813"/>
                      </a:moveTo>
                      <a:cubicBezTo>
                        <a:pt x="596594" y="3535774"/>
                        <a:pt x="5292748" y="2730864"/>
                        <a:pt x="6260817" y="0"/>
                      </a:cubicBezTo>
                      <a:cubicBezTo>
                        <a:pt x="4540273" y="2559414"/>
                        <a:pt x="863294" y="3078574"/>
                        <a:pt x="0" y="34758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18">
                  <a:extLst>
                    <a:ext uri="{FF2B5EF4-FFF2-40B4-BE49-F238E27FC236}">
                      <a16:creationId xmlns:a16="http://schemas.microsoft.com/office/drawing/2014/main" id="{72C93E57-4CA1-EC0D-A890-6E44E9E7469E}"/>
                    </a:ext>
                  </a:extLst>
                </p:cNvPr>
                <p:cNvSpPr/>
                <p:nvPr/>
              </p:nvSpPr>
              <p:spPr>
                <a:xfrm>
                  <a:off x="2594242" y="1659796"/>
                  <a:ext cx="6476717" cy="3806342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279867"/>
                    <a:gd name="connsiteY0" fmla="*/ 3399613 h 3399613"/>
                    <a:gd name="connsiteX1" fmla="*/ 6279867 w 6279867"/>
                    <a:gd name="connsiteY1" fmla="*/ 0 h 3399613"/>
                    <a:gd name="connsiteX2" fmla="*/ 0 w 6279867"/>
                    <a:gd name="connsiteY2" fmla="*/ 3399613 h 33996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22717"/>
                    <a:gd name="connsiteY0" fmla="*/ 3856813 h 3858973"/>
                    <a:gd name="connsiteX1" fmla="*/ 6222717 w 6222717"/>
                    <a:gd name="connsiteY1" fmla="*/ 0 h 3858973"/>
                    <a:gd name="connsiteX2" fmla="*/ 0 w 6222717"/>
                    <a:gd name="connsiteY2" fmla="*/ 3856813 h 3858973"/>
                    <a:gd name="connsiteX0" fmla="*/ 0 w 6476717"/>
                    <a:gd name="connsiteY0" fmla="*/ 3425013 h 3428269"/>
                    <a:gd name="connsiteX1" fmla="*/ 6476717 w 6476717"/>
                    <a:gd name="connsiteY1" fmla="*/ 0 h 3428269"/>
                    <a:gd name="connsiteX2" fmla="*/ 0 w 6476717"/>
                    <a:gd name="connsiteY2" fmla="*/ 3425013 h 3428269"/>
                    <a:gd name="connsiteX0" fmla="*/ 0 w 6476717"/>
                    <a:gd name="connsiteY0" fmla="*/ 3425013 h 3818799"/>
                    <a:gd name="connsiteX1" fmla="*/ 6476717 w 6476717"/>
                    <a:gd name="connsiteY1" fmla="*/ 0 h 3818799"/>
                    <a:gd name="connsiteX2" fmla="*/ 0 w 6476717"/>
                    <a:gd name="connsiteY2" fmla="*/ 3425013 h 3818799"/>
                    <a:gd name="connsiteX0" fmla="*/ 0 w 6476717"/>
                    <a:gd name="connsiteY0" fmla="*/ 3425013 h 3782160"/>
                    <a:gd name="connsiteX1" fmla="*/ 6476717 w 6476717"/>
                    <a:gd name="connsiteY1" fmla="*/ 0 h 3782160"/>
                    <a:gd name="connsiteX2" fmla="*/ 0 w 6476717"/>
                    <a:gd name="connsiteY2" fmla="*/ 3425013 h 3782160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76717" h="3806342">
                      <a:moveTo>
                        <a:pt x="0" y="3425013"/>
                      </a:moveTo>
                      <a:cubicBezTo>
                        <a:pt x="1472894" y="4754974"/>
                        <a:pt x="6207148" y="2362564"/>
                        <a:pt x="6476717" y="0"/>
                      </a:cubicBezTo>
                      <a:cubicBezTo>
                        <a:pt x="5492773" y="2178414"/>
                        <a:pt x="1942794" y="4145374"/>
                        <a:pt x="0" y="34250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42" name="ttsMP3.com_VoiceText_2025-2-4_1-6-36">
            <a:hlinkClick r:id="" action="ppaction://media"/>
            <a:extLst>
              <a:ext uri="{FF2B5EF4-FFF2-40B4-BE49-F238E27FC236}">
                <a16:creationId xmlns:a16="http://schemas.microsoft.com/office/drawing/2014/main" id="{ABC15F79-5C93-3F61-BDA5-F7B9580E3B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76" fill="hold"/>
                                        <p:tgtEl>
                                          <p:spTgt spid="2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99701FD-9E0D-B6F2-EAF8-F05E7D11BECA}"/>
              </a:ext>
            </a:extLst>
          </p:cNvPr>
          <p:cNvSpPr txBox="1"/>
          <p:nvPr/>
        </p:nvSpPr>
        <p:spPr>
          <a:xfrm>
            <a:off x="889669" y="1523755"/>
            <a:ext cx="5968331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3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4DA82E"/>
                </a:solidFill>
                <a:effectLst/>
                <a:uLnTx/>
                <a:uFillTx/>
                <a:latin typeface="Arial Black" panose="020B0A04020102020204" pitchFamily="34" charset="0"/>
              </a:rPr>
              <a:t>Z </a:t>
            </a:r>
            <a:r>
              <a:rPr kumimoji="0" lang="en-US" sz="233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4DA82E"/>
                </a:solidFill>
                <a:effectLst/>
                <a:uLnTx/>
                <a:uFillTx/>
                <a:latin typeface="Arial Black" panose="020B0A04020102020204" pitchFamily="34" charset="0"/>
              </a:rPr>
              <a:t>z</a:t>
            </a:r>
            <a:endParaRPr kumimoji="0" lang="en-US" sz="233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4DA82E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536444-7EDC-F849-794A-BBE13B6DEBDB}"/>
              </a:ext>
            </a:extLst>
          </p:cNvPr>
          <p:cNvGrpSpPr/>
          <p:nvPr/>
        </p:nvGrpSpPr>
        <p:grpSpPr>
          <a:xfrm flipH="1">
            <a:off x="905111" y="4966401"/>
            <a:ext cx="5190889" cy="4817331"/>
            <a:chOff x="890532" y="894817"/>
            <a:chExt cx="5190889" cy="4817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4D4A9-6629-9802-2397-E45E0B1A7DBE}"/>
                </a:ext>
              </a:extLst>
            </p:cNvPr>
            <p:cNvSpPr txBox="1"/>
            <p:nvPr/>
          </p:nvSpPr>
          <p:spPr>
            <a:xfrm>
              <a:off x="890532" y="894817"/>
              <a:ext cx="519088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DA82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Z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ucchini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1116CC-1BDA-DCD9-6AEA-9031850C3B3C}"/>
                </a:ext>
              </a:extLst>
            </p:cNvPr>
            <p:cNvGrpSpPr/>
            <p:nvPr/>
          </p:nvGrpSpPr>
          <p:grpSpPr>
            <a:xfrm flipH="1">
              <a:off x="1113124" y="2395503"/>
              <a:ext cx="4721986" cy="3316645"/>
              <a:chOff x="-954013" y="939822"/>
              <a:chExt cx="7321188" cy="514228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4F0D34C-9509-17BE-920C-44508CD9C1BA}"/>
                  </a:ext>
                </a:extLst>
              </p:cNvPr>
              <p:cNvGrpSpPr/>
              <p:nvPr/>
            </p:nvGrpSpPr>
            <p:grpSpPr>
              <a:xfrm>
                <a:off x="5361008" y="939822"/>
                <a:ext cx="1006167" cy="1026492"/>
                <a:chOff x="8796033" y="407794"/>
                <a:chExt cx="1006167" cy="1026492"/>
              </a:xfrm>
            </p:grpSpPr>
            <p:sp>
              <p:nvSpPr>
                <p:cNvPr id="25" name="Rectangle 16">
                  <a:extLst>
                    <a:ext uri="{FF2B5EF4-FFF2-40B4-BE49-F238E27FC236}">
                      <a16:creationId xmlns:a16="http://schemas.microsoft.com/office/drawing/2014/main" id="{80ABB655-F8B0-8183-E9E7-C72978476B69}"/>
                    </a:ext>
                  </a:extLst>
                </p:cNvPr>
                <p:cNvSpPr/>
                <p:nvPr/>
              </p:nvSpPr>
              <p:spPr>
                <a:xfrm rot="2979104" flipH="1">
                  <a:off x="9216153" y="752423"/>
                  <a:ext cx="326228" cy="845867"/>
                </a:xfrm>
                <a:custGeom>
                  <a:avLst/>
                  <a:gdLst>
                    <a:gd name="connsiteX0" fmla="*/ 0 w 245334"/>
                    <a:gd name="connsiteY0" fmla="*/ 0 h 836887"/>
                    <a:gd name="connsiteX1" fmla="*/ 245334 w 245334"/>
                    <a:gd name="connsiteY1" fmla="*/ 0 h 836887"/>
                    <a:gd name="connsiteX2" fmla="*/ 245334 w 245334"/>
                    <a:gd name="connsiteY2" fmla="*/ 836887 h 836887"/>
                    <a:gd name="connsiteX3" fmla="*/ 0 w 245334"/>
                    <a:gd name="connsiteY3" fmla="*/ 836887 h 836887"/>
                    <a:gd name="connsiteX4" fmla="*/ 0 w 245334"/>
                    <a:gd name="connsiteY4" fmla="*/ 0 h 836887"/>
                    <a:gd name="connsiteX0" fmla="*/ 75705 w 321039"/>
                    <a:gd name="connsiteY0" fmla="*/ 0 h 836887"/>
                    <a:gd name="connsiteX1" fmla="*/ 321039 w 321039"/>
                    <a:gd name="connsiteY1" fmla="*/ 0 h 836887"/>
                    <a:gd name="connsiteX2" fmla="*/ 321039 w 321039"/>
                    <a:gd name="connsiteY2" fmla="*/ 836887 h 836887"/>
                    <a:gd name="connsiteX3" fmla="*/ 75705 w 321039"/>
                    <a:gd name="connsiteY3" fmla="*/ 836887 h 836887"/>
                    <a:gd name="connsiteX4" fmla="*/ 75705 w 321039"/>
                    <a:gd name="connsiteY4" fmla="*/ 0 h 836887"/>
                    <a:gd name="connsiteX0" fmla="*/ 117355 w 362689"/>
                    <a:gd name="connsiteY0" fmla="*/ 5772 h 842659"/>
                    <a:gd name="connsiteX1" fmla="*/ 362689 w 362689"/>
                    <a:gd name="connsiteY1" fmla="*/ 5772 h 842659"/>
                    <a:gd name="connsiteX2" fmla="*/ 362689 w 362689"/>
                    <a:gd name="connsiteY2" fmla="*/ 842659 h 842659"/>
                    <a:gd name="connsiteX3" fmla="*/ 117355 w 362689"/>
                    <a:gd name="connsiteY3" fmla="*/ 842659 h 842659"/>
                    <a:gd name="connsiteX4" fmla="*/ 117355 w 362689"/>
                    <a:gd name="connsiteY4" fmla="*/ 5772 h 842659"/>
                    <a:gd name="connsiteX0" fmla="*/ 34246 w 279580"/>
                    <a:gd name="connsiteY0" fmla="*/ 0 h 836887"/>
                    <a:gd name="connsiteX1" fmla="*/ 279580 w 279580"/>
                    <a:gd name="connsiteY1" fmla="*/ 0 h 836887"/>
                    <a:gd name="connsiteX2" fmla="*/ 279580 w 279580"/>
                    <a:gd name="connsiteY2" fmla="*/ 836887 h 836887"/>
                    <a:gd name="connsiteX3" fmla="*/ 34246 w 279580"/>
                    <a:gd name="connsiteY3" fmla="*/ 836887 h 836887"/>
                    <a:gd name="connsiteX4" fmla="*/ 11046 w 279580"/>
                    <a:gd name="connsiteY4" fmla="*/ 157002 h 836887"/>
                    <a:gd name="connsiteX5" fmla="*/ 34246 w 279580"/>
                    <a:gd name="connsiteY5" fmla="*/ 0 h 836887"/>
                    <a:gd name="connsiteX0" fmla="*/ 63235 w 308569"/>
                    <a:gd name="connsiteY0" fmla="*/ 0 h 836887"/>
                    <a:gd name="connsiteX1" fmla="*/ 308569 w 308569"/>
                    <a:gd name="connsiteY1" fmla="*/ 0 h 836887"/>
                    <a:gd name="connsiteX2" fmla="*/ 308569 w 308569"/>
                    <a:gd name="connsiteY2" fmla="*/ 836887 h 836887"/>
                    <a:gd name="connsiteX3" fmla="*/ 63235 w 308569"/>
                    <a:gd name="connsiteY3" fmla="*/ 836887 h 836887"/>
                    <a:gd name="connsiteX4" fmla="*/ 40035 w 308569"/>
                    <a:gd name="connsiteY4" fmla="*/ 157002 h 836887"/>
                    <a:gd name="connsiteX5" fmla="*/ 63235 w 308569"/>
                    <a:gd name="connsiteY5" fmla="*/ 0 h 836887"/>
                    <a:gd name="connsiteX0" fmla="*/ 80894 w 326228"/>
                    <a:gd name="connsiteY0" fmla="*/ 0 h 836887"/>
                    <a:gd name="connsiteX1" fmla="*/ 326228 w 326228"/>
                    <a:gd name="connsiteY1" fmla="*/ 0 h 836887"/>
                    <a:gd name="connsiteX2" fmla="*/ 326228 w 326228"/>
                    <a:gd name="connsiteY2" fmla="*/ 836887 h 836887"/>
                    <a:gd name="connsiteX3" fmla="*/ 80894 w 326228"/>
                    <a:gd name="connsiteY3" fmla="*/ 836887 h 836887"/>
                    <a:gd name="connsiteX4" fmla="*/ 57694 w 326228"/>
                    <a:gd name="connsiteY4" fmla="*/ 157002 h 836887"/>
                    <a:gd name="connsiteX5" fmla="*/ 80894 w 326228"/>
                    <a:gd name="connsiteY5" fmla="*/ 0 h 836887"/>
                    <a:gd name="connsiteX0" fmla="*/ 80894 w 326228"/>
                    <a:gd name="connsiteY0" fmla="*/ 8980 h 845867"/>
                    <a:gd name="connsiteX1" fmla="*/ 326157 w 326228"/>
                    <a:gd name="connsiteY1" fmla="*/ 0 h 845867"/>
                    <a:gd name="connsiteX2" fmla="*/ 326228 w 326228"/>
                    <a:gd name="connsiteY2" fmla="*/ 845867 h 845867"/>
                    <a:gd name="connsiteX3" fmla="*/ 80894 w 326228"/>
                    <a:gd name="connsiteY3" fmla="*/ 845867 h 845867"/>
                    <a:gd name="connsiteX4" fmla="*/ 57694 w 326228"/>
                    <a:gd name="connsiteY4" fmla="*/ 165982 h 845867"/>
                    <a:gd name="connsiteX5" fmla="*/ 80894 w 326228"/>
                    <a:gd name="connsiteY5" fmla="*/ 898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228" h="845867">
                      <a:moveTo>
                        <a:pt x="80894" y="8980"/>
                      </a:moveTo>
                      <a:lnTo>
                        <a:pt x="326157" y="0"/>
                      </a:lnTo>
                      <a:cubicBezTo>
                        <a:pt x="326181" y="281956"/>
                        <a:pt x="326204" y="563911"/>
                        <a:pt x="326228" y="845867"/>
                      </a:cubicBezTo>
                      <a:lnTo>
                        <a:pt x="80894" y="845867"/>
                      </a:lnTo>
                      <a:cubicBezTo>
                        <a:pt x="-86424" y="754466"/>
                        <a:pt x="57694" y="305463"/>
                        <a:pt x="57694" y="165982"/>
                      </a:cubicBezTo>
                      <a:cubicBezTo>
                        <a:pt x="-14076" y="36044"/>
                        <a:pt x="21195" y="38258"/>
                        <a:pt x="80894" y="8980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16">
                  <a:extLst>
                    <a:ext uri="{FF2B5EF4-FFF2-40B4-BE49-F238E27FC236}">
                      <a16:creationId xmlns:a16="http://schemas.microsoft.com/office/drawing/2014/main" id="{9DF7C6AB-AB91-BDE4-232B-9C201937D1F4}"/>
                    </a:ext>
                  </a:extLst>
                </p:cNvPr>
                <p:cNvSpPr/>
                <p:nvPr/>
              </p:nvSpPr>
              <p:spPr>
                <a:xfrm rot="2032100">
                  <a:off x="8796033" y="429353"/>
                  <a:ext cx="326228" cy="845867"/>
                </a:xfrm>
                <a:custGeom>
                  <a:avLst/>
                  <a:gdLst>
                    <a:gd name="connsiteX0" fmla="*/ 0 w 245334"/>
                    <a:gd name="connsiteY0" fmla="*/ 0 h 836887"/>
                    <a:gd name="connsiteX1" fmla="*/ 245334 w 245334"/>
                    <a:gd name="connsiteY1" fmla="*/ 0 h 836887"/>
                    <a:gd name="connsiteX2" fmla="*/ 245334 w 245334"/>
                    <a:gd name="connsiteY2" fmla="*/ 836887 h 836887"/>
                    <a:gd name="connsiteX3" fmla="*/ 0 w 245334"/>
                    <a:gd name="connsiteY3" fmla="*/ 836887 h 836887"/>
                    <a:gd name="connsiteX4" fmla="*/ 0 w 245334"/>
                    <a:gd name="connsiteY4" fmla="*/ 0 h 836887"/>
                    <a:gd name="connsiteX0" fmla="*/ 75705 w 321039"/>
                    <a:gd name="connsiteY0" fmla="*/ 0 h 836887"/>
                    <a:gd name="connsiteX1" fmla="*/ 321039 w 321039"/>
                    <a:gd name="connsiteY1" fmla="*/ 0 h 836887"/>
                    <a:gd name="connsiteX2" fmla="*/ 321039 w 321039"/>
                    <a:gd name="connsiteY2" fmla="*/ 836887 h 836887"/>
                    <a:gd name="connsiteX3" fmla="*/ 75705 w 321039"/>
                    <a:gd name="connsiteY3" fmla="*/ 836887 h 836887"/>
                    <a:gd name="connsiteX4" fmla="*/ 75705 w 321039"/>
                    <a:gd name="connsiteY4" fmla="*/ 0 h 836887"/>
                    <a:gd name="connsiteX0" fmla="*/ 117355 w 362689"/>
                    <a:gd name="connsiteY0" fmla="*/ 5772 h 842659"/>
                    <a:gd name="connsiteX1" fmla="*/ 362689 w 362689"/>
                    <a:gd name="connsiteY1" fmla="*/ 5772 h 842659"/>
                    <a:gd name="connsiteX2" fmla="*/ 362689 w 362689"/>
                    <a:gd name="connsiteY2" fmla="*/ 842659 h 842659"/>
                    <a:gd name="connsiteX3" fmla="*/ 117355 w 362689"/>
                    <a:gd name="connsiteY3" fmla="*/ 842659 h 842659"/>
                    <a:gd name="connsiteX4" fmla="*/ 117355 w 362689"/>
                    <a:gd name="connsiteY4" fmla="*/ 5772 h 842659"/>
                    <a:gd name="connsiteX0" fmla="*/ 34246 w 279580"/>
                    <a:gd name="connsiteY0" fmla="*/ 0 h 836887"/>
                    <a:gd name="connsiteX1" fmla="*/ 279580 w 279580"/>
                    <a:gd name="connsiteY1" fmla="*/ 0 h 836887"/>
                    <a:gd name="connsiteX2" fmla="*/ 279580 w 279580"/>
                    <a:gd name="connsiteY2" fmla="*/ 836887 h 836887"/>
                    <a:gd name="connsiteX3" fmla="*/ 34246 w 279580"/>
                    <a:gd name="connsiteY3" fmla="*/ 836887 h 836887"/>
                    <a:gd name="connsiteX4" fmla="*/ 11046 w 279580"/>
                    <a:gd name="connsiteY4" fmla="*/ 157002 h 836887"/>
                    <a:gd name="connsiteX5" fmla="*/ 34246 w 279580"/>
                    <a:gd name="connsiteY5" fmla="*/ 0 h 836887"/>
                    <a:gd name="connsiteX0" fmla="*/ 63235 w 308569"/>
                    <a:gd name="connsiteY0" fmla="*/ 0 h 836887"/>
                    <a:gd name="connsiteX1" fmla="*/ 308569 w 308569"/>
                    <a:gd name="connsiteY1" fmla="*/ 0 h 836887"/>
                    <a:gd name="connsiteX2" fmla="*/ 308569 w 308569"/>
                    <a:gd name="connsiteY2" fmla="*/ 836887 h 836887"/>
                    <a:gd name="connsiteX3" fmla="*/ 63235 w 308569"/>
                    <a:gd name="connsiteY3" fmla="*/ 836887 h 836887"/>
                    <a:gd name="connsiteX4" fmla="*/ 40035 w 308569"/>
                    <a:gd name="connsiteY4" fmla="*/ 157002 h 836887"/>
                    <a:gd name="connsiteX5" fmla="*/ 63235 w 308569"/>
                    <a:gd name="connsiteY5" fmla="*/ 0 h 836887"/>
                    <a:gd name="connsiteX0" fmla="*/ 80894 w 326228"/>
                    <a:gd name="connsiteY0" fmla="*/ 0 h 836887"/>
                    <a:gd name="connsiteX1" fmla="*/ 326228 w 326228"/>
                    <a:gd name="connsiteY1" fmla="*/ 0 h 836887"/>
                    <a:gd name="connsiteX2" fmla="*/ 326228 w 326228"/>
                    <a:gd name="connsiteY2" fmla="*/ 836887 h 836887"/>
                    <a:gd name="connsiteX3" fmla="*/ 80894 w 326228"/>
                    <a:gd name="connsiteY3" fmla="*/ 836887 h 836887"/>
                    <a:gd name="connsiteX4" fmla="*/ 57694 w 326228"/>
                    <a:gd name="connsiteY4" fmla="*/ 157002 h 836887"/>
                    <a:gd name="connsiteX5" fmla="*/ 80894 w 326228"/>
                    <a:gd name="connsiteY5" fmla="*/ 0 h 836887"/>
                    <a:gd name="connsiteX0" fmla="*/ 80894 w 326228"/>
                    <a:gd name="connsiteY0" fmla="*/ 8980 h 845867"/>
                    <a:gd name="connsiteX1" fmla="*/ 326157 w 326228"/>
                    <a:gd name="connsiteY1" fmla="*/ 0 h 845867"/>
                    <a:gd name="connsiteX2" fmla="*/ 326228 w 326228"/>
                    <a:gd name="connsiteY2" fmla="*/ 845867 h 845867"/>
                    <a:gd name="connsiteX3" fmla="*/ 80894 w 326228"/>
                    <a:gd name="connsiteY3" fmla="*/ 845867 h 845867"/>
                    <a:gd name="connsiteX4" fmla="*/ 57694 w 326228"/>
                    <a:gd name="connsiteY4" fmla="*/ 165982 h 845867"/>
                    <a:gd name="connsiteX5" fmla="*/ 80894 w 326228"/>
                    <a:gd name="connsiteY5" fmla="*/ 898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228" h="845867">
                      <a:moveTo>
                        <a:pt x="80894" y="8980"/>
                      </a:moveTo>
                      <a:lnTo>
                        <a:pt x="326157" y="0"/>
                      </a:lnTo>
                      <a:cubicBezTo>
                        <a:pt x="326181" y="281956"/>
                        <a:pt x="326204" y="563911"/>
                        <a:pt x="326228" y="845867"/>
                      </a:cubicBezTo>
                      <a:lnTo>
                        <a:pt x="80894" y="845867"/>
                      </a:lnTo>
                      <a:cubicBezTo>
                        <a:pt x="-86424" y="754466"/>
                        <a:pt x="57694" y="305463"/>
                        <a:pt x="57694" y="165982"/>
                      </a:cubicBezTo>
                      <a:cubicBezTo>
                        <a:pt x="-14076" y="36044"/>
                        <a:pt x="21195" y="38258"/>
                        <a:pt x="80894" y="8980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: Rounded Corners 13">
                  <a:extLst>
                    <a:ext uri="{FF2B5EF4-FFF2-40B4-BE49-F238E27FC236}">
                      <a16:creationId xmlns:a16="http://schemas.microsoft.com/office/drawing/2014/main" id="{7A0423C2-3C8D-14C3-10F0-22A7F32E80F0}"/>
                    </a:ext>
                  </a:extLst>
                </p:cNvPr>
                <p:cNvSpPr/>
                <p:nvPr/>
              </p:nvSpPr>
              <p:spPr>
                <a:xfrm rot="2759431">
                  <a:off x="8965242" y="491754"/>
                  <a:ext cx="554725" cy="863448"/>
                </a:xfrm>
                <a:custGeom>
                  <a:avLst/>
                  <a:gdLst>
                    <a:gd name="connsiteX0" fmla="*/ 0 w 254164"/>
                    <a:gd name="connsiteY0" fmla="*/ 42362 h 778226"/>
                    <a:gd name="connsiteX1" fmla="*/ 42362 w 254164"/>
                    <a:gd name="connsiteY1" fmla="*/ 0 h 778226"/>
                    <a:gd name="connsiteX2" fmla="*/ 211802 w 254164"/>
                    <a:gd name="connsiteY2" fmla="*/ 0 h 778226"/>
                    <a:gd name="connsiteX3" fmla="*/ 254164 w 254164"/>
                    <a:gd name="connsiteY3" fmla="*/ 42362 h 778226"/>
                    <a:gd name="connsiteX4" fmla="*/ 254164 w 254164"/>
                    <a:gd name="connsiteY4" fmla="*/ 735864 h 778226"/>
                    <a:gd name="connsiteX5" fmla="*/ 211802 w 254164"/>
                    <a:gd name="connsiteY5" fmla="*/ 778226 h 778226"/>
                    <a:gd name="connsiteX6" fmla="*/ 42362 w 254164"/>
                    <a:gd name="connsiteY6" fmla="*/ 778226 h 778226"/>
                    <a:gd name="connsiteX7" fmla="*/ 0 w 254164"/>
                    <a:gd name="connsiteY7" fmla="*/ 735864 h 778226"/>
                    <a:gd name="connsiteX8" fmla="*/ 0 w 254164"/>
                    <a:gd name="connsiteY8" fmla="*/ 42362 h 778226"/>
                    <a:gd name="connsiteX0" fmla="*/ 0 w 455336"/>
                    <a:gd name="connsiteY0" fmla="*/ 95239 h 778226"/>
                    <a:gd name="connsiteX1" fmla="*/ 243534 w 455336"/>
                    <a:gd name="connsiteY1" fmla="*/ 0 h 778226"/>
                    <a:gd name="connsiteX2" fmla="*/ 412974 w 455336"/>
                    <a:gd name="connsiteY2" fmla="*/ 0 h 778226"/>
                    <a:gd name="connsiteX3" fmla="*/ 455336 w 455336"/>
                    <a:gd name="connsiteY3" fmla="*/ 42362 h 778226"/>
                    <a:gd name="connsiteX4" fmla="*/ 455336 w 455336"/>
                    <a:gd name="connsiteY4" fmla="*/ 735864 h 778226"/>
                    <a:gd name="connsiteX5" fmla="*/ 412974 w 455336"/>
                    <a:gd name="connsiteY5" fmla="*/ 778226 h 778226"/>
                    <a:gd name="connsiteX6" fmla="*/ 243534 w 455336"/>
                    <a:gd name="connsiteY6" fmla="*/ 778226 h 778226"/>
                    <a:gd name="connsiteX7" fmla="*/ 201172 w 455336"/>
                    <a:gd name="connsiteY7" fmla="*/ 735864 h 778226"/>
                    <a:gd name="connsiteX8" fmla="*/ 0 w 455336"/>
                    <a:gd name="connsiteY8" fmla="*/ 95239 h 778226"/>
                    <a:gd name="connsiteX0" fmla="*/ 0 w 455336"/>
                    <a:gd name="connsiteY0" fmla="*/ 95239 h 791624"/>
                    <a:gd name="connsiteX1" fmla="*/ 243534 w 455336"/>
                    <a:gd name="connsiteY1" fmla="*/ 0 h 791624"/>
                    <a:gd name="connsiteX2" fmla="*/ 412974 w 455336"/>
                    <a:gd name="connsiteY2" fmla="*/ 0 h 791624"/>
                    <a:gd name="connsiteX3" fmla="*/ 455336 w 455336"/>
                    <a:gd name="connsiteY3" fmla="*/ 42362 h 791624"/>
                    <a:gd name="connsiteX4" fmla="*/ 455336 w 455336"/>
                    <a:gd name="connsiteY4" fmla="*/ 735864 h 791624"/>
                    <a:gd name="connsiteX5" fmla="*/ 412974 w 455336"/>
                    <a:gd name="connsiteY5" fmla="*/ 778226 h 791624"/>
                    <a:gd name="connsiteX6" fmla="*/ 243534 w 455336"/>
                    <a:gd name="connsiteY6" fmla="*/ 778226 h 791624"/>
                    <a:gd name="connsiteX7" fmla="*/ 121138 w 455336"/>
                    <a:gd name="connsiteY7" fmla="*/ 782156 h 791624"/>
                    <a:gd name="connsiteX8" fmla="*/ 0 w 455336"/>
                    <a:gd name="connsiteY8" fmla="*/ 95239 h 791624"/>
                    <a:gd name="connsiteX0" fmla="*/ 0 w 455336"/>
                    <a:gd name="connsiteY0" fmla="*/ 95239 h 791624"/>
                    <a:gd name="connsiteX1" fmla="*/ 243534 w 455336"/>
                    <a:gd name="connsiteY1" fmla="*/ 0 h 791624"/>
                    <a:gd name="connsiteX2" fmla="*/ 412974 w 455336"/>
                    <a:gd name="connsiteY2" fmla="*/ 0 h 791624"/>
                    <a:gd name="connsiteX3" fmla="*/ 455336 w 455336"/>
                    <a:gd name="connsiteY3" fmla="*/ 42362 h 791624"/>
                    <a:gd name="connsiteX4" fmla="*/ 455336 w 455336"/>
                    <a:gd name="connsiteY4" fmla="*/ 735864 h 791624"/>
                    <a:gd name="connsiteX5" fmla="*/ 412974 w 455336"/>
                    <a:gd name="connsiteY5" fmla="*/ 778226 h 791624"/>
                    <a:gd name="connsiteX6" fmla="*/ 243534 w 455336"/>
                    <a:gd name="connsiteY6" fmla="*/ 778226 h 791624"/>
                    <a:gd name="connsiteX7" fmla="*/ 121138 w 455336"/>
                    <a:gd name="connsiteY7" fmla="*/ 782156 h 791624"/>
                    <a:gd name="connsiteX8" fmla="*/ 0 w 455336"/>
                    <a:gd name="connsiteY8" fmla="*/ 95239 h 791624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18 w 455354"/>
                    <a:gd name="connsiteY0" fmla="*/ 95239 h 778542"/>
                    <a:gd name="connsiteX1" fmla="*/ 243552 w 455354"/>
                    <a:gd name="connsiteY1" fmla="*/ 0 h 778542"/>
                    <a:gd name="connsiteX2" fmla="*/ 412992 w 455354"/>
                    <a:gd name="connsiteY2" fmla="*/ 0 h 778542"/>
                    <a:gd name="connsiteX3" fmla="*/ 455354 w 455354"/>
                    <a:gd name="connsiteY3" fmla="*/ 42362 h 778542"/>
                    <a:gd name="connsiteX4" fmla="*/ 455354 w 455354"/>
                    <a:gd name="connsiteY4" fmla="*/ 735864 h 778542"/>
                    <a:gd name="connsiteX5" fmla="*/ 412992 w 455354"/>
                    <a:gd name="connsiteY5" fmla="*/ 778226 h 778542"/>
                    <a:gd name="connsiteX6" fmla="*/ 243552 w 455354"/>
                    <a:gd name="connsiteY6" fmla="*/ 778226 h 778542"/>
                    <a:gd name="connsiteX7" fmla="*/ 152194 w 455354"/>
                    <a:gd name="connsiteY7" fmla="*/ 759165 h 778542"/>
                    <a:gd name="connsiteX8" fmla="*/ 18 w 455354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226"/>
                    <a:gd name="connsiteX1" fmla="*/ 243534 w 455336"/>
                    <a:gd name="connsiteY1" fmla="*/ 0 h 778226"/>
                    <a:gd name="connsiteX2" fmla="*/ 412974 w 455336"/>
                    <a:gd name="connsiteY2" fmla="*/ 0 h 778226"/>
                    <a:gd name="connsiteX3" fmla="*/ 455336 w 455336"/>
                    <a:gd name="connsiteY3" fmla="*/ 42362 h 778226"/>
                    <a:gd name="connsiteX4" fmla="*/ 455336 w 455336"/>
                    <a:gd name="connsiteY4" fmla="*/ 735864 h 778226"/>
                    <a:gd name="connsiteX5" fmla="*/ 412974 w 455336"/>
                    <a:gd name="connsiteY5" fmla="*/ 778226 h 778226"/>
                    <a:gd name="connsiteX6" fmla="*/ 243534 w 455336"/>
                    <a:gd name="connsiteY6" fmla="*/ 778226 h 778226"/>
                    <a:gd name="connsiteX7" fmla="*/ 174546 w 455336"/>
                    <a:gd name="connsiteY7" fmla="*/ 754288 h 778226"/>
                    <a:gd name="connsiteX8" fmla="*/ 0 w 455336"/>
                    <a:gd name="connsiteY8" fmla="*/ 95239 h 778226"/>
                    <a:gd name="connsiteX0" fmla="*/ 0 w 455336"/>
                    <a:gd name="connsiteY0" fmla="*/ 175583 h 858570"/>
                    <a:gd name="connsiteX1" fmla="*/ 215201 w 455336"/>
                    <a:gd name="connsiteY1" fmla="*/ 0 h 858570"/>
                    <a:gd name="connsiteX2" fmla="*/ 412974 w 455336"/>
                    <a:gd name="connsiteY2" fmla="*/ 80344 h 858570"/>
                    <a:gd name="connsiteX3" fmla="*/ 455336 w 455336"/>
                    <a:gd name="connsiteY3" fmla="*/ 122706 h 858570"/>
                    <a:gd name="connsiteX4" fmla="*/ 455336 w 455336"/>
                    <a:gd name="connsiteY4" fmla="*/ 816208 h 858570"/>
                    <a:gd name="connsiteX5" fmla="*/ 412974 w 455336"/>
                    <a:gd name="connsiteY5" fmla="*/ 858570 h 858570"/>
                    <a:gd name="connsiteX6" fmla="*/ 243534 w 455336"/>
                    <a:gd name="connsiteY6" fmla="*/ 858570 h 858570"/>
                    <a:gd name="connsiteX7" fmla="*/ 174546 w 455336"/>
                    <a:gd name="connsiteY7" fmla="*/ 834632 h 858570"/>
                    <a:gd name="connsiteX8" fmla="*/ 0 w 455336"/>
                    <a:gd name="connsiteY8" fmla="*/ 175583 h 858570"/>
                    <a:gd name="connsiteX0" fmla="*/ 0 w 455336"/>
                    <a:gd name="connsiteY0" fmla="*/ 175583 h 858570"/>
                    <a:gd name="connsiteX1" fmla="*/ 215201 w 455336"/>
                    <a:gd name="connsiteY1" fmla="*/ 0 h 858570"/>
                    <a:gd name="connsiteX2" fmla="*/ 412974 w 455336"/>
                    <a:gd name="connsiteY2" fmla="*/ 80344 h 858570"/>
                    <a:gd name="connsiteX3" fmla="*/ 455336 w 455336"/>
                    <a:gd name="connsiteY3" fmla="*/ 122706 h 858570"/>
                    <a:gd name="connsiteX4" fmla="*/ 455336 w 455336"/>
                    <a:gd name="connsiteY4" fmla="*/ 816208 h 858570"/>
                    <a:gd name="connsiteX5" fmla="*/ 412974 w 455336"/>
                    <a:gd name="connsiteY5" fmla="*/ 858570 h 858570"/>
                    <a:gd name="connsiteX6" fmla="*/ 243534 w 455336"/>
                    <a:gd name="connsiteY6" fmla="*/ 858570 h 858570"/>
                    <a:gd name="connsiteX7" fmla="*/ 174546 w 455336"/>
                    <a:gd name="connsiteY7" fmla="*/ 834632 h 858570"/>
                    <a:gd name="connsiteX8" fmla="*/ 0 w 455336"/>
                    <a:gd name="connsiteY8" fmla="*/ 175583 h 858570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4725" h="863448">
                      <a:moveTo>
                        <a:pt x="0" y="175583"/>
                      </a:moveTo>
                      <a:cubicBezTo>
                        <a:pt x="0" y="152187"/>
                        <a:pt x="206283" y="58130"/>
                        <a:pt x="215201" y="0"/>
                      </a:cubicBezTo>
                      <a:lnTo>
                        <a:pt x="412974" y="80344"/>
                      </a:lnTo>
                      <a:cubicBezTo>
                        <a:pt x="436370" y="80344"/>
                        <a:pt x="455336" y="99310"/>
                        <a:pt x="455336" y="122706"/>
                      </a:cubicBezTo>
                      <a:cubicBezTo>
                        <a:pt x="596058" y="354434"/>
                        <a:pt x="445352" y="613654"/>
                        <a:pt x="554725" y="850416"/>
                      </a:cubicBezTo>
                      <a:cubicBezTo>
                        <a:pt x="554725" y="873812"/>
                        <a:pt x="436370" y="858570"/>
                        <a:pt x="412974" y="858570"/>
                      </a:cubicBezTo>
                      <a:lnTo>
                        <a:pt x="243534" y="858570"/>
                      </a:lnTo>
                      <a:cubicBezTo>
                        <a:pt x="220138" y="858570"/>
                        <a:pt x="174546" y="858028"/>
                        <a:pt x="174546" y="834632"/>
                      </a:cubicBezTo>
                      <a:cubicBezTo>
                        <a:pt x="-86309" y="581030"/>
                        <a:pt x="59747" y="226084"/>
                        <a:pt x="0" y="175583"/>
                      </a:cubicBezTo>
                      <a:close/>
                    </a:path>
                  </a:pathLst>
                </a:custGeom>
                <a:solidFill>
                  <a:srgbClr val="9EE75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17">
                  <a:extLst>
                    <a:ext uri="{FF2B5EF4-FFF2-40B4-BE49-F238E27FC236}">
                      <a16:creationId xmlns:a16="http://schemas.microsoft.com/office/drawing/2014/main" id="{99AAEF6A-3639-B4F2-7470-D8FA674197FD}"/>
                    </a:ext>
                  </a:extLst>
                </p:cNvPr>
                <p:cNvSpPr/>
                <p:nvPr/>
              </p:nvSpPr>
              <p:spPr>
                <a:xfrm rot="2301113">
                  <a:off x="9060422" y="407794"/>
                  <a:ext cx="337829" cy="1026492"/>
                </a:xfrm>
                <a:custGeom>
                  <a:avLst/>
                  <a:gdLst>
                    <a:gd name="connsiteX0" fmla="*/ 0 w 152352"/>
                    <a:gd name="connsiteY0" fmla="*/ 0 h 558900"/>
                    <a:gd name="connsiteX1" fmla="*/ 152352 w 152352"/>
                    <a:gd name="connsiteY1" fmla="*/ 0 h 558900"/>
                    <a:gd name="connsiteX2" fmla="*/ 152352 w 152352"/>
                    <a:gd name="connsiteY2" fmla="*/ 558900 h 558900"/>
                    <a:gd name="connsiteX3" fmla="*/ 0 w 152352"/>
                    <a:gd name="connsiteY3" fmla="*/ 558900 h 558900"/>
                    <a:gd name="connsiteX4" fmla="*/ 0 w 152352"/>
                    <a:gd name="connsiteY4" fmla="*/ 0 h 558900"/>
                    <a:gd name="connsiteX0" fmla="*/ 0 w 181002"/>
                    <a:gd name="connsiteY0" fmla="*/ 0 h 856073"/>
                    <a:gd name="connsiteX1" fmla="*/ 181002 w 181002"/>
                    <a:gd name="connsiteY1" fmla="*/ 297173 h 856073"/>
                    <a:gd name="connsiteX2" fmla="*/ 181002 w 181002"/>
                    <a:gd name="connsiteY2" fmla="*/ 856073 h 856073"/>
                    <a:gd name="connsiteX3" fmla="*/ 28650 w 181002"/>
                    <a:gd name="connsiteY3" fmla="*/ 856073 h 856073"/>
                    <a:gd name="connsiteX4" fmla="*/ 0 w 181002"/>
                    <a:gd name="connsiteY4" fmla="*/ 0 h 856073"/>
                    <a:gd name="connsiteX0" fmla="*/ 0 w 191153"/>
                    <a:gd name="connsiteY0" fmla="*/ 0 h 856073"/>
                    <a:gd name="connsiteX1" fmla="*/ 191153 w 191153"/>
                    <a:gd name="connsiteY1" fmla="*/ 345822 h 856073"/>
                    <a:gd name="connsiteX2" fmla="*/ 181002 w 191153"/>
                    <a:gd name="connsiteY2" fmla="*/ 856073 h 856073"/>
                    <a:gd name="connsiteX3" fmla="*/ 28650 w 191153"/>
                    <a:gd name="connsiteY3" fmla="*/ 856073 h 856073"/>
                    <a:gd name="connsiteX4" fmla="*/ 0 w 191153"/>
                    <a:gd name="connsiteY4" fmla="*/ 0 h 856073"/>
                    <a:gd name="connsiteX0" fmla="*/ 0 w 165102"/>
                    <a:gd name="connsiteY0" fmla="*/ 0 h 536600"/>
                    <a:gd name="connsiteX1" fmla="*/ 165102 w 165102"/>
                    <a:gd name="connsiteY1" fmla="*/ 26349 h 536600"/>
                    <a:gd name="connsiteX2" fmla="*/ 154951 w 165102"/>
                    <a:gd name="connsiteY2" fmla="*/ 536600 h 536600"/>
                    <a:gd name="connsiteX3" fmla="*/ 2599 w 165102"/>
                    <a:gd name="connsiteY3" fmla="*/ 536600 h 536600"/>
                    <a:gd name="connsiteX4" fmla="*/ 0 w 165102"/>
                    <a:gd name="connsiteY4" fmla="*/ 0 h 536600"/>
                    <a:gd name="connsiteX0" fmla="*/ 35287 w 200389"/>
                    <a:gd name="connsiteY0" fmla="*/ 373189 h 909789"/>
                    <a:gd name="connsiteX1" fmla="*/ 200389 w 200389"/>
                    <a:gd name="connsiteY1" fmla="*/ 399538 h 909789"/>
                    <a:gd name="connsiteX2" fmla="*/ 190238 w 200389"/>
                    <a:gd name="connsiteY2" fmla="*/ 909789 h 909789"/>
                    <a:gd name="connsiteX3" fmla="*/ 37886 w 200389"/>
                    <a:gd name="connsiteY3" fmla="*/ 909789 h 909789"/>
                    <a:gd name="connsiteX4" fmla="*/ 35287 w 200389"/>
                    <a:gd name="connsiteY4" fmla="*/ 373189 h 909789"/>
                    <a:gd name="connsiteX0" fmla="*/ 20732 w 228581"/>
                    <a:gd name="connsiteY0" fmla="*/ 462699 h 999299"/>
                    <a:gd name="connsiteX1" fmla="*/ 185834 w 228581"/>
                    <a:gd name="connsiteY1" fmla="*/ 489048 h 999299"/>
                    <a:gd name="connsiteX2" fmla="*/ 175683 w 228581"/>
                    <a:gd name="connsiteY2" fmla="*/ 999299 h 999299"/>
                    <a:gd name="connsiteX3" fmla="*/ 23331 w 228581"/>
                    <a:gd name="connsiteY3" fmla="*/ 999299 h 999299"/>
                    <a:gd name="connsiteX4" fmla="*/ 20732 w 228581"/>
                    <a:gd name="connsiteY4" fmla="*/ 462699 h 999299"/>
                    <a:gd name="connsiteX0" fmla="*/ 0 w 165102"/>
                    <a:gd name="connsiteY0" fmla="*/ 398406 h 935006"/>
                    <a:gd name="connsiteX1" fmla="*/ 84136 w 165102"/>
                    <a:gd name="connsiteY1" fmla="*/ 61 h 935006"/>
                    <a:gd name="connsiteX2" fmla="*/ 165102 w 165102"/>
                    <a:gd name="connsiteY2" fmla="*/ 424755 h 935006"/>
                    <a:gd name="connsiteX3" fmla="*/ 154951 w 165102"/>
                    <a:gd name="connsiteY3" fmla="*/ 935006 h 935006"/>
                    <a:gd name="connsiteX4" fmla="*/ 2599 w 165102"/>
                    <a:gd name="connsiteY4" fmla="*/ 935006 h 935006"/>
                    <a:gd name="connsiteX5" fmla="*/ 0 w 165102"/>
                    <a:gd name="connsiteY5" fmla="*/ 398406 h 935006"/>
                    <a:gd name="connsiteX0" fmla="*/ 0 w 225287"/>
                    <a:gd name="connsiteY0" fmla="*/ 398406 h 935006"/>
                    <a:gd name="connsiteX1" fmla="*/ 84136 w 225287"/>
                    <a:gd name="connsiteY1" fmla="*/ 61 h 935006"/>
                    <a:gd name="connsiteX2" fmla="*/ 165102 w 225287"/>
                    <a:gd name="connsiteY2" fmla="*/ 424755 h 935006"/>
                    <a:gd name="connsiteX3" fmla="*/ 154951 w 225287"/>
                    <a:gd name="connsiteY3" fmla="*/ 935006 h 935006"/>
                    <a:gd name="connsiteX4" fmla="*/ 2599 w 225287"/>
                    <a:gd name="connsiteY4" fmla="*/ 935006 h 935006"/>
                    <a:gd name="connsiteX5" fmla="*/ 0 w 225287"/>
                    <a:gd name="connsiteY5" fmla="*/ 398406 h 935006"/>
                    <a:gd name="connsiteX0" fmla="*/ 53187 w 278474"/>
                    <a:gd name="connsiteY0" fmla="*/ 401951 h 938551"/>
                    <a:gd name="connsiteX1" fmla="*/ 137323 w 278474"/>
                    <a:gd name="connsiteY1" fmla="*/ 3606 h 938551"/>
                    <a:gd name="connsiteX2" fmla="*/ 218289 w 278474"/>
                    <a:gd name="connsiteY2" fmla="*/ 428300 h 938551"/>
                    <a:gd name="connsiteX3" fmla="*/ 208138 w 278474"/>
                    <a:gd name="connsiteY3" fmla="*/ 938551 h 938551"/>
                    <a:gd name="connsiteX4" fmla="*/ 55786 w 278474"/>
                    <a:gd name="connsiteY4" fmla="*/ 938551 h 938551"/>
                    <a:gd name="connsiteX5" fmla="*/ 53187 w 278474"/>
                    <a:gd name="connsiteY5" fmla="*/ 401951 h 938551"/>
                    <a:gd name="connsiteX0" fmla="*/ 103557 w 328844"/>
                    <a:gd name="connsiteY0" fmla="*/ 401951 h 938551"/>
                    <a:gd name="connsiteX1" fmla="*/ 187693 w 328844"/>
                    <a:gd name="connsiteY1" fmla="*/ 3606 h 938551"/>
                    <a:gd name="connsiteX2" fmla="*/ 268659 w 328844"/>
                    <a:gd name="connsiteY2" fmla="*/ 428300 h 938551"/>
                    <a:gd name="connsiteX3" fmla="*/ 258508 w 328844"/>
                    <a:gd name="connsiteY3" fmla="*/ 938551 h 938551"/>
                    <a:gd name="connsiteX4" fmla="*/ 106156 w 328844"/>
                    <a:gd name="connsiteY4" fmla="*/ 938551 h 938551"/>
                    <a:gd name="connsiteX5" fmla="*/ 103557 w 328844"/>
                    <a:gd name="connsiteY5" fmla="*/ 401951 h 938551"/>
                    <a:gd name="connsiteX0" fmla="*/ 121569 w 346856"/>
                    <a:gd name="connsiteY0" fmla="*/ 401951 h 1026492"/>
                    <a:gd name="connsiteX1" fmla="*/ 205705 w 346856"/>
                    <a:gd name="connsiteY1" fmla="*/ 3606 h 1026492"/>
                    <a:gd name="connsiteX2" fmla="*/ 286671 w 346856"/>
                    <a:gd name="connsiteY2" fmla="*/ 428300 h 1026492"/>
                    <a:gd name="connsiteX3" fmla="*/ 276520 w 346856"/>
                    <a:gd name="connsiteY3" fmla="*/ 938551 h 1026492"/>
                    <a:gd name="connsiteX4" fmla="*/ 64193 w 346856"/>
                    <a:gd name="connsiteY4" fmla="*/ 1026492 h 1026492"/>
                    <a:gd name="connsiteX5" fmla="*/ 121569 w 346856"/>
                    <a:gd name="connsiteY5" fmla="*/ 401951 h 1026492"/>
                    <a:gd name="connsiteX0" fmla="*/ 99046 w 324333"/>
                    <a:gd name="connsiteY0" fmla="*/ 401951 h 1026492"/>
                    <a:gd name="connsiteX1" fmla="*/ 183182 w 324333"/>
                    <a:gd name="connsiteY1" fmla="*/ 3606 h 1026492"/>
                    <a:gd name="connsiteX2" fmla="*/ 264148 w 324333"/>
                    <a:gd name="connsiteY2" fmla="*/ 428300 h 1026492"/>
                    <a:gd name="connsiteX3" fmla="*/ 253997 w 324333"/>
                    <a:gd name="connsiteY3" fmla="*/ 938551 h 1026492"/>
                    <a:gd name="connsiteX4" fmla="*/ 41670 w 324333"/>
                    <a:gd name="connsiteY4" fmla="*/ 1026492 h 1026492"/>
                    <a:gd name="connsiteX5" fmla="*/ 99046 w 324333"/>
                    <a:gd name="connsiteY5" fmla="*/ 401951 h 1026492"/>
                    <a:gd name="connsiteX0" fmla="*/ 99046 w 324333"/>
                    <a:gd name="connsiteY0" fmla="*/ 401951 h 1026492"/>
                    <a:gd name="connsiteX1" fmla="*/ 183182 w 324333"/>
                    <a:gd name="connsiteY1" fmla="*/ 3606 h 1026492"/>
                    <a:gd name="connsiteX2" fmla="*/ 264148 w 324333"/>
                    <a:gd name="connsiteY2" fmla="*/ 428300 h 1026492"/>
                    <a:gd name="connsiteX3" fmla="*/ 303768 w 324333"/>
                    <a:gd name="connsiteY3" fmla="*/ 996338 h 1026492"/>
                    <a:gd name="connsiteX4" fmla="*/ 41670 w 324333"/>
                    <a:gd name="connsiteY4" fmla="*/ 1026492 h 1026492"/>
                    <a:gd name="connsiteX5" fmla="*/ 99046 w 324333"/>
                    <a:gd name="connsiteY5" fmla="*/ 401951 h 1026492"/>
                    <a:gd name="connsiteX0" fmla="*/ 99046 w 337829"/>
                    <a:gd name="connsiteY0" fmla="*/ 401951 h 1026492"/>
                    <a:gd name="connsiteX1" fmla="*/ 183182 w 337829"/>
                    <a:gd name="connsiteY1" fmla="*/ 3606 h 1026492"/>
                    <a:gd name="connsiteX2" fmla="*/ 264148 w 337829"/>
                    <a:gd name="connsiteY2" fmla="*/ 428300 h 1026492"/>
                    <a:gd name="connsiteX3" fmla="*/ 303768 w 337829"/>
                    <a:gd name="connsiteY3" fmla="*/ 996338 h 1026492"/>
                    <a:gd name="connsiteX4" fmla="*/ 41670 w 337829"/>
                    <a:gd name="connsiteY4" fmla="*/ 1026492 h 1026492"/>
                    <a:gd name="connsiteX5" fmla="*/ 99046 w 337829"/>
                    <a:gd name="connsiteY5" fmla="*/ 401951 h 1026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29" h="1026492">
                      <a:moveTo>
                        <a:pt x="99046" y="401951"/>
                      </a:moveTo>
                      <a:cubicBezTo>
                        <a:pt x="110218" y="234544"/>
                        <a:pt x="-73242" y="-34247"/>
                        <a:pt x="183182" y="3606"/>
                      </a:cubicBezTo>
                      <a:cubicBezTo>
                        <a:pt x="453396" y="58887"/>
                        <a:pt x="249929" y="260893"/>
                        <a:pt x="264148" y="428300"/>
                      </a:cubicBezTo>
                      <a:cubicBezTo>
                        <a:pt x="411100" y="827618"/>
                        <a:pt x="290561" y="806992"/>
                        <a:pt x="303768" y="996338"/>
                      </a:cubicBezTo>
                      <a:lnTo>
                        <a:pt x="41670" y="1026492"/>
                      </a:lnTo>
                      <a:cubicBezTo>
                        <a:pt x="131370" y="788114"/>
                        <a:pt x="-135037" y="1025828"/>
                        <a:pt x="99046" y="401951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066E37E-A96C-015D-FB3A-E30CDD7B0683}"/>
                  </a:ext>
                </a:extLst>
              </p:cNvPr>
              <p:cNvGrpSpPr/>
              <p:nvPr/>
            </p:nvGrpSpPr>
            <p:grpSpPr>
              <a:xfrm>
                <a:off x="-954013" y="1301868"/>
                <a:ext cx="6991927" cy="4780235"/>
                <a:chOff x="2289045" y="962747"/>
                <a:chExt cx="6991927" cy="4780235"/>
              </a:xfrm>
            </p:grpSpPr>
            <p:sp>
              <p:nvSpPr>
                <p:cNvPr id="21" name="Rectangle 12">
                  <a:extLst>
                    <a:ext uri="{FF2B5EF4-FFF2-40B4-BE49-F238E27FC236}">
                      <a16:creationId xmlns:a16="http://schemas.microsoft.com/office/drawing/2014/main" id="{D814018A-7C95-288A-06BE-FA549D93EA7B}"/>
                    </a:ext>
                  </a:extLst>
                </p:cNvPr>
                <p:cNvSpPr/>
                <p:nvPr/>
              </p:nvSpPr>
              <p:spPr>
                <a:xfrm>
                  <a:off x="2289045" y="962747"/>
                  <a:ext cx="6991927" cy="4780235"/>
                </a:xfrm>
                <a:custGeom>
                  <a:avLst/>
                  <a:gdLst>
                    <a:gd name="connsiteX0" fmla="*/ 0 w 737195"/>
                    <a:gd name="connsiteY0" fmla="*/ 0 h 1015779"/>
                    <a:gd name="connsiteX1" fmla="*/ 737195 w 737195"/>
                    <a:gd name="connsiteY1" fmla="*/ 0 h 1015779"/>
                    <a:gd name="connsiteX2" fmla="*/ 737195 w 737195"/>
                    <a:gd name="connsiteY2" fmla="*/ 1015779 h 1015779"/>
                    <a:gd name="connsiteX3" fmla="*/ 0 w 737195"/>
                    <a:gd name="connsiteY3" fmla="*/ 1015779 h 1015779"/>
                    <a:gd name="connsiteX4" fmla="*/ 0 w 737195"/>
                    <a:gd name="connsiteY4" fmla="*/ 0 h 1015779"/>
                    <a:gd name="connsiteX0" fmla="*/ 6105832 w 6843027"/>
                    <a:gd name="connsiteY0" fmla="*/ 0 h 3788476"/>
                    <a:gd name="connsiteX1" fmla="*/ 6843027 w 6843027"/>
                    <a:gd name="connsiteY1" fmla="*/ 0 h 3788476"/>
                    <a:gd name="connsiteX2" fmla="*/ 6843027 w 6843027"/>
                    <a:gd name="connsiteY2" fmla="*/ 1015779 h 3788476"/>
                    <a:gd name="connsiteX3" fmla="*/ 0 w 6843027"/>
                    <a:gd name="connsiteY3" fmla="*/ 3788476 h 3788476"/>
                    <a:gd name="connsiteX4" fmla="*/ 6105832 w 6843027"/>
                    <a:gd name="connsiteY4" fmla="*/ 0 h 3788476"/>
                    <a:gd name="connsiteX0" fmla="*/ 6105832 w 6843027"/>
                    <a:gd name="connsiteY0" fmla="*/ 0 h 4452153"/>
                    <a:gd name="connsiteX1" fmla="*/ 6843027 w 6843027"/>
                    <a:gd name="connsiteY1" fmla="*/ 0 h 4452153"/>
                    <a:gd name="connsiteX2" fmla="*/ 1032162 w 6843027"/>
                    <a:gd name="connsiteY2" fmla="*/ 4452153 h 4452153"/>
                    <a:gd name="connsiteX3" fmla="*/ 0 w 6843027"/>
                    <a:gd name="connsiteY3" fmla="*/ 3788476 h 4452153"/>
                    <a:gd name="connsiteX4" fmla="*/ 6105832 w 6843027"/>
                    <a:gd name="connsiteY4" fmla="*/ 0 h 4452153"/>
                    <a:gd name="connsiteX0" fmla="*/ 5737123 w 6843027"/>
                    <a:gd name="connsiteY0" fmla="*/ 0 h 4511147"/>
                    <a:gd name="connsiteX1" fmla="*/ 6843027 w 6843027"/>
                    <a:gd name="connsiteY1" fmla="*/ 58994 h 4511147"/>
                    <a:gd name="connsiteX2" fmla="*/ 1032162 w 6843027"/>
                    <a:gd name="connsiteY2" fmla="*/ 4511147 h 4511147"/>
                    <a:gd name="connsiteX3" fmla="*/ 0 w 6843027"/>
                    <a:gd name="connsiteY3" fmla="*/ 3847470 h 4511147"/>
                    <a:gd name="connsiteX4" fmla="*/ 5737123 w 6843027"/>
                    <a:gd name="connsiteY4" fmla="*/ 0 h 4511147"/>
                    <a:gd name="connsiteX0" fmla="*/ 5737123 w 6857775"/>
                    <a:gd name="connsiteY0" fmla="*/ 0 h 4511147"/>
                    <a:gd name="connsiteX1" fmla="*/ 6857775 w 6857775"/>
                    <a:gd name="connsiteY1" fmla="*/ 1047136 h 4511147"/>
                    <a:gd name="connsiteX2" fmla="*/ 1032162 w 6857775"/>
                    <a:gd name="connsiteY2" fmla="*/ 4511147 h 4511147"/>
                    <a:gd name="connsiteX3" fmla="*/ 0 w 6857775"/>
                    <a:gd name="connsiteY3" fmla="*/ 3847470 h 4511147"/>
                    <a:gd name="connsiteX4" fmla="*/ 5737123 w 6857775"/>
                    <a:gd name="connsiteY4" fmla="*/ 0 h 4511147"/>
                    <a:gd name="connsiteX0" fmla="*/ 5737123 w 6885576"/>
                    <a:gd name="connsiteY0" fmla="*/ 0 h 4511147"/>
                    <a:gd name="connsiteX1" fmla="*/ 6857775 w 6885576"/>
                    <a:gd name="connsiteY1" fmla="*/ 1047136 h 4511147"/>
                    <a:gd name="connsiteX2" fmla="*/ 1032162 w 6885576"/>
                    <a:gd name="connsiteY2" fmla="*/ 4511147 h 4511147"/>
                    <a:gd name="connsiteX3" fmla="*/ 0 w 6885576"/>
                    <a:gd name="connsiteY3" fmla="*/ 3847470 h 4511147"/>
                    <a:gd name="connsiteX4" fmla="*/ 5737123 w 6885576"/>
                    <a:gd name="connsiteY4" fmla="*/ 0 h 4511147"/>
                    <a:gd name="connsiteX0" fmla="*/ 5737123 w 6884880"/>
                    <a:gd name="connsiteY0" fmla="*/ 53798 h 4564945"/>
                    <a:gd name="connsiteX1" fmla="*/ 6857775 w 6884880"/>
                    <a:gd name="connsiteY1" fmla="*/ 1100934 h 4564945"/>
                    <a:gd name="connsiteX2" fmla="*/ 1032162 w 6884880"/>
                    <a:gd name="connsiteY2" fmla="*/ 4564945 h 4564945"/>
                    <a:gd name="connsiteX3" fmla="*/ 0 w 6884880"/>
                    <a:gd name="connsiteY3" fmla="*/ 3901268 h 4564945"/>
                    <a:gd name="connsiteX4" fmla="*/ 5737123 w 6884880"/>
                    <a:gd name="connsiteY4" fmla="*/ 53798 h 4564945"/>
                    <a:gd name="connsiteX0" fmla="*/ 5737123 w 6884880"/>
                    <a:gd name="connsiteY0" fmla="*/ 53798 h 3901268"/>
                    <a:gd name="connsiteX1" fmla="*/ 6857775 w 6884880"/>
                    <a:gd name="connsiteY1" fmla="*/ 1100934 h 3901268"/>
                    <a:gd name="connsiteX2" fmla="*/ 0 w 6884880"/>
                    <a:gd name="connsiteY2" fmla="*/ 3901268 h 3901268"/>
                    <a:gd name="connsiteX3" fmla="*/ 5737123 w 6884880"/>
                    <a:gd name="connsiteY3" fmla="*/ 53798 h 3901268"/>
                    <a:gd name="connsiteX0" fmla="*/ 5737123 w 6884880"/>
                    <a:gd name="connsiteY0" fmla="*/ 53798 h 3901268"/>
                    <a:gd name="connsiteX1" fmla="*/ 6857775 w 6884880"/>
                    <a:gd name="connsiteY1" fmla="*/ 1100934 h 3901268"/>
                    <a:gd name="connsiteX2" fmla="*/ 0 w 6884880"/>
                    <a:gd name="connsiteY2" fmla="*/ 3901268 h 3901268"/>
                    <a:gd name="connsiteX3" fmla="*/ 5737123 w 6884880"/>
                    <a:gd name="connsiteY3" fmla="*/ 53798 h 3901268"/>
                    <a:gd name="connsiteX0" fmla="*/ 5737123 w 6884880"/>
                    <a:gd name="connsiteY0" fmla="*/ 53798 h 4729534"/>
                    <a:gd name="connsiteX1" fmla="*/ 6857775 w 6884880"/>
                    <a:gd name="connsiteY1" fmla="*/ 1100934 h 4729534"/>
                    <a:gd name="connsiteX2" fmla="*/ 0 w 6884880"/>
                    <a:gd name="connsiteY2" fmla="*/ 3901268 h 4729534"/>
                    <a:gd name="connsiteX3" fmla="*/ 5737123 w 6884880"/>
                    <a:gd name="connsiteY3" fmla="*/ 53798 h 4729534"/>
                    <a:gd name="connsiteX0" fmla="*/ 5796117 w 6943874"/>
                    <a:gd name="connsiteY0" fmla="*/ 53798 h 4741489"/>
                    <a:gd name="connsiteX1" fmla="*/ 6916769 w 6943874"/>
                    <a:gd name="connsiteY1" fmla="*/ 1100934 h 4741489"/>
                    <a:gd name="connsiteX2" fmla="*/ 0 w 6943874"/>
                    <a:gd name="connsiteY2" fmla="*/ 3916016 h 4741489"/>
                    <a:gd name="connsiteX3" fmla="*/ 5796117 w 6943874"/>
                    <a:gd name="connsiteY3" fmla="*/ 53798 h 4741489"/>
                    <a:gd name="connsiteX0" fmla="*/ 5881000 w 7028757"/>
                    <a:gd name="connsiteY0" fmla="*/ 53798 h 4741489"/>
                    <a:gd name="connsiteX1" fmla="*/ 7001652 w 7028757"/>
                    <a:gd name="connsiteY1" fmla="*/ 1100934 h 4741489"/>
                    <a:gd name="connsiteX2" fmla="*/ 84883 w 7028757"/>
                    <a:gd name="connsiteY2" fmla="*/ 3916016 h 4741489"/>
                    <a:gd name="connsiteX3" fmla="*/ 5881000 w 7028757"/>
                    <a:gd name="connsiteY3" fmla="*/ 53798 h 4741489"/>
                    <a:gd name="connsiteX0" fmla="*/ 5881000 w 7028757"/>
                    <a:gd name="connsiteY0" fmla="*/ 50647 h 4762150"/>
                    <a:gd name="connsiteX1" fmla="*/ 7001652 w 7028757"/>
                    <a:gd name="connsiteY1" fmla="*/ 1121595 h 4762150"/>
                    <a:gd name="connsiteX2" fmla="*/ 84883 w 7028757"/>
                    <a:gd name="connsiteY2" fmla="*/ 3936677 h 4762150"/>
                    <a:gd name="connsiteX3" fmla="*/ 5881000 w 7028757"/>
                    <a:gd name="connsiteY3" fmla="*/ 50647 h 4762150"/>
                    <a:gd name="connsiteX0" fmla="*/ 5918715 w 7066472"/>
                    <a:gd name="connsiteY0" fmla="*/ 50647 h 4762150"/>
                    <a:gd name="connsiteX1" fmla="*/ 7039367 w 7066472"/>
                    <a:gd name="connsiteY1" fmla="*/ 1121595 h 4762150"/>
                    <a:gd name="connsiteX2" fmla="*/ 122598 w 7066472"/>
                    <a:gd name="connsiteY2" fmla="*/ 3936677 h 4762150"/>
                    <a:gd name="connsiteX3" fmla="*/ 5918715 w 7066472"/>
                    <a:gd name="connsiteY3" fmla="*/ 50647 h 4762150"/>
                    <a:gd name="connsiteX0" fmla="*/ 5846282 w 6994039"/>
                    <a:gd name="connsiteY0" fmla="*/ 50647 h 4762150"/>
                    <a:gd name="connsiteX1" fmla="*/ 6966934 w 6994039"/>
                    <a:gd name="connsiteY1" fmla="*/ 1121595 h 4762150"/>
                    <a:gd name="connsiteX2" fmla="*/ 50165 w 6994039"/>
                    <a:gd name="connsiteY2" fmla="*/ 3936677 h 4762150"/>
                    <a:gd name="connsiteX3" fmla="*/ 5846282 w 6994039"/>
                    <a:gd name="connsiteY3" fmla="*/ 50647 h 4762150"/>
                    <a:gd name="connsiteX0" fmla="*/ 5846480 w 6994237"/>
                    <a:gd name="connsiteY0" fmla="*/ 50647 h 4762150"/>
                    <a:gd name="connsiteX1" fmla="*/ 6967132 w 6994237"/>
                    <a:gd name="connsiteY1" fmla="*/ 1121595 h 4762150"/>
                    <a:gd name="connsiteX2" fmla="*/ 50363 w 6994237"/>
                    <a:gd name="connsiteY2" fmla="*/ 3936677 h 4762150"/>
                    <a:gd name="connsiteX3" fmla="*/ 5846480 w 6994237"/>
                    <a:gd name="connsiteY3" fmla="*/ 50647 h 4762150"/>
                    <a:gd name="connsiteX0" fmla="*/ 5851473 w 6999230"/>
                    <a:gd name="connsiteY0" fmla="*/ 50647 h 4762150"/>
                    <a:gd name="connsiteX1" fmla="*/ 6972125 w 6999230"/>
                    <a:gd name="connsiteY1" fmla="*/ 1121595 h 4762150"/>
                    <a:gd name="connsiteX2" fmla="*/ 55356 w 6999230"/>
                    <a:gd name="connsiteY2" fmla="*/ 3936677 h 4762150"/>
                    <a:gd name="connsiteX3" fmla="*/ 5851473 w 6999230"/>
                    <a:gd name="connsiteY3" fmla="*/ 50647 h 4762150"/>
                    <a:gd name="connsiteX0" fmla="*/ 5815063 w 6962820"/>
                    <a:gd name="connsiteY0" fmla="*/ 50647 h 4762150"/>
                    <a:gd name="connsiteX1" fmla="*/ 6935715 w 6962820"/>
                    <a:gd name="connsiteY1" fmla="*/ 1121595 h 4762150"/>
                    <a:gd name="connsiteX2" fmla="*/ 18946 w 6962820"/>
                    <a:gd name="connsiteY2" fmla="*/ 3936677 h 4762150"/>
                    <a:gd name="connsiteX3" fmla="*/ 5815063 w 6962820"/>
                    <a:gd name="connsiteY3" fmla="*/ 50647 h 4762150"/>
                    <a:gd name="connsiteX0" fmla="*/ 5844047 w 6991804"/>
                    <a:gd name="connsiteY0" fmla="*/ 50647 h 4762150"/>
                    <a:gd name="connsiteX1" fmla="*/ 6964699 w 6991804"/>
                    <a:gd name="connsiteY1" fmla="*/ 1121595 h 4762150"/>
                    <a:gd name="connsiteX2" fmla="*/ 47930 w 6991804"/>
                    <a:gd name="connsiteY2" fmla="*/ 3936677 h 4762150"/>
                    <a:gd name="connsiteX3" fmla="*/ 5844047 w 6991804"/>
                    <a:gd name="connsiteY3" fmla="*/ 50647 h 4762150"/>
                    <a:gd name="connsiteX0" fmla="*/ 5769060 w 6916817"/>
                    <a:gd name="connsiteY0" fmla="*/ 50647 h 4865762"/>
                    <a:gd name="connsiteX1" fmla="*/ 6889712 w 6916817"/>
                    <a:gd name="connsiteY1" fmla="*/ 1121595 h 4865762"/>
                    <a:gd name="connsiteX2" fmla="*/ 49143 w 6916817"/>
                    <a:gd name="connsiteY2" fmla="*/ 4063677 h 4865762"/>
                    <a:gd name="connsiteX3" fmla="*/ 5769060 w 6916817"/>
                    <a:gd name="connsiteY3" fmla="*/ 50647 h 4865762"/>
                    <a:gd name="connsiteX0" fmla="*/ 5822757 w 6970514"/>
                    <a:gd name="connsiteY0" fmla="*/ 50647 h 4865762"/>
                    <a:gd name="connsiteX1" fmla="*/ 6943409 w 6970514"/>
                    <a:gd name="connsiteY1" fmla="*/ 1121595 h 4865762"/>
                    <a:gd name="connsiteX2" fmla="*/ 102840 w 6970514"/>
                    <a:gd name="connsiteY2" fmla="*/ 4063677 h 4865762"/>
                    <a:gd name="connsiteX3" fmla="*/ 5822757 w 6970514"/>
                    <a:gd name="connsiteY3" fmla="*/ 50647 h 4865762"/>
                    <a:gd name="connsiteX0" fmla="*/ 5884425 w 7032182"/>
                    <a:gd name="connsiteY0" fmla="*/ 50647 h 4855349"/>
                    <a:gd name="connsiteX1" fmla="*/ 7005077 w 7032182"/>
                    <a:gd name="connsiteY1" fmla="*/ 1121595 h 4855349"/>
                    <a:gd name="connsiteX2" fmla="*/ 101008 w 7032182"/>
                    <a:gd name="connsiteY2" fmla="*/ 4050977 h 4855349"/>
                    <a:gd name="connsiteX3" fmla="*/ 5884425 w 7032182"/>
                    <a:gd name="connsiteY3" fmla="*/ 50647 h 4855349"/>
                    <a:gd name="connsiteX0" fmla="*/ 5844170 w 6991927"/>
                    <a:gd name="connsiteY0" fmla="*/ 50647 h 4855349"/>
                    <a:gd name="connsiteX1" fmla="*/ 6964822 w 6991927"/>
                    <a:gd name="connsiteY1" fmla="*/ 1121595 h 4855349"/>
                    <a:gd name="connsiteX2" fmla="*/ 60753 w 6991927"/>
                    <a:gd name="connsiteY2" fmla="*/ 4050977 h 4855349"/>
                    <a:gd name="connsiteX3" fmla="*/ 5844170 w 6991927"/>
                    <a:gd name="connsiteY3" fmla="*/ 50647 h 4855349"/>
                    <a:gd name="connsiteX0" fmla="*/ 5844170 w 6991927"/>
                    <a:gd name="connsiteY0" fmla="*/ 50647 h 4780235"/>
                    <a:gd name="connsiteX1" fmla="*/ 6964822 w 6991927"/>
                    <a:gd name="connsiteY1" fmla="*/ 1121595 h 4780235"/>
                    <a:gd name="connsiteX2" fmla="*/ 60753 w 6991927"/>
                    <a:gd name="connsiteY2" fmla="*/ 4050977 h 4780235"/>
                    <a:gd name="connsiteX3" fmla="*/ 5844170 w 6991927"/>
                    <a:gd name="connsiteY3" fmla="*/ 50647 h 478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91927" h="4780235">
                      <a:moveTo>
                        <a:pt x="5844170" y="50647"/>
                      </a:moveTo>
                      <a:cubicBezTo>
                        <a:pt x="6188224" y="-87005"/>
                        <a:pt x="7166459" y="-9114"/>
                        <a:pt x="6964822" y="1121595"/>
                      </a:cubicBezTo>
                      <a:cubicBezTo>
                        <a:pt x="6153736" y="3839595"/>
                        <a:pt x="590683" y="5952032"/>
                        <a:pt x="60753" y="4050977"/>
                      </a:cubicBezTo>
                      <a:cubicBezTo>
                        <a:pt x="-439463" y="1378861"/>
                        <a:pt x="2207791" y="2691873"/>
                        <a:pt x="5844170" y="50647"/>
                      </a:cubicBezTo>
                      <a:close/>
                    </a:path>
                  </a:pathLst>
                </a:custGeom>
                <a:solidFill>
                  <a:srgbClr val="9EE75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18">
                  <a:extLst>
                    <a:ext uri="{FF2B5EF4-FFF2-40B4-BE49-F238E27FC236}">
                      <a16:creationId xmlns:a16="http://schemas.microsoft.com/office/drawing/2014/main" id="{48AF74E0-1926-102C-A3F0-FFEF53F0C896}"/>
                    </a:ext>
                  </a:extLst>
                </p:cNvPr>
                <p:cNvSpPr/>
                <p:nvPr/>
              </p:nvSpPr>
              <p:spPr>
                <a:xfrm>
                  <a:off x="2371725" y="1069072"/>
                  <a:ext cx="6136992" cy="3628213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6992" h="3628213">
                      <a:moveTo>
                        <a:pt x="0" y="3628213"/>
                      </a:moveTo>
                      <a:cubicBezTo>
                        <a:pt x="1177619" y="2145124"/>
                        <a:pt x="4711723" y="2407014"/>
                        <a:pt x="6136992" y="0"/>
                      </a:cubicBezTo>
                      <a:cubicBezTo>
                        <a:pt x="3721123" y="2502264"/>
                        <a:pt x="529919" y="1668874"/>
                        <a:pt x="0" y="36282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18">
                  <a:extLst>
                    <a:ext uri="{FF2B5EF4-FFF2-40B4-BE49-F238E27FC236}">
                      <a16:creationId xmlns:a16="http://schemas.microsoft.com/office/drawing/2014/main" id="{5773C450-7436-353D-CFDE-38A5C6BE5573}"/>
                    </a:ext>
                  </a:extLst>
                </p:cNvPr>
                <p:cNvSpPr/>
                <p:nvPr/>
              </p:nvSpPr>
              <p:spPr>
                <a:xfrm>
                  <a:off x="2531382" y="1373836"/>
                  <a:ext cx="6260817" cy="3478887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279867"/>
                    <a:gd name="connsiteY0" fmla="*/ 3399613 h 3399613"/>
                    <a:gd name="connsiteX1" fmla="*/ 6279867 w 6279867"/>
                    <a:gd name="connsiteY1" fmla="*/ 0 h 3399613"/>
                    <a:gd name="connsiteX2" fmla="*/ 0 w 6279867"/>
                    <a:gd name="connsiteY2" fmla="*/ 3399613 h 33996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60817" h="3478887">
                      <a:moveTo>
                        <a:pt x="0" y="3475813"/>
                      </a:moveTo>
                      <a:cubicBezTo>
                        <a:pt x="596594" y="3535774"/>
                        <a:pt x="5292748" y="2730864"/>
                        <a:pt x="6260817" y="0"/>
                      </a:cubicBezTo>
                      <a:cubicBezTo>
                        <a:pt x="4540273" y="2559414"/>
                        <a:pt x="863294" y="3078574"/>
                        <a:pt x="0" y="34758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18">
                  <a:extLst>
                    <a:ext uri="{FF2B5EF4-FFF2-40B4-BE49-F238E27FC236}">
                      <a16:creationId xmlns:a16="http://schemas.microsoft.com/office/drawing/2014/main" id="{F411742C-7629-2846-8E4F-EE98BFB8408D}"/>
                    </a:ext>
                  </a:extLst>
                </p:cNvPr>
                <p:cNvSpPr/>
                <p:nvPr/>
              </p:nvSpPr>
              <p:spPr>
                <a:xfrm>
                  <a:off x="2594242" y="1659796"/>
                  <a:ext cx="6476717" cy="3806342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279867"/>
                    <a:gd name="connsiteY0" fmla="*/ 3399613 h 3399613"/>
                    <a:gd name="connsiteX1" fmla="*/ 6279867 w 6279867"/>
                    <a:gd name="connsiteY1" fmla="*/ 0 h 3399613"/>
                    <a:gd name="connsiteX2" fmla="*/ 0 w 6279867"/>
                    <a:gd name="connsiteY2" fmla="*/ 3399613 h 33996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22717"/>
                    <a:gd name="connsiteY0" fmla="*/ 3856813 h 3858973"/>
                    <a:gd name="connsiteX1" fmla="*/ 6222717 w 6222717"/>
                    <a:gd name="connsiteY1" fmla="*/ 0 h 3858973"/>
                    <a:gd name="connsiteX2" fmla="*/ 0 w 6222717"/>
                    <a:gd name="connsiteY2" fmla="*/ 3856813 h 3858973"/>
                    <a:gd name="connsiteX0" fmla="*/ 0 w 6476717"/>
                    <a:gd name="connsiteY0" fmla="*/ 3425013 h 3428269"/>
                    <a:gd name="connsiteX1" fmla="*/ 6476717 w 6476717"/>
                    <a:gd name="connsiteY1" fmla="*/ 0 h 3428269"/>
                    <a:gd name="connsiteX2" fmla="*/ 0 w 6476717"/>
                    <a:gd name="connsiteY2" fmla="*/ 3425013 h 3428269"/>
                    <a:gd name="connsiteX0" fmla="*/ 0 w 6476717"/>
                    <a:gd name="connsiteY0" fmla="*/ 3425013 h 3818799"/>
                    <a:gd name="connsiteX1" fmla="*/ 6476717 w 6476717"/>
                    <a:gd name="connsiteY1" fmla="*/ 0 h 3818799"/>
                    <a:gd name="connsiteX2" fmla="*/ 0 w 6476717"/>
                    <a:gd name="connsiteY2" fmla="*/ 3425013 h 3818799"/>
                    <a:gd name="connsiteX0" fmla="*/ 0 w 6476717"/>
                    <a:gd name="connsiteY0" fmla="*/ 3425013 h 3782160"/>
                    <a:gd name="connsiteX1" fmla="*/ 6476717 w 6476717"/>
                    <a:gd name="connsiteY1" fmla="*/ 0 h 3782160"/>
                    <a:gd name="connsiteX2" fmla="*/ 0 w 6476717"/>
                    <a:gd name="connsiteY2" fmla="*/ 3425013 h 3782160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76717" h="3806342">
                      <a:moveTo>
                        <a:pt x="0" y="3425013"/>
                      </a:moveTo>
                      <a:cubicBezTo>
                        <a:pt x="1472894" y="4754974"/>
                        <a:pt x="6207148" y="2362564"/>
                        <a:pt x="6476717" y="0"/>
                      </a:cubicBezTo>
                      <a:cubicBezTo>
                        <a:pt x="5492773" y="2178414"/>
                        <a:pt x="1942794" y="4145374"/>
                        <a:pt x="0" y="34250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9" name="ttsMP3.com_VoiceText_2025-2-4_1-7-54">
            <a:hlinkClick r:id="" action="ppaction://media"/>
            <a:extLst>
              <a:ext uri="{FF2B5EF4-FFF2-40B4-BE49-F238E27FC236}">
                <a16:creationId xmlns:a16="http://schemas.microsoft.com/office/drawing/2014/main" id="{2E752AF8-DF91-4BB4-4D6F-5BE970E19C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92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697F2AE-8B77-9B99-B8B9-6B58474B6AFB}"/>
              </a:ext>
            </a:extLst>
          </p:cNvPr>
          <p:cNvGrpSpPr/>
          <p:nvPr/>
        </p:nvGrpSpPr>
        <p:grpSpPr>
          <a:xfrm>
            <a:off x="223704" y="376635"/>
            <a:ext cx="6860435" cy="3666576"/>
            <a:chOff x="576751" y="879444"/>
            <a:chExt cx="6089880" cy="325475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C13C37-9C9D-A20A-F647-11F08A470F25}"/>
                </a:ext>
              </a:extLst>
            </p:cNvPr>
            <p:cNvSpPr txBox="1"/>
            <p:nvPr/>
          </p:nvSpPr>
          <p:spPr>
            <a:xfrm>
              <a:off x="3153825" y="1004959"/>
              <a:ext cx="351280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8CBA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Z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ebra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7435015-0EC3-CF03-B166-B6E7044FF99A}"/>
                </a:ext>
              </a:extLst>
            </p:cNvPr>
            <p:cNvGrpSpPr/>
            <p:nvPr/>
          </p:nvGrpSpPr>
          <p:grpSpPr>
            <a:xfrm flipH="1">
              <a:off x="576751" y="879444"/>
              <a:ext cx="2427705" cy="3254751"/>
              <a:chOff x="3494358" y="-88307"/>
              <a:chExt cx="4950977" cy="6637626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18B2729-6C6A-D228-7E9E-94F891BAD12A}"/>
                  </a:ext>
                </a:extLst>
              </p:cNvPr>
              <p:cNvGrpSpPr/>
              <p:nvPr/>
            </p:nvGrpSpPr>
            <p:grpSpPr>
              <a:xfrm>
                <a:off x="6515000" y="4332527"/>
                <a:ext cx="1005256" cy="1684809"/>
                <a:chOff x="6515000" y="4332527"/>
                <a:chExt cx="1005256" cy="1684809"/>
              </a:xfrm>
            </p:grpSpPr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72B6843C-2693-9455-22FC-9C8693A0AB8E}"/>
                    </a:ext>
                  </a:extLst>
                </p:cNvPr>
                <p:cNvGrpSpPr/>
                <p:nvPr/>
              </p:nvGrpSpPr>
              <p:grpSpPr>
                <a:xfrm>
                  <a:off x="6515000" y="4332527"/>
                  <a:ext cx="935191" cy="1684809"/>
                  <a:chOff x="6900125" y="4738285"/>
                  <a:chExt cx="935191" cy="1684809"/>
                </a:xfrm>
              </p:grpSpPr>
              <p:sp>
                <p:nvSpPr>
                  <p:cNvPr id="226" name="Rectangle 14">
                    <a:extLst>
                      <a:ext uri="{FF2B5EF4-FFF2-40B4-BE49-F238E27FC236}">
                        <a16:creationId xmlns:a16="http://schemas.microsoft.com/office/drawing/2014/main" id="{268B5D09-EC89-110C-4AD1-A66EC3027FC8}"/>
                      </a:ext>
                    </a:extLst>
                  </p:cNvPr>
                  <p:cNvSpPr/>
                  <p:nvPr/>
                </p:nvSpPr>
                <p:spPr>
                  <a:xfrm>
                    <a:off x="6900125" y="4738285"/>
                    <a:ext cx="935191" cy="1684809"/>
                  </a:xfrm>
                  <a:custGeom>
                    <a:avLst/>
                    <a:gdLst>
                      <a:gd name="connsiteX0" fmla="*/ 0 w 914401"/>
                      <a:gd name="connsiteY0" fmla="*/ 0 h 889775"/>
                      <a:gd name="connsiteX1" fmla="*/ 914401 w 914401"/>
                      <a:gd name="connsiteY1" fmla="*/ 0 h 889775"/>
                      <a:gd name="connsiteX2" fmla="*/ 914401 w 914401"/>
                      <a:gd name="connsiteY2" fmla="*/ 889775 h 889775"/>
                      <a:gd name="connsiteX3" fmla="*/ 0 w 914401"/>
                      <a:gd name="connsiteY3" fmla="*/ 889775 h 889775"/>
                      <a:gd name="connsiteX4" fmla="*/ 0 w 914401"/>
                      <a:gd name="connsiteY4" fmla="*/ 0 h 8897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914401 w 914401"/>
                      <a:gd name="connsiteY2" fmla="*/ 889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850901 w 914401"/>
                      <a:gd name="connsiteY2" fmla="*/ 2413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62095"/>
                      <a:gd name="connsiteX1" fmla="*/ 914401 w 914401"/>
                      <a:gd name="connsiteY1" fmla="*/ 0 h 2462095"/>
                      <a:gd name="connsiteX2" fmla="*/ 850901 w 914401"/>
                      <a:gd name="connsiteY2" fmla="*/ 2413775 h 2462095"/>
                      <a:gd name="connsiteX3" fmla="*/ 88900 w 914401"/>
                      <a:gd name="connsiteY3" fmla="*/ 2451875 h 2462095"/>
                      <a:gd name="connsiteX4" fmla="*/ 0 w 914401"/>
                      <a:gd name="connsiteY4" fmla="*/ 0 h 2462095"/>
                      <a:gd name="connsiteX0" fmla="*/ 0 w 914401"/>
                      <a:gd name="connsiteY0" fmla="*/ 0 h 2486199"/>
                      <a:gd name="connsiteX1" fmla="*/ 914401 w 914401"/>
                      <a:gd name="connsiteY1" fmla="*/ 0 h 2486199"/>
                      <a:gd name="connsiteX2" fmla="*/ 850901 w 914401"/>
                      <a:gd name="connsiteY2" fmla="*/ 2413775 h 2486199"/>
                      <a:gd name="connsiteX3" fmla="*/ 88900 w 914401"/>
                      <a:gd name="connsiteY3" fmla="*/ 2451875 h 2486199"/>
                      <a:gd name="connsiteX4" fmla="*/ 0 w 914401"/>
                      <a:gd name="connsiteY4" fmla="*/ 0 h 2486199"/>
                      <a:gd name="connsiteX0" fmla="*/ 0 w 914401"/>
                      <a:gd name="connsiteY0" fmla="*/ 0 h 2458239"/>
                      <a:gd name="connsiteX1" fmla="*/ 914401 w 914401"/>
                      <a:gd name="connsiteY1" fmla="*/ 0 h 2458239"/>
                      <a:gd name="connsiteX2" fmla="*/ 850901 w 914401"/>
                      <a:gd name="connsiteY2" fmla="*/ 2413775 h 2458239"/>
                      <a:gd name="connsiteX3" fmla="*/ 25400 w 914401"/>
                      <a:gd name="connsiteY3" fmla="*/ 2388375 h 2458239"/>
                      <a:gd name="connsiteX4" fmla="*/ 0 w 914401"/>
                      <a:gd name="connsiteY4" fmla="*/ 0 h 2458239"/>
                      <a:gd name="connsiteX0" fmla="*/ 0 w 914401"/>
                      <a:gd name="connsiteY0" fmla="*/ 0 h 2472619"/>
                      <a:gd name="connsiteX1" fmla="*/ 914401 w 914401"/>
                      <a:gd name="connsiteY1" fmla="*/ 0 h 2472619"/>
                      <a:gd name="connsiteX2" fmla="*/ 850901 w 914401"/>
                      <a:gd name="connsiteY2" fmla="*/ 2413775 h 2472619"/>
                      <a:gd name="connsiteX3" fmla="*/ 25400 w 914401"/>
                      <a:gd name="connsiteY3" fmla="*/ 2426475 h 2472619"/>
                      <a:gd name="connsiteX4" fmla="*/ 0 w 914401"/>
                      <a:gd name="connsiteY4" fmla="*/ 0 h 2472619"/>
                      <a:gd name="connsiteX0" fmla="*/ 0 w 1112521"/>
                      <a:gd name="connsiteY0" fmla="*/ 7620 h 2472619"/>
                      <a:gd name="connsiteX1" fmla="*/ 1112521 w 1112521"/>
                      <a:gd name="connsiteY1" fmla="*/ 0 h 2472619"/>
                      <a:gd name="connsiteX2" fmla="*/ 1049021 w 1112521"/>
                      <a:gd name="connsiteY2" fmla="*/ 2413775 h 2472619"/>
                      <a:gd name="connsiteX3" fmla="*/ 223520 w 1112521"/>
                      <a:gd name="connsiteY3" fmla="*/ 2426475 h 2472619"/>
                      <a:gd name="connsiteX4" fmla="*/ 0 w 1112521"/>
                      <a:gd name="connsiteY4" fmla="*/ 7620 h 247261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068706"/>
                      <a:gd name="connsiteY0" fmla="*/ 0 h 2655499"/>
                      <a:gd name="connsiteX1" fmla="*/ 1068706 w 1068706"/>
                      <a:gd name="connsiteY1" fmla="*/ 129540 h 2655499"/>
                      <a:gd name="connsiteX2" fmla="*/ 837566 w 1068706"/>
                      <a:gd name="connsiteY2" fmla="*/ 2596655 h 2655499"/>
                      <a:gd name="connsiteX3" fmla="*/ 12065 w 1068706"/>
                      <a:gd name="connsiteY3" fmla="*/ 2609355 h 2655499"/>
                      <a:gd name="connsiteX4" fmla="*/ 0 w 1068706"/>
                      <a:gd name="connsiteY4" fmla="*/ 0 h 2655499"/>
                      <a:gd name="connsiteX0" fmla="*/ 36179 w 1057260"/>
                      <a:gd name="connsiteY0" fmla="*/ 127635 h 2525959"/>
                      <a:gd name="connsiteX1" fmla="*/ 1057260 w 1057260"/>
                      <a:gd name="connsiteY1" fmla="*/ 0 h 2525959"/>
                      <a:gd name="connsiteX2" fmla="*/ 826120 w 1057260"/>
                      <a:gd name="connsiteY2" fmla="*/ 2467115 h 2525959"/>
                      <a:gd name="connsiteX3" fmla="*/ 619 w 1057260"/>
                      <a:gd name="connsiteY3" fmla="*/ 2479815 h 2525959"/>
                      <a:gd name="connsiteX4" fmla="*/ 36179 w 1057260"/>
                      <a:gd name="connsiteY4" fmla="*/ 127635 h 2525959"/>
                      <a:gd name="connsiteX0" fmla="*/ 36266 w 1057347"/>
                      <a:gd name="connsiteY0" fmla="*/ 127635 h 2525959"/>
                      <a:gd name="connsiteX1" fmla="*/ 1057347 w 1057347"/>
                      <a:gd name="connsiteY1" fmla="*/ 0 h 2525959"/>
                      <a:gd name="connsiteX2" fmla="*/ 826207 w 1057347"/>
                      <a:gd name="connsiteY2" fmla="*/ 2467115 h 2525959"/>
                      <a:gd name="connsiteX3" fmla="*/ 706 w 1057347"/>
                      <a:gd name="connsiteY3" fmla="*/ 2479815 h 2525959"/>
                      <a:gd name="connsiteX4" fmla="*/ 36266 w 1057347"/>
                      <a:gd name="connsiteY4" fmla="*/ 127635 h 2525959"/>
                      <a:gd name="connsiteX0" fmla="*/ 226596 w 1057177"/>
                      <a:gd name="connsiteY0" fmla="*/ 184785 h 2525959"/>
                      <a:gd name="connsiteX1" fmla="*/ 1057177 w 1057177"/>
                      <a:gd name="connsiteY1" fmla="*/ 0 h 2525959"/>
                      <a:gd name="connsiteX2" fmla="*/ 826037 w 1057177"/>
                      <a:gd name="connsiteY2" fmla="*/ 2467115 h 2525959"/>
                      <a:gd name="connsiteX3" fmla="*/ 536 w 1057177"/>
                      <a:gd name="connsiteY3" fmla="*/ 2479815 h 2525959"/>
                      <a:gd name="connsiteX4" fmla="*/ 226596 w 1057177"/>
                      <a:gd name="connsiteY4" fmla="*/ 184785 h 2525959"/>
                      <a:gd name="connsiteX0" fmla="*/ 226914 w 1057495"/>
                      <a:gd name="connsiteY0" fmla="*/ 184785 h 2525959"/>
                      <a:gd name="connsiteX1" fmla="*/ 1057495 w 1057495"/>
                      <a:gd name="connsiteY1" fmla="*/ 0 h 2525959"/>
                      <a:gd name="connsiteX2" fmla="*/ 826355 w 1057495"/>
                      <a:gd name="connsiteY2" fmla="*/ 2467115 h 2525959"/>
                      <a:gd name="connsiteX3" fmla="*/ 854 w 1057495"/>
                      <a:gd name="connsiteY3" fmla="*/ 2479815 h 2525959"/>
                      <a:gd name="connsiteX4" fmla="*/ 226914 w 1057495"/>
                      <a:gd name="connsiteY4" fmla="*/ 184785 h 2525959"/>
                      <a:gd name="connsiteX0" fmla="*/ 226914 w 1057495"/>
                      <a:gd name="connsiteY0" fmla="*/ 184785 h 2525959"/>
                      <a:gd name="connsiteX1" fmla="*/ 1057495 w 1057495"/>
                      <a:gd name="connsiteY1" fmla="*/ 0 h 2525959"/>
                      <a:gd name="connsiteX2" fmla="*/ 826355 w 1057495"/>
                      <a:gd name="connsiteY2" fmla="*/ 2467115 h 2525959"/>
                      <a:gd name="connsiteX3" fmla="*/ 854 w 1057495"/>
                      <a:gd name="connsiteY3" fmla="*/ 2479815 h 2525959"/>
                      <a:gd name="connsiteX4" fmla="*/ 226914 w 1057495"/>
                      <a:gd name="connsiteY4" fmla="*/ 184785 h 2525959"/>
                      <a:gd name="connsiteX0" fmla="*/ 0 w 1097281"/>
                      <a:gd name="connsiteY0" fmla="*/ 375285 h 2525959"/>
                      <a:gd name="connsiteX1" fmla="*/ 1097281 w 1097281"/>
                      <a:gd name="connsiteY1" fmla="*/ 0 h 2525959"/>
                      <a:gd name="connsiteX2" fmla="*/ 866141 w 1097281"/>
                      <a:gd name="connsiteY2" fmla="*/ 2467115 h 2525959"/>
                      <a:gd name="connsiteX3" fmla="*/ 40640 w 1097281"/>
                      <a:gd name="connsiteY3" fmla="*/ 2479815 h 2525959"/>
                      <a:gd name="connsiteX4" fmla="*/ 0 w 1097281"/>
                      <a:gd name="connsiteY4" fmla="*/ 375285 h 2525959"/>
                      <a:gd name="connsiteX0" fmla="*/ 18004 w 1058135"/>
                      <a:gd name="connsiteY0" fmla="*/ 889635 h 2525959"/>
                      <a:gd name="connsiteX1" fmla="*/ 1058135 w 1058135"/>
                      <a:gd name="connsiteY1" fmla="*/ 0 h 2525959"/>
                      <a:gd name="connsiteX2" fmla="*/ 826995 w 1058135"/>
                      <a:gd name="connsiteY2" fmla="*/ 2467115 h 2525959"/>
                      <a:gd name="connsiteX3" fmla="*/ 1494 w 1058135"/>
                      <a:gd name="connsiteY3" fmla="*/ 2479815 h 2525959"/>
                      <a:gd name="connsiteX4" fmla="*/ 18004 w 1058135"/>
                      <a:gd name="connsiteY4" fmla="*/ 889635 h 2525959"/>
                      <a:gd name="connsiteX0" fmla="*/ 0 w 1071881"/>
                      <a:gd name="connsiteY0" fmla="*/ 889635 h 2525959"/>
                      <a:gd name="connsiteX1" fmla="*/ 1071881 w 1071881"/>
                      <a:gd name="connsiteY1" fmla="*/ 0 h 2525959"/>
                      <a:gd name="connsiteX2" fmla="*/ 840741 w 1071881"/>
                      <a:gd name="connsiteY2" fmla="*/ 2467115 h 2525959"/>
                      <a:gd name="connsiteX3" fmla="*/ 15240 w 1071881"/>
                      <a:gd name="connsiteY3" fmla="*/ 2479815 h 2525959"/>
                      <a:gd name="connsiteX4" fmla="*/ 0 w 1071881"/>
                      <a:gd name="connsiteY4" fmla="*/ 889635 h 2525959"/>
                      <a:gd name="connsiteX0" fmla="*/ 0 w 1071881"/>
                      <a:gd name="connsiteY0" fmla="*/ 889635 h 2525959"/>
                      <a:gd name="connsiteX1" fmla="*/ 1071881 w 1071881"/>
                      <a:gd name="connsiteY1" fmla="*/ 0 h 2525959"/>
                      <a:gd name="connsiteX2" fmla="*/ 840741 w 1071881"/>
                      <a:gd name="connsiteY2" fmla="*/ 2467115 h 2525959"/>
                      <a:gd name="connsiteX3" fmla="*/ 15240 w 1071881"/>
                      <a:gd name="connsiteY3" fmla="*/ 2479815 h 2525959"/>
                      <a:gd name="connsiteX4" fmla="*/ 0 w 1071881"/>
                      <a:gd name="connsiteY4" fmla="*/ 889635 h 2525959"/>
                      <a:gd name="connsiteX0" fmla="*/ 0 w 1129031"/>
                      <a:gd name="connsiteY0" fmla="*/ 959485 h 2525959"/>
                      <a:gd name="connsiteX1" fmla="*/ 1129031 w 1129031"/>
                      <a:gd name="connsiteY1" fmla="*/ 0 h 2525959"/>
                      <a:gd name="connsiteX2" fmla="*/ 897891 w 1129031"/>
                      <a:gd name="connsiteY2" fmla="*/ 2467115 h 2525959"/>
                      <a:gd name="connsiteX3" fmla="*/ 72390 w 1129031"/>
                      <a:gd name="connsiteY3" fmla="*/ 2479815 h 2525959"/>
                      <a:gd name="connsiteX4" fmla="*/ 0 w 1129031"/>
                      <a:gd name="connsiteY4" fmla="*/ 959485 h 2525959"/>
                      <a:gd name="connsiteX0" fmla="*/ 0 w 1129031"/>
                      <a:gd name="connsiteY0" fmla="*/ 959485 h 2525959"/>
                      <a:gd name="connsiteX1" fmla="*/ 1129031 w 1129031"/>
                      <a:gd name="connsiteY1" fmla="*/ 0 h 2525959"/>
                      <a:gd name="connsiteX2" fmla="*/ 897891 w 1129031"/>
                      <a:gd name="connsiteY2" fmla="*/ 2467115 h 2525959"/>
                      <a:gd name="connsiteX3" fmla="*/ 72390 w 1129031"/>
                      <a:gd name="connsiteY3" fmla="*/ 2479815 h 2525959"/>
                      <a:gd name="connsiteX4" fmla="*/ 0 w 1129031"/>
                      <a:gd name="connsiteY4" fmla="*/ 959485 h 2525959"/>
                      <a:gd name="connsiteX0" fmla="*/ 0 w 1129031"/>
                      <a:gd name="connsiteY0" fmla="*/ 959485 h 2525959"/>
                      <a:gd name="connsiteX1" fmla="*/ 1129031 w 1129031"/>
                      <a:gd name="connsiteY1" fmla="*/ 0 h 2525959"/>
                      <a:gd name="connsiteX2" fmla="*/ 897891 w 1129031"/>
                      <a:gd name="connsiteY2" fmla="*/ 2467115 h 2525959"/>
                      <a:gd name="connsiteX3" fmla="*/ 72390 w 1129031"/>
                      <a:gd name="connsiteY3" fmla="*/ 2479815 h 2525959"/>
                      <a:gd name="connsiteX4" fmla="*/ 0 w 1129031"/>
                      <a:gd name="connsiteY4" fmla="*/ 959485 h 2525959"/>
                      <a:gd name="connsiteX0" fmla="*/ 0 w 1022351"/>
                      <a:gd name="connsiteY0" fmla="*/ 304165 h 1870639"/>
                      <a:gd name="connsiteX1" fmla="*/ 1022351 w 1022351"/>
                      <a:gd name="connsiteY1" fmla="*/ 0 h 1870639"/>
                      <a:gd name="connsiteX2" fmla="*/ 897891 w 1022351"/>
                      <a:gd name="connsiteY2" fmla="*/ 1811795 h 1870639"/>
                      <a:gd name="connsiteX3" fmla="*/ 72390 w 1022351"/>
                      <a:gd name="connsiteY3" fmla="*/ 1824495 h 1870639"/>
                      <a:gd name="connsiteX4" fmla="*/ 0 w 1022351"/>
                      <a:gd name="connsiteY4" fmla="*/ 304165 h 1870639"/>
                      <a:gd name="connsiteX0" fmla="*/ 0 w 961391"/>
                      <a:gd name="connsiteY0" fmla="*/ 205105 h 1771579"/>
                      <a:gd name="connsiteX1" fmla="*/ 961391 w 961391"/>
                      <a:gd name="connsiteY1" fmla="*/ 0 h 1771579"/>
                      <a:gd name="connsiteX2" fmla="*/ 897891 w 961391"/>
                      <a:gd name="connsiteY2" fmla="*/ 1712735 h 1771579"/>
                      <a:gd name="connsiteX3" fmla="*/ 72390 w 961391"/>
                      <a:gd name="connsiteY3" fmla="*/ 1725435 h 1771579"/>
                      <a:gd name="connsiteX4" fmla="*/ 0 w 961391"/>
                      <a:gd name="connsiteY4" fmla="*/ 205105 h 1771579"/>
                      <a:gd name="connsiteX0" fmla="*/ 0 w 961391"/>
                      <a:gd name="connsiteY0" fmla="*/ 205105 h 1743120"/>
                      <a:gd name="connsiteX1" fmla="*/ 961391 w 961391"/>
                      <a:gd name="connsiteY1" fmla="*/ 0 h 1743120"/>
                      <a:gd name="connsiteX2" fmla="*/ 783591 w 961391"/>
                      <a:gd name="connsiteY2" fmla="*/ 1621295 h 1743120"/>
                      <a:gd name="connsiteX3" fmla="*/ 72390 w 961391"/>
                      <a:gd name="connsiteY3" fmla="*/ 1725435 h 1743120"/>
                      <a:gd name="connsiteX4" fmla="*/ 0 w 961391"/>
                      <a:gd name="connsiteY4" fmla="*/ 205105 h 1743120"/>
                      <a:gd name="connsiteX0" fmla="*/ 0 w 961391"/>
                      <a:gd name="connsiteY0" fmla="*/ 205105 h 1752633"/>
                      <a:gd name="connsiteX1" fmla="*/ 961391 w 961391"/>
                      <a:gd name="connsiteY1" fmla="*/ 0 h 1752633"/>
                      <a:gd name="connsiteX2" fmla="*/ 783591 w 961391"/>
                      <a:gd name="connsiteY2" fmla="*/ 1621295 h 1752633"/>
                      <a:gd name="connsiteX3" fmla="*/ 72390 w 961391"/>
                      <a:gd name="connsiteY3" fmla="*/ 1725435 h 1752633"/>
                      <a:gd name="connsiteX4" fmla="*/ 0 w 961391"/>
                      <a:gd name="connsiteY4" fmla="*/ 205105 h 1752633"/>
                      <a:gd name="connsiteX0" fmla="*/ 0 w 961391"/>
                      <a:gd name="connsiteY0" fmla="*/ 205105 h 1723214"/>
                      <a:gd name="connsiteX1" fmla="*/ 961391 w 961391"/>
                      <a:gd name="connsiteY1" fmla="*/ 0 h 1723214"/>
                      <a:gd name="connsiteX2" fmla="*/ 783591 w 961391"/>
                      <a:gd name="connsiteY2" fmla="*/ 1621295 h 1723214"/>
                      <a:gd name="connsiteX3" fmla="*/ 64770 w 961391"/>
                      <a:gd name="connsiteY3" fmla="*/ 1679715 h 1723214"/>
                      <a:gd name="connsiteX4" fmla="*/ 0 w 961391"/>
                      <a:gd name="connsiteY4" fmla="*/ 205105 h 1723214"/>
                      <a:gd name="connsiteX0" fmla="*/ 0 w 961391"/>
                      <a:gd name="connsiteY0" fmla="*/ 205105 h 1723214"/>
                      <a:gd name="connsiteX1" fmla="*/ 961391 w 961391"/>
                      <a:gd name="connsiteY1" fmla="*/ 0 h 1723214"/>
                      <a:gd name="connsiteX2" fmla="*/ 783591 w 961391"/>
                      <a:gd name="connsiteY2" fmla="*/ 1621295 h 1723214"/>
                      <a:gd name="connsiteX3" fmla="*/ 64770 w 961391"/>
                      <a:gd name="connsiteY3" fmla="*/ 1679715 h 1723214"/>
                      <a:gd name="connsiteX4" fmla="*/ 0 w 961391"/>
                      <a:gd name="connsiteY4" fmla="*/ 205105 h 1723214"/>
                      <a:gd name="connsiteX0" fmla="*/ 0 w 961391"/>
                      <a:gd name="connsiteY0" fmla="*/ 205105 h 1723214"/>
                      <a:gd name="connsiteX1" fmla="*/ 961391 w 961391"/>
                      <a:gd name="connsiteY1" fmla="*/ 0 h 1723214"/>
                      <a:gd name="connsiteX2" fmla="*/ 783591 w 961391"/>
                      <a:gd name="connsiteY2" fmla="*/ 1621295 h 1723214"/>
                      <a:gd name="connsiteX3" fmla="*/ 64770 w 961391"/>
                      <a:gd name="connsiteY3" fmla="*/ 1679715 h 1723214"/>
                      <a:gd name="connsiteX4" fmla="*/ 0 w 961391"/>
                      <a:gd name="connsiteY4" fmla="*/ 205105 h 1723214"/>
                      <a:gd name="connsiteX0" fmla="*/ 0 w 961391"/>
                      <a:gd name="connsiteY0" fmla="*/ 205105 h 1723214"/>
                      <a:gd name="connsiteX1" fmla="*/ 961391 w 961391"/>
                      <a:gd name="connsiteY1" fmla="*/ 0 h 1723214"/>
                      <a:gd name="connsiteX2" fmla="*/ 783591 w 961391"/>
                      <a:gd name="connsiteY2" fmla="*/ 1621295 h 1723214"/>
                      <a:gd name="connsiteX3" fmla="*/ 64770 w 961391"/>
                      <a:gd name="connsiteY3" fmla="*/ 1679715 h 1723214"/>
                      <a:gd name="connsiteX4" fmla="*/ 0 w 961391"/>
                      <a:gd name="connsiteY4" fmla="*/ 205105 h 1723214"/>
                      <a:gd name="connsiteX0" fmla="*/ 0 w 961391"/>
                      <a:gd name="connsiteY0" fmla="*/ 205105 h 1740943"/>
                      <a:gd name="connsiteX1" fmla="*/ 961391 w 961391"/>
                      <a:gd name="connsiteY1" fmla="*/ 0 h 1740943"/>
                      <a:gd name="connsiteX2" fmla="*/ 783591 w 961391"/>
                      <a:gd name="connsiteY2" fmla="*/ 1621295 h 1740943"/>
                      <a:gd name="connsiteX3" fmla="*/ 64770 w 961391"/>
                      <a:gd name="connsiteY3" fmla="*/ 1679715 h 1740943"/>
                      <a:gd name="connsiteX4" fmla="*/ 0 w 961391"/>
                      <a:gd name="connsiteY4" fmla="*/ 205105 h 1740943"/>
                      <a:gd name="connsiteX0" fmla="*/ 0 w 961391"/>
                      <a:gd name="connsiteY0" fmla="*/ 205105 h 1751484"/>
                      <a:gd name="connsiteX1" fmla="*/ 961391 w 961391"/>
                      <a:gd name="connsiteY1" fmla="*/ 0 h 1751484"/>
                      <a:gd name="connsiteX2" fmla="*/ 783591 w 961391"/>
                      <a:gd name="connsiteY2" fmla="*/ 1621295 h 1751484"/>
                      <a:gd name="connsiteX3" fmla="*/ 64770 w 961391"/>
                      <a:gd name="connsiteY3" fmla="*/ 1679715 h 1751484"/>
                      <a:gd name="connsiteX4" fmla="*/ 0 w 961391"/>
                      <a:gd name="connsiteY4" fmla="*/ 205105 h 1751484"/>
                      <a:gd name="connsiteX0" fmla="*/ 0 w 789108"/>
                      <a:gd name="connsiteY0" fmla="*/ 205105 h 1751484"/>
                      <a:gd name="connsiteX1" fmla="*/ 732791 w 789108"/>
                      <a:gd name="connsiteY1" fmla="*/ 0 h 1751484"/>
                      <a:gd name="connsiteX2" fmla="*/ 783591 w 789108"/>
                      <a:gd name="connsiteY2" fmla="*/ 1621295 h 1751484"/>
                      <a:gd name="connsiteX3" fmla="*/ 64770 w 789108"/>
                      <a:gd name="connsiteY3" fmla="*/ 1679715 h 1751484"/>
                      <a:gd name="connsiteX4" fmla="*/ 0 w 789108"/>
                      <a:gd name="connsiteY4" fmla="*/ 205105 h 1751484"/>
                      <a:gd name="connsiteX0" fmla="*/ 0 w 932333"/>
                      <a:gd name="connsiteY0" fmla="*/ 205105 h 1751484"/>
                      <a:gd name="connsiteX1" fmla="*/ 732791 w 932333"/>
                      <a:gd name="connsiteY1" fmla="*/ 0 h 1751484"/>
                      <a:gd name="connsiteX2" fmla="*/ 783591 w 932333"/>
                      <a:gd name="connsiteY2" fmla="*/ 1621295 h 1751484"/>
                      <a:gd name="connsiteX3" fmla="*/ 64770 w 932333"/>
                      <a:gd name="connsiteY3" fmla="*/ 1679715 h 1751484"/>
                      <a:gd name="connsiteX4" fmla="*/ 0 w 932333"/>
                      <a:gd name="connsiteY4" fmla="*/ 205105 h 1751484"/>
                      <a:gd name="connsiteX0" fmla="*/ 0 w 876394"/>
                      <a:gd name="connsiteY0" fmla="*/ 147955 h 1694334"/>
                      <a:gd name="connsiteX1" fmla="*/ 637541 w 876394"/>
                      <a:gd name="connsiteY1" fmla="*/ 0 h 1694334"/>
                      <a:gd name="connsiteX2" fmla="*/ 783591 w 876394"/>
                      <a:gd name="connsiteY2" fmla="*/ 1564145 h 1694334"/>
                      <a:gd name="connsiteX3" fmla="*/ 64770 w 876394"/>
                      <a:gd name="connsiteY3" fmla="*/ 1622565 h 1694334"/>
                      <a:gd name="connsiteX4" fmla="*/ 0 w 876394"/>
                      <a:gd name="connsiteY4" fmla="*/ 147955 h 1694334"/>
                      <a:gd name="connsiteX0" fmla="*/ 0 w 945800"/>
                      <a:gd name="connsiteY0" fmla="*/ 147955 h 1694334"/>
                      <a:gd name="connsiteX1" fmla="*/ 637541 w 945800"/>
                      <a:gd name="connsiteY1" fmla="*/ 0 h 1694334"/>
                      <a:gd name="connsiteX2" fmla="*/ 783591 w 945800"/>
                      <a:gd name="connsiteY2" fmla="*/ 1564145 h 1694334"/>
                      <a:gd name="connsiteX3" fmla="*/ 64770 w 945800"/>
                      <a:gd name="connsiteY3" fmla="*/ 1622565 h 1694334"/>
                      <a:gd name="connsiteX4" fmla="*/ 0 w 945800"/>
                      <a:gd name="connsiteY4" fmla="*/ 147955 h 1694334"/>
                      <a:gd name="connsiteX0" fmla="*/ 0 w 923512"/>
                      <a:gd name="connsiteY0" fmla="*/ 138430 h 1684809"/>
                      <a:gd name="connsiteX1" fmla="*/ 599441 w 923512"/>
                      <a:gd name="connsiteY1" fmla="*/ 0 h 1684809"/>
                      <a:gd name="connsiteX2" fmla="*/ 783591 w 923512"/>
                      <a:gd name="connsiteY2" fmla="*/ 1554620 h 1684809"/>
                      <a:gd name="connsiteX3" fmla="*/ 64770 w 923512"/>
                      <a:gd name="connsiteY3" fmla="*/ 1613040 h 1684809"/>
                      <a:gd name="connsiteX4" fmla="*/ 0 w 923512"/>
                      <a:gd name="connsiteY4" fmla="*/ 138430 h 1684809"/>
                      <a:gd name="connsiteX0" fmla="*/ 0 w 958746"/>
                      <a:gd name="connsiteY0" fmla="*/ 138430 h 1684809"/>
                      <a:gd name="connsiteX1" fmla="*/ 599441 w 958746"/>
                      <a:gd name="connsiteY1" fmla="*/ 0 h 1684809"/>
                      <a:gd name="connsiteX2" fmla="*/ 783591 w 958746"/>
                      <a:gd name="connsiteY2" fmla="*/ 1554620 h 1684809"/>
                      <a:gd name="connsiteX3" fmla="*/ 64770 w 958746"/>
                      <a:gd name="connsiteY3" fmla="*/ 1613040 h 1684809"/>
                      <a:gd name="connsiteX4" fmla="*/ 0 w 958746"/>
                      <a:gd name="connsiteY4" fmla="*/ 138430 h 1684809"/>
                      <a:gd name="connsiteX0" fmla="*/ 0 w 935191"/>
                      <a:gd name="connsiteY0" fmla="*/ 138430 h 1684809"/>
                      <a:gd name="connsiteX1" fmla="*/ 599441 w 935191"/>
                      <a:gd name="connsiteY1" fmla="*/ 0 h 1684809"/>
                      <a:gd name="connsiteX2" fmla="*/ 783591 w 935191"/>
                      <a:gd name="connsiteY2" fmla="*/ 1554620 h 1684809"/>
                      <a:gd name="connsiteX3" fmla="*/ 64770 w 935191"/>
                      <a:gd name="connsiteY3" fmla="*/ 1613040 h 1684809"/>
                      <a:gd name="connsiteX4" fmla="*/ 0 w 935191"/>
                      <a:gd name="connsiteY4" fmla="*/ 138430 h 1684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35191" h="1684809">
                        <a:moveTo>
                          <a:pt x="0" y="138430"/>
                        </a:moveTo>
                        <a:lnTo>
                          <a:pt x="599441" y="0"/>
                        </a:lnTo>
                        <a:cubicBezTo>
                          <a:pt x="1234229" y="649017"/>
                          <a:pt x="771738" y="541748"/>
                          <a:pt x="783591" y="1554620"/>
                        </a:cubicBezTo>
                        <a:cubicBezTo>
                          <a:pt x="476886" y="1744485"/>
                          <a:pt x="264795" y="1692415"/>
                          <a:pt x="64770" y="1613040"/>
                        </a:cubicBezTo>
                        <a:cubicBezTo>
                          <a:pt x="50588" y="987730"/>
                          <a:pt x="581872" y="1121245"/>
                          <a:pt x="0" y="13843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4FA06F05-5F5E-4412-42AD-51543F98592A}"/>
                      </a:ext>
                    </a:extLst>
                  </p:cNvPr>
                  <p:cNvSpPr/>
                  <p:nvPr/>
                </p:nvSpPr>
                <p:spPr>
                  <a:xfrm>
                    <a:off x="6969623" y="6125377"/>
                    <a:ext cx="721899" cy="297717"/>
                  </a:xfrm>
                  <a:custGeom>
                    <a:avLst/>
                    <a:gdLst>
                      <a:gd name="connsiteX0" fmla="*/ 23588 w 721899"/>
                      <a:gd name="connsiteY0" fmla="*/ 0 h 297717"/>
                      <a:gd name="connsiteX1" fmla="*/ 721899 w 721899"/>
                      <a:gd name="connsiteY1" fmla="*/ 0 h 297717"/>
                      <a:gd name="connsiteX2" fmla="*/ 719102 w 721899"/>
                      <a:gd name="connsiteY2" fmla="*/ 167904 h 297717"/>
                      <a:gd name="connsiteX3" fmla="*/ 409621 w 721899"/>
                      <a:gd name="connsiteY3" fmla="*/ 290754 h 297717"/>
                      <a:gd name="connsiteX4" fmla="*/ 324137 w 721899"/>
                      <a:gd name="connsiteY4" fmla="*/ 297717 h 297717"/>
                      <a:gd name="connsiteX5" fmla="*/ 223854 w 721899"/>
                      <a:gd name="connsiteY5" fmla="*/ 290708 h 297717"/>
                      <a:gd name="connsiteX6" fmla="*/ 153852 w 721899"/>
                      <a:gd name="connsiteY6" fmla="*/ 277382 h 297717"/>
                      <a:gd name="connsiteX7" fmla="*/ 281 w 721899"/>
                      <a:gd name="connsiteY7" fmla="*/ 226324 h 297717"/>
                      <a:gd name="connsiteX8" fmla="*/ 17292 w 721899"/>
                      <a:gd name="connsiteY8" fmla="*/ 23740 h 297717"/>
                      <a:gd name="connsiteX9" fmla="*/ 23588 w 721899"/>
                      <a:gd name="connsiteY9" fmla="*/ 0 h 297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21899" h="297717">
                        <a:moveTo>
                          <a:pt x="23588" y="0"/>
                        </a:moveTo>
                        <a:lnTo>
                          <a:pt x="721899" y="0"/>
                        </a:lnTo>
                        <a:lnTo>
                          <a:pt x="719102" y="167904"/>
                        </a:lnTo>
                        <a:cubicBezTo>
                          <a:pt x="604088" y="239104"/>
                          <a:pt x="502378" y="276281"/>
                          <a:pt x="409621" y="290754"/>
                        </a:cubicBezTo>
                        <a:lnTo>
                          <a:pt x="324137" y="297717"/>
                        </a:lnTo>
                        <a:lnTo>
                          <a:pt x="223854" y="290708"/>
                        </a:lnTo>
                        <a:lnTo>
                          <a:pt x="153852" y="277382"/>
                        </a:lnTo>
                        <a:cubicBezTo>
                          <a:pt x="101048" y="264305"/>
                          <a:pt x="50287" y="246168"/>
                          <a:pt x="281" y="226324"/>
                        </a:cubicBezTo>
                        <a:cubicBezTo>
                          <a:pt x="-1492" y="148160"/>
                          <a:pt x="5258" y="81853"/>
                          <a:pt x="17292" y="23740"/>
                        </a:cubicBezTo>
                        <a:lnTo>
                          <a:pt x="23588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41DC8A0F-5D5A-9B57-3D93-D99B91334672}"/>
                    </a:ext>
                  </a:extLst>
                </p:cNvPr>
                <p:cNvGrpSpPr/>
                <p:nvPr/>
              </p:nvGrpSpPr>
              <p:grpSpPr>
                <a:xfrm>
                  <a:off x="6639444" y="5275294"/>
                  <a:ext cx="880812" cy="348219"/>
                  <a:chOff x="6639444" y="5275294"/>
                  <a:chExt cx="880812" cy="348219"/>
                </a:xfrm>
              </p:grpSpPr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9183E9AB-668C-0D5B-0CA4-8004F5CF063A}"/>
                      </a:ext>
                    </a:extLst>
                  </p:cNvPr>
                  <p:cNvSpPr/>
                  <p:nvPr/>
                </p:nvSpPr>
                <p:spPr>
                  <a:xfrm>
                    <a:off x="6639444" y="5491284"/>
                    <a:ext cx="788822" cy="132229"/>
                  </a:xfrm>
                  <a:custGeom>
                    <a:avLst/>
                    <a:gdLst>
                      <a:gd name="connsiteX0" fmla="*/ 56641 w 753157"/>
                      <a:gd name="connsiteY0" fmla="*/ 0 h 132229"/>
                      <a:gd name="connsiteX1" fmla="*/ 727724 w 753157"/>
                      <a:gd name="connsiteY1" fmla="*/ 0 h 132229"/>
                      <a:gd name="connsiteX2" fmla="*/ 734543 w 753157"/>
                      <a:gd name="connsiteY2" fmla="*/ 40581 h 132229"/>
                      <a:gd name="connsiteX3" fmla="*/ 746300 w 753157"/>
                      <a:gd name="connsiteY3" fmla="*/ 97051 h 132229"/>
                      <a:gd name="connsiteX4" fmla="*/ 753157 w 753157"/>
                      <a:gd name="connsiteY4" fmla="*/ 132229 h 132229"/>
                      <a:gd name="connsiteX5" fmla="*/ 0 w 753157"/>
                      <a:gd name="connsiteY5" fmla="*/ 132229 h 132229"/>
                      <a:gd name="connsiteX6" fmla="*/ 15633 w 753157"/>
                      <a:gd name="connsiteY6" fmla="*/ 96369 h 132229"/>
                      <a:gd name="connsiteX7" fmla="*/ 40636 w 753157"/>
                      <a:gd name="connsiteY7" fmla="*/ 41910 h 132229"/>
                      <a:gd name="connsiteX8" fmla="*/ 56641 w 753157"/>
                      <a:gd name="connsiteY8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157" h="132229">
                        <a:moveTo>
                          <a:pt x="56641" y="0"/>
                        </a:moveTo>
                        <a:lnTo>
                          <a:pt x="727724" y="0"/>
                        </a:lnTo>
                        <a:lnTo>
                          <a:pt x="734543" y="40581"/>
                        </a:lnTo>
                        <a:cubicBezTo>
                          <a:pt x="738312" y="59788"/>
                          <a:pt x="742331" y="78228"/>
                          <a:pt x="746300" y="97051"/>
                        </a:cubicBezTo>
                        <a:lnTo>
                          <a:pt x="753157" y="132229"/>
                        </a:lnTo>
                        <a:lnTo>
                          <a:pt x="0" y="132229"/>
                        </a:lnTo>
                        <a:lnTo>
                          <a:pt x="15633" y="96369"/>
                        </a:lnTo>
                        <a:cubicBezTo>
                          <a:pt x="24076" y="78217"/>
                          <a:pt x="32540" y="60499"/>
                          <a:pt x="40636" y="41910"/>
                        </a:cubicBezTo>
                        <a:lnTo>
                          <a:pt x="5664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" name="Freeform: Shape 224">
                    <a:extLst>
                      <a:ext uri="{FF2B5EF4-FFF2-40B4-BE49-F238E27FC236}">
                        <a16:creationId xmlns:a16="http://schemas.microsoft.com/office/drawing/2014/main" id="{1FC55AD4-F880-02B7-9EBD-11759BD201A8}"/>
                      </a:ext>
                    </a:extLst>
                  </p:cNvPr>
                  <p:cNvSpPr/>
                  <p:nvPr/>
                </p:nvSpPr>
                <p:spPr>
                  <a:xfrm>
                    <a:off x="6731434" y="5275294"/>
                    <a:ext cx="788822" cy="132229"/>
                  </a:xfrm>
                  <a:custGeom>
                    <a:avLst/>
                    <a:gdLst>
                      <a:gd name="connsiteX0" fmla="*/ 56641 w 753157"/>
                      <a:gd name="connsiteY0" fmla="*/ 0 h 132229"/>
                      <a:gd name="connsiteX1" fmla="*/ 727724 w 753157"/>
                      <a:gd name="connsiteY1" fmla="*/ 0 h 132229"/>
                      <a:gd name="connsiteX2" fmla="*/ 734543 w 753157"/>
                      <a:gd name="connsiteY2" fmla="*/ 40581 h 132229"/>
                      <a:gd name="connsiteX3" fmla="*/ 746300 w 753157"/>
                      <a:gd name="connsiteY3" fmla="*/ 97051 h 132229"/>
                      <a:gd name="connsiteX4" fmla="*/ 753157 w 753157"/>
                      <a:gd name="connsiteY4" fmla="*/ 132229 h 132229"/>
                      <a:gd name="connsiteX5" fmla="*/ 0 w 753157"/>
                      <a:gd name="connsiteY5" fmla="*/ 132229 h 132229"/>
                      <a:gd name="connsiteX6" fmla="*/ 15633 w 753157"/>
                      <a:gd name="connsiteY6" fmla="*/ 96369 h 132229"/>
                      <a:gd name="connsiteX7" fmla="*/ 40636 w 753157"/>
                      <a:gd name="connsiteY7" fmla="*/ 41910 h 132229"/>
                      <a:gd name="connsiteX8" fmla="*/ 56641 w 753157"/>
                      <a:gd name="connsiteY8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53157" h="132229">
                        <a:moveTo>
                          <a:pt x="56641" y="0"/>
                        </a:moveTo>
                        <a:lnTo>
                          <a:pt x="727724" y="0"/>
                        </a:lnTo>
                        <a:lnTo>
                          <a:pt x="734543" y="40581"/>
                        </a:lnTo>
                        <a:cubicBezTo>
                          <a:pt x="738312" y="59788"/>
                          <a:pt x="742331" y="78228"/>
                          <a:pt x="746300" y="97051"/>
                        </a:cubicBezTo>
                        <a:lnTo>
                          <a:pt x="753157" y="132229"/>
                        </a:lnTo>
                        <a:lnTo>
                          <a:pt x="0" y="132229"/>
                        </a:lnTo>
                        <a:lnTo>
                          <a:pt x="15633" y="96369"/>
                        </a:lnTo>
                        <a:cubicBezTo>
                          <a:pt x="24076" y="78217"/>
                          <a:pt x="32540" y="60499"/>
                          <a:pt x="40636" y="41910"/>
                        </a:cubicBezTo>
                        <a:lnTo>
                          <a:pt x="5664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A13BF58D-0566-8AA3-F6DC-2987973F692A}"/>
                  </a:ext>
                </a:extLst>
              </p:cNvPr>
              <p:cNvGrpSpPr/>
              <p:nvPr/>
            </p:nvGrpSpPr>
            <p:grpSpPr>
              <a:xfrm>
                <a:off x="4796574" y="3911951"/>
                <a:ext cx="1058230" cy="2525959"/>
                <a:chOff x="4796574" y="3911951"/>
                <a:chExt cx="1058230" cy="2525959"/>
              </a:xfrm>
            </p:grpSpPr>
            <p:grpSp>
              <p:nvGrpSpPr>
                <p:cNvPr id="199" name="Group 198">
                  <a:extLst>
                    <a:ext uri="{FF2B5EF4-FFF2-40B4-BE49-F238E27FC236}">
                      <a16:creationId xmlns:a16="http://schemas.microsoft.com/office/drawing/2014/main" id="{859B1279-9DAF-D170-1F76-EDBE200503AB}"/>
                    </a:ext>
                  </a:extLst>
                </p:cNvPr>
                <p:cNvGrpSpPr/>
                <p:nvPr/>
              </p:nvGrpSpPr>
              <p:grpSpPr>
                <a:xfrm>
                  <a:off x="4796574" y="3911951"/>
                  <a:ext cx="1058230" cy="2525959"/>
                  <a:chOff x="5395910" y="4023360"/>
                  <a:chExt cx="1058230" cy="2525959"/>
                </a:xfrm>
              </p:grpSpPr>
              <p:sp>
                <p:nvSpPr>
                  <p:cNvPr id="220" name="Rectangle 14">
                    <a:extLst>
                      <a:ext uri="{FF2B5EF4-FFF2-40B4-BE49-F238E27FC236}">
                        <a16:creationId xmlns:a16="http://schemas.microsoft.com/office/drawing/2014/main" id="{67E7BF2C-297A-5014-E2A7-474FBA8E1427}"/>
                      </a:ext>
                    </a:extLst>
                  </p:cNvPr>
                  <p:cNvSpPr/>
                  <p:nvPr/>
                </p:nvSpPr>
                <p:spPr>
                  <a:xfrm>
                    <a:off x="5396645" y="4023360"/>
                    <a:ext cx="1057495" cy="2525959"/>
                  </a:xfrm>
                  <a:custGeom>
                    <a:avLst/>
                    <a:gdLst>
                      <a:gd name="connsiteX0" fmla="*/ 0 w 914401"/>
                      <a:gd name="connsiteY0" fmla="*/ 0 h 889775"/>
                      <a:gd name="connsiteX1" fmla="*/ 914401 w 914401"/>
                      <a:gd name="connsiteY1" fmla="*/ 0 h 889775"/>
                      <a:gd name="connsiteX2" fmla="*/ 914401 w 914401"/>
                      <a:gd name="connsiteY2" fmla="*/ 889775 h 889775"/>
                      <a:gd name="connsiteX3" fmla="*/ 0 w 914401"/>
                      <a:gd name="connsiteY3" fmla="*/ 889775 h 889775"/>
                      <a:gd name="connsiteX4" fmla="*/ 0 w 914401"/>
                      <a:gd name="connsiteY4" fmla="*/ 0 h 8897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914401 w 914401"/>
                      <a:gd name="connsiteY2" fmla="*/ 889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51875"/>
                      <a:gd name="connsiteX1" fmla="*/ 914401 w 914401"/>
                      <a:gd name="connsiteY1" fmla="*/ 0 h 2451875"/>
                      <a:gd name="connsiteX2" fmla="*/ 850901 w 914401"/>
                      <a:gd name="connsiteY2" fmla="*/ 2413775 h 2451875"/>
                      <a:gd name="connsiteX3" fmla="*/ 88900 w 914401"/>
                      <a:gd name="connsiteY3" fmla="*/ 2451875 h 2451875"/>
                      <a:gd name="connsiteX4" fmla="*/ 0 w 914401"/>
                      <a:gd name="connsiteY4" fmla="*/ 0 h 2451875"/>
                      <a:gd name="connsiteX0" fmla="*/ 0 w 914401"/>
                      <a:gd name="connsiteY0" fmla="*/ 0 h 2462095"/>
                      <a:gd name="connsiteX1" fmla="*/ 914401 w 914401"/>
                      <a:gd name="connsiteY1" fmla="*/ 0 h 2462095"/>
                      <a:gd name="connsiteX2" fmla="*/ 850901 w 914401"/>
                      <a:gd name="connsiteY2" fmla="*/ 2413775 h 2462095"/>
                      <a:gd name="connsiteX3" fmla="*/ 88900 w 914401"/>
                      <a:gd name="connsiteY3" fmla="*/ 2451875 h 2462095"/>
                      <a:gd name="connsiteX4" fmla="*/ 0 w 914401"/>
                      <a:gd name="connsiteY4" fmla="*/ 0 h 2462095"/>
                      <a:gd name="connsiteX0" fmla="*/ 0 w 914401"/>
                      <a:gd name="connsiteY0" fmla="*/ 0 h 2486199"/>
                      <a:gd name="connsiteX1" fmla="*/ 914401 w 914401"/>
                      <a:gd name="connsiteY1" fmla="*/ 0 h 2486199"/>
                      <a:gd name="connsiteX2" fmla="*/ 850901 w 914401"/>
                      <a:gd name="connsiteY2" fmla="*/ 2413775 h 2486199"/>
                      <a:gd name="connsiteX3" fmla="*/ 88900 w 914401"/>
                      <a:gd name="connsiteY3" fmla="*/ 2451875 h 2486199"/>
                      <a:gd name="connsiteX4" fmla="*/ 0 w 914401"/>
                      <a:gd name="connsiteY4" fmla="*/ 0 h 2486199"/>
                      <a:gd name="connsiteX0" fmla="*/ 0 w 914401"/>
                      <a:gd name="connsiteY0" fmla="*/ 0 h 2458239"/>
                      <a:gd name="connsiteX1" fmla="*/ 914401 w 914401"/>
                      <a:gd name="connsiteY1" fmla="*/ 0 h 2458239"/>
                      <a:gd name="connsiteX2" fmla="*/ 850901 w 914401"/>
                      <a:gd name="connsiteY2" fmla="*/ 2413775 h 2458239"/>
                      <a:gd name="connsiteX3" fmla="*/ 25400 w 914401"/>
                      <a:gd name="connsiteY3" fmla="*/ 2388375 h 2458239"/>
                      <a:gd name="connsiteX4" fmla="*/ 0 w 914401"/>
                      <a:gd name="connsiteY4" fmla="*/ 0 h 2458239"/>
                      <a:gd name="connsiteX0" fmla="*/ 0 w 914401"/>
                      <a:gd name="connsiteY0" fmla="*/ 0 h 2472619"/>
                      <a:gd name="connsiteX1" fmla="*/ 914401 w 914401"/>
                      <a:gd name="connsiteY1" fmla="*/ 0 h 2472619"/>
                      <a:gd name="connsiteX2" fmla="*/ 850901 w 914401"/>
                      <a:gd name="connsiteY2" fmla="*/ 2413775 h 2472619"/>
                      <a:gd name="connsiteX3" fmla="*/ 25400 w 914401"/>
                      <a:gd name="connsiteY3" fmla="*/ 2426475 h 2472619"/>
                      <a:gd name="connsiteX4" fmla="*/ 0 w 914401"/>
                      <a:gd name="connsiteY4" fmla="*/ 0 h 2472619"/>
                      <a:gd name="connsiteX0" fmla="*/ 0 w 1112521"/>
                      <a:gd name="connsiteY0" fmla="*/ 7620 h 2472619"/>
                      <a:gd name="connsiteX1" fmla="*/ 1112521 w 1112521"/>
                      <a:gd name="connsiteY1" fmla="*/ 0 h 2472619"/>
                      <a:gd name="connsiteX2" fmla="*/ 1049021 w 1112521"/>
                      <a:gd name="connsiteY2" fmla="*/ 2413775 h 2472619"/>
                      <a:gd name="connsiteX3" fmla="*/ 223520 w 1112521"/>
                      <a:gd name="connsiteY3" fmla="*/ 2426475 h 2472619"/>
                      <a:gd name="connsiteX4" fmla="*/ 0 w 1112521"/>
                      <a:gd name="connsiteY4" fmla="*/ 7620 h 247261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960121"/>
                      <a:gd name="connsiteY0" fmla="*/ 0 h 2693599"/>
                      <a:gd name="connsiteX1" fmla="*/ 960121 w 960121"/>
                      <a:gd name="connsiteY1" fmla="*/ 220980 h 2693599"/>
                      <a:gd name="connsiteX2" fmla="*/ 896621 w 960121"/>
                      <a:gd name="connsiteY2" fmla="*/ 2634755 h 2693599"/>
                      <a:gd name="connsiteX3" fmla="*/ 71120 w 960121"/>
                      <a:gd name="connsiteY3" fmla="*/ 2647455 h 2693599"/>
                      <a:gd name="connsiteX4" fmla="*/ 0 w 96012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043941"/>
                      <a:gd name="connsiteY0" fmla="*/ 0 h 2693599"/>
                      <a:gd name="connsiteX1" fmla="*/ 1043941 w 1043941"/>
                      <a:gd name="connsiteY1" fmla="*/ 220980 h 2693599"/>
                      <a:gd name="connsiteX2" fmla="*/ 980441 w 1043941"/>
                      <a:gd name="connsiteY2" fmla="*/ 2634755 h 2693599"/>
                      <a:gd name="connsiteX3" fmla="*/ 154940 w 1043941"/>
                      <a:gd name="connsiteY3" fmla="*/ 2647455 h 2693599"/>
                      <a:gd name="connsiteX4" fmla="*/ 0 w 104394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173481"/>
                      <a:gd name="connsiteY0" fmla="*/ 0 h 2693599"/>
                      <a:gd name="connsiteX1" fmla="*/ 1173481 w 1173481"/>
                      <a:gd name="connsiteY1" fmla="*/ 167640 h 2693599"/>
                      <a:gd name="connsiteX2" fmla="*/ 980441 w 1173481"/>
                      <a:gd name="connsiteY2" fmla="*/ 2634755 h 2693599"/>
                      <a:gd name="connsiteX3" fmla="*/ 154940 w 1173481"/>
                      <a:gd name="connsiteY3" fmla="*/ 2647455 h 2693599"/>
                      <a:gd name="connsiteX4" fmla="*/ 0 w 11734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211581"/>
                      <a:gd name="connsiteY0" fmla="*/ 0 h 2693599"/>
                      <a:gd name="connsiteX1" fmla="*/ 1211581 w 1211581"/>
                      <a:gd name="connsiteY1" fmla="*/ 167640 h 2693599"/>
                      <a:gd name="connsiteX2" fmla="*/ 980441 w 1211581"/>
                      <a:gd name="connsiteY2" fmla="*/ 2634755 h 2693599"/>
                      <a:gd name="connsiteX3" fmla="*/ 154940 w 1211581"/>
                      <a:gd name="connsiteY3" fmla="*/ 2647455 h 2693599"/>
                      <a:gd name="connsiteX4" fmla="*/ 0 w 1211581"/>
                      <a:gd name="connsiteY4" fmla="*/ 0 h 2693599"/>
                      <a:gd name="connsiteX0" fmla="*/ 0 w 1068706"/>
                      <a:gd name="connsiteY0" fmla="*/ 0 h 2655499"/>
                      <a:gd name="connsiteX1" fmla="*/ 1068706 w 1068706"/>
                      <a:gd name="connsiteY1" fmla="*/ 129540 h 2655499"/>
                      <a:gd name="connsiteX2" fmla="*/ 837566 w 1068706"/>
                      <a:gd name="connsiteY2" fmla="*/ 2596655 h 2655499"/>
                      <a:gd name="connsiteX3" fmla="*/ 12065 w 1068706"/>
                      <a:gd name="connsiteY3" fmla="*/ 2609355 h 2655499"/>
                      <a:gd name="connsiteX4" fmla="*/ 0 w 1068706"/>
                      <a:gd name="connsiteY4" fmla="*/ 0 h 2655499"/>
                      <a:gd name="connsiteX0" fmla="*/ 36179 w 1057260"/>
                      <a:gd name="connsiteY0" fmla="*/ 127635 h 2525959"/>
                      <a:gd name="connsiteX1" fmla="*/ 1057260 w 1057260"/>
                      <a:gd name="connsiteY1" fmla="*/ 0 h 2525959"/>
                      <a:gd name="connsiteX2" fmla="*/ 826120 w 1057260"/>
                      <a:gd name="connsiteY2" fmla="*/ 2467115 h 2525959"/>
                      <a:gd name="connsiteX3" fmla="*/ 619 w 1057260"/>
                      <a:gd name="connsiteY3" fmla="*/ 2479815 h 2525959"/>
                      <a:gd name="connsiteX4" fmla="*/ 36179 w 1057260"/>
                      <a:gd name="connsiteY4" fmla="*/ 127635 h 2525959"/>
                      <a:gd name="connsiteX0" fmla="*/ 36266 w 1057347"/>
                      <a:gd name="connsiteY0" fmla="*/ 127635 h 2525959"/>
                      <a:gd name="connsiteX1" fmla="*/ 1057347 w 1057347"/>
                      <a:gd name="connsiteY1" fmla="*/ 0 h 2525959"/>
                      <a:gd name="connsiteX2" fmla="*/ 826207 w 1057347"/>
                      <a:gd name="connsiteY2" fmla="*/ 2467115 h 2525959"/>
                      <a:gd name="connsiteX3" fmla="*/ 706 w 1057347"/>
                      <a:gd name="connsiteY3" fmla="*/ 2479815 h 2525959"/>
                      <a:gd name="connsiteX4" fmla="*/ 36266 w 1057347"/>
                      <a:gd name="connsiteY4" fmla="*/ 127635 h 2525959"/>
                      <a:gd name="connsiteX0" fmla="*/ 226596 w 1057177"/>
                      <a:gd name="connsiteY0" fmla="*/ 184785 h 2525959"/>
                      <a:gd name="connsiteX1" fmla="*/ 1057177 w 1057177"/>
                      <a:gd name="connsiteY1" fmla="*/ 0 h 2525959"/>
                      <a:gd name="connsiteX2" fmla="*/ 826037 w 1057177"/>
                      <a:gd name="connsiteY2" fmla="*/ 2467115 h 2525959"/>
                      <a:gd name="connsiteX3" fmla="*/ 536 w 1057177"/>
                      <a:gd name="connsiteY3" fmla="*/ 2479815 h 2525959"/>
                      <a:gd name="connsiteX4" fmla="*/ 226596 w 1057177"/>
                      <a:gd name="connsiteY4" fmla="*/ 184785 h 2525959"/>
                      <a:gd name="connsiteX0" fmla="*/ 226914 w 1057495"/>
                      <a:gd name="connsiteY0" fmla="*/ 184785 h 2525959"/>
                      <a:gd name="connsiteX1" fmla="*/ 1057495 w 1057495"/>
                      <a:gd name="connsiteY1" fmla="*/ 0 h 2525959"/>
                      <a:gd name="connsiteX2" fmla="*/ 826355 w 1057495"/>
                      <a:gd name="connsiteY2" fmla="*/ 2467115 h 2525959"/>
                      <a:gd name="connsiteX3" fmla="*/ 854 w 1057495"/>
                      <a:gd name="connsiteY3" fmla="*/ 2479815 h 2525959"/>
                      <a:gd name="connsiteX4" fmla="*/ 226914 w 1057495"/>
                      <a:gd name="connsiteY4" fmla="*/ 184785 h 2525959"/>
                      <a:gd name="connsiteX0" fmla="*/ 226914 w 1057495"/>
                      <a:gd name="connsiteY0" fmla="*/ 184785 h 2525959"/>
                      <a:gd name="connsiteX1" fmla="*/ 1057495 w 1057495"/>
                      <a:gd name="connsiteY1" fmla="*/ 0 h 2525959"/>
                      <a:gd name="connsiteX2" fmla="*/ 826355 w 1057495"/>
                      <a:gd name="connsiteY2" fmla="*/ 2467115 h 2525959"/>
                      <a:gd name="connsiteX3" fmla="*/ 854 w 1057495"/>
                      <a:gd name="connsiteY3" fmla="*/ 2479815 h 2525959"/>
                      <a:gd name="connsiteX4" fmla="*/ 226914 w 1057495"/>
                      <a:gd name="connsiteY4" fmla="*/ 184785 h 2525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7495" h="2525959">
                        <a:moveTo>
                          <a:pt x="226914" y="184785"/>
                        </a:moveTo>
                        <a:lnTo>
                          <a:pt x="1057495" y="0"/>
                        </a:lnTo>
                        <a:cubicBezTo>
                          <a:pt x="558808" y="2392092"/>
                          <a:pt x="890702" y="1644743"/>
                          <a:pt x="826355" y="2467115"/>
                        </a:cubicBezTo>
                        <a:cubicBezTo>
                          <a:pt x="521555" y="2556015"/>
                          <a:pt x="229454" y="2530615"/>
                          <a:pt x="854" y="2479815"/>
                        </a:cubicBezTo>
                        <a:cubicBezTo>
                          <a:pt x="-22853" y="1597330"/>
                          <a:pt x="456361" y="2135975"/>
                          <a:pt x="226914" y="184785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AFB2BF6A-0747-7F09-873E-13C488C48F60}"/>
                      </a:ext>
                    </a:extLst>
                  </p:cNvPr>
                  <p:cNvSpPr/>
                  <p:nvPr/>
                </p:nvSpPr>
                <p:spPr>
                  <a:xfrm>
                    <a:off x="5395910" y="6247891"/>
                    <a:ext cx="834304" cy="298093"/>
                  </a:xfrm>
                  <a:custGeom>
                    <a:avLst/>
                    <a:gdLst>
                      <a:gd name="connsiteX0" fmla="*/ 11730 w 834304"/>
                      <a:gd name="connsiteY0" fmla="*/ 0 h 298093"/>
                      <a:gd name="connsiteX1" fmla="*/ 834304 w 834304"/>
                      <a:gd name="connsiteY1" fmla="*/ 0 h 298093"/>
                      <a:gd name="connsiteX2" fmla="*/ 834083 w 834304"/>
                      <a:gd name="connsiteY2" fmla="*/ 102300 h 298093"/>
                      <a:gd name="connsiteX3" fmla="*/ 826362 w 834304"/>
                      <a:gd name="connsiteY3" fmla="*/ 239249 h 298093"/>
                      <a:gd name="connsiteX4" fmla="*/ 861 w 834304"/>
                      <a:gd name="connsiteY4" fmla="*/ 251949 h 298093"/>
                      <a:gd name="connsiteX5" fmla="*/ 6142 w 834304"/>
                      <a:gd name="connsiteY5" fmla="*/ 46357 h 298093"/>
                      <a:gd name="connsiteX6" fmla="*/ 11730 w 834304"/>
                      <a:gd name="connsiteY6" fmla="*/ 0 h 298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4304" h="298093">
                        <a:moveTo>
                          <a:pt x="11730" y="0"/>
                        </a:moveTo>
                        <a:lnTo>
                          <a:pt x="834304" y="0"/>
                        </a:lnTo>
                        <a:lnTo>
                          <a:pt x="834083" y="102300"/>
                        </a:lnTo>
                        <a:cubicBezTo>
                          <a:pt x="832858" y="142584"/>
                          <a:pt x="830384" y="187851"/>
                          <a:pt x="826362" y="239249"/>
                        </a:cubicBezTo>
                        <a:cubicBezTo>
                          <a:pt x="521562" y="328149"/>
                          <a:pt x="229461" y="302749"/>
                          <a:pt x="861" y="251949"/>
                        </a:cubicBezTo>
                        <a:cubicBezTo>
                          <a:pt x="-1361" y="169216"/>
                          <a:pt x="836" y="102155"/>
                          <a:pt x="6142" y="46357"/>
                        </a:cubicBezTo>
                        <a:lnTo>
                          <a:pt x="1173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4C0E2788-3578-3E13-122F-69262CCFC961}"/>
                    </a:ext>
                  </a:extLst>
                </p:cNvPr>
                <p:cNvGrpSpPr/>
                <p:nvPr/>
              </p:nvGrpSpPr>
              <p:grpSpPr>
                <a:xfrm>
                  <a:off x="4898987" y="5216929"/>
                  <a:ext cx="812527" cy="709859"/>
                  <a:chOff x="4898987" y="5216929"/>
                  <a:chExt cx="812527" cy="709859"/>
                </a:xfrm>
              </p:grpSpPr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DF5612A9-C895-BA59-F627-39FB95AA997C}"/>
                      </a:ext>
                    </a:extLst>
                  </p:cNvPr>
                  <p:cNvSpPr/>
                  <p:nvPr/>
                </p:nvSpPr>
                <p:spPr>
                  <a:xfrm rot="1015439">
                    <a:off x="5024366" y="5515969"/>
                    <a:ext cx="643637" cy="160428"/>
                  </a:xfrm>
                  <a:custGeom>
                    <a:avLst/>
                    <a:gdLst>
                      <a:gd name="connsiteX0" fmla="*/ 0 w 667444"/>
                      <a:gd name="connsiteY0" fmla="*/ 0 h 132229"/>
                      <a:gd name="connsiteX1" fmla="*/ 667444 w 667444"/>
                      <a:gd name="connsiteY1" fmla="*/ 0 h 132229"/>
                      <a:gd name="connsiteX2" fmla="*/ 666772 w 667444"/>
                      <a:gd name="connsiteY2" fmla="*/ 4928 h 132229"/>
                      <a:gd name="connsiteX3" fmla="*/ 656108 w 667444"/>
                      <a:gd name="connsiteY3" fmla="*/ 93378 h 132229"/>
                      <a:gd name="connsiteX4" fmla="*/ 652135 w 667444"/>
                      <a:gd name="connsiteY4" fmla="*/ 132229 h 132229"/>
                      <a:gd name="connsiteX5" fmla="*/ 11938 w 667444"/>
                      <a:gd name="connsiteY5" fmla="*/ 132229 h 132229"/>
                      <a:gd name="connsiteX6" fmla="*/ 7810 w 667444"/>
                      <a:gd name="connsiteY6" fmla="*/ 76638 h 132229"/>
                      <a:gd name="connsiteX7" fmla="*/ 0 w 667444"/>
                      <a:gd name="connsiteY7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444" h="132229">
                        <a:moveTo>
                          <a:pt x="0" y="0"/>
                        </a:moveTo>
                        <a:lnTo>
                          <a:pt x="667444" y="0"/>
                        </a:lnTo>
                        <a:lnTo>
                          <a:pt x="666772" y="4928"/>
                        </a:lnTo>
                        <a:cubicBezTo>
                          <a:pt x="662756" y="36136"/>
                          <a:pt x="659213" y="65571"/>
                          <a:pt x="656108" y="93378"/>
                        </a:cubicBezTo>
                        <a:lnTo>
                          <a:pt x="652135" y="132229"/>
                        </a:lnTo>
                        <a:lnTo>
                          <a:pt x="11938" y="132229"/>
                        </a:lnTo>
                        <a:lnTo>
                          <a:pt x="7810" y="76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3057BB80-AB6F-465B-138E-C86C4F998389}"/>
                      </a:ext>
                    </a:extLst>
                  </p:cNvPr>
                  <p:cNvSpPr/>
                  <p:nvPr/>
                </p:nvSpPr>
                <p:spPr>
                  <a:xfrm rot="648313">
                    <a:off x="5067877" y="5216929"/>
                    <a:ext cx="643637" cy="160428"/>
                  </a:xfrm>
                  <a:custGeom>
                    <a:avLst/>
                    <a:gdLst>
                      <a:gd name="connsiteX0" fmla="*/ 0 w 667444"/>
                      <a:gd name="connsiteY0" fmla="*/ 0 h 132229"/>
                      <a:gd name="connsiteX1" fmla="*/ 667444 w 667444"/>
                      <a:gd name="connsiteY1" fmla="*/ 0 h 132229"/>
                      <a:gd name="connsiteX2" fmla="*/ 666772 w 667444"/>
                      <a:gd name="connsiteY2" fmla="*/ 4928 h 132229"/>
                      <a:gd name="connsiteX3" fmla="*/ 656108 w 667444"/>
                      <a:gd name="connsiteY3" fmla="*/ 93378 h 132229"/>
                      <a:gd name="connsiteX4" fmla="*/ 652135 w 667444"/>
                      <a:gd name="connsiteY4" fmla="*/ 132229 h 132229"/>
                      <a:gd name="connsiteX5" fmla="*/ 11938 w 667444"/>
                      <a:gd name="connsiteY5" fmla="*/ 132229 h 132229"/>
                      <a:gd name="connsiteX6" fmla="*/ 7810 w 667444"/>
                      <a:gd name="connsiteY6" fmla="*/ 76638 h 132229"/>
                      <a:gd name="connsiteX7" fmla="*/ 0 w 667444"/>
                      <a:gd name="connsiteY7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7444" h="132229">
                        <a:moveTo>
                          <a:pt x="0" y="0"/>
                        </a:moveTo>
                        <a:lnTo>
                          <a:pt x="667444" y="0"/>
                        </a:lnTo>
                        <a:lnTo>
                          <a:pt x="666772" y="4928"/>
                        </a:lnTo>
                        <a:cubicBezTo>
                          <a:pt x="662756" y="36136"/>
                          <a:pt x="659213" y="65571"/>
                          <a:pt x="656108" y="93378"/>
                        </a:cubicBezTo>
                        <a:lnTo>
                          <a:pt x="652135" y="132229"/>
                        </a:lnTo>
                        <a:lnTo>
                          <a:pt x="11938" y="132229"/>
                        </a:lnTo>
                        <a:lnTo>
                          <a:pt x="7810" y="7663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52CB5F43-0FC0-3E37-515E-3903614C0504}"/>
                      </a:ext>
                    </a:extLst>
                  </p:cNvPr>
                  <p:cNvSpPr/>
                  <p:nvPr/>
                </p:nvSpPr>
                <p:spPr>
                  <a:xfrm rot="736682">
                    <a:off x="4898987" y="5794559"/>
                    <a:ext cx="643637" cy="132229"/>
                  </a:xfrm>
                  <a:custGeom>
                    <a:avLst/>
                    <a:gdLst>
                      <a:gd name="connsiteX0" fmla="*/ 21921 w 651591"/>
                      <a:gd name="connsiteY0" fmla="*/ 0 h 132229"/>
                      <a:gd name="connsiteX1" fmla="*/ 645255 w 651591"/>
                      <a:gd name="connsiteY1" fmla="*/ 0 h 132229"/>
                      <a:gd name="connsiteX2" fmla="*/ 646998 w 651591"/>
                      <a:gd name="connsiteY2" fmla="*/ 84400 h 132229"/>
                      <a:gd name="connsiteX3" fmla="*/ 651591 w 651591"/>
                      <a:gd name="connsiteY3" fmla="*/ 132229 h 132229"/>
                      <a:gd name="connsiteX4" fmla="*/ 0 w 651591"/>
                      <a:gd name="connsiteY4" fmla="*/ 132229 h 132229"/>
                      <a:gd name="connsiteX5" fmla="*/ 11362 w 651591"/>
                      <a:gd name="connsiteY5" fmla="*/ 86940 h 132229"/>
                      <a:gd name="connsiteX6" fmla="*/ 21921 w 651591"/>
                      <a:gd name="connsiteY6" fmla="*/ 0 h 132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1591" h="132229">
                        <a:moveTo>
                          <a:pt x="21921" y="0"/>
                        </a:moveTo>
                        <a:lnTo>
                          <a:pt x="645255" y="0"/>
                        </a:lnTo>
                        <a:lnTo>
                          <a:pt x="646998" y="84400"/>
                        </a:lnTo>
                        <a:lnTo>
                          <a:pt x="651591" y="132229"/>
                        </a:lnTo>
                        <a:lnTo>
                          <a:pt x="0" y="132229"/>
                        </a:lnTo>
                        <a:lnTo>
                          <a:pt x="11362" y="86940"/>
                        </a:lnTo>
                        <a:lnTo>
                          <a:pt x="21921" y="0"/>
                        </a:ln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90" name="Rectangle 10">
                <a:extLst>
                  <a:ext uri="{FF2B5EF4-FFF2-40B4-BE49-F238E27FC236}">
                    <a16:creationId xmlns:a16="http://schemas.microsoft.com/office/drawing/2014/main" id="{A61C0933-FF60-0453-D7F1-A9F909649544}"/>
                  </a:ext>
                </a:extLst>
              </p:cNvPr>
              <p:cNvSpPr/>
              <p:nvPr/>
            </p:nvSpPr>
            <p:spPr>
              <a:xfrm rot="750245">
                <a:off x="4662202" y="-88307"/>
                <a:ext cx="1327705" cy="1882602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705" h="1882602">
                    <a:moveTo>
                      <a:pt x="462742" y="0"/>
                    </a:moveTo>
                    <a:cubicBezTo>
                      <a:pt x="1734797" y="123458"/>
                      <a:pt x="1324468" y="1457285"/>
                      <a:pt x="976134" y="1882602"/>
                    </a:cubicBezTo>
                    <a:lnTo>
                      <a:pt x="395109" y="1882602"/>
                    </a:lnTo>
                    <a:cubicBezTo>
                      <a:pt x="-122245" y="1668405"/>
                      <a:pt x="-163555" y="478085"/>
                      <a:pt x="462742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30">
                <a:extLst>
                  <a:ext uri="{FF2B5EF4-FFF2-40B4-BE49-F238E27FC236}">
                    <a16:creationId xmlns:a16="http://schemas.microsoft.com/office/drawing/2014/main" id="{3C4D32BA-F142-EED5-9B7F-87240248C375}"/>
                  </a:ext>
                </a:extLst>
              </p:cNvPr>
              <p:cNvSpPr/>
              <p:nvPr/>
            </p:nvSpPr>
            <p:spPr>
              <a:xfrm rot="10080337">
                <a:off x="6554678" y="1682658"/>
                <a:ext cx="695051" cy="76196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  <a:gd name="connsiteX0" fmla="*/ 329923 w 1216194"/>
                  <a:gd name="connsiteY0" fmla="*/ 0 h 603303"/>
                  <a:gd name="connsiteX1" fmla="*/ 1216194 w 1216194"/>
                  <a:gd name="connsiteY1" fmla="*/ 112797 h 603303"/>
                  <a:gd name="connsiteX2" fmla="*/ 1153724 w 1216194"/>
                  <a:gd name="connsiteY2" fmla="*/ 603303 h 603303"/>
                  <a:gd name="connsiteX3" fmla="*/ 0 w 1216194"/>
                  <a:gd name="connsiteY3" fmla="*/ 473446 h 603303"/>
                  <a:gd name="connsiteX4" fmla="*/ 329923 w 1216194"/>
                  <a:gd name="connsiteY4" fmla="*/ 0 h 603303"/>
                  <a:gd name="connsiteX0" fmla="*/ 195040 w 1081311"/>
                  <a:gd name="connsiteY0" fmla="*/ 0 h 603303"/>
                  <a:gd name="connsiteX1" fmla="*/ 1081311 w 1081311"/>
                  <a:gd name="connsiteY1" fmla="*/ 112797 h 603303"/>
                  <a:gd name="connsiteX2" fmla="*/ 1018841 w 1081311"/>
                  <a:gd name="connsiteY2" fmla="*/ 603303 h 603303"/>
                  <a:gd name="connsiteX3" fmla="*/ 0 w 1081311"/>
                  <a:gd name="connsiteY3" fmla="*/ 570940 h 603303"/>
                  <a:gd name="connsiteX4" fmla="*/ 195040 w 1081311"/>
                  <a:gd name="connsiteY4" fmla="*/ 0 h 603303"/>
                  <a:gd name="connsiteX0" fmla="*/ 147463 w 1033734"/>
                  <a:gd name="connsiteY0" fmla="*/ 0 h 603303"/>
                  <a:gd name="connsiteX1" fmla="*/ 1033734 w 1033734"/>
                  <a:gd name="connsiteY1" fmla="*/ 112797 h 603303"/>
                  <a:gd name="connsiteX2" fmla="*/ 971264 w 1033734"/>
                  <a:gd name="connsiteY2" fmla="*/ 603303 h 603303"/>
                  <a:gd name="connsiteX3" fmla="*/ -1 w 1033734"/>
                  <a:gd name="connsiteY3" fmla="*/ 596882 h 603303"/>
                  <a:gd name="connsiteX4" fmla="*/ 147463 w 1033734"/>
                  <a:gd name="connsiteY4" fmla="*/ 0 h 60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734" h="603303">
                    <a:moveTo>
                      <a:pt x="147463" y="0"/>
                    </a:moveTo>
                    <a:lnTo>
                      <a:pt x="1033734" y="112797"/>
                    </a:lnTo>
                    <a:lnTo>
                      <a:pt x="971264" y="603303"/>
                    </a:lnTo>
                    <a:lnTo>
                      <a:pt x="-1" y="596882"/>
                    </a:lnTo>
                    <a:lnTo>
                      <a:pt x="14746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30">
                <a:extLst>
                  <a:ext uri="{FF2B5EF4-FFF2-40B4-BE49-F238E27FC236}">
                    <a16:creationId xmlns:a16="http://schemas.microsoft.com/office/drawing/2014/main" id="{B545E869-9225-0207-1580-4290A6E96B3A}"/>
                  </a:ext>
                </a:extLst>
              </p:cNvPr>
              <p:cNvSpPr/>
              <p:nvPr/>
            </p:nvSpPr>
            <p:spPr>
              <a:xfrm rot="10800000">
                <a:off x="6541460" y="2405620"/>
                <a:ext cx="515891" cy="44261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  <a:gd name="connsiteX0" fmla="*/ 329923 w 1216194"/>
                  <a:gd name="connsiteY0" fmla="*/ 0 h 603303"/>
                  <a:gd name="connsiteX1" fmla="*/ 1216194 w 1216194"/>
                  <a:gd name="connsiteY1" fmla="*/ 112797 h 603303"/>
                  <a:gd name="connsiteX2" fmla="*/ 1153724 w 1216194"/>
                  <a:gd name="connsiteY2" fmla="*/ 603303 h 603303"/>
                  <a:gd name="connsiteX3" fmla="*/ 0 w 1216194"/>
                  <a:gd name="connsiteY3" fmla="*/ 473446 h 603303"/>
                  <a:gd name="connsiteX4" fmla="*/ 329923 w 1216194"/>
                  <a:gd name="connsiteY4" fmla="*/ 0 h 603303"/>
                  <a:gd name="connsiteX0" fmla="*/ 195040 w 1081311"/>
                  <a:gd name="connsiteY0" fmla="*/ 0 h 603303"/>
                  <a:gd name="connsiteX1" fmla="*/ 1081311 w 1081311"/>
                  <a:gd name="connsiteY1" fmla="*/ 112797 h 603303"/>
                  <a:gd name="connsiteX2" fmla="*/ 1018841 w 1081311"/>
                  <a:gd name="connsiteY2" fmla="*/ 603303 h 603303"/>
                  <a:gd name="connsiteX3" fmla="*/ 0 w 1081311"/>
                  <a:gd name="connsiteY3" fmla="*/ 570940 h 603303"/>
                  <a:gd name="connsiteX4" fmla="*/ 195040 w 1081311"/>
                  <a:gd name="connsiteY4" fmla="*/ 0 h 603303"/>
                  <a:gd name="connsiteX0" fmla="*/ 147463 w 1033734"/>
                  <a:gd name="connsiteY0" fmla="*/ 0 h 603303"/>
                  <a:gd name="connsiteX1" fmla="*/ 1033734 w 1033734"/>
                  <a:gd name="connsiteY1" fmla="*/ 112797 h 603303"/>
                  <a:gd name="connsiteX2" fmla="*/ 971264 w 1033734"/>
                  <a:gd name="connsiteY2" fmla="*/ 603303 h 603303"/>
                  <a:gd name="connsiteX3" fmla="*/ -1 w 1033734"/>
                  <a:gd name="connsiteY3" fmla="*/ 596882 h 603303"/>
                  <a:gd name="connsiteX4" fmla="*/ 147463 w 1033734"/>
                  <a:gd name="connsiteY4" fmla="*/ 0 h 603303"/>
                  <a:gd name="connsiteX0" fmla="*/ 147463 w 1033734"/>
                  <a:gd name="connsiteY0" fmla="*/ 0 h 596883"/>
                  <a:gd name="connsiteX1" fmla="*/ 1033734 w 1033734"/>
                  <a:gd name="connsiteY1" fmla="*/ 112797 h 596883"/>
                  <a:gd name="connsiteX2" fmla="*/ 986533 w 1033734"/>
                  <a:gd name="connsiteY2" fmla="*/ 546820 h 596883"/>
                  <a:gd name="connsiteX3" fmla="*/ -1 w 1033734"/>
                  <a:gd name="connsiteY3" fmla="*/ 596882 h 596883"/>
                  <a:gd name="connsiteX4" fmla="*/ 147463 w 1033734"/>
                  <a:gd name="connsiteY4" fmla="*/ 0 h 596883"/>
                  <a:gd name="connsiteX0" fmla="*/ 147463 w 1033734"/>
                  <a:gd name="connsiteY0" fmla="*/ 0 h 546820"/>
                  <a:gd name="connsiteX1" fmla="*/ 1033734 w 1033734"/>
                  <a:gd name="connsiteY1" fmla="*/ 112797 h 546820"/>
                  <a:gd name="connsiteX2" fmla="*/ 986533 w 1033734"/>
                  <a:gd name="connsiteY2" fmla="*/ 546820 h 546820"/>
                  <a:gd name="connsiteX3" fmla="*/ 0 w 1033734"/>
                  <a:gd name="connsiteY3" fmla="*/ 314464 h 546820"/>
                  <a:gd name="connsiteX4" fmla="*/ 147463 w 1033734"/>
                  <a:gd name="connsiteY4" fmla="*/ 0 h 54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734" h="546820">
                    <a:moveTo>
                      <a:pt x="147463" y="0"/>
                    </a:moveTo>
                    <a:lnTo>
                      <a:pt x="1033734" y="112797"/>
                    </a:lnTo>
                    <a:lnTo>
                      <a:pt x="986533" y="546820"/>
                    </a:lnTo>
                    <a:lnTo>
                      <a:pt x="0" y="314464"/>
                    </a:lnTo>
                    <a:lnTo>
                      <a:pt x="14746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30">
                <a:extLst>
                  <a:ext uri="{FF2B5EF4-FFF2-40B4-BE49-F238E27FC236}">
                    <a16:creationId xmlns:a16="http://schemas.microsoft.com/office/drawing/2014/main" id="{8EB90C04-BEDB-09E2-050E-6120DB4AD406}"/>
                  </a:ext>
                </a:extLst>
              </p:cNvPr>
              <p:cNvSpPr/>
              <p:nvPr/>
            </p:nvSpPr>
            <p:spPr>
              <a:xfrm rot="11662175">
                <a:off x="6484999" y="2785072"/>
                <a:ext cx="378045" cy="462226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  <a:gd name="connsiteX0" fmla="*/ 329923 w 1216194"/>
                  <a:gd name="connsiteY0" fmla="*/ 0 h 603303"/>
                  <a:gd name="connsiteX1" fmla="*/ 1216194 w 1216194"/>
                  <a:gd name="connsiteY1" fmla="*/ 112797 h 603303"/>
                  <a:gd name="connsiteX2" fmla="*/ 1153724 w 1216194"/>
                  <a:gd name="connsiteY2" fmla="*/ 603303 h 603303"/>
                  <a:gd name="connsiteX3" fmla="*/ 0 w 1216194"/>
                  <a:gd name="connsiteY3" fmla="*/ 473446 h 603303"/>
                  <a:gd name="connsiteX4" fmla="*/ 329923 w 1216194"/>
                  <a:gd name="connsiteY4" fmla="*/ 0 h 603303"/>
                  <a:gd name="connsiteX0" fmla="*/ 195040 w 1081311"/>
                  <a:gd name="connsiteY0" fmla="*/ 0 h 603303"/>
                  <a:gd name="connsiteX1" fmla="*/ 1081311 w 1081311"/>
                  <a:gd name="connsiteY1" fmla="*/ 112797 h 603303"/>
                  <a:gd name="connsiteX2" fmla="*/ 1018841 w 1081311"/>
                  <a:gd name="connsiteY2" fmla="*/ 603303 h 603303"/>
                  <a:gd name="connsiteX3" fmla="*/ 0 w 1081311"/>
                  <a:gd name="connsiteY3" fmla="*/ 570940 h 603303"/>
                  <a:gd name="connsiteX4" fmla="*/ 195040 w 1081311"/>
                  <a:gd name="connsiteY4" fmla="*/ 0 h 603303"/>
                  <a:gd name="connsiteX0" fmla="*/ 147463 w 1033734"/>
                  <a:gd name="connsiteY0" fmla="*/ 0 h 603303"/>
                  <a:gd name="connsiteX1" fmla="*/ 1033734 w 1033734"/>
                  <a:gd name="connsiteY1" fmla="*/ 112797 h 603303"/>
                  <a:gd name="connsiteX2" fmla="*/ 971264 w 1033734"/>
                  <a:gd name="connsiteY2" fmla="*/ 603303 h 603303"/>
                  <a:gd name="connsiteX3" fmla="*/ -1 w 1033734"/>
                  <a:gd name="connsiteY3" fmla="*/ 596882 h 603303"/>
                  <a:gd name="connsiteX4" fmla="*/ 147463 w 1033734"/>
                  <a:gd name="connsiteY4" fmla="*/ 0 h 603303"/>
                  <a:gd name="connsiteX0" fmla="*/ 147463 w 1033734"/>
                  <a:gd name="connsiteY0" fmla="*/ 0 h 596883"/>
                  <a:gd name="connsiteX1" fmla="*/ 1033734 w 1033734"/>
                  <a:gd name="connsiteY1" fmla="*/ 112797 h 596883"/>
                  <a:gd name="connsiteX2" fmla="*/ 986533 w 1033734"/>
                  <a:gd name="connsiteY2" fmla="*/ 546820 h 596883"/>
                  <a:gd name="connsiteX3" fmla="*/ -1 w 1033734"/>
                  <a:gd name="connsiteY3" fmla="*/ 596882 h 596883"/>
                  <a:gd name="connsiteX4" fmla="*/ 147463 w 1033734"/>
                  <a:gd name="connsiteY4" fmla="*/ 0 h 596883"/>
                  <a:gd name="connsiteX0" fmla="*/ 147463 w 1033734"/>
                  <a:gd name="connsiteY0" fmla="*/ 0 h 546820"/>
                  <a:gd name="connsiteX1" fmla="*/ 1033734 w 1033734"/>
                  <a:gd name="connsiteY1" fmla="*/ 112797 h 546820"/>
                  <a:gd name="connsiteX2" fmla="*/ 986533 w 1033734"/>
                  <a:gd name="connsiteY2" fmla="*/ 546820 h 546820"/>
                  <a:gd name="connsiteX3" fmla="*/ 0 w 1033734"/>
                  <a:gd name="connsiteY3" fmla="*/ 314464 h 546820"/>
                  <a:gd name="connsiteX4" fmla="*/ 147463 w 1033734"/>
                  <a:gd name="connsiteY4" fmla="*/ 0 h 546820"/>
                  <a:gd name="connsiteX0" fmla="*/ 315030 w 1033734"/>
                  <a:gd name="connsiteY0" fmla="*/ 0 h 488590"/>
                  <a:gd name="connsiteX1" fmla="*/ 1033734 w 1033734"/>
                  <a:gd name="connsiteY1" fmla="*/ 54567 h 488590"/>
                  <a:gd name="connsiteX2" fmla="*/ 986533 w 1033734"/>
                  <a:gd name="connsiteY2" fmla="*/ 488590 h 488590"/>
                  <a:gd name="connsiteX3" fmla="*/ 0 w 1033734"/>
                  <a:gd name="connsiteY3" fmla="*/ 256234 h 488590"/>
                  <a:gd name="connsiteX4" fmla="*/ 315030 w 1033734"/>
                  <a:gd name="connsiteY4" fmla="*/ 0 h 488590"/>
                  <a:gd name="connsiteX0" fmla="*/ 314530 w 1033234"/>
                  <a:gd name="connsiteY0" fmla="*/ 0 h 488590"/>
                  <a:gd name="connsiteX1" fmla="*/ 1033234 w 1033234"/>
                  <a:gd name="connsiteY1" fmla="*/ 54567 h 488590"/>
                  <a:gd name="connsiteX2" fmla="*/ 986033 w 1033234"/>
                  <a:gd name="connsiteY2" fmla="*/ 488590 h 488590"/>
                  <a:gd name="connsiteX3" fmla="*/ -1 w 1033234"/>
                  <a:gd name="connsiteY3" fmla="*/ 289445 h 488590"/>
                  <a:gd name="connsiteX4" fmla="*/ 314530 w 1033234"/>
                  <a:gd name="connsiteY4" fmla="*/ 0 h 48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3234" h="488590">
                    <a:moveTo>
                      <a:pt x="314530" y="0"/>
                    </a:moveTo>
                    <a:lnTo>
                      <a:pt x="1033234" y="54567"/>
                    </a:lnTo>
                    <a:lnTo>
                      <a:pt x="986033" y="488590"/>
                    </a:lnTo>
                    <a:lnTo>
                      <a:pt x="-1" y="289445"/>
                    </a:lnTo>
                    <a:lnTo>
                      <a:pt x="31453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30">
                <a:extLst>
                  <a:ext uri="{FF2B5EF4-FFF2-40B4-BE49-F238E27FC236}">
                    <a16:creationId xmlns:a16="http://schemas.microsoft.com/office/drawing/2014/main" id="{57808447-AB58-3D51-BBCE-FAC3F035A9EE}"/>
                  </a:ext>
                </a:extLst>
              </p:cNvPr>
              <p:cNvSpPr/>
              <p:nvPr/>
            </p:nvSpPr>
            <p:spPr>
              <a:xfrm rot="12177828">
                <a:off x="6193116" y="3145821"/>
                <a:ext cx="381851" cy="392065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  <a:gd name="connsiteX0" fmla="*/ 329923 w 1216194"/>
                  <a:gd name="connsiteY0" fmla="*/ 0 h 603303"/>
                  <a:gd name="connsiteX1" fmla="*/ 1216194 w 1216194"/>
                  <a:gd name="connsiteY1" fmla="*/ 112797 h 603303"/>
                  <a:gd name="connsiteX2" fmla="*/ 1153724 w 1216194"/>
                  <a:gd name="connsiteY2" fmla="*/ 603303 h 603303"/>
                  <a:gd name="connsiteX3" fmla="*/ 0 w 1216194"/>
                  <a:gd name="connsiteY3" fmla="*/ 473446 h 603303"/>
                  <a:gd name="connsiteX4" fmla="*/ 329923 w 1216194"/>
                  <a:gd name="connsiteY4" fmla="*/ 0 h 603303"/>
                  <a:gd name="connsiteX0" fmla="*/ 195040 w 1081311"/>
                  <a:gd name="connsiteY0" fmla="*/ 0 h 603303"/>
                  <a:gd name="connsiteX1" fmla="*/ 1081311 w 1081311"/>
                  <a:gd name="connsiteY1" fmla="*/ 112797 h 603303"/>
                  <a:gd name="connsiteX2" fmla="*/ 1018841 w 1081311"/>
                  <a:gd name="connsiteY2" fmla="*/ 603303 h 603303"/>
                  <a:gd name="connsiteX3" fmla="*/ 0 w 1081311"/>
                  <a:gd name="connsiteY3" fmla="*/ 570940 h 603303"/>
                  <a:gd name="connsiteX4" fmla="*/ 195040 w 1081311"/>
                  <a:gd name="connsiteY4" fmla="*/ 0 h 603303"/>
                  <a:gd name="connsiteX0" fmla="*/ 147463 w 1033734"/>
                  <a:gd name="connsiteY0" fmla="*/ 0 h 603303"/>
                  <a:gd name="connsiteX1" fmla="*/ 1033734 w 1033734"/>
                  <a:gd name="connsiteY1" fmla="*/ 112797 h 603303"/>
                  <a:gd name="connsiteX2" fmla="*/ 971264 w 1033734"/>
                  <a:gd name="connsiteY2" fmla="*/ 603303 h 603303"/>
                  <a:gd name="connsiteX3" fmla="*/ -1 w 1033734"/>
                  <a:gd name="connsiteY3" fmla="*/ 596882 h 603303"/>
                  <a:gd name="connsiteX4" fmla="*/ 147463 w 1033734"/>
                  <a:gd name="connsiteY4" fmla="*/ 0 h 603303"/>
                  <a:gd name="connsiteX0" fmla="*/ 147463 w 1033734"/>
                  <a:gd name="connsiteY0" fmla="*/ 0 h 596883"/>
                  <a:gd name="connsiteX1" fmla="*/ 1033734 w 1033734"/>
                  <a:gd name="connsiteY1" fmla="*/ 112797 h 596883"/>
                  <a:gd name="connsiteX2" fmla="*/ 986533 w 1033734"/>
                  <a:gd name="connsiteY2" fmla="*/ 546820 h 596883"/>
                  <a:gd name="connsiteX3" fmla="*/ -1 w 1033734"/>
                  <a:gd name="connsiteY3" fmla="*/ 596882 h 596883"/>
                  <a:gd name="connsiteX4" fmla="*/ 147463 w 1033734"/>
                  <a:gd name="connsiteY4" fmla="*/ 0 h 596883"/>
                  <a:gd name="connsiteX0" fmla="*/ 147463 w 1033734"/>
                  <a:gd name="connsiteY0" fmla="*/ 0 h 546820"/>
                  <a:gd name="connsiteX1" fmla="*/ 1033734 w 1033734"/>
                  <a:gd name="connsiteY1" fmla="*/ 112797 h 546820"/>
                  <a:gd name="connsiteX2" fmla="*/ 986533 w 1033734"/>
                  <a:gd name="connsiteY2" fmla="*/ 546820 h 546820"/>
                  <a:gd name="connsiteX3" fmla="*/ 0 w 1033734"/>
                  <a:gd name="connsiteY3" fmla="*/ 314464 h 546820"/>
                  <a:gd name="connsiteX4" fmla="*/ 147463 w 1033734"/>
                  <a:gd name="connsiteY4" fmla="*/ 0 h 546820"/>
                  <a:gd name="connsiteX0" fmla="*/ 315030 w 1033734"/>
                  <a:gd name="connsiteY0" fmla="*/ 0 h 488590"/>
                  <a:gd name="connsiteX1" fmla="*/ 1033734 w 1033734"/>
                  <a:gd name="connsiteY1" fmla="*/ 54567 h 488590"/>
                  <a:gd name="connsiteX2" fmla="*/ 986533 w 1033734"/>
                  <a:gd name="connsiteY2" fmla="*/ 488590 h 488590"/>
                  <a:gd name="connsiteX3" fmla="*/ 0 w 1033734"/>
                  <a:gd name="connsiteY3" fmla="*/ 256234 h 488590"/>
                  <a:gd name="connsiteX4" fmla="*/ 315030 w 1033734"/>
                  <a:gd name="connsiteY4" fmla="*/ 0 h 488590"/>
                  <a:gd name="connsiteX0" fmla="*/ 314530 w 1033234"/>
                  <a:gd name="connsiteY0" fmla="*/ 0 h 488590"/>
                  <a:gd name="connsiteX1" fmla="*/ 1033234 w 1033234"/>
                  <a:gd name="connsiteY1" fmla="*/ 54567 h 488590"/>
                  <a:gd name="connsiteX2" fmla="*/ 986033 w 1033234"/>
                  <a:gd name="connsiteY2" fmla="*/ 488590 h 488590"/>
                  <a:gd name="connsiteX3" fmla="*/ -1 w 1033234"/>
                  <a:gd name="connsiteY3" fmla="*/ 289445 h 488590"/>
                  <a:gd name="connsiteX4" fmla="*/ 314530 w 1033234"/>
                  <a:gd name="connsiteY4" fmla="*/ 0 h 488590"/>
                  <a:gd name="connsiteX0" fmla="*/ 314530 w 1033234"/>
                  <a:gd name="connsiteY0" fmla="*/ 0 h 414427"/>
                  <a:gd name="connsiteX1" fmla="*/ 1033234 w 1033234"/>
                  <a:gd name="connsiteY1" fmla="*/ 54567 h 414427"/>
                  <a:gd name="connsiteX2" fmla="*/ 904782 w 1033234"/>
                  <a:gd name="connsiteY2" fmla="*/ 414427 h 414427"/>
                  <a:gd name="connsiteX3" fmla="*/ -1 w 1033234"/>
                  <a:gd name="connsiteY3" fmla="*/ 289445 h 414427"/>
                  <a:gd name="connsiteX4" fmla="*/ 314530 w 1033234"/>
                  <a:gd name="connsiteY4" fmla="*/ 0 h 414427"/>
                  <a:gd name="connsiteX0" fmla="*/ 314530 w 1270819"/>
                  <a:gd name="connsiteY0" fmla="*/ 0 h 414427"/>
                  <a:gd name="connsiteX1" fmla="*/ 1270819 w 1270819"/>
                  <a:gd name="connsiteY1" fmla="*/ 85615 h 414427"/>
                  <a:gd name="connsiteX2" fmla="*/ 904782 w 1270819"/>
                  <a:gd name="connsiteY2" fmla="*/ 414427 h 414427"/>
                  <a:gd name="connsiteX3" fmla="*/ -1 w 1270819"/>
                  <a:gd name="connsiteY3" fmla="*/ 289445 h 414427"/>
                  <a:gd name="connsiteX4" fmla="*/ 314530 w 1270819"/>
                  <a:gd name="connsiteY4" fmla="*/ 0 h 414427"/>
                  <a:gd name="connsiteX0" fmla="*/ 87347 w 1043636"/>
                  <a:gd name="connsiteY0" fmla="*/ 0 h 414427"/>
                  <a:gd name="connsiteX1" fmla="*/ 1043636 w 1043636"/>
                  <a:gd name="connsiteY1" fmla="*/ 85615 h 414427"/>
                  <a:gd name="connsiteX2" fmla="*/ 677599 w 1043636"/>
                  <a:gd name="connsiteY2" fmla="*/ 414427 h 414427"/>
                  <a:gd name="connsiteX3" fmla="*/ -1 w 1043636"/>
                  <a:gd name="connsiteY3" fmla="*/ 269710 h 414427"/>
                  <a:gd name="connsiteX4" fmla="*/ 87347 w 1043636"/>
                  <a:gd name="connsiteY4" fmla="*/ 0 h 414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3636" h="414427">
                    <a:moveTo>
                      <a:pt x="87347" y="0"/>
                    </a:moveTo>
                    <a:lnTo>
                      <a:pt x="1043636" y="85615"/>
                    </a:lnTo>
                    <a:lnTo>
                      <a:pt x="677599" y="414427"/>
                    </a:lnTo>
                    <a:lnTo>
                      <a:pt x="-1" y="269710"/>
                    </a:lnTo>
                    <a:lnTo>
                      <a:pt x="8734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13">
                <a:extLst>
                  <a:ext uri="{FF2B5EF4-FFF2-40B4-BE49-F238E27FC236}">
                    <a16:creationId xmlns:a16="http://schemas.microsoft.com/office/drawing/2014/main" id="{CB4100E0-FA87-67F0-2DD5-EF015134121F}"/>
                  </a:ext>
                </a:extLst>
              </p:cNvPr>
              <p:cNvSpPr/>
              <p:nvPr/>
            </p:nvSpPr>
            <p:spPr>
              <a:xfrm>
                <a:off x="7646340" y="3682436"/>
                <a:ext cx="798995" cy="1408677"/>
              </a:xfrm>
              <a:custGeom>
                <a:avLst/>
                <a:gdLst>
                  <a:gd name="connsiteX0" fmla="*/ 0 w 247981"/>
                  <a:gd name="connsiteY0" fmla="*/ 0 h 247255"/>
                  <a:gd name="connsiteX1" fmla="*/ 247981 w 247981"/>
                  <a:gd name="connsiteY1" fmla="*/ 0 h 247255"/>
                  <a:gd name="connsiteX2" fmla="*/ 247981 w 247981"/>
                  <a:gd name="connsiteY2" fmla="*/ 247255 h 247255"/>
                  <a:gd name="connsiteX3" fmla="*/ 0 w 247981"/>
                  <a:gd name="connsiteY3" fmla="*/ 247255 h 247255"/>
                  <a:gd name="connsiteX4" fmla="*/ 0 w 247981"/>
                  <a:gd name="connsiteY4" fmla="*/ 0 h 247255"/>
                  <a:gd name="connsiteX0" fmla="*/ 0 w 324181"/>
                  <a:gd name="connsiteY0" fmla="*/ 0 h 437755"/>
                  <a:gd name="connsiteX1" fmla="*/ 247981 w 324181"/>
                  <a:gd name="connsiteY1" fmla="*/ 0 h 437755"/>
                  <a:gd name="connsiteX2" fmla="*/ 324181 w 324181"/>
                  <a:gd name="connsiteY2" fmla="*/ 437755 h 437755"/>
                  <a:gd name="connsiteX3" fmla="*/ 0 w 324181"/>
                  <a:gd name="connsiteY3" fmla="*/ 247255 h 437755"/>
                  <a:gd name="connsiteX4" fmla="*/ 0 w 324181"/>
                  <a:gd name="connsiteY4" fmla="*/ 0 h 437755"/>
                  <a:gd name="connsiteX0" fmla="*/ 0 w 392761"/>
                  <a:gd name="connsiteY0" fmla="*/ 0 h 437755"/>
                  <a:gd name="connsiteX1" fmla="*/ 392761 w 392761"/>
                  <a:gd name="connsiteY1" fmla="*/ 312420 h 437755"/>
                  <a:gd name="connsiteX2" fmla="*/ 324181 w 392761"/>
                  <a:gd name="connsiteY2" fmla="*/ 437755 h 437755"/>
                  <a:gd name="connsiteX3" fmla="*/ 0 w 392761"/>
                  <a:gd name="connsiteY3" fmla="*/ 247255 h 437755"/>
                  <a:gd name="connsiteX4" fmla="*/ 0 w 392761"/>
                  <a:gd name="connsiteY4" fmla="*/ 0 h 437755"/>
                  <a:gd name="connsiteX0" fmla="*/ 7620 w 392761"/>
                  <a:gd name="connsiteY0" fmla="*/ 0 h 536815"/>
                  <a:gd name="connsiteX1" fmla="*/ 392761 w 392761"/>
                  <a:gd name="connsiteY1" fmla="*/ 411480 h 536815"/>
                  <a:gd name="connsiteX2" fmla="*/ 324181 w 392761"/>
                  <a:gd name="connsiteY2" fmla="*/ 536815 h 536815"/>
                  <a:gd name="connsiteX3" fmla="*/ 0 w 392761"/>
                  <a:gd name="connsiteY3" fmla="*/ 346315 h 536815"/>
                  <a:gd name="connsiteX4" fmla="*/ 7620 w 392761"/>
                  <a:gd name="connsiteY4" fmla="*/ 0 h 536815"/>
                  <a:gd name="connsiteX0" fmla="*/ 7620 w 392761"/>
                  <a:gd name="connsiteY0" fmla="*/ 2128 h 538943"/>
                  <a:gd name="connsiteX1" fmla="*/ 392761 w 392761"/>
                  <a:gd name="connsiteY1" fmla="*/ 413608 h 538943"/>
                  <a:gd name="connsiteX2" fmla="*/ 324181 w 392761"/>
                  <a:gd name="connsiteY2" fmla="*/ 538943 h 538943"/>
                  <a:gd name="connsiteX3" fmla="*/ 0 w 392761"/>
                  <a:gd name="connsiteY3" fmla="*/ 348443 h 538943"/>
                  <a:gd name="connsiteX4" fmla="*/ 7620 w 392761"/>
                  <a:gd name="connsiteY4" fmla="*/ 2128 h 538943"/>
                  <a:gd name="connsiteX0" fmla="*/ 7620 w 392761"/>
                  <a:gd name="connsiteY0" fmla="*/ 2229 h 539044"/>
                  <a:gd name="connsiteX1" fmla="*/ 392761 w 392761"/>
                  <a:gd name="connsiteY1" fmla="*/ 413709 h 539044"/>
                  <a:gd name="connsiteX2" fmla="*/ 324181 w 392761"/>
                  <a:gd name="connsiteY2" fmla="*/ 539044 h 539044"/>
                  <a:gd name="connsiteX3" fmla="*/ 0 w 392761"/>
                  <a:gd name="connsiteY3" fmla="*/ 348544 h 539044"/>
                  <a:gd name="connsiteX4" fmla="*/ 7620 w 392761"/>
                  <a:gd name="connsiteY4" fmla="*/ 2229 h 539044"/>
                  <a:gd name="connsiteX0" fmla="*/ 7620 w 392761"/>
                  <a:gd name="connsiteY0" fmla="*/ 2229 h 539044"/>
                  <a:gd name="connsiteX1" fmla="*/ 392761 w 392761"/>
                  <a:gd name="connsiteY1" fmla="*/ 413709 h 539044"/>
                  <a:gd name="connsiteX2" fmla="*/ 324181 w 392761"/>
                  <a:gd name="connsiteY2" fmla="*/ 539044 h 539044"/>
                  <a:gd name="connsiteX3" fmla="*/ 0 w 392761"/>
                  <a:gd name="connsiteY3" fmla="*/ 348544 h 539044"/>
                  <a:gd name="connsiteX4" fmla="*/ 7620 w 392761"/>
                  <a:gd name="connsiteY4" fmla="*/ 2229 h 539044"/>
                  <a:gd name="connsiteX0" fmla="*/ 7620 w 392761"/>
                  <a:gd name="connsiteY0" fmla="*/ 2229 h 539044"/>
                  <a:gd name="connsiteX1" fmla="*/ 392761 w 392761"/>
                  <a:gd name="connsiteY1" fmla="*/ 413709 h 539044"/>
                  <a:gd name="connsiteX2" fmla="*/ 324181 w 392761"/>
                  <a:gd name="connsiteY2" fmla="*/ 539044 h 539044"/>
                  <a:gd name="connsiteX3" fmla="*/ 0 w 392761"/>
                  <a:gd name="connsiteY3" fmla="*/ 272344 h 539044"/>
                  <a:gd name="connsiteX4" fmla="*/ 7620 w 392761"/>
                  <a:gd name="connsiteY4" fmla="*/ 2229 h 539044"/>
                  <a:gd name="connsiteX0" fmla="*/ 7620 w 697918"/>
                  <a:gd name="connsiteY0" fmla="*/ 2229 h 1408677"/>
                  <a:gd name="connsiteX1" fmla="*/ 392761 w 697918"/>
                  <a:gd name="connsiteY1" fmla="*/ 413709 h 1408677"/>
                  <a:gd name="connsiteX2" fmla="*/ 697561 w 697918"/>
                  <a:gd name="connsiteY2" fmla="*/ 1408677 h 1408677"/>
                  <a:gd name="connsiteX3" fmla="*/ 324181 w 697918"/>
                  <a:gd name="connsiteY3" fmla="*/ 539044 h 1408677"/>
                  <a:gd name="connsiteX4" fmla="*/ 0 w 697918"/>
                  <a:gd name="connsiteY4" fmla="*/ 272344 h 1408677"/>
                  <a:gd name="connsiteX5" fmla="*/ 7620 w 697918"/>
                  <a:gd name="connsiteY5" fmla="*/ 2229 h 1408677"/>
                  <a:gd name="connsiteX0" fmla="*/ 7620 w 697918"/>
                  <a:gd name="connsiteY0" fmla="*/ 2229 h 1408677"/>
                  <a:gd name="connsiteX1" fmla="*/ 392761 w 697918"/>
                  <a:gd name="connsiteY1" fmla="*/ 413709 h 1408677"/>
                  <a:gd name="connsiteX2" fmla="*/ 697561 w 697918"/>
                  <a:gd name="connsiteY2" fmla="*/ 1408677 h 1408677"/>
                  <a:gd name="connsiteX3" fmla="*/ 324181 w 697918"/>
                  <a:gd name="connsiteY3" fmla="*/ 539044 h 1408677"/>
                  <a:gd name="connsiteX4" fmla="*/ 0 w 697918"/>
                  <a:gd name="connsiteY4" fmla="*/ 272344 h 1408677"/>
                  <a:gd name="connsiteX5" fmla="*/ 7620 w 697918"/>
                  <a:gd name="connsiteY5" fmla="*/ 2229 h 1408677"/>
                  <a:gd name="connsiteX0" fmla="*/ 7620 w 697918"/>
                  <a:gd name="connsiteY0" fmla="*/ 2229 h 1408677"/>
                  <a:gd name="connsiteX1" fmla="*/ 392761 w 697918"/>
                  <a:gd name="connsiteY1" fmla="*/ 413709 h 1408677"/>
                  <a:gd name="connsiteX2" fmla="*/ 697561 w 697918"/>
                  <a:gd name="connsiteY2" fmla="*/ 1408677 h 1408677"/>
                  <a:gd name="connsiteX3" fmla="*/ 324181 w 697918"/>
                  <a:gd name="connsiteY3" fmla="*/ 539044 h 1408677"/>
                  <a:gd name="connsiteX4" fmla="*/ 0 w 697918"/>
                  <a:gd name="connsiteY4" fmla="*/ 272344 h 1408677"/>
                  <a:gd name="connsiteX5" fmla="*/ 7620 w 697918"/>
                  <a:gd name="connsiteY5" fmla="*/ 2229 h 1408677"/>
                  <a:gd name="connsiteX0" fmla="*/ 7620 w 793507"/>
                  <a:gd name="connsiteY0" fmla="*/ 2229 h 1408677"/>
                  <a:gd name="connsiteX1" fmla="*/ 392761 w 793507"/>
                  <a:gd name="connsiteY1" fmla="*/ 413709 h 1408677"/>
                  <a:gd name="connsiteX2" fmla="*/ 697561 w 793507"/>
                  <a:gd name="connsiteY2" fmla="*/ 1408677 h 1408677"/>
                  <a:gd name="connsiteX3" fmla="*/ 324181 w 793507"/>
                  <a:gd name="connsiteY3" fmla="*/ 539044 h 1408677"/>
                  <a:gd name="connsiteX4" fmla="*/ 0 w 793507"/>
                  <a:gd name="connsiteY4" fmla="*/ 272344 h 1408677"/>
                  <a:gd name="connsiteX5" fmla="*/ 7620 w 793507"/>
                  <a:gd name="connsiteY5" fmla="*/ 2229 h 1408677"/>
                  <a:gd name="connsiteX0" fmla="*/ 7620 w 798995"/>
                  <a:gd name="connsiteY0" fmla="*/ 2229 h 1408677"/>
                  <a:gd name="connsiteX1" fmla="*/ 392761 w 798995"/>
                  <a:gd name="connsiteY1" fmla="*/ 413709 h 1408677"/>
                  <a:gd name="connsiteX2" fmla="*/ 697561 w 798995"/>
                  <a:gd name="connsiteY2" fmla="*/ 1408677 h 1408677"/>
                  <a:gd name="connsiteX3" fmla="*/ 324181 w 798995"/>
                  <a:gd name="connsiteY3" fmla="*/ 539044 h 1408677"/>
                  <a:gd name="connsiteX4" fmla="*/ 0 w 798995"/>
                  <a:gd name="connsiteY4" fmla="*/ 272344 h 1408677"/>
                  <a:gd name="connsiteX5" fmla="*/ 7620 w 798995"/>
                  <a:gd name="connsiteY5" fmla="*/ 2229 h 1408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8995" h="1408677">
                    <a:moveTo>
                      <a:pt x="7620" y="2229"/>
                    </a:moveTo>
                    <a:cubicBezTo>
                      <a:pt x="250300" y="-28251"/>
                      <a:pt x="340581" y="261309"/>
                      <a:pt x="392761" y="413709"/>
                    </a:cubicBezTo>
                    <a:cubicBezTo>
                      <a:pt x="1056336" y="461202"/>
                      <a:pt x="710261" y="1389759"/>
                      <a:pt x="697561" y="1408677"/>
                    </a:cubicBezTo>
                    <a:cubicBezTo>
                      <a:pt x="163526" y="999736"/>
                      <a:pt x="310528" y="562222"/>
                      <a:pt x="324181" y="539044"/>
                    </a:cubicBezTo>
                    <a:cubicBezTo>
                      <a:pt x="216121" y="475544"/>
                      <a:pt x="108060" y="76764"/>
                      <a:pt x="0" y="272344"/>
                    </a:cubicBezTo>
                    <a:lnTo>
                      <a:pt x="7620" y="2229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12">
                <a:extLst>
                  <a:ext uri="{FF2B5EF4-FFF2-40B4-BE49-F238E27FC236}">
                    <a16:creationId xmlns:a16="http://schemas.microsoft.com/office/drawing/2014/main" id="{32DA8528-F789-6AE3-A830-673200671DCE}"/>
                  </a:ext>
                </a:extLst>
              </p:cNvPr>
              <p:cNvSpPr/>
              <p:nvPr/>
            </p:nvSpPr>
            <p:spPr>
              <a:xfrm rot="20758591">
                <a:off x="4771366" y="3092042"/>
                <a:ext cx="3082604" cy="2123513"/>
              </a:xfrm>
              <a:custGeom>
                <a:avLst/>
                <a:gdLst>
                  <a:gd name="connsiteX0" fmla="*/ 0 w 1321659"/>
                  <a:gd name="connsiteY0" fmla="*/ 0 h 920865"/>
                  <a:gd name="connsiteX1" fmla="*/ 1321659 w 1321659"/>
                  <a:gd name="connsiteY1" fmla="*/ 0 h 920865"/>
                  <a:gd name="connsiteX2" fmla="*/ 1321659 w 1321659"/>
                  <a:gd name="connsiteY2" fmla="*/ 920865 h 920865"/>
                  <a:gd name="connsiteX3" fmla="*/ 0 w 1321659"/>
                  <a:gd name="connsiteY3" fmla="*/ 920865 h 920865"/>
                  <a:gd name="connsiteX4" fmla="*/ 0 w 1321659"/>
                  <a:gd name="connsiteY4" fmla="*/ 0 h 920865"/>
                  <a:gd name="connsiteX0" fmla="*/ 0 w 1321659"/>
                  <a:gd name="connsiteY0" fmla="*/ 35055 h 955920"/>
                  <a:gd name="connsiteX1" fmla="*/ 1055520 w 1321659"/>
                  <a:gd name="connsiteY1" fmla="*/ 0 h 955920"/>
                  <a:gd name="connsiteX2" fmla="*/ 1321659 w 1321659"/>
                  <a:gd name="connsiteY2" fmla="*/ 955920 h 955920"/>
                  <a:gd name="connsiteX3" fmla="*/ 0 w 1321659"/>
                  <a:gd name="connsiteY3" fmla="*/ 955920 h 955920"/>
                  <a:gd name="connsiteX4" fmla="*/ 0 w 1321659"/>
                  <a:gd name="connsiteY4" fmla="*/ 35055 h 955920"/>
                  <a:gd name="connsiteX0" fmla="*/ 0 w 2916601"/>
                  <a:gd name="connsiteY0" fmla="*/ 35055 h 1016553"/>
                  <a:gd name="connsiteX1" fmla="*/ 1055520 w 2916601"/>
                  <a:gd name="connsiteY1" fmla="*/ 0 h 1016553"/>
                  <a:gd name="connsiteX2" fmla="*/ 2916601 w 2916601"/>
                  <a:gd name="connsiteY2" fmla="*/ 1016553 h 1016553"/>
                  <a:gd name="connsiteX3" fmla="*/ 0 w 2916601"/>
                  <a:gd name="connsiteY3" fmla="*/ 955920 h 1016553"/>
                  <a:gd name="connsiteX4" fmla="*/ 0 w 2916601"/>
                  <a:gd name="connsiteY4" fmla="*/ 35055 h 1016553"/>
                  <a:gd name="connsiteX0" fmla="*/ 0 w 2916601"/>
                  <a:gd name="connsiteY0" fmla="*/ 35055 h 1016553"/>
                  <a:gd name="connsiteX1" fmla="*/ 1055520 w 2916601"/>
                  <a:gd name="connsiteY1" fmla="*/ 0 h 1016553"/>
                  <a:gd name="connsiteX2" fmla="*/ 1530283 w 2916601"/>
                  <a:gd name="connsiteY2" fmla="*/ 609110 h 1016553"/>
                  <a:gd name="connsiteX3" fmla="*/ 2916601 w 2916601"/>
                  <a:gd name="connsiteY3" fmla="*/ 1016553 h 1016553"/>
                  <a:gd name="connsiteX4" fmla="*/ 0 w 2916601"/>
                  <a:gd name="connsiteY4" fmla="*/ 955920 h 1016553"/>
                  <a:gd name="connsiteX5" fmla="*/ 0 w 2916601"/>
                  <a:gd name="connsiteY5" fmla="*/ 35055 h 1016553"/>
                  <a:gd name="connsiteX0" fmla="*/ 0 w 2916601"/>
                  <a:gd name="connsiteY0" fmla="*/ 35055 h 1916843"/>
                  <a:gd name="connsiteX1" fmla="*/ 1055520 w 2916601"/>
                  <a:gd name="connsiteY1" fmla="*/ 0 h 1916843"/>
                  <a:gd name="connsiteX2" fmla="*/ 1530283 w 2916601"/>
                  <a:gd name="connsiteY2" fmla="*/ 609110 h 1916843"/>
                  <a:gd name="connsiteX3" fmla="*/ 2916601 w 2916601"/>
                  <a:gd name="connsiteY3" fmla="*/ 1016553 h 1916843"/>
                  <a:gd name="connsiteX4" fmla="*/ 451155 w 2916601"/>
                  <a:gd name="connsiteY4" fmla="*/ 1916843 h 1916843"/>
                  <a:gd name="connsiteX5" fmla="*/ 0 w 2916601"/>
                  <a:gd name="connsiteY5" fmla="*/ 35055 h 1916843"/>
                  <a:gd name="connsiteX0" fmla="*/ 47155 w 2963756"/>
                  <a:gd name="connsiteY0" fmla="*/ 35055 h 1916843"/>
                  <a:gd name="connsiteX1" fmla="*/ 1102675 w 2963756"/>
                  <a:gd name="connsiteY1" fmla="*/ 0 h 1916843"/>
                  <a:gd name="connsiteX2" fmla="*/ 1577438 w 2963756"/>
                  <a:gd name="connsiteY2" fmla="*/ 609110 h 1916843"/>
                  <a:gd name="connsiteX3" fmla="*/ 2963756 w 2963756"/>
                  <a:gd name="connsiteY3" fmla="*/ 1016553 h 1916843"/>
                  <a:gd name="connsiteX4" fmla="*/ 498310 w 2963756"/>
                  <a:gd name="connsiteY4" fmla="*/ 1916843 h 1916843"/>
                  <a:gd name="connsiteX5" fmla="*/ 47155 w 2963756"/>
                  <a:gd name="connsiteY5" fmla="*/ 35055 h 1916843"/>
                  <a:gd name="connsiteX0" fmla="*/ 157691 w 3074292"/>
                  <a:gd name="connsiteY0" fmla="*/ 35055 h 1916843"/>
                  <a:gd name="connsiteX1" fmla="*/ 1213211 w 3074292"/>
                  <a:gd name="connsiteY1" fmla="*/ 0 h 1916843"/>
                  <a:gd name="connsiteX2" fmla="*/ 1687974 w 3074292"/>
                  <a:gd name="connsiteY2" fmla="*/ 609110 h 1916843"/>
                  <a:gd name="connsiteX3" fmla="*/ 3074292 w 3074292"/>
                  <a:gd name="connsiteY3" fmla="*/ 1016553 h 1916843"/>
                  <a:gd name="connsiteX4" fmla="*/ 608846 w 3074292"/>
                  <a:gd name="connsiteY4" fmla="*/ 1916843 h 1916843"/>
                  <a:gd name="connsiteX5" fmla="*/ 157691 w 3074292"/>
                  <a:gd name="connsiteY5" fmla="*/ 35055 h 1916843"/>
                  <a:gd name="connsiteX0" fmla="*/ 190090 w 3036455"/>
                  <a:gd name="connsiteY0" fmla="*/ 68305 h 1916843"/>
                  <a:gd name="connsiteX1" fmla="*/ 1175374 w 3036455"/>
                  <a:gd name="connsiteY1" fmla="*/ 0 h 1916843"/>
                  <a:gd name="connsiteX2" fmla="*/ 1650137 w 3036455"/>
                  <a:gd name="connsiteY2" fmla="*/ 609110 h 1916843"/>
                  <a:gd name="connsiteX3" fmla="*/ 3036455 w 3036455"/>
                  <a:gd name="connsiteY3" fmla="*/ 1016553 h 1916843"/>
                  <a:gd name="connsiteX4" fmla="*/ 571009 w 3036455"/>
                  <a:gd name="connsiteY4" fmla="*/ 1916843 h 1916843"/>
                  <a:gd name="connsiteX5" fmla="*/ 190090 w 3036455"/>
                  <a:gd name="connsiteY5" fmla="*/ 68305 h 1916843"/>
                  <a:gd name="connsiteX0" fmla="*/ 222316 w 3068681"/>
                  <a:gd name="connsiteY0" fmla="*/ 68305 h 1916843"/>
                  <a:gd name="connsiteX1" fmla="*/ 1207600 w 3068681"/>
                  <a:gd name="connsiteY1" fmla="*/ 0 h 1916843"/>
                  <a:gd name="connsiteX2" fmla="*/ 1682363 w 3068681"/>
                  <a:gd name="connsiteY2" fmla="*/ 609110 h 1916843"/>
                  <a:gd name="connsiteX3" fmla="*/ 3068681 w 3068681"/>
                  <a:gd name="connsiteY3" fmla="*/ 1016553 h 1916843"/>
                  <a:gd name="connsiteX4" fmla="*/ 603235 w 3068681"/>
                  <a:gd name="connsiteY4" fmla="*/ 1916843 h 1916843"/>
                  <a:gd name="connsiteX5" fmla="*/ 222316 w 3068681"/>
                  <a:gd name="connsiteY5" fmla="*/ 68305 h 1916843"/>
                  <a:gd name="connsiteX0" fmla="*/ 222316 w 3068681"/>
                  <a:gd name="connsiteY0" fmla="*/ 68305 h 2087424"/>
                  <a:gd name="connsiteX1" fmla="*/ 1207600 w 3068681"/>
                  <a:gd name="connsiteY1" fmla="*/ 0 h 2087424"/>
                  <a:gd name="connsiteX2" fmla="*/ 1682363 w 3068681"/>
                  <a:gd name="connsiteY2" fmla="*/ 609110 h 2087424"/>
                  <a:gd name="connsiteX3" fmla="*/ 3068681 w 3068681"/>
                  <a:gd name="connsiteY3" fmla="*/ 1016553 h 2087424"/>
                  <a:gd name="connsiteX4" fmla="*/ 2506955 w 3068681"/>
                  <a:gd name="connsiteY4" fmla="*/ 2087424 h 2087424"/>
                  <a:gd name="connsiteX5" fmla="*/ 603235 w 3068681"/>
                  <a:gd name="connsiteY5" fmla="*/ 1916843 h 2087424"/>
                  <a:gd name="connsiteX6" fmla="*/ 222316 w 3068681"/>
                  <a:gd name="connsiteY6" fmla="*/ 68305 h 2087424"/>
                  <a:gd name="connsiteX0" fmla="*/ 222316 w 3068681"/>
                  <a:gd name="connsiteY0" fmla="*/ 68305 h 2122873"/>
                  <a:gd name="connsiteX1" fmla="*/ 1207600 w 3068681"/>
                  <a:gd name="connsiteY1" fmla="*/ 0 h 2122873"/>
                  <a:gd name="connsiteX2" fmla="*/ 1682363 w 3068681"/>
                  <a:gd name="connsiteY2" fmla="*/ 609110 h 2122873"/>
                  <a:gd name="connsiteX3" fmla="*/ 3068681 w 3068681"/>
                  <a:gd name="connsiteY3" fmla="*/ 1016553 h 2122873"/>
                  <a:gd name="connsiteX4" fmla="*/ 2506955 w 3068681"/>
                  <a:gd name="connsiteY4" fmla="*/ 2087424 h 2122873"/>
                  <a:gd name="connsiteX5" fmla="*/ 603235 w 3068681"/>
                  <a:gd name="connsiteY5" fmla="*/ 1916843 h 2122873"/>
                  <a:gd name="connsiteX6" fmla="*/ 222316 w 3068681"/>
                  <a:gd name="connsiteY6" fmla="*/ 68305 h 2122873"/>
                  <a:gd name="connsiteX0" fmla="*/ 222316 w 3068681"/>
                  <a:gd name="connsiteY0" fmla="*/ 68305 h 2137646"/>
                  <a:gd name="connsiteX1" fmla="*/ 1207600 w 3068681"/>
                  <a:gd name="connsiteY1" fmla="*/ 0 h 2137646"/>
                  <a:gd name="connsiteX2" fmla="*/ 1682363 w 3068681"/>
                  <a:gd name="connsiteY2" fmla="*/ 609110 h 2137646"/>
                  <a:gd name="connsiteX3" fmla="*/ 3068681 w 3068681"/>
                  <a:gd name="connsiteY3" fmla="*/ 1016553 h 2137646"/>
                  <a:gd name="connsiteX4" fmla="*/ 2506955 w 3068681"/>
                  <a:gd name="connsiteY4" fmla="*/ 2087424 h 2137646"/>
                  <a:gd name="connsiteX5" fmla="*/ 603235 w 3068681"/>
                  <a:gd name="connsiteY5" fmla="*/ 1916843 h 2137646"/>
                  <a:gd name="connsiteX6" fmla="*/ 222316 w 3068681"/>
                  <a:gd name="connsiteY6" fmla="*/ 68305 h 2137646"/>
                  <a:gd name="connsiteX0" fmla="*/ 222316 w 3068681"/>
                  <a:gd name="connsiteY0" fmla="*/ 68305 h 2100525"/>
                  <a:gd name="connsiteX1" fmla="*/ 1207600 w 3068681"/>
                  <a:gd name="connsiteY1" fmla="*/ 0 h 2100525"/>
                  <a:gd name="connsiteX2" fmla="*/ 1682363 w 3068681"/>
                  <a:gd name="connsiteY2" fmla="*/ 609110 h 2100525"/>
                  <a:gd name="connsiteX3" fmla="*/ 3068681 w 3068681"/>
                  <a:gd name="connsiteY3" fmla="*/ 1016553 h 2100525"/>
                  <a:gd name="connsiteX4" fmla="*/ 2754593 w 3068681"/>
                  <a:gd name="connsiteY4" fmla="*/ 2039318 h 2100525"/>
                  <a:gd name="connsiteX5" fmla="*/ 603235 w 3068681"/>
                  <a:gd name="connsiteY5" fmla="*/ 1916843 h 2100525"/>
                  <a:gd name="connsiteX6" fmla="*/ 222316 w 3068681"/>
                  <a:gd name="connsiteY6" fmla="*/ 68305 h 2100525"/>
                  <a:gd name="connsiteX0" fmla="*/ 222316 w 3085643"/>
                  <a:gd name="connsiteY0" fmla="*/ 68305 h 2100525"/>
                  <a:gd name="connsiteX1" fmla="*/ 1207600 w 3085643"/>
                  <a:gd name="connsiteY1" fmla="*/ 0 h 2100525"/>
                  <a:gd name="connsiteX2" fmla="*/ 1682363 w 3085643"/>
                  <a:gd name="connsiteY2" fmla="*/ 609110 h 2100525"/>
                  <a:gd name="connsiteX3" fmla="*/ 3068681 w 3085643"/>
                  <a:gd name="connsiteY3" fmla="*/ 1016553 h 2100525"/>
                  <a:gd name="connsiteX4" fmla="*/ 2754593 w 3085643"/>
                  <a:gd name="connsiteY4" fmla="*/ 2039318 h 2100525"/>
                  <a:gd name="connsiteX5" fmla="*/ 603235 w 3085643"/>
                  <a:gd name="connsiteY5" fmla="*/ 1916843 h 2100525"/>
                  <a:gd name="connsiteX6" fmla="*/ 222316 w 3085643"/>
                  <a:gd name="connsiteY6" fmla="*/ 68305 h 2100525"/>
                  <a:gd name="connsiteX0" fmla="*/ 222316 w 3082604"/>
                  <a:gd name="connsiteY0" fmla="*/ 68305 h 2104620"/>
                  <a:gd name="connsiteX1" fmla="*/ 1207600 w 3082604"/>
                  <a:gd name="connsiteY1" fmla="*/ 0 h 2104620"/>
                  <a:gd name="connsiteX2" fmla="*/ 1682363 w 3082604"/>
                  <a:gd name="connsiteY2" fmla="*/ 609110 h 2104620"/>
                  <a:gd name="connsiteX3" fmla="*/ 3068681 w 3082604"/>
                  <a:gd name="connsiteY3" fmla="*/ 1016553 h 2104620"/>
                  <a:gd name="connsiteX4" fmla="*/ 2713936 w 3082604"/>
                  <a:gd name="connsiteY4" fmla="*/ 2044872 h 2104620"/>
                  <a:gd name="connsiteX5" fmla="*/ 603235 w 3082604"/>
                  <a:gd name="connsiteY5" fmla="*/ 1916843 h 2104620"/>
                  <a:gd name="connsiteX6" fmla="*/ 222316 w 3082604"/>
                  <a:gd name="connsiteY6" fmla="*/ 68305 h 2104620"/>
                  <a:gd name="connsiteX0" fmla="*/ 222316 w 3082604"/>
                  <a:gd name="connsiteY0" fmla="*/ 68305 h 2123513"/>
                  <a:gd name="connsiteX1" fmla="*/ 1207600 w 3082604"/>
                  <a:gd name="connsiteY1" fmla="*/ 0 h 2123513"/>
                  <a:gd name="connsiteX2" fmla="*/ 1682363 w 3082604"/>
                  <a:gd name="connsiteY2" fmla="*/ 609110 h 2123513"/>
                  <a:gd name="connsiteX3" fmla="*/ 3068681 w 3082604"/>
                  <a:gd name="connsiteY3" fmla="*/ 1016553 h 2123513"/>
                  <a:gd name="connsiteX4" fmla="*/ 2713936 w 3082604"/>
                  <a:gd name="connsiteY4" fmla="*/ 2044872 h 2123513"/>
                  <a:gd name="connsiteX5" fmla="*/ 603235 w 3082604"/>
                  <a:gd name="connsiteY5" fmla="*/ 1916843 h 2123513"/>
                  <a:gd name="connsiteX6" fmla="*/ 222316 w 3082604"/>
                  <a:gd name="connsiteY6" fmla="*/ 68305 h 2123513"/>
                  <a:gd name="connsiteX0" fmla="*/ 222316 w 3082604"/>
                  <a:gd name="connsiteY0" fmla="*/ 68305 h 2123513"/>
                  <a:gd name="connsiteX1" fmla="*/ 1207600 w 3082604"/>
                  <a:gd name="connsiteY1" fmla="*/ 0 h 2123513"/>
                  <a:gd name="connsiteX2" fmla="*/ 1682363 w 3082604"/>
                  <a:gd name="connsiteY2" fmla="*/ 609110 h 2123513"/>
                  <a:gd name="connsiteX3" fmla="*/ 3068681 w 3082604"/>
                  <a:gd name="connsiteY3" fmla="*/ 1016553 h 2123513"/>
                  <a:gd name="connsiteX4" fmla="*/ 2713936 w 3082604"/>
                  <a:gd name="connsiteY4" fmla="*/ 2044872 h 2123513"/>
                  <a:gd name="connsiteX5" fmla="*/ 603235 w 3082604"/>
                  <a:gd name="connsiteY5" fmla="*/ 1916843 h 2123513"/>
                  <a:gd name="connsiteX6" fmla="*/ 222316 w 3082604"/>
                  <a:gd name="connsiteY6" fmla="*/ 68305 h 2123513"/>
                  <a:gd name="connsiteX0" fmla="*/ 222316 w 3082604"/>
                  <a:gd name="connsiteY0" fmla="*/ 68305 h 2123513"/>
                  <a:gd name="connsiteX1" fmla="*/ 1207600 w 3082604"/>
                  <a:gd name="connsiteY1" fmla="*/ 0 h 2123513"/>
                  <a:gd name="connsiteX2" fmla="*/ 1682363 w 3082604"/>
                  <a:gd name="connsiteY2" fmla="*/ 609110 h 2123513"/>
                  <a:gd name="connsiteX3" fmla="*/ 3068681 w 3082604"/>
                  <a:gd name="connsiteY3" fmla="*/ 1016553 h 2123513"/>
                  <a:gd name="connsiteX4" fmla="*/ 2713936 w 3082604"/>
                  <a:gd name="connsiteY4" fmla="*/ 2044872 h 2123513"/>
                  <a:gd name="connsiteX5" fmla="*/ 603235 w 3082604"/>
                  <a:gd name="connsiteY5" fmla="*/ 1916843 h 2123513"/>
                  <a:gd name="connsiteX6" fmla="*/ 222316 w 3082604"/>
                  <a:gd name="connsiteY6" fmla="*/ 68305 h 2123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604" h="2123513">
                    <a:moveTo>
                      <a:pt x="222316" y="68305"/>
                    </a:moveTo>
                    <a:lnTo>
                      <a:pt x="1207600" y="0"/>
                    </a:lnTo>
                    <a:cubicBezTo>
                      <a:pt x="1416966" y="113699"/>
                      <a:pt x="1472997" y="495411"/>
                      <a:pt x="1682363" y="609110"/>
                    </a:cubicBezTo>
                    <a:cubicBezTo>
                      <a:pt x="2109302" y="508372"/>
                      <a:pt x="2900339" y="490720"/>
                      <a:pt x="3068681" y="1016553"/>
                    </a:cubicBezTo>
                    <a:cubicBezTo>
                      <a:pt x="3130268" y="1142439"/>
                      <a:pt x="2983169" y="1946634"/>
                      <a:pt x="2713936" y="2044872"/>
                    </a:cubicBezTo>
                    <a:cubicBezTo>
                      <a:pt x="1905689" y="2211674"/>
                      <a:pt x="997577" y="2086492"/>
                      <a:pt x="603235" y="1916843"/>
                    </a:cubicBezTo>
                    <a:cubicBezTo>
                      <a:pt x="-269730" y="1446831"/>
                      <a:pt x="-2456" y="751095"/>
                      <a:pt x="222316" y="6830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4">
                <a:extLst>
                  <a:ext uri="{FF2B5EF4-FFF2-40B4-BE49-F238E27FC236}">
                    <a16:creationId xmlns:a16="http://schemas.microsoft.com/office/drawing/2014/main" id="{3FAB0D95-A6BA-A149-2FFD-B6854B40A04E}"/>
                  </a:ext>
                </a:extLst>
              </p:cNvPr>
              <p:cNvSpPr/>
              <p:nvPr/>
            </p:nvSpPr>
            <p:spPr>
              <a:xfrm>
                <a:off x="3855791" y="743136"/>
                <a:ext cx="2754522" cy="3040589"/>
              </a:xfrm>
              <a:custGeom>
                <a:avLst/>
                <a:gdLst>
                  <a:gd name="connsiteX0" fmla="*/ 0 w 1733265"/>
                  <a:gd name="connsiteY0" fmla="*/ 0 h 1610436"/>
                  <a:gd name="connsiteX1" fmla="*/ 1733265 w 1733265"/>
                  <a:gd name="connsiteY1" fmla="*/ 0 h 1610436"/>
                  <a:gd name="connsiteX2" fmla="*/ 1733265 w 1733265"/>
                  <a:gd name="connsiteY2" fmla="*/ 1610436 h 1610436"/>
                  <a:gd name="connsiteX3" fmla="*/ 0 w 1733265"/>
                  <a:gd name="connsiteY3" fmla="*/ 1610436 h 1610436"/>
                  <a:gd name="connsiteX4" fmla="*/ 0 w 1733265"/>
                  <a:gd name="connsiteY4" fmla="*/ 0 h 1610436"/>
                  <a:gd name="connsiteX0" fmla="*/ 257175 w 1990440"/>
                  <a:gd name="connsiteY0" fmla="*/ 0 h 2239086"/>
                  <a:gd name="connsiteX1" fmla="*/ 1990440 w 1990440"/>
                  <a:gd name="connsiteY1" fmla="*/ 0 h 2239086"/>
                  <a:gd name="connsiteX2" fmla="*/ 1990440 w 1990440"/>
                  <a:gd name="connsiteY2" fmla="*/ 1610436 h 2239086"/>
                  <a:gd name="connsiteX3" fmla="*/ 0 w 1990440"/>
                  <a:gd name="connsiteY3" fmla="*/ 2239086 h 2239086"/>
                  <a:gd name="connsiteX4" fmla="*/ 257175 w 1990440"/>
                  <a:gd name="connsiteY4" fmla="*/ 0 h 2239086"/>
                  <a:gd name="connsiteX0" fmla="*/ 2105025 w 2105025"/>
                  <a:gd name="connsiteY0" fmla="*/ 0 h 2839161"/>
                  <a:gd name="connsiteX1" fmla="*/ 1990440 w 2105025"/>
                  <a:gd name="connsiteY1" fmla="*/ 600075 h 2839161"/>
                  <a:gd name="connsiteX2" fmla="*/ 1990440 w 2105025"/>
                  <a:gd name="connsiteY2" fmla="*/ 2210511 h 2839161"/>
                  <a:gd name="connsiteX3" fmla="*/ 0 w 2105025"/>
                  <a:gd name="connsiteY3" fmla="*/ 2839161 h 2839161"/>
                  <a:gd name="connsiteX4" fmla="*/ 2105025 w 2105025"/>
                  <a:gd name="connsiteY4" fmla="*/ 0 h 2839161"/>
                  <a:gd name="connsiteX0" fmla="*/ 2105025 w 2105025"/>
                  <a:gd name="connsiteY0" fmla="*/ 70455 h 2909616"/>
                  <a:gd name="connsiteX1" fmla="*/ 1990440 w 2105025"/>
                  <a:gd name="connsiteY1" fmla="*/ 670530 h 2909616"/>
                  <a:gd name="connsiteX2" fmla="*/ 1990440 w 2105025"/>
                  <a:gd name="connsiteY2" fmla="*/ 2280966 h 2909616"/>
                  <a:gd name="connsiteX3" fmla="*/ 0 w 2105025"/>
                  <a:gd name="connsiteY3" fmla="*/ 2909616 h 2909616"/>
                  <a:gd name="connsiteX4" fmla="*/ 2105025 w 2105025"/>
                  <a:gd name="connsiteY4" fmla="*/ 70455 h 2909616"/>
                  <a:gd name="connsiteX0" fmla="*/ 2227317 w 2227317"/>
                  <a:gd name="connsiteY0" fmla="*/ 76154 h 2915315"/>
                  <a:gd name="connsiteX1" fmla="*/ 2112732 w 2227317"/>
                  <a:gd name="connsiteY1" fmla="*/ 676229 h 2915315"/>
                  <a:gd name="connsiteX2" fmla="*/ 2112732 w 2227317"/>
                  <a:gd name="connsiteY2" fmla="*/ 2286665 h 2915315"/>
                  <a:gd name="connsiteX3" fmla="*/ 122292 w 2227317"/>
                  <a:gd name="connsiteY3" fmla="*/ 2915315 h 2915315"/>
                  <a:gd name="connsiteX4" fmla="*/ 2227317 w 2227317"/>
                  <a:gd name="connsiteY4" fmla="*/ 76154 h 2915315"/>
                  <a:gd name="connsiteX0" fmla="*/ 2236514 w 2236514"/>
                  <a:gd name="connsiteY0" fmla="*/ 76154 h 2915315"/>
                  <a:gd name="connsiteX1" fmla="*/ 2121929 w 2236514"/>
                  <a:gd name="connsiteY1" fmla="*/ 676229 h 2915315"/>
                  <a:gd name="connsiteX2" fmla="*/ 2121929 w 2236514"/>
                  <a:gd name="connsiteY2" fmla="*/ 2286665 h 2915315"/>
                  <a:gd name="connsiteX3" fmla="*/ 131489 w 2236514"/>
                  <a:gd name="connsiteY3" fmla="*/ 2915315 h 2915315"/>
                  <a:gd name="connsiteX4" fmla="*/ 2236514 w 2236514"/>
                  <a:gd name="connsiteY4" fmla="*/ 76154 h 2915315"/>
                  <a:gd name="connsiteX0" fmla="*/ 2236514 w 2579129"/>
                  <a:gd name="connsiteY0" fmla="*/ 76154 h 2915315"/>
                  <a:gd name="connsiteX1" fmla="*/ 2121929 w 2579129"/>
                  <a:gd name="connsiteY1" fmla="*/ 676229 h 2915315"/>
                  <a:gd name="connsiteX2" fmla="*/ 2579129 w 2579129"/>
                  <a:gd name="connsiteY2" fmla="*/ 2515265 h 2915315"/>
                  <a:gd name="connsiteX3" fmla="*/ 131489 w 2579129"/>
                  <a:gd name="connsiteY3" fmla="*/ 2915315 h 2915315"/>
                  <a:gd name="connsiteX4" fmla="*/ 2236514 w 2579129"/>
                  <a:gd name="connsiteY4" fmla="*/ 76154 h 2915315"/>
                  <a:gd name="connsiteX0" fmla="*/ 2236514 w 2579129"/>
                  <a:gd name="connsiteY0" fmla="*/ 76154 h 2915315"/>
                  <a:gd name="connsiteX1" fmla="*/ 2579129 w 2579129"/>
                  <a:gd name="connsiteY1" fmla="*/ 2515265 h 2915315"/>
                  <a:gd name="connsiteX2" fmla="*/ 131489 w 2579129"/>
                  <a:gd name="connsiteY2" fmla="*/ 2915315 h 2915315"/>
                  <a:gd name="connsiteX3" fmla="*/ 2236514 w 2579129"/>
                  <a:gd name="connsiteY3" fmla="*/ 76154 h 2915315"/>
                  <a:gd name="connsiteX0" fmla="*/ 2236514 w 2764498"/>
                  <a:gd name="connsiteY0" fmla="*/ 76154 h 2915315"/>
                  <a:gd name="connsiteX1" fmla="*/ 2579129 w 2764498"/>
                  <a:gd name="connsiteY1" fmla="*/ 2515265 h 2915315"/>
                  <a:gd name="connsiteX2" fmla="*/ 131489 w 2764498"/>
                  <a:gd name="connsiteY2" fmla="*/ 2915315 h 2915315"/>
                  <a:gd name="connsiteX3" fmla="*/ 2236514 w 2764498"/>
                  <a:gd name="connsiteY3" fmla="*/ 76154 h 2915315"/>
                  <a:gd name="connsiteX0" fmla="*/ 2236514 w 2846407"/>
                  <a:gd name="connsiteY0" fmla="*/ 76154 h 2915315"/>
                  <a:gd name="connsiteX1" fmla="*/ 2579129 w 2846407"/>
                  <a:gd name="connsiteY1" fmla="*/ 2515265 h 2915315"/>
                  <a:gd name="connsiteX2" fmla="*/ 131489 w 2846407"/>
                  <a:gd name="connsiteY2" fmla="*/ 2915315 h 2915315"/>
                  <a:gd name="connsiteX3" fmla="*/ 2236514 w 2846407"/>
                  <a:gd name="connsiteY3" fmla="*/ 76154 h 2915315"/>
                  <a:gd name="connsiteX0" fmla="*/ 2236514 w 2754522"/>
                  <a:gd name="connsiteY0" fmla="*/ 76154 h 2915315"/>
                  <a:gd name="connsiteX1" fmla="*/ 2579129 w 2754522"/>
                  <a:gd name="connsiteY1" fmla="*/ 2515265 h 2915315"/>
                  <a:gd name="connsiteX2" fmla="*/ 131489 w 2754522"/>
                  <a:gd name="connsiteY2" fmla="*/ 2915315 h 2915315"/>
                  <a:gd name="connsiteX3" fmla="*/ 2236514 w 2754522"/>
                  <a:gd name="connsiteY3" fmla="*/ 76154 h 2915315"/>
                  <a:gd name="connsiteX0" fmla="*/ 2236514 w 2754522"/>
                  <a:gd name="connsiteY0" fmla="*/ 76154 h 2915315"/>
                  <a:gd name="connsiteX1" fmla="*/ 2579129 w 2754522"/>
                  <a:gd name="connsiteY1" fmla="*/ 2515265 h 2915315"/>
                  <a:gd name="connsiteX2" fmla="*/ 131489 w 2754522"/>
                  <a:gd name="connsiteY2" fmla="*/ 2915315 h 2915315"/>
                  <a:gd name="connsiteX3" fmla="*/ 2236514 w 2754522"/>
                  <a:gd name="connsiteY3" fmla="*/ 76154 h 2915315"/>
                  <a:gd name="connsiteX0" fmla="*/ 2236514 w 2754522"/>
                  <a:gd name="connsiteY0" fmla="*/ 76154 h 3040589"/>
                  <a:gd name="connsiteX1" fmla="*/ 2579129 w 2754522"/>
                  <a:gd name="connsiteY1" fmla="*/ 2515265 h 3040589"/>
                  <a:gd name="connsiteX2" fmla="*/ 131489 w 2754522"/>
                  <a:gd name="connsiteY2" fmla="*/ 2915315 h 3040589"/>
                  <a:gd name="connsiteX3" fmla="*/ 2236514 w 2754522"/>
                  <a:gd name="connsiteY3" fmla="*/ 76154 h 304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54522" h="3040589">
                    <a:moveTo>
                      <a:pt x="2236514" y="76154"/>
                    </a:moveTo>
                    <a:cubicBezTo>
                      <a:pt x="3017469" y="1070166"/>
                      <a:pt x="2722099" y="2435653"/>
                      <a:pt x="2579129" y="2515265"/>
                    </a:cubicBezTo>
                    <a:cubicBezTo>
                      <a:pt x="1563224" y="3182015"/>
                      <a:pt x="385394" y="3086765"/>
                      <a:pt x="131489" y="2915315"/>
                    </a:cubicBezTo>
                    <a:cubicBezTo>
                      <a:pt x="-252686" y="1749853"/>
                      <a:pt x="134664" y="-434784"/>
                      <a:pt x="2236514" y="7615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2CC6AB-A9FC-FCB9-702A-662A818355DE}"/>
                  </a:ext>
                </a:extLst>
              </p:cNvPr>
              <p:cNvSpPr/>
              <p:nvPr/>
            </p:nvSpPr>
            <p:spPr>
              <a:xfrm>
                <a:off x="4915158" y="2306788"/>
                <a:ext cx="756980" cy="784074"/>
              </a:xfrm>
              <a:custGeom>
                <a:avLst/>
                <a:gdLst>
                  <a:gd name="connsiteX0" fmla="*/ 22134 w 822234"/>
                  <a:gd name="connsiteY0" fmla="*/ 800100 h 800100"/>
                  <a:gd name="connsiteX1" fmla="*/ 3084 w 822234"/>
                  <a:gd name="connsiteY1" fmla="*/ 571500 h 800100"/>
                  <a:gd name="connsiteX2" fmla="*/ 79284 w 822234"/>
                  <a:gd name="connsiteY2" fmla="*/ 285750 h 800100"/>
                  <a:gd name="connsiteX3" fmla="*/ 279309 w 822234"/>
                  <a:gd name="connsiteY3" fmla="*/ 123825 h 800100"/>
                  <a:gd name="connsiteX4" fmla="*/ 574584 w 822234"/>
                  <a:gd name="connsiteY4" fmla="*/ 114300 h 800100"/>
                  <a:gd name="connsiteX5" fmla="*/ 746034 w 822234"/>
                  <a:gd name="connsiteY5" fmla="*/ 76200 h 800100"/>
                  <a:gd name="connsiteX6" fmla="*/ 822234 w 822234"/>
                  <a:gd name="connsiteY6" fmla="*/ 0 h 800100"/>
                  <a:gd name="connsiteX7" fmla="*/ 822234 w 822234"/>
                  <a:gd name="connsiteY7" fmla="*/ 0 h 800100"/>
                  <a:gd name="connsiteX0" fmla="*/ 22134 w 822234"/>
                  <a:gd name="connsiteY0" fmla="*/ 800100 h 800100"/>
                  <a:gd name="connsiteX1" fmla="*/ 3084 w 822234"/>
                  <a:gd name="connsiteY1" fmla="*/ 571500 h 800100"/>
                  <a:gd name="connsiteX2" fmla="*/ 79284 w 822234"/>
                  <a:gd name="connsiteY2" fmla="*/ 285750 h 800100"/>
                  <a:gd name="connsiteX3" fmla="*/ 574584 w 822234"/>
                  <a:gd name="connsiteY3" fmla="*/ 114300 h 800100"/>
                  <a:gd name="connsiteX4" fmla="*/ 746034 w 822234"/>
                  <a:gd name="connsiteY4" fmla="*/ 76200 h 800100"/>
                  <a:gd name="connsiteX5" fmla="*/ 822234 w 822234"/>
                  <a:gd name="connsiteY5" fmla="*/ 0 h 800100"/>
                  <a:gd name="connsiteX6" fmla="*/ 822234 w 822234"/>
                  <a:gd name="connsiteY6" fmla="*/ 0 h 800100"/>
                  <a:gd name="connsiteX0" fmla="*/ 24131 w 824231"/>
                  <a:gd name="connsiteY0" fmla="*/ 800100 h 800100"/>
                  <a:gd name="connsiteX1" fmla="*/ 5081 w 824231"/>
                  <a:gd name="connsiteY1" fmla="*/ 571500 h 800100"/>
                  <a:gd name="connsiteX2" fmla="*/ 81281 w 824231"/>
                  <a:gd name="connsiteY2" fmla="*/ 285750 h 800100"/>
                  <a:gd name="connsiteX3" fmla="*/ 748031 w 824231"/>
                  <a:gd name="connsiteY3" fmla="*/ 76200 h 800100"/>
                  <a:gd name="connsiteX4" fmla="*/ 824231 w 824231"/>
                  <a:gd name="connsiteY4" fmla="*/ 0 h 800100"/>
                  <a:gd name="connsiteX5" fmla="*/ 824231 w 824231"/>
                  <a:gd name="connsiteY5" fmla="*/ 0 h 800100"/>
                  <a:gd name="connsiteX0" fmla="*/ 24131 w 871998"/>
                  <a:gd name="connsiteY0" fmla="*/ 800100 h 800100"/>
                  <a:gd name="connsiteX1" fmla="*/ 5081 w 871998"/>
                  <a:gd name="connsiteY1" fmla="*/ 571500 h 800100"/>
                  <a:gd name="connsiteX2" fmla="*/ 81281 w 871998"/>
                  <a:gd name="connsiteY2" fmla="*/ 285750 h 800100"/>
                  <a:gd name="connsiteX3" fmla="*/ 748031 w 871998"/>
                  <a:gd name="connsiteY3" fmla="*/ 76200 h 800100"/>
                  <a:gd name="connsiteX4" fmla="*/ 824231 w 871998"/>
                  <a:gd name="connsiteY4" fmla="*/ 0 h 800100"/>
                  <a:gd name="connsiteX5" fmla="*/ 824231 w 871998"/>
                  <a:gd name="connsiteY5" fmla="*/ 0 h 800100"/>
                  <a:gd name="connsiteX0" fmla="*/ 24131 w 871998"/>
                  <a:gd name="connsiteY0" fmla="*/ 800100 h 800100"/>
                  <a:gd name="connsiteX1" fmla="*/ 5081 w 871998"/>
                  <a:gd name="connsiteY1" fmla="*/ 571500 h 800100"/>
                  <a:gd name="connsiteX2" fmla="*/ 81281 w 871998"/>
                  <a:gd name="connsiteY2" fmla="*/ 285750 h 800100"/>
                  <a:gd name="connsiteX3" fmla="*/ 748031 w 871998"/>
                  <a:gd name="connsiteY3" fmla="*/ 76200 h 800100"/>
                  <a:gd name="connsiteX4" fmla="*/ 824231 w 871998"/>
                  <a:gd name="connsiteY4" fmla="*/ 0 h 800100"/>
                  <a:gd name="connsiteX0" fmla="*/ 24131 w 824885"/>
                  <a:gd name="connsiteY0" fmla="*/ 800100 h 800100"/>
                  <a:gd name="connsiteX1" fmla="*/ 5081 w 824885"/>
                  <a:gd name="connsiteY1" fmla="*/ 571500 h 800100"/>
                  <a:gd name="connsiteX2" fmla="*/ 81281 w 824885"/>
                  <a:gd name="connsiteY2" fmla="*/ 285750 h 800100"/>
                  <a:gd name="connsiteX3" fmla="*/ 748031 w 824885"/>
                  <a:gd name="connsiteY3" fmla="*/ 76200 h 800100"/>
                  <a:gd name="connsiteX4" fmla="*/ 809944 w 824885"/>
                  <a:gd name="connsiteY4" fmla="*/ 95250 h 800100"/>
                  <a:gd name="connsiteX5" fmla="*/ 824231 w 824885"/>
                  <a:gd name="connsiteY5" fmla="*/ 0 h 800100"/>
                  <a:gd name="connsiteX0" fmla="*/ 27741 w 828495"/>
                  <a:gd name="connsiteY0" fmla="*/ 800100 h 800100"/>
                  <a:gd name="connsiteX1" fmla="*/ 8691 w 828495"/>
                  <a:gd name="connsiteY1" fmla="*/ 571500 h 800100"/>
                  <a:gd name="connsiteX2" fmla="*/ 84891 w 828495"/>
                  <a:gd name="connsiteY2" fmla="*/ 285750 h 800100"/>
                  <a:gd name="connsiteX3" fmla="*/ 813554 w 828495"/>
                  <a:gd name="connsiteY3" fmla="*/ 95250 h 800100"/>
                  <a:gd name="connsiteX4" fmla="*/ 827841 w 828495"/>
                  <a:gd name="connsiteY4" fmla="*/ 0 h 800100"/>
                  <a:gd name="connsiteX0" fmla="*/ 27741 w 828495"/>
                  <a:gd name="connsiteY0" fmla="*/ 806881 h 806881"/>
                  <a:gd name="connsiteX1" fmla="*/ 8691 w 828495"/>
                  <a:gd name="connsiteY1" fmla="*/ 578281 h 806881"/>
                  <a:gd name="connsiteX2" fmla="*/ 84891 w 828495"/>
                  <a:gd name="connsiteY2" fmla="*/ 292531 h 806881"/>
                  <a:gd name="connsiteX3" fmla="*/ 813554 w 828495"/>
                  <a:gd name="connsiteY3" fmla="*/ 102031 h 806881"/>
                  <a:gd name="connsiteX4" fmla="*/ 827841 w 828495"/>
                  <a:gd name="connsiteY4" fmla="*/ 6781 h 806881"/>
                  <a:gd name="connsiteX0" fmla="*/ 16662 w 817416"/>
                  <a:gd name="connsiteY0" fmla="*/ 806881 h 806881"/>
                  <a:gd name="connsiteX1" fmla="*/ 73812 w 817416"/>
                  <a:gd name="connsiteY1" fmla="*/ 292531 h 806881"/>
                  <a:gd name="connsiteX2" fmla="*/ 802475 w 817416"/>
                  <a:gd name="connsiteY2" fmla="*/ 102031 h 806881"/>
                  <a:gd name="connsiteX3" fmla="*/ 816762 w 817416"/>
                  <a:gd name="connsiteY3" fmla="*/ 6781 h 806881"/>
                  <a:gd name="connsiteX0" fmla="*/ 0 w 800754"/>
                  <a:gd name="connsiteY0" fmla="*/ 800100 h 800100"/>
                  <a:gd name="connsiteX1" fmla="*/ 785813 w 800754"/>
                  <a:gd name="connsiteY1" fmla="*/ 95250 h 800100"/>
                  <a:gd name="connsiteX2" fmla="*/ 800100 w 800754"/>
                  <a:gd name="connsiteY2" fmla="*/ 0 h 800100"/>
                  <a:gd name="connsiteX0" fmla="*/ 26305 w 827059"/>
                  <a:gd name="connsiteY0" fmla="*/ 800100 h 800100"/>
                  <a:gd name="connsiteX1" fmla="*/ 812118 w 827059"/>
                  <a:gd name="connsiteY1" fmla="*/ 95250 h 800100"/>
                  <a:gd name="connsiteX2" fmla="*/ 826405 w 827059"/>
                  <a:gd name="connsiteY2" fmla="*/ 0 h 800100"/>
                  <a:gd name="connsiteX0" fmla="*/ 15768 w 816522"/>
                  <a:gd name="connsiteY0" fmla="*/ 807918 h 807918"/>
                  <a:gd name="connsiteX1" fmla="*/ 801581 w 816522"/>
                  <a:gd name="connsiteY1" fmla="*/ 103068 h 807918"/>
                  <a:gd name="connsiteX2" fmla="*/ 815868 w 816522"/>
                  <a:gd name="connsiteY2" fmla="*/ 7818 h 807918"/>
                  <a:gd name="connsiteX0" fmla="*/ 14622 w 815376"/>
                  <a:gd name="connsiteY0" fmla="*/ 881826 h 881826"/>
                  <a:gd name="connsiteX1" fmla="*/ 800435 w 815376"/>
                  <a:gd name="connsiteY1" fmla="*/ 176976 h 881826"/>
                  <a:gd name="connsiteX2" fmla="*/ 814722 w 815376"/>
                  <a:gd name="connsiteY2" fmla="*/ 81726 h 881826"/>
                  <a:gd name="connsiteX0" fmla="*/ 14622 w 815376"/>
                  <a:gd name="connsiteY0" fmla="*/ 872540 h 872540"/>
                  <a:gd name="connsiteX1" fmla="*/ 800435 w 815376"/>
                  <a:gd name="connsiteY1" fmla="*/ 167690 h 872540"/>
                  <a:gd name="connsiteX2" fmla="*/ 814722 w 815376"/>
                  <a:gd name="connsiteY2" fmla="*/ 72440 h 872540"/>
                  <a:gd name="connsiteX0" fmla="*/ 14622 w 862426"/>
                  <a:gd name="connsiteY0" fmla="*/ 872540 h 872540"/>
                  <a:gd name="connsiteX1" fmla="*/ 800435 w 862426"/>
                  <a:gd name="connsiteY1" fmla="*/ 167690 h 872540"/>
                  <a:gd name="connsiteX2" fmla="*/ 862347 w 862426"/>
                  <a:gd name="connsiteY2" fmla="*/ 120065 h 872540"/>
                  <a:gd name="connsiteX0" fmla="*/ 14622 w 800435"/>
                  <a:gd name="connsiteY0" fmla="*/ 872540 h 872540"/>
                  <a:gd name="connsiteX1" fmla="*/ 800435 w 800435"/>
                  <a:gd name="connsiteY1" fmla="*/ 167690 h 872540"/>
                  <a:gd name="connsiteX0" fmla="*/ 15151 w 767626"/>
                  <a:gd name="connsiteY0" fmla="*/ 850419 h 850419"/>
                  <a:gd name="connsiteX1" fmla="*/ 767626 w 767626"/>
                  <a:gd name="connsiteY1" fmla="*/ 188432 h 850419"/>
                  <a:gd name="connsiteX0" fmla="*/ 4505 w 756980"/>
                  <a:gd name="connsiteY0" fmla="*/ 784074 h 784074"/>
                  <a:gd name="connsiteX1" fmla="*/ 756980 w 756980"/>
                  <a:gd name="connsiteY1" fmla="*/ 122087 h 78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6980" h="784074">
                    <a:moveTo>
                      <a:pt x="4505" y="784074"/>
                    </a:moveTo>
                    <a:cubicBezTo>
                      <a:pt x="-65146" y="-377183"/>
                      <a:pt x="695067" y="83986"/>
                      <a:pt x="756980" y="122087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859697E-B0B2-788E-7D25-D9DABB538E7E}"/>
                  </a:ext>
                </a:extLst>
              </p:cNvPr>
              <p:cNvSpPr/>
              <p:nvPr/>
            </p:nvSpPr>
            <p:spPr>
              <a:xfrm rot="21237501">
                <a:off x="4979944" y="2369710"/>
                <a:ext cx="733425" cy="90487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053104-BE58-F57C-AD57-BA003091278B}"/>
                  </a:ext>
                </a:extLst>
              </p:cNvPr>
              <p:cNvSpPr/>
              <p:nvPr/>
            </p:nvSpPr>
            <p:spPr>
              <a:xfrm>
                <a:off x="5086350" y="2486026"/>
                <a:ext cx="285750" cy="4191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8">
                <a:extLst>
                  <a:ext uri="{FF2B5EF4-FFF2-40B4-BE49-F238E27FC236}">
                    <a16:creationId xmlns:a16="http://schemas.microsoft.com/office/drawing/2014/main" id="{C412F645-5948-77BE-DA9C-6C574BA89DB6}"/>
                  </a:ext>
                </a:extLst>
              </p:cNvPr>
              <p:cNvSpPr/>
              <p:nvPr/>
            </p:nvSpPr>
            <p:spPr>
              <a:xfrm rot="21441304">
                <a:off x="5375412" y="2919758"/>
                <a:ext cx="179006" cy="147679"/>
              </a:xfrm>
              <a:custGeom>
                <a:avLst/>
                <a:gdLst>
                  <a:gd name="connsiteX0" fmla="*/ 0 w 285750"/>
                  <a:gd name="connsiteY0" fmla="*/ 209550 h 419100"/>
                  <a:gd name="connsiteX1" fmla="*/ 142875 w 285750"/>
                  <a:gd name="connsiteY1" fmla="*/ 0 h 419100"/>
                  <a:gd name="connsiteX2" fmla="*/ 285750 w 285750"/>
                  <a:gd name="connsiteY2" fmla="*/ 209550 h 419100"/>
                  <a:gd name="connsiteX3" fmla="*/ 142875 w 285750"/>
                  <a:gd name="connsiteY3" fmla="*/ 419100 h 419100"/>
                  <a:gd name="connsiteX4" fmla="*/ 0 w 285750"/>
                  <a:gd name="connsiteY4" fmla="*/ 209550 h 419100"/>
                  <a:gd name="connsiteX0" fmla="*/ 0 w 285750"/>
                  <a:gd name="connsiteY0" fmla="*/ 209550 h 235743"/>
                  <a:gd name="connsiteX1" fmla="*/ 142875 w 285750"/>
                  <a:gd name="connsiteY1" fmla="*/ 0 h 235743"/>
                  <a:gd name="connsiteX2" fmla="*/ 285750 w 285750"/>
                  <a:gd name="connsiteY2" fmla="*/ 209550 h 235743"/>
                  <a:gd name="connsiteX3" fmla="*/ 0 w 285750"/>
                  <a:gd name="connsiteY3" fmla="*/ 209550 h 235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0" h="235743">
                    <a:moveTo>
                      <a:pt x="0" y="209550"/>
                    </a:moveTo>
                    <a:cubicBezTo>
                      <a:pt x="0" y="93819"/>
                      <a:pt x="63967" y="0"/>
                      <a:pt x="142875" y="0"/>
                    </a:cubicBezTo>
                    <a:cubicBezTo>
                      <a:pt x="221783" y="0"/>
                      <a:pt x="285750" y="93819"/>
                      <a:pt x="285750" y="209550"/>
                    </a:cubicBezTo>
                    <a:cubicBezTo>
                      <a:pt x="261938" y="244475"/>
                      <a:pt x="23812" y="244475"/>
                      <a:pt x="0" y="20955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8">
                <a:extLst>
                  <a:ext uri="{FF2B5EF4-FFF2-40B4-BE49-F238E27FC236}">
                    <a16:creationId xmlns:a16="http://schemas.microsoft.com/office/drawing/2014/main" id="{884D6C0C-2800-D9F1-75B4-2709FF791C57}"/>
                  </a:ext>
                </a:extLst>
              </p:cNvPr>
              <p:cNvSpPr/>
              <p:nvPr/>
            </p:nvSpPr>
            <p:spPr>
              <a:xfrm rot="13578583">
                <a:off x="3555450" y="3136267"/>
                <a:ext cx="1228989" cy="733042"/>
              </a:xfrm>
              <a:custGeom>
                <a:avLst/>
                <a:gdLst>
                  <a:gd name="connsiteX0" fmla="*/ 0 w 285750"/>
                  <a:gd name="connsiteY0" fmla="*/ 209550 h 419100"/>
                  <a:gd name="connsiteX1" fmla="*/ 142875 w 285750"/>
                  <a:gd name="connsiteY1" fmla="*/ 0 h 419100"/>
                  <a:gd name="connsiteX2" fmla="*/ 285750 w 285750"/>
                  <a:gd name="connsiteY2" fmla="*/ 209550 h 419100"/>
                  <a:gd name="connsiteX3" fmla="*/ 142875 w 285750"/>
                  <a:gd name="connsiteY3" fmla="*/ 419100 h 419100"/>
                  <a:gd name="connsiteX4" fmla="*/ 0 w 285750"/>
                  <a:gd name="connsiteY4" fmla="*/ 209550 h 419100"/>
                  <a:gd name="connsiteX0" fmla="*/ 0 w 285750"/>
                  <a:gd name="connsiteY0" fmla="*/ 209550 h 235743"/>
                  <a:gd name="connsiteX1" fmla="*/ 142875 w 285750"/>
                  <a:gd name="connsiteY1" fmla="*/ 0 h 235743"/>
                  <a:gd name="connsiteX2" fmla="*/ 285750 w 285750"/>
                  <a:gd name="connsiteY2" fmla="*/ 209550 h 235743"/>
                  <a:gd name="connsiteX3" fmla="*/ 0 w 285750"/>
                  <a:gd name="connsiteY3" fmla="*/ 209550 h 235743"/>
                  <a:gd name="connsiteX0" fmla="*/ 0 w 314939"/>
                  <a:gd name="connsiteY0" fmla="*/ 218662 h 240747"/>
                  <a:gd name="connsiteX1" fmla="*/ 172064 w 314939"/>
                  <a:gd name="connsiteY1" fmla="*/ 17 h 240747"/>
                  <a:gd name="connsiteX2" fmla="*/ 314939 w 314939"/>
                  <a:gd name="connsiteY2" fmla="*/ 209567 h 240747"/>
                  <a:gd name="connsiteX3" fmla="*/ 0 w 314939"/>
                  <a:gd name="connsiteY3" fmla="*/ 218662 h 240747"/>
                  <a:gd name="connsiteX0" fmla="*/ 15660 w 330599"/>
                  <a:gd name="connsiteY0" fmla="*/ 218662 h 259673"/>
                  <a:gd name="connsiteX1" fmla="*/ 187724 w 330599"/>
                  <a:gd name="connsiteY1" fmla="*/ 17 h 259673"/>
                  <a:gd name="connsiteX2" fmla="*/ 330599 w 330599"/>
                  <a:gd name="connsiteY2" fmla="*/ 209567 h 259673"/>
                  <a:gd name="connsiteX3" fmla="*/ 15660 w 330599"/>
                  <a:gd name="connsiteY3" fmla="*/ 218662 h 259673"/>
                  <a:gd name="connsiteX0" fmla="*/ 30772 w 345711"/>
                  <a:gd name="connsiteY0" fmla="*/ 219018 h 230820"/>
                  <a:gd name="connsiteX1" fmla="*/ 31405 w 345711"/>
                  <a:gd name="connsiteY1" fmla="*/ 160253 h 230820"/>
                  <a:gd name="connsiteX2" fmla="*/ 202836 w 345711"/>
                  <a:gd name="connsiteY2" fmla="*/ 373 h 230820"/>
                  <a:gd name="connsiteX3" fmla="*/ 345711 w 345711"/>
                  <a:gd name="connsiteY3" fmla="*/ 209923 h 230820"/>
                  <a:gd name="connsiteX4" fmla="*/ 30772 w 345711"/>
                  <a:gd name="connsiteY4" fmla="*/ 219018 h 230820"/>
                  <a:gd name="connsiteX0" fmla="*/ 316960 w 316960"/>
                  <a:gd name="connsiteY0" fmla="*/ 209920 h 218422"/>
                  <a:gd name="connsiteX1" fmla="*/ 2654 w 316960"/>
                  <a:gd name="connsiteY1" fmla="*/ 160250 h 218422"/>
                  <a:gd name="connsiteX2" fmla="*/ 174085 w 316960"/>
                  <a:gd name="connsiteY2" fmla="*/ 370 h 218422"/>
                  <a:gd name="connsiteX3" fmla="*/ 316960 w 316960"/>
                  <a:gd name="connsiteY3" fmla="*/ 209920 h 218422"/>
                  <a:gd name="connsiteX0" fmla="*/ 321245 w 321245"/>
                  <a:gd name="connsiteY0" fmla="*/ 209561 h 236800"/>
                  <a:gd name="connsiteX1" fmla="*/ 2595 w 321245"/>
                  <a:gd name="connsiteY1" fmla="*/ 216435 h 236800"/>
                  <a:gd name="connsiteX2" fmla="*/ 178370 w 321245"/>
                  <a:gd name="connsiteY2" fmla="*/ 11 h 236800"/>
                  <a:gd name="connsiteX3" fmla="*/ 321245 w 321245"/>
                  <a:gd name="connsiteY3" fmla="*/ 209561 h 236800"/>
                  <a:gd name="connsiteX0" fmla="*/ 321170 w 321170"/>
                  <a:gd name="connsiteY0" fmla="*/ 223161 h 250400"/>
                  <a:gd name="connsiteX1" fmla="*/ 2520 w 321170"/>
                  <a:gd name="connsiteY1" fmla="*/ 230035 h 250400"/>
                  <a:gd name="connsiteX2" fmla="*/ 183270 w 321170"/>
                  <a:gd name="connsiteY2" fmla="*/ 8 h 250400"/>
                  <a:gd name="connsiteX3" fmla="*/ 321170 w 321170"/>
                  <a:gd name="connsiteY3" fmla="*/ 223161 h 250400"/>
                  <a:gd name="connsiteX0" fmla="*/ 321170 w 336045"/>
                  <a:gd name="connsiteY0" fmla="*/ 223162 h 289421"/>
                  <a:gd name="connsiteX1" fmla="*/ 2520 w 336045"/>
                  <a:gd name="connsiteY1" fmla="*/ 230036 h 289421"/>
                  <a:gd name="connsiteX2" fmla="*/ 183270 w 336045"/>
                  <a:gd name="connsiteY2" fmla="*/ 9 h 289421"/>
                  <a:gd name="connsiteX3" fmla="*/ 321170 w 336045"/>
                  <a:gd name="connsiteY3" fmla="*/ 223162 h 289421"/>
                  <a:gd name="connsiteX0" fmla="*/ 320350 w 340832"/>
                  <a:gd name="connsiteY0" fmla="*/ 223162 h 249445"/>
                  <a:gd name="connsiteX1" fmla="*/ 307035 w 340832"/>
                  <a:gd name="connsiteY1" fmla="*/ 232595 h 249445"/>
                  <a:gd name="connsiteX2" fmla="*/ 1700 w 340832"/>
                  <a:gd name="connsiteY2" fmla="*/ 230036 h 249445"/>
                  <a:gd name="connsiteX3" fmla="*/ 182450 w 340832"/>
                  <a:gd name="connsiteY3" fmla="*/ 9 h 249445"/>
                  <a:gd name="connsiteX4" fmla="*/ 320350 w 340832"/>
                  <a:gd name="connsiteY4" fmla="*/ 223162 h 249445"/>
                  <a:gd name="connsiteX0" fmla="*/ 182428 w 312397"/>
                  <a:gd name="connsiteY0" fmla="*/ 1 h 261254"/>
                  <a:gd name="connsiteX1" fmla="*/ 307013 w 312397"/>
                  <a:gd name="connsiteY1" fmla="*/ 232587 h 261254"/>
                  <a:gd name="connsiteX2" fmla="*/ 1678 w 312397"/>
                  <a:gd name="connsiteY2" fmla="*/ 230028 h 261254"/>
                  <a:gd name="connsiteX3" fmla="*/ 182428 w 312397"/>
                  <a:gd name="connsiteY3" fmla="*/ 1 h 261254"/>
                  <a:gd name="connsiteX0" fmla="*/ 182428 w 312397"/>
                  <a:gd name="connsiteY0" fmla="*/ 1 h 292025"/>
                  <a:gd name="connsiteX1" fmla="*/ 307013 w 312397"/>
                  <a:gd name="connsiteY1" fmla="*/ 232587 h 292025"/>
                  <a:gd name="connsiteX2" fmla="*/ 1678 w 312397"/>
                  <a:gd name="connsiteY2" fmla="*/ 230028 h 292025"/>
                  <a:gd name="connsiteX3" fmla="*/ 182428 w 312397"/>
                  <a:gd name="connsiteY3" fmla="*/ 1 h 292025"/>
                  <a:gd name="connsiteX0" fmla="*/ 182428 w 314655"/>
                  <a:gd name="connsiteY0" fmla="*/ 150 h 292174"/>
                  <a:gd name="connsiteX1" fmla="*/ 307013 w 314655"/>
                  <a:gd name="connsiteY1" fmla="*/ 232736 h 292174"/>
                  <a:gd name="connsiteX2" fmla="*/ 1678 w 314655"/>
                  <a:gd name="connsiteY2" fmla="*/ 230177 h 292174"/>
                  <a:gd name="connsiteX3" fmla="*/ 182428 w 314655"/>
                  <a:gd name="connsiteY3" fmla="*/ 150 h 29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655" h="292174">
                    <a:moveTo>
                      <a:pt x="182428" y="150"/>
                    </a:moveTo>
                    <a:cubicBezTo>
                      <a:pt x="274613" y="-6265"/>
                      <a:pt x="337138" y="194398"/>
                      <a:pt x="307013" y="232736"/>
                    </a:cubicBezTo>
                    <a:cubicBezTo>
                      <a:pt x="245197" y="344703"/>
                      <a:pt x="20758" y="271686"/>
                      <a:pt x="1678" y="230177"/>
                    </a:cubicBezTo>
                    <a:cubicBezTo>
                      <a:pt x="-17402" y="188668"/>
                      <a:pt x="131539" y="-276"/>
                      <a:pt x="182428" y="15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FE672BAB-FE2A-F08F-CEF8-607C4F169E71}"/>
                  </a:ext>
                </a:extLst>
              </p:cNvPr>
              <p:cNvGrpSpPr/>
              <p:nvPr/>
            </p:nvGrpSpPr>
            <p:grpSpPr>
              <a:xfrm>
                <a:off x="5242559" y="3855720"/>
                <a:ext cx="1211581" cy="2693599"/>
                <a:chOff x="5242559" y="3855720"/>
                <a:chExt cx="1211581" cy="2693599"/>
              </a:xfrm>
            </p:grpSpPr>
            <p:sp>
              <p:nvSpPr>
                <p:cNvPr id="197" name="Rectangle 14">
                  <a:extLst>
                    <a:ext uri="{FF2B5EF4-FFF2-40B4-BE49-F238E27FC236}">
                      <a16:creationId xmlns:a16="http://schemas.microsoft.com/office/drawing/2014/main" id="{73C585B6-B089-3B97-D068-EC2D83B57FD8}"/>
                    </a:ext>
                  </a:extLst>
                </p:cNvPr>
                <p:cNvSpPr/>
                <p:nvPr/>
              </p:nvSpPr>
              <p:spPr>
                <a:xfrm>
                  <a:off x="5242559" y="3855720"/>
                  <a:ext cx="1211581" cy="269359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1581" h="2693599">
                      <a:moveTo>
                        <a:pt x="0" y="0"/>
                      </a:moveTo>
                      <a:lnTo>
                        <a:pt x="1211581" y="167640"/>
                      </a:lnTo>
                      <a:cubicBezTo>
                        <a:pt x="712894" y="2559732"/>
                        <a:pt x="1044788" y="1812383"/>
                        <a:pt x="980441" y="2634755"/>
                      </a:cubicBezTo>
                      <a:cubicBezTo>
                        <a:pt x="675641" y="2723655"/>
                        <a:pt x="383540" y="2698255"/>
                        <a:pt x="154940" y="2647455"/>
                      </a:cubicBezTo>
                      <a:cubicBezTo>
                        <a:pt x="131233" y="1764970"/>
                        <a:pt x="610447" y="2665565"/>
                        <a:pt x="0" y="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282E5F00-317B-07FC-B851-193AE12230C6}"/>
                    </a:ext>
                  </a:extLst>
                </p:cNvPr>
                <p:cNvSpPr/>
                <p:nvPr/>
              </p:nvSpPr>
              <p:spPr>
                <a:xfrm>
                  <a:off x="5395910" y="6247891"/>
                  <a:ext cx="834304" cy="298093"/>
                </a:xfrm>
                <a:custGeom>
                  <a:avLst/>
                  <a:gdLst>
                    <a:gd name="connsiteX0" fmla="*/ 11730 w 834304"/>
                    <a:gd name="connsiteY0" fmla="*/ 0 h 298093"/>
                    <a:gd name="connsiteX1" fmla="*/ 834304 w 834304"/>
                    <a:gd name="connsiteY1" fmla="*/ 0 h 298093"/>
                    <a:gd name="connsiteX2" fmla="*/ 834083 w 834304"/>
                    <a:gd name="connsiteY2" fmla="*/ 102300 h 298093"/>
                    <a:gd name="connsiteX3" fmla="*/ 826362 w 834304"/>
                    <a:gd name="connsiteY3" fmla="*/ 239249 h 298093"/>
                    <a:gd name="connsiteX4" fmla="*/ 861 w 834304"/>
                    <a:gd name="connsiteY4" fmla="*/ 251949 h 298093"/>
                    <a:gd name="connsiteX5" fmla="*/ 6142 w 834304"/>
                    <a:gd name="connsiteY5" fmla="*/ 46357 h 298093"/>
                    <a:gd name="connsiteX6" fmla="*/ 11730 w 834304"/>
                    <a:gd name="connsiteY6" fmla="*/ 0 h 298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4304" h="298093">
                      <a:moveTo>
                        <a:pt x="11730" y="0"/>
                      </a:moveTo>
                      <a:lnTo>
                        <a:pt x="834304" y="0"/>
                      </a:lnTo>
                      <a:lnTo>
                        <a:pt x="834083" y="102300"/>
                      </a:lnTo>
                      <a:cubicBezTo>
                        <a:pt x="832858" y="142584"/>
                        <a:pt x="830384" y="187851"/>
                        <a:pt x="826362" y="239249"/>
                      </a:cubicBezTo>
                      <a:cubicBezTo>
                        <a:pt x="521562" y="328149"/>
                        <a:pt x="229461" y="302749"/>
                        <a:pt x="861" y="251949"/>
                      </a:cubicBezTo>
                      <a:cubicBezTo>
                        <a:pt x="-1361" y="169216"/>
                        <a:pt x="836" y="102155"/>
                        <a:pt x="6142" y="46357"/>
                      </a:cubicBezTo>
                      <a:lnTo>
                        <a:pt x="1173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" name="Rectangle 30">
                <a:extLst>
                  <a:ext uri="{FF2B5EF4-FFF2-40B4-BE49-F238E27FC236}">
                    <a16:creationId xmlns:a16="http://schemas.microsoft.com/office/drawing/2014/main" id="{03634B08-4AE8-487A-D417-980123FAD99E}"/>
                  </a:ext>
                </a:extLst>
              </p:cNvPr>
              <p:cNvSpPr/>
              <p:nvPr/>
            </p:nvSpPr>
            <p:spPr>
              <a:xfrm rot="1874019">
                <a:off x="3494358" y="1280790"/>
                <a:ext cx="1000153" cy="496832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153" h="496832">
                    <a:moveTo>
                      <a:pt x="10160" y="0"/>
                    </a:moveTo>
                    <a:lnTo>
                      <a:pt x="1000153" y="74052"/>
                    </a:lnTo>
                    <a:lnTo>
                      <a:pt x="1000153" y="416195"/>
                    </a:lnTo>
                    <a:lnTo>
                      <a:pt x="0" y="496832"/>
                    </a:lnTo>
                    <a:lnTo>
                      <a:pt x="1016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30">
                <a:extLst>
                  <a:ext uri="{FF2B5EF4-FFF2-40B4-BE49-F238E27FC236}">
                    <a16:creationId xmlns:a16="http://schemas.microsoft.com/office/drawing/2014/main" id="{73BFE006-974F-BC37-69DD-B7E65C4BC7A4}"/>
                  </a:ext>
                </a:extLst>
              </p:cNvPr>
              <p:cNvSpPr/>
              <p:nvPr/>
            </p:nvSpPr>
            <p:spPr>
              <a:xfrm rot="2900896">
                <a:off x="3823506" y="812049"/>
                <a:ext cx="1000153" cy="496832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153" h="496832">
                    <a:moveTo>
                      <a:pt x="10160" y="0"/>
                    </a:moveTo>
                    <a:lnTo>
                      <a:pt x="1000153" y="74052"/>
                    </a:lnTo>
                    <a:lnTo>
                      <a:pt x="1000153" y="416195"/>
                    </a:lnTo>
                    <a:lnTo>
                      <a:pt x="0" y="496832"/>
                    </a:lnTo>
                    <a:lnTo>
                      <a:pt x="1016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30">
                <a:extLst>
                  <a:ext uri="{FF2B5EF4-FFF2-40B4-BE49-F238E27FC236}">
                    <a16:creationId xmlns:a16="http://schemas.microsoft.com/office/drawing/2014/main" id="{0A0E964A-0FE8-8064-9C04-6787A6012441}"/>
                  </a:ext>
                </a:extLst>
              </p:cNvPr>
              <p:cNvSpPr/>
              <p:nvPr/>
            </p:nvSpPr>
            <p:spPr>
              <a:xfrm rot="3697295">
                <a:off x="4464296" y="407526"/>
                <a:ext cx="817731" cy="62531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6194" h="495108">
                    <a:moveTo>
                      <a:pt x="329923" y="0"/>
                    </a:moveTo>
                    <a:lnTo>
                      <a:pt x="1216194" y="112797"/>
                    </a:lnTo>
                    <a:lnTo>
                      <a:pt x="1196903" y="495108"/>
                    </a:lnTo>
                    <a:lnTo>
                      <a:pt x="0" y="473446"/>
                    </a:lnTo>
                    <a:lnTo>
                      <a:pt x="3299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30">
                <a:extLst>
                  <a:ext uri="{FF2B5EF4-FFF2-40B4-BE49-F238E27FC236}">
                    <a16:creationId xmlns:a16="http://schemas.microsoft.com/office/drawing/2014/main" id="{AE6C4524-602F-E9C1-FE2F-64FEFA047B97}"/>
                  </a:ext>
                </a:extLst>
              </p:cNvPr>
              <p:cNvSpPr/>
              <p:nvPr/>
            </p:nvSpPr>
            <p:spPr>
              <a:xfrm rot="5400000">
                <a:off x="5138816" y="319070"/>
                <a:ext cx="817731" cy="62531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6194" h="495108">
                    <a:moveTo>
                      <a:pt x="329923" y="0"/>
                    </a:moveTo>
                    <a:lnTo>
                      <a:pt x="1216194" y="112797"/>
                    </a:lnTo>
                    <a:lnTo>
                      <a:pt x="1196903" y="495108"/>
                    </a:lnTo>
                    <a:lnTo>
                      <a:pt x="0" y="473446"/>
                    </a:lnTo>
                    <a:lnTo>
                      <a:pt x="3299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30">
                <a:extLst>
                  <a:ext uri="{FF2B5EF4-FFF2-40B4-BE49-F238E27FC236}">
                    <a16:creationId xmlns:a16="http://schemas.microsoft.com/office/drawing/2014/main" id="{34F031C3-8560-E872-7923-7A903042E075}"/>
                  </a:ext>
                </a:extLst>
              </p:cNvPr>
              <p:cNvSpPr/>
              <p:nvPr/>
            </p:nvSpPr>
            <p:spPr>
              <a:xfrm rot="6450144">
                <a:off x="5780299" y="452601"/>
                <a:ext cx="817731" cy="625318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226201 w 1216194"/>
                  <a:gd name="connsiteY0" fmla="*/ 0 h 434701"/>
                  <a:gd name="connsiteX1" fmla="*/ 1216194 w 1216194"/>
                  <a:gd name="connsiteY1" fmla="*/ 74052 h 434701"/>
                  <a:gd name="connsiteX2" fmla="*/ 1216194 w 1216194"/>
                  <a:gd name="connsiteY2" fmla="*/ 416195 h 434701"/>
                  <a:gd name="connsiteX3" fmla="*/ 0 w 1216194"/>
                  <a:gd name="connsiteY3" fmla="*/ 434701 h 434701"/>
                  <a:gd name="connsiteX4" fmla="*/ 226201 w 1216194"/>
                  <a:gd name="connsiteY4" fmla="*/ 0 h 434701"/>
                  <a:gd name="connsiteX0" fmla="*/ 329923 w 1216194"/>
                  <a:gd name="connsiteY0" fmla="*/ 0 h 473446"/>
                  <a:gd name="connsiteX1" fmla="*/ 1216194 w 1216194"/>
                  <a:gd name="connsiteY1" fmla="*/ 112797 h 473446"/>
                  <a:gd name="connsiteX2" fmla="*/ 1216194 w 1216194"/>
                  <a:gd name="connsiteY2" fmla="*/ 454940 h 473446"/>
                  <a:gd name="connsiteX3" fmla="*/ 0 w 1216194"/>
                  <a:gd name="connsiteY3" fmla="*/ 473446 h 473446"/>
                  <a:gd name="connsiteX4" fmla="*/ 329923 w 1216194"/>
                  <a:gd name="connsiteY4" fmla="*/ 0 h 473446"/>
                  <a:gd name="connsiteX0" fmla="*/ 329923 w 1216194"/>
                  <a:gd name="connsiteY0" fmla="*/ 0 h 495108"/>
                  <a:gd name="connsiteX1" fmla="*/ 1216194 w 1216194"/>
                  <a:gd name="connsiteY1" fmla="*/ 112797 h 495108"/>
                  <a:gd name="connsiteX2" fmla="*/ 1196903 w 1216194"/>
                  <a:gd name="connsiteY2" fmla="*/ 495108 h 495108"/>
                  <a:gd name="connsiteX3" fmla="*/ 0 w 1216194"/>
                  <a:gd name="connsiteY3" fmla="*/ 473446 h 495108"/>
                  <a:gd name="connsiteX4" fmla="*/ 329923 w 1216194"/>
                  <a:gd name="connsiteY4" fmla="*/ 0 h 495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6194" h="495108">
                    <a:moveTo>
                      <a:pt x="329923" y="0"/>
                    </a:moveTo>
                    <a:lnTo>
                      <a:pt x="1216194" y="112797"/>
                    </a:lnTo>
                    <a:lnTo>
                      <a:pt x="1196903" y="495108"/>
                    </a:lnTo>
                    <a:lnTo>
                      <a:pt x="0" y="473446"/>
                    </a:lnTo>
                    <a:lnTo>
                      <a:pt x="3299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30">
                <a:extLst>
                  <a:ext uri="{FF2B5EF4-FFF2-40B4-BE49-F238E27FC236}">
                    <a16:creationId xmlns:a16="http://schemas.microsoft.com/office/drawing/2014/main" id="{CC6C4168-81F6-9980-2F9C-897E07989779}"/>
                  </a:ext>
                </a:extLst>
              </p:cNvPr>
              <p:cNvSpPr/>
              <p:nvPr/>
            </p:nvSpPr>
            <p:spPr>
              <a:xfrm rot="553824">
                <a:off x="3634707" y="1897034"/>
                <a:ext cx="708760" cy="265405"/>
              </a:xfrm>
              <a:custGeom>
                <a:avLst/>
                <a:gdLst>
                  <a:gd name="connsiteX0" fmla="*/ 0 w 989643"/>
                  <a:gd name="connsiteY0" fmla="*/ 0 h 342143"/>
                  <a:gd name="connsiteX1" fmla="*/ 989643 w 989643"/>
                  <a:gd name="connsiteY1" fmla="*/ 0 h 342143"/>
                  <a:gd name="connsiteX2" fmla="*/ 989643 w 989643"/>
                  <a:gd name="connsiteY2" fmla="*/ 342143 h 342143"/>
                  <a:gd name="connsiteX3" fmla="*/ 0 w 989643"/>
                  <a:gd name="connsiteY3" fmla="*/ 342143 h 342143"/>
                  <a:gd name="connsiteX4" fmla="*/ 0 w 989643"/>
                  <a:gd name="connsiteY4" fmla="*/ 0 h 342143"/>
                  <a:gd name="connsiteX0" fmla="*/ 10510 w 1000153"/>
                  <a:gd name="connsiteY0" fmla="*/ 0 h 422780"/>
                  <a:gd name="connsiteX1" fmla="*/ 1000153 w 1000153"/>
                  <a:gd name="connsiteY1" fmla="*/ 0 h 422780"/>
                  <a:gd name="connsiteX2" fmla="*/ 1000153 w 1000153"/>
                  <a:gd name="connsiteY2" fmla="*/ 342143 h 422780"/>
                  <a:gd name="connsiteX3" fmla="*/ 0 w 1000153"/>
                  <a:gd name="connsiteY3" fmla="*/ 422780 h 422780"/>
                  <a:gd name="connsiteX4" fmla="*/ 10510 w 1000153"/>
                  <a:gd name="connsiteY4" fmla="*/ 0 h 422780"/>
                  <a:gd name="connsiteX0" fmla="*/ 10160 w 1000153"/>
                  <a:gd name="connsiteY0" fmla="*/ 0 h 496832"/>
                  <a:gd name="connsiteX1" fmla="*/ 1000153 w 1000153"/>
                  <a:gd name="connsiteY1" fmla="*/ 74052 h 496832"/>
                  <a:gd name="connsiteX2" fmla="*/ 1000153 w 1000153"/>
                  <a:gd name="connsiteY2" fmla="*/ 416195 h 496832"/>
                  <a:gd name="connsiteX3" fmla="*/ 0 w 1000153"/>
                  <a:gd name="connsiteY3" fmla="*/ 496832 h 496832"/>
                  <a:gd name="connsiteX4" fmla="*/ 10160 w 1000153"/>
                  <a:gd name="connsiteY4" fmla="*/ 0 h 496832"/>
                  <a:gd name="connsiteX0" fmla="*/ 10160 w 1000153"/>
                  <a:gd name="connsiteY0" fmla="*/ 0 h 564628"/>
                  <a:gd name="connsiteX1" fmla="*/ 1000153 w 1000153"/>
                  <a:gd name="connsiteY1" fmla="*/ 74052 h 564628"/>
                  <a:gd name="connsiteX2" fmla="*/ 1000153 w 1000153"/>
                  <a:gd name="connsiteY2" fmla="*/ 416195 h 564628"/>
                  <a:gd name="connsiteX3" fmla="*/ 0 w 1000153"/>
                  <a:gd name="connsiteY3" fmla="*/ 496832 h 564628"/>
                  <a:gd name="connsiteX4" fmla="*/ 10160 w 1000153"/>
                  <a:gd name="connsiteY4" fmla="*/ 0 h 564628"/>
                  <a:gd name="connsiteX0" fmla="*/ 10160 w 1000153"/>
                  <a:gd name="connsiteY0" fmla="*/ 0 h 594015"/>
                  <a:gd name="connsiteX1" fmla="*/ 1000153 w 1000153"/>
                  <a:gd name="connsiteY1" fmla="*/ 74052 h 594015"/>
                  <a:gd name="connsiteX2" fmla="*/ 1000153 w 1000153"/>
                  <a:gd name="connsiteY2" fmla="*/ 416195 h 594015"/>
                  <a:gd name="connsiteX3" fmla="*/ 0 w 1000153"/>
                  <a:gd name="connsiteY3" fmla="*/ 496832 h 594015"/>
                  <a:gd name="connsiteX4" fmla="*/ 10160 w 1000153"/>
                  <a:gd name="connsiteY4" fmla="*/ 0 h 59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153" h="594015">
                    <a:moveTo>
                      <a:pt x="10160" y="0"/>
                    </a:moveTo>
                    <a:lnTo>
                      <a:pt x="1000153" y="74052"/>
                    </a:lnTo>
                    <a:lnTo>
                      <a:pt x="1000153" y="416195"/>
                    </a:lnTo>
                    <a:cubicBezTo>
                      <a:pt x="669954" y="580480"/>
                      <a:pt x="332855" y="677431"/>
                      <a:pt x="0" y="496832"/>
                    </a:cubicBezTo>
                    <a:lnTo>
                      <a:pt x="1016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21D7134-5F91-9A48-4D53-88000D044385}"/>
                  </a:ext>
                </a:extLst>
              </p:cNvPr>
              <p:cNvGrpSpPr/>
              <p:nvPr/>
            </p:nvGrpSpPr>
            <p:grpSpPr>
              <a:xfrm>
                <a:off x="6900125" y="4738285"/>
                <a:ext cx="935191" cy="1684809"/>
                <a:chOff x="6900125" y="4738285"/>
                <a:chExt cx="935191" cy="1684809"/>
              </a:xfrm>
            </p:grpSpPr>
            <p:sp>
              <p:nvSpPr>
                <p:cNvPr id="195" name="Rectangle 14">
                  <a:extLst>
                    <a:ext uri="{FF2B5EF4-FFF2-40B4-BE49-F238E27FC236}">
                      <a16:creationId xmlns:a16="http://schemas.microsoft.com/office/drawing/2014/main" id="{BDDDD2A5-4C97-ADE3-BEA7-96CB08E000F0}"/>
                    </a:ext>
                  </a:extLst>
                </p:cNvPr>
                <p:cNvSpPr/>
                <p:nvPr/>
              </p:nvSpPr>
              <p:spPr>
                <a:xfrm>
                  <a:off x="6900125" y="4738285"/>
                  <a:ext cx="935191" cy="1684809"/>
                </a:xfrm>
                <a:custGeom>
                  <a:avLst/>
                  <a:gdLst>
                    <a:gd name="connsiteX0" fmla="*/ 0 w 914401"/>
                    <a:gd name="connsiteY0" fmla="*/ 0 h 889775"/>
                    <a:gd name="connsiteX1" fmla="*/ 914401 w 914401"/>
                    <a:gd name="connsiteY1" fmla="*/ 0 h 889775"/>
                    <a:gd name="connsiteX2" fmla="*/ 914401 w 914401"/>
                    <a:gd name="connsiteY2" fmla="*/ 889775 h 889775"/>
                    <a:gd name="connsiteX3" fmla="*/ 0 w 914401"/>
                    <a:gd name="connsiteY3" fmla="*/ 889775 h 889775"/>
                    <a:gd name="connsiteX4" fmla="*/ 0 w 914401"/>
                    <a:gd name="connsiteY4" fmla="*/ 0 h 8897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914401 w 914401"/>
                    <a:gd name="connsiteY2" fmla="*/ 889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51875"/>
                    <a:gd name="connsiteX1" fmla="*/ 914401 w 914401"/>
                    <a:gd name="connsiteY1" fmla="*/ 0 h 2451875"/>
                    <a:gd name="connsiteX2" fmla="*/ 850901 w 914401"/>
                    <a:gd name="connsiteY2" fmla="*/ 2413775 h 2451875"/>
                    <a:gd name="connsiteX3" fmla="*/ 88900 w 914401"/>
                    <a:gd name="connsiteY3" fmla="*/ 2451875 h 2451875"/>
                    <a:gd name="connsiteX4" fmla="*/ 0 w 914401"/>
                    <a:gd name="connsiteY4" fmla="*/ 0 h 2451875"/>
                    <a:gd name="connsiteX0" fmla="*/ 0 w 914401"/>
                    <a:gd name="connsiteY0" fmla="*/ 0 h 2462095"/>
                    <a:gd name="connsiteX1" fmla="*/ 914401 w 914401"/>
                    <a:gd name="connsiteY1" fmla="*/ 0 h 2462095"/>
                    <a:gd name="connsiteX2" fmla="*/ 850901 w 914401"/>
                    <a:gd name="connsiteY2" fmla="*/ 2413775 h 2462095"/>
                    <a:gd name="connsiteX3" fmla="*/ 88900 w 914401"/>
                    <a:gd name="connsiteY3" fmla="*/ 2451875 h 2462095"/>
                    <a:gd name="connsiteX4" fmla="*/ 0 w 914401"/>
                    <a:gd name="connsiteY4" fmla="*/ 0 h 2462095"/>
                    <a:gd name="connsiteX0" fmla="*/ 0 w 914401"/>
                    <a:gd name="connsiteY0" fmla="*/ 0 h 2486199"/>
                    <a:gd name="connsiteX1" fmla="*/ 914401 w 914401"/>
                    <a:gd name="connsiteY1" fmla="*/ 0 h 2486199"/>
                    <a:gd name="connsiteX2" fmla="*/ 850901 w 914401"/>
                    <a:gd name="connsiteY2" fmla="*/ 2413775 h 2486199"/>
                    <a:gd name="connsiteX3" fmla="*/ 88900 w 914401"/>
                    <a:gd name="connsiteY3" fmla="*/ 2451875 h 2486199"/>
                    <a:gd name="connsiteX4" fmla="*/ 0 w 914401"/>
                    <a:gd name="connsiteY4" fmla="*/ 0 h 2486199"/>
                    <a:gd name="connsiteX0" fmla="*/ 0 w 914401"/>
                    <a:gd name="connsiteY0" fmla="*/ 0 h 2458239"/>
                    <a:gd name="connsiteX1" fmla="*/ 914401 w 914401"/>
                    <a:gd name="connsiteY1" fmla="*/ 0 h 2458239"/>
                    <a:gd name="connsiteX2" fmla="*/ 850901 w 914401"/>
                    <a:gd name="connsiteY2" fmla="*/ 2413775 h 2458239"/>
                    <a:gd name="connsiteX3" fmla="*/ 25400 w 914401"/>
                    <a:gd name="connsiteY3" fmla="*/ 2388375 h 2458239"/>
                    <a:gd name="connsiteX4" fmla="*/ 0 w 914401"/>
                    <a:gd name="connsiteY4" fmla="*/ 0 h 2458239"/>
                    <a:gd name="connsiteX0" fmla="*/ 0 w 914401"/>
                    <a:gd name="connsiteY0" fmla="*/ 0 h 2472619"/>
                    <a:gd name="connsiteX1" fmla="*/ 914401 w 914401"/>
                    <a:gd name="connsiteY1" fmla="*/ 0 h 2472619"/>
                    <a:gd name="connsiteX2" fmla="*/ 850901 w 914401"/>
                    <a:gd name="connsiteY2" fmla="*/ 2413775 h 2472619"/>
                    <a:gd name="connsiteX3" fmla="*/ 25400 w 914401"/>
                    <a:gd name="connsiteY3" fmla="*/ 2426475 h 2472619"/>
                    <a:gd name="connsiteX4" fmla="*/ 0 w 914401"/>
                    <a:gd name="connsiteY4" fmla="*/ 0 h 2472619"/>
                    <a:gd name="connsiteX0" fmla="*/ 0 w 1112521"/>
                    <a:gd name="connsiteY0" fmla="*/ 7620 h 2472619"/>
                    <a:gd name="connsiteX1" fmla="*/ 1112521 w 1112521"/>
                    <a:gd name="connsiteY1" fmla="*/ 0 h 2472619"/>
                    <a:gd name="connsiteX2" fmla="*/ 1049021 w 1112521"/>
                    <a:gd name="connsiteY2" fmla="*/ 2413775 h 2472619"/>
                    <a:gd name="connsiteX3" fmla="*/ 223520 w 1112521"/>
                    <a:gd name="connsiteY3" fmla="*/ 2426475 h 2472619"/>
                    <a:gd name="connsiteX4" fmla="*/ 0 w 1112521"/>
                    <a:gd name="connsiteY4" fmla="*/ 7620 h 247261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960121"/>
                    <a:gd name="connsiteY0" fmla="*/ 0 h 2693599"/>
                    <a:gd name="connsiteX1" fmla="*/ 960121 w 960121"/>
                    <a:gd name="connsiteY1" fmla="*/ 220980 h 2693599"/>
                    <a:gd name="connsiteX2" fmla="*/ 896621 w 960121"/>
                    <a:gd name="connsiteY2" fmla="*/ 2634755 h 2693599"/>
                    <a:gd name="connsiteX3" fmla="*/ 71120 w 960121"/>
                    <a:gd name="connsiteY3" fmla="*/ 2647455 h 2693599"/>
                    <a:gd name="connsiteX4" fmla="*/ 0 w 96012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043941"/>
                    <a:gd name="connsiteY0" fmla="*/ 0 h 2693599"/>
                    <a:gd name="connsiteX1" fmla="*/ 1043941 w 1043941"/>
                    <a:gd name="connsiteY1" fmla="*/ 220980 h 2693599"/>
                    <a:gd name="connsiteX2" fmla="*/ 980441 w 1043941"/>
                    <a:gd name="connsiteY2" fmla="*/ 2634755 h 2693599"/>
                    <a:gd name="connsiteX3" fmla="*/ 154940 w 1043941"/>
                    <a:gd name="connsiteY3" fmla="*/ 2647455 h 2693599"/>
                    <a:gd name="connsiteX4" fmla="*/ 0 w 104394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173481"/>
                    <a:gd name="connsiteY0" fmla="*/ 0 h 2693599"/>
                    <a:gd name="connsiteX1" fmla="*/ 1173481 w 1173481"/>
                    <a:gd name="connsiteY1" fmla="*/ 167640 h 2693599"/>
                    <a:gd name="connsiteX2" fmla="*/ 980441 w 1173481"/>
                    <a:gd name="connsiteY2" fmla="*/ 2634755 h 2693599"/>
                    <a:gd name="connsiteX3" fmla="*/ 154940 w 1173481"/>
                    <a:gd name="connsiteY3" fmla="*/ 2647455 h 2693599"/>
                    <a:gd name="connsiteX4" fmla="*/ 0 w 11734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211581"/>
                    <a:gd name="connsiteY0" fmla="*/ 0 h 2693599"/>
                    <a:gd name="connsiteX1" fmla="*/ 1211581 w 1211581"/>
                    <a:gd name="connsiteY1" fmla="*/ 167640 h 2693599"/>
                    <a:gd name="connsiteX2" fmla="*/ 980441 w 1211581"/>
                    <a:gd name="connsiteY2" fmla="*/ 2634755 h 2693599"/>
                    <a:gd name="connsiteX3" fmla="*/ 154940 w 1211581"/>
                    <a:gd name="connsiteY3" fmla="*/ 2647455 h 2693599"/>
                    <a:gd name="connsiteX4" fmla="*/ 0 w 1211581"/>
                    <a:gd name="connsiteY4" fmla="*/ 0 h 2693599"/>
                    <a:gd name="connsiteX0" fmla="*/ 0 w 1068706"/>
                    <a:gd name="connsiteY0" fmla="*/ 0 h 2655499"/>
                    <a:gd name="connsiteX1" fmla="*/ 1068706 w 1068706"/>
                    <a:gd name="connsiteY1" fmla="*/ 129540 h 2655499"/>
                    <a:gd name="connsiteX2" fmla="*/ 837566 w 1068706"/>
                    <a:gd name="connsiteY2" fmla="*/ 2596655 h 2655499"/>
                    <a:gd name="connsiteX3" fmla="*/ 12065 w 1068706"/>
                    <a:gd name="connsiteY3" fmla="*/ 2609355 h 2655499"/>
                    <a:gd name="connsiteX4" fmla="*/ 0 w 1068706"/>
                    <a:gd name="connsiteY4" fmla="*/ 0 h 2655499"/>
                    <a:gd name="connsiteX0" fmla="*/ 36179 w 1057260"/>
                    <a:gd name="connsiteY0" fmla="*/ 127635 h 2525959"/>
                    <a:gd name="connsiteX1" fmla="*/ 1057260 w 1057260"/>
                    <a:gd name="connsiteY1" fmla="*/ 0 h 2525959"/>
                    <a:gd name="connsiteX2" fmla="*/ 826120 w 1057260"/>
                    <a:gd name="connsiteY2" fmla="*/ 2467115 h 2525959"/>
                    <a:gd name="connsiteX3" fmla="*/ 619 w 1057260"/>
                    <a:gd name="connsiteY3" fmla="*/ 2479815 h 2525959"/>
                    <a:gd name="connsiteX4" fmla="*/ 36179 w 1057260"/>
                    <a:gd name="connsiteY4" fmla="*/ 127635 h 2525959"/>
                    <a:gd name="connsiteX0" fmla="*/ 36266 w 1057347"/>
                    <a:gd name="connsiteY0" fmla="*/ 127635 h 2525959"/>
                    <a:gd name="connsiteX1" fmla="*/ 1057347 w 1057347"/>
                    <a:gd name="connsiteY1" fmla="*/ 0 h 2525959"/>
                    <a:gd name="connsiteX2" fmla="*/ 826207 w 1057347"/>
                    <a:gd name="connsiteY2" fmla="*/ 2467115 h 2525959"/>
                    <a:gd name="connsiteX3" fmla="*/ 706 w 1057347"/>
                    <a:gd name="connsiteY3" fmla="*/ 2479815 h 2525959"/>
                    <a:gd name="connsiteX4" fmla="*/ 36266 w 1057347"/>
                    <a:gd name="connsiteY4" fmla="*/ 127635 h 2525959"/>
                    <a:gd name="connsiteX0" fmla="*/ 226596 w 1057177"/>
                    <a:gd name="connsiteY0" fmla="*/ 184785 h 2525959"/>
                    <a:gd name="connsiteX1" fmla="*/ 1057177 w 1057177"/>
                    <a:gd name="connsiteY1" fmla="*/ 0 h 2525959"/>
                    <a:gd name="connsiteX2" fmla="*/ 826037 w 1057177"/>
                    <a:gd name="connsiteY2" fmla="*/ 2467115 h 2525959"/>
                    <a:gd name="connsiteX3" fmla="*/ 536 w 1057177"/>
                    <a:gd name="connsiteY3" fmla="*/ 2479815 h 2525959"/>
                    <a:gd name="connsiteX4" fmla="*/ 226596 w 1057177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226914 w 1057495"/>
                    <a:gd name="connsiteY0" fmla="*/ 184785 h 2525959"/>
                    <a:gd name="connsiteX1" fmla="*/ 1057495 w 1057495"/>
                    <a:gd name="connsiteY1" fmla="*/ 0 h 2525959"/>
                    <a:gd name="connsiteX2" fmla="*/ 826355 w 1057495"/>
                    <a:gd name="connsiteY2" fmla="*/ 2467115 h 2525959"/>
                    <a:gd name="connsiteX3" fmla="*/ 854 w 1057495"/>
                    <a:gd name="connsiteY3" fmla="*/ 2479815 h 2525959"/>
                    <a:gd name="connsiteX4" fmla="*/ 226914 w 1057495"/>
                    <a:gd name="connsiteY4" fmla="*/ 184785 h 2525959"/>
                    <a:gd name="connsiteX0" fmla="*/ 0 w 1097281"/>
                    <a:gd name="connsiteY0" fmla="*/ 375285 h 2525959"/>
                    <a:gd name="connsiteX1" fmla="*/ 1097281 w 1097281"/>
                    <a:gd name="connsiteY1" fmla="*/ 0 h 2525959"/>
                    <a:gd name="connsiteX2" fmla="*/ 866141 w 1097281"/>
                    <a:gd name="connsiteY2" fmla="*/ 2467115 h 2525959"/>
                    <a:gd name="connsiteX3" fmla="*/ 40640 w 1097281"/>
                    <a:gd name="connsiteY3" fmla="*/ 2479815 h 2525959"/>
                    <a:gd name="connsiteX4" fmla="*/ 0 w 1097281"/>
                    <a:gd name="connsiteY4" fmla="*/ 375285 h 2525959"/>
                    <a:gd name="connsiteX0" fmla="*/ 18004 w 1058135"/>
                    <a:gd name="connsiteY0" fmla="*/ 889635 h 2525959"/>
                    <a:gd name="connsiteX1" fmla="*/ 1058135 w 1058135"/>
                    <a:gd name="connsiteY1" fmla="*/ 0 h 2525959"/>
                    <a:gd name="connsiteX2" fmla="*/ 826995 w 1058135"/>
                    <a:gd name="connsiteY2" fmla="*/ 2467115 h 2525959"/>
                    <a:gd name="connsiteX3" fmla="*/ 1494 w 1058135"/>
                    <a:gd name="connsiteY3" fmla="*/ 2479815 h 2525959"/>
                    <a:gd name="connsiteX4" fmla="*/ 18004 w 1058135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071881"/>
                    <a:gd name="connsiteY0" fmla="*/ 889635 h 2525959"/>
                    <a:gd name="connsiteX1" fmla="*/ 1071881 w 1071881"/>
                    <a:gd name="connsiteY1" fmla="*/ 0 h 2525959"/>
                    <a:gd name="connsiteX2" fmla="*/ 840741 w 1071881"/>
                    <a:gd name="connsiteY2" fmla="*/ 2467115 h 2525959"/>
                    <a:gd name="connsiteX3" fmla="*/ 15240 w 1071881"/>
                    <a:gd name="connsiteY3" fmla="*/ 2479815 h 2525959"/>
                    <a:gd name="connsiteX4" fmla="*/ 0 w 1071881"/>
                    <a:gd name="connsiteY4" fmla="*/ 88963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129031"/>
                    <a:gd name="connsiteY0" fmla="*/ 959485 h 2525959"/>
                    <a:gd name="connsiteX1" fmla="*/ 1129031 w 1129031"/>
                    <a:gd name="connsiteY1" fmla="*/ 0 h 2525959"/>
                    <a:gd name="connsiteX2" fmla="*/ 897891 w 1129031"/>
                    <a:gd name="connsiteY2" fmla="*/ 2467115 h 2525959"/>
                    <a:gd name="connsiteX3" fmla="*/ 72390 w 1129031"/>
                    <a:gd name="connsiteY3" fmla="*/ 2479815 h 2525959"/>
                    <a:gd name="connsiteX4" fmla="*/ 0 w 1129031"/>
                    <a:gd name="connsiteY4" fmla="*/ 959485 h 2525959"/>
                    <a:gd name="connsiteX0" fmla="*/ 0 w 1022351"/>
                    <a:gd name="connsiteY0" fmla="*/ 304165 h 1870639"/>
                    <a:gd name="connsiteX1" fmla="*/ 1022351 w 1022351"/>
                    <a:gd name="connsiteY1" fmla="*/ 0 h 1870639"/>
                    <a:gd name="connsiteX2" fmla="*/ 897891 w 1022351"/>
                    <a:gd name="connsiteY2" fmla="*/ 1811795 h 1870639"/>
                    <a:gd name="connsiteX3" fmla="*/ 72390 w 1022351"/>
                    <a:gd name="connsiteY3" fmla="*/ 1824495 h 1870639"/>
                    <a:gd name="connsiteX4" fmla="*/ 0 w 1022351"/>
                    <a:gd name="connsiteY4" fmla="*/ 304165 h 1870639"/>
                    <a:gd name="connsiteX0" fmla="*/ 0 w 961391"/>
                    <a:gd name="connsiteY0" fmla="*/ 205105 h 1771579"/>
                    <a:gd name="connsiteX1" fmla="*/ 961391 w 961391"/>
                    <a:gd name="connsiteY1" fmla="*/ 0 h 1771579"/>
                    <a:gd name="connsiteX2" fmla="*/ 897891 w 961391"/>
                    <a:gd name="connsiteY2" fmla="*/ 1712735 h 1771579"/>
                    <a:gd name="connsiteX3" fmla="*/ 72390 w 961391"/>
                    <a:gd name="connsiteY3" fmla="*/ 1725435 h 1771579"/>
                    <a:gd name="connsiteX4" fmla="*/ 0 w 961391"/>
                    <a:gd name="connsiteY4" fmla="*/ 205105 h 1771579"/>
                    <a:gd name="connsiteX0" fmla="*/ 0 w 961391"/>
                    <a:gd name="connsiteY0" fmla="*/ 205105 h 1743120"/>
                    <a:gd name="connsiteX1" fmla="*/ 961391 w 961391"/>
                    <a:gd name="connsiteY1" fmla="*/ 0 h 1743120"/>
                    <a:gd name="connsiteX2" fmla="*/ 783591 w 961391"/>
                    <a:gd name="connsiteY2" fmla="*/ 1621295 h 1743120"/>
                    <a:gd name="connsiteX3" fmla="*/ 72390 w 961391"/>
                    <a:gd name="connsiteY3" fmla="*/ 1725435 h 1743120"/>
                    <a:gd name="connsiteX4" fmla="*/ 0 w 961391"/>
                    <a:gd name="connsiteY4" fmla="*/ 205105 h 1743120"/>
                    <a:gd name="connsiteX0" fmla="*/ 0 w 961391"/>
                    <a:gd name="connsiteY0" fmla="*/ 205105 h 1752633"/>
                    <a:gd name="connsiteX1" fmla="*/ 961391 w 961391"/>
                    <a:gd name="connsiteY1" fmla="*/ 0 h 1752633"/>
                    <a:gd name="connsiteX2" fmla="*/ 783591 w 961391"/>
                    <a:gd name="connsiteY2" fmla="*/ 1621295 h 1752633"/>
                    <a:gd name="connsiteX3" fmla="*/ 72390 w 961391"/>
                    <a:gd name="connsiteY3" fmla="*/ 1725435 h 1752633"/>
                    <a:gd name="connsiteX4" fmla="*/ 0 w 961391"/>
                    <a:gd name="connsiteY4" fmla="*/ 205105 h 1752633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23214"/>
                    <a:gd name="connsiteX1" fmla="*/ 961391 w 961391"/>
                    <a:gd name="connsiteY1" fmla="*/ 0 h 1723214"/>
                    <a:gd name="connsiteX2" fmla="*/ 783591 w 961391"/>
                    <a:gd name="connsiteY2" fmla="*/ 1621295 h 1723214"/>
                    <a:gd name="connsiteX3" fmla="*/ 64770 w 961391"/>
                    <a:gd name="connsiteY3" fmla="*/ 1679715 h 1723214"/>
                    <a:gd name="connsiteX4" fmla="*/ 0 w 961391"/>
                    <a:gd name="connsiteY4" fmla="*/ 205105 h 1723214"/>
                    <a:gd name="connsiteX0" fmla="*/ 0 w 961391"/>
                    <a:gd name="connsiteY0" fmla="*/ 205105 h 1740943"/>
                    <a:gd name="connsiteX1" fmla="*/ 961391 w 961391"/>
                    <a:gd name="connsiteY1" fmla="*/ 0 h 1740943"/>
                    <a:gd name="connsiteX2" fmla="*/ 783591 w 961391"/>
                    <a:gd name="connsiteY2" fmla="*/ 1621295 h 1740943"/>
                    <a:gd name="connsiteX3" fmla="*/ 64770 w 961391"/>
                    <a:gd name="connsiteY3" fmla="*/ 1679715 h 1740943"/>
                    <a:gd name="connsiteX4" fmla="*/ 0 w 961391"/>
                    <a:gd name="connsiteY4" fmla="*/ 205105 h 1740943"/>
                    <a:gd name="connsiteX0" fmla="*/ 0 w 961391"/>
                    <a:gd name="connsiteY0" fmla="*/ 205105 h 1751484"/>
                    <a:gd name="connsiteX1" fmla="*/ 961391 w 961391"/>
                    <a:gd name="connsiteY1" fmla="*/ 0 h 1751484"/>
                    <a:gd name="connsiteX2" fmla="*/ 783591 w 961391"/>
                    <a:gd name="connsiteY2" fmla="*/ 1621295 h 1751484"/>
                    <a:gd name="connsiteX3" fmla="*/ 64770 w 961391"/>
                    <a:gd name="connsiteY3" fmla="*/ 1679715 h 1751484"/>
                    <a:gd name="connsiteX4" fmla="*/ 0 w 961391"/>
                    <a:gd name="connsiteY4" fmla="*/ 205105 h 1751484"/>
                    <a:gd name="connsiteX0" fmla="*/ 0 w 789108"/>
                    <a:gd name="connsiteY0" fmla="*/ 205105 h 1751484"/>
                    <a:gd name="connsiteX1" fmla="*/ 732791 w 789108"/>
                    <a:gd name="connsiteY1" fmla="*/ 0 h 1751484"/>
                    <a:gd name="connsiteX2" fmla="*/ 783591 w 789108"/>
                    <a:gd name="connsiteY2" fmla="*/ 1621295 h 1751484"/>
                    <a:gd name="connsiteX3" fmla="*/ 64770 w 789108"/>
                    <a:gd name="connsiteY3" fmla="*/ 1679715 h 1751484"/>
                    <a:gd name="connsiteX4" fmla="*/ 0 w 789108"/>
                    <a:gd name="connsiteY4" fmla="*/ 205105 h 1751484"/>
                    <a:gd name="connsiteX0" fmla="*/ 0 w 932333"/>
                    <a:gd name="connsiteY0" fmla="*/ 205105 h 1751484"/>
                    <a:gd name="connsiteX1" fmla="*/ 732791 w 932333"/>
                    <a:gd name="connsiteY1" fmla="*/ 0 h 1751484"/>
                    <a:gd name="connsiteX2" fmla="*/ 783591 w 932333"/>
                    <a:gd name="connsiteY2" fmla="*/ 1621295 h 1751484"/>
                    <a:gd name="connsiteX3" fmla="*/ 64770 w 932333"/>
                    <a:gd name="connsiteY3" fmla="*/ 1679715 h 1751484"/>
                    <a:gd name="connsiteX4" fmla="*/ 0 w 932333"/>
                    <a:gd name="connsiteY4" fmla="*/ 205105 h 1751484"/>
                    <a:gd name="connsiteX0" fmla="*/ 0 w 876394"/>
                    <a:gd name="connsiteY0" fmla="*/ 147955 h 1694334"/>
                    <a:gd name="connsiteX1" fmla="*/ 637541 w 876394"/>
                    <a:gd name="connsiteY1" fmla="*/ 0 h 1694334"/>
                    <a:gd name="connsiteX2" fmla="*/ 783591 w 876394"/>
                    <a:gd name="connsiteY2" fmla="*/ 1564145 h 1694334"/>
                    <a:gd name="connsiteX3" fmla="*/ 64770 w 876394"/>
                    <a:gd name="connsiteY3" fmla="*/ 1622565 h 1694334"/>
                    <a:gd name="connsiteX4" fmla="*/ 0 w 876394"/>
                    <a:gd name="connsiteY4" fmla="*/ 147955 h 1694334"/>
                    <a:gd name="connsiteX0" fmla="*/ 0 w 945800"/>
                    <a:gd name="connsiteY0" fmla="*/ 147955 h 1694334"/>
                    <a:gd name="connsiteX1" fmla="*/ 637541 w 945800"/>
                    <a:gd name="connsiteY1" fmla="*/ 0 h 1694334"/>
                    <a:gd name="connsiteX2" fmla="*/ 783591 w 945800"/>
                    <a:gd name="connsiteY2" fmla="*/ 1564145 h 1694334"/>
                    <a:gd name="connsiteX3" fmla="*/ 64770 w 945800"/>
                    <a:gd name="connsiteY3" fmla="*/ 1622565 h 1694334"/>
                    <a:gd name="connsiteX4" fmla="*/ 0 w 945800"/>
                    <a:gd name="connsiteY4" fmla="*/ 147955 h 1694334"/>
                    <a:gd name="connsiteX0" fmla="*/ 0 w 923512"/>
                    <a:gd name="connsiteY0" fmla="*/ 138430 h 1684809"/>
                    <a:gd name="connsiteX1" fmla="*/ 599441 w 923512"/>
                    <a:gd name="connsiteY1" fmla="*/ 0 h 1684809"/>
                    <a:gd name="connsiteX2" fmla="*/ 783591 w 923512"/>
                    <a:gd name="connsiteY2" fmla="*/ 1554620 h 1684809"/>
                    <a:gd name="connsiteX3" fmla="*/ 64770 w 923512"/>
                    <a:gd name="connsiteY3" fmla="*/ 1613040 h 1684809"/>
                    <a:gd name="connsiteX4" fmla="*/ 0 w 923512"/>
                    <a:gd name="connsiteY4" fmla="*/ 138430 h 1684809"/>
                    <a:gd name="connsiteX0" fmla="*/ 0 w 958746"/>
                    <a:gd name="connsiteY0" fmla="*/ 138430 h 1684809"/>
                    <a:gd name="connsiteX1" fmla="*/ 599441 w 958746"/>
                    <a:gd name="connsiteY1" fmla="*/ 0 h 1684809"/>
                    <a:gd name="connsiteX2" fmla="*/ 783591 w 958746"/>
                    <a:gd name="connsiteY2" fmla="*/ 1554620 h 1684809"/>
                    <a:gd name="connsiteX3" fmla="*/ 64770 w 958746"/>
                    <a:gd name="connsiteY3" fmla="*/ 1613040 h 1684809"/>
                    <a:gd name="connsiteX4" fmla="*/ 0 w 958746"/>
                    <a:gd name="connsiteY4" fmla="*/ 138430 h 1684809"/>
                    <a:gd name="connsiteX0" fmla="*/ 0 w 935191"/>
                    <a:gd name="connsiteY0" fmla="*/ 138430 h 1684809"/>
                    <a:gd name="connsiteX1" fmla="*/ 599441 w 935191"/>
                    <a:gd name="connsiteY1" fmla="*/ 0 h 1684809"/>
                    <a:gd name="connsiteX2" fmla="*/ 783591 w 935191"/>
                    <a:gd name="connsiteY2" fmla="*/ 1554620 h 1684809"/>
                    <a:gd name="connsiteX3" fmla="*/ 64770 w 935191"/>
                    <a:gd name="connsiteY3" fmla="*/ 1613040 h 1684809"/>
                    <a:gd name="connsiteX4" fmla="*/ 0 w 935191"/>
                    <a:gd name="connsiteY4" fmla="*/ 138430 h 1684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35191" h="1684809">
                      <a:moveTo>
                        <a:pt x="0" y="138430"/>
                      </a:moveTo>
                      <a:lnTo>
                        <a:pt x="599441" y="0"/>
                      </a:lnTo>
                      <a:cubicBezTo>
                        <a:pt x="1234229" y="649017"/>
                        <a:pt x="771738" y="541748"/>
                        <a:pt x="783591" y="1554620"/>
                      </a:cubicBezTo>
                      <a:cubicBezTo>
                        <a:pt x="476886" y="1744485"/>
                        <a:pt x="264795" y="1692415"/>
                        <a:pt x="64770" y="1613040"/>
                      </a:cubicBezTo>
                      <a:cubicBezTo>
                        <a:pt x="50588" y="987730"/>
                        <a:pt x="581872" y="1121245"/>
                        <a:pt x="0" y="138430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B76B414-0A37-3076-51D6-EA7B8B184043}"/>
                    </a:ext>
                  </a:extLst>
                </p:cNvPr>
                <p:cNvSpPr/>
                <p:nvPr/>
              </p:nvSpPr>
              <p:spPr>
                <a:xfrm>
                  <a:off x="6969623" y="6125377"/>
                  <a:ext cx="721899" cy="297717"/>
                </a:xfrm>
                <a:custGeom>
                  <a:avLst/>
                  <a:gdLst>
                    <a:gd name="connsiteX0" fmla="*/ 23588 w 721899"/>
                    <a:gd name="connsiteY0" fmla="*/ 0 h 297717"/>
                    <a:gd name="connsiteX1" fmla="*/ 721899 w 721899"/>
                    <a:gd name="connsiteY1" fmla="*/ 0 h 297717"/>
                    <a:gd name="connsiteX2" fmla="*/ 719102 w 721899"/>
                    <a:gd name="connsiteY2" fmla="*/ 167904 h 297717"/>
                    <a:gd name="connsiteX3" fmla="*/ 409621 w 721899"/>
                    <a:gd name="connsiteY3" fmla="*/ 290754 h 297717"/>
                    <a:gd name="connsiteX4" fmla="*/ 324137 w 721899"/>
                    <a:gd name="connsiteY4" fmla="*/ 297717 h 297717"/>
                    <a:gd name="connsiteX5" fmla="*/ 223854 w 721899"/>
                    <a:gd name="connsiteY5" fmla="*/ 290708 h 297717"/>
                    <a:gd name="connsiteX6" fmla="*/ 153852 w 721899"/>
                    <a:gd name="connsiteY6" fmla="*/ 277382 h 297717"/>
                    <a:gd name="connsiteX7" fmla="*/ 281 w 721899"/>
                    <a:gd name="connsiteY7" fmla="*/ 226324 h 297717"/>
                    <a:gd name="connsiteX8" fmla="*/ 17292 w 721899"/>
                    <a:gd name="connsiteY8" fmla="*/ 23740 h 297717"/>
                    <a:gd name="connsiteX9" fmla="*/ 23588 w 721899"/>
                    <a:gd name="connsiteY9" fmla="*/ 0 h 29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1899" h="297717">
                      <a:moveTo>
                        <a:pt x="23588" y="0"/>
                      </a:moveTo>
                      <a:lnTo>
                        <a:pt x="721899" y="0"/>
                      </a:lnTo>
                      <a:lnTo>
                        <a:pt x="719102" y="167904"/>
                      </a:lnTo>
                      <a:cubicBezTo>
                        <a:pt x="604088" y="239104"/>
                        <a:pt x="502378" y="276281"/>
                        <a:pt x="409621" y="290754"/>
                      </a:cubicBezTo>
                      <a:lnTo>
                        <a:pt x="324137" y="297717"/>
                      </a:lnTo>
                      <a:lnTo>
                        <a:pt x="223854" y="290708"/>
                      </a:lnTo>
                      <a:lnTo>
                        <a:pt x="153852" y="277382"/>
                      </a:lnTo>
                      <a:cubicBezTo>
                        <a:pt x="101048" y="264305"/>
                        <a:pt x="50287" y="246168"/>
                        <a:pt x="281" y="226324"/>
                      </a:cubicBezTo>
                      <a:cubicBezTo>
                        <a:pt x="-1492" y="148160"/>
                        <a:pt x="5258" y="81853"/>
                        <a:pt x="17292" y="23740"/>
                      </a:cubicBezTo>
                      <a:lnTo>
                        <a:pt x="23588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" name="Rectangle 10">
                <a:extLst>
                  <a:ext uri="{FF2B5EF4-FFF2-40B4-BE49-F238E27FC236}">
                    <a16:creationId xmlns:a16="http://schemas.microsoft.com/office/drawing/2014/main" id="{C876EF77-958A-63F4-667D-F775BC62563A}"/>
                  </a:ext>
                </a:extLst>
              </p:cNvPr>
              <p:cNvSpPr/>
              <p:nvPr/>
            </p:nvSpPr>
            <p:spPr>
              <a:xfrm rot="2924819">
                <a:off x="5837076" y="359924"/>
                <a:ext cx="1327705" cy="1882602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705" h="1882602">
                    <a:moveTo>
                      <a:pt x="462742" y="0"/>
                    </a:moveTo>
                    <a:cubicBezTo>
                      <a:pt x="1734797" y="123458"/>
                      <a:pt x="1324468" y="1457285"/>
                      <a:pt x="976134" y="1882602"/>
                    </a:cubicBezTo>
                    <a:lnTo>
                      <a:pt x="395109" y="1882602"/>
                    </a:lnTo>
                    <a:cubicBezTo>
                      <a:pt x="-122245" y="1668405"/>
                      <a:pt x="-163555" y="478085"/>
                      <a:pt x="462742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0">
                <a:extLst>
                  <a:ext uri="{FF2B5EF4-FFF2-40B4-BE49-F238E27FC236}">
                    <a16:creationId xmlns:a16="http://schemas.microsoft.com/office/drawing/2014/main" id="{51AB8417-7E87-DBE1-1D50-43DE4B329C7A}"/>
                  </a:ext>
                </a:extLst>
              </p:cNvPr>
              <p:cNvSpPr/>
              <p:nvPr/>
            </p:nvSpPr>
            <p:spPr>
              <a:xfrm rot="2113173">
                <a:off x="6296923" y="523802"/>
                <a:ext cx="912080" cy="1296451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0">
                <a:extLst>
                  <a:ext uri="{FF2B5EF4-FFF2-40B4-BE49-F238E27FC236}">
                    <a16:creationId xmlns:a16="http://schemas.microsoft.com/office/drawing/2014/main" id="{B9C60CD1-931D-D56A-0A99-D1446565083E}"/>
                  </a:ext>
                </a:extLst>
              </p:cNvPr>
              <p:cNvSpPr/>
              <p:nvPr/>
            </p:nvSpPr>
            <p:spPr>
              <a:xfrm rot="18495174">
                <a:off x="5325039" y="1117711"/>
                <a:ext cx="912080" cy="1296451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0">
                <a:extLst>
                  <a:ext uri="{FF2B5EF4-FFF2-40B4-BE49-F238E27FC236}">
                    <a16:creationId xmlns:a16="http://schemas.microsoft.com/office/drawing/2014/main" id="{2405DC26-67EA-70D8-035D-2484650C8808}"/>
                  </a:ext>
                </a:extLst>
              </p:cNvPr>
              <p:cNvSpPr/>
              <p:nvPr/>
            </p:nvSpPr>
            <p:spPr>
              <a:xfrm rot="17170706">
                <a:off x="5378503" y="3369381"/>
                <a:ext cx="912080" cy="1647969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0">
                <a:extLst>
                  <a:ext uri="{FF2B5EF4-FFF2-40B4-BE49-F238E27FC236}">
                    <a16:creationId xmlns:a16="http://schemas.microsoft.com/office/drawing/2014/main" id="{349A8AC3-40D1-B116-EF6B-A05787FBFF10}"/>
                  </a:ext>
                </a:extLst>
              </p:cNvPr>
              <p:cNvSpPr/>
              <p:nvPr/>
            </p:nvSpPr>
            <p:spPr>
              <a:xfrm rot="15075251">
                <a:off x="6806065" y="4030231"/>
                <a:ext cx="704602" cy="1211580"/>
              </a:xfrm>
              <a:custGeom>
                <a:avLst/>
                <a:gdLst>
                  <a:gd name="connsiteX0" fmla="*/ 0 w 581025"/>
                  <a:gd name="connsiteY0" fmla="*/ 0 h 750986"/>
                  <a:gd name="connsiteX1" fmla="*/ 581025 w 581025"/>
                  <a:gd name="connsiteY1" fmla="*/ 0 h 750986"/>
                  <a:gd name="connsiteX2" fmla="*/ 581025 w 581025"/>
                  <a:gd name="connsiteY2" fmla="*/ 750986 h 750986"/>
                  <a:gd name="connsiteX3" fmla="*/ 0 w 581025"/>
                  <a:gd name="connsiteY3" fmla="*/ 750986 h 750986"/>
                  <a:gd name="connsiteX4" fmla="*/ 0 w 581025"/>
                  <a:gd name="connsiteY4" fmla="*/ 0 h 750986"/>
                  <a:gd name="connsiteX0" fmla="*/ 67633 w 581025"/>
                  <a:gd name="connsiteY0" fmla="*/ 0 h 1882602"/>
                  <a:gd name="connsiteX1" fmla="*/ 581025 w 581025"/>
                  <a:gd name="connsiteY1" fmla="*/ 1131616 h 1882602"/>
                  <a:gd name="connsiteX2" fmla="*/ 581025 w 581025"/>
                  <a:gd name="connsiteY2" fmla="*/ 1882602 h 1882602"/>
                  <a:gd name="connsiteX3" fmla="*/ 0 w 581025"/>
                  <a:gd name="connsiteY3" fmla="*/ 1882602 h 1882602"/>
                  <a:gd name="connsiteX4" fmla="*/ 67633 w 581025"/>
                  <a:gd name="connsiteY4" fmla="*/ 0 h 1882602"/>
                  <a:gd name="connsiteX0" fmla="*/ 67633 w 581025"/>
                  <a:gd name="connsiteY0" fmla="*/ 0 h 1882602"/>
                  <a:gd name="connsiteX1" fmla="*/ 581025 w 581025"/>
                  <a:gd name="connsiteY1" fmla="*/ 1882602 h 1882602"/>
                  <a:gd name="connsiteX2" fmla="*/ 0 w 581025"/>
                  <a:gd name="connsiteY2" fmla="*/ 1882602 h 1882602"/>
                  <a:gd name="connsiteX3" fmla="*/ 67633 w 581025"/>
                  <a:gd name="connsiteY3" fmla="*/ 0 h 1882602"/>
                  <a:gd name="connsiteX0" fmla="*/ 67633 w 749923"/>
                  <a:gd name="connsiteY0" fmla="*/ 0 h 1882602"/>
                  <a:gd name="connsiteX1" fmla="*/ 581025 w 749923"/>
                  <a:gd name="connsiteY1" fmla="*/ 1882602 h 1882602"/>
                  <a:gd name="connsiteX2" fmla="*/ 0 w 749923"/>
                  <a:gd name="connsiteY2" fmla="*/ 1882602 h 1882602"/>
                  <a:gd name="connsiteX3" fmla="*/ 67633 w 749923"/>
                  <a:gd name="connsiteY3" fmla="*/ 0 h 1882602"/>
                  <a:gd name="connsiteX0" fmla="*/ 67633 w 932596"/>
                  <a:gd name="connsiteY0" fmla="*/ 0 h 1882602"/>
                  <a:gd name="connsiteX1" fmla="*/ 581025 w 932596"/>
                  <a:gd name="connsiteY1" fmla="*/ 1882602 h 1882602"/>
                  <a:gd name="connsiteX2" fmla="*/ 0 w 932596"/>
                  <a:gd name="connsiteY2" fmla="*/ 1882602 h 1882602"/>
                  <a:gd name="connsiteX3" fmla="*/ 67633 w 932596"/>
                  <a:gd name="connsiteY3" fmla="*/ 0 h 1882602"/>
                  <a:gd name="connsiteX0" fmla="*/ 291522 w 1156485"/>
                  <a:gd name="connsiteY0" fmla="*/ 0 h 1882602"/>
                  <a:gd name="connsiteX1" fmla="*/ 804914 w 1156485"/>
                  <a:gd name="connsiteY1" fmla="*/ 1882602 h 1882602"/>
                  <a:gd name="connsiteX2" fmla="*/ 223889 w 1156485"/>
                  <a:gd name="connsiteY2" fmla="*/ 1882602 h 1882602"/>
                  <a:gd name="connsiteX3" fmla="*/ 291522 w 1156485"/>
                  <a:gd name="connsiteY3" fmla="*/ 0 h 1882602"/>
                  <a:gd name="connsiteX0" fmla="*/ 462742 w 1327705"/>
                  <a:gd name="connsiteY0" fmla="*/ 0 h 1882602"/>
                  <a:gd name="connsiteX1" fmla="*/ 976134 w 1327705"/>
                  <a:gd name="connsiteY1" fmla="*/ 1882602 h 1882602"/>
                  <a:gd name="connsiteX2" fmla="*/ 395109 w 1327705"/>
                  <a:gd name="connsiteY2" fmla="*/ 1882602 h 1882602"/>
                  <a:gd name="connsiteX3" fmla="*/ 462742 w 1327705"/>
                  <a:gd name="connsiteY3" fmla="*/ 0 h 1882602"/>
                  <a:gd name="connsiteX0" fmla="*/ 533541 w 1398504"/>
                  <a:gd name="connsiteY0" fmla="*/ 0 h 1882602"/>
                  <a:gd name="connsiteX1" fmla="*/ 1046933 w 1398504"/>
                  <a:gd name="connsiteY1" fmla="*/ 1882602 h 1882602"/>
                  <a:gd name="connsiteX2" fmla="*/ 337338 w 1398504"/>
                  <a:gd name="connsiteY2" fmla="*/ 1824511 h 1882602"/>
                  <a:gd name="connsiteX3" fmla="*/ 533541 w 1398504"/>
                  <a:gd name="connsiteY3" fmla="*/ 0 h 1882602"/>
                  <a:gd name="connsiteX0" fmla="*/ 533541 w 1352892"/>
                  <a:gd name="connsiteY0" fmla="*/ 0 h 1882602"/>
                  <a:gd name="connsiteX1" fmla="*/ 1046933 w 1352892"/>
                  <a:gd name="connsiteY1" fmla="*/ 1882602 h 1882602"/>
                  <a:gd name="connsiteX2" fmla="*/ 337338 w 1352892"/>
                  <a:gd name="connsiteY2" fmla="*/ 1824511 h 1882602"/>
                  <a:gd name="connsiteX3" fmla="*/ 533541 w 1352892"/>
                  <a:gd name="connsiteY3" fmla="*/ 0 h 1882602"/>
                  <a:gd name="connsiteX0" fmla="*/ 550064 w 1354202"/>
                  <a:gd name="connsiteY0" fmla="*/ 0 h 1893260"/>
                  <a:gd name="connsiteX1" fmla="*/ 1035956 w 1354202"/>
                  <a:gd name="connsiteY1" fmla="*/ 1893260 h 1893260"/>
                  <a:gd name="connsiteX2" fmla="*/ 326361 w 1354202"/>
                  <a:gd name="connsiteY2" fmla="*/ 1835169 h 1893260"/>
                  <a:gd name="connsiteX3" fmla="*/ 550064 w 1354202"/>
                  <a:gd name="connsiteY3" fmla="*/ 0 h 1893260"/>
                  <a:gd name="connsiteX0" fmla="*/ 522202 w 1326340"/>
                  <a:gd name="connsiteY0" fmla="*/ 0 h 1893260"/>
                  <a:gd name="connsiteX1" fmla="*/ 1008094 w 1326340"/>
                  <a:gd name="connsiteY1" fmla="*/ 1893260 h 1893260"/>
                  <a:gd name="connsiteX2" fmla="*/ 298499 w 1326340"/>
                  <a:gd name="connsiteY2" fmla="*/ 1835169 h 1893260"/>
                  <a:gd name="connsiteX3" fmla="*/ 522202 w 1326340"/>
                  <a:gd name="connsiteY3" fmla="*/ 0 h 1893260"/>
                  <a:gd name="connsiteX0" fmla="*/ 522200 w 1369954"/>
                  <a:gd name="connsiteY0" fmla="*/ 0 h 1893260"/>
                  <a:gd name="connsiteX1" fmla="*/ 1008092 w 1369954"/>
                  <a:gd name="connsiteY1" fmla="*/ 1893260 h 1893260"/>
                  <a:gd name="connsiteX2" fmla="*/ 298497 w 1369954"/>
                  <a:gd name="connsiteY2" fmla="*/ 1835169 h 1893260"/>
                  <a:gd name="connsiteX3" fmla="*/ 522200 w 1369954"/>
                  <a:gd name="connsiteY3" fmla="*/ 0 h 1893260"/>
                  <a:gd name="connsiteX0" fmla="*/ 522200 w 1369952"/>
                  <a:gd name="connsiteY0" fmla="*/ 0 h 1934412"/>
                  <a:gd name="connsiteX1" fmla="*/ 1008092 w 1369952"/>
                  <a:gd name="connsiteY1" fmla="*/ 1893260 h 1934412"/>
                  <a:gd name="connsiteX2" fmla="*/ 298497 w 1369952"/>
                  <a:gd name="connsiteY2" fmla="*/ 1835169 h 1934412"/>
                  <a:gd name="connsiteX3" fmla="*/ 522200 w 1369952"/>
                  <a:gd name="connsiteY3" fmla="*/ 0 h 1934412"/>
                  <a:gd name="connsiteX0" fmla="*/ 522200 w 1369954"/>
                  <a:gd name="connsiteY0" fmla="*/ 0 h 1954923"/>
                  <a:gd name="connsiteX1" fmla="*/ 1008092 w 1369954"/>
                  <a:gd name="connsiteY1" fmla="*/ 1893260 h 1954923"/>
                  <a:gd name="connsiteX2" fmla="*/ 298497 w 1369954"/>
                  <a:gd name="connsiteY2" fmla="*/ 1835169 h 1954923"/>
                  <a:gd name="connsiteX3" fmla="*/ 522200 w 1369954"/>
                  <a:gd name="connsiteY3" fmla="*/ 0 h 1954923"/>
                  <a:gd name="connsiteX0" fmla="*/ 522200 w 1369952"/>
                  <a:gd name="connsiteY0" fmla="*/ 0 h 1947279"/>
                  <a:gd name="connsiteX1" fmla="*/ 1008092 w 1369952"/>
                  <a:gd name="connsiteY1" fmla="*/ 1893260 h 1947279"/>
                  <a:gd name="connsiteX2" fmla="*/ 298497 w 1369952"/>
                  <a:gd name="connsiteY2" fmla="*/ 1835169 h 1947279"/>
                  <a:gd name="connsiteX3" fmla="*/ 522200 w 1369952"/>
                  <a:gd name="connsiteY3" fmla="*/ 0 h 1947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9952" h="1947279">
                    <a:moveTo>
                      <a:pt x="522200" y="0"/>
                    </a:moveTo>
                    <a:cubicBezTo>
                      <a:pt x="1665006" y="337286"/>
                      <a:pt x="1465058" y="1522596"/>
                      <a:pt x="1008092" y="1893260"/>
                    </a:cubicBezTo>
                    <a:cubicBezTo>
                      <a:pt x="820723" y="2005556"/>
                      <a:pt x="415743" y="1921231"/>
                      <a:pt x="298497" y="1835169"/>
                    </a:cubicBezTo>
                    <a:cubicBezTo>
                      <a:pt x="-218857" y="1620972"/>
                      <a:pt x="-11625" y="447830"/>
                      <a:pt x="5222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F797125-E767-35F7-89DA-8CC3D2535BA0}"/>
                  </a:ext>
                </a:extLst>
              </p:cNvPr>
              <p:cNvSpPr/>
              <p:nvPr/>
            </p:nvSpPr>
            <p:spPr>
              <a:xfrm>
                <a:off x="5429251" y="4696457"/>
                <a:ext cx="870803" cy="302493"/>
              </a:xfrm>
              <a:custGeom>
                <a:avLst/>
                <a:gdLst>
                  <a:gd name="connsiteX0" fmla="*/ 0 w 877203"/>
                  <a:gd name="connsiteY0" fmla="*/ 0 h 291944"/>
                  <a:gd name="connsiteX1" fmla="*/ 877203 w 877203"/>
                  <a:gd name="connsiteY1" fmla="*/ 64790 h 291944"/>
                  <a:gd name="connsiteX2" fmla="*/ 876876 w 877203"/>
                  <a:gd name="connsiteY2" fmla="*/ 66526 h 291944"/>
                  <a:gd name="connsiteX3" fmla="*/ 849740 w 877203"/>
                  <a:gd name="connsiteY3" fmla="*/ 216773 h 291944"/>
                  <a:gd name="connsiteX4" fmla="*/ 836826 w 877203"/>
                  <a:gd name="connsiteY4" fmla="*/ 291944 h 291944"/>
                  <a:gd name="connsiteX5" fmla="*/ 43200 w 877203"/>
                  <a:gd name="connsiteY5" fmla="*/ 233327 h 291944"/>
                  <a:gd name="connsiteX6" fmla="*/ 28178 w 877203"/>
                  <a:gd name="connsiteY6" fmla="*/ 148511 h 291944"/>
                  <a:gd name="connsiteX7" fmla="*/ 0 w 877203"/>
                  <a:gd name="connsiteY7" fmla="*/ 0 h 291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7203" h="291944">
                    <a:moveTo>
                      <a:pt x="0" y="0"/>
                    </a:moveTo>
                    <a:lnTo>
                      <a:pt x="877203" y="64790"/>
                    </a:lnTo>
                    <a:lnTo>
                      <a:pt x="876876" y="66526"/>
                    </a:lnTo>
                    <a:cubicBezTo>
                      <a:pt x="867182" y="119051"/>
                      <a:pt x="858149" y="169085"/>
                      <a:pt x="849740" y="216773"/>
                    </a:cubicBezTo>
                    <a:lnTo>
                      <a:pt x="836826" y="291944"/>
                    </a:lnTo>
                    <a:lnTo>
                      <a:pt x="43200" y="233327"/>
                    </a:lnTo>
                    <a:lnTo>
                      <a:pt x="28178" y="1485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7C3C58D-D29D-A183-80B2-B1627950E31B}"/>
                  </a:ext>
                </a:extLst>
              </p:cNvPr>
              <p:cNvSpPr/>
              <p:nvPr/>
            </p:nvSpPr>
            <p:spPr>
              <a:xfrm>
                <a:off x="5507830" y="5150642"/>
                <a:ext cx="722383" cy="229512"/>
              </a:xfrm>
              <a:custGeom>
                <a:avLst/>
                <a:gdLst>
                  <a:gd name="connsiteX0" fmla="*/ 0 w 750968"/>
                  <a:gd name="connsiteY0" fmla="*/ 0 h 229512"/>
                  <a:gd name="connsiteX1" fmla="*/ 750968 w 750968"/>
                  <a:gd name="connsiteY1" fmla="*/ 0 h 229512"/>
                  <a:gd name="connsiteX2" fmla="*/ 736978 w 750968"/>
                  <a:gd name="connsiteY2" fmla="*/ 86545 h 229512"/>
                  <a:gd name="connsiteX3" fmla="*/ 720399 w 750968"/>
                  <a:gd name="connsiteY3" fmla="*/ 197127 h 229512"/>
                  <a:gd name="connsiteX4" fmla="*/ 715983 w 750968"/>
                  <a:gd name="connsiteY4" fmla="*/ 229512 h 229512"/>
                  <a:gd name="connsiteX5" fmla="*/ 32818 w 750968"/>
                  <a:gd name="connsiteY5" fmla="*/ 229512 h 229512"/>
                  <a:gd name="connsiteX6" fmla="*/ 24676 w 750968"/>
                  <a:gd name="connsiteY6" fmla="*/ 164584 h 229512"/>
                  <a:gd name="connsiteX7" fmla="*/ 7118 w 750968"/>
                  <a:gd name="connsiteY7" fmla="*/ 43814 h 229512"/>
                  <a:gd name="connsiteX8" fmla="*/ 0 w 750968"/>
                  <a:gd name="connsiteY8" fmla="*/ 0 h 22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0968" h="229512">
                    <a:moveTo>
                      <a:pt x="0" y="0"/>
                    </a:moveTo>
                    <a:lnTo>
                      <a:pt x="750968" y="0"/>
                    </a:lnTo>
                    <a:lnTo>
                      <a:pt x="736978" y="86545"/>
                    </a:lnTo>
                    <a:cubicBezTo>
                      <a:pt x="730915" y="125418"/>
                      <a:pt x="725401" y="162231"/>
                      <a:pt x="720399" y="197127"/>
                    </a:cubicBezTo>
                    <a:lnTo>
                      <a:pt x="715983" y="229512"/>
                    </a:lnTo>
                    <a:lnTo>
                      <a:pt x="32818" y="229512"/>
                    </a:lnTo>
                    <a:lnTo>
                      <a:pt x="24676" y="164584"/>
                    </a:lnTo>
                    <a:cubicBezTo>
                      <a:pt x="19515" y="126558"/>
                      <a:pt x="13679" y="86356"/>
                      <a:pt x="7118" y="438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9450ADD3-C958-CC4C-52F6-8C2DC4C64861}"/>
                  </a:ext>
                </a:extLst>
              </p:cNvPr>
              <p:cNvSpPr/>
              <p:nvPr/>
            </p:nvSpPr>
            <p:spPr>
              <a:xfrm>
                <a:off x="5549853" y="5508381"/>
                <a:ext cx="643637" cy="160428"/>
              </a:xfrm>
              <a:custGeom>
                <a:avLst/>
                <a:gdLst>
                  <a:gd name="connsiteX0" fmla="*/ 0 w 667444"/>
                  <a:gd name="connsiteY0" fmla="*/ 0 h 132229"/>
                  <a:gd name="connsiteX1" fmla="*/ 667444 w 667444"/>
                  <a:gd name="connsiteY1" fmla="*/ 0 h 132229"/>
                  <a:gd name="connsiteX2" fmla="*/ 666772 w 667444"/>
                  <a:gd name="connsiteY2" fmla="*/ 4928 h 132229"/>
                  <a:gd name="connsiteX3" fmla="*/ 656108 w 667444"/>
                  <a:gd name="connsiteY3" fmla="*/ 93378 h 132229"/>
                  <a:gd name="connsiteX4" fmla="*/ 652135 w 667444"/>
                  <a:gd name="connsiteY4" fmla="*/ 132229 h 132229"/>
                  <a:gd name="connsiteX5" fmla="*/ 11938 w 667444"/>
                  <a:gd name="connsiteY5" fmla="*/ 132229 h 132229"/>
                  <a:gd name="connsiteX6" fmla="*/ 7810 w 667444"/>
                  <a:gd name="connsiteY6" fmla="*/ 76638 h 132229"/>
                  <a:gd name="connsiteX7" fmla="*/ 0 w 667444"/>
                  <a:gd name="connsiteY7" fmla="*/ 0 h 13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7444" h="132229">
                    <a:moveTo>
                      <a:pt x="0" y="0"/>
                    </a:moveTo>
                    <a:lnTo>
                      <a:pt x="667444" y="0"/>
                    </a:lnTo>
                    <a:lnTo>
                      <a:pt x="666772" y="4928"/>
                    </a:lnTo>
                    <a:cubicBezTo>
                      <a:pt x="662756" y="36136"/>
                      <a:pt x="659213" y="65571"/>
                      <a:pt x="656108" y="93378"/>
                    </a:cubicBezTo>
                    <a:lnTo>
                      <a:pt x="652135" y="132229"/>
                    </a:lnTo>
                    <a:lnTo>
                      <a:pt x="11938" y="132229"/>
                    </a:lnTo>
                    <a:lnTo>
                      <a:pt x="7810" y="766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79165D8-BB52-8A68-BCAA-208B9F8F2C45}"/>
                  </a:ext>
                </a:extLst>
              </p:cNvPr>
              <p:cNvSpPr/>
              <p:nvPr/>
            </p:nvSpPr>
            <p:spPr>
              <a:xfrm>
                <a:off x="5534325" y="5788366"/>
                <a:ext cx="643637" cy="132229"/>
              </a:xfrm>
              <a:custGeom>
                <a:avLst/>
                <a:gdLst>
                  <a:gd name="connsiteX0" fmla="*/ 21921 w 651591"/>
                  <a:gd name="connsiteY0" fmla="*/ 0 h 132229"/>
                  <a:gd name="connsiteX1" fmla="*/ 645255 w 651591"/>
                  <a:gd name="connsiteY1" fmla="*/ 0 h 132229"/>
                  <a:gd name="connsiteX2" fmla="*/ 646998 w 651591"/>
                  <a:gd name="connsiteY2" fmla="*/ 84400 h 132229"/>
                  <a:gd name="connsiteX3" fmla="*/ 651591 w 651591"/>
                  <a:gd name="connsiteY3" fmla="*/ 132229 h 132229"/>
                  <a:gd name="connsiteX4" fmla="*/ 0 w 651591"/>
                  <a:gd name="connsiteY4" fmla="*/ 132229 h 132229"/>
                  <a:gd name="connsiteX5" fmla="*/ 11362 w 651591"/>
                  <a:gd name="connsiteY5" fmla="*/ 86940 h 132229"/>
                  <a:gd name="connsiteX6" fmla="*/ 21921 w 651591"/>
                  <a:gd name="connsiteY6" fmla="*/ 0 h 13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591" h="132229">
                    <a:moveTo>
                      <a:pt x="21921" y="0"/>
                    </a:moveTo>
                    <a:lnTo>
                      <a:pt x="645255" y="0"/>
                    </a:lnTo>
                    <a:lnTo>
                      <a:pt x="646998" y="84400"/>
                    </a:lnTo>
                    <a:lnTo>
                      <a:pt x="651591" y="132229"/>
                    </a:lnTo>
                    <a:lnTo>
                      <a:pt x="0" y="132229"/>
                    </a:lnTo>
                    <a:lnTo>
                      <a:pt x="11362" y="86940"/>
                    </a:lnTo>
                    <a:lnTo>
                      <a:pt x="21921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E23208E4-E85D-FC31-DF1A-C458F6A04289}"/>
                  </a:ext>
                </a:extLst>
              </p:cNvPr>
              <p:cNvSpPr/>
              <p:nvPr/>
            </p:nvSpPr>
            <p:spPr>
              <a:xfrm>
                <a:off x="5429251" y="6014663"/>
                <a:ext cx="788822" cy="132229"/>
              </a:xfrm>
              <a:custGeom>
                <a:avLst/>
                <a:gdLst>
                  <a:gd name="connsiteX0" fmla="*/ 56641 w 753157"/>
                  <a:gd name="connsiteY0" fmla="*/ 0 h 132229"/>
                  <a:gd name="connsiteX1" fmla="*/ 727724 w 753157"/>
                  <a:gd name="connsiteY1" fmla="*/ 0 h 132229"/>
                  <a:gd name="connsiteX2" fmla="*/ 734543 w 753157"/>
                  <a:gd name="connsiteY2" fmla="*/ 40581 h 132229"/>
                  <a:gd name="connsiteX3" fmla="*/ 746300 w 753157"/>
                  <a:gd name="connsiteY3" fmla="*/ 97051 h 132229"/>
                  <a:gd name="connsiteX4" fmla="*/ 753157 w 753157"/>
                  <a:gd name="connsiteY4" fmla="*/ 132229 h 132229"/>
                  <a:gd name="connsiteX5" fmla="*/ 0 w 753157"/>
                  <a:gd name="connsiteY5" fmla="*/ 132229 h 132229"/>
                  <a:gd name="connsiteX6" fmla="*/ 15633 w 753157"/>
                  <a:gd name="connsiteY6" fmla="*/ 96369 h 132229"/>
                  <a:gd name="connsiteX7" fmla="*/ 40636 w 753157"/>
                  <a:gd name="connsiteY7" fmla="*/ 41910 h 132229"/>
                  <a:gd name="connsiteX8" fmla="*/ 56641 w 753157"/>
                  <a:gd name="connsiteY8" fmla="*/ 0 h 13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157" h="132229">
                    <a:moveTo>
                      <a:pt x="56641" y="0"/>
                    </a:moveTo>
                    <a:lnTo>
                      <a:pt x="727724" y="0"/>
                    </a:lnTo>
                    <a:lnTo>
                      <a:pt x="734543" y="40581"/>
                    </a:lnTo>
                    <a:cubicBezTo>
                      <a:pt x="738312" y="59788"/>
                      <a:pt x="742331" y="78228"/>
                      <a:pt x="746300" y="97051"/>
                    </a:cubicBezTo>
                    <a:lnTo>
                      <a:pt x="753157" y="132229"/>
                    </a:lnTo>
                    <a:lnTo>
                      <a:pt x="0" y="132229"/>
                    </a:lnTo>
                    <a:lnTo>
                      <a:pt x="15633" y="96369"/>
                    </a:lnTo>
                    <a:cubicBezTo>
                      <a:pt x="24076" y="78217"/>
                      <a:pt x="32540" y="60499"/>
                      <a:pt x="40636" y="41910"/>
                    </a:cubicBezTo>
                    <a:lnTo>
                      <a:pt x="56641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3B480897-DB5E-2018-4E99-13C80DCD1015}"/>
                  </a:ext>
                </a:extLst>
              </p:cNvPr>
              <p:cNvGrpSpPr/>
              <p:nvPr/>
            </p:nvGrpSpPr>
            <p:grpSpPr>
              <a:xfrm>
                <a:off x="6983434" y="5014530"/>
                <a:ext cx="848782" cy="980678"/>
                <a:chOff x="6983434" y="5014530"/>
                <a:chExt cx="848782" cy="980678"/>
              </a:xfrm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E55A335E-AD13-CA27-5D9C-53F3A17F1798}"/>
                    </a:ext>
                  </a:extLst>
                </p:cNvPr>
                <p:cNvSpPr/>
                <p:nvPr/>
              </p:nvSpPr>
              <p:spPr>
                <a:xfrm>
                  <a:off x="6983434" y="5014530"/>
                  <a:ext cx="834152" cy="189897"/>
                </a:xfrm>
                <a:custGeom>
                  <a:avLst/>
                  <a:gdLst>
                    <a:gd name="connsiteX0" fmla="*/ 0 w 834152"/>
                    <a:gd name="connsiteY0" fmla="*/ 0 h 189897"/>
                    <a:gd name="connsiteX1" fmla="*/ 761925 w 834152"/>
                    <a:gd name="connsiteY1" fmla="*/ 0 h 189897"/>
                    <a:gd name="connsiteX2" fmla="*/ 796224 w 834152"/>
                    <a:gd name="connsiteY2" fmla="*/ 60805 h 189897"/>
                    <a:gd name="connsiteX3" fmla="*/ 822923 w 834152"/>
                    <a:gd name="connsiteY3" fmla="*/ 130676 h 189897"/>
                    <a:gd name="connsiteX4" fmla="*/ 834152 w 834152"/>
                    <a:gd name="connsiteY4" fmla="*/ 189897 h 189897"/>
                    <a:gd name="connsiteX5" fmla="*/ 89349 w 834152"/>
                    <a:gd name="connsiteY5" fmla="*/ 189897 h 189897"/>
                    <a:gd name="connsiteX6" fmla="*/ 71137 w 834152"/>
                    <a:gd name="connsiteY6" fmla="*/ 144847 h 189897"/>
                    <a:gd name="connsiteX7" fmla="*/ 0 w 834152"/>
                    <a:gd name="connsiteY7" fmla="*/ 0 h 18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4152" h="189897">
                      <a:moveTo>
                        <a:pt x="0" y="0"/>
                      </a:moveTo>
                      <a:lnTo>
                        <a:pt x="761925" y="0"/>
                      </a:lnTo>
                      <a:lnTo>
                        <a:pt x="796224" y="60805"/>
                      </a:lnTo>
                      <a:cubicBezTo>
                        <a:pt x="807747" y="85065"/>
                        <a:pt x="816519" y="108202"/>
                        <a:pt x="822923" y="130676"/>
                      </a:cubicBezTo>
                      <a:lnTo>
                        <a:pt x="834152" y="189897"/>
                      </a:lnTo>
                      <a:lnTo>
                        <a:pt x="89349" y="189897"/>
                      </a:lnTo>
                      <a:lnTo>
                        <a:pt x="71137" y="1448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2DAE18F-9907-6D2B-74FB-162071BEEDC5}"/>
                    </a:ext>
                  </a:extLst>
                </p:cNvPr>
                <p:cNvSpPr/>
                <p:nvPr/>
              </p:nvSpPr>
              <p:spPr>
                <a:xfrm>
                  <a:off x="7121784" y="5304975"/>
                  <a:ext cx="710432" cy="189897"/>
                </a:xfrm>
                <a:custGeom>
                  <a:avLst/>
                  <a:gdLst>
                    <a:gd name="connsiteX0" fmla="*/ 0 w 710432"/>
                    <a:gd name="connsiteY0" fmla="*/ 0 h 189897"/>
                    <a:gd name="connsiteX1" fmla="*/ 710432 w 710432"/>
                    <a:gd name="connsiteY1" fmla="*/ 0 h 189897"/>
                    <a:gd name="connsiteX2" fmla="*/ 703363 w 710432"/>
                    <a:gd name="connsiteY2" fmla="*/ 51895 h 189897"/>
                    <a:gd name="connsiteX3" fmla="*/ 687049 w 710432"/>
                    <a:gd name="connsiteY3" fmla="*/ 122330 h 189897"/>
                    <a:gd name="connsiteX4" fmla="*/ 668457 w 710432"/>
                    <a:gd name="connsiteY4" fmla="*/ 189897 h 189897"/>
                    <a:gd name="connsiteX5" fmla="*/ 46316 w 710432"/>
                    <a:gd name="connsiteY5" fmla="*/ 189897 h 189897"/>
                    <a:gd name="connsiteX6" fmla="*/ 31849 w 710432"/>
                    <a:gd name="connsiteY6" fmla="*/ 106560 h 189897"/>
                    <a:gd name="connsiteX7" fmla="*/ 0 w 710432"/>
                    <a:gd name="connsiteY7" fmla="*/ 0 h 18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10432" h="189897">
                      <a:moveTo>
                        <a:pt x="0" y="0"/>
                      </a:moveTo>
                      <a:lnTo>
                        <a:pt x="710432" y="0"/>
                      </a:lnTo>
                      <a:lnTo>
                        <a:pt x="703363" y="51895"/>
                      </a:lnTo>
                      <a:cubicBezTo>
                        <a:pt x="699014" y="74510"/>
                        <a:pt x="693448" y="97836"/>
                        <a:pt x="687049" y="122330"/>
                      </a:cubicBezTo>
                      <a:lnTo>
                        <a:pt x="668457" y="189897"/>
                      </a:lnTo>
                      <a:lnTo>
                        <a:pt x="46316" y="189897"/>
                      </a:lnTo>
                      <a:lnTo>
                        <a:pt x="31849" y="10656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5BD211D6-E55D-CABB-F2F2-EE93161ADF6A}"/>
                    </a:ext>
                  </a:extLst>
                </p:cNvPr>
                <p:cNvSpPr/>
                <p:nvPr/>
              </p:nvSpPr>
              <p:spPr>
                <a:xfrm>
                  <a:off x="7141670" y="5606009"/>
                  <a:ext cx="619739" cy="135255"/>
                </a:xfrm>
                <a:custGeom>
                  <a:avLst/>
                  <a:gdLst>
                    <a:gd name="connsiteX0" fmla="*/ 28758 w 619739"/>
                    <a:gd name="connsiteY0" fmla="*/ 0 h 135255"/>
                    <a:gd name="connsiteX1" fmla="*/ 619739 w 619739"/>
                    <a:gd name="connsiteY1" fmla="*/ 0 h 135255"/>
                    <a:gd name="connsiteX2" fmla="*/ 596434 w 619739"/>
                    <a:gd name="connsiteY2" fmla="*/ 95239 h 135255"/>
                    <a:gd name="connsiteX3" fmla="*/ 588606 w 619739"/>
                    <a:gd name="connsiteY3" fmla="*/ 135255 h 135255"/>
                    <a:gd name="connsiteX4" fmla="*/ 0 w 619739"/>
                    <a:gd name="connsiteY4" fmla="*/ 135255 h 135255"/>
                    <a:gd name="connsiteX5" fmla="*/ 2619 w 619739"/>
                    <a:gd name="connsiteY5" fmla="*/ 129365 h 135255"/>
                    <a:gd name="connsiteX6" fmla="*/ 20755 w 619739"/>
                    <a:gd name="connsiteY6" fmla="*/ 63949 h 135255"/>
                    <a:gd name="connsiteX7" fmla="*/ 28758 w 619739"/>
                    <a:gd name="connsiteY7" fmla="*/ 0 h 135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9739" h="135255">
                      <a:moveTo>
                        <a:pt x="28758" y="0"/>
                      </a:moveTo>
                      <a:lnTo>
                        <a:pt x="619739" y="0"/>
                      </a:lnTo>
                      <a:lnTo>
                        <a:pt x="596434" y="95239"/>
                      </a:lnTo>
                      <a:lnTo>
                        <a:pt x="588606" y="135255"/>
                      </a:lnTo>
                      <a:lnTo>
                        <a:pt x="0" y="135255"/>
                      </a:lnTo>
                      <a:lnTo>
                        <a:pt x="2619" y="129365"/>
                      </a:lnTo>
                      <a:cubicBezTo>
                        <a:pt x="9908" y="108411"/>
                        <a:pt x="16089" y="86758"/>
                        <a:pt x="20755" y="63949"/>
                      </a:cubicBezTo>
                      <a:lnTo>
                        <a:pt x="28758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87BB5F5A-CA36-48E9-5BFA-52A88252C4EF}"/>
                    </a:ext>
                  </a:extLst>
                </p:cNvPr>
                <p:cNvSpPr/>
                <p:nvPr/>
              </p:nvSpPr>
              <p:spPr>
                <a:xfrm>
                  <a:off x="7026502" y="5859953"/>
                  <a:ext cx="684370" cy="135255"/>
                </a:xfrm>
                <a:custGeom>
                  <a:avLst/>
                  <a:gdLst>
                    <a:gd name="connsiteX0" fmla="*/ 64203 w 684370"/>
                    <a:gd name="connsiteY0" fmla="*/ 0 h 135255"/>
                    <a:gd name="connsiteX1" fmla="*/ 684370 w 684370"/>
                    <a:gd name="connsiteY1" fmla="*/ 0 h 135255"/>
                    <a:gd name="connsiteX2" fmla="*/ 671834 w 684370"/>
                    <a:gd name="connsiteY2" fmla="*/ 91196 h 135255"/>
                    <a:gd name="connsiteX3" fmla="*/ 668462 w 684370"/>
                    <a:gd name="connsiteY3" fmla="*/ 135255 h 135255"/>
                    <a:gd name="connsiteX4" fmla="*/ 0 w 684370"/>
                    <a:gd name="connsiteY4" fmla="*/ 135255 h 135255"/>
                    <a:gd name="connsiteX5" fmla="*/ 4015 w 684370"/>
                    <a:gd name="connsiteY5" fmla="*/ 124599 h 135255"/>
                    <a:gd name="connsiteX6" fmla="*/ 64203 w 684370"/>
                    <a:gd name="connsiteY6" fmla="*/ 0 h 135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4370" h="135255">
                      <a:moveTo>
                        <a:pt x="64203" y="0"/>
                      </a:moveTo>
                      <a:lnTo>
                        <a:pt x="684370" y="0"/>
                      </a:lnTo>
                      <a:lnTo>
                        <a:pt x="671834" y="91196"/>
                      </a:lnTo>
                      <a:lnTo>
                        <a:pt x="668462" y="135255"/>
                      </a:lnTo>
                      <a:lnTo>
                        <a:pt x="0" y="135255"/>
                      </a:lnTo>
                      <a:lnTo>
                        <a:pt x="4015" y="124599"/>
                      </a:lnTo>
                      <a:lnTo>
                        <a:pt x="64203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CA2AC01-3217-3BD9-A143-BD0CDD0F8750}"/>
                  </a:ext>
                </a:extLst>
              </p:cNvPr>
              <p:cNvSpPr/>
              <p:nvPr/>
            </p:nvSpPr>
            <p:spPr>
              <a:xfrm rot="498453">
                <a:off x="7212137" y="3479482"/>
                <a:ext cx="247872" cy="783761"/>
              </a:xfrm>
              <a:custGeom>
                <a:avLst/>
                <a:gdLst>
                  <a:gd name="connsiteX0" fmla="*/ 0 w 247872"/>
                  <a:gd name="connsiteY0" fmla="*/ 4142 h 783761"/>
                  <a:gd name="connsiteX1" fmla="*/ 48217 w 247872"/>
                  <a:gd name="connsiteY1" fmla="*/ 0 h 783761"/>
                  <a:gd name="connsiteX2" fmla="*/ 139203 w 247872"/>
                  <a:gd name="connsiteY2" fmla="*/ 1576 h 783761"/>
                  <a:gd name="connsiteX3" fmla="*/ 247627 w 247872"/>
                  <a:gd name="connsiteY3" fmla="*/ 744110 h 783761"/>
                  <a:gd name="connsiteX4" fmla="*/ 228175 w 247872"/>
                  <a:gd name="connsiteY4" fmla="*/ 770213 h 783761"/>
                  <a:gd name="connsiteX5" fmla="*/ 137066 w 247872"/>
                  <a:gd name="connsiteY5" fmla="*/ 783517 h 783761"/>
                  <a:gd name="connsiteX6" fmla="*/ 110963 w 247872"/>
                  <a:gd name="connsiteY6" fmla="*/ 764065 h 783761"/>
                  <a:gd name="connsiteX7" fmla="*/ 0 w 247872"/>
                  <a:gd name="connsiteY7" fmla="*/ 4142 h 783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7872" h="783761">
                    <a:moveTo>
                      <a:pt x="0" y="4142"/>
                    </a:moveTo>
                    <a:lnTo>
                      <a:pt x="48217" y="0"/>
                    </a:lnTo>
                    <a:lnTo>
                      <a:pt x="139203" y="1576"/>
                    </a:lnTo>
                    <a:lnTo>
                      <a:pt x="247627" y="744110"/>
                    </a:lnTo>
                    <a:cubicBezTo>
                      <a:pt x="249463" y="756689"/>
                      <a:pt x="240755" y="768376"/>
                      <a:pt x="228175" y="770213"/>
                    </a:cubicBezTo>
                    <a:lnTo>
                      <a:pt x="137066" y="783517"/>
                    </a:lnTo>
                    <a:cubicBezTo>
                      <a:pt x="124487" y="785353"/>
                      <a:pt x="112800" y="776645"/>
                      <a:pt x="110963" y="764065"/>
                    </a:cubicBezTo>
                    <a:lnTo>
                      <a:pt x="0" y="4142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384610F-53C3-79F8-C043-CEE46AEC92B0}"/>
                  </a:ext>
                </a:extLst>
              </p:cNvPr>
              <p:cNvSpPr/>
              <p:nvPr/>
            </p:nvSpPr>
            <p:spPr>
              <a:xfrm rot="498453">
                <a:off x="6853155" y="3459261"/>
                <a:ext cx="229769" cy="696645"/>
              </a:xfrm>
              <a:custGeom>
                <a:avLst/>
                <a:gdLst>
                  <a:gd name="connsiteX0" fmla="*/ 133591 w 229769"/>
                  <a:gd name="connsiteY0" fmla="*/ 0 h 696645"/>
                  <a:gd name="connsiteX1" fmla="*/ 229524 w 229769"/>
                  <a:gd name="connsiteY1" fmla="*/ 656994 h 696645"/>
                  <a:gd name="connsiteX2" fmla="*/ 210073 w 229769"/>
                  <a:gd name="connsiteY2" fmla="*/ 683097 h 696645"/>
                  <a:gd name="connsiteX3" fmla="*/ 118964 w 229769"/>
                  <a:gd name="connsiteY3" fmla="*/ 696401 h 696645"/>
                  <a:gd name="connsiteX4" fmla="*/ 92860 w 229769"/>
                  <a:gd name="connsiteY4" fmla="*/ 676949 h 696645"/>
                  <a:gd name="connsiteX5" fmla="*/ 0 w 229769"/>
                  <a:gd name="connsiteY5" fmla="*/ 40999 h 696645"/>
                  <a:gd name="connsiteX6" fmla="*/ 509 w 229769"/>
                  <a:gd name="connsiteY6" fmla="*/ 40786 h 696645"/>
                  <a:gd name="connsiteX7" fmla="*/ 100620 w 229769"/>
                  <a:gd name="connsiteY7" fmla="*/ 8360 h 696645"/>
                  <a:gd name="connsiteX8" fmla="*/ 133591 w 229769"/>
                  <a:gd name="connsiteY8" fmla="*/ 0 h 69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769" h="696645">
                    <a:moveTo>
                      <a:pt x="133591" y="0"/>
                    </a:moveTo>
                    <a:lnTo>
                      <a:pt x="229524" y="656994"/>
                    </a:lnTo>
                    <a:cubicBezTo>
                      <a:pt x="231361" y="669573"/>
                      <a:pt x="222652" y="681260"/>
                      <a:pt x="210073" y="683097"/>
                    </a:cubicBezTo>
                    <a:lnTo>
                      <a:pt x="118964" y="696401"/>
                    </a:lnTo>
                    <a:cubicBezTo>
                      <a:pt x="106384" y="698237"/>
                      <a:pt x="94697" y="689529"/>
                      <a:pt x="92860" y="676949"/>
                    </a:cubicBezTo>
                    <a:lnTo>
                      <a:pt x="0" y="40999"/>
                    </a:lnTo>
                    <a:lnTo>
                      <a:pt x="509" y="40786"/>
                    </a:lnTo>
                    <a:cubicBezTo>
                      <a:pt x="33581" y="28979"/>
                      <a:pt x="67012" y="18106"/>
                      <a:pt x="100620" y="8360"/>
                    </a:cubicBezTo>
                    <a:lnTo>
                      <a:pt x="133591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1194A0B-EF70-AE72-D183-E8B42896E529}"/>
                  </a:ext>
                </a:extLst>
              </p:cNvPr>
              <p:cNvSpPr/>
              <p:nvPr/>
            </p:nvSpPr>
            <p:spPr>
              <a:xfrm rot="498453">
                <a:off x="6549241" y="3533420"/>
                <a:ext cx="192215" cy="435244"/>
              </a:xfrm>
              <a:custGeom>
                <a:avLst/>
                <a:gdLst>
                  <a:gd name="connsiteX0" fmla="*/ 134398 w 192215"/>
                  <a:gd name="connsiteY0" fmla="*/ 0 h 435244"/>
                  <a:gd name="connsiteX1" fmla="*/ 191962 w 192215"/>
                  <a:gd name="connsiteY1" fmla="*/ 394226 h 435244"/>
                  <a:gd name="connsiteX2" fmla="*/ 171840 w 192215"/>
                  <a:gd name="connsiteY2" fmla="*/ 421229 h 435244"/>
                  <a:gd name="connsiteX3" fmla="*/ 77590 w 192215"/>
                  <a:gd name="connsiteY3" fmla="*/ 434992 h 435244"/>
                  <a:gd name="connsiteX4" fmla="*/ 50586 w 192215"/>
                  <a:gd name="connsiteY4" fmla="*/ 414869 h 435244"/>
                  <a:gd name="connsiteX5" fmla="*/ 0 w 192215"/>
                  <a:gd name="connsiteY5" fmla="*/ 68435 h 435244"/>
                  <a:gd name="connsiteX6" fmla="*/ 106909 w 192215"/>
                  <a:gd name="connsiteY6" fmla="*/ 11479 h 435244"/>
                  <a:gd name="connsiteX7" fmla="*/ 134398 w 192215"/>
                  <a:gd name="connsiteY7" fmla="*/ 0 h 43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2215" h="435244">
                    <a:moveTo>
                      <a:pt x="134398" y="0"/>
                    </a:moveTo>
                    <a:lnTo>
                      <a:pt x="191962" y="394226"/>
                    </a:lnTo>
                    <a:cubicBezTo>
                      <a:pt x="193862" y="407240"/>
                      <a:pt x="184854" y="419329"/>
                      <a:pt x="171840" y="421229"/>
                    </a:cubicBezTo>
                    <a:lnTo>
                      <a:pt x="77590" y="434992"/>
                    </a:lnTo>
                    <a:cubicBezTo>
                      <a:pt x="64576" y="436892"/>
                      <a:pt x="52487" y="427883"/>
                      <a:pt x="50586" y="414869"/>
                    </a:cubicBezTo>
                    <a:lnTo>
                      <a:pt x="0" y="68435"/>
                    </a:lnTo>
                    <a:lnTo>
                      <a:pt x="106909" y="11479"/>
                    </a:lnTo>
                    <a:lnTo>
                      <a:pt x="13439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2E7D2C5-7F22-541D-0309-47C1C22EF344}"/>
                  </a:ext>
                </a:extLst>
              </p:cNvPr>
              <p:cNvSpPr/>
              <p:nvPr/>
            </p:nvSpPr>
            <p:spPr>
              <a:xfrm rot="498453">
                <a:off x="7555204" y="3592868"/>
                <a:ext cx="138114" cy="861363"/>
              </a:xfrm>
              <a:custGeom>
                <a:avLst/>
                <a:gdLst>
                  <a:gd name="connsiteX0" fmla="*/ 0 w 138114"/>
                  <a:gd name="connsiteY0" fmla="*/ 0 h 861363"/>
                  <a:gd name="connsiteX1" fmla="*/ 44392 w 138114"/>
                  <a:gd name="connsiteY1" fmla="*/ 20709 h 861363"/>
                  <a:gd name="connsiteX2" fmla="*/ 122780 w 138114"/>
                  <a:gd name="connsiteY2" fmla="*/ 75292 h 861363"/>
                  <a:gd name="connsiteX3" fmla="*/ 138114 w 138114"/>
                  <a:gd name="connsiteY3" fmla="*/ 90611 h 861363"/>
                  <a:gd name="connsiteX4" fmla="*/ 138114 w 138114"/>
                  <a:gd name="connsiteY4" fmla="*/ 838344 h 861363"/>
                  <a:gd name="connsiteX5" fmla="*/ 115095 w 138114"/>
                  <a:gd name="connsiteY5" fmla="*/ 861363 h 861363"/>
                  <a:gd name="connsiteX6" fmla="*/ 23020 w 138114"/>
                  <a:gd name="connsiteY6" fmla="*/ 861363 h 861363"/>
                  <a:gd name="connsiteX7" fmla="*/ 1 w 138114"/>
                  <a:gd name="connsiteY7" fmla="*/ 838344 h 861363"/>
                  <a:gd name="connsiteX8" fmla="*/ 0 w 138114"/>
                  <a:gd name="connsiteY8" fmla="*/ 0 h 861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114" h="861363">
                    <a:moveTo>
                      <a:pt x="0" y="0"/>
                    </a:moveTo>
                    <a:lnTo>
                      <a:pt x="44392" y="20709"/>
                    </a:lnTo>
                    <a:cubicBezTo>
                      <a:pt x="71664" y="36341"/>
                      <a:pt x="97854" y="54470"/>
                      <a:pt x="122780" y="75292"/>
                    </a:cubicBezTo>
                    <a:lnTo>
                      <a:pt x="138114" y="90611"/>
                    </a:lnTo>
                    <a:lnTo>
                      <a:pt x="138114" y="838344"/>
                    </a:lnTo>
                    <a:cubicBezTo>
                      <a:pt x="138114" y="851058"/>
                      <a:pt x="127808" y="861363"/>
                      <a:pt x="115095" y="861363"/>
                    </a:cubicBezTo>
                    <a:lnTo>
                      <a:pt x="23020" y="861363"/>
                    </a:lnTo>
                    <a:cubicBezTo>
                      <a:pt x="10307" y="861363"/>
                      <a:pt x="1" y="851057"/>
                      <a:pt x="1" y="8383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D7A664D-DF81-61E6-D664-7D897439341E}"/>
                  </a:ext>
                </a:extLst>
              </p:cNvPr>
              <p:cNvSpPr/>
              <p:nvPr/>
            </p:nvSpPr>
            <p:spPr>
              <a:xfrm rot="498453">
                <a:off x="6204108" y="3654969"/>
                <a:ext cx="206235" cy="462825"/>
              </a:xfrm>
              <a:custGeom>
                <a:avLst/>
                <a:gdLst>
                  <a:gd name="connsiteX0" fmla="*/ 0 w 206235"/>
                  <a:gd name="connsiteY0" fmla="*/ 0 h 462825"/>
                  <a:gd name="connsiteX1" fmla="*/ 17193 w 206235"/>
                  <a:gd name="connsiteY1" fmla="*/ 9034 h 462825"/>
                  <a:gd name="connsiteX2" fmla="*/ 104299 w 206235"/>
                  <a:gd name="connsiteY2" fmla="*/ 31798 h 462825"/>
                  <a:gd name="connsiteX3" fmla="*/ 144983 w 206235"/>
                  <a:gd name="connsiteY3" fmla="*/ 4060 h 462825"/>
                  <a:gd name="connsiteX4" fmla="*/ 205982 w 206235"/>
                  <a:gd name="connsiteY4" fmla="*/ 421807 h 462825"/>
                  <a:gd name="connsiteX5" fmla="*/ 185859 w 206235"/>
                  <a:gd name="connsiteY5" fmla="*/ 448811 h 462825"/>
                  <a:gd name="connsiteX6" fmla="*/ 91610 w 206235"/>
                  <a:gd name="connsiteY6" fmla="*/ 462573 h 462825"/>
                  <a:gd name="connsiteX7" fmla="*/ 64606 w 206235"/>
                  <a:gd name="connsiteY7" fmla="*/ 442450 h 462825"/>
                  <a:gd name="connsiteX8" fmla="*/ 0 w 206235"/>
                  <a:gd name="connsiteY8" fmla="*/ 0 h 46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235" h="462825">
                    <a:moveTo>
                      <a:pt x="0" y="0"/>
                    </a:moveTo>
                    <a:lnTo>
                      <a:pt x="17193" y="9034"/>
                    </a:lnTo>
                    <a:cubicBezTo>
                      <a:pt x="45707" y="20609"/>
                      <a:pt x="74690" y="28596"/>
                      <a:pt x="104299" y="31798"/>
                    </a:cubicBezTo>
                    <a:lnTo>
                      <a:pt x="144983" y="4060"/>
                    </a:lnTo>
                    <a:lnTo>
                      <a:pt x="205982" y="421807"/>
                    </a:lnTo>
                    <a:cubicBezTo>
                      <a:pt x="207882" y="434821"/>
                      <a:pt x="198873" y="446910"/>
                      <a:pt x="185859" y="448811"/>
                    </a:cubicBezTo>
                    <a:lnTo>
                      <a:pt x="91610" y="462573"/>
                    </a:lnTo>
                    <a:cubicBezTo>
                      <a:pt x="78596" y="464473"/>
                      <a:pt x="66506" y="455464"/>
                      <a:pt x="64606" y="4424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10F29CC-5CFE-874C-58BA-AF67DFB3AAEA}"/>
              </a:ext>
            </a:extLst>
          </p:cNvPr>
          <p:cNvGrpSpPr/>
          <p:nvPr/>
        </p:nvGrpSpPr>
        <p:grpSpPr>
          <a:xfrm>
            <a:off x="1646744" y="4395457"/>
            <a:ext cx="5211256" cy="3820438"/>
            <a:chOff x="3622106" y="2563927"/>
            <a:chExt cx="5211256" cy="3820438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CB2CD60-C225-39ED-9F98-D13D7DA0E8A4}"/>
                </a:ext>
              </a:extLst>
            </p:cNvPr>
            <p:cNvSpPr txBox="1"/>
            <p:nvPr/>
          </p:nvSpPr>
          <p:spPr>
            <a:xfrm>
              <a:off x="3622106" y="2563927"/>
              <a:ext cx="521125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Z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eppelin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882FE3D1-262A-327A-1302-838C7494F543}"/>
                </a:ext>
              </a:extLst>
            </p:cNvPr>
            <p:cNvGrpSpPr/>
            <p:nvPr/>
          </p:nvGrpSpPr>
          <p:grpSpPr>
            <a:xfrm>
              <a:off x="4037016" y="3825901"/>
              <a:ext cx="4181760" cy="2558464"/>
              <a:chOff x="1905000" y="866907"/>
              <a:chExt cx="8408715" cy="5144579"/>
            </a:xfrm>
          </p:grpSpPr>
          <p:sp>
            <p:nvSpPr>
              <p:cNvPr id="231" name="Oval 10">
                <a:extLst>
                  <a:ext uri="{FF2B5EF4-FFF2-40B4-BE49-F238E27FC236}">
                    <a16:creationId xmlns:a16="http://schemas.microsoft.com/office/drawing/2014/main" id="{5F496A3A-4531-EF15-8D2D-5C1A0FD4E303}"/>
                  </a:ext>
                </a:extLst>
              </p:cNvPr>
              <p:cNvSpPr/>
              <p:nvPr/>
            </p:nvSpPr>
            <p:spPr>
              <a:xfrm rot="18765562">
                <a:off x="8416658" y="761391"/>
                <a:ext cx="1791542" cy="2002573"/>
              </a:xfrm>
              <a:custGeom>
                <a:avLst/>
                <a:gdLst>
                  <a:gd name="connsiteX0" fmla="*/ 0 w 1781175"/>
                  <a:gd name="connsiteY0" fmla="*/ 706925 h 1413849"/>
                  <a:gd name="connsiteX1" fmla="*/ 890588 w 1781175"/>
                  <a:gd name="connsiteY1" fmla="*/ 0 h 1413849"/>
                  <a:gd name="connsiteX2" fmla="*/ 1781176 w 1781175"/>
                  <a:gd name="connsiteY2" fmla="*/ 706925 h 1413849"/>
                  <a:gd name="connsiteX3" fmla="*/ 890588 w 1781175"/>
                  <a:gd name="connsiteY3" fmla="*/ 1413850 h 1413849"/>
                  <a:gd name="connsiteX4" fmla="*/ 0 w 1781175"/>
                  <a:gd name="connsiteY4" fmla="*/ 706925 h 1413849"/>
                  <a:gd name="connsiteX0" fmla="*/ 111324 w 1001912"/>
                  <a:gd name="connsiteY0" fmla="*/ 1433501 h 1453152"/>
                  <a:gd name="connsiteX1" fmla="*/ 111324 w 1001912"/>
                  <a:gd name="connsiteY1" fmla="*/ 19651 h 1453152"/>
                  <a:gd name="connsiteX2" fmla="*/ 1001912 w 1001912"/>
                  <a:gd name="connsiteY2" fmla="*/ 726576 h 1453152"/>
                  <a:gd name="connsiteX3" fmla="*/ 111324 w 1001912"/>
                  <a:gd name="connsiteY3" fmla="*/ 1433501 h 1453152"/>
                  <a:gd name="connsiteX0" fmla="*/ 162672 w 1464056"/>
                  <a:gd name="connsiteY0" fmla="*/ 1432762 h 1453176"/>
                  <a:gd name="connsiteX1" fmla="*/ 162672 w 1464056"/>
                  <a:gd name="connsiteY1" fmla="*/ 18912 h 1453176"/>
                  <a:gd name="connsiteX2" fmla="*/ 1464056 w 1464056"/>
                  <a:gd name="connsiteY2" fmla="*/ 735169 h 1453176"/>
                  <a:gd name="connsiteX3" fmla="*/ 162672 w 1464056"/>
                  <a:gd name="connsiteY3" fmla="*/ 1432762 h 1453176"/>
                  <a:gd name="connsiteX0" fmla="*/ 486439 w 1787823"/>
                  <a:gd name="connsiteY0" fmla="*/ 1918711 h 1964432"/>
                  <a:gd name="connsiteX1" fmla="*/ 67682 w 1787823"/>
                  <a:gd name="connsiteY1" fmla="*/ 9912 h 1964432"/>
                  <a:gd name="connsiteX2" fmla="*/ 1787823 w 1787823"/>
                  <a:gd name="connsiteY2" fmla="*/ 1221118 h 1964432"/>
                  <a:gd name="connsiteX3" fmla="*/ 486439 w 1787823"/>
                  <a:gd name="connsiteY3" fmla="*/ 1918711 h 1964432"/>
                  <a:gd name="connsiteX0" fmla="*/ 450267 w 1796918"/>
                  <a:gd name="connsiteY0" fmla="*/ 1868537 h 1917698"/>
                  <a:gd name="connsiteX1" fmla="*/ 76777 w 1796918"/>
                  <a:gd name="connsiteY1" fmla="*/ 8691 h 1917698"/>
                  <a:gd name="connsiteX2" fmla="*/ 1796918 w 1796918"/>
                  <a:gd name="connsiteY2" fmla="*/ 1219897 h 1917698"/>
                  <a:gd name="connsiteX3" fmla="*/ 450267 w 1796918"/>
                  <a:gd name="connsiteY3" fmla="*/ 1868537 h 1917698"/>
                  <a:gd name="connsiteX0" fmla="*/ 447515 w 1794166"/>
                  <a:gd name="connsiteY0" fmla="*/ 1868537 h 1877163"/>
                  <a:gd name="connsiteX1" fmla="*/ 74025 w 1794166"/>
                  <a:gd name="connsiteY1" fmla="*/ 8691 h 1877163"/>
                  <a:gd name="connsiteX2" fmla="*/ 1794166 w 1794166"/>
                  <a:gd name="connsiteY2" fmla="*/ 1219897 h 1877163"/>
                  <a:gd name="connsiteX3" fmla="*/ 447515 w 1794166"/>
                  <a:gd name="connsiteY3" fmla="*/ 1868537 h 1877163"/>
                  <a:gd name="connsiteX0" fmla="*/ 447515 w 1794166"/>
                  <a:gd name="connsiteY0" fmla="*/ 1868537 h 1875812"/>
                  <a:gd name="connsiteX1" fmla="*/ 74025 w 1794166"/>
                  <a:gd name="connsiteY1" fmla="*/ 8691 h 1875812"/>
                  <a:gd name="connsiteX2" fmla="*/ 1794166 w 1794166"/>
                  <a:gd name="connsiteY2" fmla="*/ 1219897 h 1875812"/>
                  <a:gd name="connsiteX3" fmla="*/ 447515 w 1794166"/>
                  <a:gd name="connsiteY3" fmla="*/ 1868537 h 1875812"/>
                  <a:gd name="connsiteX0" fmla="*/ 435197 w 1797413"/>
                  <a:gd name="connsiteY0" fmla="*/ 1923184 h 1929703"/>
                  <a:gd name="connsiteX1" fmla="*/ 77272 w 1797413"/>
                  <a:gd name="connsiteY1" fmla="*/ 10024 h 1929703"/>
                  <a:gd name="connsiteX2" fmla="*/ 1797413 w 1797413"/>
                  <a:gd name="connsiteY2" fmla="*/ 1221230 h 1929703"/>
                  <a:gd name="connsiteX3" fmla="*/ 435197 w 1797413"/>
                  <a:gd name="connsiteY3" fmla="*/ 1923184 h 1929703"/>
                  <a:gd name="connsiteX0" fmla="*/ 430394 w 1792610"/>
                  <a:gd name="connsiteY0" fmla="*/ 1923184 h 1924210"/>
                  <a:gd name="connsiteX1" fmla="*/ 72469 w 1792610"/>
                  <a:gd name="connsiteY1" fmla="*/ 10024 h 1924210"/>
                  <a:gd name="connsiteX2" fmla="*/ 1792610 w 1792610"/>
                  <a:gd name="connsiteY2" fmla="*/ 1221230 h 1924210"/>
                  <a:gd name="connsiteX3" fmla="*/ 430394 w 1792610"/>
                  <a:gd name="connsiteY3" fmla="*/ 1923184 h 1924210"/>
                  <a:gd name="connsiteX0" fmla="*/ 447082 w 1809298"/>
                  <a:gd name="connsiteY0" fmla="*/ 2003739 h 2049267"/>
                  <a:gd name="connsiteX1" fmla="*/ 78857 w 1809298"/>
                  <a:gd name="connsiteY1" fmla="*/ 9292 h 2049267"/>
                  <a:gd name="connsiteX2" fmla="*/ 1809298 w 1809298"/>
                  <a:gd name="connsiteY2" fmla="*/ 1301785 h 2049267"/>
                  <a:gd name="connsiteX3" fmla="*/ 447082 w 1809298"/>
                  <a:gd name="connsiteY3" fmla="*/ 2003739 h 2049267"/>
                  <a:gd name="connsiteX0" fmla="*/ 445104 w 1807320"/>
                  <a:gd name="connsiteY0" fmla="*/ 1994455 h 2039983"/>
                  <a:gd name="connsiteX1" fmla="*/ 76879 w 1807320"/>
                  <a:gd name="connsiteY1" fmla="*/ 8 h 2039983"/>
                  <a:gd name="connsiteX2" fmla="*/ 1807320 w 1807320"/>
                  <a:gd name="connsiteY2" fmla="*/ 1292501 h 2039983"/>
                  <a:gd name="connsiteX3" fmla="*/ 445104 w 1807320"/>
                  <a:gd name="connsiteY3" fmla="*/ 1994455 h 2039983"/>
                  <a:gd name="connsiteX0" fmla="*/ 429326 w 1791542"/>
                  <a:gd name="connsiteY0" fmla="*/ 1994454 h 2002573"/>
                  <a:gd name="connsiteX1" fmla="*/ 61101 w 1791542"/>
                  <a:gd name="connsiteY1" fmla="*/ 7 h 2002573"/>
                  <a:gd name="connsiteX2" fmla="*/ 1791542 w 1791542"/>
                  <a:gd name="connsiteY2" fmla="*/ 1292500 h 2002573"/>
                  <a:gd name="connsiteX3" fmla="*/ 429326 w 1791542"/>
                  <a:gd name="connsiteY3" fmla="*/ 1994454 h 2002573"/>
                  <a:gd name="connsiteX0" fmla="*/ 429326 w 1791542"/>
                  <a:gd name="connsiteY0" fmla="*/ 1994454 h 2002573"/>
                  <a:gd name="connsiteX1" fmla="*/ 61101 w 1791542"/>
                  <a:gd name="connsiteY1" fmla="*/ 7 h 2002573"/>
                  <a:gd name="connsiteX2" fmla="*/ 1791542 w 1791542"/>
                  <a:gd name="connsiteY2" fmla="*/ 1292500 h 2002573"/>
                  <a:gd name="connsiteX3" fmla="*/ 429326 w 1791542"/>
                  <a:gd name="connsiteY3" fmla="*/ 1994454 h 200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1542" h="2002573">
                    <a:moveTo>
                      <a:pt x="429326" y="1994454"/>
                    </a:moveTo>
                    <a:cubicBezTo>
                      <a:pt x="283714" y="1919434"/>
                      <a:pt x="-161195" y="-4141"/>
                      <a:pt x="61101" y="7"/>
                    </a:cubicBezTo>
                    <a:cubicBezTo>
                      <a:pt x="283397" y="4155"/>
                      <a:pt x="1789436" y="955917"/>
                      <a:pt x="1791542" y="1292500"/>
                    </a:cubicBezTo>
                    <a:cubicBezTo>
                      <a:pt x="1774249" y="1608103"/>
                      <a:pt x="574938" y="2069474"/>
                      <a:pt x="429326" y="1994454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66000">
                    <a:srgbClr val="44546A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10">
                <a:extLst>
                  <a:ext uri="{FF2B5EF4-FFF2-40B4-BE49-F238E27FC236}">
                    <a16:creationId xmlns:a16="http://schemas.microsoft.com/office/drawing/2014/main" id="{D771ACCB-7A03-F35B-7F31-AA557BD44CF7}"/>
                  </a:ext>
                </a:extLst>
              </p:cNvPr>
              <p:cNvSpPr/>
              <p:nvPr/>
            </p:nvSpPr>
            <p:spPr>
              <a:xfrm rot="2587878" flipV="1">
                <a:off x="8225036" y="3764499"/>
                <a:ext cx="1791542" cy="1889912"/>
              </a:xfrm>
              <a:custGeom>
                <a:avLst/>
                <a:gdLst>
                  <a:gd name="connsiteX0" fmla="*/ 0 w 1781175"/>
                  <a:gd name="connsiteY0" fmla="*/ 706925 h 1413849"/>
                  <a:gd name="connsiteX1" fmla="*/ 890588 w 1781175"/>
                  <a:gd name="connsiteY1" fmla="*/ 0 h 1413849"/>
                  <a:gd name="connsiteX2" fmla="*/ 1781176 w 1781175"/>
                  <a:gd name="connsiteY2" fmla="*/ 706925 h 1413849"/>
                  <a:gd name="connsiteX3" fmla="*/ 890588 w 1781175"/>
                  <a:gd name="connsiteY3" fmla="*/ 1413850 h 1413849"/>
                  <a:gd name="connsiteX4" fmla="*/ 0 w 1781175"/>
                  <a:gd name="connsiteY4" fmla="*/ 706925 h 1413849"/>
                  <a:gd name="connsiteX0" fmla="*/ 111324 w 1001912"/>
                  <a:gd name="connsiteY0" fmla="*/ 1433501 h 1453152"/>
                  <a:gd name="connsiteX1" fmla="*/ 111324 w 1001912"/>
                  <a:gd name="connsiteY1" fmla="*/ 19651 h 1453152"/>
                  <a:gd name="connsiteX2" fmla="*/ 1001912 w 1001912"/>
                  <a:gd name="connsiteY2" fmla="*/ 726576 h 1453152"/>
                  <a:gd name="connsiteX3" fmla="*/ 111324 w 1001912"/>
                  <a:gd name="connsiteY3" fmla="*/ 1433501 h 1453152"/>
                  <a:gd name="connsiteX0" fmla="*/ 162672 w 1464056"/>
                  <a:gd name="connsiteY0" fmla="*/ 1432762 h 1453176"/>
                  <a:gd name="connsiteX1" fmla="*/ 162672 w 1464056"/>
                  <a:gd name="connsiteY1" fmla="*/ 18912 h 1453176"/>
                  <a:gd name="connsiteX2" fmla="*/ 1464056 w 1464056"/>
                  <a:gd name="connsiteY2" fmla="*/ 735169 h 1453176"/>
                  <a:gd name="connsiteX3" fmla="*/ 162672 w 1464056"/>
                  <a:gd name="connsiteY3" fmla="*/ 1432762 h 1453176"/>
                  <a:gd name="connsiteX0" fmla="*/ 486439 w 1787823"/>
                  <a:gd name="connsiteY0" fmla="*/ 1918711 h 1964432"/>
                  <a:gd name="connsiteX1" fmla="*/ 67682 w 1787823"/>
                  <a:gd name="connsiteY1" fmla="*/ 9912 h 1964432"/>
                  <a:gd name="connsiteX2" fmla="*/ 1787823 w 1787823"/>
                  <a:gd name="connsiteY2" fmla="*/ 1221118 h 1964432"/>
                  <a:gd name="connsiteX3" fmla="*/ 486439 w 1787823"/>
                  <a:gd name="connsiteY3" fmla="*/ 1918711 h 1964432"/>
                  <a:gd name="connsiteX0" fmla="*/ 450267 w 1796918"/>
                  <a:gd name="connsiteY0" fmla="*/ 1868537 h 1917698"/>
                  <a:gd name="connsiteX1" fmla="*/ 76777 w 1796918"/>
                  <a:gd name="connsiteY1" fmla="*/ 8691 h 1917698"/>
                  <a:gd name="connsiteX2" fmla="*/ 1796918 w 1796918"/>
                  <a:gd name="connsiteY2" fmla="*/ 1219897 h 1917698"/>
                  <a:gd name="connsiteX3" fmla="*/ 450267 w 1796918"/>
                  <a:gd name="connsiteY3" fmla="*/ 1868537 h 1917698"/>
                  <a:gd name="connsiteX0" fmla="*/ 447515 w 1794166"/>
                  <a:gd name="connsiteY0" fmla="*/ 1868537 h 1877163"/>
                  <a:gd name="connsiteX1" fmla="*/ 74025 w 1794166"/>
                  <a:gd name="connsiteY1" fmla="*/ 8691 h 1877163"/>
                  <a:gd name="connsiteX2" fmla="*/ 1794166 w 1794166"/>
                  <a:gd name="connsiteY2" fmla="*/ 1219897 h 1877163"/>
                  <a:gd name="connsiteX3" fmla="*/ 447515 w 1794166"/>
                  <a:gd name="connsiteY3" fmla="*/ 1868537 h 1877163"/>
                  <a:gd name="connsiteX0" fmla="*/ 447515 w 1794166"/>
                  <a:gd name="connsiteY0" fmla="*/ 1868537 h 1875812"/>
                  <a:gd name="connsiteX1" fmla="*/ 74025 w 1794166"/>
                  <a:gd name="connsiteY1" fmla="*/ 8691 h 1875812"/>
                  <a:gd name="connsiteX2" fmla="*/ 1794166 w 1794166"/>
                  <a:gd name="connsiteY2" fmla="*/ 1219897 h 1875812"/>
                  <a:gd name="connsiteX3" fmla="*/ 447515 w 1794166"/>
                  <a:gd name="connsiteY3" fmla="*/ 1868537 h 1875812"/>
                  <a:gd name="connsiteX0" fmla="*/ 435197 w 1797413"/>
                  <a:gd name="connsiteY0" fmla="*/ 1923184 h 1929703"/>
                  <a:gd name="connsiteX1" fmla="*/ 77272 w 1797413"/>
                  <a:gd name="connsiteY1" fmla="*/ 10024 h 1929703"/>
                  <a:gd name="connsiteX2" fmla="*/ 1797413 w 1797413"/>
                  <a:gd name="connsiteY2" fmla="*/ 1221230 h 1929703"/>
                  <a:gd name="connsiteX3" fmla="*/ 435197 w 1797413"/>
                  <a:gd name="connsiteY3" fmla="*/ 1923184 h 1929703"/>
                  <a:gd name="connsiteX0" fmla="*/ 430394 w 1792610"/>
                  <a:gd name="connsiteY0" fmla="*/ 1923184 h 1924210"/>
                  <a:gd name="connsiteX1" fmla="*/ 72469 w 1792610"/>
                  <a:gd name="connsiteY1" fmla="*/ 10024 h 1924210"/>
                  <a:gd name="connsiteX2" fmla="*/ 1792610 w 1792610"/>
                  <a:gd name="connsiteY2" fmla="*/ 1221230 h 1924210"/>
                  <a:gd name="connsiteX3" fmla="*/ 430394 w 1792610"/>
                  <a:gd name="connsiteY3" fmla="*/ 1923184 h 1924210"/>
                  <a:gd name="connsiteX0" fmla="*/ 447082 w 1809298"/>
                  <a:gd name="connsiteY0" fmla="*/ 2003739 h 2049267"/>
                  <a:gd name="connsiteX1" fmla="*/ 78857 w 1809298"/>
                  <a:gd name="connsiteY1" fmla="*/ 9292 h 2049267"/>
                  <a:gd name="connsiteX2" fmla="*/ 1809298 w 1809298"/>
                  <a:gd name="connsiteY2" fmla="*/ 1301785 h 2049267"/>
                  <a:gd name="connsiteX3" fmla="*/ 447082 w 1809298"/>
                  <a:gd name="connsiteY3" fmla="*/ 2003739 h 2049267"/>
                  <a:gd name="connsiteX0" fmla="*/ 445104 w 1807320"/>
                  <a:gd name="connsiteY0" fmla="*/ 1994455 h 2039983"/>
                  <a:gd name="connsiteX1" fmla="*/ 76879 w 1807320"/>
                  <a:gd name="connsiteY1" fmla="*/ 8 h 2039983"/>
                  <a:gd name="connsiteX2" fmla="*/ 1807320 w 1807320"/>
                  <a:gd name="connsiteY2" fmla="*/ 1292501 h 2039983"/>
                  <a:gd name="connsiteX3" fmla="*/ 445104 w 1807320"/>
                  <a:gd name="connsiteY3" fmla="*/ 1994455 h 2039983"/>
                  <a:gd name="connsiteX0" fmla="*/ 429326 w 1791542"/>
                  <a:gd name="connsiteY0" fmla="*/ 1994454 h 2002573"/>
                  <a:gd name="connsiteX1" fmla="*/ 61101 w 1791542"/>
                  <a:gd name="connsiteY1" fmla="*/ 7 h 2002573"/>
                  <a:gd name="connsiteX2" fmla="*/ 1791542 w 1791542"/>
                  <a:gd name="connsiteY2" fmla="*/ 1292500 h 2002573"/>
                  <a:gd name="connsiteX3" fmla="*/ 429326 w 1791542"/>
                  <a:gd name="connsiteY3" fmla="*/ 1994454 h 2002573"/>
                  <a:gd name="connsiteX0" fmla="*/ 429326 w 1791542"/>
                  <a:gd name="connsiteY0" fmla="*/ 1994454 h 2002573"/>
                  <a:gd name="connsiteX1" fmla="*/ 61101 w 1791542"/>
                  <a:gd name="connsiteY1" fmla="*/ 7 h 2002573"/>
                  <a:gd name="connsiteX2" fmla="*/ 1791542 w 1791542"/>
                  <a:gd name="connsiteY2" fmla="*/ 1292500 h 2002573"/>
                  <a:gd name="connsiteX3" fmla="*/ 429326 w 1791542"/>
                  <a:gd name="connsiteY3" fmla="*/ 1994454 h 200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1542" h="2002573">
                    <a:moveTo>
                      <a:pt x="429326" y="1994454"/>
                    </a:moveTo>
                    <a:cubicBezTo>
                      <a:pt x="283714" y="1919434"/>
                      <a:pt x="-161195" y="-4141"/>
                      <a:pt x="61101" y="7"/>
                    </a:cubicBezTo>
                    <a:cubicBezTo>
                      <a:pt x="283397" y="4155"/>
                      <a:pt x="1789436" y="955917"/>
                      <a:pt x="1791542" y="1292500"/>
                    </a:cubicBezTo>
                    <a:cubicBezTo>
                      <a:pt x="1774249" y="1608103"/>
                      <a:pt x="574938" y="2069474"/>
                      <a:pt x="429326" y="1994454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66000">
                    <a:srgbClr val="44546A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: Rounded Corners 232">
                <a:extLst>
                  <a:ext uri="{FF2B5EF4-FFF2-40B4-BE49-F238E27FC236}">
                    <a16:creationId xmlns:a16="http://schemas.microsoft.com/office/drawing/2014/main" id="{0A54EC5C-8C8D-903B-FF33-FB6BFA130B54}"/>
                  </a:ext>
                </a:extLst>
              </p:cNvPr>
              <p:cNvSpPr/>
              <p:nvPr/>
            </p:nvSpPr>
            <p:spPr>
              <a:xfrm>
                <a:off x="4496197" y="4644411"/>
                <a:ext cx="2958305" cy="1367075"/>
              </a:xfrm>
              <a:prstGeom prst="roundRect">
                <a:avLst>
                  <a:gd name="adj" fmla="val 48020"/>
                </a:avLst>
              </a:prstGeom>
              <a:gradFill>
                <a:gsLst>
                  <a:gs pos="0">
                    <a:srgbClr val="44546A"/>
                  </a:gs>
                  <a:gs pos="74000">
                    <a:srgbClr val="44546A">
                      <a:lumMod val="40000"/>
                      <a:lumOff val="60000"/>
                    </a:srgbClr>
                  </a:gs>
                  <a:gs pos="83000">
                    <a:srgbClr val="44546A">
                      <a:lumMod val="40000"/>
                      <a:lumOff val="60000"/>
                    </a:srgbClr>
                  </a:gs>
                  <a:gs pos="100000">
                    <a:srgbClr val="44546A">
                      <a:lumMod val="60000"/>
                      <a:lumOff val="40000"/>
                    </a:srgbClr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FA655E2A-A51C-BD54-B38E-BBC2CC580A8A}"/>
                  </a:ext>
                </a:extLst>
              </p:cNvPr>
              <p:cNvSpPr/>
              <p:nvPr/>
            </p:nvSpPr>
            <p:spPr>
              <a:xfrm>
                <a:off x="1905000" y="1244600"/>
                <a:ext cx="8128000" cy="3975100"/>
              </a:xfrm>
              <a:prstGeom prst="ellipse">
                <a:avLst/>
              </a:prstGeom>
              <a:solidFill>
                <a:srgbClr val="44546A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40FE1733-B6E2-7E00-8DE5-71CFE170368C}"/>
                  </a:ext>
                </a:extLst>
              </p:cNvPr>
              <p:cNvSpPr/>
              <p:nvPr/>
            </p:nvSpPr>
            <p:spPr>
              <a:xfrm>
                <a:off x="1927225" y="1995576"/>
                <a:ext cx="8105775" cy="1113383"/>
              </a:xfrm>
              <a:custGeom>
                <a:avLst/>
                <a:gdLst>
                  <a:gd name="connsiteX0" fmla="*/ 0 w 8077200"/>
                  <a:gd name="connsiteY0" fmla="*/ 0 h 25400"/>
                  <a:gd name="connsiteX1" fmla="*/ 8077200 w 8077200"/>
                  <a:gd name="connsiteY1" fmla="*/ 25400 h 25400"/>
                  <a:gd name="connsiteX2" fmla="*/ 8077200 w 8077200"/>
                  <a:gd name="connsiteY2" fmla="*/ 25400 h 25400"/>
                  <a:gd name="connsiteX0" fmla="*/ 0 w 8115300"/>
                  <a:gd name="connsiteY0" fmla="*/ 50800 h 50800"/>
                  <a:gd name="connsiteX1" fmla="*/ 8115300 w 8115300"/>
                  <a:gd name="connsiteY1" fmla="*/ 0 h 50800"/>
                  <a:gd name="connsiteX2" fmla="*/ 8115300 w 8115300"/>
                  <a:gd name="connsiteY2" fmla="*/ 0 h 50800"/>
                  <a:gd name="connsiteX0" fmla="*/ 0 w 8115300"/>
                  <a:gd name="connsiteY0" fmla="*/ 333337 h 333337"/>
                  <a:gd name="connsiteX1" fmla="*/ 8115300 w 8115300"/>
                  <a:gd name="connsiteY1" fmla="*/ 282537 h 333337"/>
                  <a:gd name="connsiteX2" fmla="*/ 8115300 w 8115300"/>
                  <a:gd name="connsiteY2" fmla="*/ 282537 h 33333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2" fmla="*/ 8115300 w 8115300"/>
                  <a:gd name="connsiteY2" fmla="*/ 384826 h 435626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2" fmla="*/ 8115300 w 8115300"/>
                  <a:gd name="connsiteY2" fmla="*/ 399967 h 412667"/>
                  <a:gd name="connsiteX0" fmla="*/ 0 w 8153400"/>
                  <a:gd name="connsiteY0" fmla="*/ 412667 h 412667"/>
                  <a:gd name="connsiteX1" fmla="*/ 8115300 w 8153400"/>
                  <a:gd name="connsiteY1" fmla="*/ 399967 h 412667"/>
                  <a:gd name="connsiteX2" fmla="*/ 8153400 w 8153400"/>
                  <a:gd name="connsiteY2" fmla="*/ 336467 h 412667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0" fmla="*/ 0 w 8115300"/>
                  <a:gd name="connsiteY0" fmla="*/ 414255 h 414255"/>
                  <a:gd name="connsiteX1" fmla="*/ 8115300 w 8115300"/>
                  <a:gd name="connsiteY1" fmla="*/ 363455 h 414255"/>
                  <a:gd name="connsiteX0" fmla="*/ 0 w 8105775"/>
                  <a:gd name="connsiteY0" fmla="*/ 462083 h 462083"/>
                  <a:gd name="connsiteX1" fmla="*/ 8105775 w 8105775"/>
                  <a:gd name="connsiteY1" fmla="*/ 335083 h 462083"/>
                  <a:gd name="connsiteX0" fmla="*/ 0 w 8105775"/>
                  <a:gd name="connsiteY0" fmla="*/ 402872 h 402872"/>
                  <a:gd name="connsiteX1" fmla="*/ 8105775 w 8105775"/>
                  <a:gd name="connsiteY1" fmla="*/ 371122 h 402872"/>
                  <a:gd name="connsiteX0" fmla="*/ 0 w 8105775"/>
                  <a:gd name="connsiteY0" fmla="*/ 944620 h 944620"/>
                  <a:gd name="connsiteX1" fmla="*/ 8105775 w 8105775"/>
                  <a:gd name="connsiteY1" fmla="*/ 912870 h 944620"/>
                  <a:gd name="connsiteX0" fmla="*/ 0 w 8105775"/>
                  <a:gd name="connsiteY0" fmla="*/ 1136546 h 1136546"/>
                  <a:gd name="connsiteX1" fmla="*/ 8105775 w 8105775"/>
                  <a:gd name="connsiteY1" fmla="*/ 1104796 h 1136546"/>
                  <a:gd name="connsiteX0" fmla="*/ 0 w 8105775"/>
                  <a:gd name="connsiteY0" fmla="*/ 1112700 h 1112700"/>
                  <a:gd name="connsiteX1" fmla="*/ 8105775 w 8105775"/>
                  <a:gd name="connsiteY1" fmla="*/ 1080950 h 1112700"/>
                  <a:gd name="connsiteX0" fmla="*/ 0 w 8105775"/>
                  <a:gd name="connsiteY0" fmla="*/ 1014423 h 1014423"/>
                  <a:gd name="connsiteX1" fmla="*/ 8105775 w 8105775"/>
                  <a:gd name="connsiteY1" fmla="*/ 982673 h 1014423"/>
                  <a:gd name="connsiteX0" fmla="*/ 0 w 8105775"/>
                  <a:gd name="connsiteY0" fmla="*/ 1113383 h 1113383"/>
                  <a:gd name="connsiteX1" fmla="*/ 8105775 w 8105775"/>
                  <a:gd name="connsiteY1" fmla="*/ 1081633 h 111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05775" h="1113383">
                    <a:moveTo>
                      <a:pt x="0" y="1113383"/>
                    </a:moveTo>
                    <a:cubicBezTo>
                      <a:pt x="403225" y="-249750"/>
                      <a:pt x="7337425" y="-476234"/>
                      <a:pt x="8105775" y="1081633"/>
                    </a:cubicBezTo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74000">
                    <a:srgbClr val="44546A">
                      <a:lumMod val="40000"/>
                      <a:lumOff val="60000"/>
                    </a:srgbClr>
                  </a:gs>
                  <a:gs pos="83000">
                    <a:srgbClr val="44546A">
                      <a:lumMod val="40000"/>
                      <a:lumOff val="60000"/>
                    </a:srgbClr>
                  </a:gs>
                  <a:gs pos="100000">
                    <a:srgbClr val="44546A">
                      <a:lumMod val="60000"/>
                      <a:lumOff val="40000"/>
                    </a:srgbClr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E4195F05-D566-BFD1-3AD4-D58B29812837}"/>
                  </a:ext>
                </a:extLst>
              </p:cNvPr>
              <p:cNvSpPr/>
              <p:nvPr/>
            </p:nvSpPr>
            <p:spPr>
              <a:xfrm>
                <a:off x="1917700" y="2748043"/>
                <a:ext cx="8115300" cy="414255"/>
              </a:xfrm>
              <a:custGeom>
                <a:avLst/>
                <a:gdLst>
                  <a:gd name="connsiteX0" fmla="*/ 0 w 8077200"/>
                  <a:gd name="connsiteY0" fmla="*/ 0 h 25400"/>
                  <a:gd name="connsiteX1" fmla="*/ 8077200 w 8077200"/>
                  <a:gd name="connsiteY1" fmla="*/ 25400 h 25400"/>
                  <a:gd name="connsiteX2" fmla="*/ 8077200 w 8077200"/>
                  <a:gd name="connsiteY2" fmla="*/ 25400 h 25400"/>
                  <a:gd name="connsiteX0" fmla="*/ 0 w 8115300"/>
                  <a:gd name="connsiteY0" fmla="*/ 50800 h 50800"/>
                  <a:gd name="connsiteX1" fmla="*/ 8115300 w 8115300"/>
                  <a:gd name="connsiteY1" fmla="*/ 0 h 50800"/>
                  <a:gd name="connsiteX2" fmla="*/ 8115300 w 8115300"/>
                  <a:gd name="connsiteY2" fmla="*/ 0 h 50800"/>
                  <a:gd name="connsiteX0" fmla="*/ 0 w 8115300"/>
                  <a:gd name="connsiteY0" fmla="*/ 333337 h 333337"/>
                  <a:gd name="connsiteX1" fmla="*/ 8115300 w 8115300"/>
                  <a:gd name="connsiteY1" fmla="*/ 282537 h 333337"/>
                  <a:gd name="connsiteX2" fmla="*/ 8115300 w 8115300"/>
                  <a:gd name="connsiteY2" fmla="*/ 282537 h 33333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2" fmla="*/ 8115300 w 8115300"/>
                  <a:gd name="connsiteY2" fmla="*/ 384826 h 435626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2" fmla="*/ 8115300 w 8115300"/>
                  <a:gd name="connsiteY2" fmla="*/ 399967 h 412667"/>
                  <a:gd name="connsiteX0" fmla="*/ 0 w 8153400"/>
                  <a:gd name="connsiteY0" fmla="*/ 412667 h 412667"/>
                  <a:gd name="connsiteX1" fmla="*/ 8115300 w 8153400"/>
                  <a:gd name="connsiteY1" fmla="*/ 399967 h 412667"/>
                  <a:gd name="connsiteX2" fmla="*/ 8153400 w 8153400"/>
                  <a:gd name="connsiteY2" fmla="*/ 336467 h 412667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0" fmla="*/ 0 w 8115300"/>
                  <a:gd name="connsiteY0" fmla="*/ 414255 h 414255"/>
                  <a:gd name="connsiteX1" fmla="*/ 8115300 w 8115300"/>
                  <a:gd name="connsiteY1" fmla="*/ 363455 h 41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15300" h="414255">
                    <a:moveTo>
                      <a:pt x="0" y="414255"/>
                    </a:moveTo>
                    <a:cubicBezTo>
                      <a:pt x="622300" y="3622"/>
                      <a:pt x="5689600" y="-241912"/>
                      <a:pt x="8115300" y="363455"/>
                    </a:cubicBezTo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66000">
                    <a:srgbClr val="44546A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8DC5C0CA-C237-3E82-11A6-F811E850D070}"/>
                  </a:ext>
                </a:extLst>
              </p:cNvPr>
              <p:cNvSpPr/>
              <p:nvPr/>
            </p:nvSpPr>
            <p:spPr>
              <a:xfrm flipV="1">
                <a:off x="1927225" y="3240176"/>
                <a:ext cx="8105775" cy="1113383"/>
              </a:xfrm>
              <a:custGeom>
                <a:avLst/>
                <a:gdLst>
                  <a:gd name="connsiteX0" fmla="*/ 0 w 8077200"/>
                  <a:gd name="connsiteY0" fmla="*/ 0 h 25400"/>
                  <a:gd name="connsiteX1" fmla="*/ 8077200 w 8077200"/>
                  <a:gd name="connsiteY1" fmla="*/ 25400 h 25400"/>
                  <a:gd name="connsiteX2" fmla="*/ 8077200 w 8077200"/>
                  <a:gd name="connsiteY2" fmla="*/ 25400 h 25400"/>
                  <a:gd name="connsiteX0" fmla="*/ 0 w 8115300"/>
                  <a:gd name="connsiteY0" fmla="*/ 50800 h 50800"/>
                  <a:gd name="connsiteX1" fmla="*/ 8115300 w 8115300"/>
                  <a:gd name="connsiteY1" fmla="*/ 0 h 50800"/>
                  <a:gd name="connsiteX2" fmla="*/ 8115300 w 8115300"/>
                  <a:gd name="connsiteY2" fmla="*/ 0 h 50800"/>
                  <a:gd name="connsiteX0" fmla="*/ 0 w 8115300"/>
                  <a:gd name="connsiteY0" fmla="*/ 333337 h 333337"/>
                  <a:gd name="connsiteX1" fmla="*/ 8115300 w 8115300"/>
                  <a:gd name="connsiteY1" fmla="*/ 282537 h 333337"/>
                  <a:gd name="connsiteX2" fmla="*/ 8115300 w 8115300"/>
                  <a:gd name="connsiteY2" fmla="*/ 282537 h 33333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2" fmla="*/ 8115300 w 8115300"/>
                  <a:gd name="connsiteY2" fmla="*/ 384826 h 435626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2" fmla="*/ 8115300 w 8115300"/>
                  <a:gd name="connsiteY2" fmla="*/ 399967 h 412667"/>
                  <a:gd name="connsiteX0" fmla="*/ 0 w 8153400"/>
                  <a:gd name="connsiteY0" fmla="*/ 412667 h 412667"/>
                  <a:gd name="connsiteX1" fmla="*/ 8115300 w 8153400"/>
                  <a:gd name="connsiteY1" fmla="*/ 399967 h 412667"/>
                  <a:gd name="connsiteX2" fmla="*/ 8153400 w 8153400"/>
                  <a:gd name="connsiteY2" fmla="*/ 336467 h 412667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0" fmla="*/ 0 w 8115300"/>
                  <a:gd name="connsiteY0" fmla="*/ 414255 h 414255"/>
                  <a:gd name="connsiteX1" fmla="*/ 8115300 w 8115300"/>
                  <a:gd name="connsiteY1" fmla="*/ 363455 h 414255"/>
                  <a:gd name="connsiteX0" fmla="*/ 0 w 8105775"/>
                  <a:gd name="connsiteY0" fmla="*/ 462083 h 462083"/>
                  <a:gd name="connsiteX1" fmla="*/ 8105775 w 8105775"/>
                  <a:gd name="connsiteY1" fmla="*/ 335083 h 462083"/>
                  <a:gd name="connsiteX0" fmla="*/ 0 w 8105775"/>
                  <a:gd name="connsiteY0" fmla="*/ 402872 h 402872"/>
                  <a:gd name="connsiteX1" fmla="*/ 8105775 w 8105775"/>
                  <a:gd name="connsiteY1" fmla="*/ 371122 h 402872"/>
                  <a:gd name="connsiteX0" fmla="*/ 0 w 8105775"/>
                  <a:gd name="connsiteY0" fmla="*/ 944620 h 944620"/>
                  <a:gd name="connsiteX1" fmla="*/ 8105775 w 8105775"/>
                  <a:gd name="connsiteY1" fmla="*/ 912870 h 944620"/>
                  <a:gd name="connsiteX0" fmla="*/ 0 w 8105775"/>
                  <a:gd name="connsiteY0" fmla="*/ 1136546 h 1136546"/>
                  <a:gd name="connsiteX1" fmla="*/ 8105775 w 8105775"/>
                  <a:gd name="connsiteY1" fmla="*/ 1104796 h 1136546"/>
                  <a:gd name="connsiteX0" fmla="*/ 0 w 8105775"/>
                  <a:gd name="connsiteY0" fmla="*/ 1112700 h 1112700"/>
                  <a:gd name="connsiteX1" fmla="*/ 8105775 w 8105775"/>
                  <a:gd name="connsiteY1" fmla="*/ 1080950 h 1112700"/>
                  <a:gd name="connsiteX0" fmla="*/ 0 w 8105775"/>
                  <a:gd name="connsiteY0" fmla="*/ 1014423 h 1014423"/>
                  <a:gd name="connsiteX1" fmla="*/ 8105775 w 8105775"/>
                  <a:gd name="connsiteY1" fmla="*/ 982673 h 1014423"/>
                  <a:gd name="connsiteX0" fmla="*/ 0 w 8105775"/>
                  <a:gd name="connsiteY0" fmla="*/ 1113383 h 1113383"/>
                  <a:gd name="connsiteX1" fmla="*/ 8105775 w 8105775"/>
                  <a:gd name="connsiteY1" fmla="*/ 1081633 h 1113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05775" h="1113383">
                    <a:moveTo>
                      <a:pt x="0" y="1113383"/>
                    </a:moveTo>
                    <a:cubicBezTo>
                      <a:pt x="403225" y="-249750"/>
                      <a:pt x="7337425" y="-476234"/>
                      <a:pt x="8105775" y="1081633"/>
                    </a:cubicBezTo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74000">
                    <a:srgbClr val="44546A">
                      <a:lumMod val="40000"/>
                      <a:lumOff val="60000"/>
                    </a:srgbClr>
                  </a:gs>
                  <a:gs pos="83000">
                    <a:srgbClr val="44546A">
                      <a:lumMod val="40000"/>
                      <a:lumOff val="60000"/>
                    </a:srgbClr>
                  </a:gs>
                  <a:gs pos="100000">
                    <a:srgbClr val="44546A">
                      <a:lumMod val="60000"/>
                      <a:lumOff val="40000"/>
                    </a:srgbClr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2AC8E593-81CD-5D14-B965-37B8558A250D}"/>
                  </a:ext>
                </a:extLst>
              </p:cNvPr>
              <p:cNvSpPr/>
              <p:nvPr/>
            </p:nvSpPr>
            <p:spPr>
              <a:xfrm flipV="1">
                <a:off x="1917700" y="3221872"/>
                <a:ext cx="8115300" cy="414255"/>
              </a:xfrm>
              <a:custGeom>
                <a:avLst/>
                <a:gdLst>
                  <a:gd name="connsiteX0" fmla="*/ 0 w 8077200"/>
                  <a:gd name="connsiteY0" fmla="*/ 0 h 25400"/>
                  <a:gd name="connsiteX1" fmla="*/ 8077200 w 8077200"/>
                  <a:gd name="connsiteY1" fmla="*/ 25400 h 25400"/>
                  <a:gd name="connsiteX2" fmla="*/ 8077200 w 8077200"/>
                  <a:gd name="connsiteY2" fmla="*/ 25400 h 25400"/>
                  <a:gd name="connsiteX0" fmla="*/ 0 w 8115300"/>
                  <a:gd name="connsiteY0" fmla="*/ 50800 h 50800"/>
                  <a:gd name="connsiteX1" fmla="*/ 8115300 w 8115300"/>
                  <a:gd name="connsiteY1" fmla="*/ 0 h 50800"/>
                  <a:gd name="connsiteX2" fmla="*/ 8115300 w 8115300"/>
                  <a:gd name="connsiteY2" fmla="*/ 0 h 50800"/>
                  <a:gd name="connsiteX0" fmla="*/ 0 w 8115300"/>
                  <a:gd name="connsiteY0" fmla="*/ 333337 h 333337"/>
                  <a:gd name="connsiteX1" fmla="*/ 8115300 w 8115300"/>
                  <a:gd name="connsiteY1" fmla="*/ 282537 h 333337"/>
                  <a:gd name="connsiteX2" fmla="*/ 8115300 w 8115300"/>
                  <a:gd name="connsiteY2" fmla="*/ 282537 h 33333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2" fmla="*/ 8115300 w 8115300"/>
                  <a:gd name="connsiteY2" fmla="*/ 384826 h 435626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2" fmla="*/ 8115300 w 8115300"/>
                  <a:gd name="connsiteY2" fmla="*/ 399967 h 412667"/>
                  <a:gd name="connsiteX0" fmla="*/ 0 w 8153400"/>
                  <a:gd name="connsiteY0" fmla="*/ 412667 h 412667"/>
                  <a:gd name="connsiteX1" fmla="*/ 8115300 w 8153400"/>
                  <a:gd name="connsiteY1" fmla="*/ 399967 h 412667"/>
                  <a:gd name="connsiteX2" fmla="*/ 8153400 w 8153400"/>
                  <a:gd name="connsiteY2" fmla="*/ 336467 h 412667"/>
                  <a:gd name="connsiteX0" fmla="*/ 0 w 8115300"/>
                  <a:gd name="connsiteY0" fmla="*/ 412667 h 412667"/>
                  <a:gd name="connsiteX1" fmla="*/ 8115300 w 8115300"/>
                  <a:gd name="connsiteY1" fmla="*/ 399967 h 412667"/>
                  <a:gd name="connsiteX0" fmla="*/ 0 w 8115300"/>
                  <a:gd name="connsiteY0" fmla="*/ 435626 h 435626"/>
                  <a:gd name="connsiteX1" fmla="*/ 8115300 w 8115300"/>
                  <a:gd name="connsiteY1" fmla="*/ 384826 h 435626"/>
                  <a:gd name="connsiteX0" fmla="*/ 0 w 8115300"/>
                  <a:gd name="connsiteY0" fmla="*/ 414255 h 414255"/>
                  <a:gd name="connsiteX1" fmla="*/ 8115300 w 8115300"/>
                  <a:gd name="connsiteY1" fmla="*/ 363455 h 41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15300" h="414255">
                    <a:moveTo>
                      <a:pt x="0" y="414255"/>
                    </a:moveTo>
                    <a:cubicBezTo>
                      <a:pt x="622300" y="3622"/>
                      <a:pt x="5689600" y="-241912"/>
                      <a:pt x="8115300" y="363455"/>
                    </a:cubicBezTo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66000">
                    <a:srgbClr val="44546A"/>
                  </a:gs>
                </a:gsLst>
                <a:lin ang="5400000" scaled="1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60173C1E-60D0-1C4A-5C6A-E9F79D200D45}"/>
                  </a:ext>
                </a:extLst>
              </p:cNvPr>
              <p:cNvSpPr/>
              <p:nvPr/>
            </p:nvSpPr>
            <p:spPr>
              <a:xfrm>
                <a:off x="5496323" y="5510552"/>
                <a:ext cx="428228" cy="228717"/>
              </a:xfrm>
              <a:prstGeom prst="roundRect">
                <a:avLst>
                  <a:gd name="adj" fmla="val 48020"/>
                </a:avLst>
              </a:prstGeom>
              <a:solidFill>
                <a:srgbClr val="44546A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35195B82-F7B3-67AA-8189-B02577DF9014}"/>
                  </a:ext>
                </a:extLst>
              </p:cNvPr>
              <p:cNvSpPr/>
              <p:nvPr/>
            </p:nvSpPr>
            <p:spPr>
              <a:xfrm>
                <a:off x="6096000" y="5510552"/>
                <a:ext cx="428228" cy="228717"/>
              </a:xfrm>
              <a:prstGeom prst="roundRect">
                <a:avLst>
                  <a:gd name="adj" fmla="val 48020"/>
                </a:avLst>
              </a:prstGeom>
              <a:solidFill>
                <a:srgbClr val="44546A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0E28701-CDBD-C232-C4C9-2BE5072ED222}"/>
                  </a:ext>
                </a:extLst>
              </p:cNvPr>
              <p:cNvSpPr/>
              <p:nvPr/>
            </p:nvSpPr>
            <p:spPr>
              <a:xfrm>
                <a:off x="4514391" y="5510552"/>
                <a:ext cx="748656" cy="203353"/>
              </a:xfrm>
              <a:custGeom>
                <a:avLst/>
                <a:gdLst>
                  <a:gd name="connsiteX0" fmla="*/ 0 w 748656"/>
                  <a:gd name="connsiteY0" fmla="*/ 0 h 203353"/>
                  <a:gd name="connsiteX1" fmla="*/ 651006 w 748656"/>
                  <a:gd name="connsiteY1" fmla="*/ 0 h 203353"/>
                  <a:gd name="connsiteX2" fmla="*/ 748656 w 748656"/>
                  <a:gd name="connsiteY2" fmla="*/ 97650 h 203353"/>
                  <a:gd name="connsiteX3" fmla="*/ 748656 w 748656"/>
                  <a:gd name="connsiteY3" fmla="*/ 105703 h 203353"/>
                  <a:gd name="connsiteX4" fmla="*/ 651006 w 748656"/>
                  <a:gd name="connsiteY4" fmla="*/ 203353 h 203353"/>
                  <a:gd name="connsiteX5" fmla="*/ 97894 w 748656"/>
                  <a:gd name="connsiteY5" fmla="*/ 203353 h 203353"/>
                  <a:gd name="connsiteX6" fmla="*/ 83692 w 748656"/>
                  <a:gd name="connsiteY6" fmla="*/ 186140 h 203353"/>
                  <a:gd name="connsiteX7" fmla="*/ 23166 w 748656"/>
                  <a:gd name="connsiteY7" fmla="*/ 74629 h 203353"/>
                  <a:gd name="connsiteX8" fmla="*/ 0 w 748656"/>
                  <a:gd name="connsiteY8" fmla="*/ 0 h 20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8656" h="203353">
                    <a:moveTo>
                      <a:pt x="0" y="0"/>
                    </a:moveTo>
                    <a:lnTo>
                      <a:pt x="651006" y="0"/>
                    </a:lnTo>
                    <a:cubicBezTo>
                      <a:pt x="704937" y="0"/>
                      <a:pt x="748656" y="43719"/>
                      <a:pt x="748656" y="97650"/>
                    </a:cubicBezTo>
                    <a:lnTo>
                      <a:pt x="748656" y="105703"/>
                    </a:lnTo>
                    <a:cubicBezTo>
                      <a:pt x="748656" y="159634"/>
                      <a:pt x="704937" y="203353"/>
                      <a:pt x="651006" y="203353"/>
                    </a:cubicBezTo>
                    <a:lnTo>
                      <a:pt x="97894" y="203353"/>
                    </a:lnTo>
                    <a:lnTo>
                      <a:pt x="83692" y="186140"/>
                    </a:lnTo>
                    <a:cubicBezTo>
                      <a:pt x="60097" y="151216"/>
                      <a:pt x="39775" y="113899"/>
                      <a:pt x="23166" y="746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46A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B48B6FE-8055-73F4-3D09-FC3C2B20B18D}"/>
              </a:ext>
            </a:extLst>
          </p:cNvPr>
          <p:cNvGrpSpPr/>
          <p:nvPr/>
        </p:nvGrpSpPr>
        <p:grpSpPr>
          <a:xfrm flipH="1">
            <a:off x="475034" y="8861156"/>
            <a:ext cx="6140921" cy="2995853"/>
            <a:chOff x="1113124" y="1180032"/>
            <a:chExt cx="9289965" cy="453211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ACF96482-2943-B964-6458-06501A1BFC52}"/>
                </a:ext>
              </a:extLst>
            </p:cNvPr>
            <p:cNvSpPr txBox="1"/>
            <p:nvPr/>
          </p:nvSpPr>
          <p:spPr>
            <a:xfrm>
              <a:off x="2057906" y="1180032"/>
              <a:ext cx="8345183" cy="20020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DA82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Z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ucchini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B8FBA84-E9EE-749C-F4BB-9EEE3AC53585}"/>
                </a:ext>
              </a:extLst>
            </p:cNvPr>
            <p:cNvGrpSpPr/>
            <p:nvPr/>
          </p:nvGrpSpPr>
          <p:grpSpPr>
            <a:xfrm flipH="1">
              <a:off x="1113124" y="2395503"/>
              <a:ext cx="4721986" cy="3316645"/>
              <a:chOff x="-954013" y="939822"/>
              <a:chExt cx="7321188" cy="5142281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303CE55E-2444-CA9A-1BEE-BB1399CEED3E}"/>
                  </a:ext>
                </a:extLst>
              </p:cNvPr>
              <p:cNvGrpSpPr/>
              <p:nvPr/>
            </p:nvGrpSpPr>
            <p:grpSpPr>
              <a:xfrm>
                <a:off x="5361008" y="939822"/>
                <a:ext cx="1006167" cy="1026492"/>
                <a:chOff x="8796033" y="407794"/>
                <a:chExt cx="1006167" cy="1026492"/>
              </a:xfrm>
            </p:grpSpPr>
            <p:sp>
              <p:nvSpPr>
                <p:cNvPr id="315" name="Rectangle 16">
                  <a:extLst>
                    <a:ext uri="{FF2B5EF4-FFF2-40B4-BE49-F238E27FC236}">
                      <a16:creationId xmlns:a16="http://schemas.microsoft.com/office/drawing/2014/main" id="{D30EFA35-B0D6-61EE-BED6-8D3002545DC1}"/>
                    </a:ext>
                  </a:extLst>
                </p:cNvPr>
                <p:cNvSpPr/>
                <p:nvPr/>
              </p:nvSpPr>
              <p:spPr>
                <a:xfrm rot="2979104" flipH="1">
                  <a:off x="9216153" y="752423"/>
                  <a:ext cx="326228" cy="845867"/>
                </a:xfrm>
                <a:custGeom>
                  <a:avLst/>
                  <a:gdLst>
                    <a:gd name="connsiteX0" fmla="*/ 0 w 245334"/>
                    <a:gd name="connsiteY0" fmla="*/ 0 h 836887"/>
                    <a:gd name="connsiteX1" fmla="*/ 245334 w 245334"/>
                    <a:gd name="connsiteY1" fmla="*/ 0 h 836887"/>
                    <a:gd name="connsiteX2" fmla="*/ 245334 w 245334"/>
                    <a:gd name="connsiteY2" fmla="*/ 836887 h 836887"/>
                    <a:gd name="connsiteX3" fmla="*/ 0 w 245334"/>
                    <a:gd name="connsiteY3" fmla="*/ 836887 h 836887"/>
                    <a:gd name="connsiteX4" fmla="*/ 0 w 245334"/>
                    <a:gd name="connsiteY4" fmla="*/ 0 h 836887"/>
                    <a:gd name="connsiteX0" fmla="*/ 75705 w 321039"/>
                    <a:gd name="connsiteY0" fmla="*/ 0 h 836887"/>
                    <a:gd name="connsiteX1" fmla="*/ 321039 w 321039"/>
                    <a:gd name="connsiteY1" fmla="*/ 0 h 836887"/>
                    <a:gd name="connsiteX2" fmla="*/ 321039 w 321039"/>
                    <a:gd name="connsiteY2" fmla="*/ 836887 h 836887"/>
                    <a:gd name="connsiteX3" fmla="*/ 75705 w 321039"/>
                    <a:gd name="connsiteY3" fmla="*/ 836887 h 836887"/>
                    <a:gd name="connsiteX4" fmla="*/ 75705 w 321039"/>
                    <a:gd name="connsiteY4" fmla="*/ 0 h 836887"/>
                    <a:gd name="connsiteX0" fmla="*/ 117355 w 362689"/>
                    <a:gd name="connsiteY0" fmla="*/ 5772 h 842659"/>
                    <a:gd name="connsiteX1" fmla="*/ 362689 w 362689"/>
                    <a:gd name="connsiteY1" fmla="*/ 5772 h 842659"/>
                    <a:gd name="connsiteX2" fmla="*/ 362689 w 362689"/>
                    <a:gd name="connsiteY2" fmla="*/ 842659 h 842659"/>
                    <a:gd name="connsiteX3" fmla="*/ 117355 w 362689"/>
                    <a:gd name="connsiteY3" fmla="*/ 842659 h 842659"/>
                    <a:gd name="connsiteX4" fmla="*/ 117355 w 362689"/>
                    <a:gd name="connsiteY4" fmla="*/ 5772 h 842659"/>
                    <a:gd name="connsiteX0" fmla="*/ 34246 w 279580"/>
                    <a:gd name="connsiteY0" fmla="*/ 0 h 836887"/>
                    <a:gd name="connsiteX1" fmla="*/ 279580 w 279580"/>
                    <a:gd name="connsiteY1" fmla="*/ 0 h 836887"/>
                    <a:gd name="connsiteX2" fmla="*/ 279580 w 279580"/>
                    <a:gd name="connsiteY2" fmla="*/ 836887 h 836887"/>
                    <a:gd name="connsiteX3" fmla="*/ 34246 w 279580"/>
                    <a:gd name="connsiteY3" fmla="*/ 836887 h 836887"/>
                    <a:gd name="connsiteX4" fmla="*/ 11046 w 279580"/>
                    <a:gd name="connsiteY4" fmla="*/ 157002 h 836887"/>
                    <a:gd name="connsiteX5" fmla="*/ 34246 w 279580"/>
                    <a:gd name="connsiteY5" fmla="*/ 0 h 836887"/>
                    <a:gd name="connsiteX0" fmla="*/ 63235 w 308569"/>
                    <a:gd name="connsiteY0" fmla="*/ 0 h 836887"/>
                    <a:gd name="connsiteX1" fmla="*/ 308569 w 308569"/>
                    <a:gd name="connsiteY1" fmla="*/ 0 h 836887"/>
                    <a:gd name="connsiteX2" fmla="*/ 308569 w 308569"/>
                    <a:gd name="connsiteY2" fmla="*/ 836887 h 836887"/>
                    <a:gd name="connsiteX3" fmla="*/ 63235 w 308569"/>
                    <a:gd name="connsiteY3" fmla="*/ 836887 h 836887"/>
                    <a:gd name="connsiteX4" fmla="*/ 40035 w 308569"/>
                    <a:gd name="connsiteY4" fmla="*/ 157002 h 836887"/>
                    <a:gd name="connsiteX5" fmla="*/ 63235 w 308569"/>
                    <a:gd name="connsiteY5" fmla="*/ 0 h 836887"/>
                    <a:gd name="connsiteX0" fmla="*/ 80894 w 326228"/>
                    <a:gd name="connsiteY0" fmla="*/ 0 h 836887"/>
                    <a:gd name="connsiteX1" fmla="*/ 326228 w 326228"/>
                    <a:gd name="connsiteY1" fmla="*/ 0 h 836887"/>
                    <a:gd name="connsiteX2" fmla="*/ 326228 w 326228"/>
                    <a:gd name="connsiteY2" fmla="*/ 836887 h 836887"/>
                    <a:gd name="connsiteX3" fmla="*/ 80894 w 326228"/>
                    <a:gd name="connsiteY3" fmla="*/ 836887 h 836887"/>
                    <a:gd name="connsiteX4" fmla="*/ 57694 w 326228"/>
                    <a:gd name="connsiteY4" fmla="*/ 157002 h 836887"/>
                    <a:gd name="connsiteX5" fmla="*/ 80894 w 326228"/>
                    <a:gd name="connsiteY5" fmla="*/ 0 h 836887"/>
                    <a:gd name="connsiteX0" fmla="*/ 80894 w 326228"/>
                    <a:gd name="connsiteY0" fmla="*/ 8980 h 845867"/>
                    <a:gd name="connsiteX1" fmla="*/ 326157 w 326228"/>
                    <a:gd name="connsiteY1" fmla="*/ 0 h 845867"/>
                    <a:gd name="connsiteX2" fmla="*/ 326228 w 326228"/>
                    <a:gd name="connsiteY2" fmla="*/ 845867 h 845867"/>
                    <a:gd name="connsiteX3" fmla="*/ 80894 w 326228"/>
                    <a:gd name="connsiteY3" fmla="*/ 845867 h 845867"/>
                    <a:gd name="connsiteX4" fmla="*/ 57694 w 326228"/>
                    <a:gd name="connsiteY4" fmla="*/ 165982 h 845867"/>
                    <a:gd name="connsiteX5" fmla="*/ 80894 w 326228"/>
                    <a:gd name="connsiteY5" fmla="*/ 898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228" h="845867">
                      <a:moveTo>
                        <a:pt x="80894" y="8980"/>
                      </a:moveTo>
                      <a:lnTo>
                        <a:pt x="326157" y="0"/>
                      </a:lnTo>
                      <a:cubicBezTo>
                        <a:pt x="326181" y="281956"/>
                        <a:pt x="326204" y="563911"/>
                        <a:pt x="326228" y="845867"/>
                      </a:cubicBezTo>
                      <a:lnTo>
                        <a:pt x="80894" y="845867"/>
                      </a:lnTo>
                      <a:cubicBezTo>
                        <a:pt x="-86424" y="754466"/>
                        <a:pt x="57694" y="305463"/>
                        <a:pt x="57694" y="165982"/>
                      </a:cubicBezTo>
                      <a:cubicBezTo>
                        <a:pt x="-14076" y="36044"/>
                        <a:pt x="21195" y="38258"/>
                        <a:pt x="80894" y="8980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" name="Rectangle 16">
                  <a:extLst>
                    <a:ext uri="{FF2B5EF4-FFF2-40B4-BE49-F238E27FC236}">
                      <a16:creationId xmlns:a16="http://schemas.microsoft.com/office/drawing/2014/main" id="{853070F3-6C36-5B45-F8D8-E3B1501B2FD4}"/>
                    </a:ext>
                  </a:extLst>
                </p:cNvPr>
                <p:cNvSpPr/>
                <p:nvPr/>
              </p:nvSpPr>
              <p:spPr>
                <a:xfrm rot="2032100">
                  <a:off x="8796033" y="429353"/>
                  <a:ext cx="326228" cy="845867"/>
                </a:xfrm>
                <a:custGeom>
                  <a:avLst/>
                  <a:gdLst>
                    <a:gd name="connsiteX0" fmla="*/ 0 w 245334"/>
                    <a:gd name="connsiteY0" fmla="*/ 0 h 836887"/>
                    <a:gd name="connsiteX1" fmla="*/ 245334 w 245334"/>
                    <a:gd name="connsiteY1" fmla="*/ 0 h 836887"/>
                    <a:gd name="connsiteX2" fmla="*/ 245334 w 245334"/>
                    <a:gd name="connsiteY2" fmla="*/ 836887 h 836887"/>
                    <a:gd name="connsiteX3" fmla="*/ 0 w 245334"/>
                    <a:gd name="connsiteY3" fmla="*/ 836887 h 836887"/>
                    <a:gd name="connsiteX4" fmla="*/ 0 w 245334"/>
                    <a:gd name="connsiteY4" fmla="*/ 0 h 836887"/>
                    <a:gd name="connsiteX0" fmla="*/ 75705 w 321039"/>
                    <a:gd name="connsiteY0" fmla="*/ 0 h 836887"/>
                    <a:gd name="connsiteX1" fmla="*/ 321039 w 321039"/>
                    <a:gd name="connsiteY1" fmla="*/ 0 h 836887"/>
                    <a:gd name="connsiteX2" fmla="*/ 321039 w 321039"/>
                    <a:gd name="connsiteY2" fmla="*/ 836887 h 836887"/>
                    <a:gd name="connsiteX3" fmla="*/ 75705 w 321039"/>
                    <a:gd name="connsiteY3" fmla="*/ 836887 h 836887"/>
                    <a:gd name="connsiteX4" fmla="*/ 75705 w 321039"/>
                    <a:gd name="connsiteY4" fmla="*/ 0 h 836887"/>
                    <a:gd name="connsiteX0" fmla="*/ 117355 w 362689"/>
                    <a:gd name="connsiteY0" fmla="*/ 5772 h 842659"/>
                    <a:gd name="connsiteX1" fmla="*/ 362689 w 362689"/>
                    <a:gd name="connsiteY1" fmla="*/ 5772 h 842659"/>
                    <a:gd name="connsiteX2" fmla="*/ 362689 w 362689"/>
                    <a:gd name="connsiteY2" fmla="*/ 842659 h 842659"/>
                    <a:gd name="connsiteX3" fmla="*/ 117355 w 362689"/>
                    <a:gd name="connsiteY3" fmla="*/ 842659 h 842659"/>
                    <a:gd name="connsiteX4" fmla="*/ 117355 w 362689"/>
                    <a:gd name="connsiteY4" fmla="*/ 5772 h 842659"/>
                    <a:gd name="connsiteX0" fmla="*/ 34246 w 279580"/>
                    <a:gd name="connsiteY0" fmla="*/ 0 h 836887"/>
                    <a:gd name="connsiteX1" fmla="*/ 279580 w 279580"/>
                    <a:gd name="connsiteY1" fmla="*/ 0 h 836887"/>
                    <a:gd name="connsiteX2" fmla="*/ 279580 w 279580"/>
                    <a:gd name="connsiteY2" fmla="*/ 836887 h 836887"/>
                    <a:gd name="connsiteX3" fmla="*/ 34246 w 279580"/>
                    <a:gd name="connsiteY3" fmla="*/ 836887 h 836887"/>
                    <a:gd name="connsiteX4" fmla="*/ 11046 w 279580"/>
                    <a:gd name="connsiteY4" fmla="*/ 157002 h 836887"/>
                    <a:gd name="connsiteX5" fmla="*/ 34246 w 279580"/>
                    <a:gd name="connsiteY5" fmla="*/ 0 h 836887"/>
                    <a:gd name="connsiteX0" fmla="*/ 63235 w 308569"/>
                    <a:gd name="connsiteY0" fmla="*/ 0 h 836887"/>
                    <a:gd name="connsiteX1" fmla="*/ 308569 w 308569"/>
                    <a:gd name="connsiteY1" fmla="*/ 0 h 836887"/>
                    <a:gd name="connsiteX2" fmla="*/ 308569 w 308569"/>
                    <a:gd name="connsiteY2" fmla="*/ 836887 h 836887"/>
                    <a:gd name="connsiteX3" fmla="*/ 63235 w 308569"/>
                    <a:gd name="connsiteY3" fmla="*/ 836887 h 836887"/>
                    <a:gd name="connsiteX4" fmla="*/ 40035 w 308569"/>
                    <a:gd name="connsiteY4" fmla="*/ 157002 h 836887"/>
                    <a:gd name="connsiteX5" fmla="*/ 63235 w 308569"/>
                    <a:gd name="connsiteY5" fmla="*/ 0 h 836887"/>
                    <a:gd name="connsiteX0" fmla="*/ 80894 w 326228"/>
                    <a:gd name="connsiteY0" fmla="*/ 0 h 836887"/>
                    <a:gd name="connsiteX1" fmla="*/ 326228 w 326228"/>
                    <a:gd name="connsiteY1" fmla="*/ 0 h 836887"/>
                    <a:gd name="connsiteX2" fmla="*/ 326228 w 326228"/>
                    <a:gd name="connsiteY2" fmla="*/ 836887 h 836887"/>
                    <a:gd name="connsiteX3" fmla="*/ 80894 w 326228"/>
                    <a:gd name="connsiteY3" fmla="*/ 836887 h 836887"/>
                    <a:gd name="connsiteX4" fmla="*/ 57694 w 326228"/>
                    <a:gd name="connsiteY4" fmla="*/ 157002 h 836887"/>
                    <a:gd name="connsiteX5" fmla="*/ 80894 w 326228"/>
                    <a:gd name="connsiteY5" fmla="*/ 0 h 836887"/>
                    <a:gd name="connsiteX0" fmla="*/ 80894 w 326228"/>
                    <a:gd name="connsiteY0" fmla="*/ 8980 h 845867"/>
                    <a:gd name="connsiteX1" fmla="*/ 326157 w 326228"/>
                    <a:gd name="connsiteY1" fmla="*/ 0 h 845867"/>
                    <a:gd name="connsiteX2" fmla="*/ 326228 w 326228"/>
                    <a:gd name="connsiteY2" fmla="*/ 845867 h 845867"/>
                    <a:gd name="connsiteX3" fmla="*/ 80894 w 326228"/>
                    <a:gd name="connsiteY3" fmla="*/ 845867 h 845867"/>
                    <a:gd name="connsiteX4" fmla="*/ 57694 w 326228"/>
                    <a:gd name="connsiteY4" fmla="*/ 165982 h 845867"/>
                    <a:gd name="connsiteX5" fmla="*/ 80894 w 326228"/>
                    <a:gd name="connsiteY5" fmla="*/ 8980 h 845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6228" h="845867">
                      <a:moveTo>
                        <a:pt x="80894" y="8980"/>
                      </a:moveTo>
                      <a:lnTo>
                        <a:pt x="326157" y="0"/>
                      </a:lnTo>
                      <a:cubicBezTo>
                        <a:pt x="326181" y="281956"/>
                        <a:pt x="326204" y="563911"/>
                        <a:pt x="326228" y="845867"/>
                      </a:cubicBezTo>
                      <a:lnTo>
                        <a:pt x="80894" y="845867"/>
                      </a:lnTo>
                      <a:cubicBezTo>
                        <a:pt x="-86424" y="754466"/>
                        <a:pt x="57694" y="305463"/>
                        <a:pt x="57694" y="165982"/>
                      </a:cubicBezTo>
                      <a:cubicBezTo>
                        <a:pt x="-14076" y="36044"/>
                        <a:pt x="21195" y="38258"/>
                        <a:pt x="80894" y="8980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Rectangle: Rounded Corners 13">
                  <a:extLst>
                    <a:ext uri="{FF2B5EF4-FFF2-40B4-BE49-F238E27FC236}">
                      <a16:creationId xmlns:a16="http://schemas.microsoft.com/office/drawing/2014/main" id="{8A3BED51-5008-4BA4-3667-25E6F50EEE17}"/>
                    </a:ext>
                  </a:extLst>
                </p:cNvPr>
                <p:cNvSpPr/>
                <p:nvPr/>
              </p:nvSpPr>
              <p:spPr>
                <a:xfrm rot="2759431">
                  <a:off x="8965242" y="491754"/>
                  <a:ext cx="554725" cy="863448"/>
                </a:xfrm>
                <a:custGeom>
                  <a:avLst/>
                  <a:gdLst>
                    <a:gd name="connsiteX0" fmla="*/ 0 w 254164"/>
                    <a:gd name="connsiteY0" fmla="*/ 42362 h 778226"/>
                    <a:gd name="connsiteX1" fmla="*/ 42362 w 254164"/>
                    <a:gd name="connsiteY1" fmla="*/ 0 h 778226"/>
                    <a:gd name="connsiteX2" fmla="*/ 211802 w 254164"/>
                    <a:gd name="connsiteY2" fmla="*/ 0 h 778226"/>
                    <a:gd name="connsiteX3" fmla="*/ 254164 w 254164"/>
                    <a:gd name="connsiteY3" fmla="*/ 42362 h 778226"/>
                    <a:gd name="connsiteX4" fmla="*/ 254164 w 254164"/>
                    <a:gd name="connsiteY4" fmla="*/ 735864 h 778226"/>
                    <a:gd name="connsiteX5" fmla="*/ 211802 w 254164"/>
                    <a:gd name="connsiteY5" fmla="*/ 778226 h 778226"/>
                    <a:gd name="connsiteX6" fmla="*/ 42362 w 254164"/>
                    <a:gd name="connsiteY6" fmla="*/ 778226 h 778226"/>
                    <a:gd name="connsiteX7" fmla="*/ 0 w 254164"/>
                    <a:gd name="connsiteY7" fmla="*/ 735864 h 778226"/>
                    <a:gd name="connsiteX8" fmla="*/ 0 w 254164"/>
                    <a:gd name="connsiteY8" fmla="*/ 42362 h 778226"/>
                    <a:gd name="connsiteX0" fmla="*/ 0 w 455336"/>
                    <a:gd name="connsiteY0" fmla="*/ 95239 h 778226"/>
                    <a:gd name="connsiteX1" fmla="*/ 243534 w 455336"/>
                    <a:gd name="connsiteY1" fmla="*/ 0 h 778226"/>
                    <a:gd name="connsiteX2" fmla="*/ 412974 w 455336"/>
                    <a:gd name="connsiteY2" fmla="*/ 0 h 778226"/>
                    <a:gd name="connsiteX3" fmla="*/ 455336 w 455336"/>
                    <a:gd name="connsiteY3" fmla="*/ 42362 h 778226"/>
                    <a:gd name="connsiteX4" fmla="*/ 455336 w 455336"/>
                    <a:gd name="connsiteY4" fmla="*/ 735864 h 778226"/>
                    <a:gd name="connsiteX5" fmla="*/ 412974 w 455336"/>
                    <a:gd name="connsiteY5" fmla="*/ 778226 h 778226"/>
                    <a:gd name="connsiteX6" fmla="*/ 243534 w 455336"/>
                    <a:gd name="connsiteY6" fmla="*/ 778226 h 778226"/>
                    <a:gd name="connsiteX7" fmla="*/ 201172 w 455336"/>
                    <a:gd name="connsiteY7" fmla="*/ 735864 h 778226"/>
                    <a:gd name="connsiteX8" fmla="*/ 0 w 455336"/>
                    <a:gd name="connsiteY8" fmla="*/ 95239 h 778226"/>
                    <a:gd name="connsiteX0" fmla="*/ 0 w 455336"/>
                    <a:gd name="connsiteY0" fmla="*/ 95239 h 791624"/>
                    <a:gd name="connsiteX1" fmla="*/ 243534 w 455336"/>
                    <a:gd name="connsiteY1" fmla="*/ 0 h 791624"/>
                    <a:gd name="connsiteX2" fmla="*/ 412974 w 455336"/>
                    <a:gd name="connsiteY2" fmla="*/ 0 h 791624"/>
                    <a:gd name="connsiteX3" fmla="*/ 455336 w 455336"/>
                    <a:gd name="connsiteY3" fmla="*/ 42362 h 791624"/>
                    <a:gd name="connsiteX4" fmla="*/ 455336 w 455336"/>
                    <a:gd name="connsiteY4" fmla="*/ 735864 h 791624"/>
                    <a:gd name="connsiteX5" fmla="*/ 412974 w 455336"/>
                    <a:gd name="connsiteY5" fmla="*/ 778226 h 791624"/>
                    <a:gd name="connsiteX6" fmla="*/ 243534 w 455336"/>
                    <a:gd name="connsiteY6" fmla="*/ 778226 h 791624"/>
                    <a:gd name="connsiteX7" fmla="*/ 121138 w 455336"/>
                    <a:gd name="connsiteY7" fmla="*/ 782156 h 791624"/>
                    <a:gd name="connsiteX8" fmla="*/ 0 w 455336"/>
                    <a:gd name="connsiteY8" fmla="*/ 95239 h 791624"/>
                    <a:gd name="connsiteX0" fmla="*/ 0 w 455336"/>
                    <a:gd name="connsiteY0" fmla="*/ 95239 h 791624"/>
                    <a:gd name="connsiteX1" fmla="*/ 243534 w 455336"/>
                    <a:gd name="connsiteY1" fmla="*/ 0 h 791624"/>
                    <a:gd name="connsiteX2" fmla="*/ 412974 w 455336"/>
                    <a:gd name="connsiteY2" fmla="*/ 0 h 791624"/>
                    <a:gd name="connsiteX3" fmla="*/ 455336 w 455336"/>
                    <a:gd name="connsiteY3" fmla="*/ 42362 h 791624"/>
                    <a:gd name="connsiteX4" fmla="*/ 455336 w 455336"/>
                    <a:gd name="connsiteY4" fmla="*/ 735864 h 791624"/>
                    <a:gd name="connsiteX5" fmla="*/ 412974 w 455336"/>
                    <a:gd name="connsiteY5" fmla="*/ 778226 h 791624"/>
                    <a:gd name="connsiteX6" fmla="*/ 243534 w 455336"/>
                    <a:gd name="connsiteY6" fmla="*/ 778226 h 791624"/>
                    <a:gd name="connsiteX7" fmla="*/ 121138 w 455336"/>
                    <a:gd name="connsiteY7" fmla="*/ 782156 h 791624"/>
                    <a:gd name="connsiteX8" fmla="*/ 0 w 455336"/>
                    <a:gd name="connsiteY8" fmla="*/ 95239 h 791624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18 w 455354"/>
                    <a:gd name="connsiteY0" fmla="*/ 95239 h 778542"/>
                    <a:gd name="connsiteX1" fmla="*/ 243552 w 455354"/>
                    <a:gd name="connsiteY1" fmla="*/ 0 h 778542"/>
                    <a:gd name="connsiteX2" fmla="*/ 412992 w 455354"/>
                    <a:gd name="connsiteY2" fmla="*/ 0 h 778542"/>
                    <a:gd name="connsiteX3" fmla="*/ 455354 w 455354"/>
                    <a:gd name="connsiteY3" fmla="*/ 42362 h 778542"/>
                    <a:gd name="connsiteX4" fmla="*/ 455354 w 455354"/>
                    <a:gd name="connsiteY4" fmla="*/ 735864 h 778542"/>
                    <a:gd name="connsiteX5" fmla="*/ 412992 w 455354"/>
                    <a:gd name="connsiteY5" fmla="*/ 778226 h 778542"/>
                    <a:gd name="connsiteX6" fmla="*/ 243552 w 455354"/>
                    <a:gd name="connsiteY6" fmla="*/ 778226 h 778542"/>
                    <a:gd name="connsiteX7" fmla="*/ 152194 w 455354"/>
                    <a:gd name="connsiteY7" fmla="*/ 759165 h 778542"/>
                    <a:gd name="connsiteX8" fmla="*/ 18 w 455354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542"/>
                    <a:gd name="connsiteX1" fmla="*/ 243534 w 455336"/>
                    <a:gd name="connsiteY1" fmla="*/ 0 h 778542"/>
                    <a:gd name="connsiteX2" fmla="*/ 412974 w 455336"/>
                    <a:gd name="connsiteY2" fmla="*/ 0 h 778542"/>
                    <a:gd name="connsiteX3" fmla="*/ 455336 w 455336"/>
                    <a:gd name="connsiteY3" fmla="*/ 42362 h 778542"/>
                    <a:gd name="connsiteX4" fmla="*/ 455336 w 455336"/>
                    <a:gd name="connsiteY4" fmla="*/ 735864 h 778542"/>
                    <a:gd name="connsiteX5" fmla="*/ 412974 w 455336"/>
                    <a:gd name="connsiteY5" fmla="*/ 778226 h 778542"/>
                    <a:gd name="connsiteX6" fmla="*/ 243534 w 455336"/>
                    <a:gd name="connsiteY6" fmla="*/ 778226 h 778542"/>
                    <a:gd name="connsiteX7" fmla="*/ 152176 w 455336"/>
                    <a:gd name="connsiteY7" fmla="*/ 759165 h 778542"/>
                    <a:gd name="connsiteX8" fmla="*/ 0 w 455336"/>
                    <a:gd name="connsiteY8" fmla="*/ 95239 h 778542"/>
                    <a:gd name="connsiteX0" fmla="*/ 0 w 455336"/>
                    <a:gd name="connsiteY0" fmla="*/ 95239 h 778226"/>
                    <a:gd name="connsiteX1" fmla="*/ 243534 w 455336"/>
                    <a:gd name="connsiteY1" fmla="*/ 0 h 778226"/>
                    <a:gd name="connsiteX2" fmla="*/ 412974 w 455336"/>
                    <a:gd name="connsiteY2" fmla="*/ 0 h 778226"/>
                    <a:gd name="connsiteX3" fmla="*/ 455336 w 455336"/>
                    <a:gd name="connsiteY3" fmla="*/ 42362 h 778226"/>
                    <a:gd name="connsiteX4" fmla="*/ 455336 w 455336"/>
                    <a:gd name="connsiteY4" fmla="*/ 735864 h 778226"/>
                    <a:gd name="connsiteX5" fmla="*/ 412974 w 455336"/>
                    <a:gd name="connsiteY5" fmla="*/ 778226 h 778226"/>
                    <a:gd name="connsiteX6" fmla="*/ 243534 w 455336"/>
                    <a:gd name="connsiteY6" fmla="*/ 778226 h 778226"/>
                    <a:gd name="connsiteX7" fmla="*/ 174546 w 455336"/>
                    <a:gd name="connsiteY7" fmla="*/ 754288 h 778226"/>
                    <a:gd name="connsiteX8" fmla="*/ 0 w 455336"/>
                    <a:gd name="connsiteY8" fmla="*/ 95239 h 778226"/>
                    <a:gd name="connsiteX0" fmla="*/ 0 w 455336"/>
                    <a:gd name="connsiteY0" fmla="*/ 175583 h 858570"/>
                    <a:gd name="connsiteX1" fmla="*/ 215201 w 455336"/>
                    <a:gd name="connsiteY1" fmla="*/ 0 h 858570"/>
                    <a:gd name="connsiteX2" fmla="*/ 412974 w 455336"/>
                    <a:gd name="connsiteY2" fmla="*/ 80344 h 858570"/>
                    <a:gd name="connsiteX3" fmla="*/ 455336 w 455336"/>
                    <a:gd name="connsiteY3" fmla="*/ 122706 h 858570"/>
                    <a:gd name="connsiteX4" fmla="*/ 455336 w 455336"/>
                    <a:gd name="connsiteY4" fmla="*/ 816208 h 858570"/>
                    <a:gd name="connsiteX5" fmla="*/ 412974 w 455336"/>
                    <a:gd name="connsiteY5" fmla="*/ 858570 h 858570"/>
                    <a:gd name="connsiteX6" fmla="*/ 243534 w 455336"/>
                    <a:gd name="connsiteY6" fmla="*/ 858570 h 858570"/>
                    <a:gd name="connsiteX7" fmla="*/ 174546 w 455336"/>
                    <a:gd name="connsiteY7" fmla="*/ 834632 h 858570"/>
                    <a:gd name="connsiteX8" fmla="*/ 0 w 455336"/>
                    <a:gd name="connsiteY8" fmla="*/ 175583 h 858570"/>
                    <a:gd name="connsiteX0" fmla="*/ 0 w 455336"/>
                    <a:gd name="connsiteY0" fmla="*/ 175583 h 858570"/>
                    <a:gd name="connsiteX1" fmla="*/ 215201 w 455336"/>
                    <a:gd name="connsiteY1" fmla="*/ 0 h 858570"/>
                    <a:gd name="connsiteX2" fmla="*/ 412974 w 455336"/>
                    <a:gd name="connsiteY2" fmla="*/ 80344 h 858570"/>
                    <a:gd name="connsiteX3" fmla="*/ 455336 w 455336"/>
                    <a:gd name="connsiteY3" fmla="*/ 122706 h 858570"/>
                    <a:gd name="connsiteX4" fmla="*/ 455336 w 455336"/>
                    <a:gd name="connsiteY4" fmla="*/ 816208 h 858570"/>
                    <a:gd name="connsiteX5" fmla="*/ 412974 w 455336"/>
                    <a:gd name="connsiteY5" fmla="*/ 858570 h 858570"/>
                    <a:gd name="connsiteX6" fmla="*/ 243534 w 455336"/>
                    <a:gd name="connsiteY6" fmla="*/ 858570 h 858570"/>
                    <a:gd name="connsiteX7" fmla="*/ 174546 w 455336"/>
                    <a:gd name="connsiteY7" fmla="*/ 834632 h 858570"/>
                    <a:gd name="connsiteX8" fmla="*/ 0 w 455336"/>
                    <a:gd name="connsiteY8" fmla="*/ 175583 h 858570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  <a:gd name="connsiteX0" fmla="*/ 0 w 554725"/>
                    <a:gd name="connsiteY0" fmla="*/ 175583 h 863448"/>
                    <a:gd name="connsiteX1" fmla="*/ 215201 w 554725"/>
                    <a:gd name="connsiteY1" fmla="*/ 0 h 863448"/>
                    <a:gd name="connsiteX2" fmla="*/ 412974 w 554725"/>
                    <a:gd name="connsiteY2" fmla="*/ 80344 h 863448"/>
                    <a:gd name="connsiteX3" fmla="*/ 455336 w 554725"/>
                    <a:gd name="connsiteY3" fmla="*/ 122706 h 863448"/>
                    <a:gd name="connsiteX4" fmla="*/ 554725 w 554725"/>
                    <a:gd name="connsiteY4" fmla="*/ 850416 h 863448"/>
                    <a:gd name="connsiteX5" fmla="*/ 412974 w 554725"/>
                    <a:gd name="connsiteY5" fmla="*/ 858570 h 863448"/>
                    <a:gd name="connsiteX6" fmla="*/ 243534 w 554725"/>
                    <a:gd name="connsiteY6" fmla="*/ 858570 h 863448"/>
                    <a:gd name="connsiteX7" fmla="*/ 174546 w 554725"/>
                    <a:gd name="connsiteY7" fmla="*/ 834632 h 863448"/>
                    <a:gd name="connsiteX8" fmla="*/ 0 w 554725"/>
                    <a:gd name="connsiteY8" fmla="*/ 175583 h 863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4725" h="863448">
                      <a:moveTo>
                        <a:pt x="0" y="175583"/>
                      </a:moveTo>
                      <a:cubicBezTo>
                        <a:pt x="0" y="152187"/>
                        <a:pt x="206283" y="58130"/>
                        <a:pt x="215201" y="0"/>
                      </a:cubicBezTo>
                      <a:lnTo>
                        <a:pt x="412974" y="80344"/>
                      </a:lnTo>
                      <a:cubicBezTo>
                        <a:pt x="436370" y="80344"/>
                        <a:pt x="455336" y="99310"/>
                        <a:pt x="455336" y="122706"/>
                      </a:cubicBezTo>
                      <a:cubicBezTo>
                        <a:pt x="596058" y="354434"/>
                        <a:pt x="445352" y="613654"/>
                        <a:pt x="554725" y="850416"/>
                      </a:cubicBezTo>
                      <a:cubicBezTo>
                        <a:pt x="554725" y="873812"/>
                        <a:pt x="436370" y="858570"/>
                        <a:pt x="412974" y="858570"/>
                      </a:cubicBezTo>
                      <a:lnTo>
                        <a:pt x="243534" y="858570"/>
                      </a:lnTo>
                      <a:cubicBezTo>
                        <a:pt x="220138" y="858570"/>
                        <a:pt x="174546" y="858028"/>
                        <a:pt x="174546" y="834632"/>
                      </a:cubicBezTo>
                      <a:cubicBezTo>
                        <a:pt x="-86309" y="581030"/>
                        <a:pt x="59747" y="226084"/>
                        <a:pt x="0" y="175583"/>
                      </a:cubicBezTo>
                      <a:close/>
                    </a:path>
                  </a:pathLst>
                </a:custGeom>
                <a:solidFill>
                  <a:srgbClr val="9EE75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Rectangle 17">
                  <a:extLst>
                    <a:ext uri="{FF2B5EF4-FFF2-40B4-BE49-F238E27FC236}">
                      <a16:creationId xmlns:a16="http://schemas.microsoft.com/office/drawing/2014/main" id="{2919950C-4DBA-9735-840E-A29FF453687B}"/>
                    </a:ext>
                  </a:extLst>
                </p:cNvPr>
                <p:cNvSpPr/>
                <p:nvPr/>
              </p:nvSpPr>
              <p:spPr>
                <a:xfrm rot="2301113">
                  <a:off x="9060422" y="407794"/>
                  <a:ext cx="337829" cy="1026492"/>
                </a:xfrm>
                <a:custGeom>
                  <a:avLst/>
                  <a:gdLst>
                    <a:gd name="connsiteX0" fmla="*/ 0 w 152352"/>
                    <a:gd name="connsiteY0" fmla="*/ 0 h 558900"/>
                    <a:gd name="connsiteX1" fmla="*/ 152352 w 152352"/>
                    <a:gd name="connsiteY1" fmla="*/ 0 h 558900"/>
                    <a:gd name="connsiteX2" fmla="*/ 152352 w 152352"/>
                    <a:gd name="connsiteY2" fmla="*/ 558900 h 558900"/>
                    <a:gd name="connsiteX3" fmla="*/ 0 w 152352"/>
                    <a:gd name="connsiteY3" fmla="*/ 558900 h 558900"/>
                    <a:gd name="connsiteX4" fmla="*/ 0 w 152352"/>
                    <a:gd name="connsiteY4" fmla="*/ 0 h 558900"/>
                    <a:gd name="connsiteX0" fmla="*/ 0 w 181002"/>
                    <a:gd name="connsiteY0" fmla="*/ 0 h 856073"/>
                    <a:gd name="connsiteX1" fmla="*/ 181002 w 181002"/>
                    <a:gd name="connsiteY1" fmla="*/ 297173 h 856073"/>
                    <a:gd name="connsiteX2" fmla="*/ 181002 w 181002"/>
                    <a:gd name="connsiteY2" fmla="*/ 856073 h 856073"/>
                    <a:gd name="connsiteX3" fmla="*/ 28650 w 181002"/>
                    <a:gd name="connsiteY3" fmla="*/ 856073 h 856073"/>
                    <a:gd name="connsiteX4" fmla="*/ 0 w 181002"/>
                    <a:gd name="connsiteY4" fmla="*/ 0 h 856073"/>
                    <a:gd name="connsiteX0" fmla="*/ 0 w 191153"/>
                    <a:gd name="connsiteY0" fmla="*/ 0 h 856073"/>
                    <a:gd name="connsiteX1" fmla="*/ 191153 w 191153"/>
                    <a:gd name="connsiteY1" fmla="*/ 345822 h 856073"/>
                    <a:gd name="connsiteX2" fmla="*/ 181002 w 191153"/>
                    <a:gd name="connsiteY2" fmla="*/ 856073 h 856073"/>
                    <a:gd name="connsiteX3" fmla="*/ 28650 w 191153"/>
                    <a:gd name="connsiteY3" fmla="*/ 856073 h 856073"/>
                    <a:gd name="connsiteX4" fmla="*/ 0 w 191153"/>
                    <a:gd name="connsiteY4" fmla="*/ 0 h 856073"/>
                    <a:gd name="connsiteX0" fmla="*/ 0 w 165102"/>
                    <a:gd name="connsiteY0" fmla="*/ 0 h 536600"/>
                    <a:gd name="connsiteX1" fmla="*/ 165102 w 165102"/>
                    <a:gd name="connsiteY1" fmla="*/ 26349 h 536600"/>
                    <a:gd name="connsiteX2" fmla="*/ 154951 w 165102"/>
                    <a:gd name="connsiteY2" fmla="*/ 536600 h 536600"/>
                    <a:gd name="connsiteX3" fmla="*/ 2599 w 165102"/>
                    <a:gd name="connsiteY3" fmla="*/ 536600 h 536600"/>
                    <a:gd name="connsiteX4" fmla="*/ 0 w 165102"/>
                    <a:gd name="connsiteY4" fmla="*/ 0 h 536600"/>
                    <a:gd name="connsiteX0" fmla="*/ 35287 w 200389"/>
                    <a:gd name="connsiteY0" fmla="*/ 373189 h 909789"/>
                    <a:gd name="connsiteX1" fmla="*/ 200389 w 200389"/>
                    <a:gd name="connsiteY1" fmla="*/ 399538 h 909789"/>
                    <a:gd name="connsiteX2" fmla="*/ 190238 w 200389"/>
                    <a:gd name="connsiteY2" fmla="*/ 909789 h 909789"/>
                    <a:gd name="connsiteX3" fmla="*/ 37886 w 200389"/>
                    <a:gd name="connsiteY3" fmla="*/ 909789 h 909789"/>
                    <a:gd name="connsiteX4" fmla="*/ 35287 w 200389"/>
                    <a:gd name="connsiteY4" fmla="*/ 373189 h 909789"/>
                    <a:gd name="connsiteX0" fmla="*/ 20732 w 228581"/>
                    <a:gd name="connsiteY0" fmla="*/ 462699 h 999299"/>
                    <a:gd name="connsiteX1" fmla="*/ 185834 w 228581"/>
                    <a:gd name="connsiteY1" fmla="*/ 489048 h 999299"/>
                    <a:gd name="connsiteX2" fmla="*/ 175683 w 228581"/>
                    <a:gd name="connsiteY2" fmla="*/ 999299 h 999299"/>
                    <a:gd name="connsiteX3" fmla="*/ 23331 w 228581"/>
                    <a:gd name="connsiteY3" fmla="*/ 999299 h 999299"/>
                    <a:gd name="connsiteX4" fmla="*/ 20732 w 228581"/>
                    <a:gd name="connsiteY4" fmla="*/ 462699 h 999299"/>
                    <a:gd name="connsiteX0" fmla="*/ 0 w 165102"/>
                    <a:gd name="connsiteY0" fmla="*/ 398406 h 935006"/>
                    <a:gd name="connsiteX1" fmla="*/ 84136 w 165102"/>
                    <a:gd name="connsiteY1" fmla="*/ 61 h 935006"/>
                    <a:gd name="connsiteX2" fmla="*/ 165102 w 165102"/>
                    <a:gd name="connsiteY2" fmla="*/ 424755 h 935006"/>
                    <a:gd name="connsiteX3" fmla="*/ 154951 w 165102"/>
                    <a:gd name="connsiteY3" fmla="*/ 935006 h 935006"/>
                    <a:gd name="connsiteX4" fmla="*/ 2599 w 165102"/>
                    <a:gd name="connsiteY4" fmla="*/ 935006 h 935006"/>
                    <a:gd name="connsiteX5" fmla="*/ 0 w 165102"/>
                    <a:gd name="connsiteY5" fmla="*/ 398406 h 935006"/>
                    <a:gd name="connsiteX0" fmla="*/ 0 w 225287"/>
                    <a:gd name="connsiteY0" fmla="*/ 398406 h 935006"/>
                    <a:gd name="connsiteX1" fmla="*/ 84136 w 225287"/>
                    <a:gd name="connsiteY1" fmla="*/ 61 h 935006"/>
                    <a:gd name="connsiteX2" fmla="*/ 165102 w 225287"/>
                    <a:gd name="connsiteY2" fmla="*/ 424755 h 935006"/>
                    <a:gd name="connsiteX3" fmla="*/ 154951 w 225287"/>
                    <a:gd name="connsiteY3" fmla="*/ 935006 h 935006"/>
                    <a:gd name="connsiteX4" fmla="*/ 2599 w 225287"/>
                    <a:gd name="connsiteY4" fmla="*/ 935006 h 935006"/>
                    <a:gd name="connsiteX5" fmla="*/ 0 w 225287"/>
                    <a:gd name="connsiteY5" fmla="*/ 398406 h 935006"/>
                    <a:gd name="connsiteX0" fmla="*/ 53187 w 278474"/>
                    <a:gd name="connsiteY0" fmla="*/ 401951 h 938551"/>
                    <a:gd name="connsiteX1" fmla="*/ 137323 w 278474"/>
                    <a:gd name="connsiteY1" fmla="*/ 3606 h 938551"/>
                    <a:gd name="connsiteX2" fmla="*/ 218289 w 278474"/>
                    <a:gd name="connsiteY2" fmla="*/ 428300 h 938551"/>
                    <a:gd name="connsiteX3" fmla="*/ 208138 w 278474"/>
                    <a:gd name="connsiteY3" fmla="*/ 938551 h 938551"/>
                    <a:gd name="connsiteX4" fmla="*/ 55786 w 278474"/>
                    <a:gd name="connsiteY4" fmla="*/ 938551 h 938551"/>
                    <a:gd name="connsiteX5" fmla="*/ 53187 w 278474"/>
                    <a:gd name="connsiteY5" fmla="*/ 401951 h 938551"/>
                    <a:gd name="connsiteX0" fmla="*/ 103557 w 328844"/>
                    <a:gd name="connsiteY0" fmla="*/ 401951 h 938551"/>
                    <a:gd name="connsiteX1" fmla="*/ 187693 w 328844"/>
                    <a:gd name="connsiteY1" fmla="*/ 3606 h 938551"/>
                    <a:gd name="connsiteX2" fmla="*/ 268659 w 328844"/>
                    <a:gd name="connsiteY2" fmla="*/ 428300 h 938551"/>
                    <a:gd name="connsiteX3" fmla="*/ 258508 w 328844"/>
                    <a:gd name="connsiteY3" fmla="*/ 938551 h 938551"/>
                    <a:gd name="connsiteX4" fmla="*/ 106156 w 328844"/>
                    <a:gd name="connsiteY4" fmla="*/ 938551 h 938551"/>
                    <a:gd name="connsiteX5" fmla="*/ 103557 w 328844"/>
                    <a:gd name="connsiteY5" fmla="*/ 401951 h 938551"/>
                    <a:gd name="connsiteX0" fmla="*/ 121569 w 346856"/>
                    <a:gd name="connsiteY0" fmla="*/ 401951 h 1026492"/>
                    <a:gd name="connsiteX1" fmla="*/ 205705 w 346856"/>
                    <a:gd name="connsiteY1" fmla="*/ 3606 h 1026492"/>
                    <a:gd name="connsiteX2" fmla="*/ 286671 w 346856"/>
                    <a:gd name="connsiteY2" fmla="*/ 428300 h 1026492"/>
                    <a:gd name="connsiteX3" fmla="*/ 276520 w 346856"/>
                    <a:gd name="connsiteY3" fmla="*/ 938551 h 1026492"/>
                    <a:gd name="connsiteX4" fmla="*/ 64193 w 346856"/>
                    <a:gd name="connsiteY4" fmla="*/ 1026492 h 1026492"/>
                    <a:gd name="connsiteX5" fmla="*/ 121569 w 346856"/>
                    <a:gd name="connsiteY5" fmla="*/ 401951 h 1026492"/>
                    <a:gd name="connsiteX0" fmla="*/ 99046 w 324333"/>
                    <a:gd name="connsiteY0" fmla="*/ 401951 h 1026492"/>
                    <a:gd name="connsiteX1" fmla="*/ 183182 w 324333"/>
                    <a:gd name="connsiteY1" fmla="*/ 3606 h 1026492"/>
                    <a:gd name="connsiteX2" fmla="*/ 264148 w 324333"/>
                    <a:gd name="connsiteY2" fmla="*/ 428300 h 1026492"/>
                    <a:gd name="connsiteX3" fmla="*/ 253997 w 324333"/>
                    <a:gd name="connsiteY3" fmla="*/ 938551 h 1026492"/>
                    <a:gd name="connsiteX4" fmla="*/ 41670 w 324333"/>
                    <a:gd name="connsiteY4" fmla="*/ 1026492 h 1026492"/>
                    <a:gd name="connsiteX5" fmla="*/ 99046 w 324333"/>
                    <a:gd name="connsiteY5" fmla="*/ 401951 h 1026492"/>
                    <a:gd name="connsiteX0" fmla="*/ 99046 w 324333"/>
                    <a:gd name="connsiteY0" fmla="*/ 401951 h 1026492"/>
                    <a:gd name="connsiteX1" fmla="*/ 183182 w 324333"/>
                    <a:gd name="connsiteY1" fmla="*/ 3606 h 1026492"/>
                    <a:gd name="connsiteX2" fmla="*/ 264148 w 324333"/>
                    <a:gd name="connsiteY2" fmla="*/ 428300 h 1026492"/>
                    <a:gd name="connsiteX3" fmla="*/ 303768 w 324333"/>
                    <a:gd name="connsiteY3" fmla="*/ 996338 h 1026492"/>
                    <a:gd name="connsiteX4" fmla="*/ 41670 w 324333"/>
                    <a:gd name="connsiteY4" fmla="*/ 1026492 h 1026492"/>
                    <a:gd name="connsiteX5" fmla="*/ 99046 w 324333"/>
                    <a:gd name="connsiteY5" fmla="*/ 401951 h 1026492"/>
                    <a:gd name="connsiteX0" fmla="*/ 99046 w 337829"/>
                    <a:gd name="connsiteY0" fmla="*/ 401951 h 1026492"/>
                    <a:gd name="connsiteX1" fmla="*/ 183182 w 337829"/>
                    <a:gd name="connsiteY1" fmla="*/ 3606 h 1026492"/>
                    <a:gd name="connsiteX2" fmla="*/ 264148 w 337829"/>
                    <a:gd name="connsiteY2" fmla="*/ 428300 h 1026492"/>
                    <a:gd name="connsiteX3" fmla="*/ 303768 w 337829"/>
                    <a:gd name="connsiteY3" fmla="*/ 996338 h 1026492"/>
                    <a:gd name="connsiteX4" fmla="*/ 41670 w 337829"/>
                    <a:gd name="connsiteY4" fmla="*/ 1026492 h 1026492"/>
                    <a:gd name="connsiteX5" fmla="*/ 99046 w 337829"/>
                    <a:gd name="connsiteY5" fmla="*/ 401951 h 1026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829" h="1026492">
                      <a:moveTo>
                        <a:pt x="99046" y="401951"/>
                      </a:moveTo>
                      <a:cubicBezTo>
                        <a:pt x="110218" y="234544"/>
                        <a:pt x="-73242" y="-34247"/>
                        <a:pt x="183182" y="3606"/>
                      </a:cubicBezTo>
                      <a:cubicBezTo>
                        <a:pt x="453396" y="58887"/>
                        <a:pt x="249929" y="260893"/>
                        <a:pt x="264148" y="428300"/>
                      </a:cubicBezTo>
                      <a:cubicBezTo>
                        <a:pt x="411100" y="827618"/>
                        <a:pt x="290561" y="806992"/>
                        <a:pt x="303768" y="996338"/>
                      </a:cubicBezTo>
                      <a:lnTo>
                        <a:pt x="41670" y="1026492"/>
                      </a:lnTo>
                      <a:cubicBezTo>
                        <a:pt x="131370" y="788114"/>
                        <a:pt x="-135037" y="1025828"/>
                        <a:pt x="99046" y="401951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F942C049-5E63-5483-BA2F-861C7D3F4643}"/>
                  </a:ext>
                </a:extLst>
              </p:cNvPr>
              <p:cNvGrpSpPr/>
              <p:nvPr/>
            </p:nvGrpSpPr>
            <p:grpSpPr>
              <a:xfrm>
                <a:off x="-954013" y="1301868"/>
                <a:ext cx="6991927" cy="4780235"/>
                <a:chOff x="2289045" y="962747"/>
                <a:chExt cx="6991927" cy="4780235"/>
              </a:xfrm>
            </p:grpSpPr>
            <p:sp>
              <p:nvSpPr>
                <p:cNvPr id="247" name="Rectangle 12">
                  <a:extLst>
                    <a:ext uri="{FF2B5EF4-FFF2-40B4-BE49-F238E27FC236}">
                      <a16:creationId xmlns:a16="http://schemas.microsoft.com/office/drawing/2014/main" id="{BD6ECB23-EEBD-A90C-7E8C-49887181E803}"/>
                    </a:ext>
                  </a:extLst>
                </p:cNvPr>
                <p:cNvSpPr/>
                <p:nvPr/>
              </p:nvSpPr>
              <p:spPr>
                <a:xfrm>
                  <a:off x="2289045" y="962747"/>
                  <a:ext cx="6991927" cy="4780235"/>
                </a:xfrm>
                <a:custGeom>
                  <a:avLst/>
                  <a:gdLst>
                    <a:gd name="connsiteX0" fmla="*/ 0 w 737195"/>
                    <a:gd name="connsiteY0" fmla="*/ 0 h 1015779"/>
                    <a:gd name="connsiteX1" fmla="*/ 737195 w 737195"/>
                    <a:gd name="connsiteY1" fmla="*/ 0 h 1015779"/>
                    <a:gd name="connsiteX2" fmla="*/ 737195 w 737195"/>
                    <a:gd name="connsiteY2" fmla="*/ 1015779 h 1015779"/>
                    <a:gd name="connsiteX3" fmla="*/ 0 w 737195"/>
                    <a:gd name="connsiteY3" fmla="*/ 1015779 h 1015779"/>
                    <a:gd name="connsiteX4" fmla="*/ 0 w 737195"/>
                    <a:gd name="connsiteY4" fmla="*/ 0 h 1015779"/>
                    <a:gd name="connsiteX0" fmla="*/ 6105832 w 6843027"/>
                    <a:gd name="connsiteY0" fmla="*/ 0 h 3788476"/>
                    <a:gd name="connsiteX1" fmla="*/ 6843027 w 6843027"/>
                    <a:gd name="connsiteY1" fmla="*/ 0 h 3788476"/>
                    <a:gd name="connsiteX2" fmla="*/ 6843027 w 6843027"/>
                    <a:gd name="connsiteY2" fmla="*/ 1015779 h 3788476"/>
                    <a:gd name="connsiteX3" fmla="*/ 0 w 6843027"/>
                    <a:gd name="connsiteY3" fmla="*/ 3788476 h 3788476"/>
                    <a:gd name="connsiteX4" fmla="*/ 6105832 w 6843027"/>
                    <a:gd name="connsiteY4" fmla="*/ 0 h 3788476"/>
                    <a:gd name="connsiteX0" fmla="*/ 6105832 w 6843027"/>
                    <a:gd name="connsiteY0" fmla="*/ 0 h 4452153"/>
                    <a:gd name="connsiteX1" fmla="*/ 6843027 w 6843027"/>
                    <a:gd name="connsiteY1" fmla="*/ 0 h 4452153"/>
                    <a:gd name="connsiteX2" fmla="*/ 1032162 w 6843027"/>
                    <a:gd name="connsiteY2" fmla="*/ 4452153 h 4452153"/>
                    <a:gd name="connsiteX3" fmla="*/ 0 w 6843027"/>
                    <a:gd name="connsiteY3" fmla="*/ 3788476 h 4452153"/>
                    <a:gd name="connsiteX4" fmla="*/ 6105832 w 6843027"/>
                    <a:gd name="connsiteY4" fmla="*/ 0 h 4452153"/>
                    <a:gd name="connsiteX0" fmla="*/ 5737123 w 6843027"/>
                    <a:gd name="connsiteY0" fmla="*/ 0 h 4511147"/>
                    <a:gd name="connsiteX1" fmla="*/ 6843027 w 6843027"/>
                    <a:gd name="connsiteY1" fmla="*/ 58994 h 4511147"/>
                    <a:gd name="connsiteX2" fmla="*/ 1032162 w 6843027"/>
                    <a:gd name="connsiteY2" fmla="*/ 4511147 h 4511147"/>
                    <a:gd name="connsiteX3" fmla="*/ 0 w 6843027"/>
                    <a:gd name="connsiteY3" fmla="*/ 3847470 h 4511147"/>
                    <a:gd name="connsiteX4" fmla="*/ 5737123 w 6843027"/>
                    <a:gd name="connsiteY4" fmla="*/ 0 h 4511147"/>
                    <a:gd name="connsiteX0" fmla="*/ 5737123 w 6857775"/>
                    <a:gd name="connsiteY0" fmla="*/ 0 h 4511147"/>
                    <a:gd name="connsiteX1" fmla="*/ 6857775 w 6857775"/>
                    <a:gd name="connsiteY1" fmla="*/ 1047136 h 4511147"/>
                    <a:gd name="connsiteX2" fmla="*/ 1032162 w 6857775"/>
                    <a:gd name="connsiteY2" fmla="*/ 4511147 h 4511147"/>
                    <a:gd name="connsiteX3" fmla="*/ 0 w 6857775"/>
                    <a:gd name="connsiteY3" fmla="*/ 3847470 h 4511147"/>
                    <a:gd name="connsiteX4" fmla="*/ 5737123 w 6857775"/>
                    <a:gd name="connsiteY4" fmla="*/ 0 h 4511147"/>
                    <a:gd name="connsiteX0" fmla="*/ 5737123 w 6885576"/>
                    <a:gd name="connsiteY0" fmla="*/ 0 h 4511147"/>
                    <a:gd name="connsiteX1" fmla="*/ 6857775 w 6885576"/>
                    <a:gd name="connsiteY1" fmla="*/ 1047136 h 4511147"/>
                    <a:gd name="connsiteX2" fmla="*/ 1032162 w 6885576"/>
                    <a:gd name="connsiteY2" fmla="*/ 4511147 h 4511147"/>
                    <a:gd name="connsiteX3" fmla="*/ 0 w 6885576"/>
                    <a:gd name="connsiteY3" fmla="*/ 3847470 h 4511147"/>
                    <a:gd name="connsiteX4" fmla="*/ 5737123 w 6885576"/>
                    <a:gd name="connsiteY4" fmla="*/ 0 h 4511147"/>
                    <a:gd name="connsiteX0" fmla="*/ 5737123 w 6884880"/>
                    <a:gd name="connsiteY0" fmla="*/ 53798 h 4564945"/>
                    <a:gd name="connsiteX1" fmla="*/ 6857775 w 6884880"/>
                    <a:gd name="connsiteY1" fmla="*/ 1100934 h 4564945"/>
                    <a:gd name="connsiteX2" fmla="*/ 1032162 w 6884880"/>
                    <a:gd name="connsiteY2" fmla="*/ 4564945 h 4564945"/>
                    <a:gd name="connsiteX3" fmla="*/ 0 w 6884880"/>
                    <a:gd name="connsiteY3" fmla="*/ 3901268 h 4564945"/>
                    <a:gd name="connsiteX4" fmla="*/ 5737123 w 6884880"/>
                    <a:gd name="connsiteY4" fmla="*/ 53798 h 4564945"/>
                    <a:gd name="connsiteX0" fmla="*/ 5737123 w 6884880"/>
                    <a:gd name="connsiteY0" fmla="*/ 53798 h 3901268"/>
                    <a:gd name="connsiteX1" fmla="*/ 6857775 w 6884880"/>
                    <a:gd name="connsiteY1" fmla="*/ 1100934 h 3901268"/>
                    <a:gd name="connsiteX2" fmla="*/ 0 w 6884880"/>
                    <a:gd name="connsiteY2" fmla="*/ 3901268 h 3901268"/>
                    <a:gd name="connsiteX3" fmla="*/ 5737123 w 6884880"/>
                    <a:gd name="connsiteY3" fmla="*/ 53798 h 3901268"/>
                    <a:gd name="connsiteX0" fmla="*/ 5737123 w 6884880"/>
                    <a:gd name="connsiteY0" fmla="*/ 53798 h 3901268"/>
                    <a:gd name="connsiteX1" fmla="*/ 6857775 w 6884880"/>
                    <a:gd name="connsiteY1" fmla="*/ 1100934 h 3901268"/>
                    <a:gd name="connsiteX2" fmla="*/ 0 w 6884880"/>
                    <a:gd name="connsiteY2" fmla="*/ 3901268 h 3901268"/>
                    <a:gd name="connsiteX3" fmla="*/ 5737123 w 6884880"/>
                    <a:gd name="connsiteY3" fmla="*/ 53798 h 3901268"/>
                    <a:gd name="connsiteX0" fmla="*/ 5737123 w 6884880"/>
                    <a:gd name="connsiteY0" fmla="*/ 53798 h 4729534"/>
                    <a:gd name="connsiteX1" fmla="*/ 6857775 w 6884880"/>
                    <a:gd name="connsiteY1" fmla="*/ 1100934 h 4729534"/>
                    <a:gd name="connsiteX2" fmla="*/ 0 w 6884880"/>
                    <a:gd name="connsiteY2" fmla="*/ 3901268 h 4729534"/>
                    <a:gd name="connsiteX3" fmla="*/ 5737123 w 6884880"/>
                    <a:gd name="connsiteY3" fmla="*/ 53798 h 4729534"/>
                    <a:gd name="connsiteX0" fmla="*/ 5796117 w 6943874"/>
                    <a:gd name="connsiteY0" fmla="*/ 53798 h 4741489"/>
                    <a:gd name="connsiteX1" fmla="*/ 6916769 w 6943874"/>
                    <a:gd name="connsiteY1" fmla="*/ 1100934 h 4741489"/>
                    <a:gd name="connsiteX2" fmla="*/ 0 w 6943874"/>
                    <a:gd name="connsiteY2" fmla="*/ 3916016 h 4741489"/>
                    <a:gd name="connsiteX3" fmla="*/ 5796117 w 6943874"/>
                    <a:gd name="connsiteY3" fmla="*/ 53798 h 4741489"/>
                    <a:gd name="connsiteX0" fmla="*/ 5881000 w 7028757"/>
                    <a:gd name="connsiteY0" fmla="*/ 53798 h 4741489"/>
                    <a:gd name="connsiteX1" fmla="*/ 7001652 w 7028757"/>
                    <a:gd name="connsiteY1" fmla="*/ 1100934 h 4741489"/>
                    <a:gd name="connsiteX2" fmla="*/ 84883 w 7028757"/>
                    <a:gd name="connsiteY2" fmla="*/ 3916016 h 4741489"/>
                    <a:gd name="connsiteX3" fmla="*/ 5881000 w 7028757"/>
                    <a:gd name="connsiteY3" fmla="*/ 53798 h 4741489"/>
                    <a:gd name="connsiteX0" fmla="*/ 5881000 w 7028757"/>
                    <a:gd name="connsiteY0" fmla="*/ 50647 h 4762150"/>
                    <a:gd name="connsiteX1" fmla="*/ 7001652 w 7028757"/>
                    <a:gd name="connsiteY1" fmla="*/ 1121595 h 4762150"/>
                    <a:gd name="connsiteX2" fmla="*/ 84883 w 7028757"/>
                    <a:gd name="connsiteY2" fmla="*/ 3936677 h 4762150"/>
                    <a:gd name="connsiteX3" fmla="*/ 5881000 w 7028757"/>
                    <a:gd name="connsiteY3" fmla="*/ 50647 h 4762150"/>
                    <a:gd name="connsiteX0" fmla="*/ 5918715 w 7066472"/>
                    <a:gd name="connsiteY0" fmla="*/ 50647 h 4762150"/>
                    <a:gd name="connsiteX1" fmla="*/ 7039367 w 7066472"/>
                    <a:gd name="connsiteY1" fmla="*/ 1121595 h 4762150"/>
                    <a:gd name="connsiteX2" fmla="*/ 122598 w 7066472"/>
                    <a:gd name="connsiteY2" fmla="*/ 3936677 h 4762150"/>
                    <a:gd name="connsiteX3" fmla="*/ 5918715 w 7066472"/>
                    <a:gd name="connsiteY3" fmla="*/ 50647 h 4762150"/>
                    <a:gd name="connsiteX0" fmla="*/ 5846282 w 6994039"/>
                    <a:gd name="connsiteY0" fmla="*/ 50647 h 4762150"/>
                    <a:gd name="connsiteX1" fmla="*/ 6966934 w 6994039"/>
                    <a:gd name="connsiteY1" fmla="*/ 1121595 h 4762150"/>
                    <a:gd name="connsiteX2" fmla="*/ 50165 w 6994039"/>
                    <a:gd name="connsiteY2" fmla="*/ 3936677 h 4762150"/>
                    <a:gd name="connsiteX3" fmla="*/ 5846282 w 6994039"/>
                    <a:gd name="connsiteY3" fmla="*/ 50647 h 4762150"/>
                    <a:gd name="connsiteX0" fmla="*/ 5846480 w 6994237"/>
                    <a:gd name="connsiteY0" fmla="*/ 50647 h 4762150"/>
                    <a:gd name="connsiteX1" fmla="*/ 6967132 w 6994237"/>
                    <a:gd name="connsiteY1" fmla="*/ 1121595 h 4762150"/>
                    <a:gd name="connsiteX2" fmla="*/ 50363 w 6994237"/>
                    <a:gd name="connsiteY2" fmla="*/ 3936677 h 4762150"/>
                    <a:gd name="connsiteX3" fmla="*/ 5846480 w 6994237"/>
                    <a:gd name="connsiteY3" fmla="*/ 50647 h 4762150"/>
                    <a:gd name="connsiteX0" fmla="*/ 5851473 w 6999230"/>
                    <a:gd name="connsiteY0" fmla="*/ 50647 h 4762150"/>
                    <a:gd name="connsiteX1" fmla="*/ 6972125 w 6999230"/>
                    <a:gd name="connsiteY1" fmla="*/ 1121595 h 4762150"/>
                    <a:gd name="connsiteX2" fmla="*/ 55356 w 6999230"/>
                    <a:gd name="connsiteY2" fmla="*/ 3936677 h 4762150"/>
                    <a:gd name="connsiteX3" fmla="*/ 5851473 w 6999230"/>
                    <a:gd name="connsiteY3" fmla="*/ 50647 h 4762150"/>
                    <a:gd name="connsiteX0" fmla="*/ 5815063 w 6962820"/>
                    <a:gd name="connsiteY0" fmla="*/ 50647 h 4762150"/>
                    <a:gd name="connsiteX1" fmla="*/ 6935715 w 6962820"/>
                    <a:gd name="connsiteY1" fmla="*/ 1121595 h 4762150"/>
                    <a:gd name="connsiteX2" fmla="*/ 18946 w 6962820"/>
                    <a:gd name="connsiteY2" fmla="*/ 3936677 h 4762150"/>
                    <a:gd name="connsiteX3" fmla="*/ 5815063 w 6962820"/>
                    <a:gd name="connsiteY3" fmla="*/ 50647 h 4762150"/>
                    <a:gd name="connsiteX0" fmla="*/ 5844047 w 6991804"/>
                    <a:gd name="connsiteY0" fmla="*/ 50647 h 4762150"/>
                    <a:gd name="connsiteX1" fmla="*/ 6964699 w 6991804"/>
                    <a:gd name="connsiteY1" fmla="*/ 1121595 h 4762150"/>
                    <a:gd name="connsiteX2" fmla="*/ 47930 w 6991804"/>
                    <a:gd name="connsiteY2" fmla="*/ 3936677 h 4762150"/>
                    <a:gd name="connsiteX3" fmla="*/ 5844047 w 6991804"/>
                    <a:gd name="connsiteY3" fmla="*/ 50647 h 4762150"/>
                    <a:gd name="connsiteX0" fmla="*/ 5769060 w 6916817"/>
                    <a:gd name="connsiteY0" fmla="*/ 50647 h 4865762"/>
                    <a:gd name="connsiteX1" fmla="*/ 6889712 w 6916817"/>
                    <a:gd name="connsiteY1" fmla="*/ 1121595 h 4865762"/>
                    <a:gd name="connsiteX2" fmla="*/ 49143 w 6916817"/>
                    <a:gd name="connsiteY2" fmla="*/ 4063677 h 4865762"/>
                    <a:gd name="connsiteX3" fmla="*/ 5769060 w 6916817"/>
                    <a:gd name="connsiteY3" fmla="*/ 50647 h 4865762"/>
                    <a:gd name="connsiteX0" fmla="*/ 5822757 w 6970514"/>
                    <a:gd name="connsiteY0" fmla="*/ 50647 h 4865762"/>
                    <a:gd name="connsiteX1" fmla="*/ 6943409 w 6970514"/>
                    <a:gd name="connsiteY1" fmla="*/ 1121595 h 4865762"/>
                    <a:gd name="connsiteX2" fmla="*/ 102840 w 6970514"/>
                    <a:gd name="connsiteY2" fmla="*/ 4063677 h 4865762"/>
                    <a:gd name="connsiteX3" fmla="*/ 5822757 w 6970514"/>
                    <a:gd name="connsiteY3" fmla="*/ 50647 h 4865762"/>
                    <a:gd name="connsiteX0" fmla="*/ 5884425 w 7032182"/>
                    <a:gd name="connsiteY0" fmla="*/ 50647 h 4855349"/>
                    <a:gd name="connsiteX1" fmla="*/ 7005077 w 7032182"/>
                    <a:gd name="connsiteY1" fmla="*/ 1121595 h 4855349"/>
                    <a:gd name="connsiteX2" fmla="*/ 101008 w 7032182"/>
                    <a:gd name="connsiteY2" fmla="*/ 4050977 h 4855349"/>
                    <a:gd name="connsiteX3" fmla="*/ 5884425 w 7032182"/>
                    <a:gd name="connsiteY3" fmla="*/ 50647 h 4855349"/>
                    <a:gd name="connsiteX0" fmla="*/ 5844170 w 6991927"/>
                    <a:gd name="connsiteY0" fmla="*/ 50647 h 4855349"/>
                    <a:gd name="connsiteX1" fmla="*/ 6964822 w 6991927"/>
                    <a:gd name="connsiteY1" fmla="*/ 1121595 h 4855349"/>
                    <a:gd name="connsiteX2" fmla="*/ 60753 w 6991927"/>
                    <a:gd name="connsiteY2" fmla="*/ 4050977 h 4855349"/>
                    <a:gd name="connsiteX3" fmla="*/ 5844170 w 6991927"/>
                    <a:gd name="connsiteY3" fmla="*/ 50647 h 4855349"/>
                    <a:gd name="connsiteX0" fmla="*/ 5844170 w 6991927"/>
                    <a:gd name="connsiteY0" fmla="*/ 50647 h 4780235"/>
                    <a:gd name="connsiteX1" fmla="*/ 6964822 w 6991927"/>
                    <a:gd name="connsiteY1" fmla="*/ 1121595 h 4780235"/>
                    <a:gd name="connsiteX2" fmla="*/ 60753 w 6991927"/>
                    <a:gd name="connsiteY2" fmla="*/ 4050977 h 4780235"/>
                    <a:gd name="connsiteX3" fmla="*/ 5844170 w 6991927"/>
                    <a:gd name="connsiteY3" fmla="*/ 50647 h 478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991927" h="4780235">
                      <a:moveTo>
                        <a:pt x="5844170" y="50647"/>
                      </a:moveTo>
                      <a:cubicBezTo>
                        <a:pt x="6188224" y="-87005"/>
                        <a:pt x="7166459" y="-9114"/>
                        <a:pt x="6964822" y="1121595"/>
                      </a:cubicBezTo>
                      <a:cubicBezTo>
                        <a:pt x="6153736" y="3839595"/>
                        <a:pt x="590683" y="5952032"/>
                        <a:pt x="60753" y="4050977"/>
                      </a:cubicBezTo>
                      <a:cubicBezTo>
                        <a:pt x="-439463" y="1378861"/>
                        <a:pt x="2207791" y="2691873"/>
                        <a:pt x="5844170" y="50647"/>
                      </a:cubicBezTo>
                      <a:close/>
                    </a:path>
                  </a:pathLst>
                </a:custGeom>
                <a:solidFill>
                  <a:srgbClr val="9EE75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tangle 18">
                  <a:extLst>
                    <a:ext uri="{FF2B5EF4-FFF2-40B4-BE49-F238E27FC236}">
                      <a16:creationId xmlns:a16="http://schemas.microsoft.com/office/drawing/2014/main" id="{7A79DD47-FFA6-B62E-E3A6-D0E3D4485E3A}"/>
                    </a:ext>
                  </a:extLst>
                </p:cNvPr>
                <p:cNvSpPr/>
                <p:nvPr/>
              </p:nvSpPr>
              <p:spPr>
                <a:xfrm>
                  <a:off x="2371725" y="1069072"/>
                  <a:ext cx="6136992" cy="3628213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6992" h="3628213">
                      <a:moveTo>
                        <a:pt x="0" y="3628213"/>
                      </a:moveTo>
                      <a:cubicBezTo>
                        <a:pt x="1177619" y="2145124"/>
                        <a:pt x="4711723" y="2407014"/>
                        <a:pt x="6136992" y="0"/>
                      </a:cubicBezTo>
                      <a:cubicBezTo>
                        <a:pt x="3721123" y="2502264"/>
                        <a:pt x="529919" y="1668874"/>
                        <a:pt x="0" y="36282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Rectangle 18">
                  <a:extLst>
                    <a:ext uri="{FF2B5EF4-FFF2-40B4-BE49-F238E27FC236}">
                      <a16:creationId xmlns:a16="http://schemas.microsoft.com/office/drawing/2014/main" id="{FEB6BD9B-02E2-89E3-C7A3-49447A9493F8}"/>
                    </a:ext>
                  </a:extLst>
                </p:cNvPr>
                <p:cNvSpPr/>
                <p:nvPr/>
              </p:nvSpPr>
              <p:spPr>
                <a:xfrm>
                  <a:off x="2531382" y="1373836"/>
                  <a:ext cx="6260817" cy="3478887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279867"/>
                    <a:gd name="connsiteY0" fmla="*/ 3399613 h 3399613"/>
                    <a:gd name="connsiteX1" fmla="*/ 6279867 w 6279867"/>
                    <a:gd name="connsiteY1" fmla="*/ 0 h 3399613"/>
                    <a:gd name="connsiteX2" fmla="*/ 0 w 6279867"/>
                    <a:gd name="connsiteY2" fmla="*/ 3399613 h 33996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260817" h="3478887">
                      <a:moveTo>
                        <a:pt x="0" y="3475813"/>
                      </a:moveTo>
                      <a:cubicBezTo>
                        <a:pt x="596594" y="3535774"/>
                        <a:pt x="5292748" y="2730864"/>
                        <a:pt x="6260817" y="0"/>
                      </a:cubicBezTo>
                      <a:cubicBezTo>
                        <a:pt x="4540273" y="2559414"/>
                        <a:pt x="863294" y="3078574"/>
                        <a:pt x="0" y="34758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18">
                  <a:extLst>
                    <a:ext uri="{FF2B5EF4-FFF2-40B4-BE49-F238E27FC236}">
                      <a16:creationId xmlns:a16="http://schemas.microsoft.com/office/drawing/2014/main" id="{230D7760-9991-0997-9697-19411AD26A56}"/>
                    </a:ext>
                  </a:extLst>
                </p:cNvPr>
                <p:cNvSpPr/>
                <p:nvPr/>
              </p:nvSpPr>
              <p:spPr>
                <a:xfrm>
                  <a:off x="2594242" y="1659796"/>
                  <a:ext cx="6476717" cy="3806342"/>
                </a:xfrm>
                <a:custGeom>
                  <a:avLst/>
                  <a:gdLst>
                    <a:gd name="connsiteX0" fmla="*/ 0 w 3561432"/>
                    <a:gd name="connsiteY0" fmla="*/ 0 h 1772743"/>
                    <a:gd name="connsiteX1" fmla="*/ 3561432 w 3561432"/>
                    <a:gd name="connsiteY1" fmla="*/ 0 h 1772743"/>
                    <a:gd name="connsiteX2" fmla="*/ 3561432 w 3561432"/>
                    <a:gd name="connsiteY2" fmla="*/ 1772743 h 1772743"/>
                    <a:gd name="connsiteX3" fmla="*/ 0 w 3561432"/>
                    <a:gd name="connsiteY3" fmla="*/ 1772743 h 1772743"/>
                    <a:gd name="connsiteX4" fmla="*/ 0 w 3561432"/>
                    <a:gd name="connsiteY4" fmla="*/ 0 h 177274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3561432 w 6190332"/>
                    <a:gd name="connsiteY2" fmla="*/ 3620593 h 3620593"/>
                    <a:gd name="connsiteX3" fmla="*/ 0 w 6190332"/>
                    <a:gd name="connsiteY3" fmla="*/ 3620593 h 3620593"/>
                    <a:gd name="connsiteX4" fmla="*/ 0 w 6190332"/>
                    <a:gd name="connsiteY4" fmla="*/ 1847850 h 3620593"/>
                    <a:gd name="connsiteX0" fmla="*/ 0 w 6190332"/>
                    <a:gd name="connsiteY0" fmla="*/ 1847850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3" fmla="*/ 0 w 6190332"/>
                    <a:gd name="connsiteY3" fmla="*/ 1847850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90332"/>
                    <a:gd name="connsiteY0" fmla="*/ 3620593 h 3620593"/>
                    <a:gd name="connsiteX1" fmla="*/ 6190332 w 6190332"/>
                    <a:gd name="connsiteY1" fmla="*/ 0 h 3620593"/>
                    <a:gd name="connsiteX2" fmla="*/ 0 w 6190332"/>
                    <a:gd name="connsiteY2" fmla="*/ 3620593 h 362059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136992"/>
                    <a:gd name="connsiteY0" fmla="*/ 3628213 h 3628213"/>
                    <a:gd name="connsiteX1" fmla="*/ 6136992 w 6136992"/>
                    <a:gd name="connsiteY1" fmla="*/ 0 h 3628213"/>
                    <a:gd name="connsiteX2" fmla="*/ 0 w 6136992"/>
                    <a:gd name="connsiteY2" fmla="*/ 3628213 h 3628213"/>
                    <a:gd name="connsiteX0" fmla="*/ 0 w 6279867"/>
                    <a:gd name="connsiteY0" fmla="*/ 3399613 h 3399613"/>
                    <a:gd name="connsiteX1" fmla="*/ 6279867 w 6279867"/>
                    <a:gd name="connsiteY1" fmla="*/ 0 h 3399613"/>
                    <a:gd name="connsiteX2" fmla="*/ 0 w 6279867"/>
                    <a:gd name="connsiteY2" fmla="*/ 3399613 h 33996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5813"/>
                    <a:gd name="connsiteX1" fmla="*/ 6260817 w 6260817"/>
                    <a:gd name="connsiteY1" fmla="*/ 0 h 3475813"/>
                    <a:gd name="connsiteX2" fmla="*/ 0 w 6260817"/>
                    <a:gd name="connsiteY2" fmla="*/ 3475813 h 3475813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60817"/>
                    <a:gd name="connsiteY0" fmla="*/ 3475813 h 3478887"/>
                    <a:gd name="connsiteX1" fmla="*/ 6260817 w 6260817"/>
                    <a:gd name="connsiteY1" fmla="*/ 0 h 3478887"/>
                    <a:gd name="connsiteX2" fmla="*/ 0 w 6260817"/>
                    <a:gd name="connsiteY2" fmla="*/ 3475813 h 3478887"/>
                    <a:gd name="connsiteX0" fmla="*/ 0 w 6222717"/>
                    <a:gd name="connsiteY0" fmla="*/ 3856813 h 3858973"/>
                    <a:gd name="connsiteX1" fmla="*/ 6222717 w 6222717"/>
                    <a:gd name="connsiteY1" fmla="*/ 0 h 3858973"/>
                    <a:gd name="connsiteX2" fmla="*/ 0 w 6222717"/>
                    <a:gd name="connsiteY2" fmla="*/ 3856813 h 3858973"/>
                    <a:gd name="connsiteX0" fmla="*/ 0 w 6476717"/>
                    <a:gd name="connsiteY0" fmla="*/ 3425013 h 3428269"/>
                    <a:gd name="connsiteX1" fmla="*/ 6476717 w 6476717"/>
                    <a:gd name="connsiteY1" fmla="*/ 0 h 3428269"/>
                    <a:gd name="connsiteX2" fmla="*/ 0 w 6476717"/>
                    <a:gd name="connsiteY2" fmla="*/ 3425013 h 3428269"/>
                    <a:gd name="connsiteX0" fmla="*/ 0 w 6476717"/>
                    <a:gd name="connsiteY0" fmla="*/ 3425013 h 3818799"/>
                    <a:gd name="connsiteX1" fmla="*/ 6476717 w 6476717"/>
                    <a:gd name="connsiteY1" fmla="*/ 0 h 3818799"/>
                    <a:gd name="connsiteX2" fmla="*/ 0 w 6476717"/>
                    <a:gd name="connsiteY2" fmla="*/ 3425013 h 3818799"/>
                    <a:gd name="connsiteX0" fmla="*/ 0 w 6476717"/>
                    <a:gd name="connsiteY0" fmla="*/ 3425013 h 3782160"/>
                    <a:gd name="connsiteX1" fmla="*/ 6476717 w 6476717"/>
                    <a:gd name="connsiteY1" fmla="*/ 0 h 3782160"/>
                    <a:gd name="connsiteX2" fmla="*/ 0 w 6476717"/>
                    <a:gd name="connsiteY2" fmla="*/ 3425013 h 3782160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  <a:gd name="connsiteX0" fmla="*/ 0 w 6476717"/>
                    <a:gd name="connsiteY0" fmla="*/ 3425013 h 3806342"/>
                    <a:gd name="connsiteX1" fmla="*/ 6476717 w 6476717"/>
                    <a:gd name="connsiteY1" fmla="*/ 0 h 3806342"/>
                    <a:gd name="connsiteX2" fmla="*/ 0 w 6476717"/>
                    <a:gd name="connsiteY2" fmla="*/ 3425013 h 3806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76717" h="3806342">
                      <a:moveTo>
                        <a:pt x="0" y="3425013"/>
                      </a:moveTo>
                      <a:cubicBezTo>
                        <a:pt x="1472894" y="4754974"/>
                        <a:pt x="6207148" y="2362564"/>
                        <a:pt x="6476717" y="0"/>
                      </a:cubicBezTo>
                      <a:cubicBezTo>
                        <a:pt x="5492773" y="2178414"/>
                        <a:pt x="1942794" y="4145374"/>
                        <a:pt x="0" y="3425013"/>
                      </a:cubicBezTo>
                      <a:close/>
                    </a:path>
                  </a:pathLst>
                </a:custGeom>
                <a:solidFill>
                  <a:srgbClr val="4DA82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19" name="ttsMP3.com_VoiceText_2025-2-4_1-8-34">
            <a:hlinkClick r:id="" action="ppaction://media"/>
            <a:extLst>
              <a:ext uri="{FF2B5EF4-FFF2-40B4-BE49-F238E27FC236}">
                <a16:creationId xmlns:a16="http://schemas.microsoft.com/office/drawing/2014/main" id="{141859F8-45E1-B4FC-209D-8C29ED9D5E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40339" y="250350"/>
            <a:ext cx="609600" cy="609600"/>
          </a:xfrm>
          <a:prstGeom prst="rect">
            <a:avLst/>
          </a:prstGeom>
        </p:spPr>
      </p:pic>
      <p:pic>
        <p:nvPicPr>
          <p:cNvPr id="320" name="ttsMP3.com_VoiceText_2025-2-4_1-8-53">
            <a:hlinkClick r:id="" action="ppaction://media"/>
            <a:extLst>
              <a:ext uri="{FF2B5EF4-FFF2-40B4-BE49-F238E27FC236}">
                <a16:creationId xmlns:a16="http://schemas.microsoft.com/office/drawing/2014/main" id="{9AA3E9D1-7226-DEB8-9AB3-28CA7F0FFD9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725099" y="2170160"/>
            <a:ext cx="609600" cy="609600"/>
          </a:xfrm>
          <a:prstGeom prst="rect">
            <a:avLst/>
          </a:prstGeom>
        </p:spPr>
      </p:pic>
      <p:pic>
        <p:nvPicPr>
          <p:cNvPr id="321" name="ttsMP3.com_VoiceText_2025-2-4_1-9-10">
            <a:hlinkClick r:id="" action="ppaction://media"/>
            <a:extLst>
              <a:ext uri="{FF2B5EF4-FFF2-40B4-BE49-F238E27FC236}">
                <a16:creationId xmlns:a16="http://schemas.microsoft.com/office/drawing/2014/main" id="{1B760F1F-B7C0-E97C-F7E5-3A9E843D600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30538" y="62403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76" fill="hold"/>
                                        <p:tgtEl>
                                          <p:spTgt spid="3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26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76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76" fill="hold"/>
                                        <p:tgtEl>
                                          <p:spTgt spid="3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5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152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744" fill="hold"/>
                                        <p:tgtEl>
                                          <p:spTgt spid="3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9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0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23</Words>
  <Application>Microsoft Office PowerPoint</Application>
  <PresentationFormat>Widescreen</PresentationFormat>
  <Paragraphs>16</Paragraphs>
  <Slides>10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53</cp:revision>
  <dcterms:created xsi:type="dcterms:W3CDTF">2025-02-07T18:26:38Z</dcterms:created>
  <dcterms:modified xsi:type="dcterms:W3CDTF">2025-02-20T05:00:55Z</dcterms:modified>
</cp:coreProperties>
</file>