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17A9-1B90-4D78-B0C6-35726EEC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40528-FECA-4F12-9A30-D933F4775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F921-DC20-4C7F-8CD7-9285AC9E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19B2-08D9-4A35-874E-AA11E236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CEF2-1DF8-4098-9C87-D3BEE63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9D95-CF87-4C5D-8EA4-2B4F13EB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24078-140B-46A5-B3C3-286F4AC6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37F1-1C59-4C68-80AF-795297F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C9CA-7993-4B60-B56E-CCF0A0E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DE91-FF4D-4A67-8663-6CA82B15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86A2D-71E9-4BB4-AFA1-72D26A0A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C2B3-F88A-4B0C-BA0E-093E6BF3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4252-D504-4942-9714-242D2B92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31A9-FD25-461A-BD14-973784BD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050-B559-42E6-9854-EBBD0F7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1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2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DB59-A313-4E3E-8B04-D76797D4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B7A6-A887-43DF-B025-B8D9BAB0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F4B8-5707-49E8-86A0-9C1CBDFF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4B24-A03F-4750-805D-4DDD8857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3DCF-ED91-4581-9C0A-E584D72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9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5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36FA-9939-4725-B3CC-DD68677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41EE-2024-4A00-9616-C421399C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F15-450E-4705-89AB-D944167C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9DF9-5A6A-4255-8CA0-467BF6A5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6B66-C0FF-4CC9-8FF8-8AAB0D9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BB7-CB9B-40AB-8648-EE48CAC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41DA-089C-4A5B-A486-EC073090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335C8-E456-43F9-B09A-761A16BC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0F08-61F1-4974-ADFD-75C175D5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A112-0879-46B5-A061-9446BF3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308-D04E-47AB-9F8F-C5CA419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218A-58FA-4D92-9E2D-A006EE95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CF00-BAD3-4413-9C63-7BBF4275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C8E9C-CBD4-4447-B75F-7E4B48F4E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8B3-331F-472D-9ACD-D64B5436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E9D51-55F5-40BB-80E8-4DF8A7D6A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EAEA1-C68A-480F-AA5F-58F37B00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4FFE0-EE30-4507-80DB-1C6499AB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9777B-623A-46D6-9662-AD6A29E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32F0-70B8-4DF6-831B-E3FD5A6F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28CA6-CDA8-4253-9443-3F7CA11E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95168-A18A-45A3-A347-632479DB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1C77E-B249-42E9-A29C-2E6E638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D149-8D8F-4A35-897E-8E46CD82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66161-ED80-4E56-8EE8-1084FA50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AC20-1D78-4F4E-884A-50A0311A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3DFF-335B-4272-A0A4-4C9980E0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0948-C049-4988-AF99-B313B09D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191D-43EA-4D7C-B342-98DDD78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2FFB2-002B-42E5-B638-E7F0C102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6F96-18DA-4B7D-9A17-8E758764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2637A-48AF-4A53-975D-C2A04281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D4DA-BB39-4669-9D16-457119E4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9BE4F-E09B-4CE1-9444-3198C6082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B663-3571-4EC6-894D-7CBDB946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8CC3-7660-4DF8-AFC6-3333683F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2910E-E737-47A6-A0D7-9A675A6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571A-284F-47B8-A19A-0FA08D7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02BC4-B0CE-435A-B4AF-DA3EAAA8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90C5-8F6C-412B-96FC-385E062C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724B-5439-4B03-8A68-35C98520F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AF34-667B-466F-9950-DD4ADDA5318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8BFB-4790-4E9B-B150-738EEB59C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2C82-573A-42EA-BF6F-0481E32E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0927-0485-4DFD-B08E-BD5066C9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B426-D26F-419C-A9EF-1DBFFDCA7B6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0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mp3"/><Relationship Id="rId3" Type="http://schemas.microsoft.com/office/2007/relationships/media" Target="../media/media10.mp3"/><Relationship Id="rId7" Type="http://schemas.microsoft.com/office/2007/relationships/media" Target="../media/media12.mp3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10" Type="http://schemas.openxmlformats.org/officeDocument/2006/relationships/image" Target="../media/image1.png"/><Relationship Id="rId4" Type="http://schemas.openxmlformats.org/officeDocument/2006/relationships/audio" Target="../media/media10.mp3"/><Relationship Id="rId9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06C8A5C-4820-4344-8F11-642CC01170A7}"/>
              </a:ext>
            </a:extLst>
          </p:cNvPr>
          <p:cNvGrpSpPr/>
          <p:nvPr/>
        </p:nvGrpSpPr>
        <p:grpSpPr>
          <a:xfrm>
            <a:off x="1354192" y="4622106"/>
            <a:ext cx="4149616" cy="5060388"/>
            <a:chOff x="6467470" y="2384585"/>
            <a:chExt cx="3486045" cy="42511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EEA582-0D20-41D2-9972-E5FFC73D1BA4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97" name="Rectangle: Rounded Corners 33">
                <a:extLst>
                  <a:ext uri="{FF2B5EF4-FFF2-40B4-BE49-F238E27FC236}">
                    <a16:creationId xmlns:a16="http://schemas.microsoft.com/office/drawing/2014/main" id="{51DBCC89-06C8-486B-9A7A-7C68EAA53E5C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4B7C9D8-C5D0-45A4-BAEB-1EED04D392D4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FEBF785A-1006-462E-B37F-EA0EE3D1B703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741497A3-1E53-4743-89C5-76E6DAC580CB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6F03CEC7-50A1-4BE8-BB80-A54DEAFACE39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6D815FE-06AD-4685-90E6-C5550CFA4D43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997340-F6C0-4A60-95E0-F010138042A0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91" name="Rectangle: Rounded Corners 33">
                <a:extLst>
                  <a:ext uri="{FF2B5EF4-FFF2-40B4-BE49-F238E27FC236}">
                    <a16:creationId xmlns:a16="http://schemas.microsoft.com/office/drawing/2014/main" id="{5757F6E1-C487-4220-8F0D-B4F4F4EBCFBA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8024EAB-A097-434C-93F3-A0ADDC0BB182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1B98B38-4D74-467C-9B5D-67C601A04EF6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874ECE06-93DF-46CC-AA1F-86A4E80F383B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0D35C79D-BF8A-429E-B568-2BA9716AAFE9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F64121F-BBDB-4D76-8016-856DCDEAEE0C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3C9A556-4D8C-466B-8B57-D6BD29D46486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65" name="Oval 3">
                <a:extLst>
                  <a:ext uri="{FF2B5EF4-FFF2-40B4-BE49-F238E27FC236}">
                    <a16:creationId xmlns:a16="http://schemas.microsoft.com/office/drawing/2014/main" id="{707E7F15-4040-450D-ADCE-9CF16C7C4F67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33">
                <a:extLst>
                  <a:ext uri="{FF2B5EF4-FFF2-40B4-BE49-F238E27FC236}">
                    <a16:creationId xmlns:a16="http://schemas.microsoft.com/office/drawing/2014/main" id="{CAC5D027-C948-41DC-9D0F-618D34642A0C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97D08-EF77-4A7D-B7C4-7C7769896A4B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: Rounded Corners 33">
                <a:extLst>
                  <a:ext uri="{FF2B5EF4-FFF2-40B4-BE49-F238E27FC236}">
                    <a16:creationId xmlns:a16="http://schemas.microsoft.com/office/drawing/2014/main" id="{1C8819C6-6628-491F-AEF4-1FFF0C6E4194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F1FCBC5-BB39-4254-ABFC-1325F234CFF1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C9AA7ED-EAE4-4FEA-A2A7-D61D4BDB62F8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96B7538-9178-4F04-A4A1-CD66132C1EF2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E4F59702-19B8-4474-970D-88224C6CC60E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97E4DFB-476B-4B92-92EE-711619B4F222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5F670DC-5DD2-4EC7-8678-6A7915CC67B2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CA979A5-1AC6-4C7C-8DC9-FCD6F1CE23E5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0B9475B-F089-48D2-BDAA-3A99B4D46803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4AD483E-771A-49FB-BD09-448B1EAA1120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5B6F1FF-CC16-4515-9EAF-1775E9FB453C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D2A8E70-4A46-4178-9719-2BFDE08FC5B2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BF5510B-02D1-48AD-9FEA-30A983A141FD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E0319AC-D497-4365-93F9-06B34D7F0876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4ADC7DE-E306-4369-B36F-37F91E35DA14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4782B0F-2C49-4527-81BC-1DD361709FD3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9CED501-04DA-4FA1-8654-2AC3B4F94739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D7B33B0-0C18-433A-A502-F402C17EB154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173C8B2-A842-4FD1-84F8-3B221D104038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2D3DB30-24E8-4C09-926E-8E7BE16EE5C0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03913E0-2EAE-494A-8741-D844A70E4636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EF4E8C59-22FB-4B9D-874F-C88AA057982D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358BB844-D46A-49B6-A124-B6D8ADCF6E33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9">
                <a:extLst>
                  <a:ext uri="{FF2B5EF4-FFF2-40B4-BE49-F238E27FC236}">
                    <a16:creationId xmlns:a16="http://schemas.microsoft.com/office/drawing/2014/main" id="{BEABAD0F-9AD3-4356-ADB1-001C1E43E48F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7A538A5-934A-4E28-B579-873A29787EB4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rgbClr val="AF8B9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A80641C-075F-49F3-A111-E5555A41D6D6}"/>
              </a:ext>
            </a:extLst>
          </p:cNvPr>
          <p:cNvSpPr txBox="1"/>
          <p:nvPr/>
        </p:nvSpPr>
        <p:spPr>
          <a:xfrm>
            <a:off x="-913383" y="3199288"/>
            <a:ext cx="8794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lephant!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C0F1A67B-07B8-453B-B6E8-7100BB9678ED}"/>
              </a:ext>
            </a:extLst>
          </p:cNvPr>
          <p:cNvSpPr txBox="1"/>
          <p:nvPr/>
        </p:nvSpPr>
        <p:spPr>
          <a:xfrm>
            <a:off x="2558653" y="566369"/>
            <a:ext cx="4477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lephant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1C6C8D-7F4C-461C-A8B3-DFD91CFF6634}"/>
              </a:ext>
            </a:extLst>
          </p:cNvPr>
          <p:cNvGrpSpPr/>
          <p:nvPr/>
        </p:nvGrpSpPr>
        <p:grpSpPr>
          <a:xfrm>
            <a:off x="563711" y="115991"/>
            <a:ext cx="1799511" cy="2194474"/>
            <a:chOff x="6467470" y="2384585"/>
            <a:chExt cx="3486045" cy="425117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98CA8B8-F167-4740-9ED5-0A1A6E6BAD7D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51" name="Rectangle: Rounded Corners 33">
                <a:extLst>
                  <a:ext uri="{FF2B5EF4-FFF2-40B4-BE49-F238E27FC236}">
                    <a16:creationId xmlns:a16="http://schemas.microsoft.com/office/drawing/2014/main" id="{AADCA96F-466D-4402-8B6A-50013C538E43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4CEF9FB-D7FA-41CB-B85A-B93F610BCC40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E7A0B807-ACFA-4688-B0BC-1D4AA1C9003D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24181BC-9171-4D4B-B106-E5EB173C4467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8C37A1F8-83B8-4C4F-A2D4-0489898B3140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654119CB-8811-4061-A8ED-5C9B678392A1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3950165-7EBE-4B19-8CC4-1CF9C7375365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45" name="Rectangle: Rounded Corners 33">
                <a:extLst>
                  <a:ext uri="{FF2B5EF4-FFF2-40B4-BE49-F238E27FC236}">
                    <a16:creationId xmlns:a16="http://schemas.microsoft.com/office/drawing/2014/main" id="{9ECBF3BE-D866-45DD-A175-6839C60F9BB7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7E6F9F3-BFAB-48F3-9E38-732DEC785E79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F50BECC6-4CB7-4D95-9A18-7C453084A20A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429D3B46-093C-4C57-9CEB-45DCAC5E7EFB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D70E6F86-4490-4F78-82BD-507D36D9DEA9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B6C486D-1BDA-4637-9555-020A7838D369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BA92BD0-B121-45A3-90E2-120862B43FAF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31" name="Oval 3">
                <a:extLst>
                  <a:ext uri="{FF2B5EF4-FFF2-40B4-BE49-F238E27FC236}">
                    <a16:creationId xmlns:a16="http://schemas.microsoft.com/office/drawing/2014/main" id="{E605432D-56C6-4745-BBCC-092961C1F017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: Rounded Corners 33">
                <a:extLst>
                  <a:ext uri="{FF2B5EF4-FFF2-40B4-BE49-F238E27FC236}">
                    <a16:creationId xmlns:a16="http://schemas.microsoft.com/office/drawing/2014/main" id="{E1CB2CF3-DD1F-4C1E-8F44-A0C1A593F32E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52DEC2-5850-4E97-8BB7-E864D921AC74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: Rounded Corners 33">
                <a:extLst>
                  <a:ext uri="{FF2B5EF4-FFF2-40B4-BE49-F238E27FC236}">
                    <a16:creationId xmlns:a16="http://schemas.microsoft.com/office/drawing/2014/main" id="{C895DFFF-4A02-4A88-83B5-FEDCE04EEB16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3E4A0D8-9A65-451D-AF6F-54C10D41C2FA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220B9D1-57F9-4E50-BA17-4119FC0E2510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24DF65F-49D5-4654-A25F-DC65450AEA86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6BF1CB5-B97A-463C-A28E-9BD465204A84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7E32DF7D-A400-4434-810F-201A2CB40B17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42CB8E53-A79F-40F7-8356-CBA898AE4B24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07CC956-6039-4971-A5CF-CBD72DE20AF4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FAB7E0B-D45D-4FD6-9940-7151239D92B8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0CE3546-65DF-44F3-9022-386417B37A55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E3791F4C-68EA-4021-8C08-0FB97076B538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491D801-3C6E-4465-BAEE-658187E58E6A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884D002-3D9C-4D79-82F3-8A23A3F14231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686A47F-D4E9-4629-9F6D-57450E31A9A1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A4352B9-EF5B-48B3-BEE7-F8D15A078388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C75172E-C609-44B4-A332-E38D56619468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DF7B962-52BC-48AE-8937-F9AE71C9F7DE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9E30963-71C4-479B-A74A-2AB10E34E427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E55D2EF-4999-48CF-9663-A1496F687828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39A018A-9ABE-4564-A845-6F2EBE55D883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768D1C6-A652-446F-B0E4-63325F1EC06B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E1875E9C-7306-495A-B234-6634B96BDF06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B47163EF-C3D9-4C4B-B7CF-453FF2850958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: Rounded Corners 9">
                <a:extLst>
                  <a:ext uri="{FF2B5EF4-FFF2-40B4-BE49-F238E27FC236}">
                    <a16:creationId xmlns:a16="http://schemas.microsoft.com/office/drawing/2014/main" id="{79185EAC-0434-4EE8-92B5-BBE08005702B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4BBE94A-D5A3-4530-BDA6-860AE7989C1E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rgbClr val="AF8B9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E559FEE6-B59B-420D-9FA4-2488152C3043}"/>
              </a:ext>
            </a:extLst>
          </p:cNvPr>
          <p:cNvSpPr txBox="1"/>
          <p:nvPr/>
        </p:nvSpPr>
        <p:spPr>
          <a:xfrm>
            <a:off x="2843989" y="2903491"/>
            <a:ext cx="22922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gg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65EEAE6-D3C3-4A68-A63E-4A47A8B9C8DC}"/>
              </a:ext>
            </a:extLst>
          </p:cNvPr>
          <p:cNvSpPr/>
          <p:nvPr/>
        </p:nvSpPr>
        <p:spPr>
          <a:xfrm>
            <a:off x="608988" y="2436881"/>
            <a:ext cx="1686218" cy="2199667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821250-F572-41D8-A5A6-06D6CC9BC016}"/>
              </a:ext>
            </a:extLst>
          </p:cNvPr>
          <p:cNvSpPr txBox="1"/>
          <p:nvPr/>
        </p:nvSpPr>
        <p:spPr>
          <a:xfrm>
            <a:off x="2862809" y="5248413"/>
            <a:ext cx="571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nvelope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6A068E3-580C-4CDB-BFCF-89B3A952D9AB}"/>
              </a:ext>
            </a:extLst>
          </p:cNvPr>
          <p:cNvGrpSpPr/>
          <p:nvPr/>
        </p:nvGrpSpPr>
        <p:grpSpPr>
          <a:xfrm>
            <a:off x="357169" y="5196320"/>
            <a:ext cx="2386496" cy="1311426"/>
            <a:chOff x="4202964" y="2495550"/>
            <a:chExt cx="6655536" cy="3657347"/>
          </a:xfrm>
          <a:solidFill>
            <a:srgbClr val="70AD47">
              <a:lumMod val="60000"/>
              <a:lumOff val="40000"/>
            </a:srgbClr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67335AD-DB9F-4086-A7EC-AD0AC310A8C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3ECF992E-654F-4D28-BBA2-9F8405B1078D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39006D6D-FF54-492E-8CAC-35E15F6CEC45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C2D478-7BC1-4ADF-AB48-19C4F9EBDC24}"/>
              </a:ext>
            </a:extLst>
          </p:cNvPr>
          <p:cNvGrpSpPr/>
          <p:nvPr/>
        </p:nvGrpSpPr>
        <p:grpSpPr>
          <a:xfrm flipH="1">
            <a:off x="180151" y="7501002"/>
            <a:ext cx="6497698" cy="4359322"/>
            <a:chOff x="179807" y="3962015"/>
            <a:chExt cx="3735753" cy="25063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F09BC22-14A4-4698-BD82-743AD3BA98E8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EB6A0A05-8CFA-441F-9291-B0BAAE179CE7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82846FE1-6CCC-4FA7-8539-8FC01FB9F92C}"/>
                  </a:ext>
                </a:extLst>
              </p:cNvPr>
              <p:cNvSpPr/>
              <p:nvPr/>
            </p:nvSpPr>
            <p:spPr>
              <a:xfrm rot="21436654">
                <a:off x="7923138" y="3195987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: Rounded Corners 171">
                <a:extLst>
                  <a:ext uri="{FF2B5EF4-FFF2-40B4-BE49-F238E27FC236}">
                    <a16:creationId xmlns:a16="http://schemas.microsoft.com/office/drawing/2014/main" id="{08A7D1C1-E0C0-46DF-867A-F6A4585D376E}"/>
                  </a:ext>
                </a:extLst>
              </p:cNvPr>
              <p:cNvSpPr/>
              <p:nvPr/>
            </p:nvSpPr>
            <p:spPr>
              <a:xfrm>
                <a:off x="5148857" y="3362358"/>
                <a:ext cx="547225" cy="1790114"/>
              </a:xfrm>
              <a:custGeom>
                <a:avLst/>
                <a:gdLst>
                  <a:gd name="connsiteX0" fmla="*/ 0 w 494565"/>
                  <a:gd name="connsiteY0" fmla="*/ 82429 h 1742483"/>
                  <a:gd name="connsiteX1" fmla="*/ 82429 w 494565"/>
                  <a:gd name="connsiteY1" fmla="*/ 0 h 1742483"/>
                  <a:gd name="connsiteX2" fmla="*/ 412136 w 494565"/>
                  <a:gd name="connsiteY2" fmla="*/ 0 h 1742483"/>
                  <a:gd name="connsiteX3" fmla="*/ 494565 w 494565"/>
                  <a:gd name="connsiteY3" fmla="*/ 82429 h 1742483"/>
                  <a:gd name="connsiteX4" fmla="*/ 494565 w 494565"/>
                  <a:gd name="connsiteY4" fmla="*/ 1660054 h 1742483"/>
                  <a:gd name="connsiteX5" fmla="*/ 412136 w 494565"/>
                  <a:gd name="connsiteY5" fmla="*/ 1742483 h 1742483"/>
                  <a:gd name="connsiteX6" fmla="*/ 82429 w 494565"/>
                  <a:gd name="connsiteY6" fmla="*/ 1742483 h 1742483"/>
                  <a:gd name="connsiteX7" fmla="*/ 0 w 494565"/>
                  <a:gd name="connsiteY7" fmla="*/ 1660054 h 1742483"/>
                  <a:gd name="connsiteX8" fmla="*/ 0 w 494565"/>
                  <a:gd name="connsiteY8" fmla="*/ 82429 h 1742483"/>
                  <a:gd name="connsiteX0" fmla="*/ 38100 w 532665"/>
                  <a:gd name="connsiteY0" fmla="*/ 82429 h 1742483"/>
                  <a:gd name="connsiteX1" fmla="*/ 120529 w 532665"/>
                  <a:gd name="connsiteY1" fmla="*/ 0 h 1742483"/>
                  <a:gd name="connsiteX2" fmla="*/ 450236 w 532665"/>
                  <a:gd name="connsiteY2" fmla="*/ 0 h 1742483"/>
                  <a:gd name="connsiteX3" fmla="*/ 532665 w 532665"/>
                  <a:gd name="connsiteY3" fmla="*/ 82429 h 1742483"/>
                  <a:gd name="connsiteX4" fmla="*/ 532665 w 532665"/>
                  <a:gd name="connsiteY4" fmla="*/ 1660054 h 1742483"/>
                  <a:gd name="connsiteX5" fmla="*/ 450236 w 532665"/>
                  <a:gd name="connsiteY5" fmla="*/ 1742483 h 1742483"/>
                  <a:gd name="connsiteX6" fmla="*/ 120529 w 532665"/>
                  <a:gd name="connsiteY6" fmla="*/ 1742483 h 1742483"/>
                  <a:gd name="connsiteX7" fmla="*/ 38100 w 532665"/>
                  <a:gd name="connsiteY7" fmla="*/ 1660054 h 1742483"/>
                  <a:gd name="connsiteX8" fmla="*/ 38100 w 532665"/>
                  <a:gd name="connsiteY8" fmla="*/ 82429 h 174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665" h="1742483">
                    <a:moveTo>
                      <a:pt x="38100" y="82429"/>
                    </a:moveTo>
                    <a:cubicBezTo>
                      <a:pt x="38100" y="36905"/>
                      <a:pt x="75005" y="0"/>
                      <a:pt x="120529" y="0"/>
                    </a:cubicBezTo>
                    <a:lnTo>
                      <a:pt x="450236" y="0"/>
                    </a:lnTo>
                    <a:cubicBezTo>
                      <a:pt x="495760" y="0"/>
                      <a:pt x="532665" y="36905"/>
                      <a:pt x="532665" y="82429"/>
                    </a:cubicBezTo>
                    <a:lnTo>
                      <a:pt x="532665" y="1660054"/>
                    </a:lnTo>
                    <a:cubicBezTo>
                      <a:pt x="532665" y="1705578"/>
                      <a:pt x="495760" y="1742483"/>
                      <a:pt x="450236" y="1742483"/>
                    </a:cubicBezTo>
                    <a:lnTo>
                      <a:pt x="120529" y="1742483"/>
                    </a:lnTo>
                    <a:cubicBezTo>
                      <a:pt x="75005" y="1742483"/>
                      <a:pt x="38100" y="1705578"/>
                      <a:pt x="38100" y="1660054"/>
                    </a:cubicBezTo>
                    <a:cubicBezTo>
                      <a:pt x="38100" y="1134179"/>
                      <a:pt x="-47625" y="989304"/>
                      <a:pt x="38100" y="82429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BA59A071-B4C2-4D41-A8C2-A5F91B0C6F00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3">
                <a:extLst>
                  <a:ext uri="{FF2B5EF4-FFF2-40B4-BE49-F238E27FC236}">
                    <a16:creationId xmlns:a16="http://schemas.microsoft.com/office/drawing/2014/main" id="{EE09CF6F-0BAA-495F-A55E-37F5486B8821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0F1CFB6-DE29-48ED-93AD-DB5E4627C3BC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9">
                <a:extLst>
                  <a:ext uri="{FF2B5EF4-FFF2-40B4-BE49-F238E27FC236}">
                    <a16:creationId xmlns:a16="http://schemas.microsoft.com/office/drawing/2014/main" id="{F34A9EF8-7212-4CA3-A46A-C1779B6ED6A6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32">
                <a:extLst>
                  <a:ext uri="{FF2B5EF4-FFF2-40B4-BE49-F238E27FC236}">
                    <a16:creationId xmlns:a16="http://schemas.microsoft.com/office/drawing/2014/main" id="{8CE46AE3-6560-4AA3-9391-194489AB2272}"/>
                  </a:ext>
                </a:extLst>
              </p:cNvPr>
              <p:cNvSpPr/>
              <p:nvPr/>
            </p:nvSpPr>
            <p:spPr>
              <a:xfrm>
                <a:off x="5300048" y="3817008"/>
                <a:ext cx="841150" cy="1795211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  <a:gd name="connsiteX0" fmla="*/ 0 w 816070"/>
                  <a:gd name="connsiteY0" fmla="*/ 84682 h 1858880"/>
                  <a:gd name="connsiteX1" fmla="*/ 84682 w 816070"/>
                  <a:gd name="connsiteY1" fmla="*/ 0 h 1858880"/>
                  <a:gd name="connsiteX2" fmla="*/ 423402 w 816070"/>
                  <a:gd name="connsiteY2" fmla="*/ 0 h 1858880"/>
                  <a:gd name="connsiteX3" fmla="*/ 694006 w 816070"/>
                  <a:gd name="connsiteY3" fmla="*/ 74897 h 1858880"/>
                  <a:gd name="connsiteX4" fmla="*/ 508084 w 816070"/>
                  <a:gd name="connsiteY4" fmla="*/ 1705432 h 1858880"/>
                  <a:gd name="connsiteX5" fmla="*/ 423402 w 816070"/>
                  <a:gd name="connsiteY5" fmla="*/ 1790114 h 1858880"/>
                  <a:gd name="connsiteX6" fmla="*/ 84682 w 816070"/>
                  <a:gd name="connsiteY6" fmla="*/ 1790114 h 1858880"/>
                  <a:gd name="connsiteX7" fmla="*/ 0 w 816070"/>
                  <a:gd name="connsiteY7" fmla="*/ 1705432 h 1858880"/>
                  <a:gd name="connsiteX8" fmla="*/ 0 w 816070"/>
                  <a:gd name="connsiteY8" fmla="*/ 84682 h 1858880"/>
                  <a:gd name="connsiteX0" fmla="*/ 21745 w 837815"/>
                  <a:gd name="connsiteY0" fmla="*/ 84682 h 1858880"/>
                  <a:gd name="connsiteX1" fmla="*/ 106427 w 837815"/>
                  <a:gd name="connsiteY1" fmla="*/ 0 h 1858880"/>
                  <a:gd name="connsiteX2" fmla="*/ 445147 w 837815"/>
                  <a:gd name="connsiteY2" fmla="*/ 0 h 1858880"/>
                  <a:gd name="connsiteX3" fmla="*/ 715751 w 837815"/>
                  <a:gd name="connsiteY3" fmla="*/ 74897 h 1858880"/>
                  <a:gd name="connsiteX4" fmla="*/ 529829 w 837815"/>
                  <a:gd name="connsiteY4" fmla="*/ 1705432 h 1858880"/>
                  <a:gd name="connsiteX5" fmla="*/ 445147 w 837815"/>
                  <a:gd name="connsiteY5" fmla="*/ 1790114 h 1858880"/>
                  <a:gd name="connsiteX6" fmla="*/ 106427 w 837815"/>
                  <a:gd name="connsiteY6" fmla="*/ 1790114 h 1858880"/>
                  <a:gd name="connsiteX7" fmla="*/ 21745 w 837815"/>
                  <a:gd name="connsiteY7" fmla="*/ 1705432 h 1858880"/>
                  <a:gd name="connsiteX8" fmla="*/ 21745 w 837815"/>
                  <a:gd name="connsiteY8" fmla="*/ 84682 h 1858880"/>
                  <a:gd name="connsiteX0" fmla="*/ 21745 w 840300"/>
                  <a:gd name="connsiteY0" fmla="*/ 84682 h 1816384"/>
                  <a:gd name="connsiteX1" fmla="*/ 106427 w 840300"/>
                  <a:gd name="connsiteY1" fmla="*/ 0 h 1816384"/>
                  <a:gd name="connsiteX2" fmla="*/ 445147 w 840300"/>
                  <a:gd name="connsiteY2" fmla="*/ 0 h 1816384"/>
                  <a:gd name="connsiteX3" fmla="*/ 715751 w 840300"/>
                  <a:gd name="connsiteY3" fmla="*/ 74897 h 1816384"/>
                  <a:gd name="connsiteX4" fmla="*/ 544508 w 840300"/>
                  <a:gd name="connsiteY4" fmla="*/ 1627149 h 1816384"/>
                  <a:gd name="connsiteX5" fmla="*/ 445147 w 840300"/>
                  <a:gd name="connsiteY5" fmla="*/ 1790114 h 1816384"/>
                  <a:gd name="connsiteX6" fmla="*/ 106427 w 840300"/>
                  <a:gd name="connsiteY6" fmla="*/ 1790114 h 1816384"/>
                  <a:gd name="connsiteX7" fmla="*/ 21745 w 840300"/>
                  <a:gd name="connsiteY7" fmla="*/ 1705432 h 1816384"/>
                  <a:gd name="connsiteX8" fmla="*/ 21745 w 840300"/>
                  <a:gd name="connsiteY8" fmla="*/ 84682 h 1816384"/>
                  <a:gd name="connsiteX0" fmla="*/ 21745 w 841151"/>
                  <a:gd name="connsiteY0" fmla="*/ 84682 h 1803105"/>
                  <a:gd name="connsiteX1" fmla="*/ 106427 w 841151"/>
                  <a:gd name="connsiteY1" fmla="*/ 0 h 1803105"/>
                  <a:gd name="connsiteX2" fmla="*/ 445147 w 841151"/>
                  <a:gd name="connsiteY2" fmla="*/ 0 h 1803105"/>
                  <a:gd name="connsiteX3" fmla="*/ 715751 w 841151"/>
                  <a:gd name="connsiteY3" fmla="*/ 74897 h 1803105"/>
                  <a:gd name="connsiteX4" fmla="*/ 549402 w 841151"/>
                  <a:gd name="connsiteY4" fmla="*/ 1592899 h 1803105"/>
                  <a:gd name="connsiteX5" fmla="*/ 445147 w 841151"/>
                  <a:gd name="connsiteY5" fmla="*/ 1790114 h 1803105"/>
                  <a:gd name="connsiteX6" fmla="*/ 106427 w 841151"/>
                  <a:gd name="connsiteY6" fmla="*/ 1790114 h 1803105"/>
                  <a:gd name="connsiteX7" fmla="*/ 21745 w 841151"/>
                  <a:gd name="connsiteY7" fmla="*/ 1705432 h 1803105"/>
                  <a:gd name="connsiteX8" fmla="*/ 21745 w 841151"/>
                  <a:gd name="connsiteY8" fmla="*/ 84682 h 1803105"/>
                  <a:gd name="connsiteX0" fmla="*/ 21745 w 841151"/>
                  <a:gd name="connsiteY0" fmla="*/ 84682 h 1795212"/>
                  <a:gd name="connsiteX1" fmla="*/ 106427 w 841151"/>
                  <a:gd name="connsiteY1" fmla="*/ 0 h 1795212"/>
                  <a:gd name="connsiteX2" fmla="*/ 445147 w 841151"/>
                  <a:gd name="connsiteY2" fmla="*/ 0 h 1795212"/>
                  <a:gd name="connsiteX3" fmla="*/ 715751 w 841151"/>
                  <a:gd name="connsiteY3" fmla="*/ 74897 h 1795212"/>
                  <a:gd name="connsiteX4" fmla="*/ 549402 w 841151"/>
                  <a:gd name="connsiteY4" fmla="*/ 1563543 h 1795212"/>
                  <a:gd name="connsiteX5" fmla="*/ 445147 w 841151"/>
                  <a:gd name="connsiteY5" fmla="*/ 1790114 h 1795212"/>
                  <a:gd name="connsiteX6" fmla="*/ 106427 w 841151"/>
                  <a:gd name="connsiteY6" fmla="*/ 1790114 h 1795212"/>
                  <a:gd name="connsiteX7" fmla="*/ 21745 w 841151"/>
                  <a:gd name="connsiteY7" fmla="*/ 1705432 h 1795212"/>
                  <a:gd name="connsiteX8" fmla="*/ 21745 w 841151"/>
                  <a:gd name="connsiteY8" fmla="*/ 84682 h 179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1151" h="1795212">
                    <a:moveTo>
                      <a:pt x="21745" y="84682"/>
                    </a:moveTo>
                    <a:cubicBezTo>
                      <a:pt x="21745" y="37913"/>
                      <a:pt x="59658" y="0"/>
                      <a:pt x="106427" y="0"/>
                    </a:cubicBezTo>
                    <a:lnTo>
                      <a:pt x="445147" y="0"/>
                    </a:lnTo>
                    <a:cubicBezTo>
                      <a:pt x="491916" y="0"/>
                      <a:pt x="715751" y="28128"/>
                      <a:pt x="715751" y="74897"/>
                    </a:cubicBezTo>
                    <a:cubicBezTo>
                      <a:pt x="1058651" y="100797"/>
                      <a:pt x="594503" y="1277673"/>
                      <a:pt x="549402" y="1563543"/>
                    </a:cubicBezTo>
                    <a:cubicBezTo>
                      <a:pt x="504301" y="1849413"/>
                      <a:pt x="491916" y="1790114"/>
                      <a:pt x="445147" y="1790114"/>
                    </a:cubicBezTo>
                    <a:lnTo>
                      <a:pt x="106427" y="1790114"/>
                    </a:lnTo>
                    <a:cubicBezTo>
                      <a:pt x="59658" y="1790114"/>
                      <a:pt x="21745" y="1752201"/>
                      <a:pt x="21745" y="1705432"/>
                    </a:cubicBezTo>
                    <a:cubicBezTo>
                      <a:pt x="21745" y="1165182"/>
                      <a:pt x="-27182" y="742357"/>
                      <a:pt x="21745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33">
                <a:extLst>
                  <a:ext uri="{FF2B5EF4-FFF2-40B4-BE49-F238E27FC236}">
                    <a16:creationId xmlns:a16="http://schemas.microsoft.com/office/drawing/2014/main" id="{5271D258-D3BE-445E-BA56-163D5FFF1E91}"/>
                  </a:ext>
                </a:extLst>
              </p:cNvPr>
              <p:cNvSpPr/>
              <p:nvPr/>
            </p:nvSpPr>
            <p:spPr>
              <a:xfrm>
                <a:off x="8014358" y="3482517"/>
                <a:ext cx="1053059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0 w 1053059"/>
                  <a:gd name="connsiteY0" fmla="*/ 199039 h 2053209"/>
                  <a:gd name="connsiteX1" fmla="*/ 444783 w 1053059"/>
                  <a:gd name="connsiteY1" fmla="*/ 263095 h 2053209"/>
                  <a:gd name="connsiteX2" fmla="*/ 783503 w 1053059"/>
                  <a:gd name="connsiteY2" fmla="*/ 263095 h 2053209"/>
                  <a:gd name="connsiteX3" fmla="*/ 982485 w 1053059"/>
                  <a:gd name="connsiteY3" fmla="*/ 4877 h 2053209"/>
                  <a:gd name="connsiteX4" fmla="*/ 868185 w 1053059"/>
                  <a:gd name="connsiteY4" fmla="*/ 1968527 h 2053209"/>
                  <a:gd name="connsiteX5" fmla="*/ 783503 w 1053059"/>
                  <a:gd name="connsiteY5" fmla="*/ 2053209 h 2053209"/>
                  <a:gd name="connsiteX6" fmla="*/ 444783 w 1053059"/>
                  <a:gd name="connsiteY6" fmla="*/ 2053209 h 2053209"/>
                  <a:gd name="connsiteX7" fmla="*/ 360101 w 1053059"/>
                  <a:gd name="connsiteY7" fmla="*/ 1968527 h 2053209"/>
                  <a:gd name="connsiteX8" fmla="*/ 0 w 1053059"/>
                  <a:gd name="connsiteY8" fmla="*/ 199039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059" h="2053209">
                    <a:moveTo>
                      <a:pt x="0" y="199039"/>
                    </a:moveTo>
                    <a:cubicBezTo>
                      <a:pt x="0" y="152270"/>
                      <a:pt x="398014" y="263095"/>
                      <a:pt x="444783" y="263095"/>
                    </a:cubicBezTo>
                    <a:lnTo>
                      <a:pt x="783503" y="263095"/>
                    </a:lnTo>
                    <a:cubicBezTo>
                      <a:pt x="830272" y="263095"/>
                      <a:pt x="982485" y="-41892"/>
                      <a:pt x="982485" y="4877"/>
                    </a:cubicBezTo>
                    <a:cubicBezTo>
                      <a:pt x="1192035" y="811827"/>
                      <a:pt x="868185" y="1428277"/>
                      <a:pt x="868185" y="1968527"/>
                    </a:cubicBezTo>
                    <a:cubicBezTo>
                      <a:pt x="868185" y="2015296"/>
                      <a:pt x="830272" y="2053209"/>
                      <a:pt x="783503" y="2053209"/>
                    </a:cubicBezTo>
                    <a:lnTo>
                      <a:pt x="444783" y="2053209"/>
                    </a:lnTo>
                    <a:cubicBezTo>
                      <a:pt x="398014" y="2053209"/>
                      <a:pt x="360101" y="2015296"/>
                      <a:pt x="360101" y="1968527"/>
                    </a:cubicBezTo>
                    <a:cubicBezTo>
                      <a:pt x="360101" y="1428277"/>
                      <a:pt x="0" y="739289"/>
                      <a:pt x="0" y="199039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1C698A3-5F79-451F-9977-358A30FBACE9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27E58102-2AED-4C43-9F17-57D7D678BAB8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B0034A9-2EBC-4888-A911-3721A85E7E1C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BF5EDDE8-9203-4F20-8F2C-6244D1F8DDD3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2202AAE-A948-495C-A920-F43B630F9012}"/>
                  </a:ext>
                </a:extLst>
              </p:cNvPr>
              <p:cNvSpPr/>
              <p:nvPr/>
            </p:nvSpPr>
            <p:spPr>
              <a:xfrm rot="521648">
                <a:off x="5253264" y="3771366"/>
                <a:ext cx="1248224" cy="50074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780F154-B4BF-4678-9C88-AF7B568B2A3D}"/>
                  </a:ext>
                </a:extLst>
              </p:cNvPr>
              <p:cNvSpPr/>
              <p:nvPr/>
            </p:nvSpPr>
            <p:spPr>
              <a:xfrm rot="521648">
                <a:off x="7833959" y="3011625"/>
                <a:ext cx="1208826" cy="116103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1B39DCD-8196-4676-907F-3EC599EAB3B2}"/>
                  </a:ext>
                </a:extLst>
              </p:cNvPr>
              <p:cNvGrpSpPr/>
              <p:nvPr/>
            </p:nvGrpSpPr>
            <p:grpSpPr>
              <a:xfrm>
                <a:off x="5198892" y="4876244"/>
                <a:ext cx="3670692" cy="736723"/>
                <a:chOff x="5198892" y="4876244"/>
                <a:chExt cx="3670692" cy="736723"/>
              </a:xfrm>
              <a:noFill/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E6B6266-5770-4C83-8005-3BBD844AA7E2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D77BA21B-04FE-4591-9586-7BD05AE4DA67}"/>
                    </a:ext>
                  </a:extLst>
                </p:cNvPr>
                <p:cNvSpPr/>
                <p:nvPr/>
              </p:nvSpPr>
              <p:spPr>
                <a:xfrm>
                  <a:off x="7945200" y="487624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1D0DA59-8EC7-499C-B714-359615918366}"/>
                    </a:ext>
                  </a:extLst>
                </p:cNvPr>
                <p:cNvSpPr/>
                <p:nvPr/>
              </p:nvSpPr>
              <p:spPr>
                <a:xfrm>
                  <a:off x="8061657" y="4882975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75437104-A3F7-412B-98EF-3A3F875500AF}"/>
                    </a:ext>
                  </a:extLst>
                </p:cNvPr>
                <p:cNvSpPr/>
                <p:nvPr/>
              </p:nvSpPr>
              <p:spPr>
                <a:xfrm>
                  <a:off x="8177179" y="4882975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F4B07F7-AB71-4F25-97EE-EAB1EC8A21A3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E4B1B78C-DA73-4D37-98B1-F94B502DEF7D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B088835-C9C1-47F2-839C-5865D4A9E666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6B580FE-2945-4E76-A7EA-4198D7668016}"/>
                    </a:ext>
                  </a:extLst>
                </p:cNvPr>
                <p:cNvSpPr/>
                <p:nvPr/>
              </p:nvSpPr>
              <p:spPr>
                <a:xfrm>
                  <a:off x="8752073" y="541488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7F42098C-2183-4954-85E6-21A13340B30F}"/>
                    </a:ext>
                  </a:extLst>
                </p:cNvPr>
                <p:cNvSpPr/>
                <p:nvPr/>
              </p:nvSpPr>
              <p:spPr>
                <a:xfrm>
                  <a:off x="8374934" y="5418722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5F7B169E-E555-4E7B-BA72-AEAE694596BA}"/>
                    </a:ext>
                  </a:extLst>
                </p:cNvPr>
                <p:cNvSpPr/>
                <p:nvPr/>
              </p:nvSpPr>
              <p:spPr>
                <a:xfrm>
                  <a:off x="8500022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3328820-020F-497D-8E83-0ABD9F327B01}"/>
                    </a:ext>
                  </a:extLst>
                </p:cNvPr>
                <p:cNvSpPr/>
                <p:nvPr/>
              </p:nvSpPr>
              <p:spPr>
                <a:xfrm>
                  <a:off x="8626047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CB1430DA-C9A6-48E6-B202-78459BA77633}"/>
                    </a:ext>
                  </a:extLst>
                </p:cNvPr>
                <p:cNvSpPr/>
                <p:nvPr/>
              </p:nvSpPr>
              <p:spPr>
                <a:xfrm rot="291109">
                  <a:off x="5198892" y="503897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F1ECBD9-1B10-4937-A142-7C324C7B1FB5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251EF8B-600A-4590-9D12-77B471573BA8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1CF3AC5E-29EF-4E72-A66C-08129D16F909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8DFC4651-85AE-4067-AA6B-F07D86E48AC4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8" name="ttsMP3.com_VoiceText_2025-1-12_15-10-10">
            <a:hlinkClick r:id="" action="ppaction://media"/>
            <a:extLst>
              <a:ext uri="{FF2B5EF4-FFF2-40B4-BE49-F238E27FC236}">
                <a16:creationId xmlns:a16="http://schemas.microsoft.com/office/drawing/2014/main" id="{BD31F6F7-39B5-4484-A67D-779DCEB815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48636" y="2089012"/>
            <a:ext cx="609600" cy="609600"/>
          </a:xfrm>
          <a:prstGeom prst="rect">
            <a:avLst/>
          </a:prstGeom>
        </p:spPr>
      </p:pic>
      <p:pic>
        <p:nvPicPr>
          <p:cNvPr id="199" name="2sec">
            <a:hlinkClick r:id="" action="ppaction://media"/>
            <a:extLst>
              <a:ext uri="{FF2B5EF4-FFF2-40B4-BE49-F238E27FC236}">
                <a16:creationId xmlns:a16="http://schemas.microsoft.com/office/drawing/2014/main" id="{131ACDBD-42E9-457F-8F2E-7ACDDA5CF09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323814" y="878647"/>
            <a:ext cx="609600" cy="609600"/>
          </a:xfrm>
          <a:prstGeom prst="rect">
            <a:avLst/>
          </a:prstGeom>
        </p:spPr>
      </p:pic>
      <p:pic>
        <p:nvPicPr>
          <p:cNvPr id="200" name="ttsMP3.com_VoiceText_2025-1-12_15-20-7">
            <a:hlinkClick r:id="" action="ppaction://media"/>
            <a:extLst>
              <a:ext uri="{FF2B5EF4-FFF2-40B4-BE49-F238E27FC236}">
                <a16:creationId xmlns:a16="http://schemas.microsoft.com/office/drawing/2014/main" id="{1B87C591-0789-4097-AC56-6B92CBE20DB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01" name="2sec">
            <a:hlinkClick r:id="" action="ppaction://media"/>
            <a:extLst>
              <a:ext uri="{FF2B5EF4-FFF2-40B4-BE49-F238E27FC236}">
                <a16:creationId xmlns:a16="http://schemas.microsoft.com/office/drawing/2014/main" id="{7C5EF3B5-7807-4DD9-BA47-A9B671135BF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23489" y="2373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8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128" fill="hold"/>
                                        <p:tgtEl>
                                          <p:spTgt spid="2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0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8C4C0-17B0-4A81-A946-06A38D91C844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606384-ACD0-4778-80BC-C4B42B111392}"/>
              </a:ext>
            </a:extLst>
          </p:cNvPr>
          <p:cNvGrpSpPr/>
          <p:nvPr/>
        </p:nvGrpSpPr>
        <p:grpSpPr>
          <a:xfrm>
            <a:off x="984455" y="5315060"/>
            <a:ext cx="5722800" cy="3839441"/>
            <a:chOff x="179807" y="3962015"/>
            <a:chExt cx="3735753" cy="25063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F67EE75-B3E2-4BE9-BCBE-A9234E08C107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54D8AEF-ABFF-44C6-AA83-B0015E0CC0BC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E73F2EF-C1B4-4F9D-8600-E7A20FFCBCA3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D2BA26E-A90A-4016-9AB2-739EAF8E1649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3E23814-C6C0-440C-AA33-3CEBFF1ACA79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3">
                <a:extLst>
                  <a:ext uri="{FF2B5EF4-FFF2-40B4-BE49-F238E27FC236}">
                    <a16:creationId xmlns:a16="http://schemas.microsoft.com/office/drawing/2014/main" id="{82AE0603-C58B-42EF-AC72-9EB0C5502896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072537-AD28-42FA-A1C6-4D3A2B34E448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9">
                <a:extLst>
                  <a:ext uri="{FF2B5EF4-FFF2-40B4-BE49-F238E27FC236}">
                    <a16:creationId xmlns:a16="http://schemas.microsoft.com/office/drawing/2014/main" id="{048E264B-919B-4BA7-BF41-7C3C304689FA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32">
                <a:extLst>
                  <a:ext uri="{FF2B5EF4-FFF2-40B4-BE49-F238E27FC236}">
                    <a16:creationId xmlns:a16="http://schemas.microsoft.com/office/drawing/2014/main" id="{42A18346-73CD-4D59-A5D8-2CA585961296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33">
                <a:extLst>
                  <a:ext uri="{FF2B5EF4-FFF2-40B4-BE49-F238E27FC236}">
                    <a16:creationId xmlns:a16="http://schemas.microsoft.com/office/drawing/2014/main" id="{C628CCB5-F5AA-4063-8DF0-B07E8E68FBAC}"/>
                  </a:ext>
                </a:extLst>
              </p:cNvPr>
              <p:cNvSpPr/>
              <p:nvPr/>
            </p:nvSpPr>
            <p:spPr>
              <a:xfrm>
                <a:off x="8196693" y="3482517"/>
                <a:ext cx="870724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77766 w 870724"/>
                  <a:gd name="connsiteY0" fmla="*/ 347777 h 2053209"/>
                  <a:gd name="connsiteX1" fmla="*/ 262448 w 870724"/>
                  <a:gd name="connsiteY1" fmla="*/ 263095 h 2053209"/>
                  <a:gd name="connsiteX2" fmla="*/ 601168 w 870724"/>
                  <a:gd name="connsiteY2" fmla="*/ 263095 h 2053209"/>
                  <a:gd name="connsiteX3" fmla="*/ 800150 w 870724"/>
                  <a:gd name="connsiteY3" fmla="*/ 4877 h 2053209"/>
                  <a:gd name="connsiteX4" fmla="*/ 685850 w 870724"/>
                  <a:gd name="connsiteY4" fmla="*/ 1968527 h 2053209"/>
                  <a:gd name="connsiteX5" fmla="*/ 601168 w 870724"/>
                  <a:gd name="connsiteY5" fmla="*/ 2053209 h 2053209"/>
                  <a:gd name="connsiteX6" fmla="*/ 262448 w 870724"/>
                  <a:gd name="connsiteY6" fmla="*/ 2053209 h 2053209"/>
                  <a:gd name="connsiteX7" fmla="*/ 177766 w 870724"/>
                  <a:gd name="connsiteY7" fmla="*/ 1968527 h 2053209"/>
                  <a:gd name="connsiteX8" fmla="*/ 177766 w 870724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0724" h="2053209">
                    <a:moveTo>
                      <a:pt x="177766" y="347777"/>
                    </a:moveTo>
                    <a:cubicBezTo>
                      <a:pt x="177766" y="301008"/>
                      <a:pt x="215679" y="263095"/>
                      <a:pt x="262448" y="263095"/>
                    </a:cubicBezTo>
                    <a:lnTo>
                      <a:pt x="601168" y="263095"/>
                    </a:lnTo>
                    <a:cubicBezTo>
                      <a:pt x="647937" y="263095"/>
                      <a:pt x="800150" y="-41892"/>
                      <a:pt x="800150" y="4877"/>
                    </a:cubicBezTo>
                    <a:cubicBezTo>
                      <a:pt x="1009700" y="811827"/>
                      <a:pt x="685850" y="1428277"/>
                      <a:pt x="685850" y="1968527"/>
                    </a:cubicBezTo>
                    <a:cubicBezTo>
                      <a:pt x="685850" y="2015296"/>
                      <a:pt x="647937" y="2053209"/>
                      <a:pt x="601168" y="2053209"/>
                    </a:cubicBezTo>
                    <a:lnTo>
                      <a:pt x="262448" y="2053209"/>
                    </a:lnTo>
                    <a:cubicBezTo>
                      <a:pt x="215679" y="2053209"/>
                      <a:pt x="177766" y="2015296"/>
                      <a:pt x="177766" y="1968527"/>
                    </a:cubicBezTo>
                    <a:cubicBezTo>
                      <a:pt x="177766" y="1428277"/>
                      <a:pt x="-222207" y="428799"/>
                      <a:pt x="177766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97B6AE3-9575-48DB-8AEF-C70C2FCFCF03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B579185A-25B3-418E-9FC0-78181D276016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7B2AD36-3F70-45CC-977B-7E7AFD80F27B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5CED089-9FEE-49A8-9158-A873613FF2BB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4CB6B27-E8AB-40DE-8DF3-228C41EB2BEE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B6F64D1-B452-45D6-9794-D32F7D44E029}"/>
                  </a:ext>
                </a:extLst>
              </p:cNvPr>
              <p:cNvSpPr/>
              <p:nvPr/>
            </p:nvSpPr>
            <p:spPr>
              <a:xfrm rot="521648">
                <a:off x="8304742" y="3047414"/>
                <a:ext cx="735322" cy="116103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DA4B1A6-D5D9-4181-AD8A-B3C4CC343398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94F34D8-E9DF-4344-A5C6-0CBB027B48AB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C72ADC71-41F1-413D-BE2F-908DFDDFF962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1BB6A147-F29B-4256-8EE2-E82CCD294776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B4BF094-45EF-48AD-AE4E-DB08E8BF2355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366F25A-6BCB-49A3-8255-B42382740D40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CAF1602-C557-4C9B-8484-6317363BFD52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2B68E2E-7923-4224-A22F-429E190EFDEE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EF848E4-D1A5-4975-9F26-955878C48FF9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C05D32E8-28ED-488A-B604-ED831286DFDA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BE0CBC10-4684-46A5-A6E8-CE22D0EFF4C6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00FC40E8-726F-4AF6-9EF9-127A8AF52A87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FB9EA561-23F8-424A-BCD0-44BF149B0336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D53D242C-CE00-4E97-87A0-57AF38038891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50C92E8-552E-4F42-96BD-33508493958B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0655F51-7C75-4F79-9A5B-FBFB4EB36F88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B4E099F-AE03-474B-8772-EC95CFDC1456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DD57B36-B8E3-415E-BAAB-6455F1F7766C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9" name="ttsMP3.com_VoiceText_2025-1-12_14-46-12">
            <a:hlinkClick r:id="" action="ppaction://media"/>
            <a:extLst>
              <a:ext uri="{FF2B5EF4-FFF2-40B4-BE49-F238E27FC236}">
                <a16:creationId xmlns:a16="http://schemas.microsoft.com/office/drawing/2014/main" id="{27C5FD61-69F9-4D0E-ADFE-A3AF6DCB7B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73710" y="49966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76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917BF-0B58-4338-B4D3-6AE64A28150B}"/>
              </a:ext>
            </a:extLst>
          </p:cNvPr>
          <p:cNvSpPr txBox="1"/>
          <p:nvPr/>
        </p:nvSpPr>
        <p:spPr>
          <a:xfrm>
            <a:off x="104474" y="98525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kern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 </a:t>
            </a:r>
            <a:r>
              <a:rPr lang="en-US" sz="29000" kern="0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A00EF0-82BC-4908-A8BE-E7EEA145203D}"/>
              </a:ext>
            </a:extLst>
          </p:cNvPr>
          <p:cNvGrpSpPr/>
          <p:nvPr/>
        </p:nvGrpSpPr>
        <p:grpSpPr>
          <a:xfrm flipH="1">
            <a:off x="378509" y="5915354"/>
            <a:ext cx="5722800" cy="3839441"/>
            <a:chOff x="179807" y="3962015"/>
            <a:chExt cx="3735753" cy="2506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70814D-FE9C-4429-A9F7-039FEB729F41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1B617F53-6A78-430D-A033-072AEE576B28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A9480C8-A244-43AD-8A2A-5E632F5D6D09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16D25E4-FDF9-4FD3-ACC1-7FE7E4791683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8EDC6E76-EAE1-4998-B188-98979F747889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">
                <a:extLst>
                  <a:ext uri="{FF2B5EF4-FFF2-40B4-BE49-F238E27FC236}">
                    <a16:creationId xmlns:a16="http://schemas.microsoft.com/office/drawing/2014/main" id="{FCD91528-7158-4D2B-80E7-537179ED2DE8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2B75B9B-DAA5-4804-B763-191DE655F8E9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9">
                <a:extLst>
                  <a:ext uri="{FF2B5EF4-FFF2-40B4-BE49-F238E27FC236}">
                    <a16:creationId xmlns:a16="http://schemas.microsoft.com/office/drawing/2014/main" id="{211A91F4-C956-4035-997A-9FC66AB836DC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: Rounded Corners 32">
                <a:extLst>
                  <a:ext uri="{FF2B5EF4-FFF2-40B4-BE49-F238E27FC236}">
                    <a16:creationId xmlns:a16="http://schemas.microsoft.com/office/drawing/2014/main" id="{807B3DDF-A3B0-400F-BA9E-C68DA9B9CC8D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: Rounded Corners 33">
                <a:extLst>
                  <a:ext uri="{FF2B5EF4-FFF2-40B4-BE49-F238E27FC236}">
                    <a16:creationId xmlns:a16="http://schemas.microsoft.com/office/drawing/2014/main" id="{4287889F-148E-48BA-A6F9-BE94E84C8857}"/>
                  </a:ext>
                </a:extLst>
              </p:cNvPr>
              <p:cNvSpPr/>
              <p:nvPr/>
            </p:nvSpPr>
            <p:spPr>
              <a:xfrm>
                <a:off x="8236197" y="3482517"/>
                <a:ext cx="831220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38262 w 831220"/>
                  <a:gd name="connsiteY0" fmla="*/ 347777 h 2053209"/>
                  <a:gd name="connsiteX1" fmla="*/ 222944 w 831220"/>
                  <a:gd name="connsiteY1" fmla="*/ 263095 h 2053209"/>
                  <a:gd name="connsiteX2" fmla="*/ 561664 w 831220"/>
                  <a:gd name="connsiteY2" fmla="*/ 263095 h 2053209"/>
                  <a:gd name="connsiteX3" fmla="*/ 760646 w 831220"/>
                  <a:gd name="connsiteY3" fmla="*/ 4877 h 2053209"/>
                  <a:gd name="connsiteX4" fmla="*/ 646346 w 831220"/>
                  <a:gd name="connsiteY4" fmla="*/ 1968527 h 2053209"/>
                  <a:gd name="connsiteX5" fmla="*/ 561664 w 831220"/>
                  <a:gd name="connsiteY5" fmla="*/ 2053209 h 2053209"/>
                  <a:gd name="connsiteX6" fmla="*/ 222944 w 831220"/>
                  <a:gd name="connsiteY6" fmla="*/ 2053209 h 2053209"/>
                  <a:gd name="connsiteX7" fmla="*/ 138262 w 831220"/>
                  <a:gd name="connsiteY7" fmla="*/ 1968527 h 2053209"/>
                  <a:gd name="connsiteX8" fmla="*/ 138262 w 831220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1220" h="2053209">
                    <a:moveTo>
                      <a:pt x="138262" y="347777"/>
                    </a:moveTo>
                    <a:cubicBezTo>
                      <a:pt x="138262" y="301008"/>
                      <a:pt x="176175" y="263095"/>
                      <a:pt x="222944" y="263095"/>
                    </a:cubicBezTo>
                    <a:lnTo>
                      <a:pt x="561664" y="263095"/>
                    </a:lnTo>
                    <a:cubicBezTo>
                      <a:pt x="608433" y="263095"/>
                      <a:pt x="760646" y="-41892"/>
                      <a:pt x="760646" y="4877"/>
                    </a:cubicBezTo>
                    <a:cubicBezTo>
                      <a:pt x="970196" y="811827"/>
                      <a:pt x="646346" y="1428277"/>
                      <a:pt x="646346" y="1968527"/>
                    </a:cubicBezTo>
                    <a:cubicBezTo>
                      <a:pt x="646346" y="2015296"/>
                      <a:pt x="608433" y="2053209"/>
                      <a:pt x="561664" y="2053209"/>
                    </a:cubicBezTo>
                    <a:lnTo>
                      <a:pt x="222944" y="2053209"/>
                    </a:lnTo>
                    <a:cubicBezTo>
                      <a:pt x="176175" y="2053209"/>
                      <a:pt x="138262" y="2015296"/>
                      <a:pt x="138262" y="1968527"/>
                    </a:cubicBezTo>
                    <a:cubicBezTo>
                      <a:pt x="138262" y="1428277"/>
                      <a:pt x="-172828" y="399171"/>
                      <a:pt x="138262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538C3AA-4873-4C20-BAC0-74495A2CBB56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FB246FC9-C00F-44E1-94A7-D784DC05B729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B1CE2DC-9E73-4258-8358-C1564C3B20A1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C1130D-2C36-453A-BE4B-17E5C152AF3F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BBF928-01B6-49D8-AA7B-02AEA3CA62BB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9E98264-4A0E-4635-A3A7-2196424BA66F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9221092-D3F4-495F-9FBA-EF62D64C9FFF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D09D09B-D3AA-446B-8656-B90A2A5A3F44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2E954C1-B51A-431E-86A7-9EAA61D2001E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1A875D0-C515-4E54-A102-C180B5358953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283EA31-1B88-4BE6-8B10-85144216231E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57552265-586C-4B9C-94F4-5405830FE58F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34692F7-2259-478C-8ECB-463AD15BF307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16DD57C-0F59-421E-B1D7-CFF535CF6818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AB638A9-F9C6-4A3D-99B2-EDC02A7EB06D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8F187CE-06AC-40F3-AD23-69CA0013D1ED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C4C68A8-0FDF-4DB2-9D20-35338AA154F0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BEC3DDF-4BFA-43CD-9905-91DFBBB92750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E8A2A8D-5F59-47D5-83D9-E65858689B27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D81AF094-F50A-4D11-BFCF-78555592FBEF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62A0FF-5560-4976-9E47-B29F3A6B86B3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78FBAC1-ECF0-4311-96AD-E6529681999F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6D4115-EDE1-4B64-96D8-0746EDAA3D7F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A50C3D7A-17B5-4918-A7A6-C2C82BADB469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2" name="ttsMP3.com_VoiceText_2025-1-12_14-50-58">
            <a:hlinkClick r:id="" action="ppaction://media"/>
            <a:extLst>
              <a:ext uri="{FF2B5EF4-FFF2-40B4-BE49-F238E27FC236}">
                <a16:creationId xmlns:a16="http://schemas.microsoft.com/office/drawing/2014/main" id="{1773AAE8-EDCA-4CA9-9B68-6AF70C39A2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2659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12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49565BE-71EF-4C86-A7AC-AAA3BD2C4947}"/>
              </a:ext>
            </a:extLst>
          </p:cNvPr>
          <p:cNvSpPr txBox="1"/>
          <p:nvPr/>
        </p:nvSpPr>
        <p:spPr>
          <a:xfrm>
            <a:off x="237242" y="2090262"/>
            <a:ext cx="65942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lephant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B358F-C8ED-4EE7-8235-A932E1D5AB0E}"/>
              </a:ext>
            </a:extLst>
          </p:cNvPr>
          <p:cNvGrpSpPr/>
          <p:nvPr/>
        </p:nvGrpSpPr>
        <p:grpSpPr>
          <a:xfrm>
            <a:off x="1135872" y="4043632"/>
            <a:ext cx="4586255" cy="5592862"/>
            <a:chOff x="6467470" y="2384585"/>
            <a:chExt cx="3486045" cy="42511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866ED1-9EDF-462C-AA2E-DBB52DDA3BC6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91" name="Rectangle: Rounded Corners 33">
                <a:extLst>
                  <a:ext uri="{FF2B5EF4-FFF2-40B4-BE49-F238E27FC236}">
                    <a16:creationId xmlns:a16="http://schemas.microsoft.com/office/drawing/2014/main" id="{8BAF666F-DC21-4B28-B9A8-AB088D14339D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F0632FD-12C6-4423-95CD-A7E2ACA3BAAF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C3479A7-2117-473F-A169-512DFE5572B1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033257C-6E1A-4CCC-B32E-0542B378832B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F243FD2-442E-44AE-9A7F-6F46CC1051FA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491CEF7-F7A2-4AE3-B408-7E815657A048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8D0A9B-1C00-46CA-A56F-2E28021852FA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76" name="Rectangle: Rounded Corners 33">
                <a:extLst>
                  <a:ext uri="{FF2B5EF4-FFF2-40B4-BE49-F238E27FC236}">
                    <a16:creationId xmlns:a16="http://schemas.microsoft.com/office/drawing/2014/main" id="{EDCF9FB1-F9FD-4E71-82BA-4617B9B67B34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39E31C7-743C-4801-8822-67569B286CDA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1AFA4EFB-1640-48DD-90C7-12A6E0CEA9BF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5BF47F2A-3D2C-46EF-876A-B0FCBEC226AB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0A69D547-EECA-4CAE-944F-DB830172298D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72D1CC2-15FB-4819-8075-3145A77631A4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B82E59-A866-4845-B769-4F620B8C435D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62" name="Oval 3">
                <a:extLst>
                  <a:ext uri="{FF2B5EF4-FFF2-40B4-BE49-F238E27FC236}">
                    <a16:creationId xmlns:a16="http://schemas.microsoft.com/office/drawing/2014/main" id="{011D8205-71E0-460E-929D-895A45F6A076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33">
                <a:extLst>
                  <a:ext uri="{FF2B5EF4-FFF2-40B4-BE49-F238E27FC236}">
                    <a16:creationId xmlns:a16="http://schemas.microsoft.com/office/drawing/2014/main" id="{75F7D547-6B9E-44C5-B73E-D91765B46609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E648AE4-9142-4632-9926-19BE6DB354FC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33">
                <a:extLst>
                  <a:ext uri="{FF2B5EF4-FFF2-40B4-BE49-F238E27FC236}">
                    <a16:creationId xmlns:a16="http://schemas.microsoft.com/office/drawing/2014/main" id="{8F0D9262-2C8E-40DD-8F09-73FCB5B4458C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6F50C40-4524-4416-91F7-20E665DE32F3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D1059CC-14B8-4F77-AC99-1C742D6B2D50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91B3BC3-0035-4015-A591-AD913853DE25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B950C1E-1F34-4130-9530-C185580CA10D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6EF30C2-090A-4E0C-8FE0-A5B7C7674666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15FC00DE-7CAF-415D-9AA7-AFC3DBF5A675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69FC996-7F55-4EAB-8779-270614B95D30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DBA777ED-A1A0-47F5-9CA1-03C1212FE852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B856599-6481-4519-9E2E-3816890FE93A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6F9AFB9-E36E-483A-84B8-AD85CBCE5166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B454AB-2797-47D2-86D3-FEA40562A14C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34EEE36-939C-4056-AEB4-B1432F1456B7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E0EBEEE-455D-454C-B671-2864827ECC0F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C9A8AC6-B14B-4810-B433-B704B98EC34A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53ACE9-D793-4220-A800-1A2C221A7C5C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2207D0-C370-48A2-AC8F-57C1EBA5B1A2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1E08FB5-675E-441F-BE04-ED7DC16FC562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B9C31BC-5E1E-4B01-8F05-DEF83AE2F035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54186D4-8C1E-422C-A219-89447C532F24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07DA60F-E8C4-4BE3-AEF6-F42F8A09689D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72AC0CCB-4C96-4504-B12B-BAC4407457B0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D40A7E3F-1096-4422-9355-68608451B2D4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9">
                <a:extLst>
                  <a:ext uri="{FF2B5EF4-FFF2-40B4-BE49-F238E27FC236}">
                    <a16:creationId xmlns:a16="http://schemas.microsoft.com/office/drawing/2014/main" id="{497040E4-D08E-4DC8-A3BD-6D8CDE38A34C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FCD112-DB35-446B-A7E2-D5F595CB1F17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rgbClr val="AF8B9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7" name="ttsMP3.com_VoiceText_2025-1-12_14-52-51">
            <a:hlinkClick r:id="" action="ppaction://media"/>
            <a:extLst>
              <a:ext uri="{FF2B5EF4-FFF2-40B4-BE49-F238E27FC236}">
                <a16:creationId xmlns:a16="http://schemas.microsoft.com/office/drawing/2014/main" id="{184973F6-505F-4C5F-9E8F-2CBA4C4289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1538" y="61018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88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B0342F0-22B4-4CA0-80CC-C5B79F9E5FE1}"/>
              </a:ext>
            </a:extLst>
          </p:cNvPr>
          <p:cNvSpPr txBox="1"/>
          <p:nvPr/>
        </p:nvSpPr>
        <p:spPr>
          <a:xfrm>
            <a:off x="833775" y="871478"/>
            <a:ext cx="5192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gg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259D2A-759F-48D4-A870-192D8C134453}"/>
              </a:ext>
            </a:extLst>
          </p:cNvPr>
          <p:cNvSpPr/>
          <p:nvPr/>
        </p:nvSpPr>
        <p:spPr>
          <a:xfrm>
            <a:off x="910109" y="4015154"/>
            <a:ext cx="4676671" cy="6100703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ttsMP3.com_VoiceText_2025-1-12_14-54-17">
            <a:hlinkClick r:id="" action="ppaction://media"/>
            <a:extLst>
              <a:ext uri="{FF2B5EF4-FFF2-40B4-BE49-F238E27FC236}">
                <a16:creationId xmlns:a16="http://schemas.microsoft.com/office/drawing/2014/main" id="{476626C8-BD03-4062-BFBB-8CC9F5C48E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6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ED7F40B-C9FD-41C5-8091-F871C8258631}"/>
              </a:ext>
            </a:extLst>
          </p:cNvPr>
          <p:cNvSpPr txBox="1"/>
          <p:nvPr/>
        </p:nvSpPr>
        <p:spPr>
          <a:xfrm>
            <a:off x="1" y="3315657"/>
            <a:ext cx="6857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nvelope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52B8A3-7B5F-43F6-AA5B-DB265964D99D}"/>
              </a:ext>
            </a:extLst>
          </p:cNvPr>
          <p:cNvGrpSpPr/>
          <p:nvPr/>
        </p:nvGrpSpPr>
        <p:grpSpPr>
          <a:xfrm>
            <a:off x="265043" y="5485967"/>
            <a:ext cx="6135757" cy="3371718"/>
            <a:chOff x="4202964" y="2495550"/>
            <a:chExt cx="6655536" cy="3657347"/>
          </a:xfrm>
          <a:solidFill>
            <a:srgbClr val="70AD47">
              <a:lumMod val="60000"/>
              <a:lumOff val="40000"/>
            </a:srgb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148E61-0BDE-4398-A6AB-2C73BF7A4884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DB72F48-4AD7-40B5-BC1C-8339E8F4F55B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72610774-9130-477D-970C-491455FF9375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" name="ttsMP3.com_VoiceText_2025-1-12_14-55-25">
            <a:hlinkClick r:id="" action="ppaction://media"/>
            <a:extLst>
              <a:ext uri="{FF2B5EF4-FFF2-40B4-BE49-F238E27FC236}">
                <a16:creationId xmlns:a16="http://schemas.microsoft.com/office/drawing/2014/main" id="{9191601B-B8EE-46D0-8E2D-E4FACDDC77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93C72023-65E8-454F-B3A1-959138BE3E6F}"/>
              </a:ext>
            </a:extLst>
          </p:cNvPr>
          <p:cNvGrpSpPr/>
          <p:nvPr/>
        </p:nvGrpSpPr>
        <p:grpSpPr>
          <a:xfrm>
            <a:off x="1518565" y="7555636"/>
            <a:ext cx="3900695" cy="3650142"/>
            <a:chOff x="6786097" y="1830642"/>
            <a:chExt cx="2117566" cy="198154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C009A0E-A7BE-4981-88D6-B78C79B0441A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97" name="Oval 5">
                <a:extLst>
                  <a:ext uri="{FF2B5EF4-FFF2-40B4-BE49-F238E27FC236}">
                    <a16:creationId xmlns:a16="http://schemas.microsoft.com/office/drawing/2014/main" id="{0C8E988C-87E8-4076-93BE-56539D80BFA6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D90B2B-88C0-4A4C-977F-6506C6748BE9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1B9B85E-C6D6-493A-A7B5-ECB343823F6E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4">
                <a:extLst>
                  <a:ext uri="{FF2B5EF4-FFF2-40B4-BE49-F238E27FC236}">
                    <a16:creationId xmlns:a16="http://schemas.microsoft.com/office/drawing/2014/main" id="{E69C7404-674B-4343-8CF6-2979A4C2E9C2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6">
                <a:extLst>
                  <a:ext uri="{FF2B5EF4-FFF2-40B4-BE49-F238E27FC236}">
                    <a16:creationId xmlns:a16="http://schemas.microsoft.com/office/drawing/2014/main" id="{87FC18DA-98DA-4599-9A6A-0A61D8AAAB99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6">
                <a:extLst>
                  <a:ext uri="{FF2B5EF4-FFF2-40B4-BE49-F238E27FC236}">
                    <a16:creationId xmlns:a16="http://schemas.microsoft.com/office/drawing/2014/main" id="{3A97422F-ED7B-4EAC-8FDA-3BF4A811981A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6">
                <a:extLst>
                  <a:ext uri="{FF2B5EF4-FFF2-40B4-BE49-F238E27FC236}">
                    <a16:creationId xmlns:a16="http://schemas.microsoft.com/office/drawing/2014/main" id="{D801721F-A6BB-4EFA-B71F-3C7FE0C1EB5D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6">
                <a:extLst>
                  <a:ext uri="{FF2B5EF4-FFF2-40B4-BE49-F238E27FC236}">
                    <a16:creationId xmlns:a16="http://schemas.microsoft.com/office/drawing/2014/main" id="{357B69DD-8D93-448B-B5A8-6ED37B05723F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:a16="http://schemas.microsoft.com/office/drawing/2014/main" id="{4FBAD71B-9829-4BA6-98F7-306D37A66427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6">
                <a:extLst>
                  <a:ext uri="{FF2B5EF4-FFF2-40B4-BE49-F238E27FC236}">
                    <a16:creationId xmlns:a16="http://schemas.microsoft.com/office/drawing/2014/main" id="{D69CDB77-B4B6-4B4F-A48D-75E911FC5DBD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6">
                <a:extLst>
                  <a:ext uri="{FF2B5EF4-FFF2-40B4-BE49-F238E27FC236}">
                    <a16:creationId xmlns:a16="http://schemas.microsoft.com/office/drawing/2014/main" id="{AB9E889F-443F-47A0-A119-0B462131B68D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6">
                <a:extLst>
                  <a:ext uri="{FF2B5EF4-FFF2-40B4-BE49-F238E27FC236}">
                    <a16:creationId xmlns:a16="http://schemas.microsoft.com/office/drawing/2014/main" id="{E93E39CA-7885-4826-BEFA-B4ACB0EB5059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7D9CA54-6694-4A2B-86AF-9575ACB84C79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17124BF-4ADF-4269-9C53-72109F95A6EF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CD1C92-1831-4BF6-B0B0-6DCBEA9467D3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0E19BB4-0133-4966-BD16-B55FC14F3B10}"/>
                </a:ext>
              </a:extLst>
            </p:cNvPr>
            <p:cNvGrpSpPr/>
            <p:nvPr/>
          </p:nvGrpSpPr>
          <p:grpSpPr>
            <a:xfrm>
              <a:off x="7273220" y="2268028"/>
              <a:ext cx="823958" cy="533590"/>
              <a:chOff x="2737348" y="1943130"/>
              <a:chExt cx="2658212" cy="172144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8722893-6E17-4EEA-B2AA-06C376930848}"/>
                  </a:ext>
                </a:extLst>
              </p:cNvPr>
              <p:cNvSpPr/>
              <p:nvPr/>
            </p:nvSpPr>
            <p:spPr>
              <a:xfrm flipH="1">
                <a:off x="4669805" y="1943130"/>
                <a:ext cx="725755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B901985-BC14-4C4E-9F98-E6B79C42FF24}"/>
                  </a:ext>
                </a:extLst>
              </p:cNvPr>
              <p:cNvSpPr/>
              <p:nvPr/>
            </p:nvSpPr>
            <p:spPr>
              <a:xfrm rot="21256594" flipH="1">
                <a:off x="2737348" y="2022642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316FE10-4AEA-4D51-BEE4-86C103E962C2}"/>
                  </a:ext>
                </a:extLst>
              </p:cNvPr>
              <p:cNvSpPr/>
              <p:nvPr/>
            </p:nvSpPr>
            <p:spPr>
              <a:xfrm rot="21256594" flipH="1">
                <a:off x="2974803" y="2229270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374DB1E-B860-42F4-B1F0-F71DEF789ADC}"/>
                  </a:ext>
                </a:extLst>
              </p:cNvPr>
              <p:cNvSpPr/>
              <p:nvPr/>
            </p:nvSpPr>
            <p:spPr>
              <a:xfrm rot="21256594" flipH="1">
                <a:off x="4698647" y="2184281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93D60B5-0B05-4AD1-B087-EAFF4ACFEB03}"/>
                  </a:ext>
                </a:extLst>
              </p:cNvPr>
              <p:cNvSpPr/>
              <p:nvPr/>
            </p:nvSpPr>
            <p:spPr>
              <a:xfrm rot="21256594" flipH="1">
                <a:off x="4801644" y="2281895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F83FA56-1DB7-4948-B6F5-B275A0F21B2C}"/>
                  </a:ext>
                </a:extLst>
              </p:cNvPr>
              <p:cNvSpPr/>
              <p:nvPr/>
            </p:nvSpPr>
            <p:spPr>
              <a:xfrm rot="21256594" flipH="1">
                <a:off x="3172955" y="2301888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6">
                <a:extLst>
                  <a:ext uri="{FF2B5EF4-FFF2-40B4-BE49-F238E27FC236}">
                    <a16:creationId xmlns:a16="http://schemas.microsoft.com/office/drawing/2014/main" id="{94ED0D9B-9F3C-4BDC-8592-381966C0D9BD}"/>
                  </a:ext>
                </a:extLst>
              </p:cNvPr>
              <p:cNvSpPr/>
              <p:nvPr/>
            </p:nvSpPr>
            <p:spPr>
              <a:xfrm flipH="1">
                <a:off x="3853806" y="301640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480ADCD-2A41-41BE-9DE9-2F7AE2CFC830}"/>
                  </a:ext>
                </a:extLst>
              </p:cNvPr>
              <p:cNvSpPr/>
              <p:nvPr/>
            </p:nvSpPr>
            <p:spPr>
              <a:xfrm rot="440699">
                <a:off x="4090280" y="3341288"/>
                <a:ext cx="419940" cy="323282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FFB7BC7-81C9-406B-964B-BE50036E7C94}"/>
                  </a:ext>
                </a:extLst>
              </p:cNvPr>
              <p:cNvSpPr/>
              <p:nvPr/>
            </p:nvSpPr>
            <p:spPr>
              <a:xfrm flipH="1">
                <a:off x="3686133" y="332611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194DF13-C4DC-467A-ADC5-EEE66A1EE16C}"/>
              </a:ext>
            </a:extLst>
          </p:cNvPr>
          <p:cNvSpPr txBox="1"/>
          <p:nvPr/>
        </p:nvSpPr>
        <p:spPr>
          <a:xfrm>
            <a:off x="2012332" y="5680535"/>
            <a:ext cx="25716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Dog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EE238A-72D0-413F-A52A-5A7D1AA91618}"/>
              </a:ext>
            </a:extLst>
          </p:cNvPr>
          <p:cNvSpPr txBox="1"/>
          <p:nvPr/>
        </p:nvSpPr>
        <p:spPr>
          <a:xfrm>
            <a:off x="837952" y="219853"/>
            <a:ext cx="5208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lephant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2DAB8B-9D67-4E9E-92E6-75A3F8828CA5}"/>
              </a:ext>
            </a:extLst>
          </p:cNvPr>
          <p:cNvGrpSpPr/>
          <p:nvPr/>
        </p:nvGrpSpPr>
        <p:grpSpPr>
          <a:xfrm>
            <a:off x="1885689" y="1510056"/>
            <a:ext cx="2973512" cy="3626148"/>
            <a:chOff x="6467470" y="2384585"/>
            <a:chExt cx="3486045" cy="42511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ED70D4-674B-4F71-934C-BDE16D1C78B3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52" name="Rectangle: Rounded Corners 33">
                <a:extLst>
                  <a:ext uri="{FF2B5EF4-FFF2-40B4-BE49-F238E27FC236}">
                    <a16:creationId xmlns:a16="http://schemas.microsoft.com/office/drawing/2014/main" id="{A51DF398-1C88-45BA-BA7E-F1E93939A0D0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E3517D4-035D-4598-AB20-53185D5D231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2B6B916-3B25-4510-8DCF-8FCBDA7D8C87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EF84F6F8-D966-4665-B168-395EBB190E47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163BE97E-D7BE-49E3-B7E4-B9BB75AC4D84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BE5A89DC-43CD-4138-B6C8-DA7E943B0014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EF30E53-39F5-441C-84EA-8E96F72530BD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46" name="Rectangle: Rounded Corners 33">
                <a:extLst>
                  <a:ext uri="{FF2B5EF4-FFF2-40B4-BE49-F238E27FC236}">
                    <a16:creationId xmlns:a16="http://schemas.microsoft.com/office/drawing/2014/main" id="{AF674DC9-03D6-4EBB-8F8F-D01D1300EF00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845EA99-72C4-45C7-858F-4F77A660F3BA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8F6A1C7-074C-40D2-BB39-4AB82C9AD370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DAA05343-EC78-44B5-9097-35CBEDF0469F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37C5731-084D-49ED-ACAB-CDCB85C3C8C1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5E406887-FB55-432E-B398-A36D79C1A2A6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648AB3-D452-4DD6-A3FE-709162F8B509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32" name="Oval 3">
                <a:extLst>
                  <a:ext uri="{FF2B5EF4-FFF2-40B4-BE49-F238E27FC236}">
                    <a16:creationId xmlns:a16="http://schemas.microsoft.com/office/drawing/2014/main" id="{7A7D4732-364D-4922-AE30-119323D501AF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: Rounded Corners 33">
                <a:extLst>
                  <a:ext uri="{FF2B5EF4-FFF2-40B4-BE49-F238E27FC236}">
                    <a16:creationId xmlns:a16="http://schemas.microsoft.com/office/drawing/2014/main" id="{F5D1F97A-3DB6-4062-89BB-A7678890663C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1A08353-21CA-4F54-BA7A-7CBF185CAB20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: Rounded Corners 33">
                <a:extLst>
                  <a:ext uri="{FF2B5EF4-FFF2-40B4-BE49-F238E27FC236}">
                    <a16:creationId xmlns:a16="http://schemas.microsoft.com/office/drawing/2014/main" id="{F25AC53A-3D73-49DD-BDBE-BB2B6B21C5B3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3477939-E418-468A-BE44-DE040B06C391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C498994-A98E-426A-84F2-A7DE1111BF65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E19C2D07-0187-4BE3-A246-54D33F01E896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CE383D1-FE42-4567-B8A0-B80C790987D9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40BCB2AB-1452-4325-A578-B4C546BCBD49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8F883A3-ABBD-4E10-8DD8-8A0FD959DEB4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8DA1CE0-0682-40CA-896D-1A3A241102BA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B966BCE-38C6-425D-82DE-7B18F8876EE2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998A026-10A5-4C36-97B2-1F45DC567B5E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068204CD-36E1-4A60-B992-629CB9A52266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DD34AB4-0440-4A41-A9A2-E39BFB2AD1E7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4A05313-F01C-4D2C-8269-9F1A6AA9003F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778BC98-5766-4B17-8785-C12E75E08AB5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F4BD0A4-24CD-452B-A37F-BFB996D1673A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31199CF-C0B2-4CD4-AFD1-9D39E3F704D9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C75298-2CB7-415C-9615-FEBC74664D1D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7CCDA3C-9A7E-4E7E-BA9D-7AED07C204F3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C5096D4-F317-49A8-9C50-662F45C6D6FA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08E4BA-308F-4CBF-B7E0-F6C490AAB16E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CDCB6B8-BF7B-4150-A99B-7E6DD0703FA7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868F26DF-6194-4168-9188-BC435A78F572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0EE4F13-1B3B-4763-B4A7-170819902B2E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: Rounded Corners 9">
                <a:extLst>
                  <a:ext uri="{FF2B5EF4-FFF2-40B4-BE49-F238E27FC236}">
                    <a16:creationId xmlns:a16="http://schemas.microsoft.com/office/drawing/2014/main" id="{850D281C-B9F6-447C-A54D-27D26C0A5764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E5841DF-46FA-420F-ADC3-F4DD19DE80A0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rgbClr val="AF8B9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8" name="ttsMP3.com_VoiceText_2025-1-12_14-56-56">
            <a:hlinkClick r:id="" action="ppaction://media"/>
            <a:extLst>
              <a:ext uri="{FF2B5EF4-FFF2-40B4-BE49-F238E27FC236}">
                <a16:creationId xmlns:a16="http://schemas.microsoft.com/office/drawing/2014/main" id="{F9E1F371-56A0-4CA0-84C2-124423930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8" fill="hold"/>
                                        <p:tgtEl>
                                          <p:spTgt spid="1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470262" y="294119"/>
            <a:ext cx="5917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0" kern="0" dirty="0">
                <a:ln>
                  <a:solidFill>
                    <a:prstClr val="black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 </a:t>
            </a:r>
            <a:r>
              <a:rPr lang="en-US" sz="25000" kern="0" dirty="0" err="1">
                <a:ln>
                  <a:solidFill>
                    <a:prstClr val="black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AF8B91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D1043E-F40A-48D4-A5E5-95D5317EC2FF}"/>
              </a:ext>
            </a:extLst>
          </p:cNvPr>
          <p:cNvGrpSpPr/>
          <p:nvPr/>
        </p:nvGrpSpPr>
        <p:grpSpPr>
          <a:xfrm>
            <a:off x="824502" y="4034701"/>
            <a:ext cx="5208995" cy="6432043"/>
            <a:chOff x="837952" y="219853"/>
            <a:chExt cx="5208995" cy="64320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A0EE9-18A9-4028-A828-5A90948A44C4}"/>
                </a:ext>
              </a:extLst>
            </p:cNvPr>
            <p:cNvSpPr txBox="1"/>
            <p:nvPr/>
          </p:nvSpPr>
          <p:spPr>
            <a:xfrm>
              <a:off x="837952" y="219853"/>
              <a:ext cx="520899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lephant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28F8D2-0260-4A7E-AAF2-06630546ED5D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3DC020-3094-4F25-A350-EBAA7516E043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03" name="Rectangle: Rounded Corners 33">
                  <a:extLst>
                    <a:ext uri="{FF2B5EF4-FFF2-40B4-BE49-F238E27FC236}">
                      <a16:creationId xmlns:a16="http://schemas.microsoft.com/office/drawing/2014/main" id="{1AAF5770-56EA-48C6-9177-F427F314D6C5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C1F65D8F-CF75-44F8-9763-A1E72C924AE1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EAFAC81C-A28D-40B3-9E1F-874E0036238D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E07713C2-E96A-41FD-9B5F-8B3465F19FB7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2471F8A9-47DE-42E9-B18B-7AC50165DE88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979B6FDE-9DFB-4219-85D5-1CCE7DC5AE8D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CBFD89D-F6B5-4371-8143-3560554E5B74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97" name="Rectangle: Rounded Corners 33">
                  <a:extLst>
                    <a:ext uri="{FF2B5EF4-FFF2-40B4-BE49-F238E27FC236}">
                      <a16:creationId xmlns:a16="http://schemas.microsoft.com/office/drawing/2014/main" id="{EEA63567-743A-4086-BE14-8FD618D77E83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D2FBDCC-1F1E-4713-B7C5-FDFAC078EA44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5561D473-C34A-4810-9745-97090FC12818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16BA637E-A176-43E5-8557-3EAB728641A6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426B2DB4-3D6B-42FB-B8A0-FB5A683433AD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1C2385FC-9864-4EA3-8634-643E0FCA29E9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AFCD83-2A4C-4C24-8D19-1B1DF79501A5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83" name="Oval 3">
                  <a:extLst>
                    <a:ext uri="{FF2B5EF4-FFF2-40B4-BE49-F238E27FC236}">
                      <a16:creationId xmlns:a16="http://schemas.microsoft.com/office/drawing/2014/main" id="{CCE004C8-90D3-4BAE-A6BD-500CE68B5BEC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: Rounded Corners 33">
                  <a:extLst>
                    <a:ext uri="{FF2B5EF4-FFF2-40B4-BE49-F238E27FC236}">
                      <a16:creationId xmlns:a16="http://schemas.microsoft.com/office/drawing/2014/main" id="{C94984DF-1730-4DE3-83A6-D8595C3750D1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41A1BB2-D025-40F7-A143-8045615640F5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: Rounded Corners 33">
                  <a:extLst>
                    <a:ext uri="{FF2B5EF4-FFF2-40B4-BE49-F238E27FC236}">
                      <a16:creationId xmlns:a16="http://schemas.microsoft.com/office/drawing/2014/main" id="{E2DA6F26-1E7F-4005-BFB0-65F13C4D917C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9ABB1CD-5DFB-4E39-A960-D92A46C1017D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A24280E-8D0F-4D89-85C4-1D6007D2A068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1FD32CCB-0939-475C-BE7F-420E9D789CE8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79959CBF-EBB3-42F2-B5B3-0A452CACE318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D2DC0AB6-D966-4A86-A3AF-CE7E6453E1B4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5D09DFCA-493F-4103-8556-4684FFD6CBF4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B2DE7BC5-B5B5-4AFD-BD93-9D5CC5179958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FF977E27-5BB5-4553-919D-D1B9FC12D3C4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1E71DBA8-2CEB-41B0-AA7A-E920F4367C07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E7DE580D-598F-4E73-8CFD-C2172759F6D3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95CECB3-8B53-48F5-966F-F1A5DE7A5C3E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0655DE1-902A-4339-8443-636A008B1634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E40EAB8-A675-49A8-8EA9-719863158455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155B135-5322-41F0-B7EB-7249AA6A5E7C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88E18EB-61D7-4EC7-A182-88AD575DE173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58DAACB-A479-4302-924B-33E2D5481056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50A55A-55FC-481F-BE9A-9E615AE19C3F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432E868-6A3A-4028-943B-778E4E82F96B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1699BE2-ABBC-415D-BA58-F8091DFCF695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2C6A427-4ED6-4BB2-9C21-413CAE5976A9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13494BA4-44ED-46E7-8BC8-B4565C3621FC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E6B1DB29-6499-4A36-9A4F-CE1E673B781F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: Rounded Corners 9">
                  <a:extLst>
                    <a:ext uri="{FF2B5EF4-FFF2-40B4-BE49-F238E27FC236}">
                      <a16:creationId xmlns:a16="http://schemas.microsoft.com/office/drawing/2014/main" id="{A5B00B6F-27C5-4122-B7E9-F802405EB04B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698B119-16E6-4F04-960F-C55A78187D57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rgbClr val="AF8B9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109" name="ttsMP3.com_VoiceText_2025-1-12_14-58-4">
            <a:hlinkClick r:id="" action="ppaction://media"/>
            <a:extLst>
              <a:ext uri="{FF2B5EF4-FFF2-40B4-BE49-F238E27FC236}">
                <a16:creationId xmlns:a16="http://schemas.microsoft.com/office/drawing/2014/main" id="{0B2BC56F-42D8-4A5F-8442-7298BEE015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54138" y="69459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584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88275ECB-735B-49F4-8A58-BCF49E236E54}"/>
              </a:ext>
            </a:extLst>
          </p:cNvPr>
          <p:cNvGrpSpPr/>
          <p:nvPr/>
        </p:nvGrpSpPr>
        <p:grpSpPr>
          <a:xfrm>
            <a:off x="247543" y="129153"/>
            <a:ext cx="4360710" cy="5123515"/>
            <a:chOff x="442033" y="-277242"/>
            <a:chExt cx="5897506" cy="692913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6F6C8E0-D4E1-4594-B601-309976C7C05C}"/>
                </a:ext>
              </a:extLst>
            </p:cNvPr>
            <p:cNvSpPr txBox="1"/>
            <p:nvPr/>
          </p:nvSpPr>
          <p:spPr>
            <a:xfrm>
              <a:off x="442033" y="-277242"/>
              <a:ext cx="5897506" cy="1498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lephant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C99D774-ABFA-4D01-9680-1CF7F208D3B2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6182853-2CFF-4116-941A-85EBA55827C0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38" name="Rectangle: Rounded Corners 33">
                  <a:extLst>
                    <a:ext uri="{FF2B5EF4-FFF2-40B4-BE49-F238E27FC236}">
                      <a16:creationId xmlns:a16="http://schemas.microsoft.com/office/drawing/2014/main" id="{503CE91A-AACA-49DF-B7AC-24E543345C94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A8558-BFB3-4BDE-9DEB-25BE6D616AD4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27930C13-3BEB-420F-88B2-C49023FE545A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517DC32C-044F-41F1-A83C-1012F2FD332E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BB3CF231-2E04-4CE5-BC82-50E953E1E9E6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5761BB08-7D6B-451C-A998-2BAE84F4D92A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2CC4FA-624B-4B23-93C7-34701D63D1CE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32" name="Rectangle: Rounded Corners 33">
                  <a:extLst>
                    <a:ext uri="{FF2B5EF4-FFF2-40B4-BE49-F238E27FC236}">
                      <a16:creationId xmlns:a16="http://schemas.microsoft.com/office/drawing/2014/main" id="{802E2317-EC6F-4DC6-A92A-0B4AF965D7CD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4C8C80A-EE45-42D8-8F30-735AE78CEA71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5A2F61DE-8A1A-4CB6-A709-C569FE0BB9DF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97355478-BD28-4712-874A-4F4AF13B665F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9C462CCF-D21F-4A56-8503-917764BF15A1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B71E11DC-0252-45AF-B39D-772FECFFBAC0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9E4C015-94C9-44DD-926B-88A63B633E2E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18" name="Oval 3">
                  <a:extLst>
                    <a:ext uri="{FF2B5EF4-FFF2-40B4-BE49-F238E27FC236}">
                      <a16:creationId xmlns:a16="http://schemas.microsoft.com/office/drawing/2014/main" id="{C4DE9C31-72E3-481F-81EF-2A384916FDD0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: Rounded Corners 33">
                  <a:extLst>
                    <a:ext uri="{FF2B5EF4-FFF2-40B4-BE49-F238E27FC236}">
                      <a16:creationId xmlns:a16="http://schemas.microsoft.com/office/drawing/2014/main" id="{AA2998C1-51F0-44C6-9925-243F2B1C26B6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93606F6-0AD9-4A4E-BDD6-D404F74AA084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: Rounded Corners 33">
                  <a:extLst>
                    <a:ext uri="{FF2B5EF4-FFF2-40B4-BE49-F238E27FC236}">
                      <a16:creationId xmlns:a16="http://schemas.microsoft.com/office/drawing/2014/main" id="{6E91CFDB-F01F-4701-8161-3AA6794E2769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B70F1E0-90ED-47B3-A100-518EFD5F47DF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1D5B19C-91EC-4239-A380-349BC49BDB1A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FAFFD31E-50A5-4923-9955-A3E5AF113E16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73782B1F-E106-452A-9061-AC567FF28BE9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9BB9A7CA-1DD5-4EF6-BC29-A977A72F6BD9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B1A78E29-C08E-42B4-9AB6-9A038DBE2E79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71CE27A3-825E-4292-B4A5-CF9F48CA076C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ADEF3346-B108-4D1C-8391-A6558259630D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FD1A5A07-3263-4417-90F0-D59CC728D6C8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564E0A1E-9608-4DAD-9208-B7502B459DEF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CEC12E9-1E2F-4F4E-8C46-CBF831C3EEB8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E8BE515-C7E1-42A5-ACA3-C33E0991BAF6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7545AD6-5989-483A-BBF7-5ED9FBA039A1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269B532-5008-4D7F-80F0-93F494063203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C35457F-8290-48EA-9422-071EF781A263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BDB12B6D-3FCA-46F0-9505-C066B8704BF6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62586F5-EED9-48C3-8117-7FC49E7A76BD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F74EC18-01BD-442B-94BA-6FD1EDBEBE37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8C06244-70C2-466D-9F48-93F6FA9C7DF3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CBAE1FA-9029-4393-ABDD-8EB3ACBB4F78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BF599E28-4F3A-453B-834A-991201575CEA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9C864E2A-5648-444E-97BE-B5B4EB4B4851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: Rounded Corners 9">
                  <a:extLst>
                    <a:ext uri="{FF2B5EF4-FFF2-40B4-BE49-F238E27FC236}">
                      <a16:creationId xmlns:a16="http://schemas.microsoft.com/office/drawing/2014/main" id="{61E6B551-F9EB-4C89-8697-410F9B1E8C92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1BA55D6-5F21-4642-8FCB-CB7186BEC896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rgbClr val="AF8B9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C6C7576-598F-4043-8ED6-8A363946E62D}"/>
              </a:ext>
            </a:extLst>
          </p:cNvPr>
          <p:cNvGrpSpPr/>
          <p:nvPr/>
        </p:nvGrpSpPr>
        <p:grpSpPr>
          <a:xfrm>
            <a:off x="3926872" y="3561335"/>
            <a:ext cx="2725288" cy="5115828"/>
            <a:chOff x="5026916" y="398477"/>
            <a:chExt cx="2725288" cy="511582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F6C9145-47E6-4AB9-8D8C-625C290CF11B}"/>
                </a:ext>
              </a:extLst>
            </p:cNvPr>
            <p:cNvSpPr txBox="1"/>
            <p:nvPr/>
          </p:nvSpPr>
          <p:spPr>
            <a:xfrm>
              <a:off x="5286467" y="398477"/>
              <a:ext cx="220618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7D7C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gg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C0C3832-947A-4FEE-9121-8B1F7FC79706}"/>
                </a:ext>
              </a:extLst>
            </p:cNvPr>
            <p:cNvSpPr/>
            <p:nvPr/>
          </p:nvSpPr>
          <p:spPr>
            <a:xfrm>
              <a:off x="5026916" y="1959175"/>
              <a:ext cx="2725288" cy="3555130"/>
            </a:xfrm>
            <a:prstGeom prst="ellipse">
              <a:avLst/>
            </a:prstGeom>
            <a:solidFill>
              <a:srgbClr val="F7D7C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334AC94-C4CC-4C0F-8191-A7A34F08086C}"/>
              </a:ext>
            </a:extLst>
          </p:cNvPr>
          <p:cNvGrpSpPr/>
          <p:nvPr/>
        </p:nvGrpSpPr>
        <p:grpSpPr>
          <a:xfrm>
            <a:off x="260087" y="8520925"/>
            <a:ext cx="4582247" cy="3397424"/>
            <a:chOff x="7938639" y="1286735"/>
            <a:chExt cx="4582247" cy="339742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6635409-C14A-471F-8090-BF4FDE93F1DE}"/>
                </a:ext>
              </a:extLst>
            </p:cNvPr>
            <p:cNvSpPr txBox="1"/>
            <p:nvPr/>
          </p:nvSpPr>
          <p:spPr>
            <a:xfrm>
              <a:off x="7938639" y="1286735"/>
              <a:ext cx="458224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nvelope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0A69B60-C892-436D-975C-B92D46FCF848}"/>
                </a:ext>
              </a:extLst>
            </p:cNvPr>
            <p:cNvGrpSpPr/>
            <p:nvPr/>
          </p:nvGrpSpPr>
          <p:grpSpPr>
            <a:xfrm>
              <a:off x="8247142" y="2744777"/>
              <a:ext cx="3529233" cy="1939382"/>
              <a:chOff x="4202964" y="2495550"/>
              <a:chExt cx="6655536" cy="3657347"/>
            </a:xfrm>
            <a:solidFill>
              <a:srgbClr val="70AD47">
                <a:lumMod val="60000"/>
                <a:lumOff val="40000"/>
              </a:srgbClr>
            </a:solidFill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655EBD7-DEF8-484C-9D3E-17B0861FD35D}"/>
                  </a:ext>
                </a:extLst>
              </p:cNvPr>
              <p:cNvSpPr/>
              <p:nvPr/>
            </p:nvSpPr>
            <p:spPr>
              <a:xfrm>
                <a:off x="4202964" y="2495550"/>
                <a:ext cx="6655536" cy="3657347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43C6A859-8342-46ED-BC5C-C4DD6F4E8629}"/>
                  </a:ext>
                </a:extLst>
              </p:cNvPr>
              <p:cNvSpPr/>
              <p:nvPr/>
            </p:nvSpPr>
            <p:spPr>
              <a:xfrm>
                <a:off x="4202964" y="4336964"/>
                <a:ext cx="6655536" cy="1815933"/>
              </a:xfrm>
              <a:prstGeom prst="triangl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FC9240F5-2540-4D83-B36B-C796AD1FD0E7}"/>
                  </a:ext>
                </a:extLst>
              </p:cNvPr>
              <p:cNvSpPr/>
              <p:nvPr/>
            </p:nvSpPr>
            <p:spPr>
              <a:xfrm flipV="1">
                <a:off x="4202964" y="2495550"/>
                <a:ext cx="6655536" cy="2203369"/>
              </a:xfrm>
              <a:prstGeom prst="triangl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3" name="ttsMP3.com_VoiceText_2025-1-12_14-59-47">
            <a:hlinkClick r:id="" action="ppaction://media"/>
            <a:extLst>
              <a:ext uri="{FF2B5EF4-FFF2-40B4-BE49-F238E27FC236}">
                <a16:creationId xmlns:a16="http://schemas.microsoft.com/office/drawing/2014/main" id="{8ECA427D-3F02-41D0-8EFD-AD6D7F8ECD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428" y="3296709"/>
            <a:ext cx="609600" cy="609600"/>
          </a:xfrm>
          <a:prstGeom prst="rect">
            <a:avLst/>
          </a:prstGeom>
        </p:spPr>
      </p:pic>
      <p:pic>
        <p:nvPicPr>
          <p:cNvPr id="154" name="2sec">
            <a:hlinkClick r:id="" action="ppaction://media"/>
            <a:extLst>
              <a:ext uri="{FF2B5EF4-FFF2-40B4-BE49-F238E27FC236}">
                <a16:creationId xmlns:a16="http://schemas.microsoft.com/office/drawing/2014/main" id="{67491ED6-C83B-4FE3-803A-9281AEDEB76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05585" y="12061"/>
            <a:ext cx="609600" cy="609600"/>
          </a:xfrm>
          <a:prstGeom prst="rect">
            <a:avLst/>
          </a:prstGeom>
        </p:spPr>
      </p:pic>
      <p:pic>
        <p:nvPicPr>
          <p:cNvPr id="155" name="ttsMP3.com_VoiceText_2025-1-12_14-59-59">
            <a:hlinkClick r:id="" action="ppaction://media"/>
            <a:extLst>
              <a:ext uri="{FF2B5EF4-FFF2-40B4-BE49-F238E27FC236}">
                <a16:creationId xmlns:a16="http://schemas.microsoft.com/office/drawing/2014/main" id="{E520F811-75DE-4801-84BA-8F55A39B08E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56" name="2sec">
            <a:hlinkClick r:id="" action="ppaction://media"/>
            <a:extLst>
              <a:ext uri="{FF2B5EF4-FFF2-40B4-BE49-F238E27FC236}">
                <a16:creationId xmlns:a16="http://schemas.microsoft.com/office/drawing/2014/main" id="{7A07213F-7B71-4C22-85F0-A5350887BF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37220" y="93677"/>
            <a:ext cx="609600" cy="609600"/>
          </a:xfrm>
          <a:prstGeom prst="rect">
            <a:avLst/>
          </a:prstGeom>
        </p:spPr>
      </p:pic>
      <p:pic>
        <p:nvPicPr>
          <p:cNvPr id="157" name="ttsMP3.com_VoiceText_2025-1-12_15-0-17">
            <a:hlinkClick r:id="" action="ppaction://media"/>
            <a:extLst>
              <a:ext uri="{FF2B5EF4-FFF2-40B4-BE49-F238E27FC236}">
                <a16:creationId xmlns:a16="http://schemas.microsoft.com/office/drawing/2014/main" id="{7269FDD5-CB07-4774-92A8-6A4A35C5C49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579740" y="3237059"/>
            <a:ext cx="609600" cy="609600"/>
          </a:xfrm>
          <a:prstGeom prst="rect">
            <a:avLst/>
          </a:prstGeom>
        </p:spPr>
      </p:pic>
      <p:pic>
        <p:nvPicPr>
          <p:cNvPr id="158" name="2sec">
            <a:hlinkClick r:id="" action="ppaction://media"/>
            <a:extLst>
              <a:ext uri="{FF2B5EF4-FFF2-40B4-BE49-F238E27FC236}">
                <a16:creationId xmlns:a16="http://schemas.microsoft.com/office/drawing/2014/main" id="{05006106-7C8F-4289-B176-37BF4736CF9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34870" y="10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0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64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64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52" fill="hold"/>
                                        <p:tgtEl>
                                          <p:spTgt spid="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16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8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600" fill="hold"/>
                                        <p:tgtEl>
                                          <p:spTgt spid="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380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1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5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6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7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Widescreen</PresentationFormat>
  <Paragraphs>37</Paragraphs>
  <Slides>10</Slides>
  <Notes>0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</cp:revision>
  <dcterms:created xsi:type="dcterms:W3CDTF">2025-01-12T12:37:24Z</dcterms:created>
  <dcterms:modified xsi:type="dcterms:W3CDTF">2025-01-12T13:24:58Z</dcterms:modified>
</cp:coreProperties>
</file>