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AB8B-BD90-4381-AA15-A6CC4151C9B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0EA5-F0E6-435B-B54B-5E12FEEA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AB8B-BD90-4381-AA15-A6CC4151C9B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0EA5-F0E6-435B-B54B-5E12FEEA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5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AB8B-BD90-4381-AA15-A6CC4151C9B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0EA5-F0E6-435B-B54B-5E12FEEA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51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AB8B-BD90-4381-AA15-A6CC4151C9B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0EA5-F0E6-435B-B54B-5E12FEEA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AB8B-BD90-4381-AA15-A6CC4151C9B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0EA5-F0E6-435B-B54B-5E12FEEA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AB8B-BD90-4381-AA15-A6CC4151C9B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0EA5-F0E6-435B-B54B-5E12FEEA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2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AB8B-BD90-4381-AA15-A6CC4151C9B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0EA5-F0E6-435B-B54B-5E12FEEA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9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AB8B-BD90-4381-AA15-A6CC4151C9B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0EA5-F0E6-435B-B54B-5E12FEEA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AB8B-BD90-4381-AA15-A6CC4151C9B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0EA5-F0E6-435B-B54B-5E12FEEA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AB8B-BD90-4381-AA15-A6CC4151C9B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0EA5-F0E6-435B-B54B-5E12FEEA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8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3AB8B-BD90-4381-AA15-A6CC4151C9B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60EA5-F0E6-435B-B54B-5E12FEEA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3AB8B-BD90-4381-AA15-A6CC4151C9BA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0EA5-F0E6-435B-B54B-5E12FEEA2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15.mp3"/><Relationship Id="rId3" Type="http://schemas.microsoft.com/office/2007/relationships/media" Target="../media/media13.mp3"/><Relationship Id="rId7" Type="http://schemas.microsoft.com/office/2007/relationships/media" Target="../media/media15.mp3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audio" Target="../media/media14.mp3"/><Relationship Id="rId11" Type="http://schemas.openxmlformats.org/officeDocument/2006/relationships/image" Target="../media/image1.png"/><Relationship Id="rId5" Type="http://schemas.microsoft.com/office/2007/relationships/media" Target="../media/media14.mp3"/><Relationship Id="rId10" Type="http://schemas.openxmlformats.org/officeDocument/2006/relationships/image" Target="../media/image2.png"/><Relationship Id="rId4" Type="http://schemas.openxmlformats.org/officeDocument/2006/relationships/audio" Target="../media/media13.mp3"/><Relationship Id="rId9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p3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1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1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1CD50A0-9692-4319-B4B0-08559C8CE660}"/>
              </a:ext>
            </a:extLst>
          </p:cNvPr>
          <p:cNvSpPr txBox="1"/>
          <p:nvPr/>
        </p:nvSpPr>
        <p:spPr>
          <a:xfrm>
            <a:off x="-650867" y="2509506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at! 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18A77F46-0219-4E4C-A195-1A6D8D03350E}"/>
              </a:ext>
            </a:extLst>
          </p:cNvPr>
          <p:cNvGrpSpPr/>
          <p:nvPr/>
        </p:nvGrpSpPr>
        <p:grpSpPr>
          <a:xfrm>
            <a:off x="698415" y="5372100"/>
            <a:ext cx="5829469" cy="5797338"/>
            <a:chOff x="6699260" y="1575871"/>
            <a:chExt cx="5193249" cy="516462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F90C4B4-81A1-4ECE-8DB0-EA101DD9C5BC}"/>
                </a:ext>
              </a:extLst>
            </p:cNvPr>
            <p:cNvGrpSpPr/>
            <p:nvPr/>
          </p:nvGrpSpPr>
          <p:grpSpPr>
            <a:xfrm>
              <a:off x="8182440" y="4778186"/>
              <a:ext cx="737083" cy="1637684"/>
              <a:chOff x="6114466" y="4642328"/>
              <a:chExt cx="737083" cy="1637684"/>
            </a:xfrm>
          </p:grpSpPr>
          <p:sp>
            <p:nvSpPr>
              <p:cNvPr id="77" name="Rectangle 17">
                <a:extLst>
                  <a:ext uri="{FF2B5EF4-FFF2-40B4-BE49-F238E27FC236}">
                    <a16:creationId xmlns:a16="http://schemas.microsoft.com/office/drawing/2014/main" id="{5CA39A9A-4785-4548-A0B2-D085ADBAB586}"/>
                  </a:ext>
                </a:extLst>
              </p:cNvPr>
              <p:cNvSpPr/>
              <p:nvPr/>
            </p:nvSpPr>
            <p:spPr>
              <a:xfrm flipH="1">
                <a:off x="6137547" y="4642328"/>
                <a:ext cx="714002" cy="1637684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4000"/>
                  <a:gd name="connsiteY0" fmla="*/ 187325 h 393153"/>
                  <a:gd name="connsiteX1" fmla="*/ 155575 w 164000"/>
                  <a:gd name="connsiteY1" fmla="*/ 0 h 393153"/>
                  <a:gd name="connsiteX2" fmla="*/ 82550 w 164000"/>
                  <a:gd name="connsiteY2" fmla="*/ 311150 h 393153"/>
                  <a:gd name="connsiteX3" fmla="*/ 139700 w 164000"/>
                  <a:gd name="connsiteY3" fmla="*/ 393153 h 393153"/>
                  <a:gd name="connsiteX4" fmla="*/ 0 w 164000"/>
                  <a:gd name="connsiteY4" fmla="*/ 393153 h 393153"/>
                  <a:gd name="connsiteX5" fmla="*/ 0 w 164000"/>
                  <a:gd name="connsiteY5" fmla="*/ 187325 h 393153"/>
                  <a:gd name="connsiteX0" fmla="*/ 7408 w 171408"/>
                  <a:gd name="connsiteY0" fmla="*/ 187325 h 393153"/>
                  <a:gd name="connsiteX1" fmla="*/ 162983 w 171408"/>
                  <a:gd name="connsiteY1" fmla="*/ 0 h 393153"/>
                  <a:gd name="connsiteX2" fmla="*/ 89958 w 171408"/>
                  <a:gd name="connsiteY2" fmla="*/ 311150 h 393153"/>
                  <a:gd name="connsiteX3" fmla="*/ 147108 w 171408"/>
                  <a:gd name="connsiteY3" fmla="*/ 393153 h 393153"/>
                  <a:gd name="connsiteX4" fmla="*/ 7408 w 171408"/>
                  <a:gd name="connsiteY4" fmla="*/ 393153 h 393153"/>
                  <a:gd name="connsiteX5" fmla="*/ 7408 w 171408"/>
                  <a:gd name="connsiteY5" fmla="*/ 187325 h 39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408" h="393153">
                    <a:moveTo>
                      <a:pt x="7408" y="187325"/>
                    </a:moveTo>
                    <a:cubicBezTo>
                      <a:pt x="59266" y="124883"/>
                      <a:pt x="82550" y="81492"/>
                      <a:pt x="162983" y="0"/>
                    </a:cubicBezTo>
                    <a:cubicBezTo>
                      <a:pt x="187325" y="297392"/>
                      <a:pt x="157691" y="277283"/>
                      <a:pt x="89958" y="311150"/>
                    </a:cubicBezTo>
                    <a:cubicBezTo>
                      <a:pt x="208491" y="338484"/>
                      <a:pt x="168275" y="372169"/>
                      <a:pt x="147108" y="393153"/>
                    </a:cubicBezTo>
                    <a:lnTo>
                      <a:pt x="7408" y="393153"/>
                    </a:lnTo>
                    <a:cubicBezTo>
                      <a:pt x="-9261" y="315019"/>
                      <a:pt x="7408" y="255934"/>
                      <a:pt x="7408" y="187325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FEFC5CC-3800-4759-A11C-7A267846B510}"/>
                  </a:ext>
                </a:extLst>
              </p:cNvPr>
              <p:cNvSpPr/>
              <p:nvPr/>
            </p:nvSpPr>
            <p:spPr>
              <a:xfrm>
                <a:off x="6114466" y="5914238"/>
                <a:ext cx="731333" cy="36577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1" name="Rectangle 19">
              <a:extLst>
                <a:ext uri="{FF2B5EF4-FFF2-40B4-BE49-F238E27FC236}">
                  <a16:creationId xmlns:a16="http://schemas.microsoft.com/office/drawing/2014/main" id="{583A80E1-BDC7-49D4-A20A-25730F7295D3}"/>
                </a:ext>
              </a:extLst>
            </p:cNvPr>
            <p:cNvSpPr/>
            <p:nvPr/>
          </p:nvSpPr>
          <p:spPr>
            <a:xfrm flipH="1">
              <a:off x="10191718" y="3783768"/>
              <a:ext cx="1700791" cy="2560012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E57F196-DB57-48FD-B5A2-E04291A48E24}"/>
                </a:ext>
              </a:extLst>
            </p:cNvPr>
            <p:cNvSpPr/>
            <p:nvPr/>
          </p:nvSpPr>
          <p:spPr>
            <a:xfrm rot="19157354" flipH="1">
              <a:off x="7924962" y="3912603"/>
              <a:ext cx="2063195" cy="2788832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Isosceles Triangle 4">
              <a:extLst>
                <a:ext uri="{FF2B5EF4-FFF2-40B4-BE49-F238E27FC236}">
                  <a16:creationId xmlns:a16="http://schemas.microsoft.com/office/drawing/2014/main" id="{3C170B63-7FAA-43B7-8B16-35FDCBDA57B0}"/>
                </a:ext>
              </a:extLst>
            </p:cNvPr>
            <p:cNvSpPr/>
            <p:nvPr/>
          </p:nvSpPr>
          <p:spPr>
            <a:xfrm rot="1855568" flipH="1">
              <a:off x="9554782" y="1900048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Isosceles Triangle 4">
              <a:extLst>
                <a:ext uri="{FF2B5EF4-FFF2-40B4-BE49-F238E27FC236}">
                  <a16:creationId xmlns:a16="http://schemas.microsoft.com/office/drawing/2014/main" id="{C7D43995-BA83-42C8-8E8C-DA05E9419ADE}"/>
                </a:ext>
              </a:extLst>
            </p:cNvPr>
            <p:cNvSpPr/>
            <p:nvPr/>
          </p:nvSpPr>
          <p:spPr>
            <a:xfrm rot="19744432">
              <a:off x="6699260" y="1575871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0F67DB-AF59-4C82-B309-01B553A501FF}"/>
                </a:ext>
              </a:extLst>
            </p:cNvPr>
            <p:cNvCxnSpPr>
              <a:stCxn id="53" idx="1"/>
            </p:cNvCxnSpPr>
            <p:nvPr/>
          </p:nvCxnSpPr>
          <p:spPr>
            <a:xfrm flipH="1">
              <a:off x="9917123" y="1905863"/>
              <a:ext cx="559628" cy="1114146"/>
            </a:xfrm>
            <a:prstGeom prst="line">
              <a:avLst/>
            </a:prstGeom>
            <a:solidFill>
              <a:srgbClr val="FFC000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DDC212F-D8EE-4816-85DA-F6F50FE517C7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>
              <a:off x="7201875" y="1581686"/>
              <a:ext cx="766579" cy="1220762"/>
            </a:xfrm>
            <a:prstGeom prst="line">
              <a:avLst/>
            </a:prstGeom>
            <a:solidFill>
              <a:srgbClr val="FFC000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2D2D553-E822-45EE-9C0C-1014084AA1E2}"/>
                </a:ext>
              </a:extLst>
            </p:cNvPr>
            <p:cNvSpPr/>
            <p:nvPr/>
          </p:nvSpPr>
          <p:spPr>
            <a:xfrm flipH="1">
              <a:off x="7085361" y="2120933"/>
              <a:ext cx="3442784" cy="280380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FA2EE5D-9E36-4706-860E-E88CBFD55354}"/>
                </a:ext>
              </a:extLst>
            </p:cNvPr>
            <p:cNvSpPr/>
            <p:nvPr/>
          </p:nvSpPr>
          <p:spPr>
            <a:xfrm>
              <a:off x="7676339" y="2927438"/>
              <a:ext cx="601238" cy="75385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4C4A97B-A752-4018-8896-56448AF8A430}"/>
                </a:ext>
              </a:extLst>
            </p:cNvPr>
            <p:cNvSpPr/>
            <p:nvPr/>
          </p:nvSpPr>
          <p:spPr>
            <a:xfrm rot="343406">
              <a:off x="9277246" y="2993308"/>
              <a:ext cx="601238" cy="75385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75131A63-AA64-46B6-B8B6-4B414BD20194}"/>
                </a:ext>
              </a:extLst>
            </p:cNvPr>
            <p:cNvSpPr/>
            <p:nvPr/>
          </p:nvSpPr>
          <p:spPr>
            <a:xfrm flipH="1">
              <a:off x="9364613" y="5377093"/>
              <a:ext cx="1184868" cy="1252170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17">
              <a:extLst>
                <a:ext uri="{FF2B5EF4-FFF2-40B4-BE49-F238E27FC236}">
                  <a16:creationId xmlns:a16="http://schemas.microsoft.com/office/drawing/2014/main" id="{2AB38717-2A5B-41CB-A0B0-D91C62D9287A}"/>
                </a:ext>
              </a:extLst>
            </p:cNvPr>
            <p:cNvSpPr/>
            <p:nvPr/>
          </p:nvSpPr>
          <p:spPr>
            <a:xfrm flipH="1">
              <a:off x="8425757" y="5771172"/>
              <a:ext cx="741220" cy="857379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773C045-7A01-482D-A822-B19A1B876825}"/>
                </a:ext>
              </a:extLst>
            </p:cNvPr>
            <p:cNvSpPr/>
            <p:nvPr/>
          </p:nvSpPr>
          <p:spPr>
            <a:xfrm rot="343406">
              <a:off x="9291334" y="3164485"/>
              <a:ext cx="390434" cy="4895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74A0474-E772-4AA0-B084-5B10A365DD27}"/>
                </a:ext>
              </a:extLst>
            </p:cNvPr>
            <p:cNvSpPr/>
            <p:nvPr/>
          </p:nvSpPr>
          <p:spPr>
            <a:xfrm rot="343406">
              <a:off x="7701653" y="3096054"/>
              <a:ext cx="390434" cy="4895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0BAF750-78AC-441C-95A6-1E18547A589E}"/>
                </a:ext>
              </a:extLst>
            </p:cNvPr>
            <p:cNvSpPr/>
            <p:nvPr/>
          </p:nvSpPr>
          <p:spPr>
            <a:xfrm rot="343406">
              <a:off x="7730662" y="3177940"/>
              <a:ext cx="204593" cy="25652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806ED39-BEDC-4E81-9155-6C7D3E7F1AF0}"/>
                </a:ext>
              </a:extLst>
            </p:cNvPr>
            <p:cNvSpPr/>
            <p:nvPr/>
          </p:nvSpPr>
          <p:spPr>
            <a:xfrm rot="343406">
              <a:off x="9360256" y="3235911"/>
              <a:ext cx="204593" cy="25652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26">
              <a:extLst>
                <a:ext uri="{FF2B5EF4-FFF2-40B4-BE49-F238E27FC236}">
                  <a16:creationId xmlns:a16="http://schemas.microsoft.com/office/drawing/2014/main" id="{E29B9B38-17FA-4E08-BAE6-4F36A56A8ECB}"/>
                </a:ext>
              </a:extLst>
            </p:cNvPr>
            <p:cNvSpPr/>
            <p:nvPr/>
          </p:nvSpPr>
          <p:spPr>
            <a:xfrm rot="846351">
              <a:off x="8567747" y="3699466"/>
              <a:ext cx="390434" cy="275361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5C00D33-9BCA-436B-B39F-FE05F4174C42}"/>
                </a:ext>
              </a:extLst>
            </p:cNvPr>
            <p:cNvSpPr/>
            <p:nvPr/>
          </p:nvSpPr>
          <p:spPr>
            <a:xfrm rot="1342246" flipH="1">
              <a:off x="8360200" y="3897066"/>
              <a:ext cx="347891" cy="267818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2D0F5A0-26BD-4718-9C7B-CC134D046BA5}"/>
                </a:ext>
              </a:extLst>
            </p:cNvPr>
            <p:cNvSpPr/>
            <p:nvPr/>
          </p:nvSpPr>
          <p:spPr>
            <a:xfrm rot="1342246">
              <a:off x="8700681" y="3992035"/>
              <a:ext cx="347891" cy="267818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166F9A41-A77D-42DB-96CD-959DEC99A94B}"/>
                </a:ext>
              </a:extLst>
            </p:cNvPr>
            <p:cNvSpPr/>
            <p:nvPr/>
          </p:nvSpPr>
          <p:spPr>
            <a:xfrm flipH="1">
              <a:off x="8456615" y="5451644"/>
              <a:ext cx="827921" cy="493297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 17">
              <a:extLst>
                <a:ext uri="{FF2B5EF4-FFF2-40B4-BE49-F238E27FC236}">
                  <a16:creationId xmlns:a16="http://schemas.microsoft.com/office/drawing/2014/main" id="{C0B242B9-3CBD-4526-BF4F-3DF86ABC41A9}"/>
                </a:ext>
              </a:extLst>
            </p:cNvPr>
            <p:cNvSpPr/>
            <p:nvPr/>
          </p:nvSpPr>
          <p:spPr>
            <a:xfrm rot="20683939" flipH="1">
              <a:off x="9318235" y="5354425"/>
              <a:ext cx="827921" cy="493297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17">
              <a:extLst>
                <a:ext uri="{FF2B5EF4-FFF2-40B4-BE49-F238E27FC236}">
                  <a16:creationId xmlns:a16="http://schemas.microsoft.com/office/drawing/2014/main" id="{3B7AD9EA-BB2A-4BEB-AA5E-6DA610A6E496}"/>
                </a:ext>
              </a:extLst>
            </p:cNvPr>
            <p:cNvSpPr/>
            <p:nvPr/>
          </p:nvSpPr>
          <p:spPr>
            <a:xfrm rot="3460509" flipH="1">
              <a:off x="9378143" y="2664345"/>
              <a:ext cx="1482427" cy="49329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17">
              <a:extLst>
                <a:ext uri="{FF2B5EF4-FFF2-40B4-BE49-F238E27FC236}">
                  <a16:creationId xmlns:a16="http://schemas.microsoft.com/office/drawing/2014/main" id="{66AF9A92-7E49-4893-AA71-AAC05749F32D}"/>
                </a:ext>
              </a:extLst>
            </p:cNvPr>
            <p:cNvSpPr/>
            <p:nvPr/>
          </p:nvSpPr>
          <p:spPr>
            <a:xfrm rot="8921253" flipH="1">
              <a:off x="7128220" y="2342313"/>
              <a:ext cx="1251491" cy="49329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17">
              <a:extLst>
                <a:ext uri="{FF2B5EF4-FFF2-40B4-BE49-F238E27FC236}">
                  <a16:creationId xmlns:a16="http://schemas.microsoft.com/office/drawing/2014/main" id="{2D0A7214-272C-4ED5-9022-EF380914BF21}"/>
                </a:ext>
              </a:extLst>
            </p:cNvPr>
            <p:cNvSpPr/>
            <p:nvPr/>
          </p:nvSpPr>
          <p:spPr>
            <a:xfrm rot="8921253" flipH="1">
              <a:off x="7032472" y="2661966"/>
              <a:ext cx="1251491" cy="326164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8CCAEF4-86AA-498C-AE06-5B88E85DBB9C}"/>
                </a:ext>
              </a:extLst>
            </p:cNvPr>
            <p:cNvSpPr/>
            <p:nvPr/>
          </p:nvSpPr>
          <p:spPr>
            <a:xfrm>
              <a:off x="8435644" y="6264470"/>
              <a:ext cx="731333" cy="36577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C8175EA-953B-4CC6-9379-75FF6A201DA2}"/>
                </a:ext>
              </a:extLst>
            </p:cNvPr>
            <p:cNvSpPr/>
            <p:nvPr/>
          </p:nvSpPr>
          <p:spPr>
            <a:xfrm rot="7195978">
              <a:off x="9514466" y="6163437"/>
              <a:ext cx="407377" cy="746740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7B55F86-219F-4C32-A5AB-976FF3AC10D5}"/>
              </a:ext>
            </a:extLst>
          </p:cNvPr>
          <p:cNvGrpSpPr/>
          <p:nvPr/>
        </p:nvGrpSpPr>
        <p:grpSpPr>
          <a:xfrm>
            <a:off x="2245543" y="7737231"/>
            <a:ext cx="4371581" cy="4454769"/>
            <a:chOff x="6884938" y="1637634"/>
            <a:chExt cx="5007571" cy="510286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0715B24-0032-4054-B2D6-3E9274B6A478}"/>
                </a:ext>
              </a:extLst>
            </p:cNvPr>
            <p:cNvGrpSpPr/>
            <p:nvPr/>
          </p:nvGrpSpPr>
          <p:grpSpPr>
            <a:xfrm>
              <a:off x="8182440" y="4778186"/>
              <a:ext cx="737083" cy="1637684"/>
              <a:chOff x="6114466" y="4642328"/>
              <a:chExt cx="737083" cy="1637684"/>
            </a:xfrm>
          </p:grpSpPr>
          <p:sp>
            <p:nvSpPr>
              <p:cNvPr id="96" name="Rectangle 17">
                <a:extLst>
                  <a:ext uri="{FF2B5EF4-FFF2-40B4-BE49-F238E27FC236}">
                    <a16:creationId xmlns:a16="http://schemas.microsoft.com/office/drawing/2014/main" id="{1501563A-4989-4A9F-BD41-B4D36B0B6CCE}"/>
                  </a:ext>
                </a:extLst>
              </p:cNvPr>
              <p:cNvSpPr/>
              <p:nvPr/>
            </p:nvSpPr>
            <p:spPr>
              <a:xfrm flipH="1">
                <a:off x="6137547" y="4642328"/>
                <a:ext cx="714002" cy="1637684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4000"/>
                  <a:gd name="connsiteY0" fmla="*/ 187325 h 393153"/>
                  <a:gd name="connsiteX1" fmla="*/ 155575 w 164000"/>
                  <a:gd name="connsiteY1" fmla="*/ 0 h 393153"/>
                  <a:gd name="connsiteX2" fmla="*/ 82550 w 164000"/>
                  <a:gd name="connsiteY2" fmla="*/ 311150 h 393153"/>
                  <a:gd name="connsiteX3" fmla="*/ 139700 w 164000"/>
                  <a:gd name="connsiteY3" fmla="*/ 393153 h 393153"/>
                  <a:gd name="connsiteX4" fmla="*/ 0 w 164000"/>
                  <a:gd name="connsiteY4" fmla="*/ 393153 h 393153"/>
                  <a:gd name="connsiteX5" fmla="*/ 0 w 164000"/>
                  <a:gd name="connsiteY5" fmla="*/ 187325 h 393153"/>
                  <a:gd name="connsiteX0" fmla="*/ 7408 w 171408"/>
                  <a:gd name="connsiteY0" fmla="*/ 187325 h 393153"/>
                  <a:gd name="connsiteX1" fmla="*/ 162983 w 171408"/>
                  <a:gd name="connsiteY1" fmla="*/ 0 h 393153"/>
                  <a:gd name="connsiteX2" fmla="*/ 89958 w 171408"/>
                  <a:gd name="connsiteY2" fmla="*/ 311150 h 393153"/>
                  <a:gd name="connsiteX3" fmla="*/ 147108 w 171408"/>
                  <a:gd name="connsiteY3" fmla="*/ 393153 h 393153"/>
                  <a:gd name="connsiteX4" fmla="*/ 7408 w 171408"/>
                  <a:gd name="connsiteY4" fmla="*/ 393153 h 393153"/>
                  <a:gd name="connsiteX5" fmla="*/ 7408 w 171408"/>
                  <a:gd name="connsiteY5" fmla="*/ 187325 h 39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408" h="393153">
                    <a:moveTo>
                      <a:pt x="7408" y="187325"/>
                    </a:moveTo>
                    <a:cubicBezTo>
                      <a:pt x="59266" y="124883"/>
                      <a:pt x="82550" y="81492"/>
                      <a:pt x="162983" y="0"/>
                    </a:cubicBezTo>
                    <a:cubicBezTo>
                      <a:pt x="187325" y="297392"/>
                      <a:pt x="157691" y="277283"/>
                      <a:pt x="89958" y="311150"/>
                    </a:cubicBezTo>
                    <a:cubicBezTo>
                      <a:pt x="208491" y="338484"/>
                      <a:pt x="168275" y="372169"/>
                      <a:pt x="147108" y="393153"/>
                    </a:cubicBezTo>
                    <a:lnTo>
                      <a:pt x="7408" y="393153"/>
                    </a:lnTo>
                    <a:cubicBezTo>
                      <a:pt x="-9261" y="315019"/>
                      <a:pt x="7408" y="255934"/>
                      <a:pt x="7408" y="187325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3A2E745-2972-4A41-9C77-366D7B19BBBD}"/>
                  </a:ext>
                </a:extLst>
              </p:cNvPr>
              <p:cNvSpPr/>
              <p:nvPr/>
            </p:nvSpPr>
            <p:spPr>
              <a:xfrm>
                <a:off x="6114466" y="5914238"/>
                <a:ext cx="731333" cy="36577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A86CD8B0-62F9-431E-BB74-977A5E4D6147}"/>
                </a:ext>
              </a:extLst>
            </p:cNvPr>
            <p:cNvSpPr/>
            <p:nvPr/>
          </p:nvSpPr>
          <p:spPr>
            <a:xfrm flipH="1">
              <a:off x="10191718" y="3783768"/>
              <a:ext cx="1700791" cy="2560012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2DA6984-FEE7-44FB-BE6C-1A2ED5B978E0}"/>
                </a:ext>
              </a:extLst>
            </p:cNvPr>
            <p:cNvSpPr/>
            <p:nvPr/>
          </p:nvSpPr>
          <p:spPr>
            <a:xfrm rot="19157354" flipH="1">
              <a:off x="7924962" y="3912603"/>
              <a:ext cx="2063195" cy="2788832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Isosceles Triangle 4">
              <a:extLst>
                <a:ext uri="{FF2B5EF4-FFF2-40B4-BE49-F238E27FC236}">
                  <a16:creationId xmlns:a16="http://schemas.microsoft.com/office/drawing/2014/main" id="{56728676-89EB-4F94-BA5E-AB8DB3E8DAB6}"/>
                </a:ext>
              </a:extLst>
            </p:cNvPr>
            <p:cNvSpPr/>
            <p:nvPr/>
          </p:nvSpPr>
          <p:spPr>
            <a:xfrm rot="1855568" flipH="1">
              <a:off x="9554782" y="1900048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Isosceles Triangle 4">
              <a:extLst>
                <a:ext uri="{FF2B5EF4-FFF2-40B4-BE49-F238E27FC236}">
                  <a16:creationId xmlns:a16="http://schemas.microsoft.com/office/drawing/2014/main" id="{E6DF58AE-920D-4489-98CE-4736999482D4}"/>
                </a:ext>
              </a:extLst>
            </p:cNvPr>
            <p:cNvSpPr/>
            <p:nvPr/>
          </p:nvSpPr>
          <p:spPr>
            <a:xfrm rot="19744432">
              <a:off x="6884938" y="1637634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F60FEAF-B771-409C-9DE7-BF77FEA9E907}"/>
                </a:ext>
              </a:extLst>
            </p:cNvPr>
            <p:cNvCxnSpPr>
              <a:stCxn id="75" idx="1"/>
            </p:cNvCxnSpPr>
            <p:nvPr/>
          </p:nvCxnSpPr>
          <p:spPr>
            <a:xfrm flipH="1">
              <a:off x="9917123" y="1905863"/>
              <a:ext cx="559628" cy="1114146"/>
            </a:xfrm>
            <a:prstGeom prst="line">
              <a:avLst/>
            </a:prstGeom>
            <a:solidFill>
              <a:srgbClr val="FFC000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29B942-2925-42B9-9CEF-CCBBFEAD154A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>
              <a:off x="7387553" y="1643449"/>
              <a:ext cx="766579" cy="1220762"/>
            </a:xfrm>
            <a:prstGeom prst="line">
              <a:avLst/>
            </a:prstGeom>
            <a:solidFill>
              <a:srgbClr val="FFC000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D550E9A-DC7A-4717-B4BC-045965177CAB}"/>
                </a:ext>
              </a:extLst>
            </p:cNvPr>
            <p:cNvSpPr/>
            <p:nvPr/>
          </p:nvSpPr>
          <p:spPr>
            <a:xfrm rot="21351626" flipH="1">
              <a:off x="7085361" y="2120933"/>
              <a:ext cx="3442784" cy="280380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8780163-8938-4BE6-BF6D-54445CA8B9C1}"/>
                </a:ext>
              </a:extLst>
            </p:cNvPr>
            <p:cNvSpPr/>
            <p:nvPr/>
          </p:nvSpPr>
          <p:spPr>
            <a:xfrm>
              <a:off x="7833237" y="2983787"/>
              <a:ext cx="601238" cy="75385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838C752-585F-4BE8-841A-6FA56A1083F1}"/>
                </a:ext>
              </a:extLst>
            </p:cNvPr>
            <p:cNvSpPr/>
            <p:nvPr/>
          </p:nvSpPr>
          <p:spPr>
            <a:xfrm rot="343406">
              <a:off x="9277246" y="2993308"/>
              <a:ext cx="601238" cy="75385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16">
              <a:extLst>
                <a:ext uri="{FF2B5EF4-FFF2-40B4-BE49-F238E27FC236}">
                  <a16:creationId xmlns:a16="http://schemas.microsoft.com/office/drawing/2014/main" id="{23E1800C-2648-4F8E-BBE4-046DB40C167A}"/>
                </a:ext>
              </a:extLst>
            </p:cNvPr>
            <p:cNvSpPr/>
            <p:nvPr/>
          </p:nvSpPr>
          <p:spPr>
            <a:xfrm flipH="1">
              <a:off x="9364613" y="5377093"/>
              <a:ext cx="1184868" cy="1252170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17">
              <a:extLst>
                <a:ext uri="{FF2B5EF4-FFF2-40B4-BE49-F238E27FC236}">
                  <a16:creationId xmlns:a16="http://schemas.microsoft.com/office/drawing/2014/main" id="{632B0C00-03E7-417B-96DE-EFEF73E7D231}"/>
                </a:ext>
              </a:extLst>
            </p:cNvPr>
            <p:cNvSpPr/>
            <p:nvPr/>
          </p:nvSpPr>
          <p:spPr>
            <a:xfrm flipH="1">
              <a:off x="8425757" y="5771172"/>
              <a:ext cx="741220" cy="857379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BFD211B-E824-4FD8-BDEE-60170B0D7638}"/>
                </a:ext>
              </a:extLst>
            </p:cNvPr>
            <p:cNvSpPr/>
            <p:nvPr/>
          </p:nvSpPr>
          <p:spPr>
            <a:xfrm rot="343406">
              <a:off x="9291334" y="3164485"/>
              <a:ext cx="390434" cy="4895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520446E-325B-4227-819E-D841BD9DB8D3}"/>
                </a:ext>
              </a:extLst>
            </p:cNvPr>
            <p:cNvSpPr/>
            <p:nvPr/>
          </p:nvSpPr>
          <p:spPr>
            <a:xfrm rot="343406">
              <a:off x="7858551" y="3152403"/>
              <a:ext cx="390434" cy="4895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0743EA7-03C2-4618-BB09-2E073BB8CE12}"/>
                </a:ext>
              </a:extLst>
            </p:cNvPr>
            <p:cNvSpPr/>
            <p:nvPr/>
          </p:nvSpPr>
          <p:spPr>
            <a:xfrm rot="343406">
              <a:off x="7887560" y="3234289"/>
              <a:ext cx="204593" cy="25652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03D32A8-EAA3-42A3-97F3-3403604B12E4}"/>
                </a:ext>
              </a:extLst>
            </p:cNvPr>
            <p:cNvSpPr/>
            <p:nvPr/>
          </p:nvSpPr>
          <p:spPr>
            <a:xfrm rot="343406">
              <a:off x="9360256" y="3235911"/>
              <a:ext cx="204593" cy="25652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26">
              <a:extLst>
                <a:ext uri="{FF2B5EF4-FFF2-40B4-BE49-F238E27FC236}">
                  <a16:creationId xmlns:a16="http://schemas.microsoft.com/office/drawing/2014/main" id="{6D8A7213-AA41-4524-ABC0-7FB7536A95C6}"/>
                </a:ext>
              </a:extLst>
            </p:cNvPr>
            <p:cNvSpPr/>
            <p:nvPr/>
          </p:nvSpPr>
          <p:spPr>
            <a:xfrm>
              <a:off x="8567747" y="3699466"/>
              <a:ext cx="390434" cy="275361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23096FB4-561E-46E3-A7AB-AF3F8CA0A842}"/>
                </a:ext>
              </a:extLst>
            </p:cNvPr>
            <p:cNvSpPr/>
            <p:nvPr/>
          </p:nvSpPr>
          <p:spPr>
            <a:xfrm flipH="1">
              <a:off x="8456615" y="5451644"/>
              <a:ext cx="827921" cy="493297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17">
              <a:extLst>
                <a:ext uri="{FF2B5EF4-FFF2-40B4-BE49-F238E27FC236}">
                  <a16:creationId xmlns:a16="http://schemas.microsoft.com/office/drawing/2014/main" id="{7269166B-C798-4863-82B6-759677AF09C3}"/>
                </a:ext>
              </a:extLst>
            </p:cNvPr>
            <p:cNvSpPr/>
            <p:nvPr/>
          </p:nvSpPr>
          <p:spPr>
            <a:xfrm rot="20683939" flipH="1">
              <a:off x="9318235" y="5354425"/>
              <a:ext cx="827921" cy="493297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17">
              <a:extLst>
                <a:ext uri="{FF2B5EF4-FFF2-40B4-BE49-F238E27FC236}">
                  <a16:creationId xmlns:a16="http://schemas.microsoft.com/office/drawing/2014/main" id="{DFEE317B-E3F8-4A56-8653-21F9F8DEB199}"/>
                </a:ext>
              </a:extLst>
            </p:cNvPr>
            <p:cNvSpPr/>
            <p:nvPr/>
          </p:nvSpPr>
          <p:spPr>
            <a:xfrm rot="3460509" flipH="1">
              <a:off x="9378143" y="2664345"/>
              <a:ext cx="1482427" cy="49329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799408F3-27EC-448C-84B1-2C2549128341}"/>
                </a:ext>
              </a:extLst>
            </p:cNvPr>
            <p:cNvSpPr/>
            <p:nvPr/>
          </p:nvSpPr>
          <p:spPr>
            <a:xfrm rot="8921253" flipH="1">
              <a:off x="7288560" y="2328388"/>
              <a:ext cx="1251491" cy="49329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Rectangle 17">
              <a:extLst>
                <a:ext uri="{FF2B5EF4-FFF2-40B4-BE49-F238E27FC236}">
                  <a16:creationId xmlns:a16="http://schemas.microsoft.com/office/drawing/2014/main" id="{019F7049-C2B2-483D-B8F5-BA73E728FAED}"/>
                </a:ext>
              </a:extLst>
            </p:cNvPr>
            <p:cNvSpPr/>
            <p:nvPr/>
          </p:nvSpPr>
          <p:spPr>
            <a:xfrm rot="8921253" flipH="1">
              <a:off x="7144745" y="2488956"/>
              <a:ext cx="1251491" cy="326164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8D45CF4-3459-4C1E-85C1-F51B9240E006}"/>
                </a:ext>
              </a:extLst>
            </p:cNvPr>
            <p:cNvSpPr/>
            <p:nvPr/>
          </p:nvSpPr>
          <p:spPr>
            <a:xfrm>
              <a:off x="8435644" y="6264470"/>
              <a:ext cx="731333" cy="36577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2EE0E56-665D-4D08-BA54-9782B4C0B672}"/>
                </a:ext>
              </a:extLst>
            </p:cNvPr>
            <p:cNvSpPr/>
            <p:nvPr/>
          </p:nvSpPr>
          <p:spPr>
            <a:xfrm rot="7195978">
              <a:off x="9514466" y="6163437"/>
              <a:ext cx="407377" cy="746740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8" name="mouthmia">
            <a:hlinkClick r:id="" action="ppaction://media"/>
            <a:extLst>
              <a:ext uri="{FF2B5EF4-FFF2-40B4-BE49-F238E27FC236}">
                <a16:creationId xmlns:a16="http://schemas.microsoft.com/office/drawing/2014/main" id="{22EE2A99-05EC-4984-A6C6-4F8431E90DAE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97" end="1725.3"/>
                </p14:media>
              </p:ext>
            </p:extLst>
          </p:nvPr>
        </p:nvPicPr>
        <p:blipFill rotWithShape="1">
          <a:blip r:embed="rId10"/>
          <a:srcRect l="49222" t="22609" r="42918" b="70302"/>
          <a:stretch/>
        </p:blipFill>
        <p:spPr>
          <a:xfrm flipH="1">
            <a:off x="3742753" y="9837002"/>
            <a:ext cx="284592" cy="144378"/>
          </a:xfrm>
          <a:prstGeom prst="rect">
            <a:avLst/>
          </a:prstGeom>
        </p:spPr>
      </p:pic>
      <p:pic>
        <p:nvPicPr>
          <p:cNvPr id="99" name="ttsMP3.com_VoiceText_2025-1-9_18-43-58">
            <a:hlinkClick r:id="" action="ppaction://media"/>
            <a:extLst>
              <a:ext uri="{FF2B5EF4-FFF2-40B4-BE49-F238E27FC236}">
                <a16:creationId xmlns:a16="http://schemas.microsoft.com/office/drawing/2014/main" id="{D972B921-8954-45F6-8B5C-341DC7887A2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15815" y="8575705"/>
            <a:ext cx="609600" cy="609600"/>
          </a:xfrm>
          <a:prstGeom prst="rect">
            <a:avLst/>
          </a:prstGeom>
        </p:spPr>
      </p:pic>
      <p:pic>
        <p:nvPicPr>
          <p:cNvPr id="100" name="2sec">
            <a:hlinkClick r:id="" action="ppaction://media"/>
            <a:extLst>
              <a:ext uri="{FF2B5EF4-FFF2-40B4-BE49-F238E27FC236}">
                <a16:creationId xmlns:a16="http://schemas.microsoft.com/office/drawing/2014/main" id="{3A760361-9C2D-4986-BF9B-FABE3B44F72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3361221" y="7400535"/>
            <a:ext cx="609600" cy="609600"/>
          </a:xfrm>
          <a:prstGeom prst="rect">
            <a:avLst/>
          </a:prstGeom>
        </p:spPr>
      </p:pic>
      <p:pic>
        <p:nvPicPr>
          <p:cNvPr id="101" name="ttsMP3.com_VoiceText_2025-1-9_18-45-3">
            <a:hlinkClick r:id="" action="ppaction://media"/>
            <a:extLst>
              <a:ext uri="{FF2B5EF4-FFF2-40B4-BE49-F238E27FC236}">
                <a16:creationId xmlns:a16="http://schemas.microsoft.com/office/drawing/2014/main" id="{27406379-585B-4F0A-B77D-C50B682FD59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515815" y="6828991"/>
            <a:ext cx="609600" cy="6096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29C018B-B6D7-45FC-BA67-13C5F875576B}"/>
              </a:ext>
            </a:extLst>
          </p:cNvPr>
          <p:cNvGrpSpPr/>
          <p:nvPr/>
        </p:nvGrpSpPr>
        <p:grpSpPr>
          <a:xfrm>
            <a:off x="348148" y="3391402"/>
            <a:ext cx="3407343" cy="1301620"/>
            <a:chOff x="420335" y="2584174"/>
            <a:chExt cx="9270544" cy="3541388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9EBA1E4-5AEC-47E7-A3E1-5593BC4A09F7}"/>
                </a:ext>
              </a:extLst>
            </p:cNvPr>
            <p:cNvCxnSpPr>
              <a:cxnSpLocks/>
              <a:stCxn id="109" idx="24"/>
            </p:cNvCxnSpPr>
            <p:nvPr/>
          </p:nvCxnSpPr>
          <p:spPr>
            <a:xfrm>
              <a:off x="4479773" y="2844051"/>
              <a:ext cx="0" cy="18457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4111688-29E2-4E5E-B2E9-5DD8459E674E}"/>
                </a:ext>
              </a:extLst>
            </p:cNvPr>
            <p:cNvGrpSpPr/>
            <p:nvPr/>
          </p:nvGrpSpPr>
          <p:grpSpPr>
            <a:xfrm flipH="1">
              <a:off x="420335" y="2584174"/>
              <a:ext cx="9270544" cy="3541388"/>
              <a:chOff x="623148" y="-260680"/>
              <a:chExt cx="7548484" cy="2883554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F3B8685-EDE9-4303-AD18-1B8D47968F7E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10A14A4-9062-4920-A813-7C8BB7078DD2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3B641D5-9AE1-4871-9468-633420A12D85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C6F2D64-1702-49A5-B6ED-46CFA4AC426B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D3528821-A8EF-4EC1-B8D4-DDA8E3FDEF04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77C3BD5-B741-4547-BB3D-96F59BD43C39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81C6470A-C5E4-45CC-8082-54197D8CBD83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77CB924-5EE2-4C11-BBD1-98DC13D37F3F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8BB72A0A-0346-4BBE-96D4-760DC6F61EFB}"/>
              </a:ext>
            </a:extLst>
          </p:cNvPr>
          <p:cNvSpPr txBox="1"/>
          <p:nvPr/>
        </p:nvSpPr>
        <p:spPr>
          <a:xfrm>
            <a:off x="4259318" y="3372181"/>
            <a:ext cx="26578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8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ar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D08BF04-F219-4FC0-91D8-28502374697B}"/>
              </a:ext>
            </a:extLst>
          </p:cNvPr>
          <p:cNvGrpSpPr/>
          <p:nvPr/>
        </p:nvGrpSpPr>
        <p:grpSpPr>
          <a:xfrm>
            <a:off x="935051" y="318192"/>
            <a:ext cx="1994795" cy="2511250"/>
            <a:chOff x="1655429" y="501724"/>
            <a:chExt cx="4835191" cy="6087028"/>
          </a:xfrm>
        </p:grpSpPr>
        <p:sp>
          <p:nvSpPr>
            <p:cNvPr id="119" name="Oval 16">
              <a:extLst>
                <a:ext uri="{FF2B5EF4-FFF2-40B4-BE49-F238E27FC236}">
                  <a16:creationId xmlns:a16="http://schemas.microsoft.com/office/drawing/2014/main" id="{4249E5AC-C056-40E8-8251-B5C6AD517192}"/>
                </a:ext>
              </a:extLst>
            </p:cNvPr>
            <p:cNvSpPr/>
            <p:nvPr/>
          </p:nvSpPr>
          <p:spPr>
            <a:xfrm>
              <a:off x="3673488" y="4770518"/>
              <a:ext cx="1430257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A9132C6-70BD-4F21-AD0A-DB8C237DE6DB}"/>
                </a:ext>
              </a:extLst>
            </p:cNvPr>
            <p:cNvSpPr/>
            <p:nvPr/>
          </p:nvSpPr>
          <p:spPr>
            <a:xfrm rot="14404022" flipH="1">
              <a:off x="4448572" y="5756815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6">
              <a:extLst>
                <a:ext uri="{FF2B5EF4-FFF2-40B4-BE49-F238E27FC236}">
                  <a16:creationId xmlns:a16="http://schemas.microsoft.com/office/drawing/2014/main" id="{27A2A645-77AC-44BC-B7BC-D89733677F98}"/>
                </a:ext>
              </a:extLst>
            </p:cNvPr>
            <p:cNvSpPr/>
            <p:nvPr/>
          </p:nvSpPr>
          <p:spPr>
            <a:xfrm flipH="1">
              <a:off x="2690595" y="4811906"/>
              <a:ext cx="1430257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EAD0A4F-C5B9-4C43-81A2-DFCA03953843}"/>
                </a:ext>
              </a:extLst>
            </p:cNvPr>
            <p:cNvSpPr/>
            <p:nvPr/>
          </p:nvSpPr>
          <p:spPr>
            <a:xfrm rot="7195978">
              <a:off x="2854327" y="5779974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9">
              <a:extLst>
                <a:ext uri="{FF2B5EF4-FFF2-40B4-BE49-F238E27FC236}">
                  <a16:creationId xmlns:a16="http://schemas.microsoft.com/office/drawing/2014/main" id="{10062E31-4514-4443-8FB1-DB8E2DB436AC}"/>
                </a:ext>
              </a:extLst>
            </p:cNvPr>
            <p:cNvSpPr/>
            <p:nvPr/>
          </p:nvSpPr>
          <p:spPr>
            <a:xfrm>
              <a:off x="1838787" y="2545920"/>
              <a:ext cx="2053031" cy="3090198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C194A54-29FB-4D8F-AB0F-24BB97670730}"/>
                </a:ext>
              </a:extLst>
            </p:cNvPr>
            <p:cNvSpPr/>
            <p:nvPr/>
          </p:nvSpPr>
          <p:spPr>
            <a:xfrm rot="381443">
              <a:off x="2286961" y="3204228"/>
              <a:ext cx="3267860" cy="3366408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Isosceles Triangle 4">
              <a:extLst>
                <a:ext uri="{FF2B5EF4-FFF2-40B4-BE49-F238E27FC236}">
                  <a16:creationId xmlns:a16="http://schemas.microsoft.com/office/drawing/2014/main" id="{B591163D-D628-463D-8DF1-E955C606BAE8}"/>
                </a:ext>
              </a:extLst>
            </p:cNvPr>
            <p:cNvSpPr/>
            <p:nvPr/>
          </p:nvSpPr>
          <p:spPr>
            <a:xfrm rot="20342374">
              <a:off x="1655429" y="525447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Isosceles Triangle 4">
              <a:extLst>
                <a:ext uri="{FF2B5EF4-FFF2-40B4-BE49-F238E27FC236}">
                  <a16:creationId xmlns:a16="http://schemas.microsoft.com/office/drawing/2014/main" id="{7BA922E5-1A0A-4F49-80D2-0383F60F90B5}"/>
                </a:ext>
              </a:extLst>
            </p:cNvPr>
            <p:cNvSpPr/>
            <p:nvPr/>
          </p:nvSpPr>
          <p:spPr>
            <a:xfrm rot="1855568" flipH="1">
              <a:off x="4771000" y="569856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A692402-893B-43C8-B383-54EBA774825E}"/>
                </a:ext>
              </a:extLst>
            </p:cNvPr>
            <p:cNvCxnSpPr>
              <a:cxnSpLocks/>
              <a:stCxn id="125" idx="1"/>
            </p:cNvCxnSpPr>
            <p:nvPr/>
          </p:nvCxnSpPr>
          <p:spPr>
            <a:xfrm>
              <a:off x="2415754" y="501724"/>
              <a:ext cx="521912" cy="1375631"/>
            </a:xfrm>
            <a:prstGeom prst="line">
              <a:avLst/>
            </a:prstGeom>
            <a:solidFill>
              <a:srgbClr val="FFC000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1689B6E-9181-49D5-89B6-1310D90FB481}"/>
                </a:ext>
              </a:extLst>
            </p:cNvPr>
            <p:cNvCxnSpPr>
              <a:cxnSpLocks/>
              <a:stCxn id="126" idx="1"/>
            </p:cNvCxnSpPr>
            <p:nvPr/>
          </p:nvCxnSpPr>
          <p:spPr>
            <a:xfrm flipH="1">
              <a:off x="4958572" y="576876"/>
              <a:ext cx="925340" cy="1473586"/>
            </a:xfrm>
            <a:prstGeom prst="line">
              <a:avLst/>
            </a:prstGeom>
            <a:solidFill>
              <a:srgbClr val="FFC000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005090E-0FB3-4495-90C9-90718A35BF72}"/>
                </a:ext>
              </a:extLst>
            </p:cNvPr>
            <p:cNvSpPr/>
            <p:nvPr/>
          </p:nvSpPr>
          <p:spPr>
            <a:xfrm>
              <a:off x="1983484" y="1153243"/>
              <a:ext cx="4155795" cy="3384484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A15060B6-92CE-471E-93CD-47215464820C}"/>
                </a:ext>
              </a:extLst>
            </p:cNvPr>
            <p:cNvSpPr/>
            <p:nvPr/>
          </p:nvSpPr>
          <p:spPr>
            <a:xfrm flipH="1">
              <a:off x="4676188" y="2032334"/>
              <a:ext cx="725756" cy="90997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DDAB4A3-4E58-4FD2-AC53-48741CA40572}"/>
                </a:ext>
              </a:extLst>
            </p:cNvPr>
            <p:cNvSpPr/>
            <p:nvPr/>
          </p:nvSpPr>
          <p:spPr>
            <a:xfrm rot="21256594" flipH="1">
              <a:off x="2743728" y="2111845"/>
              <a:ext cx="725756" cy="90997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Rectangle 17">
              <a:extLst>
                <a:ext uri="{FF2B5EF4-FFF2-40B4-BE49-F238E27FC236}">
                  <a16:creationId xmlns:a16="http://schemas.microsoft.com/office/drawing/2014/main" id="{F8DC9B73-D177-49C7-A745-14A3AD59B0CF}"/>
                </a:ext>
              </a:extLst>
            </p:cNvPr>
            <p:cNvSpPr/>
            <p:nvPr/>
          </p:nvSpPr>
          <p:spPr>
            <a:xfrm flipH="1">
              <a:off x="2966055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0FA6CE6-FEB6-4F2B-A724-E5BABB9CD7AC}"/>
                </a:ext>
              </a:extLst>
            </p:cNvPr>
            <p:cNvSpPr/>
            <p:nvPr/>
          </p:nvSpPr>
          <p:spPr>
            <a:xfrm rot="21256594" flipH="1">
              <a:off x="2981185" y="2318474"/>
              <a:ext cx="471294" cy="59092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D9FACAA-F218-40B2-8A49-4E93A81D0FB1}"/>
                </a:ext>
              </a:extLst>
            </p:cNvPr>
            <p:cNvSpPr/>
            <p:nvPr/>
          </p:nvSpPr>
          <p:spPr>
            <a:xfrm rot="21256594" flipH="1">
              <a:off x="4705029" y="2273482"/>
              <a:ext cx="471294" cy="59092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B796E64-B62E-4C71-B01B-F13752DB929A}"/>
                </a:ext>
              </a:extLst>
            </p:cNvPr>
            <p:cNvSpPr/>
            <p:nvPr/>
          </p:nvSpPr>
          <p:spPr>
            <a:xfrm rot="21256594" flipH="1">
              <a:off x="4808027" y="2371095"/>
              <a:ext cx="246965" cy="30965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C78604A-1C79-4C84-A522-7A33E00665F8}"/>
                </a:ext>
              </a:extLst>
            </p:cNvPr>
            <p:cNvSpPr/>
            <p:nvPr/>
          </p:nvSpPr>
          <p:spPr>
            <a:xfrm rot="21256594" flipH="1">
              <a:off x="3179337" y="2391092"/>
              <a:ext cx="246965" cy="30965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26">
              <a:extLst>
                <a:ext uri="{FF2B5EF4-FFF2-40B4-BE49-F238E27FC236}">
                  <a16:creationId xmlns:a16="http://schemas.microsoft.com/office/drawing/2014/main" id="{1A942BA8-0715-45EF-90CF-897F6283C327}"/>
                </a:ext>
              </a:extLst>
            </p:cNvPr>
            <p:cNvSpPr/>
            <p:nvPr/>
          </p:nvSpPr>
          <p:spPr>
            <a:xfrm flipH="1">
              <a:off x="3878594" y="3058697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7861AC4-1463-4BE2-99EB-43159F416026}"/>
                </a:ext>
              </a:extLst>
            </p:cNvPr>
            <p:cNvSpPr/>
            <p:nvPr/>
          </p:nvSpPr>
          <p:spPr>
            <a:xfrm rot="440699">
              <a:off x="4115066" y="3353012"/>
              <a:ext cx="419941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31302E3-AD4A-45D3-9109-C8CA29CA647B}"/>
                </a:ext>
              </a:extLst>
            </p:cNvPr>
            <p:cNvSpPr/>
            <p:nvPr/>
          </p:nvSpPr>
          <p:spPr>
            <a:xfrm flipH="1">
              <a:off x="3710921" y="3368412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 17">
              <a:extLst>
                <a:ext uri="{FF2B5EF4-FFF2-40B4-BE49-F238E27FC236}">
                  <a16:creationId xmlns:a16="http://schemas.microsoft.com/office/drawing/2014/main" id="{85D75BE6-6718-4FA0-82D4-8D09067A5E9B}"/>
                </a:ext>
              </a:extLst>
            </p:cNvPr>
            <p:cNvSpPr/>
            <p:nvPr/>
          </p:nvSpPr>
          <p:spPr>
            <a:xfrm rot="19332081">
              <a:off x="1852751" y="1572324"/>
              <a:ext cx="1857338" cy="595460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Rectangle 17">
              <a:extLst>
                <a:ext uri="{FF2B5EF4-FFF2-40B4-BE49-F238E27FC236}">
                  <a16:creationId xmlns:a16="http://schemas.microsoft.com/office/drawing/2014/main" id="{4B31B07B-54E8-4EF2-9B52-3432B6A61567}"/>
                </a:ext>
              </a:extLst>
            </p:cNvPr>
            <p:cNvSpPr/>
            <p:nvPr/>
          </p:nvSpPr>
          <p:spPr>
            <a:xfrm rot="12678747">
              <a:off x="4576866" y="1420472"/>
              <a:ext cx="1510679" cy="595460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Rectangle 17">
              <a:extLst>
                <a:ext uri="{FF2B5EF4-FFF2-40B4-BE49-F238E27FC236}">
                  <a16:creationId xmlns:a16="http://schemas.microsoft.com/office/drawing/2014/main" id="{B742E993-123A-47C6-B970-2D0465CA5F84}"/>
                </a:ext>
              </a:extLst>
            </p:cNvPr>
            <p:cNvSpPr/>
            <p:nvPr/>
          </p:nvSpPr>
          <p:spPr>
            <a:xfrm rot="12678747">
              <a:off x="4652455" y="1674724"/>
              <a:ext cx="1510679" cy="393713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Rectangle 17">
              <a:extLst>
                <a:ext uri="{FF2B5EF4-FFF2-40B4-BE49-F238E27FC236}">
                  <a16:creationId xmlns:a16="http://schemas.microsoft.com/office/drawing/2014/main" id="{003D241F-3D51-410D-9282-2A0C0F98BE1E}"/>
                </a:ext>
              </a:extLst>
            </p:cNvPr>
            <p:cNvSpPr/>
            <p:nvPr/>
          </p:nvSpPr>
          <p:spPr>
            <a:xfrm>
              <a:off x="3891818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Rectangle 17">
              <a:extLst>
                <a:ext uri="{FF2B5EF4-FFF2-40B4-BE49-F238E27FC236}">
                  <a16:creationId xmlns:a16="http://schemas.microsoft.com/office/drawing/2014/main" id="{714940A6-0D70-452B-B138-4DBDBB2FB20F}"/>
                </a:ext>
              </a:extLst>
            </p:cNvPr>
            <p:cNvSpPr/>
            <p:nvPr/>
          </p:nvSpPr>
          <p:spPr>
            <a:xfrm>
              <a:off x="2999892" y="4634068"/>
              <a:ext cx="1704234" cy="965360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59C1E4E-B7A9-4BE4-9E05-7E2141C65EF3}"/>
                </a:ext>
              </a:extLst>
            </p:cNvPr>
            <p:cNvSpPr/>
            <p:nvPr/>
          </p:nvSpPr>
          <p:spPr>
            <a:xfrm>
              <a:off x="2966055" y="6160228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3A2D972-359C-44CD-8C6F-538B35F843B4}"/>
                </a:ext>
              </a:extLst>
            </p:cNvPr>
            <p:cNvSpPr/>
            <p:nvPr/>
          </p:nvSpPr>
          <p:spPr>
            <a:xfrm flipH="1">
              <a:off x="3898467" y="6147302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E97E8A51-1BDA-452D-91A9-871054F8C2B5}"/>
              </a:ext>
            </a:extLst>
          </p:cNvPr>
          <p:cNvSpPr txBox="1"/>
          <p:nvPr/>
        </p:nvSpPr>
        <p:spPr>
          <a:xfrm>
            <a:off x="4295891" y="1119896"/>
            <a:ext cx="21039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at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56E8135-B93F-4228-B3F0-E33727DA9287}"/>
              </a:ext>
            </a:extLst>
          </p:cNvPr>
          <p:cNvGrpSpPr/>
          <p:nvPr/>
        </p:nvGrpSpPr>
        <p:grpSpPr>
          <a:xfrm>
            <a:off x="989544" y="5125897"/>
            <a:ext cx="1923217" cy="2325583"/>
            <a:chOff x="6769100" y="327207"/>
            <a:chExt cx="4981162" cy="6023298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DE15CBE-0931-4450-8736-90AE3DF8E125}"/>
                </a:ext>
              </a:extLst>
            </p:cNvPr>
            <p:cNvGrpSpPr/>
            <p:nvPr/>
          </p:nvGrpSpPr>
          <p:grpSpPr>
            <a:xfrm>
              <a:off x="6769100" y="327207"/>
              <a:ext cx="4981162" cy="6023298"/>
              <a:chOff x="6904370" y="1428047"/>
              <a:chExt cx="2915492" cy="3525458"/>
            </a:xfrm>
          </p:grpSpPr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B5C88A0D-2FE8-4EBC-83E2-063483CEA8EE}"/>
                  </a:ext>
                </a:extLst>
              </p:cNvPr>
              <p:cNvSpPr/>
              <p:nvPr/>
            </p:nvSpPr>
            <p:spPr>
              <a:xfrm>
                <a:off x="7505699" y="2587626"/>
                <a:ext cx="1708151" cy="1081088"/>
              </a:xfrm>
              <a:prstGeom prst="rect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Diamond 10">
                <a:extLst>
                  <a:ext uri="{FF2B5EF4-FFF2-40B4-BE49-F238E27FC236}">
                    <a16:creationId xmlns:a16="http://schemas.microsoft.com/office/drawing/2014/main" id="{2290EE3E-FCCD-4D25-BF64-5233A4E6A4E7}"/>
                  </a:ext>
                </a:extLst>
              </p:cNvPr>
              <p:cNvSpPr/>
              <p:nvPr/>
            </p:nvSpPr>
            <p:spPr>
              <a:xfrm rot="21082317">
                <a:off x="8211038" y="1428047"/>
                <a:ext cx="245449" cy="378085"/>
              </a:xfrm>
              <a:custGeom>
                <a:avLst/>
                <a:gdLst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92182 h 378085"/>
                  <a:gd name="connsiteX1" fmla="*/ 123678 w 245449"/>
                  <a:gd name="connsiteY1" fmla="*/ 0 h 378085"/>
                  <a:gd name="connsiteX2" fmla="*/ 245449 w 245449"/>
                  <a:gd name="connsiteY2" fmla="*/ 192182 h 378085"/>
                  <a:gd name="connsiteX3" fmla="*/ 122725 w 245449"/>
                  <a:gd name="connsiteY3" fmla="*/ 378085 h 378085"/>
                  <a:gd name="connsiteX4" fmla="*/ 0 w 245449"/>
                  <a:gd name="connsiteY4" fmla="*/ 192182 h 37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49" h="378085">
                    <a:moveTo>
                      <a:pt x="0" y="192182"/>
                    </a:moveTo>
                    <a:cubicBezTo>
                      <a:pt x="49872" y="28811"/>
                      <a:pt x="82770" y="61968"/>
                      <a:pt x="123678" y="0"/>
                    </a:cubicBezTo>
                    <a:cubicBezTo>
                      <a:pt x="164586" y="61968"/>
                      <a:pt x="234807" y="57735"/>
                      <a:pt x="245449" y="192182"/>
                    </a:cubicBezTo>
                    <a:cubicBezTo>
                      <a:pt x="204541" y="254150"/>
                      <a:pt x="220136" y="324690"/>
                      <a:pt x="122725" y="378085"/>
                    </a:cubicBezTo>
                    <a:cubicBezTo>
                      <a:pt x="34059" y="334562"/>
                      <a:pt x="40908" y="254150"/>
                      <a:pt x="0" y="192182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Rectangle: Rounded Corners 648">
                <a:extLst>
                  <a:ext uri="{FF2B5EF4-FFF2-40B4-BE49-F238E27FC236}">
                    <a16:creationId xmlns:a16="http://schemas.microsoft.com/office/drawing/2014/main" id="{E4090138-CAD4-4CE8-853C-CD7E63A1655D}"/>
                  </a:ext>
                </a:extLst>
              </p:cNvPr>
              <p:cNvSpPr/>
              <p:nvPr/>
            </p:nvSpPr>
            <p:spPr>
              <a:xfrm>
                <a:off x="8210550" y="1804501"/>
                <a:ext cx="298450" cy="647600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CFEC10FD-95EB-44A2-8680-64004296C082}"/>
                  </a:ext>
                </a:extLst>
              </p:cNvPr>
              <p:cNvSpPr/>
              <p:nvPr/>
            </p:nvSpPr>
            <p:spPr>
              <a:xfrm>
                <a:off x="7010400" y="3833529"/>
                <a:ext cx="2679700" cy="1119976"/>
              </a:xfrm>
              <a:prstGeom prst="rect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1" name="Rectangle: Rounded Corners 6">
                <a:extLst>
                  <a:ext uri="{FF2B5EF4-FFF2-40B4-BE49-F238E27FC236}">
                    <a16:creationId xmlns:a16="http://schemas.microsoft.com/office/drawing/2014/main" id="{3780F937-F0EB-4C9A-B31F-83609531EA33}"/>
                  </a:ext>
                </a:extLst>
              </p:cNvPr>
              <p:cNvSpPr/>
              <p:nvPr/>
            </p:nvSpPr>
            <p:spPr>
              <a:xfrm>
                <a:off x="6904370" y="3675574"/>
                <a:ext cx="2915492" cy="691639"/>
              </a:xfrm>
              <a:custGeom>
                <a:avLst/>
                <a:gdLst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658557 w 2915480"/>
                  <a:gd name="connsiteY5" fmla="*/ 706027 h 706027"/>
                  <a:gd name="connsiteX6" fmla="*/ 256923 w 2915480"/>
                  <a:gd name="connsiteY6" fmla="*/ 706027 h 706027"/>
                  <a:gd name="connsiteX7" fmla="*/ 0 w 2915480"/>
                  <a:gd name="connsiteY7" fmla="*/ 449104 h 706027"/>
                  <a:gd name="connsiteX8" fmla="*/ 0 w 2915480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56923 w 2915587"/>
                  <a:gd name="connsiteY6" fmla="*/ 706027 h 706027"/>
                  <a:gd name="connsiteX7" fmla="*/ 0 w 2915587"/>
                  <a:gd name="connsiteY7" fmla="*/ 449104 h 706027"/>
                  <a:gd name="connsiteX8" fmla="*/ 0 w 2915587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620618 w 2915587"/>
                  <a:gd name="connsiteY6" fmla="*/ 534476 h 706027"/>
                  <a:gd name="connsiteX7" fmla="*/ 256923 w 2915587"/>
                  <a:gd name="connsiteY7" fmla="*/ 706027 h 706027"/>
                  <a:gd name="connsiteX8" fmla="*/ 0 w 2915587"/>
                  <a:gd name="connsiteY8" fmla="*/ 449104 h 706027"/>
                  <a:gd name="connsiteX9" fmla="*/ 0 w 2915587"/>
                  <a:gd name="connsiteY9" fmla="*/ 256923 h 706027"/>
                  <a:gd name="connsiteX0" fmla="*/ 0 w 2918713"/>
                  <a:gd name="connsiteY0" fmla="*/ 256923 h 706027"/>
                  <a:gd name="connsiteX1" fmla="*/ 256923 w 2918713"/>
                  <a:gd name="connsiteY1" fmla="*/ 0 h 706027"/>
                  <a:gd name="connsiteX2" fmla="*/ 2658557 w 2918713"/>
                  <a:gd name="connsiteY2" fmla="*/ 0 h 706027"/>
                  <a:gd name="connsiteX3" fmla="*/ 2915480 w 2918713"/>
                  <a:gd name="connsiteY3" fmla="*/ 256923 h 706027"/>
                  <a:gd name="connsiteX4" fmla="*/ 2915480 w 2918713"/>
                  <a:gd name="connsiteY4" fmla="*/ 449104 h 706027"/>
                  <a:gd name="connsiteX5" fmla="*/ 2806195 w 2918713"/>
                  <a:gd name="connsiteY5" fmla="*/ 648877 h 706027"/>
                  <a:gd name="connsiteX6" fmla="*/ 2620618 w 2918713"/>
                  <a:gd name="connsiteY6" fmla="*/ 534476 h 706027"/>
                  <a:gd name="connsiteX7" fmla="*/ 256923 w 2918713"/>
                  <a:gd name="connsiteY7" fmla="*/ 706027 h 706027"/>
                  <a:gd name="connsiteX8" fmla="*/ 0 w 2918713"/>
                  <a:gd name="connsiteY8" fmla="*/ 449104 h 706027"/>
                  <a:gd name="connsiteX9" fmla="*/ 0 w 2918713"/>
                  <a:gd name="connsiteY9" fmla="*/ 256923 h 706027"/>
                  <a:gd name="connsiteX0" fmla="*/ 0 w 2922907"/>
                  <a:gd name="connsiteY0" fmla="*/ 256923 h 706027"/>
                  <a:gd name="connsiteX1" fmla="*/ 256923 w 2922907"/>
                  <a:gd name="connsiteY1" fmla="*/ 0 h 706027"/>
                  <a:gd name="connsiteX2" fmla="*/ 2658557 w 2922907"/>
                  <a:gd name="connsiteY2" fmla="*/ 0 h 706027"/>
                  <a:gd name="connsiteX3" fmla="*/ 2915480 w 2922907"/>
                  <a:gd name="connsiteY3" fmla="*/ 256923 h 706027"/>
                  <a:gd name="connsiteX4" fmla="*/ 2915480 w 2922907"/>
                  <a:gd name="connsiteY4" fmla="*/ 449104 h 706027"/>
                  <a:gd name="connsiteX5" fmla="*/ 2820483 w 2922907"/>
                  <a:gd name="connsiteY5" fmla="*/ 677452 h 706027"/>
                  <a:gd name="connsiteX6" fmla="*/ 2620618 w 2922907"/>
                  <a:gd name="connsiteY6" fmla="*/ 534476 h 706027"/>
                  <a:gd name="connsiteX7" fmla="*/ 256923 w 2922907"/>
                  <a:gd name="connsiteY7" fmla="*/ 706027 h 706027"/>
                  <a:gd name="connsiteX8" fmla="*/ 0 w 2922907"/>
                  <a:gd name="connsiteY8" fmla="*/ 449104 h 706027"/>
                  <a:gd name="connsiteX9" fmla="*/ 0 w 2922907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56923 w 2915480"/>
                  <a:gd name="connsiteY7" fmla="*/ 706027 h 706027"/>
                  <a:gd name="connsiteX8" fmla="*/ 0 w 2915480"/>
                  <a:gd name="connsiteY8" fmla="*/ 449104 h 706027"/>
                  <a:gd name="connsiteX9" fmla="*/ 0 w 2915480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56923 w 2915480"/>
                  <a:gd name="connsiteY8" fmla="*/ 706027 h 706027"/>
                  <a:gd name="connsiteX9" fmla="*/ 0 w 2915480"/>
                  <a:gd name="connsiteY9" fmla="*/ 449104 h 706027"/>
                  <a:gd name="connsiteX10" fmla="*/ 0 w 2915480"/>
                  <a:gd name="connsiteY10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256923 w 2915480"/>
                  <a:gd name="connsiteY9" fmla="*/ 706027 h 706027"/>
                  <a:gd name="connsiteX10" fmla="*/ 0 w 2915480"/>
                  <a:gd name="connsiteY10" fmla="*/ 449104 h 706027"/>
                  <a:gd name="connsiteX11" fmla="*/ 0 w 2915480"/>
                  <a:gd name="connsiteY11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256923 w 2915480"/>
                  <a:gd name="connsiteY10" fmla="*/ 706027 h 706027"/>
                  <a:gd name="connsiteX11" fmla="*/ 0 w 2915480"/>
                  <a:gd name="connsiteY11" fmla="*/ 449104 h 706027"/>
                  <a:gd name="connsiteX12" fmla="*/ 0 w 2915480"/>
                  <a:gd name="connsiteY12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256923 w 2915480"/>
                  <a:gd name="connsiteY11" fmla="*/ 706027 h 706027"/>
                  <a:gd name="connsiteX12" fmla="*/ 0 w 2915480"/>
                  <a:gd name="connsiteY12" fmla="*/ 449104 h 706027"/>
                  <a:gd name="connsiteX13" fmla="*/ 0 w 2915480"/>
                  <a:gd name="connsiteY13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256923 w 2915480"/>
                  <a:gd name="connsiteY12" fmla="*/ 706027 h 706027"/>
                  <a:gd name="connsiteX13" fmla="*/ 0 w 2915480"/>
                  <a:gd name="connsiteY13" fmla="*/ 449104 h 706027"/>
                  <a:gd name="connsiteX14" fmla="*/ 0 w 2915480"/>
                  <a:gd name="connsiteY14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256923 w 2915480"/>
                  <a:gd name="connsiteY13" fmla="*/ 706027 h 706027"/>
                  <a:gd name="connsiteX14" fmla="*/ 0 w 2915480"/>
                  <a:gd name="connsiteY14" fmla="*/ 449104 h 706027"/>
                  <a:gd name="connsiteX15" fmla="*/ 0 w 2915480"/>
                  <a:gd name="connsiteY15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256923 w 2915480"/>
                  <a:gd name="connsiteY14" fmla="*/ 706027 h 706027"/>
                  <a:gd name="connsiteX15" fmla="*/ 0 w 2915480"/>
                  <a:gd name="connsiteY15" fmla="*/ 449104 h 706027"/>
                  <a:gd name="connsiteX16" fmla="*/ 0 w 2915480"/>
                  <a:gd name="connsiteY16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256923 w 2915480"/>
                  <a:gd name="connsiteY15" fmla="*/ 706027 h 706027"/>
                  <a:gd name="connsiteX16" fmla="*/ 0 w 2915480"/>
                  <a:gd name="connsiteY16" fmla="*/ 449104 h 706027"/>
                  <a:gd name="connsiteX17" fmla="*/ 0 w 2915480"/>
                  <a:gd name="connsiteY17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56923 w 2915480"/>
                  <a:gd name="connsiteY16" fmla="*/ 706027 h 706027"/>
                  <a:gd name="connsiteX17" fmla="*/ 0 w 2915480"/>
                  <a:gd name="connsiteY17" fmla="*/ 449104 h 706027"/>
                  <a:gd name="connsiteX18" fmla="*/ 0 w 2915480"/>
                  <a:gd name="connsiteY18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77468 w 2915480"/>
                  <a:gd name="connsiteY16" fmla="*/ 558289 h 706027"/>
                  <a:gd name="connsiteX17" fmla="*/ 256923 w 2915480"/>
                  <a:gd name="connsiteY17" fmla="*/ 706027 h 706027"/>
                  <a:gd name="connsiteX18" fmla="*/ 0 w 2915480"/>
                  <a:gd name="connsiteY18" fmla="*/ 449104 h 706027"/>
                  <a:gd name="connsiteX19" fmla="*/ 0 w 2915480"/>
                  <a:gd name="connsiteY19" fmla="*/ 256923 h 706027"/>
                  <a:gd name="connsiteX0" fmla="*/ 0 w 2915480"/>
                  <a:gd name="connsiteY0" fmla="*/ 256923 h 691639"/>
                  <a:gd name="connsiteX1" fmla="*/ 256923 w 2915480"/>
                  <a:gd name="connsiteY1" fmla="*/ 0 h 691639"/>
                  <a:gd name="connsiteX2" fmla="*/ 2658557 w 2915480"/>
                  <a:gd name="connsiteY2" fmla="*/ 0 h 691639"/>
                  <a:gd name="connsiteX3" fmla="*/ 2915480 w 2915480"/>
                  <a:gd name="connsiteY3" fmla="*/ 256923 h 691639"/>
                  <a:gd name="connsiteX4" fmla="*/ 2915480 w 2915480"/>
                  <a:gd name="connsiteY4" fmla="*/ 449104 h 691639"/>
                  <a:gd name="connsiteX5" fmla="*/ 2820483 w 2915480"/>
                  <a:gd name="connsiteY5" fmla="*/ 677452 h 691639"/>
                  <a:gd name="connsiteX6" fmla="*/ 2620618 w 2915480"/>
                  <a:gd name="connsiteY6" fmla="*/ 534476 h 691639"/>
                  <a:gd name="connsiteX7" fmla="*/ 2406306 w 2915480"/>
                  <a:gd name="connsiteY7" fmla="*/ 691639 h 691639"/>
                  <a:gd name="connsiteX8" fmla="*/ 2153893 w 2915480"/>
                  <a:gd name="connsiteY8" fmla="*/ 548764 h 691639"/>
                  <a:gd name="connsiteX9" fmla="*/ 1939581 w 2915480"/>
                  <a:gd name="connsiteY9" fmla="*/ 686876 h 691639"/>
                  <a:gd name="connsiteX10" fmla="*/ 1687168 w 2915480"/>
                  <a:gd name="connsiteY10" fmla="*/ 567814 h 691639"/>
                  <a:gd name="connsiteX11" fmla="*/ 1463331 w 2915480"/>
                  <a:gd name="connsiteY11" fmla="*/ 677351 h 691639"/>
                  <a:gd name="connsiteX12" fmla="*/ 1215681 w 2915480"/>
                  <a:gd name="connsiteY12" fmla="*/ 558289 h 691639"/>
                  <a:gd name="connsiteX13" fmla="*/ 991843 w 2915480"/>
                  <a:gd name="connsiteY13" fmla="*/ 682114 h 691639"/>
                  <a:gd name="connsiteX14" fmla="*/ 753718 w 2915480"/>
                  <a:gd name="connsiteY14" fmla="*/ 558289 h 691639"/>
                  <a:gd name="connsiteX15" fmla="*/ 544168 w 2915480"/>
                  <a:gd name="connsiteY15" fmla="*/ 686876 h 691639"/>
                  <a:gd name="connsiteX16" fmla="*/ 277468 w 2915480"/>
                  <a:gd name="connsiteY16" fmla="*/ 558289 h 691639"/>
                  <a:gd name="connsiteX17" fmla="*/ 142623 w 2915480"/>
                  <a:gd name="connsiteY17" fmla="*/ 663164 h 691639"/>
                  <a:gd name="connsiteX18" fmla="*/ 0 w 2915480"/>
                  <a:gd name="connsiteY18" fmla="*/ 449104 h 691639"/>
                  <a:gd name="connsiteX19" fmla="*/ 0 w 2915480"/>
                  <a:gd name="connsiteY19" fmla="*/ 256923 h 691639"/>
                  <a:gd name="connsiteX0" fmla="*/ 1391 w 2916871"/>
                  <a:gd name="connsiteY0" fmla="*/ 256923 h 691639"/>
                  <a:gd name="connsiteX1" fmla="*/ 258314 w 2916871"/>
                  <a:gd name="connsiteY1" fmla="*/ 0 h 691639"/>
                  <a:gd name="connsiteX2" fmla="*/ 2659948 w 2916871"/>
                  <a:gd name="connsiteY2" fmla="*/ 0 h 691639"/>
                  <a:gd name="connsiteX3" fmla="*/ 2916871 w 2916871"/>
                  <a:gd name="connsiteY3" fmla="*/ 256923 h 691639"/>
                  <a:gd name="connsiteX4" fmla="*/ 2916871 w 2916871"/>
                  <a:gd name="connsiteY4" fmla="*/ 449104 h 691639"/>
                  <a:gd name="connsiteX5" fmla="*/ 2821874 w 2916871"/>
                  <a:gd name="connsiteY5" fmla="*/ 677452 h 691639"/>
                  <a:gd name="connsiteX6" fmla="*/ 2622009 w 2916871"/>
                  <a:gd name="connsiteY6" fmla="*/ 534476 h 691639"/>
                  <a:gd name="connsiteX7" fmla="*/ 2407697 w 2916871"/>
                  <a:gd name="connsiteY7" fmla="*/ 691639 h 691639"/>
                  <a:gd name="connsiteX8" fmla="*/ 2155284 w 2916871"/>
                  <a:gd name="connsiteY8" fmla="*/ 548764 h 691639"/>
                  <a:gd name="connsiteX9" fmla="*/ 1940972 w 2916871"/>
                  <a:gd name="connsiteY9" fmla="*/ 686876 h 691639"/>
                  <a:gd name="connsiteX10" fmla="*/ 1688559 w 2916871"/>
                  <a:gd name="connsiteY10" fmla="*/ 567814 h 691639"/>
                  <a:gd name="connsiteX11" fmla="*/ 1464722 w 2916871"/>
                  <a:gd name="connsiteY11" fmla="*/ 677351 h 691639"/>
                  <a:gd name="connsiteX12" fmla="*/ 1217072 w 2916871"/>
                  <a:gd name="connsiteY12" fmla="*/ 558289 h 691639"/>
                  <a:gd name="connsiteX13" fmla="*/ 993234 w 2916871"/>
                  <a:gd name="connsiteY13" fmla="*/ 682114 h 691639"/>
                  <a:gd name="connsiteX14" fmla="*/ 755109 w 2916871"/>
                  <a:gd name="connsiteY14" fmla="*/ 558289 h 691639"/>
                  <a:gd name="connsiteX15" fmla="*/ 545559 w 2916871"/>
                  <a:gd name="connsiteY15" fmla="*/ 686876 h 691639"/>
                  <a:gd name="connsiteX16" fmla="*/ 278859 w 2916871"/>
                  <a:gd name="connsiteY16" fmla="*/ 558289 h 691639"/>
                  <a:gd name="connsiteX17" fmla="*/ 120202 w 2916871"/>
                  <a:gd name="connsiteY17" fmla="*/ 658402 h 691639"/>
                  <a:gd name="connsiteX18" fmla="*/ 1391 w 2916871"/>
                  <a:gd name="connsiteY18" fmla="*/ 449104 h 691639"/>
                  <a:gd name="connsiteX19" fmla="*/ 1391 w 2916871"/>
                  <a:gd name="connsiteY19" fmla="*/ 256923 h 691639"/>
                  <a:gd name="connsiteX0" fmla="*/ 12 w 2915492"/>
                  <a:gd name="connsiteY0" fmla="*/ 256923 h 691639"/>
                  <a:gd name="connsiteX1" fmla="*/ 256935 w 2915492"/>
                  <a:gd name="connsiteY1" fmla="*/ 0 h 691639"/>
                  <a:gd name="connsiteX2" fmla="*/ 2658569 w 2915492"/>
                  <a:gd name="connsiteY2" fmla="*/ 0 h 691639"/>
                  <a:gd name="connsiteX3" fmla="*/ 2915492 w 2915492"/>
                  <a:gd name="connsiteY3" fmla="*/ 256923 h 691639"/>
                  <a:gd name="connsiteX4" fmla="*/ 2915492 w 2915492"/>
                  <a:gd name="connsiteY4" fmla="*/ 449104 h 691639"/>
                  <a:gd name="connsiteX5" fmla="*/ 2820495 w 2915492"/>
                  <a:gd name="connsiteY5" fmla="*/ 677452 h 691639"/>
                  <a:gd name="connsiteX6" fmla="*/ 2620630 w 2915492"/>
                  <a:gd name="connsiteY6" fmla="*/ 534476 h 691639"/>
                  <a:gd name="connsiteX7" fmla="*/ 2406318 w 2915492"/>
                  <a:gd name="connsiteY7" fmla="*/ 691639 h 691639"/>
                  <a:gd name="connsiteX8" fmla="*/ 2153905 w 2915492"/>
                  <a:gd name="connsiteY8" fmla="*/ 548764 h 691639"/>
                  <a:gd name="connsiteX9" fmla="*/ 1939593 w 2915492"/>
                  <a:gd name="connsiteY9" fmla="*/ 686876 h 691639"/>
                  <a:gd name="connsiteX10" fmla="*/ 1687180 w 2915492"/>
                  <a:gd name="connsiteY10" fmla="*/ 567814 h 691639"/>
                  <a:gd name="connsiteX11" fmla="*/ 1463343 w 2915492"/>
                  <a:gd name="connsiteY11" fmla="*/ 677351 h 691639"/>
                  <a:gd name="connsiteX12" fmla="*/ 1215693 w 2915492"/>
                  <a:gd name="connsiteY12" fmla="*/ 558289 h 691639"/>
                  <a:gd name="connsiteX13" fmla="*/ 991855 w 2915492"/>
                  <a:gd name="connsiteY13" fmla="*/ 682114 h 691639"/>
                  <a:gd name="connsiteX14" fmla="*/ 753730 w 2915492"/>
                  <a:gd name="connsiteY14" fmla="*/ 558289 h 691639"/>
                  <a:gd name="connsiteX15" fmla="*/ 544180 w 2915492"/>
                  <a:gd name="connsiteY15" fmla="*/ 686876 h 691639"/>
                  <a:gd name="connsiteX16" fmla="*/ 277480 w 2915492"/>
                  <a:gd name="connsiteY16" fmla="*/ 558289 h 691639"/>
                  <a:gd name="connsiteX17" fmla="*/ 137873 w 2915492"/>
                  <a:gd name="connsiteY17" fmla="*/ 653640 h 691639"/>
                  <a:gd name="connsiteX18" fmla="*/ 12 w 2915492"/>
                  <a:gd name="connsiteY18" fmla="*/ 449104 h 691639"/>
                  <a:gd name="connsiteX19" fmla="*/ 12 w 2915492"/>
                  <a:gd name="connsiteY19" fmla="*/ 256923 h 69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15492" h="691639">
                    <a:moveTo>
                      <a:pt x="12" y="256923"/>
                    </a:moveTo>
                    <a:cubicBezTo>
                      <a:pt x="12" y="115028"/>
                      <a:pt x="115040" y="0"/>
                      <a:pt x="256935" y="0"/>
                    </a:cubicBezTo>
                    <a:lnTo>
                      <a:pt x="2658569" y="0"/>
                    </a:lnTo>
                    <a:cubicBezTo>
                      <a:pt x="2800464" y="0"/>
                      <a:pt x="2915492" y="115028"/>
                      <a:pt x="2915492" y="256923"/>
                    </a:cubicBezTo>
                    <a:lnTo>
                      <a:pt x="2915492" y="449104"/>
                    </a:lnTo>
                    <a:cubicBezTo>
                      <a:pt x="2915492" y="590999"/>
                      <a:pt x="2890953" y="677452"/>
                      <a:pt x="2820495" y="677452"/>
                    </a:cubicBezTo>
                    <a:cubicBezTo>
                      <a:pt x="2771336" y="675831"/>
                      <a:pt x="2669789" y="536097"/>
                      <a:pt x="2620630" y="534476"/>
                    </a:cubicBezTo>
                    <a:cubicBezTo>
                      <a:pt x="2541255" y="537651"/>
                      <a:pt x="2485693" y="688464"/>
                      <a:pt x="2406318" y="691639"/>
                    </a:cubicBezTo>
                    <a:cubicBezTo>
                      <a:pt x="2314243" y="691639"/>
                      <a:pt x="2245980" y="548764"/>
                      <a:pt x="2153905" y="548764"/>
                    </a:cubicBezTo>
                    <a:cubicBezTo>
                      <a:pt x="2072943" y="555114"/>
                      <a:pt x="2020555" y="680526"/>
                      <a:pt x="1939593" y="686876"/>
                    </a:cubicBezTo>
                    <a:cubicBezTo>
                      <a:pt x="1853868" y="690051"/>
                      <a:pt x="1772905" y="564639"/>
                      <a:pt x="1687180" y="567814"/>
                    </a:cubicBezTo>
                    <a:cubicBezTo>
                      <a:pt x="1604630" y="574164"/>
                      <a:pt x="1545893" y="671001"/>
                      <a:pt x="1463343" y="677351"/>
                    </a:cubicBezTo>
                    <a:cubicBezTo>
                      <a:pt x="1382380" y="677351"/>
                      <a:pt x="1296656" y="558289"/>
                      <a:pt x="1215693" y="558289"/>
                    </a:cubicBezTo>
                    <a:cubicBezTo>
                      <a:pt x="1141080" y="566226"/>
                      <a:pt x="1066468" y="674177"/>
                      <a:pt x="991855" y="682114"/>
                    </a:cubicBezTo>
                    <a:cubicBezTo>
                      <a:pt x="925180" y="685289"/>
                      <a:pt x="820405" y="555114"/>
                      <a:pt x="753730" y="558289"/>
                    </a:cubicBezTo>
                    <a:cubicBezTo>
                      <a:pt x="683880" y="578926"/>
                      <a:pt x="614030" y="666239"/>
                      <a:pt x="544180" y="686876"/>
                    </a:cubicBezTo>
                    <a:cubicBezTo>
                      <a:pt x="461630" y="691639"/>
                      <a:pt x="360030" y="553526"/>
                      <a:pt x="277480" y="558289"/>
                    </a:cubicBezTo>
                    <a:lnTo>
                      <a:pt x="137873" y="653640"/>
                    </a:lnTo>
                    <a:cubicBezTo>
                      <a:pt x="-4022" y="653640"/>
                      <a:pt x="12" y="590999"/>
                      <a:pt x="12" y="449104"/>
                    </a:cubicBezTo>
                    <a:lnTo>
                      <a:pt x="12" y="256923"/>
                    </a:ln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2" name="Rectangle: Rounded Corners 6">
                <a:extLst>
                  <a:ext uri="{FF2B5EF4-FFF2-40B4-BE49-F238E27FC236}">
                    <a16:creationId xmlns:a16="http://schemas.microsoft.com/office/drawing/2014/main" id="{6ACC5498-8D97-483A-AD66-145D2EC4BFF6}"/>
                  </a:ext>
                </a:extLst>
              </p:cNvPr>
              <p:cNvSpPr/>
              <p:nvPr/>
            </p:nvSpPr>
            <p:spPr>
              <a:xfrm>
                <a:off x="7400925" y="2427802"/>
                <a:ext cx="1920875" cy="721798"/>
              </a:xfrm>
              <a:custGeom>
                <a:avLst/>
                <a:gdLst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658557 w 2915480"/>
                  <a:gd name="connsiteY5" fmla="*/ 706027 h 706027"/>
                  <a:gd name="connsiteX6" fmla="*/ 256923 w 2915480"/>
                  <a:gd name="connsiteY6" fmla="*/ 706027 h 706027"/>
                  <a:gd name="connsiteX7" fmla="*/ 0 w 2915480"/>
                  <a:gd name="connsiteY7" fmla="*/ 449104 h 706027"/>
                  <a:gd name="connsiteX8" fmla="*/ 0 w 2915480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56923 w 2915587"/>
                  <a:gd name="connsiteY6" fmla="*/ 706027 h 706027"/>
                  <a:gd name="connsiteX7" fmla="*/ 0 w 2915587"/>
                  <a:gd name="connsiteY7" fmla="*/ 449104 h 706027"/>
                  <a:gd name="connsiteX8" fmla="*/ 0 w 2915587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620618 w 2915587"/>
                  <a:gd name="connsiteY6" fmla="*/ 534476 h 706027"/>
                  <a:gd name="connsiteX7" fmla="*/ 256923 w 2915587"/>
                  <a:gd name="connsiteY7" fmla="*/ 706027 h 706027"/>
                  <a:gd name="connsiteX8" fmla="*/ 0 w 2915587"/>
                  <a:gd name="connsiteY8" fmla="*/ 449104 h 706027"/>
                  <a:gd name="connsiteX9" fmla="*/ 0 w 2915587"/>
                  <a:gd name="connsiteY9" fmla="*/ 256923 h 706027"/>
                  <a:gd name="connsiteX0" fmla="*/ 0 w 2918713"/>
                  <a:gd name="connsiteY0" fmla="*/ 256923 h 706027"/>
                  <a:gd name="connsiteX1" fmla="*/ 256923 w 2918713"/>
                  <a:gd name="connsiteY1" fmla="*/ 0 h 706027"/>
                  <a:gd name="connsiteX2" fmla="*/ 2658557 w 2918713"/>
                  <a:gd name="connsiteY2" fmla="*/ 0 h 706027"/>
                  <a:gd name="connsiteX3" fmla="*/ 2915480 w 2918713"/>
                  <a:gd name="connsiteY3" fmla="*/ 256923 h 706027"/>
                  <a:gd name="connsiteX4" fmla="*/ 2915480 w 2918713"/>
                  <a:gd name="connsiteY4" fmla="*/ 449104 h 706027"/>
                  <a:gd name="connsiteX5" fmla="*/ 2806195 w 2918713"/>
                  <a:gd name="connsiteY5" fmla="*/ 648877 h 706027"/>
                  <a:gd name="connsiteX6" fmla="*/ 2620618 w 2918713"/>
                  <a:gd name="connsiteY6" fmla="*/ 534476 h 706027"/>
                  <a:gd name="connsiteX7" fmla="*/ 256923 w 2918713"/>
                  <a:gd name="connsiteY7" fmla="*/ 706027 h 706027"/>
                  <a:gd name="connsiteX8" fmla="*/ 0 w 2918713"/>
                  <a:gd name="connsiteY8" fmla="*/ 449104 h 706027"/>
                  <a:gd name="connsiteX9" fmla="*/ 0 w 2918713"/>
                  <a:gd name="connsiteY9" fmla="*/ 256923 h 706027"/>
                  <a:gd name="connsiteX0" fmla="*/ 0 w 2922907"/>
                  <a:gd name="connsiteY0" fmla="*/ 256923 h 706027"/>
                  <a:gd name="connsiteX1" fmla="*/ 256923 w 2922907"/>
                  <a:gd name="connsiteY1" fmla="*/ 0 h 706027"/>
                  <a:gd name="connsiteX2" fmla="*/ 2658557 w 2922907"/>
                  <a:gd name="connsiteY2" fmla="*/ 0 h 706027"/>
                  <a:gd name="connsiteX3" fmla="*/ 2915480 w 2922907"/>
                  <a:gd name="connsiteY3" fmla="*/ 256923 h 706027"/>
                  <a:gd name="connsiteX4" fmla="*/ 2915480 w 2922907"/>
                  <a:gd name="connsiteY4" fmla="*/ 449104 h 706027"/>
                  <a:gd name="connsiteX5" fmla="*/ 2820483 w 2922907"/>
                  <a:gd name="connsiteY5" fmla="*/ 677452 h 706027"/>
                  <a:gd name="connsiteX6" fmla="*/ 2620618 w 2922907"/>
                  <a:gd name="connsiteY6" fmla="*/ 534476 h 706027"/>
                  <a:gd name="connsiteX7" fmla="*/ 256923 w 2922907"/>
                  <a:gd name="connsiteY7" fmla="*/ 706027 h 706027"/>
                  <a:gd name="connsiteX8" fmla="*/ 0 w 2922907"/>
                  <a:gd name="connsiteY8" fmla="*/ 449104 h 706027"/>
                  <a:gd name="connsiteX9" fmla="*/ 0 w 2922907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56923 w 2915480"/>
                  <a:gd name="connsiteY7" fmla="*/ 706027 h 706027"/>
                  <a:gd name="connsiteX8" fmla="*/ 0 w 2915480"/>
                  <a:gd name="connsiteY8" fmla="*/ 449104 h 706027"/>
                  <a:gd name="connsiteX9" fmla="*/ 0 w 2915480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56923 w 2915480"/>
                  <a:gd name="connsiteY8" fmla="*/ 706027 h 706027"/>
                  <a:gd name="connsiteX9" fmla="*/ 0 w 2915480"/>
                  <a:gd name="connsiteY9" fmla="*/ 449104 h 706027"/>
                  <a:gd name="connsiteX10" fmla="*/ 0 w 2915480"/>
                  <a:gd name="connsiteY10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256923 w 2915480"/>
                  <a:gd name="connsiteY9" fmla="*/ 706027 h 706027"/>
                  <a:gd name="connsiteX10" fmla="*/ 0 w 2915480"/>
                  <a:gd name="connsiteY10" fmla="*/ 449104 h 706027"/>
                  <a:gd name="connsiteX11" fmla="*/ 0 w 2915480"/>
                  <a:gd name="connsiteY11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256923 w 2915480"/>
                  <a:gd name="connsiteY10" fmla="*/ 706027 h 706027"/>
                  <a:gd name="connsiteX11" fmla="*/ 0 w 2915480"/>
                  <a:gd name="connsiteY11" fmla="*/ 449104 h 706027"/>
                  <a:gd name="connsiteX12" fmla="*/ 0 w 2915480"/>
                  <a:gd name="connsiteY12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256923 w 2915480"/>
                  <a:gd name="connsiteY11" fmla="*/ 706027 h 706027"/>
                  <a:gd name="connsiteX12" fmla="*/ 0 w 2915480"/>
                  <a:gd name="connsiteY12" fmla="*/ 449104 h 706027"/>
                  <a:gd name="connsiteX13" fmla="*/ 0 w 2915480"/>
                  <a:gd name="connsiteY13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256923 w 2915480"/>
                  <a:gd name="connsiteY12" fmla="*/ 706027 h 706027"/>
                  <a:gd name="connsiteX13" fmla="*/ 0 w 2915480"/>
                  <a:gd name="connsiteY13" fmla="*/ 449104 h 706027"/>
                  <a:gd name="connsiteX14" fmla="*/ 0 w 2915480"/>
                  <a:gd name="connsiteY14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256923 w 2915480"/>
                  <a:gd name="connsiteY13" fmla="*/ 706027 h 706027"/>
                  <a:gd name="connsiteX14" fmla="*/ 0 w 2915480"/>
                  <a:gd name="connsiteY14" fmla="*/ 449104 h 706027"/>
                  <a:gd name="connsiteX15" fmla="*/ 0 w 2915480"/>
                  <a:gd name="connsiteY15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256923 w 2915480"/>
                  <a:gd name="connsiteY14" fmla="*/ 706027 h 706027"/>
                  <a:gd name="connsiteX15" fmla="*/ 0 w 2915480"/>
                  <a:gd name="connsiteY15" fmla="*/ 449104 h 706027"/>
                  <a:gd name="connsiteX16" fmla="*/ 0 w 2915480"/>
                  <a:gd name="connsiteY16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256923 w 2915480"/>
                  <a:gd name="connsiteY15" fmla="*/ 706027 h 706027"/>
                  <a:gd name="connsiteX16" fmla="*/ 0 w 2915480"/>
                  <a:gd name="connsiteY16" fmla="*/ 449104 h 706027"/>
                  <a:gd name="connsiteX17" fmla="*/ 0 w 2915480"/>
                  <a:gd name="connsiteY17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56923 w 2915480"/>
                  <a:gd name="connsiteY16" fmla="*/ 706027 h 706027"/>
                  <a:gd name="connsiteX17" fmla="*/ 0 w 2915480"/>
                  <a:gd name="connsiteY17" fmla="*/ 449104 h 706027"/>
                  <a:gd name="connsiteX18" fmla="*/ 0 w 2915480"/>
                  <a:gd name="connsiteY18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77468 w 2915480"/>
                  <a:gd name="connsiteY16" fmla="*/ 558289 h 706027"/>
                  <a:gd name="connsiteX17" fmla="*/ 256923 w 2915480"/>
                  <a:gd name="connsiteY17" fmla="*/ 706027 h 706027"/>
                  <a:gd name="connsiteX18" fmla="*/ 0 w 2915480"/>
                  <a:gd name="connsiteY18" fmla="*/ 449104 h 706027"/>
                  <a:gd name="connsiteX19" fmla="*/ 0 w 2915480"/>
                  <a:gd name="connsiteY19" fmla="*/ 256923 h 706027"/>
                  <a:gd name="connsiteX0" fmla="*/ 0 w 2915480"/>
                  <a:gd name="connsiteY0" fmla="*/ 256923 h 691639"/>
                  <a:gd name="connsiteX1" fmla="*/ 256923 w 2915480"/>
                  <a:gd name="connsiteY1" fmla="*/ 0 h 691639"/>
                  <a:gd name="connsiteX2" fmla="*/ 2658557 w 2915480"/>
                  <a:gd name="connsiteY2" fmla="*/ 0 h 691639"/>
                  <a:gd name="connsiteX3" fmla="*/ 2915480 w 2915480"/>
                  <a:gd name="connsiteY3" fmla="*/ 256923 h 691639"/>
                  <a:gd name="connsiteX4" fmla="*/ 2915480 w 2915480"/>
                  <a:gd name="connsiteY4" fmla="*/ 449104 h 691639"/>
                  <a:gd name="connsiteX5" fmla="*/ 2820483 w 2915480"/>
                  <a:gd name="connsiteY5" fmla="*/ 677452 h 691639"/>
                  <a:gd name="connsiteX6" fmla="*/ 2620618 w 2915480"/>
                  <a:gd name="connsiteY6" fmla="*/ 534476 h 691639"/>
                  <a:gd name="connsiteX7" fmla="*/ 2406306 w 2915480"/>
                  <a:gd name="connsiteY7" fmla="*/ 691639 h 691639"/>
                  <a:gd name="connsiteX8" fmla="*/ 2153893 w 2915480"/>
                  <a:gd name="connsiteY8" fmla="*/ 548764 h 691639"/>
                  <a:gd name="connsiteX9" fmla="*/ 1939581 w 2915480"/>
                  <a:gd name="connsiteY9" fmla="*/ 686876 h 691639"/>
                  <a:gd name="connsiteX10" fmla="*/ 1687168 w 2915480"/>
                  <a:gd name="connsiteY10" fmla="*/ 567814 h 691639"/>
                  <a:gd name="connsiteX11" fmla="*/ 1463331 w 2915480"/>
                  <a:gd name="connsiteY11" fmla="*/ 677351 h 691639"/>
                  <a:gd name="connsiteX12" fmla="*/ 1215681 w 2915480"/>
                  <a:gd name="connsiteY12" fmla="*/ 558289 h 691639"/>
                  <a:gd name="connsiteX13" fmla="*/ 991843 w 2915480"/>
                  <a:gd name="connsiteY13" fmla="*/ 682114 h 691639"/>
                  <a:gd name="connsiteX14" fmla="*/ 753718 w 2915480"/>
                  <a:gd name="connsiteY14" fmla="*/ 558289 h 691639"/>
                  <a:gd name="connsiteX15" fmla="*/ 544168 w 2915480"/>
                  <a:gd name="connsiteY15" fmla="*/ 686876 h 691639"/>
                  <a:gd name="connsiteX16" fmla="*/ 277468 w 2915480"/>
                  <a:gd name="connsiteY16" fmla="*/ 558289 h 691639"/>
                  <a:gd name="connsiteX17" fmla="*/ 142623 w 2915480"/>
                  <a:gd name="connsiteY17" fmla="*/ 663164 h 691639"/>
                  <a:gd name="connsiteX18" fmla="*/ 0 w 2915480"/>
                  <a:gd name="connsiteY18" fmla="*/ 449104 h 691639"/>
                  <a:gd name="connsiteX19" fmla="*/ 0 w 2915480"/>
                  <a:gd name="connsiteY19" fmla="*/ 256923 h 691639"/>
                  <a:gd name="connsiteX0" fmla="*/ 1391 w 2916871"/>
                  <a:gd name="connsiteY0" fmla="*/ 256923 h 691639"/>
                  <a:gd name="connsiteX1" fmla="*/ 258314 w 2916871"/>
                  <a:gd name="connsiteY1" fmla="*/ 0 h 691639"/>
                  <a:gd name="connsiteX2" fmla="*/ 2659948 w 2916871"/>
                  <a:gd name="connsiteY2" fmla="*/ 0 h 691639"/>
                  <a:gd name="connsiteX3" fmla="*/ 2916871 w 2916871"/>
                  <a:gd name="connsiteY3" fmla="*/ 256923 h 691639"/>
                  <a:gd name="connsiteX4" fmla="*/ 2916871 w 2916871"/>
                  <a:gd name="connsiteY4" fmla="*/ 449104 h 691639"/>
                  <a:gd name="connsiteX5" fmla="*/ 2821874 w 2916871"/>
                  <a:gd name="connsiteY5" fmla="*/ 677452 h 691639"/>
                  <a:gd name="connsiteX6" fmla="*/ 2622009 w 2916871"/>
                  <a:gd name="connsiteY6" fmla="*/ 534476 h 691639"/>
                  <a:gd name="connsiteX7" fmla="*/ 2407697 w 2916871"/>
                  <a:gd name="connsiteY7" fmla="*/ 691639 h 691639"/>
                  <a:gd name="connsiteX8" fmla="*/ 2155284 w 2916871"/>
                  <a:gd name="connsiteY8" fmla="*/ 548764 h 691639"/>
                  <a:gd name="connsiteX9" fmla="*/ 1940972 w 2916871"/>
                  <a:gd name="connsiteY9" fmla="*/ 686876 h 691639"/>
                  <a:gd name="connsiteX10" fmla="*/ 1688559 w 2916871"/>
                  <a:gd name="connsiteY10" fmla="*/ 567814 h 691639"/>
                  <a:gd name="connsiteX11" fmla="*/ 1464722 w 2916871"/>
                  <a:gd name="connsiteY11" fmla="*/ 677351 h 691639"/>
                  <a:gd name="connsiteX12" fmla="*/ 1217072 w 2916871"/>
                  <a:gd name="connsiteY12" fmla="*/ 558289 h 691639"/>
                  <a:gd name="connsiteX13" fmla="*/ 993234 w 2916871"/>
                  <a:gd name="connsiteY13" fmla="*/ 682114 h 691639"/>
                  <a:gd name="connsiteX14" fmla="*/ 755109 w 2916871"/>
                  <a:gd name="connsiteY14" fmla="*/ 558289 h 691639"/>
                  <a:gd name="connsiteX15" fmla="*/ 545559 w 2916871"/>
                  <a:gd name="connsiteY15" fmla="*/ 686876 h 691639"/>
                  <a:gd name="connsiteX16" fmla="*/ 278859 w 2916871"/>
                  <a:gd name="connsiteY16" fmla="*/ 558289 h 691639"/>
                  <a:gd name="connsiteX17" fmla="*/ 120202 w 2916871"/>
                  <a:gd name="connsiteY17" fmla="*/ 658402 h 691639"/>
                  <a:gd name="connsiteX18" fmla="*/ 1391 w 2916871"/>
                  <a:gd name="connsiteY18" fmla="*/ 449104 h 691639"/>
                  <a:gd name="connsiteX19" fmla="*/ 1391 w 2916871"/>
                  <a:gd name="connsiteY19" fmla="*/ 256923 h 691639"/>
                  <a:gd name="connsiteX0" fmla="*/ 12 w 2915492"/>
                  <a:gd name="connsiteY0" fmla="*/ 256923 h 691639"/>
                  <a:gd name="connsiteX1" fmla="*/ 256935 w 2915492"/>
                  <a:gd name="connsiteY1" fmla="*/ 0 h 691639"/>
                  <a:gd name="connsiteX2" fmla="*/ 2658569 w 2915492"/>
                  <a:gd name="connsiteY2" fmla="*/ 0 h 691639"/>
                  <a:gd name="connsiteX3" fmla="*/ 2915492 w 2915492"/>
                  <a:gd name="connsiteY3" fmla="*/ 256923 h 691639"/>
                  <a:gd name="connsiteX4" fmla="*/ 2915492 w 2915492"/>
                  <a:gd name="connsiteY4" fmla="*/ 449104 h 691639"/>
                  <a:gd name="connsiteX5" fmla="*/ 2820495 w 2915492"/>
                  <a:gd name="connsiteY5" fmla="*/ 677452 h 691639"/>
                  <a:gd name="connsiteX6" fmla="*/ 2620630 w 2915492"/>
                  <a:gd name="connsiteY6" fmla="*/ 534476 h 691639"/>
                  <a:gd name="connsiteX7" fmla="*/ 2406318 w 2915492"/>
                  <a:gd name="connsiteY7" fmla="*/ 691639 h 691639"/>
                  <a:gd name="connsiteX8" fmla="*/ 2153905 w 2915492"/>
                  <a:gd name="connsiteY8" fmla="*/ 548764 h 691639"/>
                  <a:gd name="connsiteX9" fmla="*/ 1939593 w 2915492"/>
                  <a:gd name="connsiteY9" fmla="*/ 686876 h 691639"/>
                  <a:gd name="connsiteX10" fmla="*/ 1687180 w 2915492"/>
                  <a:gd name="connsiteY10" fmla="*/ 567814 h 691639"/>
                  <a:gd name="connsiteX11" fmla="*/ 1463343 w 2915492"/>
                  <a:gd name="connsiteY11" fmla="*/ 677351 h 691639"/>
                  <a:gd name="connsiteX12" fmla="*/ 1215693 w 2915492"/>
                  <a:gd name="connsiteY12" fmla="*/ 558289 h 691639"/>
                  <a:gd name="connsiteX13" fmla="*/ 991855 w 2915492"/>
                  <a:gd name="connsiteY13" fmla="*/ 682114 h 691639"/>
                  <a:gd name="connsiteX14" fmla="*/ 753730 w 2915492"/>
                  <a:gd name="connsiteY14" fmla="*/ 558289 h 691639"/>
                  <a:gd name="connsiteX15" fmla="*/ 544180 w 2915492"/>
                  <a:gd name="connsiteY15" fmla="*/ 686876 h 691639"/>
                  <a:gd name="connsiteX16" fmla="*/ 277480 w 2915492"/>
                  <a:gd name="connsiteY16" fmla="*/ 558289 h 691639"/>
                  <a:gd name="connsiteX17" fmla="*/ 137873 w 2915492"/>
                  <a:gd name="connsiteY17" fmla="*/ 653640 h 691639"/>
                  <a:gd name="connsiteX18" fmla="*/ 12 w 2915492"/>
                  <a:gd name="connsiteY18" fmla="*/ 449104 h 691639"/>
                  <a:gd name="connsiteX19" fmla="*/ 12 w 2915492"/>
                  <a:gd name="connsiteY19" fmla="*/ 256923 h 69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15492" h="691639">
                    <a:moveTo>
                      <a:pt x="12" y="256923"/>
                    </a:moveTo>
                    <a:cubicBezTo>
                      <a:pt x="12" y="115028"/>
                      <a:pt x="115040" y="0"/>
                      <a:pt x="256935" y="0"/>
                    </a:cubicBezTo>
                    <a:lnTo>
                      <a:pt x="2658569" y="0"/>
                    </a:lnTo>
                    <a:cubicBezTo>
                      <a:pt x="2800464" y="0"/>
                      <a:pt x="2915492" y="115028"/>
                      <a:pt x="2915492" y="256923"/>
                    </a:cubicBezTo>
                    <a:lnTo>
                      <a:pt x="2915492" y="449104"/>
                    </a:lnTo>
                    <a:cubicBezTo>
                      <a:pt x="2915492" y="590999"/>
                      <a:pt x="2890953" y="677452"/>
                      <a:pt x="2820495" y="677452"/>
                    </a:cubicBezTo>
                    <a:cubicBezTo>
                      <a:pt x="2771336" y="675831"/>
                      <a:pt x="2669789" y="536097"/>
                      <a:pt x="2620630" y="534476"/>
                    </a:cubicBezTo>
                    <a:cubicBezTo>
                      <a:pt x="2541255" y="537651"/>
                      <a:pt x="2485693" y="688464"/>
                      <a:pt x="2406318" y="691639"/>
                    </a:cubicBezTo>
                    <a:cubicBezTo>
                      <a:pt x="2314243" y="691639"/>
                      <a:pt x="2245980" y="548764"/>
                      <a:pt x="2153905" y="548764"/>
                    </a:cubicBezTo>
                    <a:cubicBezTo>
                      <a:pt x="2072943" y="555114"/>
                      <a:pt x="2020555" y="680526"/>
                      <a:pt x="1939593" y="686876"/>
                    </a:cubicBezTo>
                    <a:cubicBezTo>
                      <a:pt x="1853868" y="690051"/>
                      <a:pt x="1772905" y="564639"/>
                      <a:pt x="1687180" y="567814"/>
                    </a:cubicBezTo>
                    <a:cubicBezTo>
                      <a:pt x="1604630" y="574164"/>
                      <a:pt x="1545893" y="671001"/>
                      <a:pt x="1463343" y="677351"/>
                    </a:cubicBezTo>
                    <a:cubicBezTo>
                      <a:pt x="1382380" y="677351"/>
                      <a:pt x="1296656" y="558289"/>
                      <a:pt x="1215693" y="558289"/>
                    </a:cubicBezTo>
                    <a:cubicBezTo>
                      <a:pt x="1141080" y="566226"/>
                      <a:pt x="1066468" y="674177"/>
                      <a:pt x="991855" y="682114"/>
                    </a:cubicBezTo>
                    <a:cubicBezTo>
                      <a:pt x="925180" y="685289"/>
                      <a:pt x="820405" y="555114"/>
                      <a:pt x="753730" y="558289"/>
                    </a:cubicBezTo>
                    <a:cubicBezTo>
                      <a:pt x="683880" y="578926"/>
                      <a:pt x="614030" y="666239"/>
                      <a:pt x="544180" y="686876"/>
                    </a:cubicBezTo>
                    <a:cubicBezTo>
                      <a:pt x="461630" y="691639"/>
                      <a:pt x="360030" y="553526"/>
                      <a:pt x="277480" y="558289"/>
                    </a:cubicBezTo>
                    <a:lnTo>
                      <a:pt x="137873" y="653640"/>
                    </a:lnTo>
                    <a:cubicBezTo>
                      <a:pt x="-4022" y="653640"/>
                      <a:pt x="12" y="590999"/>
                      <a:pt x="12" y="449104"/>
                    </a:cubicBezTo>
                    <a:lnTo>
                      <a:pt x="12" y="256923"/>
                    </a:ln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06EFC61-2443-4ABB-827C-C06EA11F8193}"/>
                </a:ext>
              </a:extLst>
            </p:cNvPr>
            <p:cNvGrpSpPr/>
            <p:nvPr/>
          </p:nvGrpSpPr>
          <p:grpSpPr>
            <a:xfrm>
              <a:off x="8085182" y="3372612"/>
              <a:ext cx="2447042" cy="569964"/>
              <a:chOff x="8085182" y="3372612"/>
              <a:chExt cx="2447042" cy="569964"/>
            </a:xfrm>
          </p:grpSpPr>
          <p:grpSp>
            <p:nvGrpSpPr>
              <p:cNvPr id="528" name="Group 527">
                <a:extLst>
                  <a:ext uri="{FF2B5EF4-FFF2-40B4-BE49-F238E27FC236}">
                    <a16:creationId xmlns:a16="http://schemas.microsoft.com/office/drawing/2014/main" id="{38C6A75C-0219-4814-8FB0-8CBFD2233E4C}"/>
                  </a:ext>
                </a:extLst>
              </p:cNvPr>
              <p:cNvGrpSpPr/>
              <p:nvPr/>
            </p:nvGrpSpPr>
            <p:grpSpPr>
              <a:xfrm rot="1487383" flipV="1">
                <a:off x="8740224" y="377486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31" name="Group 630">
                  <a:extLst>
                    <a:ext uri="{FF2B5EF4-FFF2-40B4-BE49-F238E27FC236}">
                      <a16:creationId xmlns:a16="http://schemas.microsoft.com/office/drawing/2014/main" id="{E6FAC611-A542-4876-9FA0-8D10D7CEBB7A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42" name="Freeform: Shape 641">
                    <a:extLst>
                      <a:ext uri="{FF2B5EF4-FFF2-40B4-BE49-F238E27FC236}">
                        <a16:creationId xmlns:a16="http://schemas.microsoft.com/office/drawing/2014/main" id="{BF9A4065-FA62-4B3C-B0C5-0591BFA70D5B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3" name="Freeform: Shape 642">
                    <a:extLst>
                      <a:ext uri="{FF2B5EF4-FFF2-40B4-BE49-F238E27FC236}">
                        <a16:creationId xmlns:a16="http://schemas.microsoft.com/office/drawing/2014/main" id="{C49DE926-5513-4B32-9F99-F8D16932618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4" name="Freeform: Shape 643">
                    <a:extLst>
                      <a:ext uri="{FF2B5EF4-FFF2-40B4-BE49-F238E27FC236}">
                        <a16:creationId xmlns:a16="http://schemas.microsoft.com/office/drawing/2014/main" id="{E978EAA3-35C7-4CD7-979D-1C3DA6D6024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5" name="Freeform: Shape 644">
                    <a:extLst>
                      <a:ext uri="{FF2B5EF4-FFF2-40B4-BE49-F238E27FC236}">
                        <a16:creationId xmlns:a16="http://schemas.microsoft.com/office/drawing/2014/main" id="{DDE67A1E-3D16-4F32-8A83-C752B7A30F0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46" name="Freeform: Shape 645">
                    <a:extLst>
                      <a:ext uri="{FF2B5EF4-FFF2-40B4-BE49-F238E27FC236}">
                        <a16:creationId xmlns:a16="http://schemas.microsoft.com/office/drawing/2014/main" id="{15E81995-D63A-4275-BF78-B9520CCFB7A3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32" name="Teardrop 16">
                  <a:extLst>
                    <a:ext uri="{FF2B5EF4-FFF2-40B4-BE49-F238E27FC236}">
                      <a16:creationId xmlns:a16="http://schemas.microsoft.com/office/drawing/2014/main" id="{57B458A4-D348-4B8F-8C23-1007981CB59B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43FB4710-993A-4D07-9C87-0357FC67B28D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C2093347-AAA1-4DC0-B69A-CE038BA32B19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5" name="Oval 634">
                  <a:extLst>
                    <a:ext uri="{FF2B5EF4-FFF2-40B4-BE49-F238E27FC236}">
                      <a16:creationId xmlns:a16="http://schemas.microsoft.com/office/drawing/2014/main" id="{3FB0AB90-1EF5-4BB0-A907-FA74E922FDB0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6" name="Oval 635">
                  <a:extLst>
                    <a:ext uri="{FF2B5EF4-FFF2-40B4-BE49-F238E27FC236}">
                      <a16:creationId xmlns:a16="http://schemas.microsoft.com/office/drawing/2014/main" id="{891DBED0-759E-47A4-B660-9D6DFD86F9ED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7" name="Oval 636">
                  <a:extLst>
                    <a:ext uri="{FF2B5EF4-FFF2-40B4-BE49-F238E27FC236}">
                      <a16:creationId xmlns:a16="http://schemas.microsoft.com/office/drawing/2014/main" id="{975D0F0B-F219-4B75-981B-DCF87DF3FE83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8" name="Oval 637">
                  <a:extLst>
                    <a:ext uri="{FF2B5EF4-FFF2-40B4-BE49-F238E27FC236}">
                      <a16:creationId xmlns:a16="http://schemas.microsoft.com/office/drawing/2014/main" id="{B656B2AB-461B-4825-9F6E-140B9046AFE0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9" name="Oval 638">
                  <a:extLst>
                    <a:ext uri="{FF2B5EF4-FFF2-40B4-BE49-F238E27FC236}">
                      <a16:creationId xmlns:a16="http://schemas.microsoft.com/office/drawing/2014/main" id="{33467A7B-AC83-4670-A4A7-85B2B5DB421A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0" name="Oval 639">
                  <a:extLst>
                    <a:ext uri="{FF2B5EF4-FFF2-40B4-BE49-F238E27FC236}">
                      <a16:creationId xmlns:a16="http://schemas.microsoft.com/office/drawing/2014/main" id="{E1B14A79-5973-4B8F-A8E1-2B692AED20BB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1" name="Oval 640">
                  <a:extLst>
                    <a:ext uri="{FF2B5EF4-FFF2-40B4-BE49-F238E27FC236}">
                      <a16:creationId xmlns:a16="http://schemas.microsoft.com/office/drawing/2014/main" id="{852A8C40-DF99-4243-A338-2FE29149F704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01F012F6-A688-4D04-8630-975129A474DF}"/>
                  </a:ext>
                </a:extLst>
              </p:cNvPr>
              <p:cNvGrpSpPr/>
              <p:nvPr/>
            </p:nvGrpSpPr>
            <p:grpSpPr>
              <a:xfrm rot="1487383" flipV="1">
                <a:off x="8085182" y="3710719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15" name="Group 614">
                  <a:extLst>
                    <a:ext uri="{FF2B5EF4-FFF2-40B4-BE49-F238E27FC236}">
                      <a16:creationId xmlns:a16="http://schemas.microsoft.com/office/drawing/2014/main" id="{7E2A558B-5030-45E5-B2F0-B549EE61CB5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26" name="Freeform: Shape 625">
                    <a:extLst>
                      <a:ext uri="{FF2B5EF4-FFF2-40B4-BE49-F238E27FC236}">
                        <a16:creationId xmlns:a16="http://schemas.microsoft.com/office/drawing/2014/main" id="{EA0375E2-3154-42AA-BF60-7E9BE080CF07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7" name="Freeform: Shape 626">
                    <a:extLst>
                      <a:ext uri="{FF2B5EF4-FFF2-40B4-BE49-F238E27FC236}">
                        <a16:creationId xmlns:a16="http://schemas.microsoft.com/office/drawing/2014/main" id="{A447759A-ECE0-4430-8443-AECEEF0E453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8" name="Freeform: Shape 627">
                    <a:extLst>
                      <a:ext uri="{FF2B5EF4-FFF2-40B4-BE49-F238E27FC236}">
                        <a16:creationId xmlns:a16="http://schemas.microsoft.com/office/drawing/2014/main" id="{BD8E1ADC-AA0C-4D32-AAD2-2339583290E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9" name="Freeform: Shape 628">
                    <a:extLst>
                      <a:ext uri="{FF2B5EF4-FFF2-40B4-BE49-F238E27FC236}">
                        <a16:creationId xmlns:a16="http://schemas.microsoft.com/office/drawing/2014/main" id="{14729FFB-0792-4A1D-9A4F-BC38A7E9EA18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0" name="Freeform: Shape 629">
                    <a:extLst>
                      <a:ext uri="{FF2B5EF4-FFF2-40B4-BE49-F238E27FC236}">
                        <a16:creationId xmlns:a16="http://schemas.microsoft.com/office/drawing/2014/main" id="{9C5D4F93-CBE6-4794-BDE4-95FDAF5BBC7F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16" name="Teardrop 16">
                  <a:extLst>
                    <a:ext uri="{FF2B5EF4-FFF2-40B4-BE49-F238E27FC236}">
                      <a16:creationId xmlns:a16="http://schemas.microsoft.com/office/drawing/2014/main" id="{4A04C542-EFBD-4267-A7A1-9DFA2EE734B6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7" name="Oval 616">
                  <a:extLst>
                    <a:ext uri="{FF2B5EF4-FFF2-40B4-BE49-F238E27FC236}">
                      <a16:creationId xmlns:a16="http://schemas.microsoft.com/office/drawing/2014/main" id="{F83E8366-D71C-46DF-8FB3-013CADE7C63F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" name="Oval 617">
                  <a:extLst>
                    <a:ext uri="{FF2B5EF4-FFF2-40B4-BE49-F238E27FC236}">
                      <a16:creationId xmlns:a16="http://schemas.microsoft.com/office/drawing/2014/main" id="{050BABAC-B1E8-4F5B-A289-EF9292F16B4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9" name="Oval 618">
                  <a:extLst>
                    <a:ext uri="{FF2B5EF4-FFF2-40B4-BE49-F238E27FC236}">
                      <a16:creationId xmlns:a16="http://schemas.microsoft.com/office/drawing/2014/main" id="{6EBDBFEC-E9D9-48F9-9873-E1A0CB609C1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0" name="Oval 619">
                  <a:extLst>
                    <a:ext uri="{FF2B5EF4-FFF2-40B4-BE49-F238E27FC236}">
                      <a16:creationId xmlns:a16="http://schemas.microsoft.com/office/drawing/2014/main" id="{3502606D-9EFA-4E64-A496-818F2117799D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1" name="Oval 620">
                  <a:extLst>
                    <a:ext uri="{FF2B5EF4-FFF2-40B4-BE49-F238E27FC236}">
                      <a16:creationId xmlns:a16="http://schemas.microsoft.com/office/drawing/2014/main" id="{B596DF3F-4859-4093-BDCE-AE124343570F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2" name="Oval 621">
                  <a:extLst>
                    <a:ext uri="{FF2B5EF4-FFF2-40B4-BE49-F238E27FC236}">
                      <a16:creationId xmlns:a16="http://schemas.microsoft.com/office/drawing/2014/main" id="{B22E8F74-AE00-42E0-BC24-E94E6FE8B7A9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3" name="Oval 622">
                  <a:extLst>
                    <a:ext uri="{FF2B5EF4-FFF2-40B4-BE49-F238E27FC236}">
                      <a16:creationId xmlns:a16="http://schemas.microsoft.com/office/drawing/2014/main" id="{728C6447-943C-4CE6-BD49-82CE9CB1A69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" name="Oval 623">
                  <a:extLst>
                    <a:ext uri="{FF2B5EF4-FFF2-40B4-BE49-F238E27FC236}">
                      <a16:creationId xmlns:a16="http://schemas.microsoft.com/office/drawing/2014/main" id="{74774E95-188A-4888-826A-77F6EA21CBB3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157360C3-94DE-49A7-B109-BF9233074D67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0" name="Group 529">
                <a:extLst>
                  <a:ext uri="{FF2B5EF4-FFF2-40B4-BE49-F238E27FC236}">
                    <a16:creationId xmlns:a16="http://schemas.microsoft.com/office/drawing/2014/main" id="{0229C511-70B4-4408-9D36-E4960228D9FD}"/>
                  </a:ext>
                </a:extLst>
              </p:cNvPr>
              <p:cNvGrpSpPr/>
              <p:nvPr/>
            </p:nvGrpSpPr>
            <p:grpSpPr>
              <a:xfrm rot="1487383" flipV="1">
                <a:off x="8364582" y="337261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99" name="Group 598">
                  <a:extLst>
                    <a:ext uri="{FF2B5EF4-FFF2-40B4-BE49-F238E27FC236}">
                      <a16:creationId xmlns:a16="http://schemas.microsoft.com/office/drawing/2014/main" id="{3DF1D401-419E-4063-AE77-5ABEECB7B4AD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610" name="Freeform: Shape 609">
                    <a:extLst>
                      <a:ext uri="{FF2B5EF4-FFF2-40B4-BE49-F238E27FC236}">
                        <a16:creationId xmlns:a16="http://schemas.microsoft.com/office/drawing/2014/main" id="{30CCBA18-A627-45F0-B72D-CB1A4BAA91AA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1" name="Freeform: Shape 610">
                    <a:extLst>
                      <a:ext uri="{FF2B5EF4-FFF2-40B4-BE49-F238E27FC236}">
                        <a16:creationId xmlns:a16="http://schemas.microsoft.com/office/drawing/2014/main" id="{0915FC3C-A40B-442E-8E7E-76D0DF2E0F3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2" name="Freeform: Shape 611">
                    <a:extLst>
                      <a:ext uri="{FF2B5EF4-FFF2-40B4-BE49-F238E27FC236}">
                        <a16:creationId xmlns:a16="http://schemas.microsoft.com/office/drawing/2014/main" id="{AE603735-8F03-4238-A6EC-1A90CE8004A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3" name="Freeform: Shape 612">
                    <a:extLst>
                      <a:ext uri="{FF2B5EF4-FFF2-40B4-BE49-F238E27FC236}">
                        <a16:creationId xmlns:a16="http://schemas.microsoft.com/office/drawing/2014/main" id="{D3CC4E5D-66F2-4C7D-A28E-D79BDA6ED855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4" name="Freeform: Shape 613">
                    <a:extLst>
                      <a:ext uri="{FF2B5EF4-FFF2-40B4-BE49-F238E27FC236}">
                        <a16:creationId xmlns:a16="http://schemas.microsoft.com/office/drawing/2014/main" id="{5A8E6CD0-8848-4B57-8CE4-8AC56D6796EC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00" name="Teardrop 16">
                  <a:extLst>
                    <a:ext uri="{FF2B5EF4-FFF2-40B4-BE49-F238E27FC236}">
                      <a16:creationId xmlns:a16="http://schemas.microsoft.com/office/drawing/2014/main" id="{5EEDAE54-E4C8-4393-8EB1-94EEA455C91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1" name="Oval 600">
                  <a:extLst>
                    <a:ext uri="{FF2B5EF4-FFF2-40B4-BE49-F238E27FC236}">
                      <a16:creationId xmlns:a16="http://schemas.microsoft.com/office/drawing/2014/main" id="{DAF97614-F8B9-4FDF-885F-15C415346B66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2" name="Oval 601">
                  <a:extLst>
                    <a:ext uri="{FF2B5EF4-FFF2-40B4-BE49-F238E27FC236}">
                      <a16:creationId xmlns:a16="http://schemas.microsoft.com/office/drawing/2014/main" id="{32ED6022-338C-4953-9FA5-D81337087104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3" name="Oval 602">
                  <a:extLst>
                    <a:ext uri="{FF2B5EF4-FFF2-40B4-BE49-F238E27FC236}">
                      <a16:creationId xmlns:a16="http://schemas.microsoft.com/office/drawing/2014/main" id="{5D815663-66D5-4FF2-87DB-6E12593DB49C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8F33CC62-48F1-49EF-A91F-D06D2D660398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5" name="Oval 604">
                  <a:extLst>
                    <a:ext uri="{FF2B5EF4-FFF2-40B4-BE49-F238E27FC236}">
                      <a16:creationId xmlns:a16="http://schemas.microsoft.com/office/drawing/2014/main" id="{3B260D14-F0A5-4C05-BD7B-E875351FBB7D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6" name="Oval 605">
                  <a:extLst>
                    <a:ext uri="{FF2B5EF4-FFF2-40B4-BE49-F238E27FC236}">
                      <a16:creationId xmlns:a16="http://schemas.microsoft.com/office/drawing/2014/main" id="{9CB5AC66-8EB4-4C02-AF97-1CFDE511E143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7" name="Oval 606">
                  <a:extLst>
                    <a:ext uri="{FF2B5EF4-FFF2-40B4-BE49-F238E27FC236}">
                      <a16:creationId xmlns:a16="http://schemas.microsoft.com/office/drawing/2014/main" id="{A88FCF43-8F62-4FEE-AC86-12EF0E8E6D6E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5F80DFAA-5F94-480E-BE0F-0CD8E2E126C5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9" name="Oval 608">
                  <a:extLst>
                    <a:ext uri="{FF2B5EF4-FFF2-40B4-BE49-F238E27FC236}">
                      <a16:creationId xmlns:a16="http://schemas.microsoft.com/office/drawing/2014/main" id="{A6AF6033-E218-4168-918E-1C3CEEC85F2B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1" name="Group 530">
                <a:extLst>
                  <a:ext uri="{FF2B5EF4-FFF2-40B4-BE49-F238E27FC236}">
                    <a16:creationId xmlns:a16="http://schemas.microsoft.com/office/drawing/2014/main" id="{7CB3256D-004A-4C29-AC47-62B76E7125ED}"/>
                  </a:ext>
                </a:extLst>
              </p:cNvPr>
              <p:cNvGrpSpPr/>
              <p:nvPr/>
            </p:nvGrpSpPr>
            <p:grpSpPr>
              <a:xfrm rot="1487383" flipV="1">
                <a:off x="9112749" y="346194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83" name="Group 582">
                  <a:extLst>
                    <a:ext uri="{FF2B5EF4-FFF2-40B4-BE49-F238E27FC236}">
                      <a16:creationId xmlns:a16="http://schemas.microsoft.com/office/drawing/2014/main" id="{9C2852A8-D070-4911-A255-D8928D410838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94" name="Freeform: Shape 593">
                    <a:extLst>
                      <a:ext uri="{FF2B5EF4-FFF2-40B4-BE49-F238E27FC236}">
                        <a16:creationId xmlns:a16="http://schemas.microsoft.com/office/drawing/2014/main" id="{EF9C79DF-BA1E-4EEE-B8E7-CDD1187678FF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5" name="Freeform: Shape 594">
                    <a:extLst>
                      <a:ext uri="{FF2B5EF4-FFF2-40B4-BE49-F238E27FC236}">
                        <a16:creationId xmlns:a16="http://schemas.microsoft.com/office/drawing/2014/main" id="{D2789425-60B5-409D-BEB3-B15552BF35E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6" name="Freeform: Shape 595">
                    <a:extLst>
                      <a:ext uri="{FF2B5EF4-FFF2-40B4-BE49-F238E27FC236}">
                        <a16:creationId xmlns:a16="http://schemas.microsoft.com/office/drawing/2014/main" id="{9357EE33-F634-4BBA-A858-31D2387C417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7" name="Freeform: Shape 596">
                    <a:extLst>
                      <a:ext uri="{FF2B5EF4-FFF2-40B4-BE49-F238E27FC236}">
                        <a16:creationId xmlns:a16="http://schemas.microsoft.com/office/drawing/2014/main" id="{7BEDE685-4351-4247-B401-AE14AED892E9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8" name="Freeform: Shape 597">
                    <a:extLst>
                      <a:ext uri="{FF2B5EF4-FFF2-40B4-BE49-F238E27FC236}">
                        <a16:creationId xmlns:a16="http://schemas.microsoft.com/office/drawing/2014/main" id="{4C8E9C12-FEED-43F5-B69E-D22286C3EBB9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84" name="Teardrop 16">
                  <a:extLst>
                    <a:ext uri="{FF2B5EF4-FFF2-40B4-BE49-F238E27FC236}">
                      <a16:creationId xmlns:a16="http://schemas.microsoft.com/office/drawing/2014/main" id="{F6DD46D2-33A0-42D6-BF8D-E18A7B257A0D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5" name="Oval 584">
                  <a:extLst>
                    <a:ext uri="{FF2B5EF4-FFF2-40B4-BE49-F238E27FC236}">
                      <a16:creationId xmlns:a16="http://schemas.microsoft.com/office/drawing/2014/main" id="{276D445E-B628-4AF1-B67D-99ABA2DE0371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6" name="Oval 585">
                  <a:extLst>
                    <a:ext uri="{FF2B5EF4-FFF2-40B4-BE49-F238E27FC236}">
                      <a16:creationId xmlns:a16="http://schemas.microsoft.com/office/drawing/2014/main" id="{3A3AD989-9857-4CC9-BA54-D996F9C88F84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0458ACDF-2867-49E3-80C1-BA25881E128B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A5F97A54-8852-452B-8D1B-F42FF1CD9765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712658FD-C0BE-4ABC-B9B3-178058D4EA93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74CC3ECF-EA1A-4720-804B-691F0C54CCA4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DB5175EA-9D12-4614-A54C-577DACA33AF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015D4CD2-1593-456D-BE0A-2C0C954E298B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3" name="Oval 592">
                  <a:extLst>
                    <a:ext uri="{FF2B5EF4-FFF2-40B4-BE49-F238E27FC236}">
                      <a16:creationId xmlns:a16="http://schemas.microsoft.com/office/drawing/2014/main" id="{6DE49606-3E40-4B73-AB6F-EE0684DD16BD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2" name="Group 531">
                <a:extLst>
                  <a:ext uri="{FF2B5EF4-FFF2-40B4-BE49-F238E27FC236}">
                    <a16:creationId xmlns:a16="http://schemas.microsoft.com/office/drawing/2014/main" id="{33B758B2-32A3-48F3-964F-E3C5CD04FC60}"/>
                  </a:ext>
                </a:extLst>
              </p:cNvPr>
              <p:cNvGrpSpPr/>
              <p:nvPr/>
            </p:nvGrpSpPr>
            <p:grpSpPr>
              <a:xfrm rot="1487383" flipV="1">
                <a:off x="9503157" y="3787006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67" name="Group 566">
                  <a:extLst>
                    <a:ext uri="{FF2B5EF4-FFF2-40B4-BE49-F238E27FC236}">
                      <a16:creationId xmlns:a16="http://schemas.microsoft.com/office/drawing/2014/main" id="{A0597D5E-BC7E-4A94-A00C-FB6937D5D25D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78" name="Freeform: Shape 577">
                    <a:extLst>
                      <a:ext uri="{FF2B5EF4-FFF2-40B4-BE49-F238E27FC236}">
                        <a16:creationId xmlns:a16="http://schemas.microsoft.com/office/drawing/2014/main" id="{B36EAB6F-DF21-484E-B584-851AA44E8CFB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9" name="Freeform: Shape 578">
                    <a:extLst>
                      <a:ext uri="{FF2B5EF4-FFF2-40B4-BE49-F238E27FC236}">
                        <a16:creationId xmlns:a16="http://schemas.microsoft.com/office/drawing/2014/main" id="{31DD223E-797D-4DE2-A1B7-E5259CED061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0" name="Freeform: Shape 579">
                    <a:extLst>
                      <a:ext uri="{FF2B5EF4-FFF2-40B4-BE49-F238E27FC236}">
                        <a16:creationId xmlns:a16="http://schemas.microsoft.com/office/drawing/2014/main" id="{8B1CB122-03B0-40B1-9C7B-773A6F7EB64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1" name="Freeform: Shape 580">
                    <a:extLst>
                      <a:ext uri="{FF2B5EF4-FFF2-40B4-BE49-F238E27FC236}">
                        <a16:creationId xmlns:a16="http://schemas.microsoft.com/office/drawing/2014/main" id="{31E80E68-68F4-4870-A1D7-C4B5C06A8AAC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2" name="Freeform: Shape 581">
                    <a:extLst>
                      <a:ext uri="{FF2B5EF4-FFF2-40B4-BE49-F238E27FC236}">
                        <a16:creationId xmlns:a16="http://schemas.microsoft.com/office/drawing/2014/main" id="{90AF20D6-BBF4-4FF6-8E25-70EC0D35953D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68" name="Teardrop 16">
                  <a:extLst>
                    <a:ext uri="{FF2B5EF4-FFF2-40B4-BE49-F238E27FC236}">
                      <a16:creationId xmlns:a16="http://schemas.microsoft.com/office/drawing/2014/main" id="{EE019804-0E34-498F-BF26-4CA2365F94F0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9" name="Oval 568">
                  <a:extLst>
                    <a:ext uri="{FF2B5EF4-FFF2-40B4-BE49-F238E27FC236}">
                      <a16:creationId xmlns:a16="http://schemas.microsoft.com/office/drawing/2014/main" id="{77285F0C-937C-4876-B0BE-9B976B11E2A3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0" name="Oval 569">
                  <a:extLst>
                    <a:ext uri="{FF2B5EF4-FFF2-40B4-BE49-F238E27FC236}">
                      <a16:creationId xmlns:a16="http://schemas.microsoft.com/office/drawing/2014/main" id="{FE024A98-F27F-4890-BB29-40C99983A3DD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1" name="Oval 570">
                  <a:extLst>
                    <a:ext uri="{FF2B5EF4-FFF2-40B4-BE49-F238E27FC236}">
                      <a16:creationId xmlns:a16="http://schemas.microsoft.com/office/drawing/2014/main" id="{A5DB0DF6-A096-4AA2-82CE-9805600A820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2" name="Oval 571">
                  <a:extLst>
                    <a:ext uri="{FF2B5EF4-FFF2-40B4-BE49-F238E27FC236}">
                      <a16:creationId xmlns:a16="http://schemas.microsoft.com/office/drawing/2014/main" id="{3B232242-5B03-49A3-94E8-E07C439BBDCC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3" name="Oval 572">
                  <a:extLst>
                    <a:ext uri="{FF2B5EF4-FFF2-40B4-BE49-F238E27FC236}">
                      <a16:creationId xmlns:a16="http://schemas.microsoft.com/office/drawing/2014/main" id="{304C25CB-2E8F-4CAC-A42D-EBDB341EE1FC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4" name="Oval 573">
                  <a:extLst>
                    <a:ext uri="{FF2B5EF4-FFF2-40B4-BE49-F238E27FC236}">
                      <a16:creationId xmlns:a16="http://schemas.microsoft.com/office/drawing/2014/main" id="{98322F53-1E99-4FAA-896B-2BDBFB5C0A88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5" name="Oval 574">
                  <a:extLst>
                    <a:ext uri="{FF2B5EF4-FFF2-40B4-BE49-F238E27FC236}">
                      <a16:creationId xmlns:a16="http://schemas.microsoft.com/office/drawing/2014/main" id="{60426D5E-1B2E-4EE0-83AA-EF1991B4FAFE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6" name="Oval 575">
                  <a:extLst>
                    <a:ext uri="{FF2B5EF4-FFF2-40B4-BE49-F238E27FC236}">
                      <a16:creationId xmlns:a16="http://schemas.microsoft.com/office/drawing/2014/main" id="{83E58B5E-F4FB-41EC-9C7F-8223920A895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7" name="Oval 576">
                  <a:extLst>
                    <a:ext uri="{FF2B5EF4-FFF2-40B4-BE49-F238E27FC236}">
                      <a16:creationId xmlns:a16="http://schemas.microsoft.com/office/drawing/2014/main" id="{25B65040-E7AA-453F-B691-5333C94DFAC1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3" name="Group 532">
                <a:extLst>
                  <a:ext uri="{FF2B5EF4-FFF2-40B4-BE49-F238E27FC236}">
                    <a16:creationId xmlns:a16="http://schemas.microsoft.com/office/drawing/2014/main" id="{2A50FB6E-A4D7-4DB3-A2CA-012F7A5822F6}"/>
                  </a:ext>
                </a:extLst>
              </p:cNvPr>
              <p:cNvGrpSpPr/>
              <p:nvPr/>
            </p:nvGrpSpPr>
            <p:grpSpPr>
              <a:xfrm rot="1487383" flipV="1">
                <a:off x="9882058" y="345269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51" name="Group 550">
                  <a:extLst>
                    <a:ext uri="{FF2B5EF4-FFF2-40B4-BE49-F238E27FC236}">
                      <a16:creationId xmlns:a16="http://schemas.microsoft.com/office/drawing/2014/main" id="{92781B80-7EFE-44C5-A047-9F53FE888200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62" name="Freeform: Shape 561">
                    <a:extLst>
                      <a:ext uri="{FF2B5EF4-FFF2-40B4-BE49-F238E27FC236}">
                        <a16:creationId xmlns:a16="http://schemas.microsoft.com/office/drawing/2014/main" id="{5B29FFA7-B82B-411B-AAEC-B9C52682F2C0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3" name="Freeform: Shape 562">
                    <a:extLst>
                      <a:ext uri="{FF2B5EF4-FFF2-40B4-BE49-F238E27FC236}">
                        <a16:creationId xmlns:a16="http://schemas.microsoft.com/office/drawing/2014/main" id="{E736BFAD-85A0-4AA0-A4CA-14FE0EE18386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4" name="Freeform: Shape 563">
                    <a:extLst>
                      <a:ext uri="{FF2B5EF4-FFF2-40B4-BE49-F238E27FC236}">
                        <a16:creationId xmlns:a16="http://schemas.microsoft.com/office/drawing/2014/main" id="{F2B10995-21AE-49D1-BD3C-F04CC3281DA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5" name="Freeform: Shape 564">
                    <a:extLst>
                      <a:ext uri="{FF2B5EF4-FFF2-40B4-BE49-F238E27FC236}">
                        <a16:creationId xmlns:a16="http://schemas.microsoft.com/office/drawing/2014/main" id="{44C36D90-87FA-4D91-84E3-8A122DC7C1D5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6" name="Freeform: Shape 565">
                    <a:extLst>
                      <a:ext uri="{FF2B5EF4-FFF2-40B4-BE49-F238E27FC236}">
                        <a16:creationId xmlns:a16="http://schemas.microsoft.com/office/drawing/2014/main" id="{FA1050EF-6249-4628-BDBA-A848ED82C07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52" name="Teardrop 16">
                  <a:extLst>
                    <a:ext uri="{FF2B5EF4-FFF2-40B4-BE49-F238E27FC236}">
                      <a16:creationId xmlns:a16="http://schemas.microsoft.com/office/drawing/2014/main" id="{771F7058-DBB2-42F3-A140-E250F50CBB54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3" name="Oval 552">
                  <a:extLst>
                    <a:ext uri="{FF2B5EF4-FFF2-40B4-BE49-F238E27FC236}">
                      <a16:creationId xmlns:a16="http://schemas.microsoft.com/office/drawing/2014/main" id="{3342DF0B-9170-4634-B683-A343D9C1ED8D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4" name="Oval 553">
                  <a:extLst>
                    <a:ext uri="{FF2B5EF4-FFF2-40B4-BE49-F238E27FC236}">
                      <a16:creationId xmlns:a16="http://schemas.microsoft.com/office/drawing/2014/main" id="{88E7565E-F108-4426-A090-4103F5039F9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5" name="Oval 554">
                  <a:extLst>
                    <a:ext uri="{FF2B5EF4-FFF2-40B4-BE49-F238E27FC236}">
                      <a16:creationId xmlns:a16="http://schemas.microsoft.com/office/drawing/2014/main" id="{C9BD329D-FAEC-4039-9B81-4857E653A3C2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6" name="Oval 555">
                  <a:extLst>
                    <a:ext uri="{FF2B5EF4-FFF2-40B4-BE49-F238E27FC236}">
                      <a16:creationId xmlns:a16="http://schemas.microsoft.com/office/drawing/2014/main" id="{E5C8A096-5B06-4288-93A9-43E289DACBC2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7" name="Oval 556">
                  <a:extLst>
                    <a:ext uri="{FF2B5EF4-FFF2-40B4-BE49-F238E27FC236}">
                      <a16:creationId xmlns:a16="http://schemas.microsoft.com/office/drawing/2014/main" id="{3D8BA798-88BC-4D38-9AC6-571E0B34259C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8" name="Oval 557">
                  <a:extLst>
                    <a:ext uri="{FF2B5EF4-FFF2-40B4-BE49-F238E27FC236}">
                      <a16:creationId xmlns:a16="http://schemas.microsoft.com/office/drawing/2014/main" id="{834CE739-7F86-4431-B000-F05D37859D5A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9" name="Oval 558">
                  <a:extLst>
                    <a:ext uri="{FF2B5EF4-FFF2-40B4-BE49-F238E27FC236}">
                      <a16:creationId xmlns:a16="http://schemas.microsoft.com/office/drawing/2014/main" id="{6271A5FC-4DD6-4AF3-857F-4D768C6EAE6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0" name="Oval 559">
                  <a:extLst>
                    <a:ext uri="{FF2B5EF4-FFF2-40B4-BE49-F238E27FC236}">
                      <a16:creationId xmlns:a16="http://schemas.microsoft.com/office/drawing/2014/main" id="{40C8D003-A6FF-454E-ADB2-1F215118B5D1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1" name="Oval 560">
                  <a:extLst>
                    <a:ext uri="{FF2B5EF4-FFF2-40B4-BE49-F238E27FC236}">
                      <a16:creationId xmlns:a16="http://schemas.microsoft.com/office/drawing/2014/main" id="{5544A580-107A-4761-BF83-BE7274C9FDE5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B3E278CE-0D4A-4F32-A857-797E4668D11A}"/>
                  </a:ext>
                </a:extLst>
              </p:cNvPr>
              <p:cNvGrpSpPr/>
              <p:nvPr/>
            </p:nvGrpSpPr>
            <p:grpSpPr>
              <a:xfrm rot="1487383" flipV="1">
                <a:off x="10335245" y="3812098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3788B544-6358-48C8-9107-B0E375D89AE8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46" name="Freeform: Shape 545">
                    <a:extLst>
                      <a:ext uri="{FF2B5EF4-FFF2-40B4-BE49-F238E27FC236}">
                        <a16:creationId xmlns:a16="http://schemas.microsoft.com/office/drawing/2014/main" id="{C999840B-CD23-4D92-9D00-2908F7C96C75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7" name="Freeform: Shape 546">
                    <a:extLst>
                      <a:ext uri="{FF2B5EF4-FFF2-40B4-BE49-F238E27FC236}">
                        <a16:creationId xmlns:a16="http://schemas.microsoft.com/office/drawing/2014/main" id="{9E478D90-F451-47FB-A379-E1343B4DD21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8" name="Freeform: Shape 547">
                    <a:extLst>
                      <a:ext uri="{FF2B5EF4-FFF2-40B4-BE49-F238E27FC236}">
                        <a16:creationId xmlns:a16="http://schemas.microsoft.com/office/drawing/2014/main" id="{53D7C99C-EE08-4F08-A48D-68382982EE1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9" name="Freeform: Shape 548">
                    <a:extLst>
                      <a:ext uri="{FF2B5EF4-FFF2-40B4-BE49-F238E27FC236}">
                        <a16:creationId xmlns:a16="http://schemas.microsoft.com/office/drawing/2014/main" id="{31232312-68B0-4BFA-91CB-418786FBBE51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0" name="Freeform: Shape 549">
                    <a:extLst>
                      <a:ext uri="{FF2B5EF4-FFF2-40B4-BE49-F238E27FC236}">
                        <a16:creationId xmlns:a16="http://schemas.microsoft.com/office/drawing/2014/main" id="{D3B0E9E5-9816-4539-9839-0E9972C322B9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36" name="Teardrop 16">
                  <a:extLst>
                    <a:ext uri="{FF2B5EF4-FFF2-40B4-BE49-F238E27FC236}">
                      <a16:creationId xmlns:a16="http://schemas.microsoft.com/office/drawing/2014/main" id="{87DA0D48-760B-4AA9-9A23-54F6059FB82D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7" name="Oval 536">
                  <a:extLst>
                    <a:ext uri="{FF2B5EF4-FFF2-40B4-BE49-F238E27FC236}">
                      <a16:creationId xmlns:a16="http://schemas.microsoft.com/office/drawing/2014/main" id="{D35DB84F-69DD-4628-88BE-CED506F5FA62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8" name="Oval 537">
                  <a:extLst>
                    <a:ext uri="{FF2B5EF4-FFF2-40B4-BE49-F238E27FC236}">
                      <a16:creationId xmlns:a16="http://schemas.microsoft.com/office/drawing/2014/main" id="{D8839B54-128B-40ED-942D-835DD39B4F49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9" name="Oval 538">
                  <a:extLst>
                    <a:ext uri="{FF2B5EF4-FFF2-40B4-BE49-F238E27FC236}">
                      <a16:creationId xmlns:a16="http://schemas.microsoft.com/office/drawing/2014/main" id="{19E793D5-44E7-494C-9847-E3CB818F40AF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0" name="Oval 539">
                  <a:extLst>
                    <a:ext uri="{FF2B5EF4-FFF2-40B4-BE49-F238E27FC236}">
                      <a16:creationId xmlns:a16="http://schemas.microsoft.com/office/drawing/2014/main" id="{B9B11FDF-94E1-459C-809F-BBFA4CEDF1BD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A5D15553-5DB0-4CC6-8BBA-72665D09BA47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4A85353E-267A-4A45-BDD8-03AB1BF5795C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3" name="Oval 542">
                  <a:extLst>
                    <a:ext uri="{FF2B5EF4-FFF2-40B4-BE49-F238E27FC236}">
                      <a16:creationId xmlns:a16="http://schemas.microsoft.com/office/drawing/2014/main" id="{1E3593F8-8886-46C1-8058-F5B47E3A301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4" name="Oval 543">
                  <a:extLst>
                    <a:ext uri="{FF2B5EF4-FFF2-40B4-BE49-F238E27FC236}">
                      <a16:creationId xmlns:a16="http://schemas.microsoft.com/office/drawing/2014/main" id="{4414EA58-D709-4A40-A2E8-7F22C466A5E0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id="{B2810A3E-3FFB-4FE7-BC61-9A0FEECEE3D0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27401F3-4C9B-4474-89EB-2CC2478B409C}"/>
                </a:ext>
              </a:extLst>
            </p:cNvPr>
            <p:cNvGrpSpPr/>
            <p:nvPr/>
          </p:nvGrpSpPr>
          <p:grpSpPr>
            <a:xfrm rot="1487383" flipV="1">
              <a:off x="8661108" y="5895771"/>
              <a:ext cx="196979" cy="130478"/>
              <a:chOff x="3581271" y="3289300"/>
              <a:chExt cx="1486029" cy="984342"/>
            </a:xfrm>
          </p:grpSpPr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27FE6035-433F-466C-BD6B-027E880FB3AC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4E76340E-973E-4A31-9ED1-6965C18DE430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A516E377-8107-4C59-89A6-349D5E54B59E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01E7988A-D9FF-4C82-808E-87A5FF909B18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7B837814-E552-4E9F-9875-ECB17C1D7803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CB56F016-12BF-47EA-B021-405E9CAF3635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3" name="Teardrop 16">
                <a:extLst>
                  <a:ext uri="{FF2B5EF4-FFF2-40B4-BE49-F238E27FC236}">
                    <a16:creationId xmlns:a16="http://schemas.microsoft.com/office/drawing/2014/main" id="{91A8EAAE-69F0-4DAC-A11B-D8C52364951C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C90D1CCE-C055-451E-915F-78DA542DDF5A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F1323C00-31FB-49B5-AB80-5CB97B069801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E2CFCC04-8F60-45CB-8B00-1546C2529C76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446F3618-3EA1-4BE6-AF25-66ABEB0A3961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1833C3E6-0DBC-4694-99E1-9F7624013537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86E7A352-ED01-4702-8811-FCC87D708960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76B9DB7C-E2B3-47F6-A908-40103FFC94FC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C586972B-0A5B-4661-BE31-15F7705D5CB9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05CB6EBD-151D-499B-983E-A03499398F0A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0E847A8-B092-4CE0-B1E9-3D36FE5C807F}"/>
                </a:ext>
              </a:extLst>
            </p:cNvPr>
            <p:cNvGrpSpPr/>
            <p:nvPr/>
          </p:nvGrpSpPr>
          <p:grpSpPr>
            <a:xfrm rot="1487383" flipV="1">
              <a:off x="8006066" y="5831625"/>
              <a:ext cx="196979" cy="130478"/>
              <a:chOff x="3581271" y="3289300"/>
              <a:chExt cx="1486029" cy="984342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7A6B81A9-5E4C-4F60-A720-0971DBC18066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id="{2F1D2C21-30F0-4A32-B715-0C6DCC32B6ED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5204BF3D-4BBC-43DA-A54D-6983E00E2880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BC99ED5B-AE51-49B0-9605-C450515AB77C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B2DFB273-7DBB-473E-9EF7-650482E8548E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00E87BF3-D92B-449A-9DB6-2E071467EDDF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97" name="Teardrop 16">
                <a:extLst>
                  <a:ext uri="{FF2B5EF4-FFF2-40B4-BE49-F238E27FC236}">
                    <a16:creationId xmlns:a16="http://schemas.microsoft.com/office/drawing/2014/main" id="{9FE19E66-E320-4279-8E18-2DE67A86AACD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182F154C-9653-4975-AACE-4FB2CE81BA13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66FBD019-905D-4E23-B662-945F52258F31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22939BB5-B6A2-48E9-82B3-8FCD46FEFAFB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3A090A01-23F4-4AB0-9A2A-8FB1DFB146CC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2931F7C0-7C2E-44FC-8C76-706BC5E545D0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47A9C957-451F-404C-B205-4CA5CAEAACEF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9FD8F20C-EA9D-486A-8592-721FB3A8BB65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658C7075-8F4E-4EDB-A981-7E680906EEC1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7FC4046A-DED4-44D1-B4AA-091E4ED30EF9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BC00941-7CD0-4A2C-BA81-4A5B56F2BB5A}"/>
                </a:ext>
              </a:extLst>
            </p:cNvPr>
            <p:cNvGrpSpPr/>
            <p:nvPr/>
          </p:nvGrpSpPr>
          <p:grpSpPr>
            <a:xfrm rot="1487383" flipV="1">
              <a:off x="8285466" y="5493518"/>
              <a:ext cx="196979" cy="130478"/>
              <a:chOff x="3581271" y="3289300"/>
              <a:chExt cx="1486029" cy="984342"/>
            </a:xfrm>
          </p:grpSpPr>
          <p:grpSp>
            <p:nvGrpSpPr>
              <p:cNvPr id="480" name="Group 479">
                <a:extLst>
                  <a:ext uri="{FF2B5EF4-FFF2-40B4-BE49-F238E27FC236}">
                    <a16:creationId xmlns:a16="http://schemas.microsoft.com/office/drawing/2014/main" id="{9DEA0057-EC3F-4E12-9B59-A9AA5DF03548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AFD162B5-91EC-4A7D-BEA5-BD1B64DFA03D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A9139B28-8818-4C56-BBA0-F0D8218AF781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50494E1D-0DA2-4F97-91AC-746C5BDD0D5C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067DA854-C4BD-47FD-953D-1CB321B99F1C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DB11BECD-B7A8-4559-A1A2-3895572223D0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81" name="Teardrop 16">
                <a:extLst>
                  <a:ext uri="{FF2B5EF4-FFF2-40B4-BE49-F238E27FC236}">
                    <a16:creationId xmlns:a16="http://schemas.microsoft.com/office/drawing/2014/main" id="{CD52F656-CE41-43CC-BDF3-38EB4513172E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789A0DAA-E651-4A24-A153-AC20F1C10F38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38F8D444-9A86-4751-9570-16538B42BBD3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0787A9ED-2D16-44F6-ACD7-4D030772C4FB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F8C456E0-6114-4DED-A075-092F91712A60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53804AF1-C756-41FE-A7F8-B978AEF08F35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C337A412-D626-4E18-ACE6-FEB083419F82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63A31818-1C0C-4257-87D1-7EAE88194D5C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B623A68C-AFB8-4130-869C-8D2C2D2C06AE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C2A047F7-6CC8-4C85-8FCB-2565248E6CE0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6A57C07-7774-40CA-8957-8CDF5CFD2879}"/>
                </a:ext>
              </a:extLst>
            </p:cNvPr>
            <p:cNvGrpSpPr/>
            <p:nvPr/>
          </p:nvGrpSpPr>
          <p:grpSpPr>
            <a:xfrm rot="1487383" flipV="1">
              <a:off x="9033633" y="5582851"/>
              <a:ext cx="196979" cy="130478"/>
              <a:chOff x="3581271" y="3289300"/>
              <a:chExt cx="1486029" cy="984342"/>
            </a:xfrm>
          </p:grpSpPr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54F64AE5-A299-4709-ACE7-96CDFD0248C1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C631471F-B38E-45A1-8B53-71B80CAEEC12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F85F77E2-47F9-4629-9315-86EBA8FDAD0F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498D7B94-773C-4640-AE4B-2D6282B5E564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2CE4C6B6-DA9E-4625-9862-683882F287E0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53F70111-3462-4A26-8E2C-1C2D3B95FFAF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5" name="Teardrop 16">
                <a:extLst>
                  <a:ext uri="{FF2B5EF4-FFF2-40B4-BE49-F238E27FC236}">
                    <a16:creationId xmlns:a16="http://schemas.microsoft.com/office/drawing/2014/main" id="{DE8CF414-CC6E-44AD-8E66-FCF228457D74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7D64C3A9-4607-4554-8332-F356DD7B330A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2ADA37DB-62CD-4786-83BD-C2E8D38075ED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68AE4B5C-8247-42F5-80BA-8105CAFAC57F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42D91716-1461-4FC5-BBAC-FBF16C9A6222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F601FD83-87FE-4CF5-AA0E-DB6EC4D79640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99524959-6C98-43F2-89A1-72575CE06E24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F2CFE636-3B38-4228-BA1C-D7D9C12D21ED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AF762A6D-4613-4C8C-B94D-BBD19D8F5E01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2754196B-005E-45A8-AB60-EEC44C1E2F30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15AA894-70E4-4B97-A942-494B9A8A8D99}"/>
                </a:ext>
              </a:extLst>
            </p:cNvPr>
            <p:cNvGrpSpPr/>
            <p:nvPr/>
          </p:nvGrpSpPr>
          <p:grpSpPr>
            <a:xfrm rot="1487383" flipV="1">
              <a:off x="9424041" y="5907912"/>
              <a:ext cx="196979" cy="130478"/>
              <a:chOff x="3581271" y="3289300"/>
              <a:chExt cx="1486029" cy="984342"/>
            </a:xfrm>
          </p:grpSpPr>
          <p:grpSp>
            <p:nvGrpSpPr>
              <p:cNvPr id="448" name="Group 447">
                <a:extLst>
                  <a:ext uri="{FF2B5EF4-FFF2-40B4-BE49-F238E27FC236}">
                    <a16:creationId xmlns:a16="http://schemas.microsoft.com/office/drawing/2014/main" id="{0092B086-711C-4C1F-8A9D-6D19C5038FA0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40AE9C04-43B1-46FE-B416-BDBC2B28110C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6258134F-08E7-4F7D-A9C7-1789A0898445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B26DEDD2-9C23-40C6-AECD-CE8B1FDCD1BF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64F097A6-28CA-42E8-8EC1-22DE13AB0B88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C6B974F9-6FA1-4C53-8AB3-C8616C750863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49" name="Teardrop 16">
                <a:extLst>
                  <a:ext uri="{FF2B5EF4-FFF2-40B4-BE49-F238E27FC236}">
                    <a16:creationId xmlns:a16="http://schemas.microsoft.com/office/drawing/2014/main" id="{63D66A26-A191-4658-B26D-D938C23E659C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1CE0E5FA-D5F8-4439-9049-F10BE713A3E7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B1ECD838-5A86-482F-9AC5-302C593C5EC8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6620C720-DEEA-4AAB-896F-173353A1E456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7C825EE6-92B2-4E05-862B-1B7E1745AA90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D953AEDE-47EA-4983-A42C-3E62300E80C0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6042CACD-101C-4F57-9E2C-0E1D652BFCE3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CF279718-8BFA-4EC2-A940-C344480E609D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C604DEC8-4553-4FC0-9C2B-808CB9A8A7F9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D8D55940-BD87-4D23-8311-1D7F5A7DF8D5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7FDF708-CA2C-4F24-BE04-417C24038B19}"/>
                </a:ext>
              </a:extLst>
            </p:cNvPr>
            <p:cNvGrpSpPr/>
            <p:nvPr/>
          </p:nvGrpSpPr>
          <p:grpSpPr>
            <a:xfrm rot="1487383" flipV="1">
              <a:off x="9802942" y="5573600"/>
              <a:ext cx="196979" cy="130478"/>
              <a:chOff x="3581271" y="3289300"/>
              <a:chExt cx="1486029" cy="984342"/>
            </a:xfrm>
          </p:grpSpPr>
          <p:grpSp>
            <p:nvGrpSpPr>
              <p:cNvPr id="432" name="Group 431">
                <a:extLst>
                  <a:ext uri="{FF2B5EF4-FFF2-40B4-BE49-F238E27FC236}">
                    <a16:creationId xmlns:a16="http://schemas.microsoft.com/office/drawing/2014/main" id="{C2EBE872-5D6A-4BA4-9D86-234B82D4570D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FE583F24-52C3-48BA-B773-EAED39C3705F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C5B08B28-E1AB-410C-B933-81622C051011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FCC7FD45-2317-4285-ABCB-42FEECB0730A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CB750BEF-7B91-4254-8CA2-C8ACC13E4B4B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853AFFC2-7881-4686-ABBF-A4A6789BCD2B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33" name="Teardrop 16">
                <a:extLst>
                  <a:ext uri="{FF2B5EF4-FFF2-40B4-BE49-F238E27FC236}">
                    <a16:creationId xmlns:a16="http://schemas.microsoft.com/office/drawing/2014/main" id="{00D45106-15D3-4CBD-B480-8E5E5F9EBC80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2199C5BB-7E09-4C7C-BC66-8691F54B6C0D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3F213572-03D7-4B66-8CB3-02114AF85BDC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7CA2D2B0-65E5-416B-BC34-58590518CE59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6C1DF261-4981-4EA3-851F-396568E60674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3530BAED-2E7C-4A43-B508-654B4533C623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0D7A1040-5B18-4B77-A0B4-57A292FB1A92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D449CA44-268D-40A4-9FF5-3F895072197B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B96BD8C1-591F-4A1B-8985-394E796B1F64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FC7C37BB-EC8E-4E73-A906-880AF8DCA713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C174A52-E80F-4C23-8C9B-0F9C1CE5E5A6}"/>
                </a:ext>
              </a:extLst>
            </p:cNvPr>
            <p:cNvGrpSpPr/>
            <p:nvPr/>
          </p:nvGrpSpPr>
          <p:grpSpPr>
            <a:xfrm rot="1487383" flipV="1">
              <a:off x="10256129" y="5933004"/>
              <a:ext cx="196979" cy="130478"/>
              <a:chOff x="3581271" y="3289300"/>
              <a:chExt cx="1486029" cy="984342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7D363F9F-8EFB-474E-9678-4A13797714F0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DC060496-4252-4ABD-87E3-329811406385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DAE15ACE-B79A-448B-9634-7DB24444E5C9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B2A6BEA9-E5B4-4113-8ADA-C327B2C2E3CF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2CFEEB2A-116E-47D7-BD29-69B6C33A17FA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4A3CBE09-C4D7-4D4A-BA39-920C9D3B81D3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7" name="Teardrop 16">
                <a:extLst>
                  <a:ext uri="{FF2B5EF4-FFF2-40B4-BE49-F238E27FC236}">
                    <a16:creationId xmlns:a16="http://schemas.microsoft.com/office/drawing/2014/main" id="{986960CD-C629-4893-908A-6932925DD81D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E62049E3-24A7-4AEA-921F-3CB22340CA02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41E30AB0-7408-4C5E-8317-E3594EDDDAAB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BB1A2DC7-DFDD-4ED0-A25E-CA514EF6B302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2B96D75F-B7EC-4C17-9058-6071FED3A615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414FAC69-CE3C-4BA9-A302-06CC11069A68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E0167EB7-1B1C-4960-B3F3-D29366E20D18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218697AD-348D-46ED-97E7-7BAAB35DE7BC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3A77E7FC-BA28-42CC-8F19-B08AAAD1A1FF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B958BCA5-B8D3-49D6-AD04-1A914C61EE17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EC0A539-55BC-46E8-93E7-0C83A81812DA}"/>
                </a:ext>
              </a:extLst>
            </p:cNvPr>
            <p:cNvGrpSpPr/>
            <p:nvPr/>
          </p:nvGrpSpPr>
          <p:grpSpPr>
            <a:xfrm rot="1487383" flipV="1">
              <a:off x="7567915" y="5540202"/>
              <a:ext cx="196979" cy="130478"/>
              <a:chOff x="3581271" y="3289300"/>
              <a:chExt cx="1486029" cy="984342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D8F6BA85-9464-489B-845A-AAF1A6A853B2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9D71FAE3-A12D-4479-ADC6-DD81F2977E45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434E4AC3-BAB2-46B7-AF4A-7054A3DC1EB2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55C69AE7-AA88-48F1-855B-D1CE3037A2C6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7395E67E-3C33-4733-9628-1A76D4D8965F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7B418F10-50EB-442E-BBC1-5E196444088C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1" name="Teardrop 16">
                <a:extLst>
                  <a:ext uri="{FF2B5EF4-FFF2-40B4-BE49-F238E27FC236}">
                    <a16:creationId xmlns:a16="http://schemas.microsoft.com/office/drawing/2014/main" id="{A7C881CD-4728-4790-B059-47C761C16EA4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163FC65F-5598-48E9-AE9D-5BE37BB46A4C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94CBFB67-2C5B-43EC-AC70-4CB8BB4F459C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85B53A14-6C73-4BA8-8561-83E4B8051271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7F612747-2012-46B6-AE3E-B632BBBEBACB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DFC8AFFB-F206-452F-B048-7C221BEBF801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1CE1D8FF-643B-43F1-972A-6C344341DC72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E1AD1B77-833A-4B09-8B72-1EB84BDD42ED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146A7DEA-0FD6-4135-B696-FEF1BF7E016F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BEE36D79-B10B-4372-A180-28C231DD9A4E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7257219-F6D8-40D2-9AB1-0364A6B1BF4A}"/>
                </a:ext>
              </a:extLst>
            </p:cNvPr>
            <p:cNvGrpSpPr/>
            <p:nvPr/>
          </p:nvGrpSpPr>
          <p:grpSpPr>
            <a:xfrm rot="1487383" flipV="1">
              <a:off x="7196665" y="5909634"/>
              <a:ext cx="196979" cy="130478"/>
              <a:chOff x="3581271" y="3289300"/>
              <a:chExt cx="1486029" cy="984342"/>
            </a:xfrm>
          </p:grpSpPr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C04C436C-A941-4F2F-A51B-261C55F0E456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C8189400-44C8-4EE4-B9F1-A1A2D17D94C5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51825E89-ECB1-47F7-9A7C-2D395E39166F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D36021FC-7979-4C61-B783-2EFF2FE2C209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83252C13-1AEE-4AEC-9F12-2F848D89AE91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8B3F2A97-B673-4694-8ECD-C70016CF5AF3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5" name="Teardrop 16">
                <a:extLst>
                  <a:ext uri="{FF2B5EF4-FFF2-40B4-BE49-F238E27FC236}">
                    <a16:creationId xmlns:a16="http://schemas.microsoft.com/office/drawing/2014/main" id="{B5C083A2-C541-4871-B829-82930C81E6DB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D77E28E1-316D-4252-A53B-9F79BB4959FC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3B5E3E34-EB8D-430B-93D6-CC718630116C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0545C90B-9828-4C7C-B9F4-F1F7DAEA73EC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AD686E83-9D99-449B-A8DC-19704F15296A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6B690AD7-228A-4CD5-AEBA-71F18E483B61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0F1B01D7-D008-41BC-8273-808F8799DC40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ADF4F233-E4C8-43B1-9C65-8E0CB9892E68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19C29ACA-7B15-4B18-BBE0-377D9FA49893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5B53AF2F-C843-4F59-B4ED-473542832A03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5C6C575-4AE1-40CA-BC21-03927775421C}"/>
                </a:ext>
              </a:extLst>
            </p:cNvPr>
            <p:cNvGrpSpPr/>
            <p:nvPr/>
          </p:nvGrpSpPr>
          <p:grpSpPr>
            <a:xfrm rot="1487383" flipV="1">
              <a:off x="10681842" y="5627020"/>
              <a:ext cx="196979" cy="130478"/>
              <a:chOff x="3581271" y="3289300"/>
              <a:chExt cx="1486029" cy="984342"/>
            </a:xfrm>
          </p:grpSpPr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ADD02806-518F-4432-B7C0-FA5BB01BF815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ABA639D1-F229-43CC-8E0F-BA794CD45DD0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C2605D06-E745-4BE3-80AD-B6441AF9235B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9A7B69C3-8C4C-4400-B971-82C833D4B920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FFF307EC-B129-4F05-A771-C7721AEBF52A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B9B67414-0186-479A-BC7E-50EB40B80965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9" name="Teardrop 16">
                <a:extLst>
                  <a:ext uri="{FF2B5EF4-FFF2-40B4-BE49-F238E27FC236}">
                    <a16:creationId xmlns:a16="http://schemas.microsoft.com/office/drawing/2014/main" id="{24C914C1-E948-447F-A597-6B27BDE65719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D3C84928-DAB8-4DC2-B9B4-986ED7E9504F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86A547DA-2BAE-467B-8326-089E94726E1A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65292DD8-C5B9-4D8E-804E-C68D651E7117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E439EDCD-1741-4870-96E4-5B2DEBAA1EEE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AA9F69F1-F7EF-413D-9CE2-8160254FBC4F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BB8B89F2-93E1-413F-A4D6-8B0002A2D235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39A83217-B66A-417F-A4FC-BB19DBED1358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183ACCCA-FE49-418E-AF53-D7355E139EC8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75235CA2-D2F8-4115-B429-2C7DB971B6A7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7C087263-1D9C-403B-8FDF-B9905AEB68CC}"/>
                </a:ext>
              </a:extLst>
            </p:cNvPr>
            <p:cNvGrpSpPr/>
            <p:nvPr/>
          </p:nvGrpSpPr>
          <p:grpSpPr>
            <a:xfrm rot="1487383" flipV="1">
              <a:off x="11103148" y="5986194"/>
              <a:ext cx="196979" cy="130478"/>
              <a:chOff x="3581271" y="3289300"/>
              <a:chExt cx="1486029" cy="984342"/>
            </a:xfrm>
          </p:grpSpPr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B799B315-DE07-477A-859D-2DDA05AA9529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4634609B-25EF-421E-B924-97B3DC3F0E65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EA475394-A810-4E15-9DDA-404940B9E48B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11734929-6385-4959-AAC8-E7021EF0321C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7FDB9E18-3891-4EF6-82AD-B8997683DA92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82C11670-4D15-4969-BE97-952F929AAD59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3" name="Teardrop 16">
                <a:extLst>
                  <a:ext uri="{FF2B5EF4-FFF2-40B4-BE49-F238E27FC236}">
                    <a16:creationId xmlns:a16="http://schemas.microsoft.com/office/drawing/2014/main" id="{C07765B4-2FAC-4E66-BE4F-FE9224DA0602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11BC9CF7-5EA1-4A78-A899-54C041713044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21489D48-40CA-4E8F-96FF-188167181790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09CAB549-0FB6-4A6A-B5DC-33FA0FEC28FF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E46436EB-7DB9-4124-B798-CC0F593576BF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255D040D-AD04-490E-8278-7260C68A8E4F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9B55775B-DFC3-4FD5-A0A7-C30FA33EEE75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8AFA1EE2-D715-4B3A-B9FF-9F247940BC75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07CEDA3C-B3FB-4A98-A201-8181222F7DFF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6D907ADA-83FF-44F2-9509-D7FD9BF8FCB7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6241C96-A81D-4D70-9641-9D8B2CA0B10A}"/>
                </a:ext>
              </a:extLst>
            </p:cNvPr>
            <p:cNvGrpSpPr/>
            <p:nvPr/>
          </p:nvGrpSpPr>
          <p:grpSpPr>
            <a:xfrm>
              <a:off x="7168812" y="5532878"/>
              <a:ext cx="4103462" cy="623154"/>
              <a:chOff x="7168812" y="5532878"/>
              <a:chExt cx="4103462" cy="623154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B3E30DDA-5306-49B7-A539-7533F4D24359}"/>
                  </a:ext>
                </a:extLst>
              </p:cNvPr>
              <p:cNvGrpSpPr/>
              <p:nvPr/>
            </p:nvGrpSpPr>
            <p:grpSpPr>
              <a:xfrm rot="1487383" flipV="1">
                <a:off x="8633255" y="593513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A3F86F-F670-4EB5-8C29-18478BF64EAA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5772217E-D91B-4E49-B43E-15AB479A1ABB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614BCE7D-4BA9-4337-9430-055F9C082FC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9" name="Freeform: Shape 348">
                    <a:extLst>
                      <a:ext uri="{FF2B5EF4-FFF2-40B4-BE49-F238E27FC236}">
                        <a16:creationId xmlns:a16="http://schemas.microsoft.com/office/drawing/2014/main" id="{E09869E8-66E8-4A4B-B215-B484EF6F3C1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0" name="Freeform: Shape 349">
                    <a:extLst>
                      <a:ext uri="{FF2B5EF4-FFF2-40B4-BE49-F238E27FC236}">
                        <a16:creationId xmlns:a16="http://schemas.microsoft.com/office/drawing/2014/main" id="{73948F86-A204-4881-9852-EA84A361B04D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1" name="Freeform: Shape 350">
                    <a:extLst>
                      <a:ext uri="{FF2B5EF4-FFF2-40B4-BE49-F238E27FC236}">
                        <a16:creationId xmlns:a16="http://schemas.microsoft.com/office/drawing/2014/main" id="{64C4D806-2ADB-4D64-92DA-4EF3DFD56BB4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37" name="Teardrop 16">
                  <a:extLst>
                    <a:ext uri="{FF2B5EF4-FFF2-40B4-BE49-F238E27FC236}">
                      <a16:creationId xmlns:a16="http://schemas.microsoft.com/office/drawing/2014/main" id="{B42111F8-7AC7-4BE3-B6D5-770E7926E04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3FCC92FF-3083-452D-992D-920DCA2A7A7C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896D8D34-883D-4EDA-8336-BB45D68CED81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C2D723AD-84D7-4E02-A9C6-1CBCC92C86F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26C23CA3-089B-4A6D-B52D-F79D246E2291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FEC746D9-2106-44B4-883C-6101FA08ACB9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EEDD3987-4CD6-4968-8043-78B3C08BBB90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559DAF12-D5D6-4A87-9F1E-C16D581DE6E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6EFE9947-4EAD-4E95-9C36-B07D83C378A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D554CEC5-1A8D-41E9-88C2-4609CF528D35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6" name="Group 165">
                <a:extLst>
                  <a:ext uri="{FF2B5EF4-FFF2-40B4-BE49-F238E27FC236}">
                    <a16:creationId xmlns:a16="http://schemas.microsoft.com/office/drawing/2014/main" id="{24B7D469-7792-4F04-B5EA-85675CCE0424}"/>
                  </a:ext>
                </a:extLst>
              </p:cNvPr>
              <p:cNvGrpSpPr/>
              <p:nvPr/>
            </p:nvGrpSpPr>
            <p:grpSpPr>
              <a:xfrm rot="1487383" flipV="1">
                <a:off x="7978213" y="587098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20" name="Group 319">
                  <a:extLst>
                    <a:ext uri="{FF2B5EF4-FFF2-40B4-BE49-F238E27FC236}">
                      <a16:creationId xmlns:a16="http://schemas.microsoft.com/office/drawing/2014/main" id="{1B2E79D6-F657-4C2A-B289-072467098E7D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31" name="Freeform: Shape 330">
                    <a:extLst>
                      <a:ext uri="{FF2B5EF4-FFF2-40B4-BE49-F238E27FC236}">
                        <a16:creationId xmlns:a16="http://schemas.microsoft.com/office/drawing/2014/main" id="{7F6BDE47-FB30-4D7B-B075-35A24FBD2892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2" name="Freeform: Shape 331">
                    <a:extLst>
                      <a:ext uri="{FF2B5EF4-FFF2-40B4-BE49-F238E27FC236}">
                        <a16:creationId xmlns:a16="http://schemas.microsoft.com/office/drawing/2014/main" id="{C1000967-7B75-468A-864F-A57092FB79B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Freeform: Shape 332">
                    <a:extLst>
                      <a:ext uri="{FF2B5EF4-FFF2-40B4-BE49-F238E27FC236}">
                        <a16:creationId xmlns:a16="http://schemas.microsoft.com/office/drawing/2014/main" id="{8F6B2A00-E094-4B18-8BC9-992EE971556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" name="Freeform: Shape 333">
                    <a:extLst>
                      <a:ext uri="{FF2B5EF4-FFF2-40B4-BE49-F238E27FC236}">
                        <a16:creationId xmlns:a16="http://schemas.microsoft.com/office/drawing/2014/main" id="{63FD226F-FB98-4153-82BD-E41DACF3D0B3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Freeform: Shape 334">
                    <a:extLst>
                      <a:ext uri="{FF2B5EF4-FFF2-40B4-BE49-F238E27FC236}">
                        <a16:creationId xmlns:a16="http://schemas.microsoft.com/office/drawing/2014/main" id="{FFFCEB6C-823C-4974-A6AB-11DD91EBFA54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21" name="Teardrop 16">
                  <a:extLst>
                    <a:ext uri="{FF2B5EF4-FFF2-40B4-BE49-F238E27FC236}">
                      <a16:creationId xmlns:a16="http://schemas.microsoft.com/office/drawing/2014/main" id="{A0DCE278-B902-4002-BB72-A5A139E4D4B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DFBC1071-D37D-49B2-8A77-2BB020E53C46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E218FF93-B65B-4B8F-8D8C-60FAD836F3B1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4BB0C6F0-03E3-4FBD-9499-1D0F03983ECA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60AEC2DA-8E2F-4E0A-8FA8-6A30FF6F2462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023687FE-86F8-42F2-A489-6FEE526C7CD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A6732550-32E6-4403-AC4B-FE1DA08EF49E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289F194B-D52B-46CF-9955-0227DCB95D4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95D36545-0801-438E-B2FB-BFF5D608929B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AEA3EDA9-0315-4AF5-8580-0C2B427BDD1F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EB6AEF1-6A97-4ABB-9833-8560B2CE9E33}"/>
                  </a:ext>
                </a:extLst>
              </p:cNvPr>
              <p:cNvGrpSpPr/>
              <p:nvPr/>
            </p:nvGrpSpPr>
            <p:grpSpPr>
              <a:xfrm rot="1487383" flipV="1">
                <a:off x="8257613" y="5532878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C9C03495-D3DE-4EA5-891C-37F119D044BB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15" name="Freeform: Shape 314">
                    <a:extLst>
                      <a:ext uri="{FF2B5EF4-FFF2-40B4-BE49-F238E27FC236}">
                        <a16:creationId xmlns:a16="http://schemas.microsoft.com/office/drawing/2014/main" id="{A8068732-3DDB-4102-A586-EA5BFF2215FE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6" name="Freeform: Shape 315">
                    <a:extLst>
                      <a:ext uri="{FF2B5EF4-FFF2-40B4-BE49-F238E27FC236}">
                        <a16:creationId xmlns:a16="http://schemas.microsoft.com/office/drawing/2014/main" id="{6C53AAB0-1D4A-4617-8DD3-63839A245DE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Freeform: Shape 316">
                    <a:extLst>
                      <a:ext uri="{FF2B5EF4-FFF2-40B4-BE49-F238E27FC236}">
                        <a16:creationId xmlns:a16="http://schemas.microsoft.com/office/drawing/2014/main" id="{4F72C322-E3E5-4382-9056-D7C739CCBD5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8" name="Freeform: Shape 317">
                    <a:extLst>
                      <a:ext uri="{FF2B5EF4-FFF2-40B4-BE49-F238E27FC236}">
                        <a16:creationId xmlns:a16="http://schemas.microsoft.com/office/drawing/2014/main" id="{019F6F4F-5A2F-4F8A-9302-2FA01F3FEBF0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9" name="Freeform: Shape 318">
                    <a:extLst>
                      <a:ext uri="{FF2B5EF4-FFF2-40B4-BE49-F238E27FC236}">
                        <a16:creationId xmlns:a16="http://schemas.microsoft.com/office/drawing/2014/main" id="{B1DED384-3FA1-432C-A889-0D86A24492E2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5" name="Teardrop 16">
                  <a:extLst>
                    <a:ext uri="{FF2B5EF4-FFF2-40B4-BE49-F238E27FC236}">
                      <a16:creationId xmlns:a16="http://schemas.microsoft.com/office/drawing/2014/main" id="{FB5DA2CD-C6F6-4017-9698-80ADA940B36D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A344739A-5AED-49AA-B552-7A01E3CF778E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966ECD36-4CC9-47A4-8179-4B753CE6E44F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BCCCCAFA-73FB-407B-AD1E-D290C28AC401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CE70595F-3A2D-483D-A73D-8BA161DE326D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46C14CFB-0A03-4697-85B0-8C2A36B96959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75EF8B75-D555-405F-B64A-230F7986F888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38BBA227-09D0-4B8F-BA74-DD319330D1A7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97AC6547-3A2E-4231-8F4B-9AFC6EE7DD9D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B67CD9D-73D5-47C8-9025-1331C22ECD08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6E06EB84-1831-4605-B79F-ED25ED520506}"/>
                  </a:ext>
                </a:extLst>
              </p:cNvPr>
              <p:cNvGrpSpPr/>
              <p:nvPr/>
            </p:nvGrpSpPr>
            <p:grpSpPr>
              <a:xfrm rot="1487383" flipV="1">
                <a:off x="9005780" y="562221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F40D3DE4-CB05-4DCE-9227-23A6DD519958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99" name="Freeform: Shape 298">
                    <a:extLst>
                      <a:ext uri="{FF2B5EF4-FFF2-40B4-BE49-F238E27FC236}">
                        <a16:creationId xmlns:a16="http://schemas.microsoft.com/office/drawing/2014/main" id="{E97E8265-8B34-49C2-9253-1207B131100C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" name="Freeform: Shape 299">
                    <a:extLst>
                      <a:ext uri="{FF2B5EF4-FFF2-40B4-BE49-F238E27FC236}">
                        <a16:creationId xmlns:a16="http://schemas.microsoft.com/office/drawing/2014/main" id="{12B3DCAD-AFEB-4B77-AD15-140263CAB19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" name="Freeform: Shape 300">
                    <a:extLst>
                      <a:ext uri="{FF2B5EF4-FFF2-40B4-BE49-F238E27FC236}">
                        <a16:creationId xmlns:a16="http://schemas.microsoft.com/office/drawing/2014/main" id="{438DB574-2163-4444-BF77-C0BC139630A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" name="Freeform: Shape 301">
                    <a:extLst>
                      <a:ext uri="{FF2B5EF4-FFF2-40B4-BE49-F238E27FC236}">
                        <a16:creationId xmlns:a16="http://schemas.microsoft.com/office/drawing/2014/main" id="{1EB3DAFF-2563-4290-BFB6-36A0D0B6B810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: Shape 302">
                    <a:extLst>
                      <a:ext uri="{FF2B5EF4-FFF2-40B4-BE49-F238E27FC236}">
                        <a16:creationId xmlns:a16="http://schemas.microsoft.com/office/drawing/2014/main" id="{2052386F-6CD7-4569-9EDB-3FD998F70720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9" name="Teardrop 16">
                  <a:extLst>
                    <a:ext uri="{FF2B5EF4-FFF2-40B4-BE49-F238E27FC236}">
                      <a16:creationId xmlns:a16="http://schemas.microsoft.com/office/drawing/2014/main" id="{F202A4D6-65BE-40D6-867C-ACBB3537C578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B73B8E00-7DC9-4FC0-BD92-2C2B1DD381C1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E7A765AF-F006-4CBD-98D3-7F703B664D13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453248E8-F839-4680-893C-C96C161FECB3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B4EC6CEF-E29D-45EE-83A1-5BBB685725D1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065151FA-132F-4E2B-87FC-3640FAEBCE84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14916659-5BCD-4585-8FB5-178140707C8B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0201F424-33AC-4300-90D2-74471C1FD5B3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06DFD161-E3C6-4C31-BDBE-DB1A0DC4B952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9B54B18E-5816-4DF6-AB42-CA802199C6D1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E64D25BB-F748-4334-AAEF-D1258FAE1CF9}"/>
                  </a:ext>
                </a:extLst>
              </p:cNvPr>
              <p:cNvGrpSpPr/>
              <p:nvPr/>
            </p:nvGrpSpPr>
            <p:grpSpPr>
              <a:xfrm rot="1487383" flipV="1">
                <a:off x="9396188" y="594727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72" name="Group 271">
                  <a:extLst>
                    <a:ext uri="{FF2B5EF4-FFF2-40B4-BE49-F238E27FC236}">
                      <a16:creationId xmlns:a16="http://schemas.microsoft.com/office/drawing/2014/main" id="{BFB23ECD-5495-43A9-A23C-0565D827357F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83" name="Freeform: Shape 282">
                    <a:extLst>
                      <a:ext uri="{FF2B5EF4-FFF2-40B4-BE49-F238E27FC236}">
                        <a16:creationId xmlns:a16="http://schemas.microsoft.com/office/drawing/2014/main" id="{A8CD09CB-52AB-44D3-A001-043D38A823F8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Freeform: Shape 283">
                    <a:extLst>
                      <a:ext uri="{FF2B5EF4-FFF2-40B4-BE49-F238E27FC236}">
                        <a16:creationId xmlns:a16="http://schemas.microsoft.com/office/drawing/2014/main" id="{22836A92-25F8-4E41-B96B-2192F15B406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Freeform: Shape 284">
                    <a:extLst>
                      <a:ext uri="{FF2B5EF4-FFF2-40B4-BE49-F238E27FC236}">
                        <a16:creationId xmlns:a16="http://schemas.microsoft.com/office/drawing/2014/main" id="{2E9FBAAD-A7C8-4C7B-808D-4E9EFA17F076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Freeform: Shape 285">
                    <a:extLst>
                      <a:ext uri="{FF2B5EF4-FFF2-40B4-BE49-F238E27FC236}">
                        <a16:creationId xmlns:a16="http://schemas.microsoft.com/office/drawing/2014/main" id="{4FED727C-BFE7-4023-8B69-9C6EDEA9E50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Freeform: Shape 286">
                    <a:extLst>
                      <a:ext uri="{FF2B5EF4-FFF2-40B4-BE49-F238E27FC236}">
                        <a16:creationId xmlns:a16="http://schemas.microsoft.com/office/drawing/2014/main" id="{8F1F3FC1-869B-4E88-B518-7830C20B21FC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3" name="Teardrop 16">
                  <a:extLst>
                    <a:ext uri="{FF2B5EF4-FFF2-40B4-BE49-F238E27FC236}">
                      <a16:creationId xmlns:a16="http://schemas.microsoft.com/office/drawing/2014/main" id="{085EE587-EA0C-47F2-93B9-60C9D307BA2A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2E576CBA-5DCE-4C59-9266-A126FD22E83D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4F4D26D8-3B52-4836-A817-CEC8762044C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9E0172F7-F7EF-4602-B898-0CD79D483E54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E9E4FEBE-7CCF-407A-A1C4-777FE8C8ABF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F032A222-90FE-4C1F-A007-A4FBD6B16C6A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98A12075-111D-4B30-8E1A-842C4B038609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4E53A7B0-9926-4C32-AC4C-CFCFE5BA8018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D84547E7-9187-4BA9-8BBE-5CCF7D681976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1D073F70-A91E-4880-974F-EE86B8FCB1C1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3CCD6A2F-CFAF-444C-A4F9-02ACFE728339}"/>
                  </a:ext>
                </a:extLst>
              </p:cNvPr>
              <p:cNvGrpSpPr/>
              <p:nvPr/>
            </p:nvGrpSpPr>
            <p:grpSpPr>
              <a:xfrm rot="1487383" flipV="1">
                <a:off x="9775089" y="561296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2E8CCB55-1135-4697-BE23-16809AD5BA63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6237B1F6-B941-4194-B299-B6486FE71D25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2A307657-3C99-4CC4-8F9D-B6813C2959A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Freeform: Shape 268">
                    <a:extLst>
                      <a:ext uri="{FF2B5EF4-FFF2-40B4-BE49-F238E27FC236}">
                        <a16:creationId xmlns:a16="http://schemas.microsoft.com/office/drawing/2014/main" id="{5544868B-175A-4B86-AC56-AE6D9664C53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8F7208C6-0853-4ECB-ABDD-E8841D81EB4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DB0BD597-0601-4A6E-A77E-BDB6BB6A3A1A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7" name="Teardrop 16">
                  <a:extLst>
                    <a:ext uri="{FF2B5EF4-FFF2-40B4-BE49-F238E27FC236}">
                      <a16:creationId xmlns:a16="http://schemas.microsoft.com/office/drawing/2014/main" id="{9D553A3F-2F78-45DE-8322-31C0C0CDA65D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1CEB768E-C7F1-4AF0-AFB9-B6FBB37B6A54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E2788379-287C-4E73-BEEE-E0AB7856A7F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C4F69ABD-A2EE-49F9-91B2-3276A0366D2A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1B486F2B-7F66-4D87-AF50-E7D69320344D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B66D7C67-6598-46DC-8D21-ACDD85688DA8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DA952A6A-AFE7-4108-AB4D-A412D6857392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A07C891B-977E-49CC-8D65-A5AB1A1479C7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6F4C160D-ECF2-4C0E-8525-496874819206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A0ACB2A8-8996-48AB-9D05-7BC56BAD8AD6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3D45D73C-74A8-4664-BA27-4E5691C7F6B2}"/>
                  </a:ext>
                </a:extLst>
              </p:cNvPr>
              <p:cNvGrpSpPr/>
              <p:nvPr/>
            </p:nvGrpSpPr>
            <p:grpSpPr>
              <a:xfrm rot="1487383" flipV="1">
                <a:off x="10228276" y="597236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3F8D551F-AA72-4725-8527-1A68E89538A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51" name="Freeform: Shape 250">
                    <a:extLst>
                      <a:ext uri="{FF2B5EF4-FFF2-40B4-BE49-F238E27FC236}">
                        <a16:creationId xmlns:a16="http://schemas.microsoft.com/office/drawing/2014/main" id="{BB46D2E6-EF3B-4502-A9D4-3EF86B0AB8E7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Freeform: Shape 251">
                    <a:extLst>
                      <a:ext uri="{FF2B5EF4-FFF2-40B4-BE49-F238E27FC236}">
                        <a16:creationId xmlns:a16="http://schemas.microsoft.com/office/drawing/2014/main" id="{B8D09E2C-5E7C-4E09-8D41-CE385BF2E3D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1401019F-A168-4FDA-8A63-60227C3A95C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556D3124-75AD-4150-A1EB-DAC4143836CE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Freeform: Shape 254">
                    <a:extLst>
                      <a:ext uri="{FF2B5EF4-FFF2-40B4-BE49-F238E27FC236}">
                        <a16:creationId xmlns:a16="http://schemas.microsoft.com/office/drawing/2014/main" id="{B3EFF833-FF6C-40EF-98F1-98911DE27559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41" name="Teardrop 16">
                  <a:extLst>
                    <a:ext uri="{FF2B5EF4-FFF2-40B4-BE49-F238E27FC236}">
                      <a16:creationId xmlns:a16="http://schemas.microsoft.com/office/drawing/2014/main" id="{A55695EE-F472-4087-AF2C-F385A7899FFC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07537AF4-F80E-43A8-AEE1-BF7866E8A49E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F8BF661C-8D3F-42B6-BBCF-77E5241CC2B7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62092AED-8124-4C3E-9A56-D3B5D1501E34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892CA8F8-B33C-4035-9E02-F3C9F26C4428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2339A2C4-ADB6-4A6C-819C-0163CD8025F4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5BE85477-3C4A-4A99-851B-AF08F0E3AAFF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92364156-DD63-4589-8340-742AD80CE43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21B3CF66-2A86-4476-AE7A-7156017AB1D2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2BE49748-9788-405B-A05B-B4CE869EE245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8F11C3FD-C0CD-4B50-B4D4-016765583E1D}"/>
                  </a:ext>
                </a:extLst>
              </p:cNvPr>
              <p:cNvGrpSpPr/>
              <p:nvPr/>
            </p:nvGrpSpPr>
            <p:grpSpPr>
              <a:xfrm rot="1487383" flipV="1">
                <a:off x="7540062" y="557956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16482C6D-4F83-488D-9816-0F06EE96C6E1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35" name="Freeform: Shape 234">
                    <a:extLst>
                      <a:ext uri="{FF2B5EF4-FFF2-40B4-BE49-F238E27FC236}">
                        <a16:creationId xmlns:a16="http://schemas.microsoft.com/office/drawing/2014/main" id="{0B3D7A6B-CFE6-4843-B450-349B6B904F24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Freeform: Shape 235">
                    <a:extLst>
                      <a:ext uri="{FF2B5EF4-FFF2-40B4-BE49-F238E27FC236}">
                        <a16:creationId xmlns:a16="http://schemas.microsoft.com/office/drawing/2014/main" id="{59402BEE-E519-4F8B-BEAB-1B696732823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Freeform: Shape 236">
                    <a:extLst>
                      <a:ext uri="{FF2B5EF4-FFF2-40B4-BE49-F238E27FC236}">
                        <a16:creationId xmlns:a16="http://schemas.microsoft.com/office/drawing/2014/main" id="{1E6D29F7-38A0-469A-828D-392E6FDE280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Freeform: Shape 237">
                    <a:extLst>
                      <a:ext uri="{FF2B5EF4-FFF2-40B4-BE49-F238E27FC236}">
                        <a16:creationId xmlns:a16="http://schemas.microsoft.com/office/drawing/2014/main" id="{4BBB3725-40C4-42B1-A404-A9DA3636359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Freeform: Shape 238">
                    <a:extLst>
                      <a:ext uri="{FF2B5EF4-FFF2-40B4-BE49-F238E27FC236}">
                        <a16:creationId xmlns:a16="http://schemas.microsoft.com/office/drawing/2014/main" id="{85283F54-8D7B-4854-8703-45DF40C3ADA8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ardrop 16">
                  <a:extLst>
                    <a:ext uri="{FF2B5EF4-FFF2-40B4-BE49-F238E27FC236}">
                      <a16:creationId xmlns:a16="http://schemas.microsoft.com/office/drawing/2014/main" id="{5725CCB1-A74E-4591-A7CB-43B79AEA399E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F7D486B8-7F08-4BA8-8004-63935B229A4D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EF9D0299-CD52-405F-8289-8F0F463222D4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CDBA3C3F-0F96-4DD0-BA67-CC02FDA925C8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0C21AE52-F289-4373-A56D-B9E66DBB132B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2909A94A-E293-460A-A505-FFBEF796817A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1050FB34-8E92-46A4-BE3D-80CD5D16F50B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6BBD6B61-B62F-49CD-822D-BA312FC9679A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6C586619-700B-4E42-9BC5-C3C543B1F94D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0D1758EB-F20E-45C5-899A-09F7D91517CD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37A6ADDF-2A0A-48B9-BF3A-7541AE055EFF}"/>
                  </a:ext>
                </a:extLst>
              </p:cNvPr>
              <p:cNvGrpSpPr/>
              <p:nvPr/>
            </p:nvGrpSpPr>
            <p:grpSpPr>
              <a:xfrm rot="1487383" flipV="1">
                <a:off x="7168812" y="594899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EA06143E-8246-42F3-8643-0BC8846DE529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19" name="Freeform: Shape 218">
                    <a:extLst>
                      <a:ext uri="{FF2B5EF4-FFF2-40B4-BE49-F238E27FC236}">
                        <a16:creationId xmlns:a16="http://schemas.microsoft.com/office/drawing/2014/main" id="{06596A48-5B4E-465D-A77A-7FA20896E536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CE9D252C-D391-4D46-955E-525E7F334406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C12858DF-AB5D-4E89-B4DC-47B534314D9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A66F0597-E2F6-4143-A25B-87296E558A20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295AC54F-789E-4A44-A3D1-C5FAC0EBBDC4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9" name="Teardrop 16">
                  <a:extLst>
                    <a:ext uri="{FF2B5EF4-FFF2-40B4-BE49-F238E27FC236}">
                      <a16:creationId xmlns:a16="http://schemas.microsoft.com/office/drawing/2014/main" id="{F39F232F-D455-4F96-95C8-A7F5F1214783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7502F991-FA12-4805-9DF4-6962D69F41D4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2F2F3E03-55B3-475C-AEC4-F29BFF6B913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B5830EF4-CD4D-4413-B2A2-714F53EA06B6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BD103BEA-E40D-4396-A4D8-71B5EACBDA63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61464F36-9704-49B7-8CEC-2A71E40F394C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EA921294-4521-46BD-BB1F-49D54D42E9A8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873B2900-BBC8-4CDF-B979-BD772FFD8968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F334C8B6-D718-4BAC-9962-2069251FB5BE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59F973F1-0476-4B95-8B22-DDC99F8DD68A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5FCF392A-9E29-4B1D-B703-A7A04DBE02C8}"/>
                  </a:ext>
                </a:extLst>
              </p:cNvPr>
              <p:cNvGrpSpPr/>
              <p:nvPr/>
            </p:nvGrpSpPr>
            <p:grpSpPr>
              <a:xfrm rot="1487383" flipV="1">
                <a:off x="10653989" y="566638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5EC3E06D-08E6-4F69-9486-94255D4A35F7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03" name="Freeform: Shape 202">
                    <a:extLst>
                      <a:ext uri="{FF2B5EF4-FFF2-40B4-BE49-F238E27FC236}">
                        <a16:creationId xmlns:a16="http://schemas.microsoft.com/office/drawing/2014/main" id="{AC3E269A-FF06-479B-9443-606054B12CEC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: Shape 203">
                    <a:extLst>
                      <a:ext uri="{FF2B5EF4-FFF2-40B4-BE49-F238E27FC236}">
                        <a16:creationId xmlns:a16="http://schemas.microsoft.com/office/drawing/2014/main" id="{D5086DB7-99D6-451B-9DAF-E3BC373FF1D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17283630-41C4-462A-96FD-A550585282D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id="{7813FB28-2AB6-4E1E-9658-FB4A07C47042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Freeform: Shape 206">
                    <a:extLst>
                      <a:ext uri="{FF2B5EF4-FFF2-40B4-BE49-F238E27FC236}">
                        <a16:creationId xmlns:a16="http://schemas.microsoft.com/office/drawing/2014/main" id="{5E3F53A4-C33D-4AF3-BA66-C5B4DF374820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3" name="Teardrop 16">
                  <a:extLst>
                    <a:ext uri="{FF2B5EF4-FFF2-40B4-BE49-F238E27FC236}">
                      <a16:creationId xmlns:a16="http://schemas.microsoft.com/office/drawing/2014/main" id="{B2F06D73-2EC6-4455-A992-EB6DA60307EB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17F84996-272C-41E7-A235-4A92E5CCE0BD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C768428-D60B-4483-B2C4-01B077E555E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BA7DD187-680E-480F-9632-23B0DDCCEFD3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970E8052-DC77-4560-B511-F67C33677139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A337C3D9-F498-4099-852F-423F1082925F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28D77B0B-D3B4-42D9-AAD7-3D2103D789AB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AA6A5E8E-120C-49CB-ADA2-5D6709D54FD4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0205D3B8-4F21-4B09-A737-DF6867C79162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190B72DF-C2E5-403C-9FEB-FAA3FAB43F31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A2B8958-AC3C-4941-9CA5-4B4645905B55}"/>
                  </a:ext>
                </a:extLst>
              </p:cNvPr>
              <p:cNvGrpSpPr/>
              <p:nvPr/>
            </p:nvGrpSpPr>
            <p:grpSpPr>
              <a:xfrm rot="1487383" flipV="1">
                <a:off x="11075295" y="602555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412DE0CD-17EF-4B08-9741-82D819AF3CAB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87" name="Freeform: Shape 186">
                    <a:extLst>
                      <a:ext uri="{FF2B5EF4-FFF2-40B4-BE49-F238E27FC236}">
                        <a16:creationId xmlns:a16="http://schemas.microsoft.com/office/drawing/2014/main" id="{8799A840-DAE1-4D32-8181-921022451D39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80315C04-ADE3-475E-BAF4-028044BF72D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9" name="Freeform: Shape 188">
                    <a:extLst>
                      <a:ext uri="{FF2B5EF4-FFF2-40B4-BE49-F238E27FC236}">
                        <a16:creationId xmlns:a16="http://schemas.microsoft.com/office/drawing/2014/main" id="{24EA3ED2-B972-4D4C-BB52-50AB395E89A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A1395881-E100-458A-8698-204BD0B0C2EF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Freeform: Shape 190">
                    <a:extLst>
                      <a:ext uri="{FF2B5EF4-FFF2-40B4-BE49-F238E27FC236}">
                        <a16:creationId xmlns:a16="http://schemas.microsoft.com/office/drawing/2014/main" id="{15982DBD-B082-49C6-B99E-51B52DE485F9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7" name="Teardrop 16">
                  <a:extLst>
                    <a:ext uri="{FF2B5EF4-FFF2-40B4-BE49-F238E27FC236}">
                      <a16:creationId xmlns:a16="http://schemas.microsoft.com/office/drawing/2014/main" id="{D17D46D0-631F-4F4E-BA60-9D4CC4DC8394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96670287-8017-4AED-B754-814B94D4DF99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BFBFA091-CDA0-47A8-A1B6-2C8A3B5E8056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7D841E97-9794-4A88-8203-3CE546E2C09C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F484F671-8B16-45C3-B696-3158ECCEA3DE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A6BEF6F3-F2B9-4124-8E2A-4882369BAA9D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26627CA3-01A3-41F3-AFF7-1187F616FF5D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E5DD7991-75C9-41C8-9BF3-C2893E0CEEDA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ABED6E31-BCF5-4245-93E1-31B478E263B1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802ECD1E-2739-487D-B145-EF288612C595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53" name="TextBox 652">
            <a:extLst>
              <a:ext uri="{FF2B5EF4-FFF2-40B4-BE49-F238E27FC236}">
                <a16:creationId xmlns:a16="http://schemas.microsoft.com/office/drawing/2014/main" id="{912599D3-2F79-432D-9B69-63FBC7F60850}"/>
              </a:ext>
            </a:extLst>
          </p:cNvPr>
          <p:cNvSpPr txBox="1"/>
          <p:nvPr/>
        </p:nvSpPr>
        <p:spPr>
          <a:xfrm>
            <a:off x="3806083" y="5575945"/>
            <a:ext cx="31001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ake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4" fill="hold"/>
                                        <p:tgtEl>
                                          <p:spTgt spid="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640" fill="hold"/>
                                        <p:tgtEl>
                                          <p:spTgt spid="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640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1088" fill="hold"/>
                                        <p:tgtEl>
                                          <p:spTgt spid="1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728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64" fill="hold"/>
                                        <p:tgtEl>
                                          <p:spTgt spid="1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  <p:video>
              <p:cMediaNode vol="80000">
                <p:cTn id="20" repeatCount="indefinite" fill="hold" display="0">
                  <p:stCondLst>
                    <p:cond delay="indefinite"/>
                  </p:stCondLst>
                </p:cTn>
                <p:tgtEl>
                  <p:spTgt spid="98"/>
                </p:tgtEl>
              </p:cMediaNode>
            </p:vide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9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1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D57FC-3709-4BB2-B8D7-724EBFC485AF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B22B3F-9EE2-4F99-BE06-AF804FD8298F}"/>
                </a:ext>
              </a:extLst>
            </p:cNvPr>
            <p:cNvSpPr txBox="1"/>
            <p:nvPr/>
          </p:nvSpPr>
          <p:spPr>
            <a:xfrm>
              <a:off x="9740415" y="580926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Dd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24E9DD-FD54-49DF-B9C2-901A89793299}"/>
                </a:ext>
              </a:extLst>
            </p:cNvPr>
            <p:cNvSpPr txBox="1"/>
            <p:nvPr/>
          </p:nvSpPr>
          <p:spPr>
            <a:xfrm>
              <a:off x="9878355" y="2366528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Ee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C8C4C0-17B0-4A81-A946-06A38D91C844}"/>
                </a:ext>
              </a:extLst>
            </p:cNvPr>
            <p:cNvSpPr txBox="1"/>
            <p:nvPr/>
          </p:nvSpPr>
          <p:spPr>
            <a:xfrm>
              <a:off x="10036591" y="4140430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Ff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1ACBB1-44F4-4B4C-9900-ADEC590F9026}"/>
                </a:ext>
              </a:extLst>
            </p:cNvPr>
            <p:cNvSpPr txBox="1"/>
            <p:nvPr/>
          </p:nvSpPr>
          <p:spPr>
            <a:xfrm>
              <a:off x="9733620" y="5636986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Gg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F81BA-32C5-46AC-A1BE-6E32A7821A25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Hh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6B0096-D7ED-4D95-A20C-6BBE79FC5BBE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D720B5-F39C-4605-B00A-8615CD1C7D9C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7A5AC-5D42-48E3-A42E-98FE5B3F2D0D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49EAB-088D-4171-A8E9-58808A99A274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FFC000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 c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23FC004-B6A9-4CCA-985E-D37F2DDB4A43}"/>
              </a:ext>
            </a:extLst>
          </p:cNvPr>
          <p:cNvGrpSpPr/>
          <p:nvPr/>
        </p:nvGrpSpPr>
        <p:grpSpPr>
          <a:xfrm flipH="1">
            <a:off x="651746" y="5152697"/>
            <a:ext cx="5193249" cy="5164624"/>
            <a:chOff x="6699260" y="1575871"/>
            <a:chExt cx="5193249" cy="516462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7004F2-2653-4F74-A38B-3884FCAD7951}"/>
                </a:ext>
              </a:extLst>
            </p:cNvPr>
            <p:cNvGrpSpPr/>
            <p:nvPr/>
          </p:nvGrpSpPr>
          <p:grpSpPr>
            <a:xfrm>
              <a:off x="8182440" y="4778186"/>
              <a:ext cx="737083" cy="1637684"/>
              <a:chOff x="6114466" y="4642328"/>
              <a:chExt cx="737083" cy="1637684"/>
            </a:xfrm>
          </p:grpSpPr>
          <p:sp>
            <p:nvSpPr>
              <p:cNvPr id="101" name="Rectangle 17">
                <a:extLst>
                  <a:ext uri="{FF2B5EF4-FFF2-40B4-BE49-F238E27FC236}">
                    <a16:creationId xmlns:a16="http://schemas.microsoft.com/office/drawing/2014/main" id="{DCAB7C1E-56A8-4228-B53A-504B5E13A5C4}"/>
                  </a:ext>
                </a:extLst>
              </p:cNvPr>
              <p:cNvSpPr/>
              <p:nvPr/>
            </p:nvSpPr>
            <p:spPr>
              <a:xfrm flipH="1">
                <a:off x="6137547" y="4642328"/>
                <a:ext cx="714002" cy="1637684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4000"/>
                  <a:gd name="connsiteY0" fmla="*/ 187325 h 393153"/>
                  <a:gd name="connsiteX1" fmla="*/ 155575 w 164000"/>
                  <a:gd name="connsiteY1" fmla="*/ 0 h 393153"/>
                  <a:gd name="connsiteX2" fmla="*/ 82550 w 164000"/>
                  <a:gd name="connsiteY2" fmla="*/ 311150 h 393153"/>
                  <a:gd name="connsiteX3" fmla="*/ 139700 w 164000"/>
                  <a:gd name="connsiteY3" fmla="*/ 393153 h 393153"/>
                  <a:gd name="connsiteX4" fmla="*/ 0 w 164000"/>
                  <a:gd name="connsiteY4" fmla="*/ 393153 h 393153"/>
                  <a:gd name="connsiteX5" fmla="*/ 0 w 164000"/>
                  <a:gd name="connsiteY5" fmla="*/ 187325 h 393153"/>
                  <a:gd name="connsiteX0" fmla="*/ 7408 w 171408"/>
                  <a:gd name="connsiteY0" fmla="*/ 187325 h 393153"/>
                  <a:gd name="connsiteX1" fmla="*/ 162983 w 171408"/>
                  <a:gd name="connsiteY1" fmla="*/ 0 h 393153"/>
                  <a:gd name="connsiteX2" fmla="*/ 89958 w 171408"/>
                  <a:gd name="connsiteY2" fmla="*/ 311150 h 393153"/>
                  <a:gd name="connsiteX3" fmla="*/ 147108 w 171408"/>
                  <a:gd name="connsiteY3" fmla="*/ 393153 h 393153"/>
                  <a:gd name="connsiteX4" fmla="*/ 7408 w 171408"/>
                  <a:gd name="connsiteY4" fmla="*/ 393153 h 393153"/>
                  <a:gd name="connsiteX5" fmla="*/ 7408 w 171408"/>
                  <a:gd name="connsiteY5" fmla="*/ 187325 h 39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408" h="393153">
                    <a:moveTo>
                      <a:pt x="7408" y="187325"/>
                    </a:moveTo>
                    <a:cubicBezTo>
                      <a:pt x="59266" y="124883"/>
                      <a:pt x="82550" y="81492"/>
                      <a:pt x="162983" y="0"/>
                    </a:cubicBezTo>
                    <a:cubicBezTo>
                      <a:pt x="187325" y="297392"/>
                      <a:pt x="157691" y="277283"/>
                      <a:pt x="89958" y="311150"/>
                    </a:cubicBezTo>
                    <a:cubicBezTo>
                      <a:pt x="208491" y="338484"/>
                      <a:pt x="168275" y="372169"/>
                      <a:pt x="147108" y="393153"/>
                    </a:cubicBezTo>
                    <a:lnTo>
                      <a:pt x="7408" y="393153"/>
                    </a:lnTo>
                    <a:cubicBezTo>
                      <a:pt x="-9261" y="315019"/>
                      <a:pt x="7408" y="255934"/>
                      <a:pt x="7408" y="187325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1C00B718-F3E1-41F8-B233-6DF2276D59FC}"/>
                  </a:ext>
                </a:extLst>
              </p:cNvPr>
              <p:cNvSpPr/>
              <p:nvPr/>
            </p:nvSpPr>
            <p:spPr>
              <a:xfrm>
                <a:off x="6114466" y="5914238"/>
                <a:ext cx="731333" cy="36577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8" name="Rectangle 19">
              <a:extLst>
                <a:ext uri="{FF2B5EF4-FFF2-40B4-BE49-F238E27FC236}">
                  <a16:creationId xmlns:a16="http://schemas.microsoft.com/office/drawing/2014/main" id="{31973687-F189-4CC5-AB42-23E34B933773}"/>
                </a:ext>
              </a:extLst>
            </p:cNvPr>
            <p:cNvSpPr/>
            <p:nvPr/>
          </p:nvSpPr>
          <p:spPr>
            <a:xfrm flipH="1">
              <a:off x="10191718" y="3783768"/>
              <a:ext cx="1700791" cy="2560012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CE8814A-AB2A-423A-8066-418FF7D173D9}"/>
                </a:ext>
              </a:extLst>
            </p:cNvPr>
            <p:cNvSpPr/>
            <p:nvPr/>
          </p:nvSpPr>
          <p:spPr>
            <a:xfrm rot="19157354" flipH="1">
              <a:off x="7924962" y="3912603"/>
              <a:ext cx="2063195" cy="2788832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Isosceles Triangle 4">
              <a:extLst>
                <a:ext uri="{FF2B5EF4-FFF2-40B4-BE49-F238E27FC236}">
                  <a16:creationId xmlns:a16="http://schemas.microsoft.com/office/drawing/2014/main" id="{C99781B2-85D3-49BE-A48D-39C0991F82F4}"/>
                </a:ext>
              </a:extLst>
            </p:cNvPr>
            <p:cNvSpPr/>
            <p:nvPr/>
          </p:nvSpPr>
          <p:spPr>
            <a:xfrm rot="1855568" flipH="1">
              <a:off x="9554782" y="1900048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Isosceles Triangle 4">
              <a:extLst>
                <a:ext uri="{FF2B5EF4-FFF2-40B4-BE49-F238E27FC236}">
                  <a16:creationId xmlns:a16="http://schemas.microsoft.com/office/drawing/2014/main" id="{3604FA81-22F7-4554-AAA6-D58463FFB9DB}"/>
                </a:ext>
              </a:extLst>
            </p:cNvPr>
            <p:cNvSpPr/>
            <p:nvPr/>
          </p:nvSpPr>
          <p:spPr>
            <a:xfrm rot="19744432">
              <a:off x="6699260" y="1575871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A3225A-FAB3-4A2D-A353-FD03A9B7BDE4}"/>
                </a:ext>
              </a:extLst>
            </p:cNvPr>
            <p:cNvCxnSpPr>
              <a:stCxn id="80" idx="1"/>
            </p:cNvCxnSpPr>
            <p:nvPr/>
          </p:nvCxnSpPr>
          <p:spPr>
            <a:xfrm flipH="1">
              <a:off x="9917123" y="1905863"/>
              <a:ext cx="559628" cy="1114146"/>
            </a:xfrm>
            <a:prstGeom prst="line">
              <a:avLst/>
            </a:prstGeom>
            <a:solidFill>
              <a:srgbClr val="FFC000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9BE6D5-A8D2-444B-BDCD-12733E228569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>
              <a:off x="7201875" y="1581686"/>
              <a:ext cx="766579" cy="1220762"/>
            </a:xfrm>
            <a:prstGeom prst="line">
              <a:avLst/>
            </a:prstGeom>
            <a:solidFill>
              <a:srgbClr val="FFC000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121B2B0-AC8D-47C7-9DBB-995FBFA96933}"/>
                </a:ext>
              </a:extLst>
            </p:cNvPr>
            <p:cNvSpPr/>
            <p:nvPr/>
          </p:nvSpPr>
          <p:spPr>
            <a:xfrm flipH="1">
              <a:off x="7085361" y="2120933"/>
              <a:ext cx="3442784" cy="280380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22D59B7-8069-46AC-861B-3429BE9C4B07}"/>
                </a:ext>
              </a:extLst>
            </p:cNvPr>
            <p:cNvSpPr/>
            <p:nvPr/>
          </p:nvSpPr>
          <p:spPr>
            <a:xfrm>
              <a:off x="7676339" y="2927438"/>
              <a:ext cx="601238" cy="75385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4913644-2D19-43C3-B4FA-05198685A82B}"/>
                </a:ext>
              </a:extLst>
            </p:cNvPr>
            <p:cNvSpPr/>
            <p:nvPr/>
          </p:nvSpPr>
          <p:spPr>
            <a:xfrm rot="343406">
              <a:off x="9277246" y="2993308"/>
              <a:ext cx="601238" cy="75385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16">
              <a:extLst>
                <a:ext uri="{FF2B5EF4-FFF2-40B4-BE49-F238E27FC236}">
                  <a16:creationId xmlns:a16="http://schemas.microsoft.com/office/drawing/2014/main" id="{DD39B748-E9FC-46E8-821D-0713B9896E40}"/>
                </a:ext>
              </a:extLst>
            </p:cNvPr>
            <p:cNvSpPr/>
            <p:nvPr/>
          </p:nvSpPr>
          <p:spPr>
            <a:xfrm flipH="1">
              <a:off x="9364613" y="5377093"/>
              <a:ext cx="1184868" cy="1252170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Rectangle 17">
              <a:extLst>
                <a:ext uri="{FF2B5EF4-FFF2-40B4-BE49-F238E27FC236}">
                  <a16:creationId xmlns:a16="http://schemas.microsoft.com/office/drawing/2014/main" id="{A76D6DE8-39C3-4BFB-BE98-3F2A556A68CD}"/>
                </a:ext>
              </a:extLst>
            </p:cNvPr>
            <p:cNvSpPr/>
            <p:nvPr/>
          </p:nvSpPr>
          <p:spPr>
            <a:xfrm flipH="1">
              <a:off x="8425757" y="5771172"/>
              <a:ext cx="741220" cy="857379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8424DA2-ABDB-4243-AE75-DC60D60862B2}"/>
                </a:ext>
              </a:extLst>
            </p:cNvPr>
            <p:cNvSpPr/>
            <p:nvPr/>
          </p:nvSpPr>
          <p:spPr>
            <a:xfrm rot="343406">
              <a:off x="9291334" y="3164485"/>
              <a:ext cx="390434" cy="4895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7120398-707B-4E86-912A-F5822D0969C3}"/>
                </a:ext>
              </a:extLst>
            </p:cNvPr>
            <p:cNvSpPr/>
            <p:nvPr/>
          </p:nvSpPr>
          <p:spPr>
            <a:xfrm rot="343406">
              <a:off x="7701653" y="3096054"/>
              <a:ext cx="390434" cy="4895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02C668A-8CA4-4A8D-A2DD-9FCA33173DCE}"/>
                </a:ext>
              </a:extLst>
            </p:cNvPr>
            <p:cNvSpPr/>
            <p:nvPr/>
          </p:nvSpPr>
          <p:spPr>
            <a:xfrm rot="343406">
              <a:off x="7730662" y="3177940"/>
              <a:ext cx="204593" cy="25652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4F21150-A322-420C-88B7-500D5003D6EE}"/>
                </a:ext>
              </a:extLst>
            </p:cNvPr>
            <p:cNvSpPr/>
            <p:nvPr/>
          </p:nvSpPr>
          <p:spPr>
            <a:xfrm rot="343406">
              <a:off x="9360256" y="3235911"/>
              <a:ext cx="204593" cy="25652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26">
              <a:extLst>
                <a:ext uri="{FF2B5EF4-FFF2-40B4-BE49-F238E27FC236}">
                  <a16:creationId xmlns:a16="http://schemas.microsoft.com/office/drawing/2014/main" id="{CD922970-0D68-468B-A30E-88268E1411B2}"/>
                </a:ext>
              </a:extLst>
            </p:cNvPr>
            <p:cNvSpPr/>
            <p:nvPr/>
          </p:nvSpPr>
          <p:spPr>
            <a:xfrm rot="158523">
              <a:off x="8567747" y="3699466"/>
              <a:ext cx="390434" cy="275361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Rectangle 17">
              <a:extLst>
                <a:ext uri="{FF2B5EF4-FFF2-40B4-BE49-F238E27FC236}">
                  <a16:creationId xmlns:a16="http://schemas.microsoft.com/office/drawing/2014/main" id="{D32E706B-C9EE-450D-8025-7D1DA6ED4C73}"/>
                </a:ext>
              </a:extLst>
            </p:cNvPr>
            <p:cNvSpPr/>
            <p:nvPr/>
          </p:nvSpPr>
          <p:spPr>
            <a:xfrm flipH="1">
              <a:off x="8456615" y="5451644"/>
              <a:ext cx="827921" cy="493297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17">
              <a:extLst>
                <a:ext uri="{FF2B5EF4-FFF2-40B4-BE49-F238E27FC236}">
                  <a16:creationId xmlns:a16="http://schemas.microsoft.com/office/drawing/2014/main" id="{258CF06D-6486-4FEB-96BA-2D70FC7528C8}"/>
                </a:ext>
              </a:extLst>
            </p:cNvPr>
            <p:cNvSpPr/>
            <p:nvPr/>
          </p:nvSpPr>
          <p:spPr>
            <a:xfrm rot="20683939" flipH="1">
              <a:off x="9318235" y="5354425"/>
              <a:ext cx="827921" cy="493297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17">
              <a:extLst>
                <a:ext uri="{FF2B5EF4-FFF2-40B4-BE49-F238E27FC236}">
                  <a16:creationId xmlns:a16="http://schemas.microsoft.com/office/drawing/2014/main" id="{F0DFB79E-9753-41B8-92AF-42FCF77782BB}"/>
                </a:ext>
              </a:extLst>
            </p:cNvPr>
            <p:cNvSpPr/>
            <p:nvPr/>
          </p:nvSpPr>
          <p:spPr>
            <a:xfrm rot="3460509" flipH="1">
              <a:off x="9378143" y="2664345"/>
              <a:ext cx="1482427" cy="49329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 17">
              <a:extLst>
                <a:ext uri="{FF2B5EF4-FFF2-40B4-BE49-F238E27FC236}">
                  <a16:creationId xmlns:a16="http://schemas.microsoft.com/office/drawing/2014/main" id="{5152FAE8-2BF7-419A-8801-BD23AA3908EF}"/>
                </a:ext>
              </a:extLst>
            </p:cNvPr>
            <p:cNvSpPr/>
            <p:nvPr/>
          </p:nvSpPr>
          <p:spPr>
            <a:xfrm rot="8921253" flipH="1">
              <a:off x="7128220" y="2342313"/>
              <a:ext cx="1251491" cy="49329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Rectangle 17">
              <a:extLst>
                <a:ext uri="{FF2B5EF4-FFF2-40B4-BE49-F238E27FC236}">
                  <a16:creationId xmlns:a16="http://schemas.microsoft.com/office/drawing/2014/main" id="{E121FA0D-9CEA-427C-8546-C0BF13D6BC66}"/>
                </a:ext>
              </a:extLst>
            </p:cNvPr>
            <p:cNvSpPr/>
            <p:nvPr/>
          </p:nvSpPr>
          <p:spPr>
            <a:xfrm rot="8921253" flipH="1">
              <a:off x="7032472" y="2661966"/>
              <a:ext cx="1251491" cy="326164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A88B3EE-10DA-452C-96D0-2AEBC338BA06}"/>
                </a:ext>
              </a:extLst>
            </p:cNvPr>
            <p:cNvSpPr/>
            <p:nvPr/>
          </p:nvSpPr>
          <p:spPr>
            <a:xfrm>
              <a:off x="8435644" y="6264470"/>
              <a:ext cx="731333" cy="36577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DEC676B-9955-478B-9A3D-98561FE1E31C}"/>
                </a:ext>
              </a:extLst>
            </p:cNvPr>
            <p:cNvSpPr/>
            <p:nvPr/>
          </p:nvSpPr>
          <p:spPr>
            <a:xfrm rot="7195978">
              <a:off x="9514466" y="6163437"/>
              <a:ext cx="407377" cy="746740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mouthmia">
            <a:hlinkClick r:id="" action="ppaction://media"/>
            <a:extLst>
              <a:ext uri="{FF2B5EF4-FFF2-40B4-BE49-F238E27FC236}">
                <a16:creationId xmlns:a16="http://schemas.microsoft.com/office/drawing/2014/main" id="{B28C444D-8BE9-4BCB-8B52-169D77E18C5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97" end="1725.3"/>
                </p14:media>
              </p:ext>
            </p:extLst>
          </p:nvPr>
        </p:nvPicPr>
        <p:blipFill rotWithShape="1">
          <a:blip r:embed="rId6"/>
          <a:srcRect l="49222" t="22609" r="42918" b="70302"/>
          <a:stretch/>
        </p:blipFill>
        <p:spPr>
          <a:xfrm>
            <a:off x="3597028" y="7623805"/>
            <a:ext cx="402714" cy="204303"/>
          </a:xfrm>
          <a:prstGeom prst="rect">
            <a:avLst/>
          </a:prstGeom>
        </p:spPr>
      </p:pic>
      <p:pic>
        <p:nvPicPr>
          <p:cNvPr id="104" name="ttsMP3.com_VoiceText_2025-1-9_18-3-40">
            <a:hlinkClick r:id="" action="ppaction://media"/>
            <a:extLst>
              <a:ext uri="{FF2B5EF4-FFF2-40B4-BE49-F238E27FC236}">
                <a16:creationId xmlns:a16="http://schemas.microsoft.com/office/drawing/2014/main" id="{BB1A034A-A8C3-42FB-8ACD-AD1F328F9F7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97002" y="699599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994" fill="hold"/>
                                        <p:tgtEl>
                                          <p:spTgt spid="1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40" fill="hold"/>
                                        <p:tgtEl>
                                          <p:spTgt spid="1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103"/>
                </p:tgtEl>
              </p:cMediaNode>
            </p:vide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917BF-0B58-4338-B4D3-6AE64A28150B}"/>
              </a:ext>
            </a:extLst>
          </p:cNvPr>
          <p:cNvSpPr txBox="1"/>
          <p:nvPr/>
        </p:nvSpPr>
        <p:spPr>
          <a:xfrm>
            <a:off x="104474" y="98525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C000">
                  <a:lumMod val="20000"/>
                  <a:lumOff val="8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8AE8A5-9CFB-456C-8332-6BB3AD987138}"/>
              </a:ext>
            </a:extLst>
          </p:cNvPr>
          <p:cNvGrpSpPr/>
          <p:nvPr/>
        </p:nvGrpSpPr>
        <p:grpSpPr>
          <a:xfrm>
            <a:off x="925214" y="5905500"/>
            <a:ext cx="5007571" cy="5102861"/>
            <a:chOff x="6884938" y="1637634"/>
            <a:chExt cx="5007571" cy="510286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278EAB-699D-4C4E-ACDC-7DBAEDC9B6BC}"/>
                </a:ext>
              </a:extLst>
            </p:cNvPr>
            <p:cNvGrpSpPr/>
            <p:nvPr/>
          </p:nvGrpSpPr>
          <p:grpSpPr>
            <a:xfrm>
              <a:off x="8182440" y="4778186"/>
              <a:ext cx="737083" cy="1637684"/>
              <a:chOff x="6114466" y="4642328"/>
              <a:chExt cx="737083" cy="1637684"/>
            </a:xfrm>
          </p:grpSpPr>
          <p:sp>
            <p:nvSpPr>
              <p:cNvPr id="54" name="Rectangle 17">
                <a:extLst>
                  <a:ext uri="{FF2B5EF4-FFF2-40B4-BE49-F238E27FC236}">
                    <a16:creationId xmlns:a16="http://schemas.microsoft.com/office/drawing/2014/main" id="{DC19C3CC-AC5C-4E69-8AC4-C0F3AD6803A3}"/>
                  </a:ext>
                </a:extLst>
              </p:cNvPr>
              <p:cNvSpPr/>
              <p:nvPr/>
            </p:nvSpPr>
            <p:spPr>
              <a:xfrm flipH="1">
                <a:off x="6137547" y="4642328"/>
                <a:ext cx="714002" cy="1637684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0 h 205828"/>
                  <a:gd name="connsiteX1" fmla="*/ 139700 w 163710"/>
                  <a:gd name="connsiteY1" fmla="*/ 0 h 205828"/>
                  <a:gd name="connsiteX2" fmla="*/ 82550 w 163710"/>
                  <a:gd name="connsiteY2" fmla="*/ 123825 h 205828"/>
                  <a:gd name="connsiteX3" fmla="*/ 139700 w 163710"/>
                  <a:gd name="connsiteY3" fmla="*/ 205828 h 205828"/>
                  <a:gd name="connsiteX4" fmla="*/ 0 w 163710"/>
                  <a:gd name="connsiteY4" fmla="*/ 205828 h 205828"/>
                  <a:gd name="connsiteX5" fmla="*/ 0 w 163710"/>
                  <a:gd name="connsiteY5" fmla="*/ 0 h 205828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3710"/>
                  <a:gd name="connsiteY0" fmla="*/ 187325 h 393153"/>
                  <a:gd name="connsiteX1" fmla="*/ 155575 w 163710"/>
                  <a:gd name="connsiteY1" fmla="*/ 0 h 393153"/>
                  <a:gd name="connsiteX2" fmla="*/ 82550 w 163710"/>
                  <a:gd name="connsiteY2" fmla="*/ 311150 h 393153"/>
                  <a:gd name="connsiteX3" fmla="*/ 139700 w 163710"/>
                  <a:gd name="connsiteY3" fmla="*/ 393153 h 393153"/>
                  <a:gd name="connsiteX4" fmla="*/ 0 w 163710"/>
                  <a:gd name="connsiteY4" fmla="*/ 393153 h 393153"/>
                  <a:gd name="connsiteX5" fmla="*/ 0 w 163710"/>
                  <a:gd name="connsiteY5" fmla="*/ 187325 h 393153"/>
                  <a:gd name="connsiteX0" fmla="*/ 0 w 164000"/>
                  <a:gd name="connsiteY0" fmla="*/ 187325 h 393153"/>
                  <a:gd name="connsiteX1" fmla="*/ 155575 w 164000"/>
                  <a:gd name="connsiteY1" fmla="*/ 0 h 393153"/>
                  <a:gd name="connsiteX2" fmla="*/ 82550 w 164000"/>
                  <a:gd name="connsiteY2" fmla="*/ 311150 h 393153"/>
                  <a:gd name="connsiteX3" fmla="*/ 139700 w 164000"/>
                  <a:gd name="connsiteY3" fmla="*/ 393153 h 393153"/>
                  <a:gd name="connsiteX4" fmla="*/ 0 w 164000"/>
                  <a:gd name="connsiteY4" fmla="*/ 393153 h 393153"/>
                  <a:gd name="connsiteX5" fmla="*/ 0 w 164000"/>
                  <a:gd name="connsiteY5" fmla="*/ 187325 h 393153"/>
                  <a:gd name="connsiteX0" fmla="*/ 7408 w 171408"/>
                  <a:gd name="connsiteY0" fmla="*/ 187325 h 393153"/>
                  <a:gd name="connsiteX1" fmla="*/ 162983 w 171408"/>
                  <a:gd name="connsiteY1" fmla="*/ 0 h 393153"/>
                  <a:gd name="connsiteX2" fmla="*/ 89958 w 171408"/>
                  <a:gd name="connsiteY2" fmla="*/ 311150 h 393153"/>
                  <a:gd name="connsiteX3" fmla="*/ 147108 w 171408"/>
                  <a:gd name="connsiteY3" fmla="*/ 393153 h 393153"/>
                  <a:gd name="connsiteX4" fmla="*/ 7408 w 171408"/>
                  <a:gd name="connsiteY4" fmla="*/ 393153 h 393153"/>
                  <a:gd name="connsiteX5" fmla="*/ 7408 w 171408"/>
                  <a:gd name="connsiteY5" fmla="*/ 187325 h 393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408" h="393153">
                    <a:moveTo>
                      <a:pt x="7408" y="187325"/>
                    </a:moveTo>
                    <a:cubicBezTo>
                      <a:pt x="59266" y="124883"/>
                      <a:pt x="82550" y="81492"/>
                      <a:pt x="162983" y="0"/>
                    </a:cubicBezTo>
                    <a:cubicBezTo>
                      <a:pt x="187325" y="297392"/>
                      <a:pt x="157691" y="277283"/>
                      <a:pt x="89958" y="311150"/>
                    </a:cubicBezTo>
                    <a:cubicBezTo>
                      <a:pt x="208491" y="338484"/>
                      <a:pt x="168275" y="372169"/>
                      <a:pt x="147108" y="393153"/>
                    </a:cubicBezTo>
                    <a:lnTo>
                      <a:pt x="7408" y="393153"/>
                    </a:lnTo>
                    <a:cubicBezTo>
                      <a:pt x="-9261" y="315019"/>
                      <a:pt x="7408" y="255934"/>
                      <a:pt x="7408" y="187325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C87D86E-B982-4014-871D-AFCCB747B215}"/>
                  </a:ext>
                </a:extLst>
              </p:cNvPr>
              <p:cNvSpPr/>
              <p:nvPr/>
            </p:nvSpPr>
            <p:spPr>
              <a:xfrm>
                <a:off x="6114466" y="5914238"/>
                <a:ext cx="731333" cy="36577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EE9E17CF-013F-4FA4-BEA2-72514A5B32BF}"/>
                </a:ext>
              </a:extLst>
            </p:cNvPr>
            <p:cNvSpPr/>
            <p:nvPr/>
          </p:nvSpPr>
          <p:spPr>
            <a:xfrm flipH="1">
              <a:off x="10191718" y="3783768"/>
              <a:ext cx="1700791" cy="2560012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17E7060-3CB0-4490-BE1D-BF7EDD11B7FE}"/>
                </a:ext>
              </a:extLst>
            </p:cNvPr>
            <p:cNvSpPr/>
            <p:nvPr/>
          </p:nvSpPr>
          <p:spPr>
            <a:xfrm rot="19157354" flipH="1">
              <a:off x="7924962" y="3912603"/>
              <a:ext cx="2063195" cy="2788832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Isosceles Triangle 4">
              <a:extLst>
                <a:ext uri="{FF2B5EF4-FFF2-40B4-BE49-F238E27FC236}">
                  <a16:creationId xmlns:a16="http://schemas.microsoft.com/office/drawing/2014/main" id="{79797A48-C6E3-4998-AB87-78901C9697D9}"/>
                </a:ext>
              </a:extLst>
            </p:cNvPr>
            <p:cNvSpPr/>
            <p:nvPr/>
          </p:nvSpPr>
          <p:spPr>
            <a:xfrm rot="1855568" flipH="1">
              <a:off x="9554782" y="1900048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Isosceles Triangle 4">
              <a:extLst>
                <a:ext uri="{FF2B5EF4-FFF2-40B4-BE49-F238E27FC236}">
                  <a16:creationId xmlns:a16="http://schemas.microsoft.com/office/drawing/2014/main" id="{50F7767D-071C-4272-BB90-F615A98F9DFE}"/>
                </a:ext>
              </a:extLst>
            </p:cNvPr>
            <p:cNvSpPr/>
            <p:nvPr/>
          </p:nvSpPr>
          <p:spPr>
            <a:xfrm rot="19744432">
              <a:off x="6884938" y="1637634"/>
              <a:ext cx="1424585" cy="1445762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138B275-B626-4760-8611-15076B646342}"/>
                </a:ext>
              </a:extLst>
            </p:cNvPr>
            <p:cNvCxnSpPr>
              <a:stCxn id="33" idx="1"/>
            </p:cNvCxnSpPr>
            <p:nvPr/>
          </p:nvCxnSpPr>
          <p:spPr>
            <a:xfrm flipH="1">
              <a:off x="9917123" y="1905863"/>
              <a:ext cx="559628" cy="1114146"/>
            </a:xfrm>
            <a:prstGeom prst="line">
              <a:avLst/>
            </a:prstGeom>
            <a:solidFill>
              <a:srgbClr val="FFC000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9775D2-94C0-4220-AA9C-B8C5C6C56F8E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7387553" y="1643449"/>
              <a:ext cx="766579" cy="1220762"/>
            </a:xfrm>
            <a:prstGeom prst="line">
              <a:avLst/>
            </a:prstGeom>
            <a:solidFill>
              <a:srgbClr val="FFC000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CF1E8A4-C669-4E78-98FF-8C6F28F057C8}"/>
                </a:ext>
              </a:extLst>
            </p:cNvPr>
            <p:cNvSpPr/>
            <p:nvPr/>
          </p:nvSpPr>
          <p:spPr>
            <a:xfrm rot="21351626" flipH="1">
              <a:off x="7085361" y="2120933"/>
              <a:ext cx="3442784" cy="280380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30357F-A705-4F40-B745-1E7E24EBD206}"/>
                </a:ext>
              </a:extLst>
            </p:cNvPr>
            <p:cNvSpPr/>
            <p:nvPr/>
          </p:nvSpPr>
          <p:spPr>
            <a:xfrm>
              <a:off x="7833237" y="2983787"/>
              <a:ext cx="601238" cy="75385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B4B717A-A135-4417-A07E-235C30A02DDE}"/>
                </a:ext>
              </a:extLst>
            </p:cNvPr>
            <p:cNvSpPr/>
            <p:nvPr/>
          </p:nvSpPr>
          <p:spPr>
            <a:xfrm rot="343406">
              <a:off x="9277246" y="2993308"/>
              <a:ext cx="601238" cy="75385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16">
              <a:extLst>
                <a:ext uri="{FF2B5EF4-FFF2-40B4-BE49-F238E27FC236}">
                  <a16:creationId xmlns:a16="http://schemas.microsoft.com/office/drawing/2014/main" id="{8AA3A5B1-D88E-432C-B259-A9D5A3D76073}"/>
                </a:ext>
              </a:extLst>
            </p:cNvPr>
            <p:cNvSpPr/>
            <p:nvPr/>
          </p:nvSpPr>
          <p:spPr>
            <a:xfrm flipH="1">
              <a:off x="9364613" y="5377093"/>
              <a:ext cx="1184868" cy="1252170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17">
              <a:extLst>
                <a:ext uri="{FF2B5EF4-FFF2-40B4-BE49-F238E27FC236}">
                  <a16:creationId xmlns:a16="http://schemas.microsoft.com/office/drawing/2014/main" id="{9C67CEB1-FAAC-4B00-A0F0-F35368367405}"/>
                </a:ext>
              </a:extLst>
            </p:cNvPr>
            <p:cNvSpPr/>
            <p:nvPr/>
          </p:nvSpPr>
          <p:spPr>
            <a:xfrm flipH="1">
              <a:off x="8425757" y="5771172"/>
              <a:ext cx="741220" cy="857379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C3FEF5-D390-4F9D-A816-9ACF4A62FDA1}"/>
                </a:ext>
              </a:extLst>
            </p:cNvPr>
            <p:cNvSpPr/>
            <p:nvPr/>
          </p:nvSpPr>
          <p:spPr>
            <a:xfrm rot="343406">
              <a:off x="9291334" y="3164485"/>
              <a:ext cx="390434" cy="4895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8D99240-9DB7-4341-AF06-00DEF25F4E16}"/>
                </a:ext>
              </a:extLst>
            </p:cNvPr>
            <p:cNvSpPr/>
            <p:nvPr/>
          </p:nvSpPr>
          <p:spPr>
            <a:xfrm rot="343406">
              <a:off x="7858551" y="3152403"/>
              <a:ext cx="390434" cy="4895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7ED2EF6-C4B9-4519-8533-454A620B3D2B}"/>
                </a:ext>
              </a:extLst>
            </p:cNvPr>
            <p:cNvSpPr/>
            <p:nvPr/>
          </p:nvSpPr>
          <p:spPr>
            <a:xfrm rot="343406">
              <a:off x="7887560" y="3234289"/>
              <a:ext cx="204593" cy="25652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4BD2FA7-FB32-4E54-83CD-27AF4B8FBDA0}"/>
                </a:ext>
              </a:extLst>
            </p:cNvPr>
            <p:cNvSpPr/>
            <p:nvPr/>
          </p:nvSpPr>
          <p:spPr>
            <a:xfrm rot="343406">
              <a:off x="9360256" y="3235911"/>
              <a:ext cx="204593" cy="25652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26">
              <a:extLst>
                <a:ext uri="{FF2B5EF4-FFF2-40B4-BE49-F238E27FC236}">
                  <a16:creationId xmlns:a16="http://schemas.microsoft.com/office/drawing/2014/main" id="{E06BB8E5-6EF1-47E9-91CE-AD3B2E6425D8}"/>
                </a:ext>
              </a:extLst>
            </p:cNvPr>
            <p:cNvSpPr/>
            <p:nvPr/>
          </p:nvSpPr>
          <p:spPr>
            <a:xfrm>
              <a:off x="8567747" y="3699466"/>
              <a:ext cx="390434" cy="275361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17">
              <a:extLst>
                <a:ext uri="{FF2B5EF4-FFF2-40B4-BE49-F238E27FC236}">
                  <a16:creationId xmlns:a16="http://schemas.microsoft.com/office/drawing/2014/main" id="{71E74DD0-C4DE-46A8-B8C9-5402516D6961}"/>
                </a:ext>
              </a:extLst>
            </p:cNvPr>
            <p:cNvSpPr/>
            <p:nvPr/>
          </p:nvSpPr>
          <p:spPr>
            <a:xfrm flipH="1">
              <a:off x="8456615" y="5451644"/>
              <a:ext cx="827921" cy="493297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17">
              <a:extLst>
                <a:ext uri="{FF2B5EF4-FFF2-40B4-BE49-F238E27FC236}">
                  <a16:creationId xmlns:a16="http://schemas.microsoft.com/office/drawing/2014/main" id="{6531A10C-580F-4FBD-AC72-AE2CB617A289}"/>
                </a:ext>
              </a:extLst>
            </p:cNvPr>
            <p:cNvSpPr/>
            <p:nvPr/>
          </p:nvSpPr>
          <p:spPr>
            <a:xfrm rot="20683939" flipH="1">
              <a:off x="9318235" y="5354425"/>
              <a:ext cx="827921" cy="493297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F3DF2AA9-DBB9-4EBE-B642-89E0C5E3A592}"/>
                </a:ext>
              </a:extLst>
            </p:cNvPr>
            <p:cNvSpPr/>
            <p:nvPr/>
          </p:nvSpPr>
          <p:spPr>
            <a:xfrm rot="3460509" flipH="1">
              <a:off x="9378143" y="2664345"/>
              <a:ext cx="1482427" cy="49329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17">
              <a:extLst>
                <a:ext uri="{FF2B5EF4-FFF2-40B4-BE49-F238E27FC236}">
                  <a16:creationId xmlns:a16="http://schemas.microsoft.com/office/drawing/2014/main" id="{FCEFDE9F-8255-490C-BBEE-33459F925AD0}"/>
                </a:ext>
              </a:extLst>
            </p:cNvPr>
            <p:cNvSpPr/>
            <p:nvPr/>
          </p:nvSpPr>
          <p:spPr>
            <a:xfrm rot="8921253" flipH="1">
              <a:off x="7288560" y="2328388"/>
              <a:ext cx="1251491" cy="49329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17">
              <a:extLst>
                <a:ext uri="{FF2B5EF4-FFF2-40B4-BE49-F238E27FC236}">
                  <a16:creationId xmlns:a16="http://schemas.microsoft.com/office/drawing/2014/main" id="{871F3540-F12A-4469-A0E7-E30A483BC18F}"/>
                </a:ext>
              </a:extLst>
            </p:cNvPr>
            <p:cNvSpPr/>
            <p:nvPr/>
          </p:nvSpPr>
          <p:spPr>
            <a:xfrm rot="8921253" flipH="1">
              <a:off x="7144745" y="2488956"/>
              <a:ext cx="1251491" cy="326164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68B1019-F0F3-42AE-B94C-9DE69CCEA9B0}"/>
                </a:ext>
              </a:extLst>
            </p:cNvPr>
            <p:cNvSpPr/>
            <p:nvPr/>
          </p:nvSpPr>
          <p:spPr>
            <a:xfrm>
              <a:off x="8435644" y="6264470"/>
              <a:ext cx="731333" cy="36577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DA1B124-8A25-41EA-870F-846E8130436F}"/>
                </a:ext>
              </a:extLst>
            </p:cNvPr>
            <p:cNvSpPr/>
            <p:nvPr/>
          </p:nvSpPr>
          <p:spPr>
            <a:xfrm rot="7195978">
              <a:off x="9514466" y="6163437"/>
              <a:ext cx="407377" cy="746740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6" name="mouthmia">
            <a:hlinkClick r:id="" action="ppaction://media"/>
            <a:extLst>
              <a:ext uri="{FF2B5EF4-FFF2-40B4-BE49-F238E27FC236}">
                <a16:creationId xmlns:a16="http://schemas.microsoft.com/office/drawing/2014/main" id="{3200B611-2945-4860-81CB-AFD4C5590FDD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297" end="1725.3"/>
                </p14:media>
              </p:ext>
            </p:extLst>
          </p:nvPr>
        </p:nvPicPr>
        <p:blipFill rotWithShape="1">
          <a:blip r:embed="rId6"/>
          <a:srcRect l="49222" t="22609" r="42918" b="70302"/>
          <a:stretch/>
        </p:blipFill>
        <p:spPr>
          <a:xfrm flipH="1">
            <a:off x="2635286" y="8348881"/>
            <a:ext cx="402714" cy="204303"/>
          </a:xfrm>
          <a:prstGeom prst="rect">
            <a:avLst/>
          </a:prstGeom>
        </p:spPr>
      </p:pic>
      <p:pic>
        <p:nvPicPr>
          <p:cNvPr id="57" name="ttsMP3.com_VoiceText_2025-1-9_18-10-10">
            <a:hlinkClick r:id="" action="ppaction://media"/>
            <a:extLst>
              <a:ext uri="{FF2B5EF4-FFF2-40B4-BE49-F238E27FC236}">
                <a16:creationId xmlns:a16="http://schemas.microsoft.com/office/drawing/2014/main" id="{AB24DD70-ABC4-4886-A258-8291FB562AE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168524" y="739206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94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5248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56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01736E14-B57C-4885-9D15-F1928095DF1F}"/>
              </a:ext>
            </a:extLst>
          </p:cNvPr>
          <p:cNvSpPr txBox="1"/>
          <p:nvPr/>
        </p:nvSpPr>
        <p:spPr>
          <a:xfrm>
            <a:off x="1194762" y="1040374"/>
            <a:ext cx="109992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at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B7E899-8A24-4843-BC81-23B1E75D76DC}"/>
              </a:ext>
            </a:extLst>
          </p:cNvPr>
          <p:cNvGrpSpPr/>
          <p:nvPr/>
        </p:nvGrpSpPr>
        <p:grpSpPr>
          <a:xfrm>
            <a:off x="1011404" y="3733800"/>
            <a:ext cx="4835191" cy="6087028"/>
            <a:chOff x="1655429" y="501724"/>
            <a:chExt cx="4835191" cy="6087028"/>
          </a:xfrm>
        </p:grpSpPr>
        <p:sp>
          <p:nvSpPr>
            <p:cNvPr id="51" name="Oval 16">
              <a:extLst>
                <a:ext uri="{FF2B5EF4-FFF2-40B4-BE49-F238E27FC236}">
                  <a16:creationId xmlns:a16="http://schemas.microsoft.com/office/drawing/2014/main" id="{02FA9959-0C91-45F6-8733-E6DC1D1D912C}"/>
                </a:ext>
              </a:extLst>
            </p:cNvPr>
            <p:cNvSpPr/>
            <p:nvPr/>
          </p:nvSpPr>
          <p:spPr>
            <a:xfrm>
              <a:off x="3673488" y="4770518"/>
              <a:ext cx="1430257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541C161-B0E5-4D4D-9473-FA89AC46A119}"/>
                </a:ext>
              </a:extLst>
            </p:cNvPr>
            <p:cNvSpPr/>
            <p:nvPr/>
          </p:nvSpPr>
          <p:spPr>
            <a:xfrm rot="14404022" flipH="1">
              <a:off x="4448572" y="5756815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16">
              <a:extLst>
                <a:ext uri="{FF2B5EF4-FFF2-40B4-BE49-F238E27FC236}">
                  <a16:creationId xmlns:a16="http://schemas.microsoft.com/office/drawing/2014/main" id="{7EE96B5C-9D8B-4CDD-AD83-F694F8086575}"/>
                </a:ext>
              </a:extLst>
            </p:cNvPr>
            <p:cNvSpPr/>
            <p:nvPr/>
          </p:nvSpPr>
          <p:spPr>
            <a:xfrm flipH="1">
              <a:off x="2690595" y="4811906"/>
              <a:ext cx="1430257" cy="1511498"/>
            </a:xfrm>
            <a:custGeom>
              <a:avLst/>
              <a:gdLst>
                <a:gd name="connsiteX0" fmla="*/ 0 w 239867"/>
                <a:gd name="connsiteY0" fmla="*/ 140253 h 280505"/>
                <a:gd name="connsiteX1" fmla="*/ 119934 w 239867"/>
                <a:gd name="connsiteY1" fmla="*/ 0 h 280505"/>
                <a:gd name="connsiteX2" fmla="*/ 239868 w 239867"/>
                <a:gd name="connsiteY2" fmla="*/ 140253 h 280505"/>
                <a:gd name="connsiteX3" fmla="*/ 119934 w 239867"/>
                <a:gd name="connsiteY3" fmla="*/ 280506 h 280505"/>
                <a:gd name="connsiteX4" fmla="*/ 0 w 239867"/>
                <a:gd name="connsiteY4" fmla="*/ 140253 h 280505"/>
                <a:gd name="connsiteX0" fmla="*/ 0 w 269599"/>
                <a:gd name="connsiteY0" fmla="*/ 140253 h 298622"/>
                <a:gd name="connsiteX1" fmla="*/ 119934 w 269599"/>
                <a:gd name="connsiteY1" fmla="*/ 0 h 298622"/>
                <a:gd name="connsiteX2" fmla="*/ 239868 w 269599"/>
                <a:gd name="connsiteY2" fmla="*/ 140253 h 298622"/>
                <a:gd name="connsiteX3" fmla="*/ 262809 w 269599"/>
                <a:gd name="connsiteY3" fmla="*/ 281533 h 298622"/>
                <a:gd name="connsiteX4" fmla="*/ 119934 w 269599"/>
                <a:gd name="connsiteY4" fmla="*/ 280506 h 298622"/>
                <a:gd name="connsiteX5" fmla="*/ 0 w 269599"/>
                <a:gd name="connsiteY5" fmla="*/ 140253 h 298622"/>
                <a:gd name="connsiteX0" fmla="*/ 302 w 269901"/>
                <a:gd name="connsiteY0" fmla="*/ 140253 h 300242"/>
                <a:gd name="connsiteX1" fmla="*/ 120236 w 269901"/>
                <a:gd name="connsiteY1" fmla="*/ 0 h 300242"/>
                <a:gd name="connsiteX2" fmla="*/ 240170 w 269901"/>
                <a:gd name="connsiteY2" fmla="*/ 140253 h 300242"/>
                <a:gd name="connsiteX3" fmla="*/ 263111 w 269901"/>
                <a:gd name="connsiteY3" fmla="*/ 281533 h 300242"/>
                <a:gd name="connsiteX4" fmla="*/ 91661 w 269901"/>
                <a:gd name="connsiteY4" fmla="*/ 283681 h 300242"/>
                <a:gd name="connsiteX5" fmla="*/ 302 w 269901"/>
                <a:gd name="connsiteY5" fmla="*/ 140253 h 300242"/>
                <a:gd name="connsiteX0" fmla="*/ 38 w 269637"/>
                <a:gd name="connsiteY0" fmla="*/ 140253 h 300242"/>
                <a:gd name="connsiteX1" fmla="*/ 119972 w 269637"/>
                <a:gd name="connsiteY1" fmla="*/ 0 h 300242"/>
                <a:gd name="connsiteX2" fmla="*/ 239906 w 269637"/>
                <a:gd name="connsiteY2" fmla="*/ 140253 h 300242"/>
                <a:gd name="connsiteX3" fmla="*/ 262847 w 269637"/>
                <a:gd name="connsiteY3" fmla="*/ 281533 h 300242"/>
                <a:gd name="connsiteX4" fmla="*/ 91397 w 269637"/>
                <a:gd name="connsiteY4" fmla="*/ 283681 h 300242"/>
                <a:gd name="connsiteX5" fmla="*/ 38 w 269637"/>
                <a:gd name="connsiteY5" fmla="*/ 140253 h 300242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6548"/>
                <a:gd name="connsiteY0" fmla="*/ 140253 h 296861"/>
                <a:gd name="connsiteX1" fmla="*/ 119972 w 266548"/>
                <a:gd name="connsiteY1" fmla="*/ 0 h 296861"/>
                <a:gd name="connsiteX2" fmla="*/ 239906 w 266548"/>
                <a:gd name="connsiteY2" fmla="*/ 140253 h 296861"/>
                <a:gd name="connsiteX3" fmla="*/ 151722 w 266548"/>
                <a:gd name="connsiteY3" fmla="*/ 227557 h 296861"/>
                <a:gd name="connsiteX4" fmla="*/ 262847 w 266548"/>
                <a:gd name="connsiteY4" fmla="*/ 281533 h 296861"/>
                <a:gd name="connsiteX5" fmla="*/ 91397 w 266548"/>
                <a:gd name="connsiteY5" fmla="*/ 283681 h 296861"/>
                <a:gd name="connsiteX6" fmla="*/ 38 w 266548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3990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0253 h 296861"/>
                <a:gd name="connsiteX1" fmla="*/ 119972 w 263027"/>
                <a:gd name="connsiteY1" fmla="*/ 0 h 296861"/>
                <a:gd name="connsiteX2" fmla="*/ 246256 w 263027"/>
                <a:gd name="connsiteY2" fmla="*/ 140253 h 296861"/>
                <a:gd name="connsiteX3" fmla="*/ 151722 w 263027"/>
                <a:gd name="connsiteY3" fmla="*/ 227557 h 296861"/>
                <a:gd name="connsiteX4" fmla="*/ 262847 w 263027"/>
                <a:gd name="connsiteY4" fmla="*/ 281533 h 296861"/>
                <a:gd name="connsiteX5" fmla="*/ 91397 w 263027"/>
                <a:gd name="connsiteY5" fmla="*/ 283681 h 296861"/>
                <a:gd name="connsiteX6" fmla="*/ 38 w 263027"/>
                <a:gd name="connsiteY6" fmla="*/ 140253 h 296861"/>
                <a:gd name="connsiteX0" fmla="*/ 38 w 263027"/>
                <a:gd name="connsiteY0" fmla="*/ 143549 h 300157"/>
                <a:gd name="connsiteX1" fmla="*/ 119972 w 263027"/>
                <a:gd name="connsiteY1" fmla="*/ 3296 h 300157"/>
                <a:gd name="connsiteX2" fmla="*/ 151722 w 263027"/>
                <a:gd name="connsiteY2" fmla="*/ 230853 h 300157"/>
                <a:gd name="connsiteX3" fmla="*/ 262847 w 263027"/>
                <a:gd name="connsiteY3" fmla="*/ 284829 h 300157"/>
                <a:gd name="connsiteX4" fmla="*/ 91397 w 263027"/>
                <a:gd name="connsiteY4" fmla="*/ 286977 h 300157"/>
                <a:gd name="connsiteX5" fmla="*/ 38 w 263027"/>
                <a:gd name="connsiteY5" fmla="*/ 143549 h 300157"/>
                <a:gd name="connsiteX0" fmla="*/ 39367 w 302356"/>
                <a:gd name="connsiteY0" fmla="*/ 160980 h 317588"/>
                <a:gd name="connsiteX1" fmla="*/ 159301 w 302356"/>
                <a:gd name="connsiteY1" fmla="*/ 20727 h 317588"/>
                <a:gd name="connsiteX2" fmla="*/ 191051 w 302356"/>
                <a:gd name="connsiteY2" fmla="*/ 248284 h 317588"/>
                <a:gd name="connsiteX3" fmla="*/ 302176 w 302356"/>
                <a:gd name="connsiteY3" fmla="*/ 302260 h 317588"/>
                <a:gd name="connsiteX4" fmla="*/ 130726 w 302356"/>
                <a:gd name="connsiteY4" fmla="*/ 304408 h 317588"/>
                <a:gd name="connsiteX5" fmla="*/ 39367 w 302356"/>
                <a:gd name="connsiteY5" fmla="*/ 160980 h 317588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38 w 263027"/>
                <a:gd name="connsiteY0" fmla="*/ 148607 h 305215"/>
                <a:gd name="connsiteX1" fmla="*/ 119972 w 263027"/>
                <a:gd name="connsiteY1" fmla="*/ 8354 h 305215"/>
                <a:gd name="connsiteX2" fmla="*/ 151722 w 263027"/>
                <a:gd name="connsiteY2" fmla="*/ 235911 h 305215"/>
                <a:gd name="connsiteX3" fmla="*/ 262847 w 263027"/>
                <a:gd name="connsiteY3" fmla="*/ 289887 h 305215"/>
                <a:gd name="connsiteX4" fmla="*/ 91397 w 263027"/>
                <a:gd name="connsiteY4" fmla="*/ 292035 h 305215"/>
                <a:gd name="connsiteX5" fmla="*/ 38 w 263027"/>
                <a:gd name="connsiteY5" fmla="*/ 148607 h 305215"/>
                <a:gd name="connsiteX0" fmla="*/ 27 w 284447"/>
                <a:gd name="connsiteY0" fmla="*/ 141445 h 300604"/>
                <a:gd name="connsiteX1" fmla="*/ 141392 w 284447"/>
                <a:gd name="connsiteY1" fmla="*/ 3573 h 300604"/>
                <a:gd name="connsiteX2" fmla="*/ 173142 w 284447"/>
                <a:gd name="connsiteY2" fmla="*/ 231130 h 300604"/>
                <a:gd name="connsiteX3" fmla="*/ 284267 w 284447"/>
                <a:gd name="connsiteY3" fmla="*/ 285106 h 300604"/>
                <a:gd name="connsiteX4" fmla="*/ 112817 w 284447"/>
                <a:gd name="connsiteY4" fmla="*/ 287254 h 300604"/>
                <a:gd name="connsiteX5" fmla="*/ 27 w 284447"/>
                <a:gd name="connsiteY5" fmla="*/ 141445 h 300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47" h="300604">
                  <a:moveTo>
                    <a:pt x="27" y="141445"/>
                  </a:moveTo>
                  <a:cubicBezTo>
                    <a:pt x="1614" y="17965"/>
                    <a:pt x="112540" y="-11374"/>
                    <a:pt x="141392" y="3573"/>
                  </a:cubicBezTo>
                  <a:cubicBezTo>
                    <a:pt x="170244" y="18520"/>
                    <a:pt x="277916" y="155633"/>
                    <a:pt x="173142" y="231130"/>
                  </a:cubicBezTo>
                  <a:cubicBezTo>
                    <a:pt x="176966" y="254677"/>
                    <a:pt x="289559" y="167273"/>
                    <a:pt x="284267" y="285106"/>
                  </a:cubicBezTo>
                  <a:cubicBezTo>
                    <a:pt x="253575" y="298164"/>
                    <a:pt x="160190" y="311198"/>
                    <a:pt x="112817" y="287254"/>
                  </a:cubicBezTo>
                  <a:cubicBezTo>
                    <a:pt x="65444" y="263310"/>
                    <a:pt x="-1560" y="264925"/>
                    <a:pt x="27" y="141445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0411A2A-D436-4AC9-8E65-9BA8CD367B98}"/>
                </a:ext>
              </a:extLst>
            </p:cNvPr>
            <p:cNvSpPr/>
            <p:nvPr/>
          </p:nvSpPr>
          <p:spPr>
            <a:xfrm rot="7195978">
              <a:off x="2854327" y="5779974"/>
              <a:ext cx="479052" cy="878123"/>
            </a:xfrm>
            <a:custGeom>
              <a:avLst/>
              <a:gdLst>
                <a:gd name="connsiteX0" fmla="*/ 98508 w 479052"/>
                <a:gd name="connsiteY0" fmla="*/ 772360 h 878123"/>
                <a:gd name="connsiteX1" fmla="*/ 11277 w 479052"/>
                <a:gd name="connsiteY1" fmla="*/ 490528 h 878123"/>
                <a:gd name="connsiteX2" fmla="*/ 11223 w 479052"/>
                <a:gd name="connsiteY2" fmla="*/ 490407 h 878123"/>
                <a:gd name="connsiteX3" fmla="*/ 0 w 479052"/>
                <a:gd name="connsiteY3" fmla="*/ 0 h 878123"/>
                <a:gd name="connsiteX4" fmla="*/ 58243 w 479052"/>
                <a:gd name="connsiteY4" fmla="*/ 43098 h 878123"/>
                <a:gd name="connsiteX5" fmla="*/ 479052 w 479052"/>
                <a:gd name="connsiteY5" fmla="*/ 795579 h 878123"/>
                <a:gd name="connsiteX6" fmla="*/ 98508 w 479052"/>
                <a:gd name="connsiteY6" fmla="*/ 772360 h 87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9052" h="878123">
                  <a:moveTo>
                    <a:pt x="98508" y="772360"/>
                  </a:moveTo>
                  <a:cubicBezTo>
                    <a:pt x="49263" y="682190"/>
                    <a:pt x="34408" y="556940"/>
                    <a:pt x="11277" y="490528"/>
                  </a:cubicBezTo>
                  <a:lnTo>
                    <a:pt x="11223" y="490407"/>
                  </a:lnTo>
                  <a:lnTo>
                    <a:pt x="0" y="0"/>
                  </a:lnTo>
                  <a:lnTo>
                    <a:pt x="58243" y="43098"/>
                  </a:lnTo>
                  <a:cubicBezTo>
                    <a:pt x="281438" y="189450"/>
                    <a:pt x="458945" y="629077"/>
                    <a:pt x="479052" y="795579"/>
                  </a:cubicBezTo>
                  <a:cubicBezTo>
                    <a:pt x="260224" y="935012"/>
                    <a:pt x="155961" y="877560"/>
                    <a:pt x="98508" y="77236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19">
              <a:extLst>
                <a:ext uri="{FF2B5EF4-FFF2-40B4-BE49-F238E27FC236}">
                  <a16:creationId xmlns:a16="http://schemas.microsoft.com/office/drawing/2014/main" id="{46481C91-FCEA-4164-94D7-5651D4ECC9A3}"/>
                </a:ext>
              </a:extLst>
            </p:cNvPr>
            <p:cNvSpPr/>
            <p:nvPr/>
          </p:nvSpPr>
          <p:spPr>
            <a:xfrm>
              <a:off x="1838787" y="2545920"/>
              <a:ext cx="2053031" cy="3090198"/>
            </a:xfrm>
            <a:custGeom>
              <a:avLst/>
              <a:gdLst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0 w 288784"/>
                <a:gd name="connsiteY3" fmla="*/ 587722 h 587722"/>
                <a:gd name="connsiteX4" fmla="*/ 0 w 288784"/>
                <a:gd name="connsiteY4" fmla="*/ 0 h 587722"/>
                <a:gd name="connsiteX0" fmla="*/ 0 w 288784"/>
                <a:gd name="connsiteY0" fmla="*/ 0 h 587722"/>
                <a:gd name="connsiteX1" fmla="*/ 288784 w 288784"/>
                <a:gd name="connsiteY1" fmla="*/ 0 h 587722"/>
                <a:gd name="connsiteX2" fmla="*/ 288784 w 288784"/>
                <a:gd name="connsiteY2" fmla="*/ 587722 h 587722"/>
                <a:gd name="connsiteX3" fmla="*/ 44450 w 288784"/>
                <a:gd name="connsiteY3" fmla="*/ 463897 h 587722"/>
                <a:gd name="connsiteX4" fmla="*/ 0 w 288784"/>
                <a:gd name="connsiteY4" fmla="*/ 0 h 587722"/>
                <a:gd name="connsiteX0" fmla="*/ 0 w 288784"/>
                <a:gd name="connsiteY0" fmla="*/ 0 h 588918"/>
                <a:gd name="connsiteX1" fmla="*/ 288784 w 288784"/>
                <a:gd name="connsiteY1" fmla="*/ 0 h 588918"/>
                <a:gd name="connsiteX2" fmla="*/ 288784 w 288784"/>
                <a:gd name="connsiteY2" fmla="*/ 587722 h 588918"/>
                <a:gd name="connsiteX3" fmla="*/ 44450 w 288784"/>
                <a:gd name="connsiteY3" fmla="*/ 463897 h 588918"/>
                <a:gd name="connsiteX4" fmla="*/ 0 w 288784"/>
                <a:gd name="connsiteY4" fmla="*/ 0 h 588918"/>
                <a:gd name="connsiteX0" fmla="*/ 0 w 288784"/>
                <a:gd name="connsiteY0" fmla="*/ 0 h 611638"/>
                <a:gd name="connsiteX1" fmla="*/ 288784 w 288784"/>
                <a:gd name="connsiteY1" fmla="*/ 0 h 611638"/>
                <a:gd name="connsiteX2" fmla="*/ 288784 w 288784"/>
                <a:gd name="connsiteY2" fmla="*/ 587722 h 611638"/>
                <a:gd name="connsiteX3" fmla="*/ 44450 w 288784"/>
                <a:gd name="connsiteY3" fmla="*/ 463897 h 611638"/>
                <a:gd name="connsiteX4" fmla="*/ 0 w 288784"/>
                <a:gd name="connsiteY4" fmla="*/ 0 h 611638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0 w 288784"/>
                <a:gd name="connsiteY4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88784"/>
                <a:gd name="connsiteY0" fmla="*/ 0 h 598672"/>
                <a:gd name="connsiteX1" fmla="*/ 288784 w 288784"/>
                <a:gd name="connsiteY1" fmla="*/ 0 h 598672"/>
                <a:gd name="connsiteX2" fmla="*/ 288784 w 288784"/>
                <a:gd name="connsiteY2" fmla="*/ 587722 h 598672"/>
                <a:gd name="connsiteX3" fmla="*/ 44450 w 288784"/>
                <a:gd name="connsiteY3" fmla="*/ 463897 h 598672"/>
                <a:gd name="connsiteX4" fmla="*/ 95250 w 288784"/>
                <a:gd name="connsiteY4" fmla="*/ 88900 h 598672"/>
                <a:gd name="connsiteX5" fmla="*/ 0 w 288784"/>
                <a:gd name="connsiteY5" fmla="*/ 0 h 598672"/>
                <a:gd name="connsiteX0" fmla="*/ 0 w 298309"/>
                <a:gd name="connsiteY0" fmla="*/ 0 h 608197"/>
                <a:gd name="connsiteX1" fmla="*/ 298309 w 298309"/>
                <a:gd name="connsiteY1" fmla="*/ 9525 h 608197"/>
                <a:gd name="connsiteX2" fmla="*/ 298309 w 298309"/>
                <a:gd name="connsiteY2" fmla="*/ 597247 h 608197"/>
                <a:gd name="connsiteX3" fmla="*/ 53975 w 298309"/>
                <a:gd name="connsiteY3" fmla="*/ 473422 h 608197"/>
                <a:gd name="connsiteX4" fmla="*/ 104775 w 298309"/>
                <a:gd name="connsiteY4" fmla="*/ 98425 h 608197"/>
                <a:gd name="connsiteX5" fmla="*/ 0 w 298309"/>
                <a:gd name="connsiteY5" fmla="*/ 0 h 608197"/>
                <a:gd name="connsiteX0" fmla="*/ 86841 w 385150"/>
                <a:gd name="connsiteY0" fmla="*/ 0 h 608197"/>
                <a:gd name="connsiteX1" fmla="*/ 385150 w 385150"/>
                <a:gd name="connsiteY1" fmla="*/ 9525 h 608197"/>
                <a:gd name="connsiteX2" fmla="*/ 385150 w 385150"/>
                <a:gd name="connsiteY2" fmla="*/ 597247 h 608197"/>
                <a:gd name="connsiteX3" fmla="*/ 140816 w 385150"/>
                <a:gd name="connsiteY3" fmla="*/ 473422 h 608197"/>
                <a:gd name="connsiteX4" fmla="*/ 191616 w 385150"/>
                <a:gd name="connsiteY4" fmla="*/ 98425 h 608197"/>
                <a:gd name="connsiteX5" fmla="*/ 86841 w 385150"/>
                <a:gd name="connsiteY5" fmla="*/ 0 h 608197"/>
                <a:gd name="connsiteX0" fmla="*/ 14553 w 312862"/>
                <a:gd name="connsiteY0" fmla="*/ 0 h 608197"/>
                <a:gd name="connsiteX1" fmla="*/ 312862 w 312862"/>
                <a:gd name="connsiteY1" fmla="*/ 9525 h 608197"/>
                <a:gd name="connsiteX2" fmla="*/ 312862 w 312862"/>
                <a:gd name="connsiteY2" fmla="*/ 597247 h 608197"/>
                <a:gd name="connsiteX3" fmla="*/ 68528 w 312862"/>
                <a:gd name="connsiteY3" fmla="*/ 473422 h 608197"/>
                <a:gd name="connsiteX4" fmla="*/ 119328 w 312862"/>
                <a:gd name="connsiteY4" fmla="*/ 98425 h 608197"/>
                <a:gd name="connsiteX5" fmla="*/ 59004 w 312862"/>
                <a:gd name="connsiteY5" fmla="*/ 60326 h 608197"/>
                <a:gd name="connsiteX6" fmla="*/ 14553 w 312862"/>
                <a:gd name="connsiteY6" fmla="*/ 0 h 608197"/>
                <a:gd name="connsiteX0" fmla="*/ 34996 w 333305"/>
                <a:gd name="connsiteY0" fmla="*/ 0 h 608197"/>
                <a:gd name="connsiteX1" fmla="*/ 333305 w 333305"/>
                <a:gd name="connsiteY1" fmla="*/ 9525 h 608197"/>
                <a:gd name="connsiteX2" fmla="*/ 333305 w 333305"/>
                <a:gd name="connsiteY2" fmla="*/ 597247 h 608197"/>
                <a:gd name="connsiteX3" fmla="*/ 88971 w 333305"/>
                <a:gd name="connsiteY3" fmla="*/ 473422 h 608197"/>
                <a:gd name="connsiteX4" fmla="*/ 139771 w 333305"/>
                <a:gd name="connsiteY4" fmla="*/ 98425 h 608197"/>
                <a:gd name="connsiteX5" fmla="*/ 79447 w 333305"/>
                <a:gd name="connsiteY5" fmla="*/ 60326 h 608197"/>
                <a:gd name="connsiteX6" fmla="*/ 34996 w 333305"/>
                <a:gd name="connsiteY6" fmla="*/ 0 h 608197"/>
                <a:gd name="connsiteX0" fmla="*/ 80411 w 378720"/>
                <a:gd name="connsiteY0" fmla="*/ 0 h 608197"/>
                <a:gd name="connsiteX1" fmla="*/ 378720 w 378720"/>
                <a:gd name="connsiteY1" fmla="*/ 9525 h 608197"/>
                <a:gd name="connsiteX2" fmla="*/ 378720 w 378720"/>
                <a:gd name="connsiteY2" fmla="*/ 597247 h 608197"/>
                <a:gd name="connsiteX3" fmla="*/ 134386 w 378720"/>
                <a:gd name="connsiteY3" fmla="*/ 473422 h 608197"/>
                <a:gd name="connsiteX4" fmla="*/ 185186 w 378720"/>
                <a:gd name="connsiteY4" fmla="*/ 98425 h 608197"/>
                <a:gd name="connsiteX5" fmla="*/ 124862 w 378720"/>
                <a:gd name="connsiteY5" fmla="*/ 60326 h 608197"/>
                <a:gd name="connsiteX6" fmla="*/ 1038 w 378720"/>
                <a:gd name="connsiteY6" fmla="*/ 136526 h 608197"/>
                <a:gd name="connsiteX7" fmla="*/ 80411 w 378720"/>
                <a:gd name="connsiteY7" fmla="*/ 0 h 608197"/>
                <a:gd name="connsiteX0" fmla="*/ 50900 w 349209"/>
                <a:gd name="connsiteY0" fmla="*/ 0 h 608197"/>
                <a:gd name="connsiteX1" fmla="*/ 349209 w 349209"/>
                <a:gd name="connsiteY1" fmla="*/ 9525 h 608197"/>
                <a:gd name="connsiteX2" fmla="*/ 349209 w 349209"/>
                <a:gd name="connsiteY2" fmla="*/ 597247 h 608197"/>
                <a:gd name="connsiteX3" fmla="*/ 104875 w 349209"/>
                <a:gd name="connsiteY3" fmla="*/ 473422 h 608197"/>
                <a:gd name="connsiteX4" fmla="*/ 155675 w 349209"/>
                <a:gd name="connsiteY4" fmla="*/ 98425 h 608197"/>
                <a:gd name="connsiteX5" fmla="*/ 95351 w 349209"/>
                <a:gd name="connsiteY5" fmla="*/ 60326 h 608197"/>
                <a:gd name="connsiteX6" fmla="*/ 3277 w 349209"/>
                <a:gd name="connsiteY6" fmla="*/ 146051 h 608197"/>
                <a:gd name="connsiteX7" fmla="*/ 50900 w 349209"/>
                <a:gd name="connsiteY7" fmla="*/ 0 h 608197"/>
                <a:gd name="connsiteX0" fmla="*/ 92866 w 391175"/>
                <a:gd name="connsiteY0" fmla="*/ 0 h 608197"/>
                <a:gd name="connsiteX1" fmla="*/ 391175 w 391175"/>
                <a:gd name="connsiteY1" fmla="*/ 9525 h 608197"/>
                <a:gd name="connsiteX2" fmla="*/ 391175 w 391175"/>
                <a:gd name="connsiteY2" fmla="*/ 597247 h 608197"/>
                <a:gd name="connsiteX3" fmla="*/ 146841 w 391175"/>
                <a:gd name="connsiteY3" fmla="*/ 473422 h 608197"/>
                <a:gd name="connsiteX4" fmla="*/ 197641 w 391175"/>
                <a:gd name="connsiteY4" fmla="*/ 98425 h 608197"/>
                <a:gd name="connsiteX5" fmla="*/ 137317 w 391175"/>
                <a:gd name="connsiteY5" fmla="*/ 60326 h 608197"/>
                <a:gd name="connsiteX6" fmla="*/ 793 w 391175"/>
                <a:gd name="connsiteY6" fmla="*/ 123826 h 608197"/>
                <a:gd name="connsiteX7" fmla="*/ 92866 w 391175"/>
                <a:gd name="connsiteY7" fmla="*/ 0 h 608197"/>
                <a:gd name="connsiteX0" fmla="*/ 71189 w 369498"/>
                <a:gd name="connsiteY0" fmla="*/ 0 h 608197"/>
                <a:gd name="connsiteX1" fmla="*/ 369498 w 369498"/>
                <a:gd name="connsiteY1" fmla="*/ 9525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0 h 608197"/>
                <a:gd name="connsiteX1" fmla="*/ 252023 w 369498"/>
                <a:gd name="connsiteY1" fmla="*/ 107950 h 608197"/>
                <a:gd name="connsiteX2" fmla="*/ 369498 w 369498"/>
                <a:gd name="connsiteY2" fmla="*/ 597247 h 608197"/>
                <a:gd name="connsiteX3" fmla="*/ 125164 w 369498"/>
                <a:gd name="connsiteY3" fmla="*/ 473422 h 608197"/>
                <a:gd name="connsiteX4" fmla="*/ 175964 w 369498"/>
                <a:gd name="connsiteY4" fmla="*/ 98425 h 608197"/>
                <a:gd name="connsiteX5" fmla="*/ 115640 w 369498"/>
                <a:gd name="connsiteY5" fmla="*/ 60326 h 608197"/>
                <a:gd name="connsiteX6" fmla="*/ 1341 w 369498"/>
                <a:gd name="connsiteY6" fmla="*/ 133351 h 608197"/>
                <a:gd name="connsiteX7" fmla="*/ 71189 w 369498"/>
                <a:gd name="connsiteY7" fmla="*/ 0 h 608197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8177 h 616374"/>
                <a:gd name="connsiteX1" fmla="*/ 252023 w 369498"/>
                <a:gd name="connsiteY1" fmla="*/ 116127 h 616374"/>
                <a:gd name="connsiteX2" fmla="*/ 369498 w 369498"/>
                <a:gd name="connsiteY2" fmla="*/ 605424 h 616374"/>
                <a:gd name="connsiteX3" fmla="*/ 125164 w 369498"/>
                <a:gd name="connsiteY3" fmla="*/ 481599 h 616374"/>
                <a:gd name="connsiteX4" fmla="*/ 175964 w 369498"/>
                <a:gd name="connsiteY4" fmla="*/ 106602 h 616374"/>
                <a:gd name="connsiteX5" fmla="*/ 115640 w 369498"/>
                <a:gd name="connsiteY5" fmla="*/ 68503 h 616374"/>
                <a:gd name="connsiteX6" fmla="*/ 1341 w 369498"/>
                <a:gd name="connsiteY6" fmla="*/ 141528 h 616374"/>
                <a:gd name="connsiteX7" fmla="*/ 71189 w 369498"/>
                <a:gd name="connsiteY7" fmla="*/ 8177 h 616374"/>
                <a:gd name="connsiteX0" fmla="*/ 71189 w 369498"/>
                <a:gd name="connsiteY0" fmla="*/ 24857 h 633054"/>
                <a:gd name="connsiteX1" fmla="*/ 252023 w 369498"/>
                <a:gd name="connsiteY1" fmla="*/ 132807 h 633054"/>
                <a:gd name="connsiteX2" fmla="*/ 369498 w 369498"/>
                <a:gd name="connsiteY2" fmla="*/ 622104 h 633054"/>
                <a:gd name="connsiteX3" fmla="*/ 125164 w 369498"/>
                <a:gd name="connsiteY3" fmla="*/ 498279 h 633054"/>
                <a:gd name="connsiteX4" fmla="*/ 175964 w 369498"/>
                <a:gd name="connsiteY4" fmla="*/ 123282 h 633054"/>
                <a:gd name="connsiteX5" fmla="*/ 115640 w 369498"/>
                <a:gd name="connsiteY5" fmla="*/ 85183 h 633054"/>
                <a:gd name="connsiteX6" fmla="*/ 1341 w 369498"/>
                <a:gd name="connsiteY6" fmla="*/ 158208 h 633054"/>
                <a:gd name="connsiteX7" fmla="*/ 71189 w 369498"/>
                <a:gd name="connsiteY7" fmla="*/ 24857 h 633054"/>
                <a:gd name="connsiteX0" fmla="*/ 71189 w 369498"/>
                <a:gd name="connsiteY0" fmla="*/ 17472 h 625669"/>
                <a:gd name="connsiteX1" fmla="*/ 252023 w 369498"/>
                <a:gd name="connsiteY1" fmla="*/ 125422 h 625669"/>
                <a:gd name="connsiteX2" fmla="*/ 369498 w 369498"/>
                <a:gd name="connsiteY2" fmla="*/ 614719 h 625669"/>
                <a:gd name="connsiteX3" fmla="*/ 125164 w 369498"/>
                <a:gd name="connsiteY3" fmla="*/ 490894 h 625669"/>
                <a:gd name="connsiteX4" fmla="*/ 175964 w 369498"/>
                <a:gd name="connsiteY4" fmla="*/ 115897 h 625669"/>
                <a:gd name="connsiteX5" fmla="*/ 115640 w 369498"/>
                <a:gd name="connsiteY5" fmla="*/ 77798 h 625669"/>
                <a:gd name="connsiteX6" fmla="*/ 1341 w 369498"/>
                <a:gd name="connsiteY6" fmla="*/ 150823 h 625669"/>
                <a:gd name="connsiteX7" fmla="*/ 71189 w 369498"/>
                <a:gd name="connsiteY7" fmla="*/ 17472 h 625669"/>
                <a:gd name="connsiteX0" fmla="*/ 71189 w 369498"/>
                <a:gd name="connsiteY0" fmla="*/ 8473 h 616670"/>
                <a:gd name="connsiteX1" fmla="*/ 252023 w 369498"/>
                <a:gd name="connsiteY1" fmla="*/ 116423 h 616670"/>
                <a:gd name="connsiteX2" fmla="*/ 369498 w 369498"/>
                <a:gd name="connsiteY2" fmla="*/ 605720 h 616670"/>
                <a:gd name="connsiteX3" fmla="*/ 125164 w 369498"/>
                <a:gd name="connsiteY3" fmla="*/ 481895 h 616670"/>
                <a:gd name="connsiteX4" fmla="*/ 175964 w 369498"/>
                <a:gd name="connsiteY4" fmla="*/ 106898 h 616670"/>
                <a:gd name="connsiteX5" fmla="*/ 115640 w 369498"/>
                <a:gd name="connsiteY5" fmla="*/ 68799 h 616670"/>
                <a:gd name="connsiteX6" fmla="*/ 1341 w 369498"/>
                <a:gd name="connsiteY6" fmla="*/ 141824 h 616670"/>
                <a:gd name="connsiteX7" fmla="*/ 71189 w 369498"/>
                <a:gd name="connsiteY7" fmla="*/ 8473 h 616670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69498"/>
                <a:gd name="connsiteY0" fmla="*/ 5389 h 613586"/>
                <a:gd name="connsiteX1" fmla="*/ 252023 w 369498"/>
                <a:gd name="connsiteY1" fmla="*/ 113339 h 613586"/>
                <a:gd name="connsiteX2" fmla="*/ 369498 w 369498"/>
                <a:gd name="connsiteY2" fmla="*/ 602636 h 613586"/>
                <a:gd name="connsiteX3" fmla="*/ 125164 w 369498"/>
                <a:gd name="connsiteY3" fmla="*/ 478811 h 613586"/>
                <a:gd name="connsiteX4" fmla="*/ 175964 w 369498"/>
                <a:gd name="connsiteY4" fmla="*/ 103814 h 613586"/>
                <a:gd name="connsiteX5" fmla="*/ 115640 w 369498"/>
                <a:gd name="connsiteY5" fmla="*/ 65715 h 613586"/>
                <a:gd name="connsiteX6" fmla="*/ 1341 w 369498"/>
                <a:gd name="connsiteY6" fmla="*/ 138740 h 613586"/>
                <a:gd name="connsiteX7" fmla="*/ 71189 w 369498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115640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1189 w 398073"/>
                <a:gd name="connsiteY0" fmla="*/ 5389 h 613586"/>
                <a:gd name="connsiteX1" fmla="*/ 252023 w 398073"/>
                <a:gd name="connsiteY1" fmla="*/ 113339 h 613586"/>
                <a:gd name="connsiteX2" fmla="*/ 398073 w 398073"/>
                <a:gd name="connsiteY2" fmla="*/ 602636 h 613586"/>
                <a:gd name="connsiteX3" fmla="*/ 125164 w 398073"/>
                <a:gd name="connsiteY3" fmla="*/ 478811 h 613586"/>
                <a:gd name="connsiteX4" fmla="*/ 175964 w 398073"/>
                <a:gd name="connsiteY4" fmla="*/ 103814 h 613586"/>
                <a:gd name="connsiteX5" fmla="*/ 99765 w 398073"/>
                <a:gd name="connsiteY5" fmla="*/ 65715 h 613586"/>
                <a:gd name="connsiteX6" fmla="*/ 1341 w 398073"/>
                <a:gd name="connsiteY6" fmla="*/ 138740 h 613586"/>
                <a:gd name="connsiteX7" fmla="*/ 71189 w 398073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77321 w 404205"/>
                <a:gd name="connsiteY0" fmla="*/ 5389 h 613586"/>
                <a:gd name="connsiteX1" fmla="*/ 258155 w 404205"/>
                <a:gd name="connsiteY1" fmla="*/ 113339 h 613586"/>
                <a:gd name="connsiteX2" fmla="*/ 404205 w 404205"/>
                <a:gd name="connsiteY2" fmla="*/ 602636 h 613586"/>
                <a:gd name="connsiteX3" fmla="*/ 131296 w 404205"/>
                <a:gd name="connsiteY3" fmla="*/ 478811 h 613586"/>
                <a:gd name="connsiteX4" fmla="*/ 182096 w 404205"/>
                <a:gd name="connsiteY4" fmla="*/ 103814 h 613586"/>
                <a:gd name="connsiteX5" fmla="*/ 105897 w 404205"/>
                <a:gd name="connsiteY5" fmla="*/ 65715 h 613586"/>
                <a:gd name="connsiteX6" fmla="*/ 1123 w 404205"/>
                <a:gd name="connsiteY6" fmla="*/ 138740 h 613586"/>
                <a:gd name="connsiteX7" fmla="*/ 77321 w 404205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5389 h 613586"/>
                <a:gd name="connsiteX1" fmla="*/ 264346 w 410396"/>
                <a:gd name="connsiteY1" fmla="*/ 113339 h 613586"/>
                <a:gd name="connsiteX2" fmla="*/ 410396 w 410396"/>
                <a:gd name="connsiteY2" fmla="*/ 602636 h 613586"/>
                <a:gd name="connsiteX3" fmla="*/ 137487 w 410396"/>
                <a:gd name="connsiteY3" fmla="*/ 478811 h 613586"/>
                <a:gd name="connsiteX4" fmla="*/ 188287 w 410396"/>
                <a:gd name="connsiteY4" fmla="*/ 103814 h 613586"/>
                <a:gd name="connsiteX5" fmla="*/ 112088 w 410396"/>
                <a:gd name="connsiteY5" fmla="*/ 65715 h 613586"/>
                <a:gd name="connsiteX6" fmla="*/ 964 w 410396"/>
                <a:gd name="connsiteY6" fmla="*/ 132390 h 613586"/>
                <a:gd name="connsiteX7" fmla="*/ 83512 w 410396"/>
                <a:gd name="connsiteY7" fmla="*/ 5389 h 613586"/>
                <a:gd name="connsiteX0" fmla="*/ 83512 w 410396"/>
                <a:gd name="connsiteY0" fmla="*/ 14884 h 623081"/>
                <a:gd name="connsiteX1" fmla="*/ 264346 w 410396"/>
                <a:gd name="connsiteY1" fmla="*/ 122834 h 623081"/>
                <a:gd name="connsiteX2" fmla="*/ 410396 w 410396"/>
                <a:gd name="connsiteY2" fmla="*/ 612131 h 623081"/>
                <a:gd name="connsiteX3" fmla="*/ 137487 w 410396"/>
                <a:gd name="connsiteY3" fmla="*/ 488306 h 623081"/>
                <a:gd name="connsiteX4" fmla="*/ 188287 w 410396"/>
                <a:gd name="connsiteY4" fmla="*/ 113309 h 623081"/>
                <a:gd name="connsiteX5" fmla="*/ 112088 w 410396"/>
                <a:gd name="connsiteY5" fmla="*/ 75210 h 623081"/>
                <a:gd name="connsiteX6" fmla="*/ 964 w 410396"/>
                <a:gd name="connsiteY6" fmla="*/ 141885 h 623081"/>
                <a:gd name="connsiteX7" fmla="*/ 83512 w 410396"/>
                <a:gd name="connsiteY7" fmla="*/ 14884 h 623081"/>
                <a:gd name="connsiteX0" fmla="*/ 83512 w 410396"/>
                <a:gd name="connsiteY0" fmla="*/ 6729 h 614926"/>
                <a:gd name="connsiteX1" fmla="*/ 264346 w 410396"/>
                <a:gd name="connsiteY1" fmla="*/ 114679 h 614926"/>
                <a:gd name="connsiteX2" fmla="*/ 410396 w 410396"/>
                <a:gd name="connsiteY2" fmla="*/ 603976 h 614926"/>
                <a:gd name="connsiteX3" fmla="*/ 137487 w 410396"/>
                <a:gd name="connsiteY3" fmla="*/ 480151 h 614926"/>
                <a:gd name="connsiteX4" fmla="*/ 188287 w 410396"/>
                <a:gd name="connsiteY4" fmla="*/ 105154 h 614926"/>
                <a:gd name="connsiteX5" fmla="*/ 112088 w 410396"/>
                <a:gd name="connsiteY5" fmla="*/ 67055 h 614926"/>
                <a:gd name="connsiteX6" fmla="*/ 964 w 410396"/>
                <a:gd name="connsiteY6" fmla="*/ 133730 h 614926"/>
                <a:gd name="connsiteX7" fmla="*/ 83512 w 410396"/>
                <a:gd name="connsiteY7" fmla="*/ 6729 h 614926"/>
                <a:gd name="connsiteX0" fmla="*/ 83512 w 410396"/>
                <a:gd name="connsiteY0" fmla="*/ 12830 h 621027"/>
                <a:gd name="connsiteX1" fmla="*/ 264346 w 410396"/>
                <a:gd name="connsiteY1" fmla="*/ 120780 h 621027"/>
                <a:gd name="connsiteX2" fmla="*/ 410396 w 410396"/>
                <a:gd name="connsiteY2" fmla="*/ 610077 h 621027"/>
                <a:gd name="connsiteX3" fmla="*/ 137487 w 410396"/>
                <a:gd name="connsiteY3" fmla="*/ 486252 h 621027"/>
                <a:gd name="connsiteX4" fmla="*/ 188287 w 410396"/>
                <a:gd name="connsiteY4" fmla="*/ 111255 h 621027"/>
                <a:gd name="connsiteX5" fmla="*/ 112088 w 410396"/>
                <a:gd name="connsiteY5" fmla="*/ 73156 h 621027"/>
                <a:gd name="connsiteX6" fmla="*/ 964 w 410396"/>
                <a:gd name="connsiteY6" fmla="*/ 139831 h 621027"/>
                <a:gd name="connsiteX7" fmla="*/ 83512 w 410396"/>
                <a:gd name="connsiteY7" fmla="*/ 12830 h 621027"/>
                <a:gd name="connsiteX0" fmla="*/ 90523 w 410263"/>
                <a:gd name="connsiteY0" fmla="*/ 9680 h 627402"/>
                <a:gd name="connsiteX1" fmla="*/ 264213 w 410263"/>
                <a:gd name="connsiteY1" fmla="*/ 127155 h 627402"/>
                <a:gd name="connsiteX2" fmla="*/ 410263 w 410263"/>
                <a:gd name="connsiteY2" fmla="*/ 616452 h 627402"/>
                <a:gd name="connsiteX3" fmla="*/ 137354 w 410263"/>
                <a:gd name="connsiteY3" fmla="*/ 492627 h 627402"/>
                <a:gd name="connsiteX4" fmla="*/ 188154 w 410263"/>
                <a:gd name="connsiteY4" fmla="*/ 117630 h 627402"/>
                <a:gd name="connsiteX5" fmla="*/ 111955 w 410263"/>
                <a:gd name="connsiteY5" fmla="*/ 79531 h 627402"/>
                <a:gd name="connsiteX6" fmla="*/ 831 w 410263"/>
                <a:gd name="connsiteY6" fmla="*/ 146206 h 627402"/>
                <a:gd name="connsiteX7" fmla="*/ 90523 w 410263"/>
                <a:gd name="connsiteY7" fmla="*/ 9680 h 627402"/>
                <a:gd name="connsiteX0" fmla="*/ 92867 w 410226"/>
                <a:gd name="connsiteY0" fmla="*/ 8307 h 630792"/>
                <a:gd name="connsiteX1" fmla="*/ 264176 w 410226"/>
                <a:gd name="connsiteY1" fmla="*/ 130545 h 630792"/>
                <a:gd name="connsiteX2" fmla="*/ 410226 w 410226"/>
                <a:gd name="connsiteY2" fmla="*/ 619842 h 630792"/>
                <a:gd name="connsiteX3" fmla="*/ 137317 w 410226"/>
                <a:gd name="connsiteY3" fmla="*/ 496017 h 630792"/>
                <a:gd name="connsiteX4" fmla="*/ 188117 w 410226"/>
                <a:gd name="connsiteY4" fmla="*/ 121020 h 630792"/>
                <a:gd name="connsiteX5" fmla="*/ 111918 w 410226"/>
                <a:gd name="connsiteY5" fmla="*/ 82921 h 630792"/>
                <a:gd name="connsiteX6" fmla="*/ 794 w 410226"/>
                <a:gd name="connsiteY6" fmla="*/ 149596 h 630792"/>
                <a:gd name="connsiteX7" fmla="*/ 92867 w 410226"/>
                <a:gd name="connsiteY7" fmla="*/ 8307 h 630792"/>
                <a:gd name="connsiteX0" fmla="*/ 92867 w 410226"/>
                <a:gd name="connsiteY0" fmla="*/ 908 h 623393"/>
                <a:gd name="connsiteX1" fmla="*/ 264176 w 410226"/>
                <a:gd name="connsiteY1" fmla="*/ 123146 h 623393"/>
                <a:gd name="connsiteX2" fmla="*/ 410226 w 410226"/>
                <a:gd name="connsiteY2" fmla="*/ 612443 h 623393"/>
                <a:gd name="connsiteX3" fmla="*/ 137317 w 410226"/>
                <a:gd name="connsiteY3" fmla="*/ 488618 h 623393"/>
                <a:gd name="connsiteX4" fmla="*/ 188117 w 410226"/>
                <a:gd name="connsiteY4" fmla="*/ 113621 h 623393"/>
                <a:gd name="connsiteX5" fmla="*/ 111918 w 410226"/>
                <a:gd name="connsiteY5" fmla="*/ 75522 h 623393"/>
                <a:gd name="connsiteX6" fmla="*/ 794 w 410226"/>
                <a:gd name="connsiteY6" fmla="*/ 142197 h 623393"/>
                <a:gd name="connsiteX7" fmla="*/ 92867 w 410226"/>
                <a:gd name="connsiteY7" fmla="*/ 908 h 623393"/>
                <a:gd name="connsiteX0" fmla="*/ 0 w 409432"/>
                <a:gd name="connsiteY0" fmla="*/ 66722 h 547918"/>
                <a:gd name="connsiteX1" fmla="*/ 263382 w 409432"/>
                <a:gd name="connsiteY1" fmla="*/ 47671 h 547918"/>
                <a:gd name="connsiteX2" fmla="*/ 409432 w 409432"/>
                <a:gd name="connsiteY2" fmla="*/ 536968 h 547918"/>
                <a:gd name="connsiteX3" fmla="*/ 136523 w 409432"/>
                <a:gd name="connsiteY3" fmla="*/ 413143 h 547918"/>
                <a:gd name="connsiteX4" fmla="*/ 187323 w 409432"/>
                <a:gd name="connsiteY4" fmla="*/ 38146 h 547918"/>
                <a:gd name="connsiteX5" fmla="*/ 111124 w 409432"/>
                <a:gd name="connsiteY5" fmla="*/ 47 h 547918"/>
                <a:gd name="connsiteX6" fmla="*/ 0 w 409432"/>
                <a:gd name="connsiteY6" fmla="*/ 66722 h 547918"/>
                <a:gd name="connsiteX0" fmla="*/ 0 w 409432"/>
                <a:gd name="connsiteY0" fmla="*/ 115434 h 596630"/>
                <a:gd name="connsiteX1" fmla="*/ 99813 w 409432"/>
                <a:gd name="connsiteY1" fmla="*/ 378 h 596630"/>
                <a:gd name="connsiteX2" fmla="*/ 263382 w 409432"/>
                <a:gd name="connsiteY2" fmla="*/ 96383 h 596630"/>
                <a:gd name="connsiteX3" fmla="*/ 409432 w 409432"/>
                <a:gd name="connsiteY3" fmla="*/ 585680 h 596630"/>
                <a:gd name="connsiteX4" fmla="*/ 136523 w 409432"/>
                <a:gd name="connsiteY4" fmla="*/ 461855 h 596630"/>
                <a:gd name="connsiteX5" fmla="*/ 187323 w 409432"/>
                <a:gd name="connsiteY5" fmla="*/ 86858 h 596630"/>
                <a:gd name="connsiteX6" fmla="*/ 111124 w 409432"/>
                <a:gd name="connsiteY6" fmla="*/ 48759 h 596630"/>
                <a:gd name="connsiteX7" fmla="*/ 0 w 409432"/>
                <a:gd name="connsiteY7" fmla="*/ 115434 h 596630"/>
                <a:gd name="connsiteX0" fmla="*/ 0 w 409432"/>
                <a:gd name="connsiteY0" fmla="*/ 131937 h 613133"/>
                <a:gd name="connsiteX1" fmla="*/ 114101 w 409432"/>
                <a:gd name="connsiteY1" fmla="*/ 212 h 613133"/>
                <a:gd name="connsiteX2" fmla="*/ 263382 w 409432"/>
                <a:gd name="connsiteY2" fmla="*/ 112886 h 613133"/>
                <a:gd name="connsiteX3" fmla="*/ 409432 w 409432"/>
                <a:gd name="connsiteY3" fmla="*/ 602183 h 613133"/>
                <a:gd name="connsiteX4" fmla="*/ 136523 w 409432"/>
                <a:gd name="connsiteY4" fmla="*/ 478358 h 613133"/>
                <a:gd name="connsiteX5" fmla="*/ 187323 w 409432"/>
                <a:gd name="connsiteY5" fmla="*/ 103361 h 613133"/>
                <a:gd name="connsiteX6" fmla="*/ 111124 w 409432"/>
                <a:gd name="connsiteY6" fmla="*/ 65262 h 613133"/>
                <a:gd name="connsiteX7" fmla="*/ 0 w 409432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16885 w 415193"/>
                <a:gd name="connsiteY6" fmla="*/ 65262 h 613133"/>
                <a:gd name="connsiteX7" fmla="*/ 5761 w 415193"/>
                <a:gd name="connsiteY7" fmla="*/ 131937 h 613133"/>
                <a:gd name="connsiteX0" fmla="*/ 5761 w 415193"/>
                <a:gd name="connsiteY0" fmla="*/ 131937 h 613133"/>
                <a:gd name="connsiteX1" fmla="*/ 119862 w 415193"/>
                <a:gd name="connsiteY1" fmla="*/ 212 h 613133"/>
                <a:gd name="connsiteX2" fmla="*/ 269143 w 415193"/>
                <a:gd name="connsiteY2" fmla="*/ 112886 h 613133"/>
                <a:gd name="connsiteX3" fmla="*/ 415193 w 415193"/>
                <a:gd name="connsiteY3" fmla="*/ 602183 h 613133"/>
                <a:gd name="connsiteX4" fmla="*/ 142284 w 415193"/>
                <a:gd name="connsiteY4" fmla="*/ 478358 h 613133"/>
                <a:gd name="connsiteX5" fmla="*/ 193084 w 415193"/>
                <a:gd name="connsiteY5" fmla="*/ 103361 h 613133"/>
                <a:gd name="connsiteX6" fmla="*/ 147841 w 415193"/>
                <a:gd name="connsiteY6" fmla="*/ 65262 h 613133"/>
                <a:gd name="connsiteX7" fmla="*/ 5761 w 415193"/>
                <a:gd name="connsiteY7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20 w 410652"/>
                <a:gd name="connsiteY6" fmla="*/ 131937 h 613133"/>
                <a:gd name="connsiteX0" fmla="*/ 1220 w 410652"/>
                <a:gd name="connsiteY0" fmla="*/ 131937 h 613133"/>
                <a:gd name="connsiteX1" fmla="*/ 115321 w 410652"/>
                <a:gd name="connsiteY1" fmla="*/ 212 h 613133"/>
                <a:gd name="connsiteX2" fmla="*/ 264602 w 410652"/>
                <a:gd name="connsiteY2" fmla="*/ 112886 h 613133"/>
                <a:gd name="connsiteX3" fmla="*/ 410652 w 410652"/>
                <a:gd name="connsiteY3" fmla="*/ 602183 h 613133"/>
                <a:gd name="connsiteX4" fmla="*/ 137743 w 410652"/>
                <a:gd name="connsiteY4" fmla="*/ 478358 h 613133"/>
                <a:gd name="connsiteX5" fmla="*/ 188543 w 410652"/>
                <a:gd name="connsiteY5" fmla="*/ 103361 h 613133"/>
                <a:gd name="connsiteX6" fmla="*/ 127227 w 410652"/>
                <a:gd name="connsiteY6" fmla="*/ 64507 h 613133"/>
                <a:gd name="connsiteX7" fmla="*/ 1220 w 410652"/>
                <a:gd name="connsiteY7" fmla="*/ 131937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29556 h 613133"/>
                <a:gd name="connsiteX1" fmla="*/ 112972 w 408303"/>
                <a:gd name="connsiteY1" fmla="*/ 212 h 613133"/>
                <a:gd name="connsiteX2" fmla="*/ 262253 w 408303"/>
                <a:gd name="connsiteY2" fmla="*/ 112886 h 613133"/>
                <a:gd name="connsiteX3" fmla="*/ 408303 w 408303"/>
                <a:gd name="connsiteY3" fmla="*/ 602183 h 613133"/>
                <a:gd name="connsiteX4" fmla="*/ 135394 w 408303"/>
                <a:gd name="connsiteY4" fmla="*/ 478358 h 613133"/>
                <a:gd name="connsiteX5" fmla="*/ 186194 w 408303"/>
                <a:gd name="connsiteY5" fmla="*/ 103361 h 613133"/>
                <a:gd name="connsiteX6" fmla="*/ 124878 w 408303"/>
                <a:gd name="connsiteY6" fmla="*/ 64507 h 613133"/>
                <a:gd name="connsiteX7" fmla="*/ 1252 w 408303"/>
                <a:gd name="connsiteY7" fmla="*/ 129556 h 61313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  <a:gd name="connsiteX0" fmla="*/ 1252 w 408303"/>
                <a:gd name="connsiteY0" fmla="*/ 130996 h 614573"/>
                <a:gd name="connsiteX1" fmla="*/ 112972 w 408303"/>
                <a:gd name="connsiteY1" fmla="*/ 1652 h 614573"/>
                <a:gd name="connsiteX2" fmla="*/ 262253 w 408303"/>
                <a:gd name="connsiteY2" fmla="*/ 114326 h 614573"/>
                <a:gd name="connsiteX3" fmla="*/ 408303 w 408303"/>
                <a:gd name="connsiteY3" fmla="*/ 603623 h 614573"/>
                <a:gd name="connsiteX4" fmla="*/ 135394 w 408303"/>
                <a:gd name="connsiteY4" fmla="*/ 479798 h 614573"/>
                <a:gd name="connsiteX5" fmla="*/ 186194 w 408303"/>
                <a:gd name="connsiteY5" fmla="*/ 104801 h 614573"/>
                <a:gd name="connsiteX6" fmla="*/ 124878 w 408303"/>
                <a:gd name="connsiteY6" fmla="*/ 65947 h 614573"/>
                <a:gd name="connsiteX7" fmla="*/ 1252 w 408303"/>
                <a:gd name="connsiteY7" fmla="*/ 130996 h 61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303" h="614573">
                  <a:moveTo>
                    <a:pt x="1252" y="130996"/>
                  </a:moveTo>
                  <a:cubicBezTo>
                    <a:pt x="-10952" y="113805"/>
                    <a:pt x="69075" y="4827"/>
                    <a:pt x="112972" y="1652"/>
                  </a:cubicBezTo>
                  <a:cubicBezTo>
                    <a:pt x="156869" y="-1523"/>
                    <a:pt x="215015" y="-12196"/>
                    <a:pt x="262253" y="114326"/>
                  </a:cubicBezTo>
                  <a:cubicBezTo>
                    <a:pt x="151392" y="613181"/>
                    <a:pt x="385020" y="504024"/>
                    <a:pt x="408303" y="603623"/>
                  </a:cubicBezTo>
                  <a:cubicBezTo>
                    <a:pt x="352258" y="619498"/>
                    <a:pt x="248589" y="641723"/>
                    <a:pt x="135394" y="479798"/>
                  </a:cubicBezTo>
                  <a:cubicBezTo>
                    <a:pt x="72952" y="315641"/>
                    <a:pt x="181961" y="246733"/>
                    <a:pt x="186194" y="104801"/>
                  </a:cubicBezTo>
                  <a:cubicBezTo>
                    <a:pt x="165788" y="73528"/>
                    <a:pt x="156098" y="61184"/>
                    <a:pt x="124878" y="65947"/>
                  </a:cubicBezTo>
                  <a:cubicBezTo>
                    <a:pt x="93658" y="70710"/>
                    <a:pt x="39352" y="165127"/>
                    <a:pt x="1252" y="13099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5F48AF-E892-4F35-BF60-79CEF3621A93}"/>
                </a:ext>
              </a:extLst>
            </p:cNvPr>
            <p:cNvSpPr/>
            <p:nvPr/>
          </p:nvSpPr>
          <p:spPr>
            <a:xfrm rot="381443">
              <a:off x="2286961" y="3204228"/>
              <a:ext cx="3267860" cy="3366408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Isosceles Triangle 4">
              <a:extLst>
                <a:ext uri="{FF2B5EF4-FFF2-40B4-BE49-F238E27FC236}">
                  <a16:creationId xmlns:a16="http://schemas.microsoft.com/office/drawing/2014/main" id="{844A24D8-D569-4088-ADF2-2BFBFD1CEB6C}"/>
                </a:ext>
              </a:extLst>
            </p:cNvPr>
            <p:cNvSpPr/>
            <p:nvPr/>
          </p:nvSpPr>
          <p:spPr>
            <a:xfrm rot="20342374">
              <a:off x="1655429" y="525447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Isosceles Triangle 4">
              <a:extLst>
                <a:ext uri="{FF2B5EF4-FFF2-40B4-BE49-F238E27FC236}">
                  <a16:creationId xmlns:a16="http://schemas.microsoft.com/office/drawing/2014/main" id="{EC2395FF-FB9E-4510-A215-004C88B2402D}"/>
                </a:ext>
              </a:extLst>
            </p:cNvPr>
            <p:cNvSpPr/>
            <p:nvPr/>
          </p:nvSpPr>
          <p:spPr>
            <a:xfrm rot="1855568" flipH="1">
              <a:off x="4771000" y="569856"/>
              <a:ext cx="1719620" cy="1745184"/>
            </a:xfrm>
            <a:custGeom>
              <a:avLst/>
              <a:gdLst>
                <a:gd name="connsiteX0" fmla="*/ 0 w 250825"/>
                <a:gd name="connsiteY0" fmla="*/ 257175 h 257175"/>
                <a:gd name="connsiteX1" fmla="*/ 125413 w 250825"/>
                <a:gd name="connsiteY1" fmla="*/ 0 h 257175"/>
                <a:gd name="connsiteX2" fmla="*/ 250825 w 250825"/>
                <a:gd name="connsiteY2" fmla="*/ 257175 h 257175"/>
                <a:gd name="connsiteX3" fmla="*/ 0 w 250825"/>
                <a:gd name="connsiteY3" fmla="*/ 257175 h 257175"/>
                <a:gd name="connsiteX0" fmla="*/ 0 w 251120"/>
                <a:gd name="connsiteY0" fmla="*/ 257175 h 257175"/>
                <a:gd name="connsiteX1" fmla="*/ 125413 w 251120"/>
                <a:gd name="connsiteY1" fmla="*/ 0 h 257175"/>
                <a:gd name="connsiteX2" fmla="*/ 250825 w 251120"/>
                <a:gd name="connsiteY2" fmla="*/ 257175 h 257175"/>
                <a:gd name="connsiteX3" fmla="*/ 0 w 251120"/>
                <a:gd name="connsiteY3" fmla="*/ 257175 h 257175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34376"/>
                <a:gd name="connsiteY0" fmla="*/ 340540 h 340540"/>
                <a:gd name="connsiteX1" fmla="*/ 208669 w 334376"/>
                <a:gd name="connsiteY1" fmla="*/ 0 h 340540"/>
                <a:gd name="connsiteX2" fmla="*/ 334081 w 334376"/>
                <a:gd name="connsiteY2" fmla="*/ 257175 h 340540"/>
                <a:gd name="connsiteX3" fmla="*/ 0 w 334376"/>
                <a:gd name="connsiteY3" fmla="*/ 340540 h 340540"/>
                <a:gd name="connsiteX0" fmla="*/ 0 w 341995"/>
                <a:gd name="connsiteY0" fmla="*/ 347079 h 347079"/>
                <a:gd name="connsiteX1" fmla="*/ 216288 w 341995"/>
                <a:gd name="connsiteY1" fmla="*/ 0 h 347079"/>
                <a:gd name="connsiteX2" fmla="*/ 341700 w 341995"/>
                <a:gd name="connsiteY2" fmla="*/ 257175 h 347079"/>
                <a:gd name="connsiteX3" fmla="*/ 0 w 341995"/>
                <a:gd name="connsiteY3" fmla="*/ 347079 h 34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995" h="347079">
                  <a:moveTo>
                    <a:pt x="0" y="347079"/>
                  </a:moveTo>
                  <a:cubicBezTo>
                    <a:pt x="30801" y="88207"/>
                    <a:pt x="134721" y="65604"/>
                    <a:pt x="216288" y="0"/>
                  </a:cubicBezTo>
                  <a:cubicBezTo>
                    <a:pt x="258092" y="85725"/>
                    <a:pt x="347793" y="140926"/>
                    <a:pt x="341700" y="257175"/>
                  </a:cubicBezTo>
                  <a:lnTo>
                    <a:pt x="0" y="347079"/>
                  </a:ln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E97A7C-27C8-4BF4-B2F0-F5331BC44670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>
              <a:off x="2415754" y="501724"/>
              <a:ext cx="521912" cy="1375631"/>
            </a:xfrm>
            <a:prstGeom prst="line">
              <a:avLst/>
            </a:prstGeom>
            <a:solidFill>
              <a:srgbClr val="FFC000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80D55B4-7C15-4399-88D8-E77AEB28A861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flipH="1">
              <a:off x="4958572" y="576876"/>
              <a:ext cx="925340" cy="1473586"/>
            </a:xfrm>
            <a:prstGeom prst="line">
              <a:avLst/>
            </a:prstGeom>
            <a:solidFill>
              <a:srgbClr val="FFC000">
                <a:lumMod val="20000"/>
                <a:lumOff val="80000"/>
              </a:srgbClr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E25D123-15D1-4AD6-BC22-F7F58B06CB35}"/>
                </a:ext>
              </a:extLst>
            </p:cNvPr>
            <p:cNvSpPr/>
            <p:nvPr/>
          </p:nvSpPr>
          <p:spPr>
            <a:xfrm>
              <a:off x="1983484" y="1153243"/>
              <a:ext cx="4155795" cy="3384484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A8BCE5A-2C0E-4305-9183-B8C2B667DED6}"/>
                </a:ext>
              </a:extLst>
            </p:cNvPr>
            <p:cNvSpPr/>
            <p:nvPr/>
          </p:nvSpPr>
          <p:spPr>
            <a:xfrm flipH="1">
              <a:off x="4676188" y="2032334"/>
              <a:ext cx="725756" cy="90997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D6911B2-F9B0-4455-95B9-8F19F3DD81BD}"/>
                </a:ext>
              </a:extLst>
            </p:cNvPr>
            <p:cNvSpPr/>
            <p:nvPr/>
          </p:nvSpPr>
          <p:spPr>
            <a:xfrm rot="21256594" flipH="1">
              <a:off x="2743728" y="2111845"/>
              <a:ext cx="725756" cy="90997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17">
              <a:extLst>
                <a:ext uri="{FF2B5EF4-FFF2-40B4-BE49-F238E27FC236}">
                  <a16:creationId xmlns:a16="http://schemas.microsoft.com/office/drawing/2014/main" id="{A22F04A4-A7A7-45A1-B298-4F1AEC9F0C22}"/>
                </a:ext>
              </a:extLst>
            </p:cNvPr>
            <p:cNvSpPr/>
            <p:nvPr/>
          </p:nvSpPr>
          <p:spPr>
            <a:xfrm flipH="1">
              <a:off x="2966055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518621B-C57B-4DAC-953A-A14000DC0201}"/>
                </a:ext>
              </a:extLst>
            </p:cNvPr>
            <p:cNvSpPr/>
            <p:nvPr/>
          </p:nvSpPr>
          <p:spPr>
            <a:xfrm rot="21256594" flipH="1">
              <a:off x="2981185" y="2318474"/>
              <a:ext cx="471294" cy="59092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D01BA40-FDC5-4CEB-B871-62017C9FC368}"/>
                </a:ext>
              </a:extLst>
            </p:cNvPr>
            <p:cNvSpPr/>
            <p:nvPr/>
          </p:nvSpPr>
          <p:spPr>
            <a:xfrm rot="21256594" flipH="1">
              <a:off x="4705029" y="2273482"/>
              <a:ext cx="471294" cy="59092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45E4201-E98A-4CF7-A10E-328EAE38B05D}"/>
                </a:ext>
              </a:extLst>
            </p:cNvPr>
            <p:cNvSpPr/>
            <p:nvPr/>
          </p:nvSpPr>
          <p:spPr>
            <a:xfrm rot="21256594" flipH="1">
              <a:off x="4808027" y="2371095"/>
              <a:ext cx="246965" cy="30965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66FCFED-3DA0-402F-8588-94AC232370C8}"/>
                </a:ext>
              </a:extLst>
            </p:cNvPr>
            <p:cNvSpPr/>
            <p:nvPr/>
          </p:nvSpPr>
          <p:spPr>
            <a:xfrm rot="21256594" flipH="1">
              <a:off x="3179337" y="2391092"/>
              <a:ext cx="246965" cy="30965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26">
              <a:extLst>
                <a:ext uri="{FF2B5EF4-FFF2-40B4-BE49-F238E27FC236}">
                  <a16:creationId xmlns:a16="http://schemas.microsoft.com/office/drawing/2014/main" id="{55623DEF-DE3A-46D6-8E1E-F072220E9349}"/>
                </a:ext>
              </a:extLst>
            </p:cNvPr>
            <p:cNvSpPr/>
            <p:nvPr/>
          </p:nvSpPr>
          <p:spPr>
            <a:xfrm flipH="1">
              <a:off x="3878594" y="3058697"/>
              <a:ext cx="471294" cy="332389"/>
            </a:xfrm>
            <a:custGeom>
              <a:avLst/>
              <a:gdLst>
                <a:gd name="connsiteX0" fmla="*/ 0 w 93730"/>
                <a:gd name="connsiteY0" fmla="*/ 58761 h 117522"/>
                <a:gd name="connsiteX1" fmla="*/ 46865 w 93730"/>
                <a:gd name="connsiteY1" fmla="*/ 0 h 117522"/>
                <a:gd name="connsiteX2" fmla="*/ 93730 w 93730"/>
                <a:gd name="connsiteY2" fmla="*/ 58761 h 117522"/>
                <a:gd name="connsiteX3" fmla="*/ 46865 w 93730"/>
                <a:gd name="connsiteY3" fmla="*/ 117522 h 117522"/>
                <a:gd name="connsiteX4" fmla="*/ 0 w 93730"/>
                <a:gd name="connsiteY4" fmla="*/ 58761 h 117522"/>
                <a:gd name="connsiteX0" fmla="*/ 0 w 93730"/>
                <a:gd name="connsiteY0" fmla="*/ 58761 h 66105"/>
                <a:gd name="connsiteX1" fmla="*/ 46865 w 93730"/>
                <a:gd name="connsiteY1" fmla="*/ 0 h 66105"/>
                <a:gd name="connsiteX2" fmla="*/ 93730 w 93730"/>
                <a:gd name="connsiteY2" fmla="*/ 58761 h 66105"/>
                <a:gd name="connsiteX3" fmla="*/ 0 w 93730"/>
                <a:gd name="connsiteY3" fmla="*/ 58761 h 66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730" h="66105">
                  <a:moveTo>
                    <a:pt x="0" y="58761"/>
                  </a:moveTo>
                  <a:cubicBezTo>
                    <a:pt x="0" y="26308"/>
                    <a:pt x="20982" y="0"/>
                    <a:pt x="46865" y="0"/>
                  </a:cubicBezTo>
                  <a:cubicBezTo>
                    <a:pt x="72748" y="0"/>
                    <a:pt x="93730" y="26308"/>
                    <a:pt x="93730" y="58761"/>
                  </a:cubicBezTo>
                  <a:cubicBezTo>
                    <a:pt x="85919" y="68554"/>
                    <a:pt x="7811" y="68554"/>
                    <a:pt x="0" y="5876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5A2F2F3-37C6-49FD-9EEA-BC3DF5213362}"/>
                </a:ext>
              </a:extLst>
            </p:cNvPr>
            <p:cNvSpPr/>
            <p:nvPr/>
          </p:nvSpPr>
          <p:spPr>
            <a:xfrm rot="440699">
              <a:off x="4119643" y="3365895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B0D0FB4-13D7-4680-BB97-510740BA709D}"/>
                </a:ext>
              </a:extLst>
            </p:cNvPr>
            <p:cNvSpPr/>
            <p:nvPr/>
          </p:nvSpPr>
          <p:spPr>
            <a:xfrm flipH="1">
              <a:off x="3710921" y="3368412"/>
              <a:ext cx="419940" cy="323283"/>
            </a:xfrm>
            <a:custGeom>
              <a:avLst/>
              <a:gdLst>
                <a:gd name="connsiteX0" fmla="*/ 173 w 83517"/>
                <a:gd name="connsiteY0" fmla="*/ 0 h 64294"/>
                <a:gd name="connsiteX1" fmla="*/ 7317 w 83517"/>
                <a:gd name="connsiteY1" fmla="*/ 52387 h 64294"/>
                <a:gd name="connsiteX2" fmla="*/ 47798 w 83517"/>
                <a:gd name="connsiteY2" fmla="*/ 64294 h 64294"/>
                <a:gd name="connsiteX3" fmla="*/ 76373 w 83517"/>
                <a:gd name="connsiteY3" fmla="*/ 52387 h 64294"/>
                <a:gd name="connsiteX4" fmla="*/ 83517 w 83517"/>
                <a:gd name="connsiteY4" fmla="*/ 28575 h 64294"/>
                <a:gd name="connsiteX5" fmla="*/ 83517 w 83517"/>
                <a:gd name="connsiteY5" fmla="*/ 28575 h 6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517" h="64294">
                  <a:moveTo>
                    <a:pt x="173" y="0"/>
                  </a:moveTo>
                  <a:cubicBezTo>
                    <a:pt x="-224" y="20835"/>
                    <a:pt x="-620" y="41671"/>
                    <a:pt x="7317" y="52387"/>
                  </a:cubicBezTo>
                  <a:cubicBezTo>
                    <a:pt x="15254" y="63103"/>
                    <a:pt x="36289" y="64294"/>
                    <a:pt x="47798" y="64294"/>
                  </a:cubicBezTo>
                  <a:cubicBezTo>
                    <a:pt x="59307" y="64294"/>
                    <a:pt x="70420" y="58340"/>
                    <a:pt x="76373" y="52387"/>
                  </a:cubicBezTo>
                  <a:cubicBezTo>
                    <a:pt x="82326" y="46434"/>
                    <a:pt x="83517" y="28575"/>
                    <a:pt x="83517" y="28575"/>
                  </a:cubicBezTo>
                  <a:lnTo>
                    <a:pt x="83517" y="28575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17">
              <a:extLst>
                <a:ext uri="{FF2B5EF4-FFF2-40B4-BE49-F238E27FC236}">
                  <a16:creationId xmlns:a16="http://schemas.microsoft.com/office/drawing/2014/main" id="{6228331E-B38D-4FC5-9AD7-E1456AF3A420}"/>
                </a:ext>
              </a:extLst>
            </p:cNvPr>
            <p:cNvSpPr/>
            <p:nvPr/>
          </p:nvSpPr>
          <p:spPr>
            <a:xfrm rot="19332081">
              <a:off x="1852751" y="1572324"/>
              <a:ext cx="1857338" cy="595460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17">
              <a:extLst>
                <a:ext uri="{FF2B5EF4-FFF2-40B4-BE49-F238E27FC236}">
                  <a16:creationId xmlns:a16="http://schemas.microsoft.com/office/drawing/2014/main" id="{56931769-E1C1-492A-87FB-4E570508DB47}"/>
                </a:ext>
              </a:extLst>
            </p:cNvPr>
            <p:cNvSpPr/>
            <p:nvPr/>
          </p:nvSpPr>
          <p:spPr>
            <a:xfrm rot="12678747">
              <a:off x="4576866" y="1420472"/>
              <a:ext cx="1510679" cy="595460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17">
              <a:extLst>
                <a:ext uri="{FF2B5EF4-FFF2-40B4-BE49-F238E27FC236}">
                  <a16:creationId xmlns:a16="http://schemas.microsoft.com/office/drawing/2014/main" id="{2D5B2BBA-D49E-453B-A820-097E0CB092B0}"/>
                </a:ext>
              </a:extLst>
            </p:cNvPr>
            <p:cNvSpPr/>
            <p:nvPr/>
          </p:nvSpPr>
          <p:spPr>
            <a:xfrm rot="12678747">
              <a:off x="4652455" y="1674724"/>
              <a:ext cx="1510679" cy="393713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17">
              <a:extLst>
                <a:ext uri="{FF2B5EF4-FFF2-40B4-BE49-F238E27FC236}">
                  <a16:creationId xmlns:a16="http://schemas.microsoft.com/office/drawing/2014/main" id="{E7DCAA52-D32A-4869-B413-C332EAB6000F}"/>
                </a:ext>
              </a:extLst>
            </p:cNvPr>
            <p:cNvSpPr/>
            <p:nvPr/>
          </p:nvSpPr>
          <p:spPr>
            <a:xfrm>
              <a:off x="3891818" y="5547170"/>
              <a:ext cx="894729" cy="1034945"/>
            </a:xfrm>
            <a:custGeom>
              <a:avLst/>
              <a:gdLst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139700 w 139700"/>
                <a:gd name="connsiteY2" fmla="*/ 205828 h 205828"/>
                <a:gd name="connsiteX3" fmla="*/ 0 w 139700"/>
                <a:gd name="connsiteY3" fmla="*/ 205828 h 205828"/>
                <a:gd name="connsiteX4" fmla="*/ 0 w 139700"/>
                <a:gd name="connsiteY4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39700"/>
                <a:gd name="connsiteY0" fmla="*/ 0 h 205828"/>
                <a:gd name="connsiteX1" fmla="*/ 139700 w 139700"/>
                <a:gd name="connsiteY1" fmla="*/ 0 h 205828"/>
                <a:gd name="connsiteX2" fmla="*/ 98425 w 139700"/>
                <a:gd name="connsiteY2" fmla="*/ 123825 h 205828"/>
                <a:gd name="connsiteX3" fmla="*/ 139700 w 139700"/>
                <a:gd name="connsiteY3" fmla="*/ 205828 h 205828"/>
                <a:gd name="connsiteX4" fmla="*/ 0 w 139700"/>
                <a:gd name="connsiteY4" fmla="*/ 205828 h 205828"/>
                <a:gd name="connsiteX5" fmla="*/ 0 w 139700"/>
                <a:gd name="connsiteY5" fmla="*/ 0 h 205828"/>
                <a:gd name="connsiteX0" fmla="*/ 0 w 179506"/>
                <a:gd name="connsiteY0" fmla="*/ 0 h 205828"/>
                <a:gd name="connsiteX1" fmla="*/ 139700 w 179506"/>
                <a:gd name="connsiteY1" fmla="*/ 0 h 205828"/>
                <a:gd name="connsiteX2" fmla="*/ 98425 w 179506"/>
                <a:gd name="connsiteY2" fmla="*/ 123825 h 205828"/>
                <a:gd name="connsiteX3" fmla="*/ 139700 w 179506"/>
                <a:gd name="connsiteY3" fmla="*/ 205828 h 205828"/>
                <a:gd name="connsiteX4" fmla="*/ 0 w 179506"/>
                <a:gd name="connsiteY4" fmla="*/ 205828 h 205828"/>
                <a:gd name="connsiteX5" fmla="*/ 0 w 179506"/>
                <a:gd name="connsiteY5" fmla="*/ 0 h 205828"/>
                <a:gd name="connsiteX0" fmla="*/ 0 w 171195"/>
                <a:gd name="connsiteY0" fmla="*/ 0 h 205828"/>
                <a:gd name="connsiteX1" fmla="*/ 139700 w 171195"/>
                <a:gd name="connsiteY1" fmla="*/ 0 h 205828"/>
                <a:gd name="connsiteX2" fmla="*/ 98425 w 171195"/>
                <a:gd name="connsiteY2" fmla="*/ 123825 h 205828"/>
                <a:gd name="connsiteX3" fmla="*/ 139700 w 171195"/>
                <a:gd name="connsiteY3" fmla="*/ 205828 h 205828"/>
                <a:gd name="connsiteX4" fmla="*/ 0 w 171195"/>
                <a:gd name="connsiteY4" fmla="*/ 205828 h 205828"/>
                <a:gd name="connsiteX5" fmla="*/ 0 w 171195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81837"/>
                <a:gd name="connsiteY0" fmla="*/ 0 h 205828"/>
                <a:gd name="connsiteX1" fmla="*/ 139700 w 181837"/>
                <a:gd name="connsiteY1" fmla="*/ 0 h 205828"/>
                <a:gd name="connsiteX2" fmla="*/ 98425 w 181837"/>
                <a:gd name="connsiteY2" fmla="*/ 123825 h 205828"/>
                <a:gd name="connsiteX3" fmla="*/ 139700 w 181837"/>
                <a:gd name="connsiteY3" fmla="*/ 205828 h 205828"/>
                <a:gd name="connsiteX4" fmla="*/ 0 w 181837"/>
                <a:gd name="connsiteY4" fmla="*/ 205828 h 205828"/>
                <a:gd name="connsiteX5" fmla="*/ 0 w 181837"/>
                <a:gd name="connsiteY5" fmla="*/ 0 h 205828"/>
                <a:gd name="connsiteX0" fmla="*/ 0 w 171593"/>
                <a:gd name="connsiteY0" fmla="*/ 0 h 205828"/>
                <a:gd name="connsiteX1" fmla="*/ 139700 w 171593"/>
                <a:gd name="connsiteY1" fmla="*/ 0 h 205828"/>
                <a:gd name="connsiteX2" fmla="*/ 98425 w 171593"/>
                <a:gd name="connsiteY2" fmla="*/ 123825 h 205828"/>
                <a:gd name="connsiteX3" fmla="*/ 139700 w 171593"/>
                <a:gd name="connsiteY3" fmla="*/ 205828 h 205828"/>
                <a:gd name="connsiteX4" fmla="*/ 0 w 171593"/>
                <a:gd name="connsiteY4" fmla="*/ 205828 h 205828"/>
                <a:gd name="connsiteX5" fmla="*/ 0 w 171593"/>
                <a:gd name="connsiteY5" fmla="*/ 0 h 205828"/>
                <a:gd name="connsiteX0" fmla="*/ 6349 w 177942"/>
                <a:gd name="connsiteY0" fmla="*/ 0 h 205828"/>
                <a:gd name="connsiteX1" fmla="*/ 146049 w 177942"/>
                <a:gd name="connsiteY1" fmla="*/ 0 h 205828"/>
                <a:gd name="connsiteX2" fmla="*/ 104774 w 177942"/>
                <a:gd name="connsiteY2" fmla="*/ 123825 h 205828"/>
                <a:gd name="connsiteX3" fmla="*/ 146049 w 177942"/>
                <a:gd name="connsiteY3" fmla="*/ 205828 h 205828"/>
                <a:gd name="connsiteX4" fmla="*/ 6349 w 177942"/>
                <a:gd name="connsiteY4" fmla="*/ 205828 h 205828"/>
                <a:gd name="connsiteX5" fmla="*/ 6349 w 177942"/>
                <a:gd name="connsiteY5" fmla="*/ 0 h 20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942" h="205828">
                  <a:moveTo>
                    <a:pt x="6349" y="0"/>
                  </a:moveTo>
                  <a:lnTo>
                    <a:pt x="146049" y="0"/>
                  </a:lnTo>
                  <a:cubicBezTo>
                    <a:pt x="91016" y="65617"/>
                    <a:pt x="128057" y="86783"/>
                    <a:pt x="104774" y="123825"/>
                  </a:cubicBezTo>
                  <a:cubicBezTo>
                    <a:pt x="223307" y="151159"/>
                    <a:pt x="167216" y="184844"/>
                    <a:pt x="146049" y="205828"/>
                  </a:cubicBezTo>
                  <a:lnTo>
                    <a:pt x="6349" y="205828"/>
                  </a:lnTo>
                  <a:cubicBezTo>
                    <a:pt x="-7938" y="127694"/>
                    <a:pt x="6349" y="68609"/>
                    <a:pt x="6349" y="0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17">
              <a:extLst>
                <a:ext uri="{FF2B5EF4-FFF2-40B4-BE49-F238E27FC236}">
                  <a16:creationId xmlns:a16="http://schemas.microsoft.com/office/drawing/2014/main" id="{36636BD3-B48F-4E63-B278-F2B079951478}"/>
                </a:ext>
              </a:extLst>
            </p:cNvPr>
            <p:cNvSpPr/>
            <p:nvPr/>
          </p:nvSpPr>
          <p:spPr>
            <a:xfrm>
              <a:off x="2999892" y="4634068"/>
              <a:ext cx="1704234" cy="965360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FB60BD1-1362-40EA-9D8A-4D2BD3DB3F3C}"/>
                </a:ext>
              </a:extLst>
            </p:cNvPr>
            <p:cNvSpPr/>
            <p:nvPr/>
          </p:nvSpPr>
          <p:spPr>
            <a:xfrm>
              <a:off x="2966055" y="6160228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6F57288-7F10-45C7-86BB-68EA4A79D083}"/>
                </a:ext>
              </a:extLst>
            </p:cNvPr>
            <p:cNvSpPr/>
            <p:nvPr/>
          </p:nvSpPr>
          <p:spPr>
            <a:xfrm flipH="1">
              <a:off x="3898467" y="6147302"/>
              <a:ext cx="894735" cy="428524"/>
            </a:xfrm>
            <a:custGeom>
              <a:avLst/>
              <a:gdLst>
                <a:gd name="connsiteX0" fmla="*/ 360335 w 894735"/>
                <a:gd name="connsiteY0" fmla="*/ 0 h 428524"/>
                <a:gd name="connsiteX1" fmla="*/ 893667 w 894735"/>
                <a:gd name="connsiteY1" fmla="*/ 0 h 428524"/>
                <a:gd name="connsiteX2" fmla="*/ 894377 w 894735"/>
                <a:gd name="connsiteY2" fmla="*/ 19373 h 428524"/>
                <a:gd name="connsiteX3" fmla="*/ 862808 w 894735"/>
                <a:gd name="connsiteY3" fmla="*/ 428524 h 428524"/>
                <a:gd name="connsiteX4" fmla="*/ 160368 w 894735"/>
                <a:gd name="connsiteY4" fmla="*/ 428524 h 428524"/>
                <a:gd name="connsiteX5" fmla="*/ 367907 w 894735"/>
                <a:gd name="connsiteY5" fmla="*/ 16196 h 428524"/>
                <a:gd name="connsiteX6" fmla="*/ 360335 w 894735"/>
                <a:gd name="connsiteY6" fmla="*/ 0 h 42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4735" h="428524">
                  <a:moveTo>
                    <a:pt x="360335" y="0"/>
                  </a:moveTo>
                  <a:lnTo>
                    <a:pt x="893667" y="0"/>
                  </a:lnTo>
                  <a:lnTo>
                    <a:pt x="894377" y="19373"/>
                  </a:lnTo>
                  <a:cubicBezTo>
                    <a:pt x="896482" y="147339"/>
                    <a:pt x="889747" y="281197"/>
                    <a:pt x="862808" y="428524"/>
                  </a:cubicBezTo>
                  <a:lnTo>
                    <a:pt x="160368" y="428524"/>
                  </a:lnTo>
                  <a:cubicBezTo>
                    <a:pt x="53936" y="323012"/>
                    <a:pt x="-228101" y="153637"/>
                    <a:pt x="367907" y="16196"/>
                  </a:cubicBezTo>
                  <a:lnTo>
                    <a:pt x="360335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9" name="ttsMP3.com_VoiceText_2025-1-9_18-12-52">
            <a:hlinkClick r:id="" action="ppaction://media"/>
            <a:extLst>
              <a:ext uri="{FF2B5EF4-FFF2-40B4-BE49-F238E27FC236}">
                <a16:creationId xmlns:a16="http://schemas.microsoft.com/office/drawing/2014/main" id="{33467123-F616-446A-9469-1C1E467163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6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ABA5B98-7200-4F42-9394-A70884CCAAA0}"/>
              </a:ext>
            </a:extLst>
          </p:cNvPr>
          <p:cNvSpPr txBox="1"/>
          <p:nvPr/>
        </p:nvSpPr>
        <p:spPr>
          <a:xfrm>
            <a:off x="895309" y="2936570"/>
            <a:ext cx="50250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18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ar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C70C0D-19B3-4139-9EBB-1DA811FD3A36}"/>
              </a:ext>
            </a:extLst>
          </p:cNvPr>
          <p:cNvGrpSpPr/>
          <p:nvPr/>
        </p:nvGrpSpPr>
        <p:grpSpPr>
          <a:xfrm>
            <a:off x="420335" y="6096000"/>
            <a:ext cx="5980465" cy="2284564"/>
            <a:chOff x="420335" y="2584174"/>
            <a:chExt cx="9270544" cy="354138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A5B0EA-CE5D-4514-B3CF-6ED7E3460269}"/>
                </a:ext>
              </a:extLst>
            </p:cNvPr>
            <p:cNvCxnSpPr>
              <a:cxnSpLocks/>
              <a:stCxn id="19" idx="24"/>
            </p:cNvCxnSpPr>
            <p:nvPr/>
          </p:nvCxnSpPr>
          <p:spPr>
            <a:xfrm>
              <a:off x="4479773" y="2844051"/>
              <a:ext cx="0" cy="18457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9A47B32-7EAA-474F-B81B-249061877326}"/>
                </a:ext>
              </a:extLst>
            </p:cNvPr>
            <p:cNvGrpSpPr/>
            <p:nvPr/>
          </p:nvGrpSpPr>
          <p:grpSpPr>
            <a:xfrm flipH="1">
              <a:off x="420335" y="2584174"/>
              <a:ext cx="9270544" cy="3541388"/>
              <a:chOff x="623148" y="-260680"/>
              <a:chExt cx="7548484" cy="2883554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F3966AC-1911-4357-9FCD-8C85F6A64740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69B83D3-AB5B-4B1B-9154-E4E549147941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BD213C-D0D7-47C3-9971-46D789960A41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4253EE4-4651-4101-BD70-8A3B2B907635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54F2C77-A09D-4E94-BD7A-67A74FDF00D0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E79CD52-BFFB-41E9-8BA4-99752958ED74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EFB511-ABC2-43F1-B53A-E5730122B6C9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CDDA6A0-968B-4505-B12F-646BADB37340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5" name="ttsMP3.com_VoiceText_2025-1-9_18-14-46">
            <a:hlinkClick r:id="" action="ppaction://media"/>
            <a:extLst>
              <a:ext uri="{FF2B5EF4-FFF2-40B4-BE49-F238E27FC236}">
                <a16:creationId xmlns:a16="http://schemas.microsoft.com/office/drawing/2014/main" id="{DFA919C0-8DEC-4E3D-89DE-FBCAE37A32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72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ACD89D1-F50C-4D82-B272-1E68811A0A39}"/>
              </a:ext>
            </a:extLst>
          </p:cNvPr>
          <p:cNvSpPr txBox="1"/>
          <p:nvPr/>
        </p:nvSpPr>
        <p:spPr>
          <a:xfrm>
            <a:off x="308771" y="1457285"/>
            <a:ext cx="72543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C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ake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924336-0B26-471C-908F-E00877C49B13}"/>
              </a:ext>
            </a:extLst>
          </p:cNvPr>
          <p:cNvGrpSpPr/>
          <p:nvPr/>
        </p:nvGrpSpPr>
        <p:grpSpPr>
          <a:xfrm>
            <a:off x="1031552" y="4108617"/>
            <a:ext cx="4981162" cy="6023298"/>
            <a:chOff x="6769100" y="327207"/>
            <a:chExt cx="4981162" cy="602329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7D75FA-F2A5-47C9-B161-F241143D3F72}"/>
                </a:ext>
              </a:extLst>
            </p:cNvPr>
            <p:cNvGrpSpPr/>
            <p:nvPr/>
          </p:nvGrpSpPr>
          <p:grpSpPr>
            <a:xfrm>
              <a:off x="6769100" y="327207"/>
              <a:ext cx="4981162" cy="6023298"/>
              <a:chOff x="6904370" y="1428047"/>
              <a:chExt cx="2915492" cy="3525458"/>
            </a:xfrm>
          </p:grpSpPr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6CCC9698-55FB-41CF-8841-B800AFCDD926}"/>
                  </a:ext>
                </a:extLst>
              </p:cNvPr>
              <p:cNvSpPr/>
              <p:nvPr/>
            </p:nvSpPr>
            <p:spPr>
              <a:xfrm>
                <a:off x="7505699" y="2587626"/>
                <a:ext cx="1708151" cy="1081088"/>
              </a:xfrm>
              <a:prstGeom prst="rect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0" name="Diamond 10">
                <a:extLst>
                  <a:ext uri="{FF2B5EF4-FFF2-40B4-BE49-F238E27FC236}">
                    <a16:creationId xmlns:a16="http://schemas.microsoft.com/office/drawing/2014/main" id="{74690107-574E-430D-9EF8-6EAECB8C4734}"/>
                  </a:ext>
                </a:extLst>
              </p:cNvPr>
              <p:cNvSpPr/>
              <p:nvPr/>
            </p:nvSpPr>
            <p:spPr>
              <a:xfrm rot="21082317">
                <a:off x="8211038" y="1428047"/>
                <a:ext cx="245449" cy="378085"/>
              </a:xfrm>
              <a:custGeom>
                <a:avLst/>
                <a:gdLst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85904 h 371807"/>
                  <a:gd name="connsiteX1" fmla="*/ 122725 w 245449"/>
                  <a:gd name="connsiteY1" fmla="*/ 0 h 371807"/>
                  <a:gd name="connsiteX2" fmla="*/ 245449 w 245449"/>
                  <a:gd name="connsiteY2" fmla="*/ 185904 h 371807"/>
                  <a:gd name="connsiteX3" fmla="*/ 122725 w 245449"/>
                  <a:gd name="connsiteY3" fmla="*/ 371807 h 371807"/>
                  <a:gd name="connsiteX4" fmla="*/ 0 w 245449"/>
                  <a:gd name="connsiteY4" fmla="*/ 185904 h 371807"/>
                  <a:gd name="connsiteX0" fmla="*/ 0 w 245449"/>
                  <a:gd name="connsiteY0" fmla="*/ 192182 h 378085"/>
                  <a:gd name="connsiteX1" fmla="*/ 123678 w 245449"/>
                  <a:gd name="connsiteY1" fmla="*/ 0 h 378085"/>
                  <a:gd name="connsiteX2" fmla="*/ 245449 w 245449"/>
                  <a:gd name="connsiteY2" fmla="*/ 192182 h 378085"/>
                  <a:gd name="connsiteX3" fmla="*/ 122725 w 245449"/>
                  <a:gd name="connsiteY3" fmla="*/ 378085 h 378085"/>
                  <a:gd name="connsiteX4" fmla="*/ 0 w 245449"/>
                  <a:gd name="connsiteY4" fmla="*/ 192182 h 378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49" h="378085">
                    <a:moveTo>
                      <a:pt x="0" y="192182"/>
                    </a:moveTo>
                    <a:cubicBezTo>
                      <a:pt x="49872" y="28811"/>
                      <a:pt x="82770" y="61968"/>
                      <a:pt x="123678" y="0"/>
                    </a:cubicBezTo>
                    <a:cubicBezTo>
                      <a:pt x="164586" y="61968"/>
                      <a:pt x="234807" y="57735"/>
                      <a:pt x="245449" y="192182"/>
                    </a:cubicBezTo>
                    <a:cubicBezTo>
                      <a:pt x="204541" y="254150"/>
                      <a:pt x="220136" y="324690"/>
                      <a:pt x="122725" y="378085"/>
                    </a:cubicBezTo>
                    <a:cubicBezTo>
                      <a:pt x="34059" y="334562"/>
                      <a:pt x="40908" y="254150"/>
                      <a:pt x="0" y="192182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1" name="Rectangle: Rounded Corners 520">
                <a:extLst>
                  <a:ext uri="{FF2B5EF4-FFF2-40B4-BE49-F238E27FC236}">
                    <a16:creationId xmlns:a16="http://schemas.microsoft.com/office/drawing/2014/main" id="{D7CA5F83-8D19-4255-8069-66068D8A6534}"/>
                  </a:ext>
                </a:extLst>
              </p:cNvPr>
              <p:cNvSpPr/>
              <p:nvPr/>
            </p:nvSpPr>
            <p:spPr>
              <a:xfrm>
                <a:off x="8210550" y="1804501"/>
                <a:ext cx="298450" cy="647600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E914EBD9-D338-44BC-B9D7-BD5F0AF6B627}"/>
                  </a:ext>
                </a:extLst>
              </p:cNvPr>
              <p:cNvSpPr/>
              <p:nvPr/>
            </p:nvSpPr>
            <p:spPr>
              <a:xfrm>
                <a:off x="7010400" y="3833529"/>
                <a:ext cx="2679700" cy="1119976"/>
              </a:xfrm>
              <a:prstGeom prst="rect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3" name="Rectangle: Rounded Corners 6">
                <a:extLst>
                  <a:ext uri="{FF2B5EF4-FFF2-40B4-BE49-F238E27FC236}">
                    <a16:creationId xmlns:a16="http://schemas.microsoft.com/office/drawing/2014/main" id="{74660BD2-9A34-4BA7-958A-EA68D84F16DC}"/>
                  </a:ext>
                </a:extLst>
              </p:cNvPr>
              <p:cNvSpPr/>
              <p:nvPr/>
            </p:nvSpPr>
            <p:spPr>
              <a:xfrm>
                <a:off x="6904370" y="3675574"/>
                <a:ext cx="2915492" cy="691639"/>
              </a:xfrm>
              <a:custGeom>
                <a:avLst/>
                <a:gdLst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658557 w 2915480"/>
                  <a:gd name="connsiteY5" fmla="*/ 706027 h 706027"/>
                  <a:gd name="connsiteX6" fmla="*/ 256923 w 2915480"/>
                  <a:gd name="connsiteY6" fmla="*/ 706027 h 706027"/>
                  <a:gd name="connsiteX7" fmla="*/ 0 w 2915480"/>
                  <a:gd name="connsiteY7" fmla="*/ 449104 h 706027"/>
                  <a:gd name="connsiteX8" fmla="*/ 0 w 2915480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56923 w 2915587"/>
                  <a:gd name="connsiteY6" fmla="*/ 706027 h 706027"/>
                  <a:gd name="connsiteX7" fmla="*/ 0 w 2915587"/>
                  <a:gd name="connsiteY7" fmla="*/ 449104 h 706027"/>
                  <a:gd name="connsiteX8" fmla="*/ 0 w 2915587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620618 w 2915587"/>
                  <a:gd name="connsiteY6" fmla="*/ 534476 h 706027"/>
                  <a:gd name="connsiteX7" fmla="*/ 256923 w 2915587"/>
                  <a:gd name="connsiteY7" fmla="*/ 706027 h 706027"/>
                  <a:gd name="connsiteX8" fmla="*/ 0 w 2915587"/>
                  <a:gd name="connsiteY8" fmla="*/ 449104 h 706027"/>
                  <a:gd name="connsiteX9" fmla="*/ 0 w 2915587"/>
                  <a:gd name="connsiteY9" fmla="*/ 256923 h 706027"/>
                  <a:gd name="connsiteX0" fmla="*/ 0 w 2918713"/>
                  <a:gd name="connsiteY0" fmla="*/ 256923 h 706027"/>
                  <a:gd name="connsiteX1" fmla="*/ 256923 w 2918713"/>
                  <a:gd name="connsiteY1" fmla="*/ 0 h 706027"/>
                  <a:gd name="connsiteX2" fmla="*/ 2658557 w 2918713"/>
                  <a:gd name="connsiteY2" fmla="*/ 0 h 706027"/>
                  <a:gd name="connsiteX3" fmla="*/ 2915480 w 2918713"/>
                  <a:gd name="connsiteY3" fmla="*/ 256923 h 706027"/>
                  <a:gd name="connsiteX4" fmla="*/ 2915480 w 2918713"/>
                  <a:gd name="connsiteY4" fmla="*/ 449104 h 706027"/>
                  <a:gd name="connsiteX5" fmla="*/ 2806195 w 2918713"/>
                  <a:gd name="connsiteY5" fmla="*/ 648877 h 706027"/>
                  <a:gd name="connsiteX6" fmla="*/ 2620618 w 2918713"/>
                  <a:gd name="connsiteY6" fmla="*/ 534476 h 706027"/>
                  <a:gd name="connsiteX7" fmla="*/ 256923 w 2918713"/>
                  <a:gd name="connsiteY7" fmla="*/ 706027 h 706027"/>
                  <a:gd name="connsiteX8" fmla="*/ 0 w 2918713"/>
                  <a:gd name="connsiteY8" fmla="*/ 449104 h 706027"/>
                  <a:gd name="connsiteX9" fmla="*/ 0 w 2918713"/>
                  <a:gd name="connsiteY9" fmla="*/ 256923 h 706027"/>
                  <a:gd name="connsiteX0" fmla="*/ 0 w 2922907"/>
                  <a:gd name="connsiteY0" fmla="*/ 256923 h 706027"/>
                  <a:gd name="connsiteX1" fmla="*/ 256923 w 2922907"/>
                  <a:gd name="connsiteY1" fmla="*/ 0 h 706027"/>
                  <a:gd name="connsiteX2" fmla="*/ 2658557 w 2922907"/>
                  <a:gd name="connsiteY2" fmla="*/ 0 h 706027"/>
                  <a:gd name="connsiteX3" fmla="*/ 2915480 w 2922907"/>
                  <a:gd name="connsiteY3" fmla="*/ 256923 h 706027"/>
                  <a:gd name="connsiteX4" fmla="*/ 2915480 w 2922907"/>
                  <a:gd name="connsiteY4" fmla="*/ 449104 h 706027"/>
                  <a:gd name="connsiteX5" fmla="*/ 2820483 w 2922907"/>
                  <a:gd name="connsiteY5" fmla="*/ 677452 h 706027"/>
                  <a:gd name="connsiteX6" fmla="*/ 2620618 w 2922907"/>
                  <a:gd name="connsiteY6" fmla="*/ 534476 h 706027"/>
                  <a:gd name="connsiteX7" fmla="*/ 256923 w 2922907"/>
                  <a:gd name="connsiteY7" fmla="*/ 706027 h 706027"/>
                  <a:gd name="connsiteX8" fmla="*/ 0 w 2922907"/>
                  <a:gd name="connsiteY8" fmla="*/ 449104 h 706027"/>
                  <a:gd name="connsiteX9" fmla="*/ 0 w 2922907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56923 w 2915480"/>
                  <a:gd name="connsiteY7" fmla="*/ 706027 h 706027"/>
                  <a:gd name="connsiteX8" fmla="*/ 0 w 2915480"/>
                  <a:gd name="connsiteY8" fmla="*/ 449104 h 706027"/>
                  <a:gd name="connsiteX9" fmla="*/ 0 w 2915480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56923 w 2915480"/>
                  <a:gd name="connsiteY8" fmla="*/ 706027 h 706027"/>
                  <a:gd name="connsiteX9" fmla="*/ 0 w 2915480"/>
                  <a:gd name="connsiteY9" fmla="*/ 449104 h 706027"/>
                  <a:gd name="connsiteX10" fmla="*/ 0 w 2915480"/>
                  <a:gd name="connsiteY10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256923 w 2915480"/>
                  <a:gd name="connsiteY9" fmla="*/ 706027 h 706027"/>
                  <a:gd name="connsiteX10" fmla="*/ 0 w 2915480"/>
                  <a:gd name="connsiteY10" fmla="*/ 449104 h 706027"/>
                  <a:gd name="connsiteX11" fmla="*/ 0 w 2915480"/>
                  <a:gd name="connsiteY11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256923 w 2915480"/>
                  <a:gd name="connsiteY10" fmla="*/ 706027 h 706027"/>
                  <a:gd name="connsiteX11" fmla="*/ 0 w 2915480"/>
                  <a:gd name="connsiteY11" fmla="*/ 449104 h 706027"/>
                  <a:gd name="connsiteX12" fmla="*/ 0 w 2915480"/>
                  <a:gd name="connsiteY12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256923 w 2915480"/>
                  <a:gd name="connsiteY11" fmla="*/ 706027 h 706027"/>
                  <a:gd name="connsiteX12" fmla="*/ 0 w 2915480"/>
                  <a:gd name="connsiteY12" fmla="*/ 449104 h 706027"/>
                  <a:gd name="connsiteX13" fmla="*/ 0 w 2915480"/>
                  <a:gd name="connsiteY13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256923 w 2915480"/>
                  <a:gd name="connsiteY12" fmla="*/ 706027 h 706027"/>
                  <a:gd name="connsiteX13" fmla="*/ 0 w 2915480"/>
                  <a:gd name="connsiteY13" fmla="*/ 449104 h 706027"/>
                  <a:gd name="connsiteX14" fmla="*/ 0 w 2915480"/>
                  <a:gd name="connsiteY14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256923 w 2915480"/>
                  <a:gd name="connsiteY13" fmla="*/ 706027 h 706027"/>
                  <a:gd name="connsiteX14" fmla="*/ 0 w 2915480"/>
                  <a:gd name="connsiteY14" fmla="*/ 449104 h 706027"/>
                  <a:gd name="connsiteX15" fmla="*/ 0 w 2915480"/>
                  <a:gd name="connsiteY15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256923 w 2915480"/>
                  <a:gd name="connsiteY14" fmla="*/ 706027 h 706027"/>
                  <a:gd name="connsiteX15" fmla="*/ 0 w 2915480"/>
                  <a:gd name="connsiteY15" fmla="*/ 449104 h 706027"/>
                  <a:gd name="connsiteX16" fmla="*/ 0 w 2915480"/>
                  <a:gd name="connsiteY16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256923 w 2915480"/>
                  <a:gd name="connsiteY15" fmla="*/ 706027 h 706027"/>
                  <a:gd name="connsiteX16" fmla="*/ 0 w 2915480"/>
                  <a:gd name="connsiteY16" fmla="*/ 449104 h 706027"/>
                  <a:gd name="connsiteX17" fmla="*/ 0 w 2915480"/>
                  <a:gd name="connsiteY17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56923 w 2915480"/>
                  <a:gd name="connsiteY16" fmla="*/ 706027 h 706027"/>
                  <a:gd name="connsiteX17" fmla="*/ 0 w 2915480"/>
                  <a:gd name="connsiteY17" fmla="*/ 449104 h 706027"/>
                  <a:gd name="connsiteX18" fmla="*/ 0 w 2915480"/>
                  <a:gd name="connsiteY18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77468 w 2915480"/>
                  <a:gd name="connsiteY16" fmla="*/ 558289 h 706027"/>
                  <a:gd name="connsiteX17" fmla="*/ 256923 w 2915480"/>
                  <a:gd name="connsiteY17" fmla="*/ 706027 h 706027"/>
                  <a:gd name="connsiteX18" fmla="*/ 0 w 2915480"/>
                  <a:gd name="connsiteY18" fmla="*/ 449104 h 706027"/>
                  <a:gd name="connsiteX19" fmla="*/ 0 w 2915480"/>
                  <a:gd name="connsiteY19" fmla="*/ 256923 h 706027"/>
                  <a:gd name="connsiteX0" fmla="*/ 0 w 2915480"/>
                  <a:gd name="connsiteY0" fmla="*/ 256923 h 691639"/>
                  <a:gd name="connsiteX1" fmla="*/ 256923 w 2915480"/>
                  <a:gd name="connsiteY1" fmla="*/ 0 h 691639"/>
                  <a:gd name="connsiteX2" fmla="*/ 2658557 w 2915480"/>
                  <a:gd name="connsiteY2" fmla="*/ 0 h 691639"/>
                  <a:gd name="connsiteX3" fmla="*/ 2915480 w 2915480"/>
                  <a:gd name="connsiteY3" fmla="*/ 256923 h 691639"/>
                  <a:gd name="connsiteX4" fmla="*/ 2915480 w 2915480"/>
                  <a:gd name="connsiteY4" fmla="*/ 449104 h 691639"/>
                  <a:gd name="connsiteX5" fmla="*/ 2820483 w 2915480"/>
                  <a:gd name="connsiteY5" fmla="*/ 677452 h 691639"/>
                  <a:gd name="connsiteX6" fmla="*/ 2620618 w 2915480"/>
                  <a:gd name="connsiteY6" fmla="*/ 534476 h 691639"/>
                  <a:gd name="connsiteX7" fmla="*/ 2406306 w 2915480"/>
                  <a:gd name="connsiteY7" fmla="*/ 691639 h 691639"/>
                  <a:gd name="connsiteX8" fmla="*/ 2153893 w 2915480"/>
                  <a:gd name="connsiteY8" fmla="*/ 548764 h 691639"/>
                  <a:gd name="connsiteX9" fmla="*/ 1939581 w 2915480"/>
                  <a:gd name="connsiteY9" fmla="*/ 686876 h 691639"/>
                  <a:gd name="connsiteX10" fmla="*/ 1687168 w 2915480"/>
                  <a:gd name="connsiteY10" fmla="*/ 567814 h 691639"/>
                  <a:gd name="connsiteX11" fmla="*/ 1463331 w 2915480"/>
                  <a:gd name="connsiteY11" fmla="*/ 677351 h 691639"/>
                  <a:gd name="connsiteX12" fmla="*/ 1215681 w 2915480"/>
                  <a:gd name="connsiteY12" fmla="*/ 558289 h 691639"/>
                  <a:gd name="connsiteX13" fmla="*/ 991843 w 2915480"/>
                  <a:gd name="connsiteY13" fmla="*/ 682114 h 691639"/>
                  <a:gd name="connsiteX14" fmla="*/ 753718 w 2915480"/>
                  <a:gd name="connsiteY14" fmla="*/ 558289 h 691639"/>
                  <a:gd name="connsiteX15" fmla="*/ 544168 w 2915480"/>
                  <a:gd name="connsiteY15" fmla="*/ 686876 h 691639"/>
                  <a:gd name="connsiteX16" fmla="*/ 277468 w 2915480"/>
                  <a:gd name="connsiteY16" fmla="*/ 558289 h 691639"/>
                  <a:gd name="connsiteX17" fmla="*/ 142623 w 2915480"/>
                  <a:gd name="connsiteY17" fmla="*/ 663164 h 691639"/>
                  <a:gd name="connsiteX18" fmla="*/ 0 w 2915480"/>
                  <a:gd name="connsiteY18" fmla="*/ 449104 h 691639"/>
                  <a:gd name="connsiteX19" fmla="*/ 0 w 2915480"/>
                  <a:gd name="connsiteY19" fmla="*/ 256923 h 691639"/>
                  <a:gd name="connsiteX0" fmla="*/ 1391 w 2916871"/>
                  <a:gd name="connsiteY0" fmla="*/ 256923 h 691639"/>
                  <a:gd name="connsiteX1" fmla="*/ 258314 w 2916871"/>
                  <a:gd name="connsiteY1" fmla="*/ 0 h 691639"/>
                  <a:gd name="connsiteX2" fmla="*/ 2659948 w 2916871"/>
                  <a:gd name="connsiteY2" fmla="*/ 0 h 691639"/>
                  <a:gd name="connsiteX3" fmla="*/ 2916871 w 2916871"/>
                  <a:gd name="connsiteY3" fmla="*/ 256923 h 691639"/>
                  <a:gd name="connsiteX4" fmla="*/ 2916871 w 2916871"/>
                  <a:gd name="connsiteY4" fmla="*/ 449104 h 691639"/>
                  <a:gd name="connsiteX5" fmla="*/ 2821874 w 2916871"/>
                  <a:gd name="connsiteY5" fmla="*/ 677452 h 691639"/>
                  <a:gd name="connsiteX6" fmla="*/ 2622009 w 2916871"/>
                  <a:gd name="connsiteY6" fmla="*/ 534476 h 691639"/>
                  <a:gd name="connsiteX7" fmla="*/ 2407697 w 2916871"/>
                  <a:gd name="connsiteY7" fmla="*/ 691639 h 691639"/>
                  <a:gd name="connsiteX8" fmla="*/ 2155284 w 2916871"/>
                  <a:gd name="connsiteY8" fmla="*/ 548764 h 691639"/>
                  <a:gd name="connsiteX9" fmla="*/ 1940972 w 2916871"/>
                  <a:gd name="connsiteY9" fmla="*/ 686876 h 691639"/>
                  <a:gd name="connsiteX10" fmla="*/ 1688559 w 2916871"/>
                  <a:gd name="connsiteY10" fmla="*/ 567814 h 691639"/>
                  <a:gd name="connsiteX11" fmla="*/ 1464722 w 2916871"/>
                  <a:gd name="connsiteY11" fmla="*/ 677351 h 691639"/>
                  <a:gd name="connsiteX12" fmla="*/ 1217072 w 2916871"/>
                  <a:gd name="connsiteY12" fmla="*/ 558289 h 691639"/>
                  <a:gd name="connsiteX13" fmla="*/ 993234 w 2916871"/>
                  <a:gd name="connsiteY13" fmla="*/ 682114 h 691639"/>
                  <a:gd name="connsiteX14" fmla="*/ 755109 w 2916871"/>
                  <a:gd name="connsiteY14" fmla="*/ 558289 h 691639"/>
                  <a:gd name="connsiteX15" fmla="*/ 545559 w 2916871"/>
                  <a:gd name="connsiteY15" fmla="*/ 686876 h 691639"/>
                  <a:gd name="connsiteX16" fmla="*/ 278859 w 2916871"/>
                  <a:gd name="connsiteY16" fmla="*/ 558289 h 691639"/>
                  <a:gd name="connsiteX17" fmla="*/ 120202 w 2916871"/>
                  <a:gd name="connsiteY17" fmla="*/ 658402 h 691639"/>
                  <a:gd name="connsiteX18" fmla="*/ 1391 w 2916871"/>
                  <a:gd name="connsiteY18" fmla="*/ 449104 h 691639"/>
                  <a:gd name="connsiteX19" fmla="*/ 1391 w 2916871"/>
                  <a:gd name="connsiteY19" fmla="*/ 256923 h 691639"/>
                  <a:gd name="connsiteX0" fmla="*/ 12 w 2915492"/>
                  <a:gd name="connsiteY0" fmla="*/ 256923 h 691639"/>
                  <a:gd name="connsiteX1" fmla="*/ 256935 w 2915492"/>
                  <a:gd name="connsiteY1" fmla="*/ 0 h 691639"/>
                  <a:gd name="connsiteX2" fmla="*/ 2658569 w 2915492"/>
                  <a:gd name="connsiteY2" fmla="*/ 0 h 691639"/>
                  <a:gd name="connsiteX3" fmla="*/ 2915492 w 2915492"/>
                  <a:gd name="connsiteY3" fmla="*/ 256923 h 691639"/>
                  <a:gd name="connsiteX4" fmla="*/ 2915492 w 2915492"/>
                  <a:gd name="connsiteY4" fmla="*/ 449104 h 691639"/>
                  <a:gd name="connsiteX5" fmla="*/ 2820495 w 2915492"/>
                  <a:gd name="connsiteY5" fmla="*/ 677452 h 691639"/>
                  <a:gd name="connsiteX6" fmla="*/ 2620630 w 2915492"/>
                  <a:gd name="connsiteY6" fmla="*/ 534476 h 691639"/>
                  <a:gd name="connsiteX7" fmla="*/ 2406318 w 2915492"/>
                  <a:gd name="connsiteY7" fmla="*/ 691639 h 691639"/>
                  <a:gd name="connsiteX8" fmla="*/ 2153905 w 2915492"/>
                  <a:gd name="connsiteY8" fmla="*/ 548764 h 691639"/>
                  <a:gd name="connsiteX9" fmla="*/ 1939593 w 2915492"/>
                  <a:gd name="connsiteY9" fmla="*/ 686876 h 691639"/>
                  <a:gd name="connsiteX10" fmla="*/ 1687180 w 2915492"/>
                  <a:gd name="connsiteY10" fmla="*/ 567814 h 691639"/>
                  <a:gd name="connsiteX11" fmla="*/ 1463343 w 2915492"/>
                  <a:gd name="connsiteY11" fmla="*/ 677351 h 691639"/>
                  <a:gd name="connsiteX12" fmla="*/ 1215693 w 2915492"/>
                  <a:gd name="connsiteY12" fmla="*/ 558289 h 691639"/>
                  <a:gd name="connsiteX13" fmla="*/ 991855 w 2915492"/>
                  <a:gd name="connsiteY13" fmla="*/ 682114 h 691639"/>
                  <a:gd name="connsiteX14" fmla="*/ 753730 w 2915492"/>
                  <a:gd name="connsiteY14" fmla="*/ 558289 h 691639"/>
                  <a:gd name="connsiteX15" fmla="*/ 544180 w 2915492"/>
                  <a:gd name="connsiteY15" fmla="*/ 686876 h 691639"/>
                  <a:gd name="connsiteX16" fmla="*/ 277480 w 2915492"/>
                  <a:gd name="connsiteY16" fmla="*/ 558289 h 691639"/>
                  <a:gd name="connsiteX17" fmla="*/ 137873 w 2915492"/>
                  <a:gd name="connsiteY17" fmla="*/ 653640 h 691639"/>
                  <a:gd name="connsiteX18" fmla="*/ 12 w 2915492"/>
                  <a:gd name="connsiteY18" fmla="*/ 449104 h 691639"/>
                  <a:gd name="connsiteX19" fmla="*/ 12 w 2915492"/>
                  <a:gd name="connsiteY19" fmla="*/ 256923 h 69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15492" h="691639">
                    <a:moveTo>
                      <a:pt x="12" y="256923"/>
                    </a:moveTo>
                    <a:cubicBezTo>
                      <a:pt x="12" y="115028"/>
                      <a:pt x="115040" y="0"/>
                      <a:pt x="256935" y="0"/>
                    </a:cubicBezTo>
                    <a:lnTo>
                      <a:pt x="2658569" y="0"/>
                    </a:lnTo>
                    <a:cubicBezTo>
                      <a:pt x="2800464" y="0"/>
                      <a:pt x="2915492" y="115028"/>
                      <a:pt x="2915492" y="256923"/>
                    </a:cubicBezTo>
                    <a:lnTo>
                      <a:pt x="2915492" y="449104"/>
                    </a:lnTo>
                    <a:cubicBezTo>
                      <a:pt x="2915492" y="590999"/>
                      <a:pt x="2890953" y="677452"/>
                      <a:pt x="2820495" y="677452"/>
                    </a:cubicBezTo>
                    <a:cubicBezTo>
                      <a:pt x="2771336" y="675831"/>
                      <a:pt x="2669789" y="536097"/>
                      <a:pt x="2620630" y="534476"/>
                    </a:cubicBezTo>
                    <a:cubicBezTo>
                      <a:pt x="2541255" y="537651"/>
                      <a:pt x="2485693" y="688464"/>
                      <a:pt x="2406318" y="691639"/>
                    </a:cubicBezTo>
                    <a:cubicBezTo>
                      <a:pt x="2314243" y="691639"/>
                      <a:pt x="2245980" y="548764"/>
                      <a:pt x="2153905" y="548764"/>
                    </a:cubicBezTo>
                    <a:cubicBezTo>
                      <a:pt x="2072943" y="555114"/>
                      <a:pt x="2020555" y="680526"/>
                      <a:pt x="1939593" y="686876"/>
                    </a:cubicBezTo>
                    <a:cubicBezTo>
                      <a:pt x="1853868" y="690051"/>
                      <a:pt x="1772905" y="564639"/>
                      <a:pt x="1687180" y="567814"/>
                    </a:cubicBezTo>
                    <a:cubicBezTo>
                      <a:pt x="1604630" y="574164"/>
                      <a:pt x="1545893" y="671001"/>
                      <a:pt x="1463343" y="677351"/>
                    </a:cubicBezTo>
                    <a:cubicBezTo>
                      <a:pt x="1382380" y="677351"/>
                      <a:pt x="1296656" y="558289"/>
                      <a:pt x="1215693" y="558289"/>
                    </a:cubicBezTo>
                    <a:cubicBezTo>
                      <a:pt x="1141080" y="566226"/>
                      <a:pt x="1066468" y="674177"/>
                      <a:pt x="991855" y="682114"/>
                    </a:cubicBezTo>
                    <a:cubicBezTo>
                      <a:pt x="925180" y="685289"/>
                      <a:pt x="820405" y="555114"/>
                      <a:pt x="753730" y="558289"/>
                    </a:cubicBezTo>
                    <a:cubicBezTo>
                      <a:pt x="683880" y="578926"/>
                      <a:pt x="614030" y="666239"/>
                      <a:pt x="544180" y="686876"/>
                    </a:cubicBezTo>
                    <a:cubicBezTo>
                      <a:pt x="461630" y="691639"/>
                      <a:pt x="360030" y="553526"/>
                      <a:pt x="277480" y="558289"/>
                    </a:cubicBezTo>
                    <a:lnTo>
                      <a:pt x="137873" y="653640"/>
                    </a:lnTo>
                    <a:cubicBezTo>
                      <a:pt x="-4022" y="653640"/>
                      <a:pt x="12" y="590999"/>
                      <a:pt x="12" y="449104"/>
                    </a:cubicBezTo>
                    <a:lnTo>
                      <a:pt x="12" y="256923"/>
                    </a:ln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4" name="Rectangle: Rounded Corners 6">
                <a:extLst>
                  <a:ext uri="{FF2B5EF4-FFF2-40B4-BE49-F238E27FC236}">
                    <a16:creationId xmlns:a16="http://schemas.microsoft.com/office/drawing/2014/main" id="{0266DE4F-141B-4CFF-9183-1C32AFC3337B}"/>
                  </a:ext>
                </a:extLst>
              </p:cNvPr>
              <p:cNvSpPr/>
              <p:nvPr/>
            </p:nvSpPr>
            <p:spPr>
              <a:xfrm>
                <a:off x="7400925" y="2427802"/>
                <a:ext cx="1920875" cy="721798"/>
              </a:xfrm>
              <a:custGeom>
                <a:avLst/>
                <a:gdLst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658557 w 2915480"/>
                  <a:gd name="connsiteY5" fmla="*/ 706027 h 706027"/>
                  <a:gd name="connsiteX6" fmla="*/ 256923 w 2915480"/>
                  <a:gd name="connsiteY6" fmla="*/ 706027 h 706027"/>
                  <a:gd name="connsiteX7" fmla="*/ 0 w 2915480"/>
                  <a:gd name="connsiteY7" fmla="*/ 449104 h 706027"/>
                  <a:gd name="connsiteX8" fmla="*/ 0 w 2915480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56923 w 2915587"/>
                  <a:gd name="connsiteY6" fmla="*/ 706027 h 706027"/>
                  <a:gd name="connsiteX7" fmla="*/ 0 w 2915587"/>
                  <a:gd name="connsiteY7" fmla="*/ 449104 h 706027"/>
                  <a:gd name="connsiteX8" fmla="*/ 0 w 2915587"/>
                  <a:gd name="connsiteY8" fmla="*/ 256923 h 706027"/>
                  <a:gd name="connsiteX0" fmla="*/ 0 w 2915587"/>
                  <a:gd name="connsiteY0" fmla="*/ 256923 h 706027"/>
                  <a:gd name="connsiteX1" fmla="*/ 256923 w 2915587"/>
                  <a:gd name="connsiteY1" fmla="*/ 0 h 706027"/>
                  <a:gd name="connsiteX2" fmla="*/ 2658557 w 2915587"/>
                  <a:gd name="connsiteY2" fmla="*/ 0 h 706027"/>
                  <a:gd name="connsiteX3" fmla="*/ 2915480 w 2915587"/>
                  <a:gd name="connsiteY3" fmla="*/ 256923 h 706027"/>
                  <a:gd name="connsiteX4" fmla="*/ 2915480 w 2915587"/>
                  <a:gd name="connsiteY4" fmla="*/ 449104 h 706027"/>
                  <a:gd name="connsiteX5" fmla="*/ 2782382 w 2915587"/>
                  <a:gd name="connsiteY5" fmla="*/ 696502 h 706027"/>
                  <a:gd name="connsiteX6" fmla="*/ 2620618 w 2915587"/>
                  <a:gd name="connsiteY6" fmla="*/ 534476 h 706027"/>
                  <a:gd name="connsiteX7" fmla="*/ 256923 w 2915587"/>
                  <a:gd name="connsiteY7" fmla="*/ 706027 h 706027"/>
                  <a:gd name="connsiteX8" fmla="*/ 0 w 2915587"/>
                  <a:gd name="connsiteY8" fmla="*/ 449104 h 706027"/>
                  <a:gd name="connsiteX9" fmla="*/ 0 w 2915587"/>
                  <a:gd name="connsiteY9" fmla="*/ 256923 h 706027"/>
                  <a:gd name="connsiteX0" fmla="*/ 0 w 2918713"/>
                  <a:gd name="connsiteY0" fmla="*/ 256923 h 706027"/>
                  <a:gd name="connsiteX1" fmla="*/ 256923 w 2918713"/>
                  <a:gd name="connsiteY1" fmla="*/ 0 h 706027"/>
                  <a:gd name="connsiteX2" fmla="*/ 2658557 w 2918713"/>
                  <a:gd name="connsiteY2" fmla="*/ 0 h 706027"/>
                  <a:gd name="connsiteX3" fmla="*/ 2915480 w 2918713"/>
                  <a:gd name="connsiteY3" fmla="*/ 256923 h 706027"/>
                  <a:gd name="connsiteX4" fmla="*/ 2915480 w 2918713"/>
                  <a:gd name="connsiteY4" fmla="*/ 449104 h 706027"/>
                  <a:gd name="connsiteX5" fmla="*/ 2806195 w 2918713"/>
                  <a:gd name="connsiteY5" fmla="*/ 648877 h 706027"/>
                  <a:gd name="connsiteX6" fmla="*/ 2620618 w 2918713"/>
                  <a:gd name="connsiteY6" fmla="*/ 534476 h 706027"/>
                  <a:gd name="connsiteX7" fmla="*/ 256923 w 2918713"/>
                  <a:gd name="connsiteY7" fmla="*/ 706027 h 706027"/>
                  <a:gd name="connsiteX8" fmla="*/ 0 w 2918713"/>
                  <a:gd name="connsiteY8" fmla="*/ 449104 h 706027"/>
                  <a:gd name="connsiteX9" fmla="*/ 0 w 2918713"/>
                  <a:gd name="connsiteY9" fmla="*/ 256923 h 706027"/>
                  <a:gd name="connsiteX0" fmla="*/ 0 w 2922907"/>
                  <a:gd name="connsiteY0" fmla="*/ 256923 h 706027"/>
                  <a:gd name="connsiteX1" fmla="*/ 256923 w 2922907"/>
                  <a:gd name="connsiteY1" fmla="*/ 0 h 706027"/>
                  <a:gd name="connsiteX2" fmla="*/ 2658557 w 2922907"/>
                  <a:gd name="connsiteY2" fmla="*/ 0 h 706027"/>
                  <a:gd name="connsiteX3" fmla="*/ 2915480 w 2922907"/>
                  <a:gd name="connsiteY3" fmla="*/ 256923 h 706027"/>
                  <a:gd name="connsiteX4" fmla="*/ 2915480 w 2922907"/>
                  <a:gd name="connsiteY4" fmla="*/ 449104 h 706027"/>
                  <a:gd name="connsiteX5" fmla="*/ 2820483 w 2922907"/>
                  <a:gd name="connsiteY5" fmla="*/ 677452 h 706027"/>
                  <a:gd name="connsiteX6" fmla="*/ 2620618 w 2922907"/>
                  <a:gd name="connsiteY6" fmla="*/ 534476 h 706027"/>
                  <a:gd name="connsiteX7" fmla="*/ 256923 w 2922907"/>
                  <a:gd name="connsiteY7" fmla="*/ 706027 h 706027"/>
                  <a:gd name="connsiteX8" fmla="*/ 0 w 2922907"/>
                  <a:gd name="connsiteY8" fmla="*/ 449104 h 706027"/>
                  <a:gd name="connsiteX9" fmla="*/ 0 w 2922907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56923 w 2915480"/>
                  <a:gd name="connsiteY7" fmla="*/ 706027 h 706027"/>
                  <a:gd name="connsiteX8" fmla="*/ 0 w 2915480"/>
                  <a:gd name="connsiteY8" fmla="*/ 449104 h 706027"/>
                  <a:gd name="connsiteX9" fmla="*/ 0 w 2915480"/>
                  <a:gd name="connsiteY9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56923 w 2915480"/>
                  <a:gd name="connsiteY8" fmla="*/ 706027 h 706027"/>
                  <a:gd name="connsiteX9" fmla="*/ 0 w 2915480"/>
                  <a:gd name="connsiteY9" fmla="*/ 449104 h 706027"/>
                  <a:gd name="connsiteX10" fmla="*/ 0 w 2915480"/>
                  <a:gd name="connsiteY10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256923 w 2915480"/>
                  <a:gd name="connsiteY9" fmla="*/ 706027 h 706027"/>
                  <a:gd name="connsiteX10" fmla="*/ 0 w 2915480"/>
                  <a:gd name="connsiteY10" fmla="*/ 449104 h 706027"/>
                  <a:gd name="connsiteX11" fmla="*/ 0 w 2915480"/>
                  <a:gd name="connsiteY11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256923 w 2915480"/>
                  <a:gd name="connsiteY10" fmla="*/ 706027 h 706027"/>
                  <a:gd name="connsiteX11" fmla="*/ 0 w 2915480"/>
                  <a:gd name="connsiteY11" fmla="*/ 449104 h 706027"/>
                  <a:gd name="connsiteX12" fmla="*/ 0 w 2915480"/>
                  <a:gd name="connsiteY12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256923 w 2915480"/>
                  <a:gd name="connsiteY11" fmla="*/ 706027 h 706027"/>
                  <a:gd name="connsiteX12" fmla="*/ 0 w 2915480"/>
                  <a:gd name="connsiteY12" fmla="*/ 449104 h 706027"/>
                  <a:gd name="connsiteX13" fmla="*/ 0 w 2915480"/>
                  <a:gd name="connsiteY13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256923 w 2915480"/>
                  <a:gd name="connsiteY12" fmla="*/ 706027 h 706027"/>
                  <a:gd name="connsiteX13" fmla="*/ 0 w 2915480"/>
                  <a:gd name="connsiteY13" fmla="*/ 449104 h 706027"/>
                  <a:gd name="connsiteX14" fmla="*/ 0 w 2915480"/>
                  <a:gd name="connsiteY14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256923 w 2915480"/>
                  <a:gd name="connsiteY13" fmla="*/ 706027 h 706027"/>
                  <a:gd name="connsiteX14" fmla="*/ 0 w 2915480"/>
                  <a:gd name="connsiteY14" fmla="*/ 449104 h 706027"/>
                  <a:gd name="connsiteX15" fmla="*/ 0 w 2915480"/>
                  <a:gd name="connsiteY15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256923 w 2915480"/>
                  <a:gd name="connsiteY14" fmla="*/ 706027 h 706027"/>
                  <a:gd name="connsiteX15" fmla="*/ 0 w 2915480"/>
                  <a:gd name="connsiteY15" fmla="*/ 449104 h 706027"/>
                  <a:gd name="connsiteX16" fmla="*/ 0 w 2915480"/>
                  <a:gd name="connsiteY16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256923 w 2915480"/>
                  <a:gd name="connsiteY15" fmla="*/ 706027 h 706027"/>
                  <a:gd name="connsiteX16" fmla="*/ 0 w 2915480"/>
                  <a:gd name="connsiteY16" fmla="*/ 449104 h 706027"/>
                  <a:gd name="connsiteX17" fmla="*/ 0 w 2915480"/>
                  <a:gd name="connsiteY17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56923 w 2915480"/>
                  <a:gd name="connsiteY16" fmla="*/ 706027 h 706027"/>
                  <a:gd name="connsiteX17" fmla="*/ 0 w 2915480"/>
                  <a:gd name="connsiteY17" fmla="*/ 449104 h 706027"/>
                  <a:gd name="connsiteX18" fmla="*/ 0 w 2915480"/>
                  <a:gd name="connsiteY18" fmla="*/ 256923 h 706027"/>
                  <a:gd name="connsiteX0" fmla="*/ 0 w 2915480"/>
                  <a:gd name="connsiteY0" fmla="*/ 256923 h 706027"/>
                  <a:gd name="connsiteX1" fmla="*/ 256923 w 2915480"/>
                  <a:gd name="connsiteY1" fmla="*/ 0 h 706027"/>
                  <a:gd name="connsiteX2" fmla="*/ 2658557 w 2915480"/>
                  <a:gd name="connsiteY2" fmla="*/ 0 h 706027"/>
                  <a:gd name="connsiteX3" fmla="*/ 2915480 w 2915480"/>
                  <a:gd name="connsiteY3" fmla="*/ 256923 h 706027"/>
                  <a:gd name="connsiteX4" fmla="*/ 2915480 w 2915480"/>
                  <a:gd name="connsiteY4" fmla="*/ 449104 h 706027"/>
                  <a:gd name="connsiteX5" fmla="*/ 2820483 w 2915480"/>
                  <a:gd name="connsiteY5" fmla="*/ 677452 h 706027"/>
                  <a:gd name="connsiteX6" fmla="*/ 2620618 w 2915480"/>
                  <a:gd name="connsiteY6" fmla="*/ 534476 h 706027"/>
                  <a:gd name="connsiteX7" fmla="*/ 2406306 w 2915480"/>
                  <a:gd name="connsiteY7" fmla="*/ 691639 h 706027"/>
                  <a:gd name="connsiteX8" fmla="*/ 2153893 w 2915480"/>
                  <a:gd name="connsiteY8" fmla="*/ 548764 h 706027"/>
                  <a:gd name="connsiteX9" fmla="*/ 1939581 w 2915480"/>
                  <a:gd name="connsiteY9" fmla="*/ 686876 h 706027"/>
                  <a:gd name="connsiteX10" fmla="*/ 1687168 w 2915480"/>
                  <a:gd name="connsiteY10" fmla="*/ 567814 h 706027"/>
                  <a:gd name="connsiteX11" fmla="*/ 1463331 w 2915480"/>
                  <a:gd name="connsiteY11" fmla="*/ 677351 h 706027"/>
                  <a:gd name="connsiteX12" fmla="*/ 1215681 w 2915480"/>
                  <a:gd name="connsiteY12" fmla="*/ 558289 h 706027"/>
                  <a:gd name="connsiteX13" fmla="*/ 991843 w 2915480"/>
                  <a:gd name="connsiteY13" fmla="*/ 682114 h 706027"/>
                  <a:gd name="connsiteX14" fmla="*/ 753718 w 2915480"/>
                  <a:gd name="connsiteY14" fmla="*/ 558289 h 706027"/>
                  <a:gd name="connsiteX15" fmla="*/ 544168 w 2915480"/>
                  <a:gd name="connsiteY15" fmla="*/ 686876 h 706027"/>
                  <a:gd name="connsiteX16" fmla="*/ 277468 w 2915480"/>
                  <a:gd name="connsiteY16" fmla="*/ 558289 h 706027"/>
                  <a:gd name="connsiteX17" fmla="*/ 256923 w 2915480"/>
                  <a:gd name="connsiteY17" fmla="*/ 706027 h 706027"/>
                  <a:gd name="connsiteX18" fmla="*/ 0 w 2915480"/>
                  <a:gd name="connsiteY18" fmla="*/ 449104 h 706027"/>
                  <a:gd name="connsiteX19" fmla="*/ 0 w 2915480"/>
                  <a:gd name="connsiteY19" fmla="*/ 256923 h 706027"/>
                  <a:gd name="connsiteX0" fmla="*/ 0 w 2915480"/>
                  <a:gd name="connsiteY0" fmla="*/ 256923 h 691639"/>
                  <a:gd name="connsiteX1" fmla="*/ 256923 w 2915480"/>
                  <a:gd name="connsiteY1" fmla="*/ 0 h 691639"/>
                  <a:gd name="connsiteX2" fmla="*/ 2658557 w 2915480"/>
                  <a:gd name="connsiteY2" fmla="*/ 0 h 691639"/>
                  <a:gd name="connsiteX3" fmla="*/ 2915480 w 2915480"/>
                  <a:gd name="connsiteY3" fmla="*/ 256923 h 691639"/>
                  <a:gd name="connsiteX4" fmla="*/ 2915480 w 2915480"/>
                  <a:gd name="connsiteY4" fmla="*/ 449104 h 691639"/>
                  <a:gd name="connsiteX5" fmla="*/ 2820483 w 2915480"/>
                  <a:gd name="connsiteY5" fmla="*/ 677452 h 691639"/>
                  <a:gd name="connsiteX6" fmla="*/ 2620618 w 2915480"/>
                  <a:gd name="connsiteY6" fmla="*/ 534476 h 691639"/>
                  <a:gd name="connsiteX7" fmla="*/ 2406306 w 2915480"/>
                  <a:gd name="connsiteY7" fmla="*/ 691639 h 691639"/>
                  <a:gd name="connsiteX8" fmla="*/ 2153893 w 2915480"/>
                  <a:gd name="connsiteY8" fmla="*/ 548764 h 691639"/>
                  <a:gd name="connsiteX9" fmla="*/ 1939581 w 2915480"/>
                  <a:gd name="connsiteY9" fmla="*/ 686876 h 691639"/>
                  <a:gd name="connsiteX10" fmla="*/ 1687168 w 2915480"/>
                  <a:gd name="connsiteY10" fmla="*/ 567814 h 691639"/>
                  <a:gd name="connsiteX11" fmla="*/ 1463331 w 2915480"/>
                  <a:gd name="connsiteY11" fmla="*/ 677351 h 691639"/>
                  <a:gd name="connsiteX12" fmla="*/ 1215681 w 2915480"/>
                  <a:gd name="connsiteY12" fmla="*/ 558289 h 691639"/>
                  <a:gd name="connsiteX13" fmla="*/ 991843 w 2915480"/>
                  <a:gd name="connsiteY13" fmla="*/ 682114 h 691639"/>
                  <a:gd name="connsiteX14" fmla="*/ 753718 w 2915480"/>
                  <a:gd name="connsiteY14" fmla="*/ 558289 h 691639"/>
                  <a:gd name="connsiteX15" fmla="*/ 544168 w 2915480"/>
                  <a:gd name="connsiteY15" fmla="*/ 686876 h 691639"/>
                  <a:gd name="connsiteX16" fmla="*/ 277468 w 2915480"/>
                  <a:gd name="connsiteY16" fmla="*/ 558289 h 691639"/>
                  <a:gd name="connsiteX17" fmla="*/ 142623 w 2915480"/>
                  <a:gd name="connsiteY17" fmla="*/ 663164 h 691639"/>
                  <a:gd name="connsiteX18" fmla="*/ 0 w 2915480"/>
                  <a:gd name="connsiteY18" fmla="*/ 449104 h 691639"/>
                  <a:gd name="connsiteX19" fmla="*/ 0 w 2915480"/>
                  <a:gd name="connsiteY19" fmla="*/ 256923 h 691639"/>
                  <a:gd name="connsiteX0" fmla="*/ 1391 w 2916871"/>
                  <a:gd name="connsiteY0" fmla="*/ 256923 h 691639"/>
                  <a:gd name="connsiteX1" fmla="*/ 258314 w 2916871"/>
                  <a:gd name="connsiteY1" fmla="*/ 0 h 691639"/>
                  <a:gd name="connsiteX2" fmla="*/ 2659948 w 2916871"/>
                  <a:gd name="connsiteY2" fmla="*/ 0 h 691639"/>
                  <a:gd name="connsiteX3" fmla="*/ 2916871 w 2916871"/>
                  <a:gd name="connsiteY3" fmla="*/ 256923 h 691639"/>
                  <a:gd name="connsiteX4" fmla="*/ 2916871 w 2916871"/>
                  <a:gd name="connsiteY4" fmla="*/ 449104 h 691639"/>
                  <a:gd name="connsiteX5" fmla="*/ 2821874 w 2916871"/>
                  <a:gd name="connsiteY5" fmla="*/ 677452 h 691639"/>
                  <a:gd name="connsiteX6" fmla="*/ 2622009 w 2916871"/>
                  <a:gd name="connsiteY6" fmla="*/ 534476 h 691639"/>
                  <a:gd name="connsiteX7" fmla="*/ 2407697 w 2916871"/>
                  <a:gd name="connsiteY7" fmla="*/ 691639 h 691639"/>
                  <a:gd name="connsiteX8" fmla="*/ 2155284 w 2916871"/>
                  <a:gd name="connsiteY8" fmla="*/ 548764 h 691639"/>
                  <a:gd name="connsiteX9" fmla="*/ 1940972 w 2916871"/>
                  <a:gd name="connsiteY9" fmla="*/ 686876 h 691639"/>
                  <a:gd name="connsiteX10" fmla="*/ 1688559 w 2916871"/>
                  <a:gd name="connsiteY10" fmla="*/ 567814 h 691639"/>
                  <a:gd name="connsiteX11" fmla="*/ 1464722 w 2916871"/>
                  <a:gd name="connsiteY11" fmla="*/ 677351 h 691639"/>
                  <a:gd name="connsiteX12" fmla="*/ 1217072 w 2916871"/>
                  <a:gd name="connsiteY12" fmla="*/ 558289 h 691639"/>
                  <a:gd name="connsiteX13" fmla="*/ 993234 w 2916871"/>
                  <a:gd name="connsiteY13" fmla="*/ 682114 h 691639"/>
                  <a:gd name="connsiteX14" fmla="*/ 755109 w 2916871"/>
                  <a:gd name="connsiteY14" fmla="*/ 558289 h 691639"/>
                  <a:gd name="connsiteX15" fmla="*/ 545559 w 2916871"/>
                  <a:gd name="connsiteY15" fmla="*/ 686876 h 691639"/>
                  <a:gd name="connsiteX16" fmla="*/ 278859 w 2916871"/>
                  <a:gd name="connsiteY16" fmla="*/ 558289 h 691639"/>
                  <a:gd name="connsiteX17" fmla="*/ 120202 w 2916871"/>
                  <a:gd name="connsiteY17" fmla="*/ 658402 h 691639"/>
                  <a:gd name="connsiteX18" fmla="*/ 1391 w 2916871"/>
                  <a:gd name="connsiteY18" fmla="*/ 449104 h 691639"/>
                  <a:gd name="connsiteX19" fmla="*/ 1391 w 2916871"/>
                  <a:gd name="connsiteY19" fmla="*/ 256923 h 691639"/>
                  <a:gd name="connsiteX0" fmla="*/ 12 w 2915492"/>
                  <a:gd name="connsiteY0" fmla="*/ 256923 h 691639"/>
                  <a:gd name="connsiteX1" fmla="*/ 256935 w 2915492"/>
                  <a:gd name="connsiteY1" fmla="*/ 0 h 691639"/>
                  <a:gd name="connsiteX2" fmla="*/ 2658569 w 2915492"/>
                  <a:gd name="connsiteY2" fmla="*/ 0 h 691639"/>
                  <a:gd name="connsiteX3" fmla="*/ 2915492 w 2915492"/>
                  <a:gd name="connsiteY3" fmla="*/ 256923 h 691639"/>
                  <a:gd name="connsiteX4" fmla="*/ 2915492 w 2915492"/>
                  <a:gd name="connsiteY4" fmla="*/ 449104 h 691639"/>
                  <a:gd name="connsiteX5" fmla="*/ 2820495 w 2915492"/>
                  <a:gd name="connsiteY5" fmla="*/ 677452 h 691639"/>
                  <a:gd name="connsiteX6" fmla="*/ 2620630 w 2915492"/>
                  <a:gd name="connsiteY6" fmla="*/ 534476 h 691639"/>
                  <a:gd name="connsiteX7" fmla="*/ 2406318 w 2915492"/>
                  <a:gd name="connsiteY7" fmla="*/ 691639 h 691639"/>
                  <a:gd name="connsiteX8" fmla="*/ 2153905 w 2915492"/>
                  <a:gd name="connsiteY8" fmla="*/ 548764 h 691639"/>
                  <a:gd name="connsiteX9" fmla="*/ 1939593 w 2915492"/>
                  <a:gd name="connsiteY9" fmla="*/ 686876 h 691639"/>
                  <a:gd name="connsiteX10" fmla="*/ 1687180 w 2915492"/>
                  <a:gd name="connsiteY10" fmla="*/ 567814 h 691639"/>
                  <a:gd name="connsiteX11" fmla="*/ 1463343 w 2915492"/>
                  <a:gd name="connsiteY11" fmla="*/ 677351 h 691639"/>
                  <a:gd name="connsiteX12" fmla="*/ 1215693 w 2915492"/>
                  <a:gd name="connsiteY12" fmla="*/ 558289 h 691639"/>
                  <a:gd name="connsiteX13" fmla="*/ 991855 w 2915492"/>
                  <a:gd name="connsiteY13" fmla="*/ 682114 h 691639"/>
                  <a:gd name="connsiteX14" fmla="*/ 753730 w 2915492"/>
                  <a:gd name="connsiteY14" fmla="*/ 558289 h 691639"/>
                  <a:gd name="connsiteX15" fmla="*/ 544180 w 2915492"/>
                  <a:gd name="connsiteY15" fmla="*/ 686876 h 691639"/>
                  <a:gd name="connsiteX16" fmla="*/ 277480 w 2915492"/>
                  <a:gd name="connsiteY16" fmla="*/ 558289 h 691639"/>
                  <a:gd name="connsiteX17" fmla="*/ 137873 w 2915492"/>
                  <a:gd name="connsiteY17" fmla="*/ 653640 h 691639"/>
                  <a:gd name="connsiteX18" fmla="*/ 12 w 2915492"/>
                  <a:gd name="connsiteY18" fmla="*/ 449104 h 691639"/>
                  <a:gd name="connsiteX19" fmla="*/ 12 w 2915492"/>
                  <a:gd name="connsiteY19" fmla="*/ 256923 h 691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915492" h="691639">
                    <a:moveTo>
                      <a:pt x="12" y="256923"/>
                    </a:moveTo>
                    <a:cubicBezTo>
                      <a:pt x="12" y="115028"/>
                      <a:pt x="115040" y="0"/>
                      <a:pt x="256935" y="0"/>
                    </a:cubicBezTo>
                    <a:lnTo>
                      <a:pt x="2658569" y="0"/>
                    </a:lnTo>
                    <a:cubicBezTo>
                      <a:pt x="2800464" y="0"/>
                      <a:pt x="2915492" y="115028"/>
                      <a:pt x="2915492" y="256923"/>
                    </a:cubicBezTo>
                    <a:lnTo>
                      <a:pt x="2915492" y="449104"/>
                    </a:lnTo>
                    <a:cubicBezTo>
                      <a:pt x="2915492" y="590999"/>
                      <a:pt x="2890953" y="677452"/>
                      <a:pt x="2820495" y="677452"/>
                    </a:cubicBezTo>
                    <a:cubicBezTo>
                      <a:pt x="2771336" y="675831"/>
                      <a:pt x="2669789" y="536097"/>
                      <a:pt x="2620630" y="534476"/>
                    </a:cubicBezTo>
                    <a:cubicBezTo>
                      <a:pt x="2541255" y="537651"/>
                      <a:pt x="2485693" y="688464"/>
                      <a:pt x="2406318" y="691639"/>
                    </a:cubicBezTo>
                    <a:cubicBezTo>
                      <a:pt x="2314243" y="691639"/>
                      <a:pt x="2245980" y="548764"/>
                      <a:pt x="2153905" y="548764"/>
                    </a:cubicBezTo>
                    <a:cubicBezTo>
                      <a:pt x="2072943" y="555114"/>
                      <a:pt x="2020555" y="680526"/>
                      <a:pt x="1939593" y="686876"/>
                    </a:cubicBezTo>
                    <a:cubicBezTo>
                      <a:pt x="1853868" y="690051"/>
                      <a:pt x="1772905" y="564639"/>
                      <a:pt x="1687180" y="567814"/>
                    </a:cubicBezTo>
                    <a:cubicBezTo>
                      <a:pt x="1604630" y="574164"/>
                      <a:pt x="1545893" y="671001"/>
                      <a:pt x="1463343" y="677351"/>
                    </a:cubicBezTo>
                    <a:cubicBezTo>
                      <a:pt x="1382380" y="677351"/>
                      <a:pt x="1296656" y="558289"/>
                      <a:pt x="1215693" y="558289"/>
                    </a:cubicBezTo>
                    <a:cubicBezTo>
                      <a:pt x="1141080" y="566226"/>
                      <a:pt x="1066468" y="674177"/>
                      <a:pt x="991855" y="682114"/>
                    </a:cubicBezTo>
                    <a:cubicBezTo>
                      <a:pt x="925180" y="685289"/>
                      <a:pt x="820405" y="555114"/>
                      <a:pt x="753730" y="558289"/>
                    </a:cubicBezTo>
                    <a:cubicBezTo>
                      <a:pt x="683880" y="578926"/>
                      <a:pt x="614030" y="666239"/>
                      <a:pt x="544180" y="686876"/>
                    </a:cubicBezTo>
                    <a:cubicBezTo>
                      <a:pt x="461630" y="691639"/>
                      <a:pt x="360030" y="553526"/>
                      <a:pt x="277480" y="558289"/>
                    </a:cubicBezTo>
                    <a:lnTo>
                      <a:pt x="137873" y="653640"/>
                    </a:lnTo>
                    <a:cubicBezTo>
                      <a:pt x="-4022" y="653640"/>
                      <a:pt x="12" y="590999"/>
                      <a:pt x="12" y="449104"/>
                    </a:cubicBezTo>
                    <a:lnTo>
                      <a:pt x="12" y="256923"/>
                    </a:ln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FCC48A6-5782-4E8F-A351-1F92DA916D2C}"/>
                </a:ext>
              </a:extLst>
            </p:cNvPr>
            <p:cNvGrpSpPr/>
            <p:nvPr/>
          </p:nvGrpSpPr>
          <p:grpSpPr>
            <a:xfrm>
              <a:off x="8085182" y="3372612"/>
              <a:ext cx="2447042" cy="569964"/>
              <a:chOff x="8085182" y="3372612"/>
              <a:chExt cx="2447042" cy="569964"/>
            </a:xfrm>
          </p:grpSpPr>
          <p:grpSp>
            <p:nvGrpSpPr>
              <p:cNvPr id="400" name="Group 399">
                <a:extLst>
                  <a:ext uri="{FF2B5EF4-FFF2-40B4-BE49-F238E27FC236}">
                    <a16:creationId xmlns:a16="http://schemas.microsoft.com/office/drawing/2014/main" id="{1471CF05-0C66-4549-9745-FC931431CF47}"/>
                  </a:ext>
                </a:extLst>
              </p:cNvPr>
              <p:cNvGrpSpPr/>
              <p:nvPr/>
            </p:nvGrpSpPr>
            <p:grpSpPr>
              <a:xfrm rot="1487383" flipV="1">
                <a:off x="8740224" y="377486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661A54DC-89A8-41D9-A66A-EF68039DCE4C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14" name="Freeform: Shape 513">
                    <a:extLst>
                      <a:ext uri="{FF2B5EF4-FFF2-40B4-BE49-F238E27FC236}">
                        <a16:creationId xmlns:a16="http://schemas.microsoft.com/office/drawing/2014/main" id="{F441E9B5-CE5C-4F6F-9912-8EF7AF6BC1D5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5" name="Freeform: Shape 514">
                    <a:extLst>
                      <a:ext uri="{FF2B5EF4-FFF2-40B4-BE49-F238E27FC236}">
                        <a16:creationId xmlns:a16="http://schemas.microsoft.com/office/drawing/2014/main" id="{D8F33EAC-B171-4186-A133-960ED7025C7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6" name="Freeform: Shape 515">
                    <a:extLst>
                      <a:ext uri="{FF2B5EF4-FFF2-40B4-BE49-F238E27FC236}">
                        <a16:creationId xmlns:a16="http://schemas.microsoft.com/office/drawing/2014/main" id="{E9A03970-678A-4438-92C7-554779770C2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7" name="Freeform: Shape 516">
                    <a:extLst>
                      <a:ext uri="{FF2B5EF4-FFF2-40B4-BE49-F238E27FC236}">
                        <a16:creationId xmlns:a16="http://schemas.microsoft.com/office/drawing/2014/main" id="{DDF9006B-BC81-411F-8AFB-D9FB1B0C9CC0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8" name="Freeform: Shape 517">
                    <a:extLst>
                      <a:ext uri="{FF2B5EF4-FFF2-40B4-BE49-F238E27FC236}">
                        <a16:creationId xmlns:a16="http://schemas.microsoft.com/office/drawing/2014/main" id="{7CDB6A0E-01CC-4F3E-9A3C-49DC7EFED3B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04" name="Teardrop 16">
                  <a:extLst>
                    <a:ext uri="{FF2B5EF4-FFF2-40B4-BE49-F238E27FC236}">
                      <a16:creationId xmlns:a16="http://schemas.microsoft.com/office/drawing/2014/main" id="{5E600A63-26A1-4B32-8A83-4B34D67F6849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D5B6F81F-42E6-458D-8789-9ECE5A86798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D85D9A57-4EA8-458D-AB5E-F6FACE12793D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B2E7694C-BA53-4D6C-9A19-23C0D9799913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2B38D3CA-BCF3-49BF-BBD0-28B39523465D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9" name="Oval 508">
                  <a:extLst>
                    <a:ext uri="{FF2B5EF4-FFF2-40B4-BE49-F238E27FC236}">
                      <a16:creationId xmlns:a16="http://schemas.microsoft.com/office/drawing/2014/main" id="{D3A18CA2-B7C3-495F-A04F-31EFE6AF05A0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81533876-421C-4DDC-B592-541B1450FA3D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1" name="Oval 510">
                  <a:extLst>
                    <a:ext uri="{FF2B5EF4-FFF2-40B4-BE49-F238E27FC236}">
                      <a16:creationId xmlns:a16="http://schemas.microsoft.com/office/drawing/2014/main" id="{469DC834-FE0C-46ED-BC2C-0CA53A41B87C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90FD18A2-0DE9-4CF2-B22B-F3DB55CCAA6A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3" name="Oval 512">
                  <a:extLst>
                    <a:ext uri="{FF2B5EF4-FFF2-40B4-BE49-F238E27FC236}">
                      <a16:creationId xmlns:a16="http://schemas.microsoft.com/office/drawing/2014/main" id="{6C2E348E-45AA-4170-8700-DE9684F25F68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1" name="Group 400">
                <a:extLst>
                  <a:ext uri="{FF2B5EF4-FFF2-40B4-BE49-F238E27FC236}">
                    <a16:creationId xmlns:a16="http://schemas.microsoft.com/office/drawing/2014/main" id="{72FE7C3A-FB24-4FBC-8B46-6C007EF90AD1}"/>
                  </a:ext>
                </a:extLst>
              </p:cNvPr>
              <p:cNvGrpSpPr/>
              <p:nvPr/>
            </p:nvGrpSpPr>
            <p:grpSpPr>
              <a:xfrm rot="1487383" flipV="1">
                <a:off x="8085182" y="3710719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87" name="Group 486">
                  <a:extLst>
                    <a:ext uri="{FF2B5EF4-FFF2-40B4-BE49-F238E27FC236}">
                      <a16:creationId xmlns:a16="http://schemas.microsoft.com/office/drawing/2014/main" id="{CD64B8AC-5CE1-4856-B672-074DBC38483B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98" name="Freeform: Shape 497">
                    <a:extLst>
                      <a:ext uri="{FF2B5EF4-FFF2-40B4-BE49-F238E27FC236}">
                        <a16:creationId xmlns:a16="http://schemas.microsoft.com/office/drawing/2014/main" id="{D9718E34-ED86-49D7-A893-0EB47D013035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9" name="Freeform: Shape 498">
                    <a:extLst>
                      <a:ext uri="{FF2B5EF4-FFF2-40B4-BE49-F238E27FC236}">
                        <a16:creationId xmlns:a16="http://schemas.microsoft.com/office/drawing/2014/main" id="{009C751B-CB8B-4D56-8CD7-683EBBD959A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0" name="Freeform: Shape 499">
                    <a:extLst>
                      <a:ext uri="{FF2B5EF4-FFF2-40B4-BE49-F238E27FC236}">
                        <a16:creationId xmlns:a16="http://schemas.microsoft.com/office/drawing/2014/main" id="{ECA38E76-40C2-47EC-802A-675B3A56ACD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1" name="Freeform: Shape 500">
                    <a:extLst>
                      <a:ext uri="{FF2B5EF4-FFF2-40B4-BE49-F238E27FC236}">
                        <a16:creationId xmlns:a16="http://schemas.microsoft.com/office/drawing/2014/main" id="{46432FA8-A16F-4606-91A4-0CFE671EC9A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2" name="Freeform: Shape 501">
                    <a:extLst>
                      <a:ext uri="{FF2B5EF4-FFF2-40B4-BE49-F238E27FC236}">
                        <a16:creationId xmlns:a16="http://schemas.microsoft.com/office/drawing/2014/main" id="{39E248A4-F694-4EC3-9B64-7127FE4E482F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88" name="Teardrop 16">
                  <a:extLst>
                    <a:ext uri="{FF2B5EF4-FFF2-40B4-BE49-F238E27FC236}">
                      <a16:creationId xmlns:a16="http://schemas.microsoft.com/office/drawing/2014/main" id="{E4794FC8-EE7F-4119-BAD2-008DAC94F54A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DDAF2442-A6C9-49D1-A4A9-5842EE419FC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0" name="Oval 489">
                  <a:extLst>
                    <a:ext uri="{FF2B5EF4-FFF2-40B4-BE49-F238E27FC236}">
                      <a16:creationId xmlns:a16="http://schemas.microsoft.com/office/drawing/2014/main" id="{CF1BA2F6-3CD2-4DB6-A6C6-7A59A2108453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1" name="Oval 490">
                  <a:extLst>
                    <a:ext uri="{FF2B5EF4-FFF2-40B4-BE49-F238E27FC236}">
                      <a16:creationId xmlns:a16="http://schemas.microsoft.com/office/drawing/2014/main" id="{42466BE3-6811-45BD-93E1-7528F61B7ED8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2" name="Oval 491">
                  <a:extLst>
                    <a:ext uri="{FF2B5EF4-FFF2-40B4-BE49-F238E27FC236}">
                      <a16:creationId xmlns:a16="http://schemas.microsoft.com/office/drawing/2014/main" id="{2409E27F-7268-4BA9-8E67-F54C6E1B09E4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3" name="Oval 492">
                  <a:extLst>
                    <a:ext uri="{FF2B5EF4-FFF2-40B4-BE49-F238E27FC236}">
                      <a16:creationId xmlns:a16="http://schemas.microsoft.com/office/drawing/2014/main" id="{2928E172-8E90-46B8-9F7D-E2953D0BDDA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4" name="Oval 493">
                  <a:extLst>
                    <a:ext uri="{FF2B5EF4-FFF2-40B4-BE49-F238E27FC236}">
                      <a16:creationId xmlns:a16="http://schemas.microsoft.com/office/drawing/2014/main" id="{5C7747CC-62DD-4287-96D9-8E4E45B5D4E7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5" name="Oval 494">
                  <a:extLst>
                    <a:ext uri="{FF2B5EF4-FFF2-40B4-BE49-F238E27FC236}">
                      <a16:creationId xmlns:a16="http://schemas.microsoft.com/office/drawing/2014/main" id="{086E9B79-53A4-490E-8C7D-06281FEB2913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6" name="Oval 495">
                  <a:extLst>
                    <a:ext uri="{FF2B5EF4-FFF2-40B4-BE49-F238E27FC236}">
                      <a16:creationId xmlns:a16="http://schemas.microsoft.com/office/drawing/2014/main" id="{AA6552B7-9693-4F12-BDDF-CFEC1BE19CBE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7" name="Oval 496">
                  <a:extLst>
                    <a:ext uri="{FF2B5EF4-FFF2-40B4-BE49-F238E27FC236}">
                      <a16:creationId xmlns:a16="http://schemas.microsoft.com/office/drawing/2014/main" id="{3F18BE25-B9DA-4E6D-A932-7F7E2B992D20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76E14640-23D5-4AFD-81BB-D3AB0A132DB4}"/>
                  </a:ext>
                </a:extLst>
              </p:cNvPr>
              <p:cNvGrpSpPr/>
              <p:nvPr/>
            </p:nvGrpSpPr>
            <p:grpSpPr>
              <a:xfrm rot="1487383" flipV="1">
                <a:off x="8364582" y="337261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85D91F65-59C1-4C30-9152-C03C6D97FD20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82" name="Freeform: Shape 481">
                    <a:extLst>
                      <a:ext uri="{FF2B5EF4-FFF2-40B4-BE49-F238E27FC236}">
                        <a16:creationId xmlns:a16="http://schemas.microsoft.com/office/drawing/2014/main" id="{6AB78E17-195A-4C9A-A039-37F807BC4D4E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Freeform: Shape 482">
                    <a:extLst>
                      <a:ext uri="{FF2B5EF4-FFF2-40B4-BE49-F238E27FC236}">
                        <a16:creationId xmlns:a16="http://schemas.microsoft.com/office/drawing/2014/main" id="{7E439B6C-5C87-4470-8A4B-F6DE57828B3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4" name="Freeform: Shape 483">
                    <a:extLst>
                      <a:ext uri="{FF2B5EF4-FFF2-40B4-BE49-F238E27FC236}">
                        <a16:creationId xmlns:a16="http://schemas.microsoft.com/office/drawing/2014/main" id="{A23E5B38-9F8B-4FA7-BED6-25CA39BF892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5" name="Freeform: Shape 484">
                    <a:extLst>
                      <a:ext uri="{FF2B5EF4-FFF2-40B4-BE49-F238E27FC236}">
                        <a16:creationId xmlns:a16="http://schemas.microsoft.com/office/drawing/2014/main" id="{4B99AB35-651E-409B-8C95-265EE5F77389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6" name="Freeform: Shape 485">
                    <a:extLst>
                      <a:ext uri="{FF2B5EF4-FFF2-40B4-BE49-F238E27FC236}">
                        <a16:creationId xmlns:a16="http://schemas.microsoft.com/office/drawing/2014/main" id="{A2DC94D8-5539-4C6C-A8DE-CB78E95A08B8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72" name="Teardrop 16">
                  <a:extLst>
                    <a:ext uri="{FF2B5EF4-FFF2-40B4-BE49-F238E27FC236}">
                      <a16:creationId xmlns:a16="http://schemas.microsoft.com/office/drawing/2014/main" id="{AD93982C-9175-48BE-9E45-7FB58F7DF83B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3" name="Oval 472">
                  <a:extLst>
                    <a:ext uri="{FF2B5EF4-FFF2-40B4-BE49-F238E27FC236}">
                      <a16:creationId xmlns:a16="http://schemas.microsoft.com/office/drawing/2014/main" id="{64801222-E1A9-4C92-8D07-CF191B43731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05E3F149-587D-490C-B43F-ABF9BE1A878B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7DF8424A-B355-46AF-8E48-6CA518D463B6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6" name="Oval 475">
                  <a:extLst>
                    <a:ext uri="{FF2B5EF4-FFF2-40B4-BE49-F238E27FC236}">
                      <a16:creationId xmlns:a16="http://schemas.microsoft.com/office/drawing/2014/main" id="{23EB4CA4-8989-4991-83B4-94123880401A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7" name="Oval 476">
                  <a:extLst>
                    <a:ext uri="{FF2B5EF4-FFF2-40B4-BE49-F238E27FC236}">
                      <a16:creationId xmlns:a16="http://schemas.microsoft.com/office/drawing/2014/main" id="{52D13B65-D406-472D-BD91-5DDB34611836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8" name="Oval 477">
                  <a:extLst>
                    <a:ext uri="{FF2B5EF4-FFF2-40B4-BE49-F238E27FC236}">
                      <a16:creationId xmlns:a16="http://schemas.microsoft.com/office/drawing/2014/main" id="{8A6AD9B5-1BD9-4AFF-A5CC-59F3EE62F799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9" name="Oval 478">
                  <a:extLst>
                    <a:ext uri="{FF2B5EF4-FFF2-40B4-BE49-F238E27FC236}">
                      <a16:creationId xmlns:a16="http://schemas.microsoft.com/office/drawing/2014/main" id="{7256756F-C3B7-4D07-BD10-42F360A8F1B0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E1466B03-902F-4D98-9C9A-D12A475521B6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1D30BCA4-E8BB-4679-ABF4-3DB075B53D39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8D1B9BAF-E83D-44E7-BEC4-3E1C23F35CDC}"/>
                  </a:ext>
                </a:extLst>
              </p:cNvPr>
              <p:cNvGrpSpPr/>
              <p:nvPr/>
            </p:nvGrpSpPr>
            <p:grpSpPr>
              <a:xfrm rot="1487383" flipV="1">
                <a:off x="9112749" y="346194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55" name="Group 454">
                  <a:extLst>
                    <a:ext uri="{FF2B5EF4-FFF2-40B4-BE49-F238E27FC236}">
                      <a16:creationId xmlns:a16="http://schemas.microsoft.com/office/drawing/2014/main" id="{C654CA2F-37A6-42DB-80E0-D448288AEF03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66" name="Freeform: Shape 465">
                    <a:extLst>
                      <a:ext uri="{FF2B5EF4-FFF2-40B4-BE49-F238E27FC236}">
                        <a16:creationId xmlns:a16="http://schemas.microsoft.com/office/drawing/2014/main" id="{BC96ACD0-09A1-441F-964C-22D334DBB35B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7" name="Freeform: Shape 466">
                    <a:extLst>
                      <a:ext uri="{FF2B5EF4-FFF2-40B4-BE49-F238E27FC236}">
                        <a16:creationId xmlns:a16="http://schemas.microsoft.com/office/drawing/2014/main" id="{1D919DA3-D6C9-4F50-819C-D4B8200A6FF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8" name="Freeform: Shape 467">
                    <a:extLst>
                      <a:ext uri="{FF2B5EF4-FFF2-40B4-BE49-F238E27FC236}">
                        <a16:creationId xmlns:a16="http://schemas.microsoft.com/office/drawing/2014/main" id="{1423DAB2-C57E-466A-89C4-D8A3F475BA6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9" name="Freeform: Shape 468">
                    <a:extLst>
                      <a:ext uri="{FF2B5EF4-FFF2-40B4-BE49-F238E27FC236}">
                        <a16:creationId xmlns:a16="http://schemas.microsoft.com/office/drawing/2014/main" id="{282AD00C-EDB3-48E9-AD20-F80A29ED0084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0" name="Freeform: Shape 469">
                    <a:extLst>
                      <a:ext uri="{FF2B5EF4-FFF2-40B4-BE49-F238E27FC236}">
                        <a16:creationId xmlns:a16="http://schemas.microsoft.com/office/drawing/2014/main" id="{5C2F2DAD-6597-4325-89E5-9F41DE2C7E19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56" name="Teardrop 16">
                  <a:extLst>
                    <a:ext uri="{FF2B5EF4-FFF2-40B4-BE49-F238E27FC236}">
                      <a16:creationId xmlns:a16="http://schemas.microsoft.com/office/drawing/2014/main" id="{9F594D17-F1A6-4B0E-B1FC-38A2FA36B224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3D71495A-908B-4E5A-9FC3-0C210AE3B397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D466D436-C2E7-4C71-98EF-1CEEF203FC81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55C5076C-193E-4DD9-A4D0-1D3014B705CB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57DDC8BD-CF96-49D1-9EB9-BAC4FD74D8A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EDE4E545-668C-4C82-8122-87E887773E4A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08DC90DF-AA3D-4C96-9C97-DE0F2D40C9F8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78AB5414-08B7-4852-B70E-545DA711916D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42EBB2F8-B4A8-4B7B-AC24-FB8EE77668AD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8E9E0617-74BD-4CD3-B593-95E4724F9E51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160F11C3-E378-4CE2-A25E-E31D7EA40153}"/>
                  </a:ext>
                </a:extLst>
              </p:cNvPr>
              <p:cNvGrpSpPr/>
              <p:nvPr/>
            </p:nvGrpSpPr>
            <p:grpSpPr>
              <a:xfrm rot="1487383" flipV="1">
                <a:off x="9503157" y="3787006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39" name="Group 438">
                  <a:extLst>
                    <a:ext uri="{FF2B5EF4-FFF2-40B4-BE49-F238E27FC236}">
                      <a16:creationId xmlns:a16="http://schemas.microsoft.com/office/drawing/2014/main" id="{69DEE85F-1E57-406C-A866-DD3BB7288DC8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50" name="Freeform: Shape 449">
                    <a:extLst>
                      <a:ext uri="{FF2B5EF4-FFF2-40B4-BE49-F238E27FC236}">
                        <a16:creationId xmlns:a16="http://schemas.microsoft.com/office/drawing/2014/main" id="{EB8E4937-B328-4AEE-8CDF-2E83DC78BB26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1" name="Freeform: Shape 450">
                    <a:extLst>
                      <a:ext uri="{FF2B5EF4-FFF2-40B4-BE49-F238E27FC236}">
                        <a16:creationId xmlns:a16="http://schemas.microsoft.com/office/drawing/2014/main" id="{1B419A91-59DC-44DA-8945-1C929AD778B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Freeform: Shape 451">
                    <a:extLst>
                      <a:ext uri="{FF2B5EF4-FFF2-40B4-BE49-F238E27FC236}">
                        <a16:creationId xmlns:a16="http://schemas.microsoft.com/office/drawing/2014/main" id="{804D745D-5B5E-49E9-B6DC-B49BE12123B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: Shape 452">
                    <a:extLst>
                      <a:ext uri="{FF2B5EF4-FFF2-40B4-BE49-F238E27FC236}">
                        <a16:creationId xmlns:a16="http://schemas.microsoft.com/office/drawing/2014/main" id="{6026A8BE-7502-469D-BE67-63A08A45AF9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Freeform: Shape 453">
                    <a:extLst>
                      <a:ext uri="{FF2B5EF4-FFF2-40B4-BE49-F238E27FC236}">
                        <a16:creationId xmlns:a16="http://schemas.microsoft.com/office/drawing/2014/main" id="{B1AA21BD-ADD3-4D0F-AE52-293331F8A30A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0" name="Teardrop 16">
                  <a:extLst>
                    <a:ext uri="{FF2B5EF4-FFF2-40B4-BE49-F238E27FC236}">
                      <a16:creationId xmlns:a16="http://schemas.microsoft.com/office/drawing/2014/main" id="{08D59D5D-7F78-46A0-A327-0E41B560E7E3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1" name="Oval 440">
                  <a:extLst>
                    <a:ext uri="{FF2B5EF4-FFF2-40B4-BE49-F238E27FC236}">
                      <a16:creationId xmlns:a16="http://schemas.microsoft.com/office/drawing/2014/main" id="{E73866FF-93ED-4F49-8C6F-E09C7808451A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B2BCB195-0707-40AE-8851-8C0DA2156191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21BBE298-906E-48B3-A229-0512DF8FC48F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05D20ED7-C5AE-4D70-9289-42F41BBF652C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6E092BAB-4F60-4FB8-BA19-3EA3D2BF82DB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532C066A-1739-4654-8AA3-9BE1CE04D869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7" name="Oval 446">
                  <a:extLst>
                    <a:ext uri="{FF2B5EF4-FFF2-40B4-BE49-F238E27FC236}">
                      <a16:creationId xmlns:a16="http://schemas.microsoft.com/office/drawing/2014/main" id="{08F81307-D82F-49F4-AF66-240DEA432BD0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6B18DFD3-7A8C-4E45-9189-491A730EF76F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82350A26-02D1-4EF2-BF23-8EB9A3C0D6ED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5" name="Group 404">
                <a:extLst>
                  <a:ext uri="{FF2B5EF4-FFF2-40B4-BE49-F238E27FC236}">
                    <a16:creationId xmlns:a16="http://schemas.microsoft.com/office/drawing/2014/main" id="{C9967FBC-FC53-4081-A944-34F3D4379D74}"/>
                  </a:ext>
                </a:extLst>
              </p:cNvPr>
              <p:cNvGrpSpPr/>
              <p:nvPr/>
            </p:nvGrpSpPr>
            <p:grpSpPr>
              <a:xfrm rot="1487383" flipV="1">
                <a:off x="9882058" y="345269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23" name="Group 422">
                  <a:extLst>
                    <a:ext uri="{FF2B5EF4-FFF2-40B4-BE49-F238E27FC236}">
                      <a16:creationId xmlns:a16="http://schemas.microsoft.com/office/drawing/2014/main" id="{02487152-7C03-4D7D-867B-A9E066ACEBEC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34" name="Freeform: Shape 433">
                    <a:extLst>
                      <a:ext uri="{FF2B5EF4-FFF2-40B4-BE49-F238E27FC236}">
                        <a16:creationId xmlns:a16="http://schemas.microsoft.com/office/drawing/2014/main" id="{64B07D75-AC36-457F-8DA5-8AA6A770CB06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5" name="Freeform: Shape 434">
                    <a:extLst>
                      <a:ext uri="{FF2B5EF4-FFF2-40B4-BE49-F238E27FC236}">
                        <a16:creationId xmlns:a16="http://schemas.microsoft.com/office/drawing/2014/main" id="{61994538-5CD5-4209-B440-D46E2E2E34E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6" name="Freeform: Shape 435">
                    <a:extLst>
                      <a:ext uri="{FF2B5EF4-FFF2-40B4-BE49-F238E27FC236}">
                        <a16:creationId xmlns:a16="http://schemas.microsoft.com/office/drawing/2014/main" id="{AD45D4AA-388F-4EE9-921B-6A0E2835CBE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7" name="Freeform: Shape 436">
                    <a:extLst>
                      <a:ext uri="{FF2B5EF4-FFF2-40B4-BE49-F238E27FC236}">
                        <a16:creationId xmlns:a16="http://schemas.microsoft.com/office/drawing/2014/main" id="{3ABDFE58-CF12-4F32-8A65-6E6FA6E9BF8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8" name="Freeform: Shape 437">
                    <a:extLst>
                      <a:ext uri="{FF2B5EF4-FFF2-40B4-BE49-F238E27FC236}">
                        <a16:creationId xmlns:a16="http://schemas.microsoft.com/office/drawing/2014/main" id="{BC636DEB-CC7C-4C6A-9BD1-594EC7CD2D0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24" name="Teardrop 16">
                  <a:extLst>
                    <a:ext uri="{FF2B5EF4-FFF2-40B4-BE49-F238E27FC236}">
                      <a16:creationId xmlns:a16="http://schemas.microsoft.com/office/drawing/2014/main" id="{53F9BA46-1765-45D6-BC65-3B290576A8CE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Oval 424">
                  <a:extLst>
                    <a:ext uri="{FF2B5EF4-FFF2-40B4-BE49-F238E27FC236}">
                      <a16:creationId xmlns:a16="http://schemas.microsoft.com/office/drawing/2014/main" id="{1B9010D4-E13E-428C-8E14-4972FAECE6FC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4ED1A32D-F205-4FFC-A41F-148659FF3E09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0E0AEFDC-D5D3-402E-8BF4-DA8AD7623264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BCBC45DF-B07A-4637-8882-C84CE402AAF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E02D40EE-C308-44DB-90D7-2EC276251F75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9BC3076C-4958-4B0F-83EE-01FF76AB684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88D65FEF-6CB2-4FC2-9117-BE8CA9BCFC63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6BA74E5B-8F8C-432B-9D40-A46D0F62CD92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37219F99-AE1D-49D1-88DD-5475F1EDE464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6" name="Group 405">
                <a:extLst>
                  <a:ext uri="{FF2B5EF4-FFF2-40B4-BE49-F238E27FC236}">
                    <a16:creationId xmlns:a16="http://schemas.microsoft.com/office/drawing/2014/main" id="{214EB150-89C2-40EC-ABD3-C1946DC16B9E}"/>
                  </a:ext>
                </a:extLst>
              </p:cNvPr>
              <p:cNvGrpSpPr/>
              <p:nvPr/>
            </p:nvGrpSpPr>
            <p:grpSpPr>
              <a:xfrm rot="1487383" flipV="1">
                <a:off x="10335245" y="3812098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07" name="Group 406">
                  <a:extLst>
                    <a:ext uri="{FF2B5EF4-FFF2-40B4-BE49-F238E27FC236}">
                      <a16:creationId xmlns:a16="http://schemas.microsoft.com/office/drawing/2014/main" id="{29D21513-1DC9-4BBD-8B5E-AE18AC04CA68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18" name="Freeform: Shape 417">
                    <a:extLst>
                      <a:ext uri="{FF2B5EF4-FFF2-40B4-BE49-F238E27FC236}">
                        <a16:creationId xmlns:a16="http://schemas.microsoft.com/office/drawing/2014/main" id="{F4495706-6A53-420D-B87E-B40385FEB282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id="{73A7273F-9704-4BC0-8D8B-1B212DE4C9A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0" name="Freeform: Shape 419">
                    <a:extLst>
                      <a:ext uri="{FF2B5EF4-FFF2-40B4-BE49-F238E27FC236}">
                        <a16:creationId xmlns:a16="http://schemas.microsoft.com/office/drawing/2014/main" id="{00F222F8-D0D7-4E09-A99F-12C84F69D88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1" name="Freeform: Shape 420">
                    <a:extLst>
                      <a:ext uri="{FF2B5EF4-FFF2-40B4-BE49-F238E27FC236}">
                        <a16:creationId xmlns:a16="http://schemas.microsoft.com/office/drawing/2014/main" id="{0137BBF3-51B1-46A0-9A4C-B6EE6BC16BFD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2" name="Freeform: Shape 421">
                    <a:extLst>
                      <a:ext uri="{FF2B5EF4-FFF2-40B4-BE49-F238E27FC236}">
                        <a16:creationId xmlns:a16="http://schemas.microsoft.com/office/drawing/2014/main" id="{2718D500-8AC2-4440-BCB7-5D42CBDF3CA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08" name="Teardrop 16">
                  <a:extLst>
                    <a:ext uri="{FF2B5EF4-FFF2-40B4-BE49-F238E27FC236}">
                      <a16:creationId xmlns:a16="http://schemas.microsoft.com/office/drawing/2014/main" id="{5543DDAB-E898-4EBC-8A42-4B50F1F0512B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663EBFBE-42F8-448F-A630-E045871D8D69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B4B117BA-F01D-4E20-A0F0-F985164F185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D5229A8C-197A-4378-8E9B-E8DD9022CB9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D001398C-44BA-4C9E-91F7-C22A02952B39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93875EEF-6D5B-4DA2-8F79-BA9029EF1B1C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A8162717-54B2-4762-AC2B-9CAA2B1DC452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BDCC25C5-CEB7-4B8E-911A-C99B367C5B6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C9B0FB21-EBBF-48F3-800C-3D9C9384E503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84DB3A16-E40B-4F0E-9E2D-0D4131D64B86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5694006-9B13-4CA1-AC21-7FE353BFD359}"/>
                </a:ext>
              </a:extLst>
            </p:cNvPr>
            <p:cNvGrpSpPr/>
            <p:nvPr/>
          </p:nvGrpSpPr>
          <p:grpSpPr>
            <a:xfrm rot="1487383" flipV="1">
              <a:off x="8661108" y="5895771"/>
              <a:ext cx="196979" cy="130478"/>
              <a:chOff x="3581271" y="3289300"/>
              <a:chExt cx="1486029" cy="984342"/>
            </a:xfrm>
          </p:grpSpPr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95821D78-444E-4372-B6CE-4A2CD0E99580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B7BC96C6-82FC-41A1-89AB-B9AF447AAFDD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1782A202-C61D-4C95-A97C-6DC04235138D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D68B5747-B44C-4D28-8C63-09F133B43556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8005CAC6-D213-4155-805C-995A1C86F407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C06A9800-419A-46FC-88DC-4B8217757AD7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5" name="Teardrop 16">
                <a:extLst>
                  <a:ext uri="{FF2B5EF4-FFF2-40B4-BE49-F238E27FC236}">
                    <a16:creationId xmlns:a16="http://schemas.microsoft.com/office/drawing/2014/main" id="{763B2C41-F2AA-4C7D-89BE-F7038E6D250B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22A9B7E0-DEED-4CE5-8C6A-7BFF3C4D6E9D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1F49A253-15B2-4806-B9CA-521EA85224A0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DE25F37D-F396-4E88-9408-D79E0520F40F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A6277679-ACE2-4B9D-80F6-C7BF216E7349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B8FA532D-4DC2-4BB8-99D4-C044E188EF42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3B2BA65D-8E15-47D1-8DE8-7080445DCEB3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705BC48C-9E2D-4284-9E71-538529C988B4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F8E682C4-4D63-496D-A517-8883D9A77483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4259AABF-8E8A-42A3-94E6-D7BA2082C1A4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9FA0A48-60CF-49E8-9C8A-6363F464E17A}"/>
                </a:ext>
              </a:extLst>
            </p:cNvPr>
            <p:cNvGrpSpPr/>
            <p:nvPr/>
          </p:nvGrpSpPr>
          <p:grpSpPr>
            <a:xfrm rot="1487383" flipV="1">
              <a:off x="8006066" y="5831625"/>
              <a:ext cx="196979" cy="130478"/>
              <a:chOff x="3581271" y="3289300"/>
              <a:chExt cx="1486029" cy="984342"/>
            </a:xfrm>
          </p:grpSpPr>
          <p:grpSp>
            <p:nvGrpSpPr>
              <p:cNvPr id="368" name="Group 367">
                <a:extLst>
                  <a:ext uri="{FF2B5EF4-FFF2-40B4-BE49-F238E27FC236}">
                    <a16:creationId xmlns:a16="http://schemas.microsoft.com/office/drawing/2014/main" id="{CC83A1D1-7113-4F5B-8021-36DCAB0FE85D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474FD208-3001-4573-8DE3-61393C3734DD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7AB6DD20-78F8-4C19-8D15-C4C8A8272CB3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C6795200-7DEB-4309-8D15-49819F0FF76A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42109DD9-653B-45EA-8A6C-4671F89FA36B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77F8F910-504F-4172-8C12-D7F0A466750E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9" name="Teardrop 16">
                <a:extLst>
                  <a:ext uri="{FF2B5EF4-FFF2-40B4-BE49-F238E27FC236}">
                    <a16:creationId xmlns:a16="http://schemas.microsoft.com/office/drawing/2014/main" id="{C440F5BC-AF00-4F08-AA07-E6310CF5D5F1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68447FA5-D8D5-4C03-8383-46E25AB46AFE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BF7319F0-A327-4529-BF37-647F1FCDFA4E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5953015A-7474-4E1C-B74F-51DD75912B8B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D99C2D8F-A0BD-4C58-95A0-2CA50D760E91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52F7F143-B431-439B-9FB2-3625A313E9FF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7BD52EA2-7E1C-4851-A396-DD8B8CFEC670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33C9D2B1-C8A8-4E5B-BCFA-8C0DC08C59A7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29D7D720-1022-4945-BFE7-35A3BDFC57D5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E1B257C2-502A-4D68-90BA-29F569EE6F27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60DEF9E-56F4-4075-818C-0E307DA2279F}"/>
                </a:ext>
              </a:extLst>
            </p:cNvPr>
            <p:cNvGrpSpPr/>
            <p:nvPr/>
          </p:nvGrpSpPr>
          <p:grpSpPr>
            <a:xfrm rot="1487383" flipV="1">
              <a:off x="8285466" y="5493518"/>
              <a:ext cx="196979" cy="130478"/>
              <a:chOff x="3581271" y="3289300"/>
              <a:chExt cx="1486029" cy="984342"/>
            </a:xfrm>
          </p:grpSpPr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7F003AF7-F1D3-4124-819B-40702E55D005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30402C3F-8CC9-479D-AB44-67A05411359E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659B9A98-016A-4B7B-99CF-59F0132C6F19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5D192243-77F1-42C0-B444-F6A95EC07DF3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077DE38C-3C72-4933-B321-31D5AAFC6219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02739FC7-B8A1-47D6-B38F-358C91F6735D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53" name="Teardrop 16">
                <a:extLst>
                  <a:ext uri="{FF2B5EF4-FFF2-40B4-BE49-F238E27FC236}">
                    <a16:creationId xmlns:a16="http://schemas.microsoft.com/office/drawing/2014/main" id="{B50BEF4F-52C3-4959-9C54-EACBE72963A7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2981C13C-63D1-4401-B1F5-3B0D1A465F65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320E3006-2C5B-4671-921C-B23377F113DA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6" name="Oval 355">
                <a:extLst>
                  <a:ext uri="{FF2B5EF4-FFF2-40B4-BE49-F238E27FC236}">
                    <a16:creationId xmlns:a16="http://schemas.microsoft.com/office/drawing/2014/main" id="{725624BE-1047-48C3-A9E3-99E2B4BEBE23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041E2501-F5B4-42F5-BD27-E0D8A3FBB1F5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EE1BBE28-1ED7-41CB-8B59-3B64114333F1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228D4AA3-3129-4830-AAAB-26A212A157A3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Oval 359">
                <a:extLst>
                  <a:ext uri="{FF2B5EF4-FFF2-40B4-BE49-F238E27FC236}">
                    <a16:creationId xmlns:a16="http://schemas.microsoft.com/office/drawing/2014/main" id="{19F6300B-0E49-4B32-B3A7-82C72FFB06BB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65444832-56C7-40D7-8AF1-FD82D48DB2CF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91C433C2-EC79-4079-8506-355B2F248A23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BD91263-DD51-413A-928F-8FD76978F35A}"/>
                </a:ext>
              </a:extLst>
            </p:cNvPr>
            <p:cNvGrpSpPr/>
            <p:nvPr/>
          </p:nvGrpSpPr>
          <p:grpSpPr>
            <a:xfrm rot="1487383" flipV="1">
              <a:off x="9033633" y="5582851"/>
              <a:ext cx="196979" cy="130478"/>
              <a:chOff x="3581271" y="3289300"/>
              <a:chExt cx="1486029" cy="984342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AE1C777E-5DC8-45BD-BFC4-E5513AD62CC9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5DDFA7C3-83AB-43F4-A166-E46F58CA77AD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E4F7BEF6-B74B-4B1B-B1EB-EC6C1DB6AD78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0BED67EE-C01A-4EAB-974F-114F49953725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E1D25D71-6580-445B-801E-EDE5D6F56EAB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1FFC94E5-B579-4E7D-BD96-6811DD5CEB78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7" name="Teardrop 16">
                <a:extLst>
                  <a:ext uri="{FF2B5EF4-FFF2-40B4-BE49-F238E27FC236}">
                    <a16:creationId xmlns:a16="http://schemas.microsoft.com/office/drawing/2014/main" id="{1A6B78BD-4AD2-4FE1-A70A-7F255BDFA7EE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6DD9C91D-3CD3-4B4D-AA69-A4C46EA609FA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97DFB9C7-9054-4627-A63C-8FBD008A397C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B5FA3469-B1B6-46C6-9FEF-2AA1827AE9E7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A0DDE178-FB4B-49FB-B49C-7351F36806BE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01BD4082-10EC-4F01-8956-201B62ECF6C2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E81402EB-EBC0-46AA-9890-ED6C3881A3CC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FD2DC147-2572-4513-808C-F3546D7FBEAB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DDD88334-77D1-4717-AB27-F28C5AA8248C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222109D4-2CBE-4D56-B727-EC7F9F2B9B4D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D1C5F3A-5B7F-4212-BA29-A9635EFCD669}"/>
                </a:ext>
              </a:extLst>
            </p:cNvPr>
            <p:cNvGrpSpPr/>
            <p:nvPr/>
          </p:nvGrpSpPr>
          <p:grpSpPr>
            <a:xfrm rot="1487383" flipV="1">
              <a:off x="9424041" y="5907912"/>
              <a:ext cx="196979" cy="130478"/>
              <a:chOff x="3581271" y="3289300"/>
              <a:chExt cx="1486029" cy="984342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7E695BC0-24F9-4419-AE12-DCB7706D9F5B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999A1377-A453-4DCC-B9F0-A1B45DE28CA7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5AA45DCF-21B9-4D4B-B6FB-11095AFA65FD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58CADFC1-F6F6-4A92-AD76-53DD1C01DB18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7ABDF221-5C97-417B-8294-19152F552C90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4EA0B527-520F-4822-93BD-4881ABC89040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1" name="Teardrop 16">
                <a:extLst>
                  <a:ext uri="{FF2B5EF4-FFF2-40B4-BE49-F238E27FC236}">
                    <a16:creationId xmlns:a16="http://schemas.microsoft.com/office/drawing/2014/main" id="{17B36864-208E-4017-87A4-73E030D9D264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3E188667-AB3F-4F0E-B3FF-A4882C832480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96EA8376-1005-4A78-BFE6-686FFABAC725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CDFC5448-D7B1-4055-A96A-2474BD1DB9A8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17BF2494-5587-4AC9-868A-A7843F731AE1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BCE62DEA-425E-48A7-B758-DD1B8659E97C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4C7E5DE7-E3EB-4B98-8AE7-587AD0C02026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64338ACF-12FE-45A0-9D0E-6DEDA4DDDCBC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9BD4226-DCAF-4AFC-B5F4-90F16279FD07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21C2D96D-8BFE-4F0F-994E-9EA9E8FF1E8F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ACE339-BBE9-4D09-AB49-EBCD063AE90B}"/>
                </a:ext>
              </a:extLst>
            </p:cNvPr>
            <p:cNvGrpSpPr/>
            <p:nvPr/>
          </p:nvGrpSpPr>
          <p:grpSpPr>
            <a:xfrm rot="1487383" flipV="1">
              <a:off x="9802942" y="5573600"/>
              <a:ext cx="196979" cy="130478"/>
              <a:chOff x="3581271" y="3289300"/>
              <a:chExt cx="1486029" cy="984342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B06D5DF9-3452-4836-8201-044DA893F0C7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EB2F1BCE-10F4-4EA0-BED6-F9260333724C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6AD00918-CF3A-4016-AC90-DBF415AC688E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E422521F-D31B-4F04-9AD3-72F7F21813CC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3F249112-7C7F-41AF-8A4F-C1938232F30F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EBE0A9ED-7424-4AB0-B383-2B9F2A022280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05" name="Teardrop 16">
                <a:extLst>
                  <a:ext uri="{FF2B5EF4-FFF2-40B4-BE49-F238E27FC236}">
                    <a16:creationId xmlns:a16="http://schemas.microsoft.com/office/drawing/2014/main" id="{171A6D02-FA9E-4E4A-B8BB-6FC9F7D39690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787D472E-17A5-4493-B09C-EA728E485DF0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1CC023B0-5600-421E-87D6-2C5EA5A17BB2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AD9D48C3-C22C-42B8-989E-0D925EB504DC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ECDACA29-4DF6-44DE-89F1-14918A7B35A8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9BF67233-8369-40C0-A0B4-7DBE53B7F82B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18885FE0-1826-46BA-9802-0ED080711E5D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5FE963D4-72DB-4A82-A26F-974412A62F96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34F74A58-C1D2-4451-B526-D30E7C41C3B2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42FFD473-24A6-415A-B503-3429E4E809B9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28A271-C3C9-47BD-8BA2-71D4D5FC3DE2}"/>
                </a:ext>
              </a:extLst>
            </p:cNvPr>
            <p:cNvGrpSpPr/>
            <p:nvPr/>
          </p:nvGrpSpPr>
          <p:grpSpPr>
            <a:xfrm rot="1487383" flipV="1">
              <a:off x="10256129" y="5933004"/>
              <a:ext cx="196979" cy="130478"/>
              <a:chOff x="3581271" y="3289300"/>
              <a:chExt cx="1486029" cy="984342"/>
            </a:xfrm>
          </p:grpSpPr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939564BC-94FB-4D22-AC73-2B0D0E21C5AA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56745348-5198-4FD9-9108-509A9D4BA66F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04816071-12D6-4387-9627-491927206C97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CCAD218C-7124-42C2-97B2-EE2F1009D81B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D0024E65-36CE-485E-AEE3-925D0651B1B9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BDD3677E-2FE6-4181-9666-F89FC2AFFBD9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9" name="Teardrop 16">
                <a:extLst>
                  <a:ext uri="{FF2B5EF4-FFF2-40B4-BE49-F238E27FC236}">
                    <a16:creationId xmlns:a16="http://schemas.microsoft.com/office/drawing/2014/main" id="{F674577C-AEBA-480C-B183-357C5AC7C19C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CE0298FA-89FF-4B12-BC05-5494F789F04A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CAB2FF4A-6C6B-42B3-A64E-2D8D418A0E2F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EA902173-FD11-46C9-8EC3-18E34119DC28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7F458CE-8C36-4649-A84C-CA443DD5D861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33F26CAA-4F5D-440A-AEE4-A9F47BAECAD9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F1346D43-BEE9-44F5-9BFB-EA5950070209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386F8905-6488-4FB5-9CDC-4B31E364D42B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068E1FDA-627F-4805-ACA8-418320ADBF4C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C012ACD1-9618-4FB6-B359-CDAEC4858ECB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36AA2FF-B3B0-4F6D-BF25-3EEF7F247D8A}"/>
                </a:ext>
              </a:extLst>
            </p:cNvPr>
            <p:cNvGrpSpPr/>
            <p:nvPr/>
          </p:nvGrpSpPr>
          <p:grpSpPr>
            <a:xfrm rot="1487383" flipV="1">
              <a:off x="7567915" y="5540202"/>
              <a:ext cx="196979" cy="130478"/>
              <a:chOff x="3581271" y="3289300"/>
              <a:chExt cx="1486029" cy="984342"/>
            </a:xfrm>
          </p:grpSpPr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6C2FC4BD-376F-47DE-8DEA-C596615BE6F3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6C9EDD3E-20EB-4EFA-B948-0068AD8A117A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C266F9A1-9DD5-415B-9925-EB103609A1A9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F96738EA-2706-4AC0-8431-5A0CD2E4A69D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E7F6BBE5-8465-422C-A23B-C0EAF195EC2F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6BE683C5-C936-4807-A607-45C251C1A060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3" name="Teardrop 16">
                <a:extLst>
                  <a:ext uri="{FF2B5EF4-FFF2-40B4-BE49-F238E27FC236}">
                    <a16:creationId xmlns:a16="http://schemas.microsoft.com/office/drawing/2014/main" id="{6CCC3B26-FA11-4C7C-BD89-DD0527436701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5B735832-E22A-4BE6-98FE-64D90250CB0B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EAEA945E-C4C4-4738-815C-219C59079EE6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862A3C19-9CA8-4A28-A2D0-5269D1E3A7D7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32E6D91C-EB53-489A-9749-7DF278B5A04F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3AB54366-6D98-41CE-927D-D7A3A830DAE9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14488B7B-45B7-47AC-8F75-D7DD919950F1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32A5B88A-3AE5-4971-B4FD-5287A399C281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1E0FA569-9837-4EF5-9802-3AB98111D848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2A22729F-5545-49DB-A89F-1D1ACF622D3D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BE5ADDB-E545-41F7-8ED1-B70290E0F213}"/>
                </a:ext>
              </a:extLst>
            </p:cNvPr>
            <p:cNvGrpSpPr/>
            <p:nvPr/>
          </p:nvGrpSpPr>
          <p:grpSpPr>
            <a:xfrm rot="1487383" flipV="1">
              <a:off x="7196665" y="5909634"/>
              <a:ext cx="196979" cy="130478"/>
              <a:chOff x="3581271" y="3289300"/>
              <a:chExt cx="1486029" cy="984342"/>
            </a:xfrm>
          </p:grpSpPr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6C65C278-07FB-44CE-ADAD-0418C1831E59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0FA9A09C-6EAB-447A-BB1B-F9461E4F080E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E89C2E5C-1CB5-4AF7-8DD7-2ECE8871244D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218E7559-8829-4FDC-8D33-D6261A55FEB1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70949201-99C5-4D0C-8FA0-807F89547AE8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50F49EE4-CF1E-4913-B286-E900F5CAEABC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7" name="Teardrop 16">
                <a:extLst>
                  <a:ext uri="{FF2B5EF4-FFF2-40B4-BE49-F238E27FC236}">
                    <a16:creationId xmlns:a16="http://schemas.microsoft.com/office/drawing/2014/main" id="{772E6002-103B-4492-B425-B09CFB50F6CD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24AD8A0-5C82-4B52-9405-72CCAD1199D0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756EE316-7295-4843-A471-6C66F75191BB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E1300AE4-1440-4914-BE5B-0A408C015420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1A50CED-0F89-4F6F-8A6B-921AFAB04055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8A466A3F-7AE5-4CCB-AA91-41EF71C20FB7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DD1A3858-F358-4D9F-8067-B35B7D9EA991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F59964F3-0F7E-451C-9D6B-EDF6A983AF52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ED1B17F5-E085-406B-B861-A1C3F59DD675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EFCCEE06-9C86-4EBB-91FC-D511B453A9C8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D42F2C0-3510-4E65-BD24-3C9A950E48AC}"/>
                </a:ext>
              </a:extLst>
            </p:cNvPr>
            <p:cNvGrpSpPr/>
            <p:nvPr/>
          </p:nvGrpSpPr>
          <p:grpSpPr>
            <a:xfrm rot="1487383" flipV="1">
              <a:off x="10681842" y="5627020"/>
              <a:ext cx="196979" cy="130478"/>
              <a:chOff x="3581271" y="3289300"/>
              <a:chExt cx="1486029" cy="984342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A44B3FB9-719B-461D-8406-CACD1C20EC35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CD4FC63B-0256-4115-A59D-EA99754C826B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35EC52CB-8DFD-48CD-9A7C-F122F5EE5672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5BF1A7A7-953D-4341-9703-1472F06E0156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09BF983A-035B-4F43-93AD-09CBB318EC13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5FD069FD-EF0E-4A1B-8DD6-AB872063FD9F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1" name="Teardrop 16">
                <a:extLst>
                  <a:ext uri="{FF2B5EF4-FFF2-40B4-BE49-F238E27FC236}">
                    <a16:creationId xmlns:a16="http://schemas.microsoft.com/office/drawing/2014/main" id="{930B6A45-B615-4FBE-848E-B40C3D2D8939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1D82482A-97E2-4B28-AB21-263CFB8B611C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D115B04E-709C-4B9F-B5EF-957B2F75DB81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FF26EFB2-DB58-4CC7-A828-5384B669EF59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44A02B9A-CEE7-4E56-BD4D-FE418FEF78E0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9AD834BC-2D98-4992-9D70-887D7E39851B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6CC8CB46-6955-40C8-8A9F-D020FA850012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4794AC4E-DAC6-4D2E-BAB9-E4E55EDCC895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7F53464-DCAD-4E1A-AAFB-875DC899CA74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03AC8B82-60EE-416B-B512-133D873408AE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C0E8E73-853A-46CC-8C74-883A298A3625}"/>
                </a:ext>
              </a:extLst>
            </p:cNvPr>
            <p:cNvGrpSpPr/>
            <p:nvPr/>
          </p:nvGrpSpPr>
          <p:grpSpPr>
            <a:xfrm rot="1487383" flipV="1">
              <a:off x="11103148" y="5986194"/>
              <a:ext cx="196979" cy="130478"/>
              <a:chOff x="3581271" y="3289300"/>
              <a:chExt cx="1486029" cy="984342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9F85310D-7296-4C6C-AA93-C66157C50C00}"/>
                  </a:ext>
                </a:extLst>
              </p:cNvPr>
              <p:cNvGrpSpPr/>
              <p:nvPr/>
            </p:nvGrpSpPr>
            <p:grpSpPr>
              <a:xfrm>
                <a:off x="3581271" y="4083050"/>
                <a:ext cx="435901" cy="127046"/>
                <a:chOff x="3581271" y="4083050"/>
                <a:chExt cx="435901" cy="127046"/>
              </a:xfrm>
            </p:grpSpPr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50131B08-F2C5-4D25-A01E-18FA96E0FBB4}"/>
                    </a:ext>
                  </a:extLst>
                </p:cNvPr>
                <p:cNvSpPr/>
                <p:nvPr/>
              </p:nvSpPr>
              <p:spPr>
                <a:xfrm>
                  <a:off x="3619500" y="4083050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912FD9F7-9F0C-4D34-8440-5D8E9A712E04}"/>
                    </a:ext>
                  </a:extLst>
                </p:cNvPr>
                <p:cNvSpPr/>
                <p:nvPr/>
              </p:nvSpPr>
              <p:spPr>
                <a:xfrm rot="19929913">
                  <a:off x="3629822" y="417834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5F5BAA3-E9A7-4171-B638-BECFD3ECD8CF}"/>
                    </a:ext>
                  </a:extLst>
                </p:cNvPr>
                <p:cNvSpPr/>
                <p:nvPr/>
              </p:nvSpPr>
              <p:spPr>
                <a:xfrm rot="19929913">
                  <a:off x="3601711" y="4174516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0F53F417-FAE9-41F0-9649-1C911736F7BB}"/>
                    </a:ext>
                  </a:extLst>
                </p:cNvPr>
                <p:cNvSpPr/>
                <p:nvPr/>
              </p:nvSpPr>
              <p:spPr>
                <a:xfrm rot="21147420">
                  <a:off x="3588644" y="4124019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D8D23E23-0C3B-4A64-BAE8-488EBFD82B28}"/>
                    </a:ext>
                  </a:extLst>
                </p:cNvPr>
                <p:cNvSpPr/>
                <p:nvPr/>
              </p:nvSpPr>
              <p:spPr>
                <a:xfrm rot="20607331">
                  <a:off x="3581271" y="4159181"/>
                  <a:ext cx="387350" cy="31750"/>
                </a:xfrm>
                <a:custGeom>
                  <a:avLst/>
                  <a:gdLst>
                    <a:gd name="connsiteX0" fmla="*/ 387350 w 387350"/>
                    <a:gd name="connsiteY0" fmla="*/ 0 h 31750"/>
                    <a:gd name="connsiteX1" fmla="*/ 311150 w 387350"/>
                    <a:gd name="connsiteY1" fmla="*/ 12700 h 31750"/>
                    <a:gd name="connsiteX2" fmla="*/ 82550 w 387350"/>
                    <a:gd name="connsiteY2" fmla="*/ 25400 h 31750"/>
                    <a:gd name="connsiteX3" fmla="*/ 0 w 387350"/>
                    <a:gd name="connsiteY3" fmla="*/ 31750 h 31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350" h="31750">
                      <a:moveTo>
                        <a:pt x="387350" y="0"/>
                      </a:moveTo>
                      <a:cubicBezTo>
                        <a:pt x="358995" y="5671"/>
                        <a:pt x="341223" y="9836"/>
                        <a:pt x="311150" y="12700"/>
                      </a:cubicBezTo>
                      <a:cubicBezTo>
                        <a:pt x="227256" y="20690"/>
                        <a:pt x="171119" y="20339"/>
                        <a:pt x="82550" y="25400"/>
                      </a:cubicBezTo>
                      <a:cubicBezTo>
                        <a:pt x="54997" y="26974"/>
                        <a:pt x="0" y="31750"/>
                        <a:pt x="0" y="31750"/>
                      </a:cubicBezTo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rgbClr val="70AD47">
                      <a:lumMod val="60000"/>
                      <a:lumOff val="4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5" name="Teardrop 16">
                <a:extLst>
                  <a:ext uri="{FF2B5EF4-FFF2-40B4-BE49-F238E27FC236}">
                    <a16:creationId xmlns:a16="http://schemas.microsoft.com/office/drawing/2014/main" id="{6DCBA2AB-BC97-491B-B7F9-786CFEF742BD}"/>
                  </a:ext>
                </a:extLst>
              </p:cNvPr>
              <p:cNvSpPr/>
              <p:nvPr/>
            </p:nvSpPr>
            <p:spPr>
              <a:xfrm>
                <a:off x="3705344" y="3289300"/>
                <a:ext cx="1361956" cy="984342"/>
              </a:xfrm>
              <a:custGeom>
                <a:avLst/>
                <a:gdLst>
                  <a:gd name="connsiteX0" fmla="*/ 0 w 1358900"/>
                  <a:gd name="connsiteY0" fmla="*/ 490538 h 981075"/>
                  <a:gd name="connsiteX1" fmla="*/ 679450 w 1358900"/>
                  <a:gd name="connsiteY1" fmla="*/ 0 h 981075"/>
                  <a:gd name="connsiteX2" fmla="*/ 1358900 w 1358900"/>
                  <a:gd name="connsiteY2" fmla="*/ 0 h 981075"/>
                  <a:gd name="connsiteX3" fmla="*/ 1358900 w 1358900"/>
                  <a:gd name="connsiteY3" fmla="*/ 490538 h 981075"/>
                  <a:gd name="connsiteX4" fmla="*/ 679450 w 1358900"/>
                  <a:gd name="connsiteY4" fmla="*/ 981076 h 981075"/>
                  <a:gd name="connsiteX5" fmla="*/ 0 w 1358900"/>
                  <a:gd name="connsiteY5" fmla="*/ 490538 h 981075"/>
                  <a:gd name="connsiteX0" fmla="*/ 9735 w 1368635"/>
                  <a:gd name="connsiteY0" fmla="*/ 490538 h 993013"/>
                  <a:gd name="connsiteX1" fmla="*/ 689185 w 1368635"/>
                  <a:gd name="connsiteY1" fmla="*/ 0 h 993013"/>
                  <a:gd name="connsiteX2" fmla="*/ 1368635 w 1368635"/>
                  <a:gd name="connsiteY2" fmla="*/ 0 h 993013"/>
                  <a:gd name="connsiteX3" fmla="*/ 1368635 w 1368635"/>
                  <a:gd name="connsiteY3" fmla="*/ 490538 h 993013"/>
                  <a:gd name="connsiteX4" fmla="*/ 689185 w 1368635"/>
                  <a:gd name="connsiteY4" fmla="*/ 981076 h 993013"/>
                  <a:gd name="connsiteX5" fmla="*/ 314535 w 1368635"/>
                  <a:gd name="connsiteY5" fmla="*/ 812800 h 993013"/>
                  <a:gd name="connsiteX6" fmla="*/ 9735 w 1368635"/>
                  <a:gd name="connsiteY6" fmla="*/ 490538 h 993013"/>
                  <a:gd name="connsiteX0" fmla="*/ 3056 w 1361956"/>
                  <a:gd name="connsiteY0" fmla="*/ 490538 h 993013"/>
                  <a:gd name="connsiteX1" fmla="*/ 682506 w 1361956"/>
                  <a:gd name="connsiteY1" fmla="*/ 0 h 993013"/>
                  <a:gd name="connsiteX2" fmla="*/ 1361956 w 1361956"/>
                  <a:gd name="connsiteY2" fmla="*/ 0 h 993013"/>
                  <a:gd name="connsiteX3" fmla="*/ 1361956 w 1361956"/>
                  <a:gd name="connsiteY3" fmla="*/ 490538 h 993013"/>
                  <a:gd name="connsiteX4" fmla="*/ 682506 w 1361956"/>
                  <a:gd name="connsiteY4" fmla="*/ 981076 h 993013"/>
                  <a:gd name="connsiteX5" fmla="*/ 307856 w 1361956"/>
                  <a:gd name="connsiteY5" fmla="*/ 812800 h 993013"/>
                  <a:gd name="connsiteX6" fmla="*/ 3056 w 1361956"/>
                  <a:gd name="connsiteY6" fmla="*/ 490538 h 993013"/>
                  <a:gd name="connsiteX0" fmla="*/ 3056 w 1361956"/>
                  <a:gd name="connsiteY0" fmla="*/ 490538 h 984342"/>
                  <a:gd name="connsiteX1" fmla="*/ 682506 w 1361956"/>
                  <a:gd name="connsiteY1" fmla="*/ 0 h 984342"/>
                  <a:gd name="connsiteX2" fmla="*/ 1361956 w 1361956"/>
                  <a:gd name="connsiteY2" fmla="*/ 0 h 984342"/>
                  <a:gd name="connsiteX3" fmla="*/ 1361956 w 1361956"/>
                  <a:gd name="connsiteY3" fmla="*/ 490538 h 984342"/>
                  <a:gd name="connsiteX4" fmla="*/ 682506 w 1361956"/>
                  <a:gd name="connsiteY4" fmla="*/ 981076 h 984342"/>
                  <a:gd name="connsiteX5" fmla="*/ 307856 w 1361956"/>
                  <a:gd name="connsiteY5" fmla="*/ 812800 h 984342"/>
                  <a:gd name="connsiteX6" fmla="*/ 3056 w 1361956"/>
                  <a:gd name="connsiteY6" fmla="*/ 490538 h 98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1956" h="984342">
                    <a:moveTo>
                      <a:pt x="3056" y="490538"/>
                    </a:moveTo>
                    <a:cubicBezTo>
                      <a:pt x="-36102" y="253471"/>
                      <a:pt x="307256" y="0"/>
                      <a:pt x="682506" y="0"/>
                    </a:cubicBezTo>
                    <a:lnTo>
                      <a:pt x="1361956" y="0"/>
                    </a:lnTo>
                    <a:lnTo>
                      <a:pt x="1361956" y="490538"/>
                    </a:lnTo>
                    <a:cubicBezTo>
                      <a:pt x="1361956" y="761455"/>
                      <a:pt x="870889" y="1016266"/>
                      <a:pt x="682506" y="981076"/>
                    </a:cubicBezTo>
                    <a:cubicBezTo>
                      <a:pt x="494123" y="945886"/>
                      <a:pt x="421098" y="894556"/>
                      <a:pt x="307856" y="812800"/>
                    </a:cubicBezTo>
                    <a:cubicBezTo>
                      <a:pt x="194614" y="731044"/>
                      <a:pt x="42214" y="727605"/>
                      <a:pt x="3056" y="490538"/>
                    </a:cubicBez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C466A0F1-7990-460C-A257-2B72BA5B68A9}"/>
                  </a:ext>
                </a:extLst>
              </p:cNvPr>
              <p:cNvSpPr/>
              <p:nvPr/>
            </p:nvSpPr>
            <p:spPr>
              <a:xfrm flipH="1" flipV="1">
                <a:off x="4252615" y="4001909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C594495-35B8-414A-AE13-5E2C2F35AE13}"/>
                  </a:ext>
                </a:extLst>
              </p:cNvPr>
              <p:cNvSpPr/>
              <p:nvPr/>
            </p:nvSpPr>
            <p:spPr>
              <a:xfrm flipH="1" flipV="1">
                <a:off x="4165183" y="370477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78BD98BA-77F6-4FB1-A62C-459080CEFA36}"/>
                  </a:ext>
                </a:extLst>
              </p:cNvPr>
              <p:cNvSpPr/>
              <p:nvPr/>
            </p:nvSpPr>
            <p:spPr>
              <a:xfrm flipH="1" flipV="1">
                <a:off x="3890172" y="362522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3ED984C-C102-4634-B13C-20C047901FFA}"/>
                  </a:ext>
                </a:extLst>
              </p:cNvPr>
              <p:cNvSpPr/>
              <p:nvPr/>
            </p:nvSpPr>
            <p:spPr>
              <a:xfrm flipH="1" flipV="1">
                <a:off x="4162038" y="3406461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B2546B7-DC3A-4D20-80C0-4959CFBF70A4}"/>
                  </a:ext>
                </a:extLst>
              </p:cNvPr>
              <p:cNvSpPr/>
              <p:nvPr/>
            </p:nvSpPr>
            <p:spPr>
              <a:xfrm flipH="1" flipV="1">
                <a:off x="4433769" y="3606305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935A3F4-0BA2-4F2A-A5B1-1EEFF274881E}"/>
                  </a:ext>
                </a:extLst>
              </p:cNvPr>
              <p:cNvSpPr/>
              <p:nvPr/>
            </p:nvSpPr>
            <p:spPr>
              <a:xfrm flipH="1" flipV="1">
                <a:off x="4522200" y="3885930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1F8F8C7-B4F6-4317-AEEF-FCCE9CFDE2D9}"/>
                  </a:ext>
                </a:extLst>
              </p:cNvPr>
              <p:cNvSpPr/>
              <p:nvPr/>
            </p:nvSpPr>
            <p:spPr>
              <a:xfrm flipH="1" flipV="1">
                <a:off x="4812976" y="3729452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B97270E6-0D48-4BD9-B384-DAC60D76BE4A}"/>
                  </a:ext>
                </a:extLst>
              </p:cNvPr>
              <p:cNvSpPr/>
              <p:nvPr/>
            </p:nvSpPr>
            <p:spPr>
              <a:xfrm flipH="1" flipV="1">
                <a:off x="4593026" y="3375916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52BA8FCD-1748-4236-96D8-3ABCBB932D03}"/>
                  </a:ext>
                </a:extLst>
              </p:cNvPr>
              <p:cNvSpPr/>
              <p:nvPr/>
            </p:nvSpPr>
            <p:spPr>
              <a:xfrm flipH="1" flipV="1">
                <a:off x="4845175" y="3451628"/>
                <a:ext cx="181154" cy="18115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E7335A2-19B9-400C-B314-280AFFDC773A}"/>
                </a:ext>
              </a:extLst>
            </p:cNvPr>
            <p:cNvGrpSpPr/>
            <p:nvPr/>
          </p:nvGrpSpPr>
          <p:grpSpPr>
            <a:xfrm>
              <a:off x="7168812" y="5532878"/>
              <a:ext cx="4103462" cy="623154"/>
              <a:chOff x="7168812" y="5532878"/>
              <a:chExt cx="4103462" cy="62315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CCF18F2-B884-4F95-BD35-43B5F82D4DC6}"/>
                  </a:ext>
                </a:extLst>
              </p:cNvPr>
              <p:cNvGrpSpPr/>
              <p:nvPr/>
            </p:nvGrpSpPr>
            <p:grpSpPr>
              <a:xfrm rot="1487383" flipV="1">
                <a:off x="8633255" y="593513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999AB1BF-01B6-4E72-841E-A31275D5239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19" name="Freeform: Shape 218">
                    <a:extLst>
                      <a:ext uri="{FF2B5EF4-FFF2-40B4-BE49-F238E27FC236}">
                        <a16:creationId xmlns:a16="http://schemas.microsoft.com/office/drawing/2014/main" id="{9FAAA4F1-691C-452B-B63A-CC4AE8725EE0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Freeform: Shape 219">
                    <a:extLst>
                      <a:ext uri="{FF2B5EF4-FFF2-40B4-BE49-F238E27FC236}">
                        <a16:creationId xmlns:a16="http://schemas.microsoft.com/office/drawing/2014/main" id="{A3EF0F4D-5D66-4EED-90C3-C14020AE4C9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Freeform: Shape 220">
                    <a:extLst>
                      <a:ext uri="{FF2B5EF4-FFF2-40B4-BE49-F238E27FC236}">
                        <a16:creationId xmlns:a16="http://schemas.microsoft.com/office/drawing/2014/main" id="{9EC0B7C8-8E83-4FA0-9897-96940AF8429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" name="Freeform: Shape 221">
                    <a:extLst>
                      <a:ext uri="{FF2B5EF4-FFF2-40B4-BE49-F238E27FC236}">
                        <a16:creationId xmlns:a16="http://schemas.microsoft.com/office/drawing/2014/main" id="{EB5AE8E6-0E40-4C83-9AB2-EE02D91F0076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" name="Freeform: Shape 222">
                    <a:extLst>
                      <a:ext uri="{FF2B5EF4-FFF2-40B4-BE49-F238E27FC236}">
                        <a16:creationId xmlns:a16="http://schemas.microsoft.com/office/drawing/2014/main" id="{88323819-3AFA-4017-AD09-F892156C085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09" name="Teardrop 16">
                  <a:extLst>
                    <a:ext uri="{FF2B5EF4-FFF2-40B4-BE49-F238E27FC236}">
                      <a16:creationId xmlns:a16="http://schemas.microsoft.com/office/drawing/2014/main" id="{0FC51BBC-C8E3-4235-BAC7-B0B49916E9E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E774E1F0-19AA-4041-84EF-6A9FEED831FB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A7199BD1-CC3A-42D1-9E1D-959A5CE455BC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B414CD84-F6AF-4962-9E85-6918CBDAF786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83DC3AD3-7E54-42CC-92FF-42C46500A01F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01E0ACB3-302F-4912-AAFC-BE6ACF71B821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13215526-E483-4589-ADCB-8B6D77CD9395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0EFB7742-CD5C-4AEF-9557-C5A3E9553DB3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E411BF10-B8D9-4A39-86CD-4C9E92767D7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FBD44808-D7B8-420A-BE9E-AD146D73F270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03BF9D3-2029-499E-A473-D171982DBA59}"/>
                  </a:ext>
                </a:extLst>
              </p:cNvPr>
              <p:cNvGrpSpPr/>
              <p:nvPr/>
            </p:nvGrpSpPr>
            <p:grpSpPr>
              <a:xfrm rot="1487383" flipV="1">
                <a:off x="7978213" y="587098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1A8EBD53-DCC9-453F-B3AB-2033B2AE1B87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203" name="Freeform: Shape 202">
                    <a:extLst>
                      <a:ext uri="{FF2B5EF4-FFF2-40B4-BE49-F238E27FC236}">
                        <a16:creationId xmlns:a16="http://schemas.microsoft.com/office/drawing/2014/main" id="{D1A2E666-4968-4738-B5E2-F89AB33293E8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: Shape 203">
                    <a:extLst>
                      <a:ext uri="{FF2B5EF4-FFF2-40B4-BE49-F238E27FC236}">
                        <a16:creationId xmlns:a16="http://schemas.microsoft.com/office/drawing/2014/main" id="{2598BFDD-784F-40DD-86F4-5CEE79C1A64A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28E67B5C-7727-4EF4-9782-EE285E13D3D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id="{F61A080F-8E3E-4F1C-9FEE-3141F7F52598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Freeform: Shape 206">
                    <a:extLst>
                      <a:ext uri="{FF2B5EF4-FFF2-40B4-BE49-F238E27FC236}">
                        <a16:creationId xmlns:a16="http://schemas.microsoft.com/office/drawing/2014/main" id="{790D6938-DA9E-4020-8B9B-B94F9F3F7442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93" name="Teardrop 16">
                  <a:extLst>
                    <a:ext uri="{FF2B5EF4-FFF2-40B4-BE49-F238E27FC236}">
                      <a16:creationId xmlns:a16="http://schemas.microsoft.com/office/drawing/2014/main" id="{675FC3E3-060B-49F1-84E9-95D38463C9C5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12D08F08-3E18-48D9-B6D3-226686874F44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11BD77DE-8FF2-490B-AA4B-A0EFE57A3183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083A4B8D-A096-437F-838B-7673CEEFCF04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9794E4FD-0C1C-44BC-86A3-66BB378FA5C7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485E295C-B071-40F2-AB52-95C00B3D5020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E07BBA88-425F-404A-BF8C-EBED9DE17FA7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E5C24A82-DF0B-4616-B092-717F0163C251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8DA38C17-45D9-4906-B209-B3E030225DE1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9C4518FB-6A9A-41B1-9846-619417E978F1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2D5936D-4471-4CA1-ACBA-5420A85C1431}"/>
                  </a:ext>
                </a:extLst>
              </p:cNvPr>
              <p:cNvGrpSpPr/>
              <p:nvPr/>
            </p:nvGrpSpPr>
            <p:grpSpPr>
              <a:xfrm rot="1487383" flipV="1">
                <a:off x="8257613" y="5532878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1BF0EA5C-B734-41E4-98DC-BBA788B99C0A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87" name="Freeform: Shape 186">
                    <a:extLst>
                      <a:ext uri="{FF2B5EF4-FFF2-40B4-BE49-F238E27FC236}">
                        <a16:creationId xmlns:a16="http://schemas.microsoft.com/office/drawing/2014/main" id="{F3AB35DE-51A3-45A6-A40D-12BF3D991EEF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98CB8040-1F50-4C4F-8C37-02612E55B835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9" name="Freeform: Shape 188">
                    <a:extLst>
                      <a:ext uri="{FF2B5EF4-FFF2-40B4-BE49-F238E27FC236}">
                        <a16:creationId xmlns:a16="http://schemas.microsoft.com/office/drawing/2014/main" id="{25F3F1C7-BD32-4DD7-9129-7B26B1099681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Freeform: Shape 189">
                    <a:extLst>
                      <a:ext uri="{FF2B5EF4-FFF2-40B4-BE49-F238E27FC236}">
                        <a16:creationId xmlns:a16="http://schemas.microsoft.com/office/drawing/2014/main" id="{A6E471ED-0A81-45F8-9FA1-3C4A78B699A4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Freeform: Shape 190">
                    <a:extLst>
                      <a:ext uri="{FF2B5EF4-FFF2-40B4-BE49-F238E27FC236}">
                        <a16:creationId xmlns:a16="http://schemas.microsoft.com/office/drawing/2014/main" id="{44D3027B-967D-457D-8169-E6B42C3C1791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7" name="Teardrop 16">
                  <a:extLst>
                    <a:ext uri="{FF2B5EF4-FFF2-40B4-BE49-F238E27FC236}">
                      <a16:creationId xmlns:a16="http://schemas.microsoft.com/office/drawing/2014/main" id="{F4184CAB-A510-4EBA-87F0-6487DE9CFB02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D8E24C3C-27F7-4349-9AD3-EA10B9A8F8E6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FA5E6F64-9B4A-4863-BCDF-9F85688F119B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778D4540-DD85-4A00-A755-C8609564F6B1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8F4CA083-791B-466A-8503-B6B0C054019F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0B1BC8D3-2910-4518-9602-D038216E8519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CB4A90C4-DC59-4AB0-A585-53044E2C68D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FD536E44-4B52-4C05-B056-B1CF6541D020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1B0B65CF-2D97-437C-B6B8-3C5E0200BBB0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E0722B9F-DEC8-485E-B8EB-A0D88E241089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E8983EF-2C73-4CEA-8A96-5AFEC85CA65B}"/>
                  </a:ext>
                </a:extLst>
              </p:cNvPr>
              <p:cNvGrpSpPr/>
              <p:nvPr/>
            </p:nvGrpSpPr>
            <p:grpSpPr>
              <a:xfrm rot="1487383" flipV="1">
                <a:off x="9005780" y="562221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EC3A07E3-6D04-41C2-B007-052F47F0C87A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CEC195F7-C34F-4E0A-81A1-420D9214C5D1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1A1FF92D-21B4-4457-BAA1-CF79401CAD01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B7B6E0F5-158C-4E5E-96E6-E59CB9D68B8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6249C6AA-65B7-410C-9FB5-F5D73CE4F854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B6EE1D10-E7E2-4A6F-AB06-D2C9ACBF0D42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61" name="Teardrop 16">
                  <a:extLst>
                    <a:ext uri="{FF2B5EF4-FFF2-40B4-BE49-F238E27FC236}">
                      <a16:creationId xmlns:a16="http://schemas.microsoft.com/office/drawing/2014/main" id="{0698BBD0-B2BB-4DC2-B006-7308F3A0D9E1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06DE830C-8215-490D-9F88-0F0C84F19B7A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7023CF8D-7B3E-4E08-B1D0-3E4F80069296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7C2C37A8-6F87-48B9-BAEC-60C82CAC639C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7A193738-50D5-4672-B48B-847552C42997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F844CA7C-9121-430A-9186-C66C72ADB19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0B60DBDE-EE3B-408B-B6D0-ED4402F67CC0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A8F0F970-EE79-4896-A382-6124E027BDB8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6026AC43-4852-4DA9-A416-E628C6202E56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28C9060A-2D5E-40D1-B709-19BC7B4AF661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CCB72E9-2CBD-4464-9336-04EACB3A65CE}"/>
                  </a:ext>
                </a:extLst>
              </p:cNvPr>
              <p:cNvGrpSpPr/>
              <p:nvPr/>
            </p:nvGrpSpPr>
            <p:grpSpPr>
              <a:xfrm rot="1487383" flipV="1">
                <a:off x="9396188" y="594727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482D1ED8-12D6-4CCE-A22B-1CC6D63E042C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55" name="Freeform: Shape 154">
                    <a:extLst>
                      <a:ext uri="{FF2B5EF4-FFF2-40B4-BE49-F238E27FC236}">
                        <a16:creationId xmlns:a16="http://schemas.microsoft.com/office/drawing/2014/main" id="{274D1142-DFD3-4730-B647-40276C7221AE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008C923-477F-42C8-8B09-C42E581DFC0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55692557-FE31-48A1-8C66-7CE46E9143A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761C6C1B-05A4-4203-8113-34637986B454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8A3D46D2-6964-4A89-9A0D-C4FE01F3014A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45" name="Teardrop 16">
                  <a:extLst>
                    <a:ext uri="{FF2B5EF4-FFF2-40B4-BE49-F238E27FC236}">
                      <a16:creationId xmlns:a16="http://schemas.microsoft.com/office/drawing/2014/main" id="{B86C9FA3-BB46-4249-884B-C2CDE99713CD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3CFBCBE8-88D6-439E-973E-B0BD7707B33A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276450BC-3E7F-4995-9F72-73656A95C8AE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46A2B84B-9045-43FC-A688-44706A3AB235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67D3B747-6058-414F-B451-305E079E9512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4C6F2132-A28A-41E9-8F8B-4FD3ED4525C8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E4CAE330-4982-4EF3-98EE-D2F1F9F048D8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01DD3C97-63F5-48F1-B11A-B2DC88503020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63295B95-800C-4DAA-A51C-B4ACF5450986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34C41199-C6ED-4707-886E-2DDAD1A4A3E0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C35D2BC-6895-4C43-9557-0A1F664A0857}"/>
                  </a:ext>
                </a:extLst>
              </p:cNvPr>
              <p:cNvGrpSpPr/>
              <p:nvPr/>
            </p:nvGrpSpPr>
            <p:grpSpPr>
              <a:xfrm rot="1487383" flipV="1">
                <a:off x="9775089" y="561296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02596107-9ABE-464D-9212-A38A93855E4C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7CE82918-081D-4FCA-BE13-72DE55817CB0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AD94DF1D-1D11-47A9-B35B-A5ABFA4D105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F0071022-A4DD-4F1F-9684-B3C821D59DB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39D73B68-FD57-4F36-A778-869CFAAC8484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BA6DC8D1-228C-44FE-8ADF-A15EAB38665B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9" name="Teardrop 16">
                  <a:extLst>
                    <a:ext uri="{FF2B5EF4-FFF2-40B4-BE49-F238E27FC236}">
                      <a16:creationId xmlns:a16="http://schemas.microsoft.com/office/drawing/2014/main" id="{9F67F5AE-9442-44AD-85F7-B941CC52F4A3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2DC183CE-F40D-4948-BEFB-A3EC785EEF68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26368B60-D189-40E7-9BAF-89D1CDB049D2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E2E627AF-E6B8-4DEB-868D-9E969759EF34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8468BC1A-9619-4280-AF3F-58ABAD71DE16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13E035C6-C7BD-4E81-A5CB-DCA77E3E44F3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46477B5F-DFC6-4482-8ADE-360F8A257A05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5EE6E104-DD48-4F97-B1B0-D6EFC3A61F4E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292659C5-DC12-4BD2-A107-26D953C1D42F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837D67B6-6A5D-48BC-9685-4D96235FC284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63BC7DF-EBF9-40AA-884B-A969FA9CE858}"/>
                  </a:ext>
                </a:extLst>
              </p:cNvPr>
              <p:cNvGrpSpPr/>
              <p:nvPr/>
            </p:nvGrpSpPr>
            <p:grpSpPr>
              <a:xfrm rot="1487383" flipV="1">
                <a:off x="10228276" y="597236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B9980CB3-F929-46A9-AD62-BAE8E2AFC70C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F1A75219-A639-4669-9618-7722F65F6134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088B7A84-63D6-4202-BC35-B831292837F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156281A8-7BE3-4CF7-87E1-E17F6508FDA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22A94189-BF22-4961-903C-CE74398EDC0A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C4173295-4BEC-4411-90C1-15D038C0F8FC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3" name="Teardrop 16">
                  <a:extLst>
                    <a:ext uri="{FF2B5EF4-FFF2-40B4-BE49-F238E27FC236}">
                      <a16:creationId xmlns:a16="http://schemas.microsoft.com/office/drawing/2014/main" id="{3A996697-5367-4701-B860-82D35D027E85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F055F3A-CA9D-41B2-B95B-B9021F1DA362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A3C6C4DC-5206-41D0-AF8A-F3D8ED82D58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4F845FC-A57B-441F-B00F-5E32A598B4D3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D98923B4-E31F-4A63-9AF1-8254667CED3C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F9456E4F-19DA-4887-8D1D-FE705CF8AC54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C051F9BE-4037-415F-B756-0BCD01D4173A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CD4517F9-29F0-4814-87BC-D2928805FAFC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1BC198F1-7E61-4538-9C6E-CF6D1A6FC33B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658EB45C-2DF7-4492-BF83-8962B2498376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6D5069B-35E0-4840-9E3B-E50517E469FD}"/>
                  </a:ext>
                </a:extLst>
              </p:cNvPr>
              <p:cNvGrpSpPr/>
              <p:nvPr/>
            </p:nvGrpSpPr>
            <p:grpSpPr>
              <a:xfrm rot="1487383" flipV="1">
                <a:off x="7540062" y="557956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33FC0EFA-CCBD-4DEA-B1D3-601876E56D7A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9A14FB5A-A703-403F-B2DC-C2ED4A87190E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9450E9E2-0578-4C91-8146-15B64C53C2D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Freeform: Shape 108">
                    <a:extLst>
                      <a:ext uri="{FF2B5EF4-FFF2-40B4-BE49-F238E27FC236}">
                        <a16:creationId xmlns:a16="http://schemas.microsoft.com/office/drawing/2014/main" id="{515A10B4-9E78-4E8F-A7D1-28F81D147E2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22242BFD-BED4-4476-A3E0-4BC9434D26FD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6E4DFC91-8FEC-410E-92B5-A67CBF7BCBC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97" name="Teardrop 16">
                  <a:extLst>
                    <a:ext uri="{FF2B5EF4-FFF2-40B4-BE49-F238E27FC236}">
                      <a16:creationId xmlns:a16="http://schemas.microsoft.com/office/drawing/2014/main" id="{C081AEAB-7D62-4C46-B112-C391C593C8C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58F8165-2AC2-4344-B285-6FB1CFF2C6D2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4E78FCAE-6E50-47CC-A9F9-CCB2041D86B6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36401729-CF3D-41D9-9752-035A99C6AC91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708F6ED-84C2-4799-8602-8E4CC73AD6FF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1938AAD1-5C60-446B-8C60-7BA4F4326466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16FC6504-7249-4C15-9476-40CE7879F435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8C2B9102-D909-4D0D-AD96-74C2AAFFABD8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709A098E-A16D-4242-A999-77A2A1B4A910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73262D2D-774F-42F5-98DB-DD86193A110C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C9C958D-29C3-497C-9E40-5983BCF362ED}"/>
                  </a:ext>
                </a:extLst>
              </p:cNvPr>
              <p:cNvGrpSpPr/>
              <p:nvPr/>
            </p:nvGrpSpPr>
            <p:grpSpPr>
              <a:xfrm rot="1487383" flipV="1">
                <a:off x="7168812" y="594899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832E87F8-73FF-4826-9A60-8E8DB8932B07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F508D434-6893-419E-AC32-C7465859ED01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68FB63E1-39CB-421D-9ECD-D6ED24EF458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4AD56702-6BAB-4535-88E8-B0ADB9B1E6A3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254883A6-1860-4303-A8C7-2F6937A1F465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B02544AE-A9DD-4D40-A77D-A585B2B862C2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1" name="Teardrop 16">
                  <a:extLst>
                    <a:ext uri="{FF2B5EF4-FFF2-40B4-BE49-F238E27FC236}">
                      <a16:creationId xmlns:a16="http://schemas.microsoft.com/office/drawing/2014/main" id="{41260E35-AB38-4323-AB00-923029DF626E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F8D37785-1D98-4E1A-BF5C-991928962DEE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BFE6C44-FDD4-4000-820C-DFCB7753153D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6D04676-42CC-465B-8587-F40B00170537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C5296F58-0ADD-4C52-956D-BF32978C653B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68AC712-9603-4FC2-B4D7-290B2DE30B3C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19B6CD3D-6961-42EA-9EEF-D1ED20FBF520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97DAF32-037C-4673-9EFB-D5BCFD66719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6CCCA6B3-A851-48CE-8C96-7853E81C18E3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A9C3BA0F-BF92-40A8-B701-A8977DF7CD74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FB6ADFA-5CAB-4435-A82D-04123066CE94}"/>
                  </a:ext>
                </a:extLst>
              </p:cNvPr>
              <p:cNvGrpSpPr/>
              <p:nvPr/>
            </p:nvGrpSpPr>
            <p:grpSpPr>
              <a:xfrm rot="1487383" flipV="1">
                <a:off x="10653989" y="566638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981D5830-F4CA-410C-B709-597F9F1062AF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B6671F8F-2219-4D20-A18F-842CA28FBEC5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8EB8F229-9B58-4CCB-B0DC-3B06057555B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F6DE89C9-4F4E-4B86-8358-BE511A2F99B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0A7A7A00-3502-4F18-926E-73CD4B09C99F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D0C3CCA7-7386-4F04-BCF2-4A45F7200E12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" name="Teardrop 16">
                  <a:extLst>
                    <a:ext uri="{FF2B5EF4-FFF2-40B4-BE49-F238E27FC236}">
                      <a16:creationId xmlns:a16="http://schemas.microsoft.com/office/drawing/2014/main" id="{AE87E733-FB1F-4599-A26D-1B7C8C91B7CF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5BA52061-E3EE-4239-9843-C34A378DE608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52C5A3E7-2674-4C1B-8FB7-EED95DEFE484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2EBB67E-7F8E-4007-9317-C18B9B873DED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AB7C2DC-4932-4633-815F-18844E1B140A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08D1BEB-FA58-4C82-9590-A735741EBC20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570AAB5-36F3-4FE0-8D1D-8EDE347EDB3F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48B4572-5D6F-496C-893C-32C0F78A3797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8591508-79FA-450C-AFB9-8F364DC7F4C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E23B2FD2-53D2-4026-B75D-0830B39E3C7B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2BF8F9C-3D56-4D19-912A-B40A0DC7BA24}"/>
                  </a:ext>
                </a:extLst>
              </p:cNvPr>
              <p:cNvGrpSpPr/>
              <p:nvPr/>
            </p:nvGrpSpPr>
            <p:grpSpPr>
              <a:xfrm rot="1487383" flipV="1">
                <a:off x="11075295" y="602555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EADA6AA2-9D76-4C4A-A787-9E6FCDBF4BD5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11F9DD61-162B-4B3E-B15D-F1E340209BD8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36DA8658-62B5-40BC-AFA6-3F40192DFD32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55925E5A-F30E-476B-8625-42B13B4A481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80A23D53-1B55-4F23-8BE5-6204E162FE38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86606EB1-4BE2-4640-BCFC-4C39BEFBD6DA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9" name="Teardrop 16">
                  <a:extLst>
                    <a:ext uri="{FF2B5EF4-FFF2-40B4-BE49-F238E27FC236}">
                      <a16:creationId xmlns:a16="http://schemas.microsoft.com/office/drawing/2014/main" id="{2389EECB-D4BD-4167-8B17-7DA950791402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E4DDFA8-5566-4540-9B05-501E60668FC9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1D5CFDB9-1420-457B-A188-EA10870137CA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BEC03DA-577E-44E8-BEF6-31238C848F68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3A5E94A-008A-4C5B-946F-54D095F8E5D2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E52286C-027F-4A3A-89B4-A6036B483419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1533667-65AC-49D2-A411-459A4D5B76A4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6DBA062-0B3C-4937-A42C-7B5A0FA1331E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B5BC55E9-6BD6-4348-8423-A12F1F3D4F08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818F9FA-39B8-41CE-9E66-6F17D9F25565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525" name="ttsMP3.com_VoiceText_2025-1-9_18-16-9">
            <a:hlinkClick r:id="" action="ppaction://media"/>
            <a:extLst>
              <a:ext uri="{FF2B5EF4-FFF2-40B4-BE49-F238E27FC236}">
                <a16:creationId xmlns:a16="http://schemas.microsoft.com/office/drawing/2014/main" id="{18D548F9-AD0E-4B1E-A81F-ABD1EAA533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56" fill="hold"/>
                                        <p:tgtEl>
                                          <p:spTgt spid="5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0D614D0-83B7-4AA9-9652-AB3D942C6396}"/>
              </a:ext>
            </a:extLst>
          </p:cNvPr>
          <p:cNvGrpSpPr/>
          <p:nvPr/>
        </p:nvGrpSpPr>
        <p:grpSpPr>
          <a:xfrm>
            <a:off x="2005783" y="6096000"/>
            <a:ext cx="3098766" cy="4942377"/>
            <a:chOff x="928761" y="54023"/>
            <a:chExt cx="4047955" cy="645628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6A1DB51-FDB7-4321-819F-1B109C705FE2}"/>
                </a:ext>
              </a:extLst>
            </p:cNvPr>
            <p:cNvGrpSpPr/>
            <p:nvPr/>
          </p:nvGrpSpPr>
          <p:grpSpPr>
            <a:xfrm>
              <a:off x="928761" y="1414333"/>
              <a:ext cx="4047955" cy="5095975"/>
              <a:chOff x="1655429" y="501724"/>
              <a:chExt cx="4835191" cy="6087028"/>
            </a:xfrm>
          </p:grpSpPr>
          <p:sp>
            <p:nvSpPr>
              <p:cNvPr id="25" name="Oval 16">
                <a:extLst>
                  <a:ext uri="{FF2B5EF4-FFF2-40B4-BE49-F238E27FC236}">
                    <a16:creationId xmlns:a16="http://schemas.microsoft.com/office/drawing/2014/main" id="{4CABF412-7461-438C-B170-CBC1F050D5CD}"/>
                  </a:ext>
                </a:extLst>
              </p:cNvPr>
              <p:cNvSpPr/>
              <p:nvPr/>
            </p:nvSpPr>
            <p:spPr>
              <a:xfrm>
                <a:off x="3673488" y="4770518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3A499A9-A512-4A45-A354-E8AF98CB2802}"/>
                  </a:ext>
                </a:extLst>
              </p:cNvPr>
              <p:cNvSpPr/>
              <p:nvPr/>
            </p:nvSpPr>
            <p:spPr>
              <a:xfrm rot="14404022" flipH="1">
                <a:off x="4448572" y="5756815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16">
                <a:extLst>
                  <a:ext uri="{FF2B5EF4-FFF2-40B4-BE49-F238E27FC236}">
                    <a16:creationId xmlns:a16="http://schemas.microsoft.com/office/drawing/2014/main" id="{3CFB40EB-4836-4339-B17F-395352E3B1F4}"/>
                  </a:ext>
                </a:extLst>
              </p:cNvPr>
              <p:cNvSpPr/>
              <p:nvPr/>
            </p:nvSpPr>
            <p:spPr>
              <a:xfrm flipH="1">
                <a:off x="2690595" y="4811906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094E484-B41A-4F6E-8CE7-D4A66469AE82}"/>
                  </a:ext>
                </a:extLst>
              </p:cNvPr>
              <p:cNvSpPr/>
              <p:nvPr/>
            </p:nvSpPr>
            <p:spPr>
              <a:xfrm rot="7195978">
                <a:off x="2854327" y="5779974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19">
                <a:extLst>
                  <a:ext uri="{FF2B5EF4-FFF2-40B4-BE49-F238E27FC236}">
                    <a16:creationId xmlns:a16="http://schemas.microsoft.com/office/drawing/2014/main" id="{34FC2BC6-BAF0-4021-A1A9-FFBA2D9CBB3F}"/>
                  </a:ext>
                </a:extLst>
              </p:cNvPr>
              <p:cNvSpPr/>
              <p:nvPr/>
            </p:nvSpPr>
            <p:spPr>
              <a:xfrm>
                <a:off x="1838787" y="2545920"/>
                <a:ext cx="2053031" cy="309019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303" h="614573">
                    <a:moveTo>
                      <a:pt x="1252" y="130996"/>
                    </a:moveTo>
                    <a:cubicBezTo>
                      <a:pt x="-10952" y="113805"/>
                      <a:pt x="69075" y="4827"/>
                      <a:pt x="112972" y="1652"/>
                    </a:cubicBezTo>
                    <a:cubicBezTo>
                      <a:pt x="156869" y="-1523"/>
                      <a:pt x="215015" y="-12196"/>
                      <a:pt x="262253" y="114326"/>
                    </a:cubicBezTo>
                    <a:cubicBezTo>
                      <a:pt x="151392" y="613181"/>
                      <a:pt x="385020" y="504024"/>
                      <a:pt x="408303" y="603623"/>
                    </a:cubicBezTo>
                    <a:cubicBezTo>
                      <a:pt x="352258" y="619498"/>
                      <a:pt x="248589" y="641723"/>
                      <a:pt x="135394" y="479798"/>
                    </a:cubicBezTo>
                    <a:cubicBezTo>
                      <a:pt x="72952" y="315641"/>
                      <a:pt x="181961" y="246733"/>
                      <a:pt x="186194" y="104801"/>
                    </a:cubicBezTo>
                    <a:cubicBezTo>
                      <a:pt x="165788" y="73528"/>
                      <a:pt x="156098" y="61184"/>
                      <a:pt x="124878" y="65947"/>
                    </a:cubicBezTo>
                    <a:cubicBezTo>
                      <a:pt x="93658" y="70710"/>
                      <a:pt x="39352" y="165127"/>
                      <a:pt x="1252" y="130996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A27A442-1DDD-488C-AAA1-163DA019E58A}"/>
                  </a:ext>
                </a:extLst>
              </p:cNvPr>
              <p:cNvSpPr/>
              <p:nvPr/>
            </p:nvSpPr>
            <p:spPr>
              <a:xfrm rot="381443">
                <a:off x="2286961" y="3204228"/>
                <a:ext cx="3267860" cy="3366408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Isosceles Triangle 4">
                <a:extLst>
                  <a:ext uri="{FF2B5EF4-FFF2-40B4-BE49-F238E27FC236}">
                    <a16:creationId xmlns:a16="http://schemas.microsoft.com/office/drawing/2014/main" id="{8750CE4D-472E-4BAD-897D-2FD74C8C5A46}"/>
                  </a:ext>
                </a:extLst>
              </p:cNvPr>
              <p:cNvSpPr/>
              <p:nvPr/>
            </p:nvSpPr>
            <p:spPr>
              <a:xfrm rot="20342374">
                <a:off x="1655429" y="525447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10CCD825-43C3-4C62-A54B-91AFCF2FC251}"/>
                  </a:ext>
                </a:extLst>
              </p:cNvPr>
              <p:cNvSpPr/>
              <p:nvPr/>
            </p:nvSpPr>
            <p:spPr>
              <a:xfrm rot="1855568" flipH="1">
                <a:off x="4771000" y="569856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71D73EE-41FC-43C8-9C5B-D5FA86FB6D7A}"/>
                  </a:ext>
                </a:extLst>
              </p:cNvPr>
              <p:cNvCxnSpPr>
                <a:cxnSpLocks/>
                <a:stCxn id="31" idx="1"/>
              </p:cNvCxnSpPr>
              <p:nvPr/>
            </p:nvCxnSpPr>
            <p:spPr>
              <a:xfrm>
                <a:off x="2415754" y="501724"/>
                <a:ext cx="521912" cy="1375631"/>
              </a:xfrm>
              <a:prstGeom prst="lin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30CDB0E-E5DD-41F8-B4C0-124ACC48B4DB}"/>
                  </a:ext>
                </a:extLst>
              </p:cNvPr>
              <p:cNvCxnSpPr>
                <a:cxnSpLocks/>
                <a:stCxn id="32" idx="1"/>
              </p:cNvCxnSpPr>
              <p:nvPr/>
            </p:nvCxnSpPr>
            <p:spPr>
              <a:xfrm flipH="1">
                <a:off x="4958572" y="576876"/>
                <a:ext cx="925340" cy="1473586"/>
              </a:xfrm>
              <a:prstGeom prst="lin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58746E2-4FA0-4A9E-A8DD-699C71928A02}"/>
                  </a:ext>
                </a:extLst>
              </p:cNvPr>
              <p:cNvSpPr/>
              <p:nvPr/>
            </p:nvSpPr>
            <p:spPr>
              <a:xfrm>
                <a:off x="1983484" y="1153243"/>
                <a:ext cx="4155795" cy="3384484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6BB0C85-4ED0-47D8-8EB7-ADCD2FA5A6F7}"/>
                  </a:ext>
                </a:extLst>
              </p:cNvPr>
              <p:cNvSpPr/>
              <p:nvPr/>
            </p:nvSpPr>
            <p:spPr>
              <a:xfrm flipH="1">
                <a:off x="4676188" y="2032334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1FC50A4-3C2D-497E-BB8D-2CA45449C746}"/>
                  </a:ext>
                </a:extLst>
              </p:cNvPr>
              <p:cNvSpPr/>
              <p:nvPr/>
            </p:nvSpPr>
            <p:spPr>
              <a:xfrm rot="21256594" flipH="1">
                <a:off x="2743728" y="2111845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FD17758B-47BF-4577-A055-F0673C9D9AAB}"/>
                  </a:ext>
                </a:extLst>
              </p:cNvPr>
              <p:cNvSpPr/>
              <p:nvPr/>
            </p:nvSpPr>
            <p:spPr>
              <a:xfrm flipH="1">
                <a:off x="2966055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5FE8667-CF70-49B3-A0C8-3DBE67750FC4}"/>
                  </a:ext>
                </a:extLst>
              </p:cNvPr>
              <p:cNvSpPr/>
              <p:nvPr/>
            </p:nvSpPr>
            <p:spPr>
              <a:xfrm rot="21256594" flipH="1">
                <a:off x="2981185" y="2318474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307DFD-7751-489E-82DE-9DB5DCBDDEBB}"/>
                  </a:ext>
                </a:extLst>
              </p:cNvPr>
              <p:cNvSpPr/>
              <p:nvPr/>
            </p:nvSpPr>
            <p:spPr>
              <a:xfrm rot="21256594" flipH="1">
                <a:off x="4705029" y="2273482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D33262B-F632-4F95-8CBB-D01C1B51B1D0}"/>
                  </a:ext>
                </a:extLst>
              </p:cNvPr>
              <p:cNvSpPr/>
              <p:nvPr/>
            </p:nvSpPr>
            <p:spPr>
              <a:xfrm rot="21256594" flipH="1">
                <a:off x="4808027" y="2371095"/>
                <a:ext cx="246965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AEDF95E-863D-4FFF-AF08-A9AD454AC109}"/>
                  </a:ext>
                </a:extLst>
              </p:cNvPr>
              <p:cNvSpPr/>
              <p:nvPr/>
            </p:nvSpPr>
            <p:spPr>
              <a:xfrm rot="21256594" flipH="1">
                <a:off x="3179337" y="2391092"/>
                <a:ext cx="246965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26">
                <a:extLst>
                  <a:ext uri="{FF2B5EF4-FFF2-40B4-BE49-F238E27FC236}">
                    <a16:creationId xmlns:a16="http://schemas.microsoft.com/office/drawing/2014/main" id="{A3F607EE-9B60-48E7-B4EA-38956F62B508}"/>
                  </a:ext>
                </a:extLst>
              </p:cNvPr>
              <p:cNvSpPr/>
              <p:nvPr/>
            </p:nvSpPr>
            <p:spPr>
              <a:xfrm flipH="1">
                <a:off x="3878594" y="3058697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FBDF6F3-7E3B-47BD-8CF1-B900DAF08B3B}"/>
                  </a:ext>
                </a:extLst>
              </p:cNvPr>
              <p:cNvSpPr/>
              <p:nvPr/>
            </p:nvSpPr>
            <p:spPr>
              <a:xfrm rot="440699">
                <a:off x="4129212" y="3369894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8FC9FD9-7374-44C5-8189-DE7CBF3CB72F}"/>
                  </a:ext>
                </a:extLst>
              </p:cNvPr>
              <p:cNvSpPr/>
              <p:nvPr/>
            </p:nvSpPr>
            <p:spPr>
              <a:xfrm flipH="1">
                <a:off x="3710921" y="3368412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17">
                <a:extLst>
                  <a:ext uri="{FF2B5EF4-FFF2-40B4-BE49-F238E27FC236}">
                    <a16:creationId xmlns:a16="http://schemas.microsoft.com/office/drawing/2014/main" id="{7681789A-BA26-4571-9214-99CBB1B261CE}"/>
                  </a:ext>
                </a:extLst>
              </p:cNvPr>
              <p:cNvSpPr/>
              <p:nvPr/>
            </p:nvSpPr>
            <p:spPr>
              <a:xfrm rot="19332081">
                <a:off x="1852751" y="1572324"/>
                <a:ext cx="1857338" cy="595460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17">
                <a:extLst>
                  <a:ext uri="{FF2B5EF4-FFF2-40B4-BE49-F238E27FC236}">
                    <a16:creationId xmlns:a16="http://schemas.microsoft.com/office/drawing/2014/main" id="{8428A90F-D4BE-441B-8AC8-0835830C14FB}"/>
                  </a:ext>
                </a:extLst>
              </p:cNvPr>
              <p:cNvSpPr/>
              <p:nvPr/>
            </p:nvSpPr>
            <p:spPr>
              <a:xfrm rot="12678747">
                <a:off x="4576866" y="1420472"/>
                <a:ext cx="1510679" cy="595460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17">
                <a:extLst>
                  <a:ext uri="{FF2B5EF4-FFF2-40B4-BE49-F238E27FC236}">
                    <a16:creationId xmlns:a16="http://schemas.microsoft.com/office/drawing/2014/main" id="{C15C5A88-EBF4-4F6A-A9B9-5548805BADA9}"/>
                  </a:ext>
                </a:extLst>
              </p:cNvPr>
              <p:cNvSpPr/>
              <p:nvPr/>
            </p:nvSpPr>
            <p:spPr>
              <a:xfrm rot="12678747">
                <a:off x="4652455" y="1674724"/>
                <a:ext cx="1510679" cy="393713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17">
                <a:extLst>
                  <a:ext uri="{FF2B5EF4-FFF2-40B4-BE49-F238E27FC236}">
                    <a16:creationId xmlns:a16="http://schemas.microsoft.com/office/drawing/2014/main" id="{CA5129E2-BB3E-4BC7-9339-46215CD90E3D}"/>
                  </a:ext>
                </a:extLst>
              </p:cNvPr>
              <p:cNvSpPr/>
              <p:nvPr/>
            </p:nvSpPr>
            <p:spPr>
              <a:xfrm>
                <a:off x="3891818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17">
                <a:extLst>
                  <a:ext uri="{FF2B5EF4-FFF2-40B4-BE49-F238E27FC236}">
                    <a16:creationId xmlns:a16="http://schemas.microsoft.com/office/drawing/2014/main" id="{E09EC0C3-5EB0-48CA-BCE3-9200837D3D5D}"/>
                  </a:ext>
                </a:extLst>
              </p:cNvPr>
              <p:cNvSpPr/>
              <p:nvPr/>
            </p:nvSpPr>
            <p:spPr>
              <a:xfrm>
                <a:off x="2999892" y="4634068"/>
                <a:ext cx="1704234" cy="965360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1439389-6983-4E80-904A-7DDA9682DDDE}"/>
                  </a:ext>
                </a:extLst>
              </p:cNvPr>
              <p:cNvSpPr/>
              <p:nvPr/>
            </p:nvSpPr>
            <p:spPr>
              <a:xfrm>
                <a:off x="2966055" y="6160228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E2A24ED-306A-4158-B564-AAE18920F49B}"/>
                  </a:ext>
                </a:extLst>
              </p:cNvPr>
              <p:cNvSpPr/>
              <p:nvPr/>
            </p:nvSpPr>
            <p:spPr>
              <a:xfrm flipH="1">
                <a:off x="3898467" y="6147302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8F1C23-6639-459E-81D5-0D31D77B9164}"/>
                </a:ext>
              </a:extLst>
            </p:cNvPr>
            <p:cNvSpPr txBox="1"/>
            <p:nvPr/>
          </p:nvSpPr>
          <p:spPr>
            <a:xfrm>
              <a:off x="1579183" y="54023"/>
              <a:ext cx="3001877" cy="1728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86F444-F98D-4364-8810-0989CDBA1807}"/>
              </a:ext>
            </a:extLst>
          </p:cNvPr>
          <p:cNvGrpSpPr/>
          <p:nvPr/>
        </p:nvGrpSpPr>
        <p:grpSpPr>
          <a:xfrm>
            <a:off x="1709978" y="415416"/>
            <a:ext cx="3786047" cy="4870786"/>
            <a:chOff x="6628937" y="174279"/>
            <a:chExt cx="4903163" cy="63079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D85643D-C09B-43A1-B86B-6BB469DB876C}"/>
                </a:ext>
              </a:extLst>
            </p:cNvPr>
            <p:cNvGrpSpPr/>
            <p:nvPr/>
          </p:nvGrpSpPr>
          <p:grpSpPr>
            <a:xfrm>
              <a:off x="6628937" y="1894027"/>
              <a:ext cx="4903163" cy="4588219"/>
              <a:chOff x="6786097" y="1830642"/>
              <a:chExt cx="2117566" cy="19815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456C1B6-F1ED-4459-B355-4B51582D025F}"/>
                  </a:ext>
                </a:extLst>
              </p:cNvPr>
              <p:cNvGrpSpPr/>
              <p:nvPr/>
            </p:nvGrpSpPr>
            <p:grpSpPr>
              <a:xfrm>
                <a:off x="6786097" y="1830642"/>
                <a:ext cx="2117566" cy="1981549"/>
                <a:chOff x="6850391" y="1806830"/>
                <a:chExt cx="2117566" cy="1981549"/>
              </a:xfrm>
            </p:grpSpPr>
            <p:sp>
              <p:nvSpPr>
                <p:cNvPr id="67" name="Oval 5">
                  <a:extLst>
                    <a:ext uri="{FF2B5EF4-FFF2-40B4-BE49-F238E27FC236}">
                      <a16:creationId xmlns:a16="http://schemas.microsoft.com/office/drawing/2014/main" id="{D3B74B6F-878A-4D2D-81C1-4D1544FA42E2}"/>
                    </a:ext>
                  </a:extLst>
                </p:cNvPr>
                <p:cNvSpPr/>
                <p:nvPr/>
              </p:nvSpPr>
              <p:spPr>
                <a:xfrm rot="1580896">
                  <a:off x="8567119" y="2758788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9CFA8383-500D-4B8A-8544-7E4D24919C42}"/>
                    </a:ext>
                  </a:extLst>
                </p:cNvPr>
                <p:cNvSpPr/>
                <p:nvPr/>
              </p:nvSpPr>
              <p:spPr>
                <a:xfrm rot="20074480">
                  <a:off x="8072514" y="1806831"/>
                  <a:ext cx="494027" cy="1050613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43844C1-C496-4B1D-BF4D-D1EC2DAA5260}"/>
                    </a:ext>
                  </a:extLst>
                </p:cNvPr>
                <p:cNvSpPr/>
                <p:nvPr/>
              </p:nvSpPr>
              <p:spPr>
                <a:xfrm rot="1525520" flipH="1">
                  <a:off x="6850391" y="1806830"/>
                  <a:ext cx="494027" cy="1050613"/>
                </a:xfrm>
                <a:prstGeom prst="ellipse">
                  <a:avLst/>
                </a:pr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4">
                  <a:extLst>
                    <a:ext uri="{FF2B5EF4-FFF2-40B4-BE49-F238E27FC236}">
                      <a16:creationId xmlns:a16="http://schemas.microsoft.com/office/drawing/2014/main" id="{F57D9B6E-7D53-4F23-B47A-98521B470783}"/>
                    </a:ext>
                  </a:extLst>
                </p:cNvPr>
                <p:cNvSpPr/>
                <p:nvPr/>
              </p:nvSpPr>
              <p:spPr>
                <a:xfrm>
                  <a:off x="7215998" y="2825455"/>
                  <a:ext cx="1456352" cy="766962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6352" h="766962">
                      <a:moveTo>
                        <a:pt x="12443" y="440478"/>
                      </a:moveTo>
                      <a:cubicBezTo>
                        <a:pt x="14983" y="314204"/>
                        <a:pt x="-47868" y="-60265"/>
                        <a:pt x="743963" y="8315"/>
                      </a:cubicBezTo>
                      <a:cubicBezTo>
                        <a:pt x="1535794" y="76895"/>
                        <a:pt x="1445003" y="260719"/>
                        <a:pt x="1445003" y="440478"/>
                      </a:cubicBezTo>
                      <a:cubicBezTo>
                        <a:pt x="1445003" y="620237"/>
                        <a:pt x="1604374" y="781201"/>
                        <a:pt x="728723" y="765961"/>
                      </a:cubicBezTo>
                      <a:cubicBezTo>
                        <a:pt x="-146928" y="750721"/>
                        <a:pt x="9903" y="566752"/>
                        <a:pt x="12443" y="440478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6">
                  <a:extLst>
                    <a:ext uri="{FF2B5EF4-FFF2-40B4-BE49-F238E27FC236}">
                      <a16:creationId xmlns:a16="http://schemas.microsoft.com/office/drawing/2014/main" id="{141285DB-8AE4-44CB-929A-C4B2E0C4CA16}"/>
                    </a:ext>
                  </a:extLst>
                </p:cNvPr>
                <p:cNvSpPr/>
                <p:nvPr/>
              </p:nvSpPr>
              <p:spPr>
                <a:xfrm>
                  <a:off x="8239366" y="3263644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6">
                  <a:extLst>
                    <a:ext uri="{FF2B5EF4-FFF2-40B4-BE49-F238E27FC236}">
                      <a16:creationId xmlns:a16="http://schemas.microsoft.com/office/drawing/2014/main" id="{8190D9FA-1055-4DE6-BF10-7AC8EE964E49}"/>
                    </a:ext>
                  </a:extLst>
                </p:cNvPr>
                <p:cNvSpPr/>
                <p:nvPr/>
              </p:nvSpPr>
              <p:spPr>
                <a:xfrm>
                  <a:off x="7748376" y="3283258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6">
                  <a:extLst>
                    <a:ext uri="{FF2B5EF4-FFF2-40B4-BE49-F238E27FC236}">
                      <a16:creationId xmlns:a16="http://schemas.microsoft.com/office/drawing/2014/main" id="{49949C5F-E9B5-4255-820F-AD39153E0433}"/>
                    </a:ext>
                  </a:extLst>
                </p:cNvPr>
                <p:cNvSpPr/>
                <p:nvPr/>
              </p:nvSpPr>
              <p:spPr>
                <a:xfrm flipH="1">
                  <a:off x="7206539" y="3046882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6">
                  <a:extLst>
                    <a:ext uri="{FF2B5EF4-FFF2-40B4-BE49-F238E27FC236}">
                      <a16:creationId xmlns:a16="http://schemas.microsoft.com/office/drawing/2014/main" id="{009ACB0D-D560-487D-982A-DE28E43141C9}"/>
                    </a:ext>
                  </a:extLst>
                </p:cNvPr>
                <p:cNvSpPr/>
                <p:nvPr/>
              </p:nvSpPr>
              <p:spPr>
                <a:xfrm rot="16492370" flipH="1">
                  <a:off x="7445850" y="2667045"/>
                  <a:ext cx="589592" cy="100944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2">
                  <a:extLst>
                    <a:ext uri="{FF2B5EF4-FFF2-40B4-BE49-F238E27FC236}">
                      <a16:creationId xmlns:a16="http://schemas.microsoft.com/office/drawing/2014/main" id="{826F0FB9-9689-4A68-B1B0-55AAE1380908}"/>
                    </a:ext>
                  </a:extLst>
                </p:cNvPr>
                <p:cNvSpPr/>
                <p:nvPr/>
              </p:nvSpPr>
              <p:spPr>
                <a:xfrm>
                  <a:off x="7068351" y="1808224"/>
                  <a:ext cx="1280230" cy="1280270"/>
                </a:xfrm>
                <a:custGeom>
                  <a:avLst/>
                  <a:gdLst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40 w 1280200"/>
                    <a:gd name="connsiteY0" fmla="*/ 640080 h 1280160"/>
                    <a:gd name="connsiteX1" fmla="*/ 617260 w 1280200"/>
                    <a:gd name="connsiteY1" fmla="*/ 0 h 1280160"/>
                    <a:gd name="connsiteX2" fmla="*/ 1280200 w 1280200"/>
                    <a:gd name="connsiteY2" fmla="*/ 640080 h 1280160"/>
                    <a:gd name="connsiteX3" fmla="*/ 640120 w 1280200"/>
                    <a:gd name="connsiteY3" fmla="*/ 1280160 h 1280160"/>
                    <a:gd name="connsiteX4" fmla="*/ 40 w 1280200"/>
                    <a:gd name="connsiteY4" fmla="*/ 640080 h 1280160"/>
                    <a:gd name="connsiteX0" fmla="*/ 174 w 1280334"/>
                    <a:gd name="connsiteY0" fmla="*/ 640178 h 1280258"/>
                    <a:gd name="connsiteX1" fmla="*/ 617394 w 1280334"/>
                    <a:gd name="connsiteY1" fmla="*/ 98 h 1280258"/>
                    <a:gd name="connsiteX2" fmla="*/ 1280334 w 1280334"/>
                    <a:gd name="connsiteY2" fmla="*/ 640178 h 1280258"/>
                    <a:gd name="connsiteX3" fmla="*/ 640254 w 1280334"/>
                    <a:gd name="connsiteY3" fmla="*/ 1280258 h 1280258"/>
                    <a:gd name="connsiteX4" fmla="*/ 174 w 1280334"/>
                    <a:gd name="connsiteY4" fmla="*/ 640178 h 1280258"/>
                    <a:gd name="connsiteX0" fmla="*/ 70 w 1280230"/>
                    <a:gd name="connsiteY0" fmla="*/ 640190 h 1280270"/>
                    <a:gd name="connsiteX1" fmla="*/ 617290 w 1280230"/>
                    <a:gd name="connsiteY1" fmla="*/ 110 h 1280270"/>
                    <a:gd name="connsiteX2" fmla="*/ 1280230 w 1280230"/>
                    <a:gd name="connsiteY2" fmla="*/ 640190 h 1280270"/>
                    <a:gd name="connsiteX3" fmla="*/ 640150 w 1280230"/>
                    <a:gd name="connsiteY3" fmla="*/ 1280270 h 1280270"/>
                    <a:gd name="connsiteX4" fmla="*/ 70 w 1280230"/>
                    <a:gd name="connsiteY4" fmla="*/ 640190 h 128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230" h="1280270">
                      <a:moveTo>
                        <a:pt x="70" y="640190"/>
                      </a:moveTo>
                      <a:cubicBezTo>
                        <a:pt x="3880" y="381110"/>
                        <a:pt x="50424" y="-7510"/>
                        <a:pt x="617290" y="110"/>
                      </a:cubicBezTo>
                      <a:cubicBezTo>
                        <a:pt x="1184156" y="7730"/>
                        <a:pt x="1280230" y="286684"/>
                        <a:pt x="1280230" y="640190"/>
                      </a:cubicBezTo>
                      <a:cubicBezTo>
                        <a:pt x="1280230" y="993696"/>
                        <a:pt x="1130816" y="1280270"/>
                        <a:pt x="640150" y="1280270"/>
                      </a:cubicBezTo>
                      <a:cubicBezTo>
                        <a:pt x="149484" y="1280270"/>
                        <a:pt x="-3740" y="899270"/>
                        <a:pt x="70" y="640190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6">
                  <a:extLst>
                    <a:ext uri="{FF2B5EF4-FFF2-40B4-BE49-F238E27FC236}">
                      <a16:creationId xmlns:a16="http://schemas.microsoft.com/office/drawing/2014/main" id="{2635A0D9-0D3E-4CA6-860D-F54F21A07791}"/>
                    </a:ext>
                  </a:extLst>
                </p:cNvPr>
                <p:cNvSpPr/>
                <p:nvPr/>
              </p:nvSpPr>
              <p:spPr>
                <a:xfrm rot="17044629" flipH="1">
                  <a:off x="7035107" y="1924717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6">
                  <a:extLst>
                    <a:ext uri="{FF2B5EF4-FFF2-40B4-BE49-F238E27FC236}">
                      <a16:creationId xmlns:a16="http://schemas.microsoft.com/office/drawing/2014/main" id="{74538873-3E24-4F2A-81CD-DD92B2B3A00C}"/>
                    </a:ext>
                  </a:extLst>
                </p:cNvPr>
                <p:cNvSpPr/>
                <p:nvPr/>
              </p:nvSpPr>
              <p:spPr>
                <a:xfrm rot="4555371">
                  <a:off x="7758730" y="1941875"/>
                  <a:ext cx="630098" cy="54392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Oval 6">
                  <a:extLst>
                    <a:ext uri="{FF2B5EF4-FFF2-40B4-BE49-F238E27FC236}">
                      <a16:creationId xmlns:a16="http://schemas.microsoft.com/office/drawing/2014/main" id="{23EC32C6-F318-45F4-BE27-05BAD998787B}"/>
                    </a:ext>
                  </a:extLst>
                </p:cNvPr>
                <p:cNvSpPr/>
                <p:nvPr/>
              </p:nvSpPr>
              <p:spPr>
                <a:xfrm rot="21143859" flipH="1">
                  <a:off x="8209647" y="3165800"/>
                  <a:ext cx="439573" cy="378874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rgbClr val="ED7D3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12570B8-14FB-4304-B43E-89FB7ACF982F}"/>
                    </a:ext>
                  </a:extLst>
                </p:cNvPr>
                <p:cNvSpPr/>
                <p:nvPr/>
              </p:nvSpPr>
              <p:spPr>
                <a:xfrm>
                  <a:off x="7792056" y="3695588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C075415C-14B3-4DA5-BECD-C3364FDB9F11}"/>
                    </a:ext>
                  </a:extLst>
                </p:cNvPr>
                <p:cNvSpPr/>
                <p:nvPr/>
              </p:nvSpPr>
              <p:spPr>
                <a:xfrm>
                  <a:off x="8282478" y="3669872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DF6D1559-9A3B-4BEF-AD0C-9B6529272B93}"/>
                    </a:ext>
                  </a:extLst>
                </p:cNvPr>
                <p:cNvSpPr/>
                <p:nvPr/>
              </p:nvSpPr>
              <p:spPr>
                <a:xfrm flipH="1">
                  <a:off x="7279482" y="3680885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3E7957E-4652-4853-9000-23921E001464}"/>
                  </a:ext>
                </a:extLst>
              </p:cNvPr>
              <p:cNvGrpSpPr/>
              <p:nvPr/>
            </p:nvGrpSpPr>
            <p:grpSpPr>
              <a:xfrm>
                <a:off x="7322427" y="2259648"/>
                <a:ext cx="823959" cy="519049"/>
                <a:chOff x="2896099" y="1916096"/>
                <a:chExt cx="2658216" cy="1674529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4994E928-7A80-4479-8218-2A4E0952185A}"/>
                    </a:ext>
                  </a:extLst>
                </p:cNvPr>
                <p:cNvSpPr/>
                <p:nvPr/>
              </p:nvSpPr>
              <p:spPr>
                <a:xfrm flipH="1">
                  <a:off x="4828559" y="1916096"/>
                  <a:ext cx="725756" cy="90997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71FB0AC-94EA-460E-8932-A6C432B6BF3F}"/>
                    </a:ext>
                  </a:extLst>
                </p:cNvPr>
                <p:cNvSpPr/>
                <p:nvPr/>
              </p:nvSpPr>
              <p:spPr>
                <a:xfrm rot="21256594" flipH="1">
                  <a:off x="2896099" y="1995607"/>
                  <a:ext cx="725756" cy="90997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99000D1-17A7-4747-8914-3BC81F8C5B2C}"/>
                    </a:ext>
                  </a:extLst>
                </p:cNvPr>
                <p:cNvSpPr/>
                <p:nvPr/>
              </p:nvSpPr>
              <p:spPr>
                <a:xfrm rot="21256594" flipH="1">
                  <a:off x="3133556" y="2202236"/>
                  <a:ext cx="471294" cy="590925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ABA7AC2-CB11-4598-92DD-89032F77C5BE}"/>
                    </a:ext>
                  </a:extLst>
                </p:cNvPr>
                <p:cNvSpPr/>
                <p:nvPr/>
              </p:nvSpPr>
              <p:spPr>
                <a:xfrm rot="21256594" flipH="1">
                  <a:off x="4857400" y="2157244"/>
                  <a:ext cx="471294" cy="590925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8B905EE-8E19-4EF0-B0D2-74BF513A88A9}"/>
                    </a:ext>
                  </a:extLst>
                </p:cNvPr>
                <p:cNvSpPr/>
                <p:nvPr/>
              </p:nvSpPr>
              <p:spPr>
                <a:xfrm rot="21256594" flipH="1">
                  <a:off x="4960398" y="2254857"/>
                  <a:ext cx="246965" cy="30965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1F5E95B-3899-4CE8-9D5A-32D12112FF5D}"/>
                    </a:ext>
                  </a:extLst>
                </p:cNvPr>
                <p:cNvSpPr/>
                <p:nvPr/>
              </p:nvSpPr>
              <p:spPr>
                <a:xfrm rot="21256594" flipH="1">
                  <a:off x="3331708" y="2274854"/>
                  <a:ext cx="246965" cy="309657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26">
                  <a:extLst>
                    <a:ext uri="{FF2B5EF4-FFF2-40B4-BE49-F238E27FC236}">
                      <a16:creationId xmlns:a16="http://schemas.microsoft.com/office/drawing/2014/main" id="{F79869C3-45D4-4E7A-8AC2-A2F18FF3A5A7}"/>
                    </a:ext>
                  </a:extLst>
                </p:cNvPr>
                <p:cNvSpPr/>
                <p:nvPr/>
              </p:nvSpPr>
              <p:spPr>
                <a:xfrm flipH="1">
                  <a:off x="4030965" y="2942459"/>
                  <a:ext cx="471294" cy="332389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CD25A9C6-67DC-49FD-9204-70D5D2A6D300}"/>
                    </a:ext>
                  </a:extLst>
                </p:cNvPr>
                <p:cNvSpPr/>
                <p:nvPr/>
              </p:nvSpPr>
              <p:spPr>
                <a:xfrm rot="440699">
                  <a:off x="4267439" y="3267342"/>
                  <a:ext cx="419940" cy="323283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0E177EBE-5D2E-4E17-8D21-235991B1F8CF}"/>
                    </a:ext>
                  </a:extLst>
                </p:cNvPr>
                <p:cNvSpPr/>
                <p:nvPr/>
              </p:nvSpPr>
              <p:spPr>
                <a:xfrm flipH="1">
                  <a:off x="3863292" y="3252174"/>
                  <a:ext cx="419940" cy="323283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37BE9A-FA77-43B7-BD55-78B0C431CB28}"/>
                </a:ext>
              </a:extLst>
            </p:cNvPr>
            <p:cNvSpPr txBox="1"/>
            <p:nvPr/>
          </p:nvSpPr>
          <p:spPr>
            <a:xfrm>
              <a:off x="7373233" y="174279"/>
              <a:ext cx="3290672" cy="17139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Dog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82" name="ttsMP3.com_VoiceText_2025-1-9_18-18-2">
            <a:hlinkClick r:id="" action="ppaction://media"/>
            <a:extLst>
              <a:ext uri="{FF2B5EF4-FFF2-40B4-BE49-F238E27FC236}">
                <a16:creationId xmlns:a16="http://schemas.microsoft.com/office/drawing/2014/main" id="{54B22286-D3F1-4BA1-9EE1-E36C159D6AB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08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F1AED-1121-4384-B63D-E6EACF3778DB}"/>
              </a:ext>
            </a:extLst>
          </p:cNvPr>
          <p:cNvSpPr txBox="1"/>
          <p:nvPr/>
        </p:nvSpPr>
        <p:spPr>
          <a:xfrm>
            <a:off x="470262" y="294119"/>
            <a:ext cx="591747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0" kern="0" dirty="0">
                <a:ln>
                  <a:solidFill>
                    <a:prstClr val="black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 </a:t>
            </a:r>
            <a:r>
              <a:rPr lang="en-US" sz="25000" kern="0" dirty="0" err="1">
                <a:ln>
                  <a:solidFill>
                    <a:prstClr val="black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c</a:t>
            </a:r>
            <a:endParaRPr kumimoji="0" lang="en-US" sz="25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EBA461-6059-4121-819C-2EFA264E7B4A}"/>
              </a:ext>
            </a:extLst>
          </p:cNvPr>
          <p:cNvGrpSpPr/>
          <p:nvPr/>
        </p:nvGrpSpPr>
        <p:grpSpPr>
          <a:xfrm>
            <a:off x="470262" y="4626282"/>
            <a:ext cx="7261474" cy="6388649"/>
            <a:chOff x="928761" y="681157"/>
            <a:chExt cx="6625538" cy="582915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CA7586-372D-4789-8BE5-EB249EC9A551}"/>
                </a:ext>
              </a:extLst>
            </p:cNvPr>
            <p:cNvGrpSpPr/>
            <p:nvPr/>
          </p:nvGrpSpPr>
          <p:grpSpPr>
            <a:xfrm>
              <a:off x="928761" y="1414333"/>
              <a:ext cx="4047955" cy="5095975"/>
              <a:chOff x="1655429" y="501724"/>
              <a:chExt cx="4835191" cy="6087028"/>
            </a:xfrm>
          </p:grpSpPr>
          <p:sp>
            <p:nvSpPr>
              <p:cNvPr id="13" name="Oval 16">
                <a:extLst>
                  <a:ext uri="{FF2B5EF4-FFF2-40B4-BE49-F238E27FC236}">
                    <a16:creationId xmlns:a16="http://schemas.microsoft.com/office/drawing/2014/main" id="{F2709A1F-EC6D-46C6-AAD2-A64F9548D189}"/>
                  </a:ext>
                </a:extLst>
              </p:cNvPr>
              <p:cNvSpPr/>
              <p:nvPr/>
            </p:nvSpPr>
            <p:spPr>
              <a:xfrm>
                <a:off x="3673488" y="4770518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EFDCB58-13E3-46BD-81FE-635F47D82743}"/>
                  </a:ext>
                </a:extLst>
              </p:cNvPr>
              <p:cNvSpPr/>
              <p:nvPr/>
            </p:nvSpPr>
            <p:spPr>
              <a:xfrm rot="14404022" flipH="1">
                <a:off x="4448572" y="5756815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6">
                <a:extLst>
                  <a:ext uri="{FF2B5EF4-FFF2-40B4-BE49-F238E27FC236}">
                    <a16:creationId xmlns:a16="http://schemas.microsoft.com/office/drawing/2014/main" id="{2AA0F0E9-61F2-4FFB-BDC8-2B7FF8CC8C61}"/>
                  </a:ext>
                </a:extLst>
              </p:cNvPr>
              <p:cNvSpPr/>
              <p:nvPr/>
            </p:nvSpPr>
            <p:spPr>
              <a:xfrm flipH="1">
                <a:off x="2690595" y="4811906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FE1A8411-3FAF-4733-A9C2-529F816F55D8}"/>
                  </a:ext>
                </a:extLst>
              </p:cNvPr>
              <p:cNvSpPr/>
              <p:nvPr/>
            </p:nvSpPr>
            <p:spPr>
              <a:xfrm rot="7195978">
                <a:off x="2854327" y="5779974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385399B3-C53F-4E17-A19E-B52FD2B7C113}"/>
                  </a:ext>
                </a:extLst>
              </p:cNvPr>
              <p:cNvSpPr/>
              <p:nvPr/>
            </p:nvSpPr>
            <p:spPr>
              <a:xfrm>
                <a:off x="1838787" y="2545920"/>
                <a:ext cx="2053031" cy="309019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303" h="614573">
                    <a:moveTo>
                      <a:pt x="1252" y="130996"/>
                    </a:moveTo>
                    <a:cubicBezTo>
                      <a:pt x="-10952" y="113805"/>
                      <a:pt x="69075" y="4827"/>
                      <a:pt x="112972" y="1652"/>
                    </a:cubicBezTo>
                    <a:cubicBezTo>
                      <a:pt x="156869" y="-1523"/>
                      <a:pt x="215015" y="-12196"/>
                      <a:pt x="262253" y="114326"/>
                    </a:cubicBezTo>
                    <a:cubicBezTo>
                      <a:pt x="151392" y="613181"/>
                      <a:pt x="385020" y="504024"/>
                      <a:pt x="408303" y="603623"/>
                    </a:cubicBezTo>
                    <a:cubicBezTo>
                      <a:pt x="352258" y="619498"/>
                      <a:pt x="248589" y="641723"/>
                      <a:pt x="135394" y="479798"/>
                    </a:cubicBezTo>
                    <a:cubicBezTo>
                      <a:pt x="72952" y="315641"/>
                      <a:pt x="181961" y="246733"/>
                      <a:pt x="186194" y="104801"/>
                    </a:cubicBezTo>
                    <a:cubicBezTo>
                      <a:pt x="165788" y="73528"/>
                      <a:pt x="156098" y="61184"/>
                      <a:pt x="124878" y="65947"/>
                    </a:cubicBezTo>
                    <a:cubicBezTo>
                      <a:pt x="93658" y="70710"/>
                      <a:pt x="39352" y="165127"/>
                      <a:pt x="1252" y="130996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E6ECD68-6DCE-4174-8466-8C2BE930E012}"/>
                  </a:ext>
                </a:extLst>
              </p:cNvPr>
              <p:cNvSpPr/>
              <p:nvPr/>
            </p:nvSpPr>
            <p:spPr>
              <a:xfrm rot="381443">
                <a:off x="2286961" y="3204228"/>
                <a:ext cx="3267860" cy="3366408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Isosceles Triangle 4">
                <a:extLst>
                  <a:ext uri="{FF2B5EF4-FFF2-40B4-BE49-F238E27FC236}">
                    <a16:creationId xmlns:a16="http://schemas.microsoft.com/office/drawing/2014/main" id="{752EA0C6-8187-4AD4-9318-CECF418D281A}"/>
                  </a:ext>
                </a:extLst>
              </p:cNvPr>
              <p:cNvSpPr/>
              <p:nvPr/>
            </p:nvSpPr>
            <p:spPr>
              <a:xfrm rot="20342374">
                <a:off x="1655429" y="525447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Isosceles Triangle 4">
                <a:extLst>
                  <a:ext uri="{FF2B5EF4-FFF2-40B4-BE49-F238E27FC236}">
                    <a16:creationId xmlns:a16="http://schemas.microsoft.com/office/drawing/2014/main" id="{22001C91-A4C9-45D1-8936-DE44EECF18F5}"/>
                  </a:ext>
                </a:extLst>
              </p:cNvPr>
              <p:cNvSpPr/>
              <p:nvPr/>
            </p:nvSpPr>
            <p:spPr>
              <a:xfrm rot="1855568" flipH="1">
                <a:off x="4771000" y="569856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94672FB-3309-4DD5-9F6F-105AAA506F57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>
                <a:off x="2415754" y="501724"/>
                <a:ext cx="521912" cy="1375631"/>
              </a:xfrm>
              <a:prstGeom prst="lin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FFA1E9F-FF1C-4A8D-8C4C-E94BCCE22AED}"/>
                  </a:ext>
                </a:extLst>
              </p:cNvPr>
              <p:cNvCxnSpPr>
                <a:cxnSpLocks/>
                <a:stCxn id="20" idx="1"/>
              </p:cNvCxnSpPr>
              <p:nvPr/>
            </p:nvCxnSpPr>
            <p:spPr>
              <a:xfrm flipH="1">
                <a:off x="4958572" y="576876"/>
                <a:ext cx="925340" cy="1473586"/>
              </a:xfrm>
              <a:prstGeom prst="lin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093B011-2EF9-4A4F-A230-29366AD693C3}"/>
                  </a:ext>
                </a:extLst>
              </p:cNvPr>
              <p:cNvSpPr/>
              <p:nvPr/>
            </p:nvSpPr>
            <p:spPr>
              <a:xfrm>
                <a:off x="1983484" y="1153243"/>
                <a:ext cx="4155795" cy="3384484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E8634B9-1601-46E7-98DA-136EF9D8DA73}"/>
                  </a:ext>
                </a:extLst>
              </p:cNvPr>
              <p:cNvSpPr/>
              <p:nvPr/>
            </p:nvSpPr>
            <p:spPr>
              <a:xfrm flipH="1">
                <a:off x="4676188" y="2032334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62C8847-E5CB-4732-AC13-F670188058BF}"/>
                  </a:ext>
                </a:extLst>
              </p:cNvPr>
              <p:cNvSpPr/>
              <p:nvPr/>
            </p:nvSpPr>
            <p:spPr>
              <a:xfrm rot="21256594" flipH="1">
                <a:off x="2743728" y="2111845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17">
                <a:extLst>
                  <a:ext uri="{FF2B5EF4-FFF2-40B4-BE49-F238E27FC236}">
                    <a16:creationId xmlns:a16="http://schemas.microsoft.com/office/drawing/2014/main" id="{0F2A7619-2A78-434C-A7DE-61F33C38E6CC}"/>
                  </a:ext>
                </a:extLst>
              </p:cNvPr>
              <p:cNvSpPr/>
              <p:nvPr/>
            </p:nvSpPr>
            <p:spPr>
              <a:xfrm flipH="1">
                <a:off x="2966055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BA93238-A14C-40D9-9483-BE77088E3F60}"/>
                  </a:ext>
                </a:extLst>
              </p:cNvPr>
              <p:cNvSpPr/>
              <p:nvPr/>
            </p:nvSpPr>
            <p:spPr>
              <a:xfrm rot="21256594" flipH="1">
                <a:off x="2981185" y="2318474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6C4547E-EBE3-44ED-8E05-EBB23F816DD6}"/>
                  </a:ext>
                </a:extLst>
              </p:cNvPr>
              <p:cNvSpPr/>
              <p:nvPr/>
            </p:nvSpPr>
            <p:spPr>
              <a:xfrm rot="21256594" flipH="1">
                <a:off x="4705029" y="2273482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2C27A0-98A1-4DC6-99F7-5655B00100D8}"/>
                  </a:ext>
                </a:extLst>
              </p:cNvPr>
              <p:cNvSpPr/>
              <p:nvPr/>
            </p:nvSpPr>
            <p:spPr>
              <a:xfrm rot="21256594" flipH="1">
                <a:off x="4808027" y="2371095"/>
                <a:ext cx="246965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E04A67A-8E19-4E7D-A0E2-252EFEFA70E7}"/>
                  </a:ext>
                </a:extLst>
              </p:cNvPr>
              <p:cNvSpPr/>
              <p:nvPr/>
            </p:nvSpPr>
            <p:spPr>
              <a:xfrm rot="21256594" flipH="1">
                <a:off x="3179337" y="2391092"/>
                <a:ext cx="246965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26">
                <a:extLst>
                  <a:ext uri="{FF2B5EF4-FFF2-40B4-BE49-F238E27FC236}">
                    <a16:creationId xmlns:a16="http://schemas.microsoft.com/office/drawing/2014/main" id="{C7994326-0A61-4A19-A2AC-13541AE975B1}"/>
                  </a:ext>
                </a:extLst>
              </p:cNvPr>
              <p:cNvSpPr/>
              <p:nvPr/>
            </p:nvSpPr>
            <p:spPr>
              <a:xfrm flipH="1">
                <a:off x="3878594" y="3058697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40FB1D0-5FCD-4E14-9C04-F03BED6B71FD}"/>
                  </a:ext>
                </a:extLst>
              </p:cNvPr>
              <p:cNvSpPr/>
              <p:nvPr/>
            </p:nvSpPr>
            <p:spPr>
              <a:xfrm rot="440699">
                <a:off x="4129212" y="3369894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F2A7BA-4811-474E-ACF4-97AAE6CF8931}"/>
                  </a:ext>
                </a:extLst>
              </p:cNvPr>
              <p:cNvSpPr/>
              <p:nvPr/>
            </p:nvSpPr>
            <p:spPr>
              <a:xfrm flipH="1">
                <a:off x="3710921" y="3368412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17">
                <a:extLst>
                  <a:ext uri="{FF2B5EF4-FFF2-40B4-BE49-F238E27FC236}">
                    <a16:creationId xmlns:a16="http://schemas.microsoft.com/office/drawing/2014/main" id="{26CACA95-1BED-4E92-BFA3-E5B280CCFD62}"/>
                  </a:ext>
                </a:extLst>
              </p:cNvPr>
              <p:cNvSpPr/>
              <p:nvPr/>
            </p:nvSpPr>
            <p:spPr>
              <a:xfrm rot="19332081">
                <a:off x="1852751" y="1572324"/>
                <a:ext cx="1857338" cy="595460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17">
                <a:extLst>
                  <a:ext uri="{FF2B5EF4-FFF2-40B4-BE49-F238E27FC236}">
                    <a16:creationId xmlns:a16="http://schemas.microsoft.com/office/drawing/2014/main" id="{2B6D527B-AC26-431A-A208-5D423B6F2A16}"/>
                  </a:ext>
                </a:extLst>
              </p:cNvPr>
              <p:cNvSpPr/>
              <p:nvPr/>
            </p:nvSpPr>
            <p:spPr>
              <a:xfrm rot="12678747">
                <a:off x="4576866" y="1420472"/>
                <a:ext cx="1510679" cy="595460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17">
                <a:extLst>
                  <a:ext uri="{FF2B5EF4-FFF2-40B4-BE49-F238E27FC236}">
                    <a16:creationId xmlns:a16="http://schemas.microsoft.com/office/drawing/2014/main" id="{E954E9AD-16DA-4882-8965-2D10AAAC81C1}"/>
                  </a:ext>
                </a:extLst>
              </p:cNvPr>
              <p:cNvSpPr/>
              <p:nvPr/>
            </p:nvSpPr>
            <p:spPr>
              <a:xfrm rot="12678747">
                <a:off x="4652455" y="1674724"/>
                <a:ext cx="1510679" cy="393713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17">
                <a:extLst>
                  <a:ext uri="{FF2B5EF4-FFF2-40B4-BE49-F238E27FC236}">
                    <a16:creationId xmlns:a16="http://schemas.microsoft.com/office/drawing/2014/main" id="{CCBFCA66-5E8B-44E1-90A7-973ABF8AD7E3}"/>
                  </a:ext>
                </a:extLst>
              </p:cNvPr>
              <p:cNvSpPr/>
              <p:nvPr/>
            </p:nvSpPr>
            <p:spPr>
              <a:xfrm>
                <a:off x="3891818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17">
                <a:extLst>
                  <a:ext uri="{FF2B5EF4-FFF2-40B4-BE49-F238E27FC236}">
                    <a16:creationId xmlns:a16="http://schemas.microsoft.com/office/drawing/2014/main" id="{D8B19DE1-377E-49CE-8DB7-355DC195D1D2}"/>
                  </a:ext>
                </a:extLst>
              </p:cNvPr>
              <p:cNvSpPr/>
              <p:nvPr/>
            </p:nvSpPr>
            <p:spPr>
              <a:xfrm>
                <a:off x="2999892" y="4634068"/>
                <a:ext cx="1704234" cy="965360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63878D1-145B-4075-86EE-6E9572D440F0}"/>
                  </a:ext>
                </a:extLst>
              </p:cNvPr>
              <p:cNvSpPr/>
              <p:nvPr/>
            </p:nvSpPr>
            <p:spPr>
              <a:xfrm>
                <a:off x="2966055" y="6160228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E1F0A4C-2C09-4883-956E-E6113B8F6814}"/>
                  </a:ext>
                </a:extLst>
              </p:cNvPr>
              <p:cNvSpPr/>
              <p:nvPr/>
            </p:nvSpPr>
            <p:spPr>
              <a:xfrm flipH="1">
                <a:off x="3898467" y="6147302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EB1CC0-1B61-45F9-BA61-F666C8714856}"/>
                </a:ext>
              </a:extLst>
            </p:cNvPr>
            <p:cNvSpPr txBox="1"/>
            <p:nvPr/>
          </p:nvSpPr>
          <p:spPr>
            <a:xfrm>
              <a:off x="4552422" y="681157"/>
              <a:ext cx="3001877" cy="17288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41" name="ttsMP3.com_VoiceText_2025-1-9_18-19-5">
            <a:hlinkClick r:id="" action="ppaction://media"/>
            <a:extLst>
              <a:ext uri="{FF2B5EF4-FFF2-40B4-BE49-F238E27FC236}">
                <a16:creationId xmlns:a16="http://schemas.microsoft.com/office/drawing/2014/main" id="{D16DF4AD-412B-407D-8047-4C3616BF9A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512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B4D8527A-40CD-4050-B24F-5CABB838325F}"/>
              </a:ext>
            </a:extLst>
          </p:cNvPr>
          <p:cNvGrpSpPr/>
          <p:nvPr/>
        </p:nvGrpSpPr>
        <p:grpSpPr>
          <a:xfrm>
            <a:off x="3782418" y="3654354"/>
            <a:ext cx="3018552" cy="4861374"/>
            <a:chOff x="928761" y="-8918"/>
            <a:chExt cx="4047955" cy="651922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4AEF247-89EF-402F-A7EE-09C4807636D0}"/>
                </a:ext>
              </a:extLst>
            </p:cNvPr>
            <p:cNvGrpSpPr/>
            <p:nvPr/>
          </p:nvGrpSpPr>
          <p:grpSpPr>
            <a:xfrm>
              <a:off x="928761" y="1414333"/>
              <a:ext cx="4047955" cy="5095975"/>
              <a:chOff x="1655429" y="501724"/>
              <a:chExt cx="4835191" cy="6087028"/>
            </a:xfrm>
          </p:grpSpPr>
          <p:sp>
            <p:nvSpPr>
              <p:cNvPr id="49" name="Oval 16">
                <a:extLst>
                  <a:ext uri="{FF2B5EF4-FFF2-40B4-BE49-F238E27FC236}">
                    <a16:creationId xmlns:a16="http://schemas.microsoft.com/office/drawing/2014/main" id="{E93044BD-6998-41B6-9BB7-5355E60F37BD}"/>
                  </a:ext>
                </a:extLst>
              </p:cNvPr>
              <p:cNvSpPr/>
              <p:nvPr/>
            </p:nvSpPr>
            <p:spPr>
              <a:xfrm>
                <a:off x="3673488" y="4770518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D6C8682-1FB2-40EC-81C9-F985457812DD}"/>
                  </a:ext>
                </a:extLst>
              </p:cNvPr>
              <p:cNvSpPr/>
              <p:nvPr/>
            </p:nvSpPr>
            <p:spPr>
              <a:xfrm rot="14404022" flipH="1">
                <a:off x="4448572" y="5756815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16">
                <a:extLst>
                  <a:ext uri="{FF2B5EF4-FFF2-40B4-BE49-F238E27FC236}">
                    <a16:creationId xmlns:a16="http://schemas.microsoft.com/office/drawing/2014/main" id="{F226E04E-5872-4EA0-9B69-0B096B20F8FD}"/>
                  </a:ext>
                </a:extLst>
              </p:cNvPr>
              <p:cNvSpPr/>
              <p:nvPr/>
            </p:nvSpPr>
            <p:spPr>
              <a:xfrm flipH="1">
                <a:off x="2690595" y="4811906"/>
                <a:ext cx="1430257" cy="1511498"/>
              </a:xfrm>
              <a:custGeom>
                <a:avLst/>
                <a:gdLst>
                  <a:gd name="connsiteX0" fmla="*/ 0 w 239867"/>
                  <a:gd name="connsiteY0" fmla="*/ 140253 h 280505"/>
                  <a:gd name="connsiteX1" fmla="*/ 119934 w 239867"/>
                  <a:gd name="connsiteY1" fmla="*/ 0 h 280505"/>
                  <a:gd name="connsiteX2" fmla="*/ 239868 w 239867"/>
                  <a:gd name="connsiteY2" fmla="*/ 140253 h 280505"/>
                  <a:gd name="connsiteX3" fmla="*/ 119934 w 239867"/>
                  <a:gd name="connsiteY3" fmla="*/ 280506 h 280505"/>
                  <a:gd name="connsiteX4" fmla="*/ 0 w 239867"/>
                  <a:gd name="connsiteY4" fmla="*/ 140253 h 280505"/>
                  <a:gd name="connsiteX0" fmla="*/ 0 w 269599"/>
                  <a:gd name="connsiteY0" fmla="*/ 140253 h 298622"/>
                  <a:gd name="connsiteX1" fmla="*/ 119934 w 269599"/>
                  <a:gd name="connsiteY1" fmla="*/ 0 h 298622"/>
                  <a:gd name="connsiteX2" fmla="*/ 239868 w 269599"/>
                  <a:gd name="connsiteY2" fmla="*/ 140253 h 298622"/>
                  <a:gd name="connsiteX3" fmla="*/ 262809 w 269599"/>
                  <a:gd name="connsiteY3" fmla="*/ 281533 h 298622"/>
                  <a:gd name="connsiteX4" fmla="*/ 119934 w 269599"/>
                  <a:gd name="connsiteY4" fmla="*/ 280506 h 298622"/>
                  <a:gd name="connsiteX5" fmla="*/ 0 w 269599"/>
                  <a:gd name="connsiteY5" fmla="*/ 140253 h 298622"/>
                  <a:gd name="connsiteX0" fmla="*/ 302 w 269901"/>
                  <a:gd name="connsiteY0" fmla="*/ 140253 h 300242"/>
                  <a:gd name="connsiteX1" fmla="*/ 120236 w 269901"/>
                  <a:gd name="connsiteY1" fmla="*/ 0 h 300242"/>
                  <a:gd name="connsiteX2" fmla="*/ 240170 w 269901"/>
                  <a:gd name="connsiteY2" fmla="*/ 140253 h 300242"/>
                  <a:gd name="connsiteX3" fmla="*/ 263111 w 269901"/>
                  <a:gd name="connsiteY3" fmla="*/ 281533 h 300242"/>
                  <a:gd name="connsiteX4" fmla="*/ 91661 w 269901"/>
                  <a:gd name="connsiteY4" fmla="*/ 283681 h 300242"/>
                  <a:gd name="connsiteX5" fmla="*/ 302 w 269901"/>
                  <a:gd name="connsiteY5" fmla="*/ 140253 h 300242"/>
                  <a:gd name="connsiteX0" fmla="*/ 38 w 269637"/>
                  <a:gd name="connsiteY0" fmla="*/ 140253 h 300242"/>
                  <a:gd name="connsiteX1" fmla="*/ 119972 w 269637"/>
                  <a:gd name="connsiteY1" fmla="*/ 0 h 300242"/>
                  <a:gd name="connsiteX2" fmla="*/ 239906 w 269637"/>
                  <a:gd name="connsiteY2" fmla="*/ 140253 h 300242"/>
                  <a:gd name="connsiteX3" fmla="*/ 262847 w 269637"/>
                  <a:gd name="connsiteY3" fmla="*/ 281533 h 300242"/>
                  <a:gd name="connsiteX4" fmla="*/ 91397 w 269637"/>
                  <a:gd name="connsiteY4" fmla="*/ 283681 h 300242"/>
                  <a:gd name="connsiteX5" fmla="*/ 38 w 269637"/>
                  <a:gd name="connsiteY5" fmla="*/ 140253 h 300242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6548"/>
                  <a:gd name="connsiteY0" fmla="*/ 140253 h 296861"/>
                  <a:gd name="connsiteX1" fmla="*/ 119972 w 266548"/>
                  <a:gd name="connsiteY1" fmla="*/ 0 h 296861"/>
                  <a:gd name="connsiteX2" fmla="*/ 239906 w 266548"/>
                  <a:gd name="connsiteY2" fmla="*/ 140253 h 296861"/>
                  <a:gd name="connsiteX3" fmla="*/ 151722 w 266548"/>
                  <a:gd name="connsiteY3" fmla="*/ 227557 h 296861"/>
                  <a:gd name="connsiteX4" fmla="*/ 262847 w 266548"/>
                  <a:gd name="connsiteY4" fmla="*/ 281533 h 296861"/>
                  <a:gd name="connsiteX5" fmla="*/ 91397 w 266548"/>
                  <a:gd name="connsiteY5" fmla="*/ 283681 h 296861"/>
                  <a:gd name="connsiteX6" fmla="*/ 38 w 266548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3990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0253 h 296861"/>
                  <a:gd name="connsiteX1" fmla="*/ 119972 w 263027"/>
                  <a:gd name="connsiteY1" fmla="*/ 0 h 296861"/>
                  <a:gd name="connsiteX2" fmla="*/ 246256 w 263027"/>
                  <a:gd name="connsiteY2" fmla="*/ 140253 h 296861"/>
                  <a:gd name="connsiteX3" fmla="*/ 151722 w 263027"/>
                  <a:gd name="connsiteY3" fmla="*/ 227557 h 296861"/>
                  <a:gd name="connsiteX4" fmla="*/ 262847 w 263027"/>
                  <a:gd name="connsiteY4" fmla="*/ 281533 h 296861"/>
                  <a:gd name="connsiteX5" fmla="*/ 91397 w 263027"/>
                  <a:gd name="connsiteY5" fmla="*/ 283681 h 296861"/>
                  <a:gd name="connsiteX6" fmla="*/ 38 w 263027"/>
                  <a:gd name="connsiteY6" fmla="*/ 140253 h 296861"/>
                  <a:gd name="connsiteX0" fmla="*/ 38 w 263027"/>
                  <a:gd name="connsiteY0" fmla="*/ 143549 h 300157"/>
                  <a:gd name="connsiteX1" fmla="*/ 119972 w 263027"/>
                  <a:gd name="connsiteY1" fmla="*/ 3296 h 300157"/>
                  <a:gd name="connsiteX2" fmla="*/ 151722 w 263027"/>
                  <a:gd name="connsiteY2" fmla="*/ 230853 h 300157"/>
                  <a:gd name="connsiteX3" fmla="*/ 262847 w 263027"/>
                  <a:gd name="connsiteY3" fmla="*/ 284829 h 300157"/>
                  <a:gd name="connsiteX4" fmla="*/ 91397 w 263027"/>
                  <a:gd name="connsiteY4" fmla="*/ 286977 h 300157"/>
                  <a:gd name="connsiteX5" fmla="*/ 38 w 263027"/>
                  <a:gd name="connsiteY5" fmla="*/ 143549 h 300157"/>
                  <a:gd name="connsiteX0" fmla="*/ 39367 w 302356"/>
                  <a:gd name="connsiteY0" fmla="*/ 160980 h 317588"/>
                  <a:gd name="connsiteX1" fmla="*/ 159301 w 302356"/>
                  <a:gd name="connsiteY1" fmla="*/ 20727 h 317588"/>
                  <a:gd name="connsiteX2" fmla="*/ 191051 w 302356"/>
                  <a:gd name="connsiteY2" fmla="*/ 248284 h 317588"/>
                  <a:gd name="connsiteX3" fmla="*/ 302176 w 302356"/>
                  <a:gd name="connsiteY3" fmla="*/ 302260 h 317588"/>
                  <a:gd name="connsiteX4" fmla="*/ 130726 w 302356"/>
                  <a:gd name="connsiteY4" fmla="*/ 304408 h 317588"/>
                  <a:gd name="connsiteX5" fmla="*/ 39367 w 302356"/>
                  <a:gd name="connsiteY5" fmla="*/ 160980 h 317588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38 w 263027"/>
                  <a:gd name="connsiteY0" fmla="*/ 148607 h 305215"/>
                  <a:gd name="connsiteX1" fmla="*/ 119972 w 263027"/>
                  <a:gd name="connsiteY1" fmla="*/ 8354 h 305215"/>
                  <a:gd name="connsiteX2" fmla="*/ 151722 w 263027"/>
                  <a:gd name="connsiteY2" fmla="*/ 235911 h 305215"/>
                  <a:gd name="connsiteX3" fmla="*/ 262847 w 263027"/>
                  <a:gd name="connsiteY3" fmla="*/ 289887 h 305215"/>
                  <a:gd name="connsiteX4" fmla="*/ 91397 w 263027"/>
                  <a:gd name="connsiteY4" fmla="*/ 292035 h 305215"/>
                  <a:gd name="connsiteX5" fmla="*/ 38 w 263027"/>
                  <a:gd name="connsiteY5" fmla="*/ 148607 h 305215"/>
                  <a:gd name="connsiteX0" fmla="*/ 27 w 284447"/>
                  <a:gd name="connsiteY0" fmla="*/ 141445 h 300604"/>
                  <a:gd name="connsiteX1" fmla="*/ 141392 w 284447"/>
                  <a:gd name="connsiteY1" fmla="*/ 3573 h 300604"/>
                  <a:gd name="connsiteX2" fmla="*/ 173142 w 284447"/>
                  <a:gd name="connsiteY2" fmla="*/ 231130 h 300604"/>
                  <a:gd name="connsiteX3" fmla="*/ 284267 w 284447"/>
                  <a:gd name="connsiteY3" fmla="*/ 285106 h 300604"/>
                  <a:gd name="connsiteX4" fmla="*/ 112817 w 284447"/>
                  <a:gd name="connsiteY4" fmla="*/ 287254 h 300604"/>
                  <a:gd name="connsiteX5" fmla="*/ 27 w 284447"/>
                  <a:gd name="connsiteY5" fmla="*/ 141445 h 300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447" h="300604">
                    <a:moveTo>
                      <a:pt x="27" y="141445"/>
                    </a:moveTo>
                    <a:cubicBezTo>
                      <a:pt x="1614" y="17965"/>
                      <a:pt x="112540" y="-11374"/>
                      <a:pt x="141392" y="3573"/>
                    </a:cubicBezTo>
                    <a:cubicBezTo>
                      <a:pt x="170244" y="18520"/>
                      <a:pt x="277916" y="155633"/>
                      <a:pt x="173142" y="231130"/>
                    </a:cubicBezTo>
                    <a:cubicBezTo>
                      <a:pt x="176966" y="254677"/>
                      <a:pt x="289559" y="167273"/>
                      <a:pt x="284267" y="285106"/>
                    </a:cubicBezTo>
                    <a:cubicBezTo>
                      <a:pt x="253575" y="298164"/>
                      <a:pt x="160190" y="311198"/>
                      <a:pt x="112817" y="287254"/>
                    </a:cubicBezTo>
                    <a:cubicBezTo>
                      <a:pt x="65444" y="263310"/>
                      <a:pt x="-1560" y="264925"/>
                      <a:pt x="27" y="141445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AB95086-EE14-4B48-AFDE-E3A7D1E612D0}"/>
                  </a:ext>
                </a:extLst>
              </p:cNvPr>
              <p:cNvSpPr/>
              <p:nvPr/>
            </p:nvSpPr>
            <p:spPr>
              <a:xfrm rot="7195978">
                <a:off x="2854327" y="5779974"/>
                <a:ext cx="479052" cy="878123"/>
              </a:xfrm>
              <a:custGeom>
                <a:avLst/>
                <a:gdLst>
                  <a:gd name="connsiteX0" fmla="*/ 98508 w 479052"/>
                  <a:gd name="connsiteY0" fmla="*/ 772360 h 878123"/>
                  <a:gd name="connsiteX1" fmla="*/ 11277 w 479052"/>
                  <a:gd name="connsiteY1" fmla="*/ 490528 h 878123"/>
                  <a:gd name="connsiteX2" fmla="*/ 11223 w 479052"/>
                  <a:gd name="connsiteY2" fmla="*/ 490407 h 878123"/>
                  <a:gd name="connsiteX3" fmla="*/ 0 w 479052"/>
                  <a:gd name="connsiteY3" fmla="*/ 0 h 878123"/>
                  <a:gd name="connsiteX4" fmla="*/ 58243 w 479052"/>
                  <a:gd name="connsiteY4" fmla="*/ 43098 h 878123"/>
                  <a:gd name="connsiteX5" fmla="*/ 479052 w 479052"/>
                  <a:gd name="connsiteY5" fmla="*/ 795579 h 878123"/>
                  <a:gd name="connsiteX6" fmla="*/ 98508 w 479052"/>
                  <a:gd name="connsiteY6" fmla="*/ 772360 h 87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79052" h="878123">
                    <a:moveTo>
                      <a:pt x="98508" y="772360"/>
                    </a:moveTo>
                    <a:cubicBezTo>
                      <a:pt x="49263" y="682190"/>
                      <a:pt x="34408" y="556940"/>
                      <a:pt x="11277" y="490528"/>
                    </a:cubicBezTo>
                    <a:lnTo>
                      <a:pt x="11223" y="490407"/>
                    </a:lnTo>
                    <a:lnTo>
                      <a:pt x="0" y="0"/>
                    </a:lnTo>
                    <a:lnTo>
                      <a:pt x="58243" y="43098"/>
                    </a:lnTo>
                    <a:cubicBezTo>
                      <a:pt x="281438" y="189450"/>
                      <a:pt x="458945" y="629077"/>
                      <a:pt x="479052" y="795579"/>
                    </a:cubicBezTo>
                    <a:cubicBezTo>
                      <a:pt x="260224" y="935012"/>
                      <a:pt x="155961" y="877560"/>
                      <a:pt x="98508" y="77236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19">
                <a:extLst>
                  <a:ext uri="{FF2B5EF4-FFF2-40B4-BE49-F238E27FC236}">
                    <a16:creationId xmlns:a16="http://schemas.microsoft.com/office/drawing/2014/main" id="{BE883438-A7D6-4836-B1C2-430E17633C18}"/>
                  </a:ext>
                </a:extLst>
              </p:cNvPr>
              <p:cNvSpPr/>
              <p:nvPr/>
            </p:nvSpPr>
            <p:spPr>
              <a:xfrm>
                <a:off x="1838787" y="2545920"/>
                <a:ext cx="2053031" cy="309019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8303" h="614573">
                    <a:moveTo>
                      <a:pt x="1252" y="130996"/>
                    </a:moveTo>
                    <a:cubicBezTo>
                      <a:pt x="-10952" y="113805"/>
                      <a:pt x="69075" y="4827"/>
                      <a:pt x="112972" y="1652"/>
                    </a:cubicBezTo>
                    <a:cubicBezTo>
                      <a:pt x="156869" y="-1523"/>
                      <a:pt x="215015" y="-12196"/>
                      <a:pt x="262253" y="114326"/>
                    </a:cubicBezTo>
                    <a:cubicBezTo>
                      <a:pt x="151392" y="613181"/>
                      <a:pt x="385020" y="504024"/>
                      <a:pt x="408303" y="603623"/>
                    </a:cubicBezTo>
                    <a:cubicBezTo>
                      <a:pt x="352258" y="619498"/>
                      <a:pt x="248589" y="641723"/>
                      <a:pt x="135394" y="479798"/>
                    </a:cubicBezTo>
                    <a:cubicBezTo>
                      <a:pt x="72952" y="315641"/>
                      <a:pt x="181961" y="246733"/>
                      <a:pt x="186194" y="104801"/>
                    </a:cubicBezTo>
                    <a:cubicBezTo>
                      <a:pt x="165788" y="73528"/>
                      <a:pt x="156098" y="61184"/>
                      <a:pt x="124878" y="65947"/>
                    </a:cubicBezTo>
                    <a:cubicBezTo>
                      <a:pt x="93658" y="70710"/>
                      <a:pt x="39352" y="165127"/>
                      <a:pt x="1252" y="130996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94ED0A1-C4B8-467A-9853-C76670E2EAF3}"/>
                  </a:ext>
                </a:extLst>
              </p:cNvPr>
              <p:cNvSpPr/>
              <p:nvPr/>
            </p:nvSpPr>
            <p:spPr>
              <a:xfrm rot="381443">
                <a:off x="2286961" y="3204228"/>
                <a:ext cx="3267860" cy="3366408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Isosceles Triangle 4">
                <a:extLst>
                  <a:ext uri="{FF2B5EF4-FFF2-40B4-BE49-F238E27FC236}">
                    <a16:creationId xmlns:a16="http://schemas.microsoft.com/office/drawing/2014/main" id="{40E2C080-6DE9-4EE4-B850-0BFD06B0B850}"/>
                  </a:ext>
                </a:extLst>
              </p:cNvPr>
              <p:cNvSpPr/>
              <p:nvPr/>
            </p:nvSpPr>
            <p:spPr>
              <a:xfrm rot="20342374">
                <a:off x="1655429" y="525447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Isosceles Triangle 4">
                <a:extLst>
                  <a:ext uri="{FF2B5EF4-FFF2-40B4-BE49-F238E27FC236}">
                    <a16:creationId xmlns:a16="http://schemas.microsoft.com/office/drawing/2014/main" id="{AF3D4425-5F13-4B94-8F53-9F37B58326F7}"/>
                  </a:ext>
                </a:extLst>
              </p:cNvPr>
              <p:cNvSpPr/>
              <p:nvPr/>
            </p:nvSpPr>
            <p:spPr>
              <a:xfrm rot="1855568" flipH="1">
                <a:off x="4771000" y="569856"/>
                <a:ext cx="1719620" cy="1745184"/>
              </a:xfrm>
              <a:custGeom>
                <a:avLst/>
                <a:gdLst>
                  <a:gd name="connsiteX0" fmla="*/ 0 w 250825"/>
                  <a:gd name="connsiteY0" fmla="*/ 257175 h 257175"/>
                  <a:gd name="connsiteX1" fmla="*/ 125413 w 250825"/>
                  <a:gd name="connsiteY1" fmla="*/ 0 h 257175"/>
                  <a:gd name="connsiteX2" fmla="*/ 250825 w 250825"/>
                  <a:gd name="connsiteY2" fmla="*/ 257175 h 257175"/>
                  <a:gd name="connsiteX3" fmla="*/ 0 w 250825"/>
                  <a:gd name="connsiteY3" fmla="*/ 257175 h 257175"/>
                  <a:gd name="connsiteX0" fmla="*/ 0 w 251120"/>
                  <a:gd name="connsiteY0" fmla="*/ 257175 h 257175"/>
                  <a:gd name="connsiteX1" fmla="*/ 125413 w 251120"/>
                  <a:gd name="connsiteY1" fmla="*/ 0 h 257175"/>
                  <a:gd name="connsiteX2" fmla="*/ 250825 w 251120"/>
                  <a:gd name="connsiteY2" fmla="*/ 257175 h 257175"/>
                  <a:gd name="connsiteX3" fmla="*/ 0 w 251120"/>
                  <a:gd name="connsiteY3" fmla="*/ 257175 h 257175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34376"/>
                  <a:gd name="connsiteY0" fmla="*/ 340540 h 340540"/>
                  <a:gd name="connsiteX1" fmla="*/ 208669 w 334376"/>
                  <a:gd name="connsiteY1" fmla="*/ 0 h 340540"/>
                  <a:gd name="connsiteX2" fmla="*/ 334081 w 334376"/>
                  <a:gd name="connsiteY2" fmla="*/ 257175 h 340540"/>
                  <a:gd name="connsiteX3" fmla="*/ 0 w 334376"/>
                  <a:gd name="connsiteY3" fmla="*/ 340540 h 340540"/>
                  <a:gd name="connsiteX0" fmla="*/ 0 w 341995"/>
                  <a:gd name="connsiteY0" fmla="*/ 347079 h 347079"/>
                  <a:gd name="connsiteX1" fmla="*/ 216288 w 341995"/>
                  <a:gd name="connsiteY1" fmla="*/ 0 h 347079"/>
                  <a:gd name="connsiteX2" fmla="*/ 341700 w 341995"/>
                  <a:gd name="connsiteY2" fmla="*/ 257175 h 347079"/>
                  <a:gd name="connsiteX3" fmla="*/ 0 w 341995"/>
                  <a:gd name="connsiteY3" fmla="*/ 347079 h 347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995" h="347079">
                    <a:moveTo>
                      <a:pt x="0" y="347079"/>
                    </a:moveTo>
                    <a:cubicBezTo>
                      <a:pt x="30801" y="88207"/>
                      <a:pt x="134721" y="65604"/>
                      <a:pt x="216288" y="0"/>
                    </a:cubicBezTo>
                    <a:cubicBezTo>
                      <a:pt x="258092" y="85725"/>
                      <a:pt x="347793" y="140926"/>
                      <a:pt x="341700" y="257175"/>
                    </a:cubicBezTo>
                    <a:lnTo>
                      <a:pt x="0" y="347079"/>
                    </a:ln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0EFA44-59B9-4E2F-A262-23831D1F4164}"/>
                  </a:ext>
                </a:extLst>
              </p:cNvPr>
              <p:cNvCxnSpPr>
                <a:cxnSpLocks/>
                <a:stCxn id="55" idx="1"/>
              </p:cNvCxnSpPr>
              <p:nvPr/>
            </p:nvCxnSpPr>
            <p:spPr>
              <a:xfrm>
                <a:off x="2415754" y="501724"/>
                <a:ext cx="521912" cy="1375631"/>
              </a:xfrm>
              <a:prstGeom prst="lin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31B2235-27FE-42FD-BC0F-D73EC4E1615B}"/>
                  </a:ext>
                </a:extLst>
              </p:cNvPr>
              <p:cNvCxnSpPr>
                <a:cxnSpLocks/>
                <a:stCxn id="56" idx="1"/>
              </p:cNvCxnSpPr>
              <p:nvPr/>
            </p:nvCxnSpPr>
            <p:spPr>
              <a:xfrm flipH="1">
                <a:off x="4958572" y="576876"/>
                <a:ext cx="925340" cy="1473586"/>
              </a:xfrm>
              <a:prstGeom prst="lin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5E02466-D9C8-46A1-ACC7-42580AE11073}"/>
                  </a:ext>
                </a:extLst>
              </p:cNvPr>
              <p:cNvSpPr/>
              <p:nvPr/>
            </p:nvSpPr>
            <p:spPr>
              <a:xfrm>
                <a:off x="1983484" y="1153243"/>
                <a:ext cx="4155795" cy="3384484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7C8F23A-4218-46DC-A288-0B89DA54BFD7}"/>
                  </a:ext>
                </a:extLst>
              </p:cNvPr>
              <p:cNvSpPr/>
              <p:nvPr/>
            </p:nvSpPr>
            <p:spPr>
              <a:xfrm flipH="1">
                <a:off x="4676188" y="2032334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6378768-C43B-433A-B46E-28221420531B}"/>
                  </a:ext>
                </a:extLst>
              </p:cNvPr>
              <p:cNvSpPr/>
              <p:nvPr/>
            </p:nvSpPr>
            <p:spPr>
              <a:xfrm rot="21256594" flipH="1">
                <a:off x="2743728" y="2111845"/>
                <a:ext cx="725756" cy="909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17">
                <a:extLst>
                  <a:ext uri="{FF2B5EF4-FFF2-40B4-BE49-F238E27FC236}">
                    <a16:creationId xmlns:a16="http://schemas.microsoft.com/office/drawing/2014/main" id="{8C53C2A7-5E61-4E94-8868-4D99AE373058}"/>
                  </a:ext>
                </a:extLst>
              </p:cNvPr>
              <p:cNvSpPr/>
              <p:nvPr/>
            </p:nvSpPr>
            <p:spPr>
              <a:xfrm flipH="1">
                <a:off x="2966055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B23443F-0C92-406F-B6AE-C77F57B0516F}"/>
                  </a:ext>
                </a:extLst>
              </p:cNvPr>
              <p:cNvSpPr/>
              <p:nvPr/>
            </p:nvSpPr>
            <p:spPr>
              <a:xfrm rot="21256594" flipH="1">
                <a:off x="2981185" y="2318474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F1A82B4-B811-4996-9FC6-08631FBBE694}"/>
                  </a:ext>
                </a:extLst>
              </p:cNvPr>
              <p:cNvSpPr/>
              <p:nvPr/>
            </p:nvSpPr>
            <p:spPr>
              <a:xfrm rot="21256594" flipH="1">
                <a:off x="4705029" y="2273482"/>
                <a:ext cx="471294" cy="59092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33E2FBD-5CDE-4192-928E-DA35BAF8E6D6}"/>
                  </a:ext>
                </a:extLst>
              </p:cNvPr>
              <p:cNvSpPr/>
              <p:nvPr/>
            </p:nvSpPr>
            <p:spPr>
              <a:xfrm rot="21256594" flipH="1">
                <a:off x="4808027" y="2371095"/>
                <a:ext cx="246965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C8024B3-DCE6-4E84-8C97-BC7112ADB796}"/>
                  </a:ext>
                </a:extLst>
              </p:cNvPr>
              <p:cNvSpPr/>
              <p:nvPr/>
            </p:nvSpPr>
            <p:spPr>
              <a:xfrm rot="21256594" flipH="1">
                <a:off x="3179337" y="2391092"/>
                <a:ext cx="246965" cy="30965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26">
                <a:extLst>
                  <a:ext uri="{FF2B5EF4-FFF2-40B4-BE49-F238E27FC236}">
                    <a16:creationId xmlns:a16="http://schemas.microsoft.com/office/drawing/2014/main" id="{03B1A103-B53D-4FF1-AF20-DAE622415221}"/>
                  </a:ext>
                </a:extLst>
              </p:cNvPr>
              <p:cNvSpPr/>
              <p:nvPr/>
            </p:nvSpPr>
            <p:spPr>
              <a:xfrm flipH="1">
                <a:off x="3878594" y="3058697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4992AF26-A441-46D3-A0CB-1915BD4E7BA0}"/>
                  </a:ext>
                </a:extLst>
              </p:cNvPr>
              <p:cNvSpPr/>
              <p:nvPr/>
            </p:nvSpPr>
            <p:spPr>
              <a:xfrm rot="440699">
                <a:off x="4115066" y="3353012"/>
                <a:ext cx="419941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5DB10A6-D61F-4AF7-9D31-18B60555479C}"/>
                  </a:ext>
                </a:extLst>
              </p:cNvPr>
              <p:cNvSpPr/>
              <p:nvPr/>
            </p:nvSpPr>
            <p:spPr>
              <a:xfrm flipH="1">
                <a:off x="3710921" y="3368412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17">
                <a:extLst>
                  <a:ext uri="{FF2B5EF4-FFF2-40B4-BE49-F238E27FC236}">
                    <a16:creationId xmlns:a16="http://schemas.microsoft.com/office/drawing/2014/main" id="{D3FD8035-F4F8-4B63-A2E9-1DB7FE322A6A}"/>
                  </a:ext>
                </a:extLst>
              </p:cNvPr>
              <p:cNvSpPr/>
              <p:nvPr/>
            </p:nvSpPr>
            <p:spPr>
              <a:xfrm rot="19332081">
                <a:off x="1852751" y="1572324"/>
                <a:ext cx="1857338" cy="595460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17">
                <a:extLst>
                  <a:ext uri="{FF2B5EF4-FFF2-40B4-BE49-F238E27FC236}">
                    <a16:creationId xmlns:a16="http://schemas.microsoft.com/office/drawing/2014/main" id="{2B738AA4-433C-4EA5-85FF-2F23A48F5E95}"/>
                  </a:ext>
                </a:extLst>
              </p:cNvPr>
              <p:cNvSpPr/>
              <p:nvPr/>
            </p:nvSpPr>
            <p:spPr>
              <a:xfrm rot="12678747">
                <a:off x="4576866" y="1420472"/>
                <a:ext cx="1510679" cy="595460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17">
                <a:extLst>
                  <a:ext uri="{FF2B5EF4-FFF2-40B4-BE49-F238E27FC236}">
                    <a16:creationId xmlns:a16="http://schemas.microsoft.com/office/drawing/2014/main" id="{0A1CD69E-346F-4AA3-B074-4115E8A8BBF3}"/>
                  </a:ext>
                </a:extLst>
              </p:cNvPr>
              <p:cNvSpPr/>
              <p:nvPr/>
            </p:nvSpPr>
            <p:spPr>
              <a:xfrm rot="12678747">
                <a:off x="4652455" y="1674724"/>
                <a:ext cx="1510679" cy="393713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17">
                <a:extLst>
                  <a:ext uri="{FF2B5EF4-FFF2-40B4-BE49-F238E27FC236}">
                    <a16:creationId xmlns:a16="http://schemas.microsoft.com/office/drawing/2014/main" id="{813D9A88-4D32-4A7F-9FB3-503B64E1ECD8}"/>
                  </a:ext>
                </a:extLst>
              </p:cNvPr>
              <p:cNvSpPr/>
              <p:nvPr/>
            </p:nvSpPr>
            <p:spPr>
              <a:xfrm>
                <a:off x="3891818" y="5547170"/>
                <a:ext cx="894729" cy="1034945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42" h="205828">
                    <a:moveTo>
                      <a:pt x="6349" y="0"/>
                    </a:moveTo>
                    <a:lnTo>
                      <a:pt x="146049" y="0"/>
                    </a:lnTo>
                    <a:cubicBezTo>
                      <a:pt x="91016" y="65617"/>
                      <a:pt x="128057" y="86783"/>
                      <a:pt x="104774" y="123825"/>
                    </a:cubicBezTo>
                    <a:cubicBezTo>
                      <a:pt x="223307" y="151159"/>
                      <a:pt x="167216" y="184844"/>
                      <a:pt x="146049" y="205828"/>
                    </a:cubicBezTo>
                    <a:lnTo>
                      <a:pt x="6349" y="205828"/>
                    </a:lnTo>
                    <a:cubicBezTo>
                      <a:pt x="-7938" y="127694"/>
                      <a:pt x="6349" y="68609"/>
                      <a:pt x="6349" y="0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17">
                <a:extLst>
                  <a:ext uri="{FF2B5EF4-FFF2-40B4-BE49-F238E27FC236}">
                    <a16:creationId xmlns:a16="http://schemas.microsoft.com/office/drawing/2014/main" id="{A941BD4B-3EC6-4A1C-BB66-88B6AE5505C3}"/>
                  </a:ext>
                </a:extLst>
              </p:cNvPr>
              <p:cNvSpPr/>
              <p:nvPr/>
            </p:nvSpPr>
            <p:spPr>
              <a:xfrm>
                <a:off x="2999892" y="4634068"/>
                <a:ext cx="1704234" cy="965360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3F0DC76-A672-438D-98D1-C404F1AB171A}"/>
                  </a:ext>
                </a:extLst>
              </p:cNvPr>
              <p:cNvSpPr/>
              <p:nvPr/>
            </p:nvSpPr>
            <p:spPr>
              <a:xfrm>
                <a:off x="2966055" y="6160228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BE09D43-70FC-4043-B942-EBC905064B0D}"/>
                  </a:ext>
                </a:extLst>
              </p:cNvPr>
              <p:cNvSpPr/>
              <p:nvPr/>
            </p:nvSpPr>
            <p:spPr>
              <a:xfrm flipH="1">
                <a:off x="3898467" y="6147302"/>
                <a:ext cx="894735" cy="428524"/>
              </a:xfrm>
              <a:custGeom>
                <a:avLst/>
                <a:gdLst>
                  <a:gd name="connsiteX0" fmla="*/ 360335 w 894735"/>
                  <a:gd name="connsiteY0" fmla="*/ 0 h 428524"/>
                  <a:gd name="connsiteX1" fmla="*/ 893667 w 894735"/>
                  <a:gd name="connsiteY1" fmla="*/ 0 h 428524"/>
                  <a:gd name="connsiteX2" fmla="*/ 894377 w 894735"/>
                  <a:gd name="connsiteY2" fmla="*/ 19373 h 428524"/>
                  <a:gd name="connsiteX3" fmla="*/ 862808 w 894735"/>
                  <a:gd name="connsiteY3" fmla="*/ 428524 h 428524"/>
                  <a:gd name="connsiteX4" fmla="*/ 160368 w 894735"/>
                  <a:gd name="connsiteY4" fmla="*/ 428524 h 428524"/>
                  <a:gd name="connsiteX5" fmla="*/ 367907 w 894735"/>
                  <a:gd name="connsiteY5" fmla="*/ 16196 h 428524"/>
                  <a:gd name="connsiteX6" fmla="*/ 360335 w 894735"/>
                  <a:gd name="connsiteY6" fmla="*/ 0 h 428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735" h="428524">
                    <a:moveTo>
                      <a:pt x="360335" y="0"/>
                    </a:moveTo>
                    <a:lnTo>
                      <a:pt x="893667" y="0"/>
                    </a:lnTo>
                    <a:lnTo>
                      <a:pt x="894377" y="19373"/>
                    </a:lnTo>
                    <a:cubicBezTo>
                      <a:pt x="896482" y="147339"/>
                      <a:pt x="889747" y="281197"/>
                      <a:pt x="862808" y="428524"/>
                    </a:cubicBezTo>
                    <a:lnTo>
                      <a:pt x="160368" y="428524"/>
                    </a:lnTo>
                    <a:cubicBezTo>
                      <a:pt x="53936" y="323012"/>
                      <a:pt x="-228101" y="153637"/>
                      <a:pt x="367907" y="16196"/>
                    </a:cubicBezTo>
                    <a:lnTo>
                      <a:pt x="36033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20D7BD-BC57-44A1-901B-39A7A25C9422}"/>
                </a:ext>
              </a:extLst>
            </p:cNvPr>
            <p:cNvSpPr txBox="1"/>
            <p:nvPr/>
          </p:nvSpPr>
          <p:spPr>
            <a:xfrm>
              <a:off x="1483637" y="-8918"/>
              <a:ext cx="2821433" cy="177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20000"/>
                      <a:lumOff val="8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5DF44E7-454B-47FA-B19C-8DCBA8F4BC88}"/>
              </a:ext>
            </a:extLst>
          </p:cNvPr>
          <p:cNvGrpSpPr/>
          <p:nvPr/>
        </p:nvGrpSpPr>
        <p:grpSpPr>
          <a:xfrm>
            <a:off x="473299" y="36758"/>
            <a:ext cx="3407343" cy="3762598"/>
            <a:chOff x="582622" y="921833"/>
            <a:chExt cx="3407343" cy="376259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00152B9-6BDF-4D25-A19F-463A7F2872C6}"/>
                </a:ext>
              </a:extLst>
            </p:cNvPr>
            <p:cNvSpPr txBox="1"/>
            <p:nvPr/>
          </p:nvSpPr>
          <p:spPr>
            <a:xfrm>
              <a:off x="848387" y="921833"/>
              <a:ext cx="265789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ar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76F1E04-B887-4CF9-9AC6-D11DB4269E86}"/>
                </a:ext>
              </a:extLst>
            </p:cNvPr>
            <p:cNvGrpSpPr/>
            <p:nvPr/>
          </p:nvGrpSpPr>
          <p:grpSpPr>
            <a:xfrm>
              <a:off x="582622" y="3382811"/>
              <a:ext cx="3407343" cy="1301620"/>
              <a:chOff x="420335" y="2584174"/>
              <a:chExt cx="9270544" cy="3541388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217694E-97FF-4B3F-84BC-70FF049DCAF3}"/>
                  </a:ext>
                </a:extLst>
              </p:cNvPr>
              <p:cNvCxnSpPr>
                <a:cxnSpLocks/>
                <a:stCxn id="84" idx="24"/>
              </p:cNvCxnSpPr>
              <p:nvPr/>
            </p:nvCxnSpPr>
            <p:spPr>
              <a:xfrm>
                <a:off x="4479773" y="2844051"/>
                <a:ext cx="0" cy="1845763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7C8AA14-9CBC-40AE-9C6A-064ED950BF97}"/>
                  </a:ext>
                </a:extLst>
              </p:cNvPr>
              <p:cNvGrpSpPr/>
              <p:nvPr/>
            </p:nvGrpSpPr>
            <p:grpSpPr>
              <a:xfrm flipH="1">
                <a:off x="420335" y="2584174"/>
                <a:ext cx="9270544" cy="3541388"/>
                <a:chOff x="623148" y="-260680"/>
                <a:chExt cx="7548484" cy="2883554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E06D61F1-1F5E-41B5-86A8-741677DF4840}"/>
                    </a:ext>
                  </a:extLst>
                </p:cNvPr>
                <p:cNvSpPr/>
                <p:nvPr/>
              </p:nvSpPr>
              <p:spPr>
                <a:xfrm>
                  <a:off x="1275532" y="1209157"/>
                  <a:ext cx="1284382" cy="916069"/>
                </a:xfrm>
                <a:custGeom>
                  <a:avLst/>
                  <a:gdLst>
                    <a:gd name="connsiteX0" fmla="*/ 642191 w 1284382"/>
                    <a:gd name="connsiteY0" fmla="*/ 0 h 916069"/>
                    <a:gd name="connsiteX1" fmla="*/ 1284382 w 1284382"/>
                    <a:gd name="connsiteY1" fmla="*/ 642191 h 916069"/>
                    <a:gd name="connsiteX2" fmla="*/ 1233915 w 1284382"/>
                    <a:gd name="connsiteY2" fmla="*/ 892161 h 916069"/>
                    <a:gd name="connsiteX3" fmla="*/ 1229339 w 1284382"/>
                    <a:gd name="connsiteY3" fmla="*/ 900592 h 916069"/>
                    <a:gd name="connsiteX4" fmla="*/ 724206 w 1284382"/>
                    <a:gd name="connsiteY4" fmla="*/ 907298 h 916069"/>
                    <a:gd name="connsiteX5" fmla="*/ 737325 w 1284382"/>
                    <a:gd name="connsiteY5" fmla="*/ 903225 h 916069"/>
                    <a:gd name="connsiteX6" fmla="*/ 886598 w 1284382"/>
                    <a:gd name="connsiteY6" fmla="*/ 678025 h 916069"/>
                    <a:gd name="connsiteX7" fmla="*/ 642191 w 1284382"/>
                    <a:gd name="connsiteY7" fmla="*/ 433618 h 916069"/>
                    <a:gd name="connsiteX8" fmla="*/ 397784 w 1284382"/>
                    <a:gd name="connsiteY8" fmla="*/ 678025 h 916069"/>
                    <a:gd name="connsiteX9" fmla="*/ 547057 w 1284382"/>
                    <a:gd name="connsiteY9" fmla="*/ 903225 h 916069"/>
                    <a:gd name="connsiteX10" fmla="*/ 566903 w 1284382"/>
                    <a:gd name="connsiteY10" fmla="*/ 909386 h 916069"/>
                    <a:gd name="connsiteX11" fmla="*/ 63444 w 1284382"/>
                    <a:gd name="connsiteY11" fmla="*/ 916069 h 916069"/>
                    <a:gd name="connsiteX12" fmla="*/ 50467 w 1284382"/>
                    <a:gd name="connsiteY12" fmla="*/ 892161 h 916069"/>
                    <a:gd name="connsiteX13" fmla="*/ 0 w 1284382"/>
                    <a:gd name="connsiteY13" fmla="*/ 642191 h 916069"/>
                    <a:gd name="connsiteX14" fmla="*/ 642191 w 1284382"/>
                    <a:gd name="connsiteY14" fmla="*/ 0 h 916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84382" h="916069">
                      <a:moveTo>
                        <a:pt x="642191" y="0"/>
                      </a:moveTo>
                      <a:cubicBezTo>
                        <a:pt x="996863" y="0"/>
                        <a:pt x="1284382" y="287519"/>
                        <a:pt x="1284382" y="642191"/>
                      </a:cubicBezTo>
                      <a:cubicBezTo>
                        <a:pt x="1284382" y="730859"/>
                        <a:pt x="1266412" y="815330"/>
                        <a:pt x="1233915" y="892161"/>
                      </a:cubicBezTo>
                      <a:lnTo>
                        <a:pt x="1229339" y="900592"/>
                      </a:lnTo>
                      <a:lnTo>
                        <a:pt x="724206" y="907298"/>
                      </a:lnTo>
                      <a:lnTo>
                        <a:pt x="737325" y="903225"/>
                      </a:lnTo>
                      <a:cubicBezTo>
                        <a:pt x="825047" y="866122"/>
                        <a:pt x="886598" y="779262"/>
                        <a:pt x="886598" y="678025"/>
                      </a:cubicBezTo>
                      <a:cubicBezTo>
                        <a:pt x="886598" y="543043"/>
                        <a:pt x="777173" y="433618"/>
                        <a:pt x="642191" y="433618"/>
                      </a:cubicBezTo>
                      <a:cubicBezTo>
                        <a:pt x="507209" y="433618"/>
                        <a:pt x="397784" y="543043"/>
                        <a:pt x="397784" y="678025"/>
                      </a:cubicBezTo>
                      <a:cubicBezTo>
                        <a:pt x="397784" y="779262"/>
                        <a:pt x="459336" y="866122"/>
                        <a:pt x="547057" y="903225"/>
                      </a:cubicBezTo>
                      <a:lnTo>
                        <a:pt x="566903" y="909386"/>
                      </a:lnTo>
                      <a:lnTo>
                        <a:pt x="63444" y="916069"/>
                      </a:lnTo>
                      <a:lnTo>
                        <a:pt x="50467" y="892161"/>
                      </a:lnTo>
                      <a:cubicBezTo>
                        <a:pt x="17970" y="815330"/>
                        <a:pt x="0" y="730859"/>
                        <a:pt x="0" y="642191"/>
                      </a:cubicBezTo>
                      <a:cubicBezTo>
                        <a:pt x="0" y="287519"/>
                        <a:pt x="287519" y="0"/>
                        <a:pt x="642191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9973A705-2CDE-4571-8DB9-B42B581BE625}"/>
                    </a:ext>
                  </a:extLst>
                </p:cNvPr>
                <p:cNvSpPr/>
                <p:nvPr/>
              </p:nvSpPr>
              <p:spPr>
                <a:xfrm>
                  <a:off x="6019519" y="1338492"/>
                  <a:ext cx="1284382" cy="724493"/>
                </a:xfrm>
                <a:custGeom>
                  <a:avLst/>
                  <a:gdLst>
                    <a:gd name="connsiteX0" fmla="*/ 642191 w 1284382"/>
                    <a:gd name="connsiteY0" fmla="*/ 0 h 724493"/>
                    <a:gd name="connsiteX1" fmla="*/ 1284382 w 1284382"/>
                    <a:gd name="connsiteY1" fmla="*/ 642191 h 724493"/>
                    <a:gd name="connsiteX2" fmla="*/ 1277784 w 1284382"/>
                    <a:gd name="connsiteY2" fmla="*/ 707641 h 724493"/>
                    <a:gd name="connsiteX3" fmla="*/ 883085 w 1284382"/>
                    <a:gd name="connsiteY3" fmla="*/ 712880 h 724493"/>
                    <a:gd name="connsiteX4" fmla="*/ 886598 w 1284382"/>
                    <a:gd name="connsiteY4" fmla="*/ 678025 h 724493"/>
                    <a:gd name="connsiteX5" fmla="*/ 642191 w 1284382"/>
                    <a:gd name="connsiteY5" fmla="*/ 433618 h 724493"/>
                    <a:gd name="connsiteX6" fmla="*/ 397784 w 1284382"/>
                    <a:gd name="connsiteY6" fmla="*/ 678025 h 724493"/>
                    <a:gd name="connsiteX7" fmla="*/ 401941 w 1284382"/>
                    <a:gd name="connsiteY7" fmla="*/ 719267 h 724493"/>
                    <a:gd name="connsiteX8" fmla="*/ 8297 w 1284382"/>
                    <a:gd name="connsiteY8" fmla="*/ 724493 h 724493"/>
                    <a:gd name="connsiteX9" fmla="*/ 0 w 1284382"/>
                    <a:gd name="connsiteY9" fmla="*/ 642191 h 724493"/>
                    <a:gd name="connsiteX10" fmla="*/ 642191 w 1284382"/>
                    <a:gd name="connsiteY10" fmla="*/ 0 h 724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4382" h="724493">
                      <a:moveTo>
                        <a:pt x="642191" y="0"/>
                      </a:moveTo>
                      <a:cubicBezTo>
                        <a:pt x="996863" y="0"/>
                        <a:pt x="1284382" y="287519"/>
                        <a:pt x="1284382" y="642191"/>
                      </a:cubicBezTo>
                      <a:lnTo>
                        <a:pt x="1277784" y="707641"/>
                      </a:lnTo>
                      <a:lnTo>
                        <a:pt x="883085" y="712880"/>
                      </a:lnTo>
                      <a:lnTo>
                        <a:pt x="886598" y="678025"/>
                      </a:lnTo>
                      <a:cubicBezTo>
                        <a:pt x="886598" y="543043"/>
                        <a:pt x="777173" y="433618"/>
                        <a:pt x="642191" y="433618"/>
                      </a:cubicBezTo>
                      <a:cubicBezTo>
                        <a:pt x="507209" y="433618"/>
                        <a:pt x="397784" y="543043"/>
                        <a:pt x="397784" y="678025"/>
                      </a:cubicBezTo>
                      <a:lnTo>
                        <a:pt x="401941" y="719267"/>
                      </a:lnTo>
                      <a:lnTo>
                        <a:pt x="8297" y="724493"/>
                      </a:lnTo>
                      <a:lnTo>
                        <a:pt x="0" y="642191"/>
                      </a:lnTo>
                      <a:cubicBezTo>
                        <a:pt x="0" y="287519"/>
                        <a:pt x="287519" y="0"/>
                        <a:pt x="642191" y="0"/>
                      </a:cubicBez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85FE7C0B-9C79-4AA8-97BE-EAFEB3EB75AE}"/>
                    </a:ext>
                  </a:extLst>
                </p:cNvPr>
                <p:cNvSpPr/>
                <p:nvPr/>
              </p:nvSpPr>
              <p:spPr>
                <a:xfrm>
                  <a:off x="630077" y="-260680"/>
                  <a:ext cx="7541555" cy="2392268"/>
                </a:xfrm>
                <a:custGeom>
                  <a:avLst/>
                  <a:gdLst>
                    <a:gd name="connsiteX0" fmla="*/ 4318460 w 7541555"/>
                    <a:gd name="connsiteY0" fmla="*/ 489 h 2392268"/>
                    <a:gd name="connsiteX1" fmla="*/ 6779556 w 7541555"/>
                    <a:gd name="connsiteY1" fmla="*/ 773019 h 2392268"/>
                    <a:gd name="connsiteX2" fmla="*/ 7271677 w 7541555"/>
                    <a:gd name="connsiteY2" fmla="*/ 944468 h 2392268"/>
                    <a:gd name="connsiteX3" fmla="*/ 7541555 w 7541555"/>
                    <a:gd name="connsiteY3" fmla="*/ 1614396 h 2392268"/>
                    <a:gd name="connsiteX4" fmla="*/ 7541555 w 7541555"/>
                    <a:gd name="connsiteY4" fmla="*/ 2160490 h 2392268"/>
                    <a:gd name="connsiteX5" fmla="*/ 7405027 w 7541555"/>
                    <a:gd name="connsiteY5" fmla="*/ 2297018 h 2392268"/>
                    <a:gd name="connsiteX6" fmla="*/ 6667226 w 7541555"/>
                    <a:gd name="connsiteY6" fmla="*/ 2306812 h 2392268"/>
                    <a:gd name="connsiteX7" fmla="*/ 6673824 w 7541555"/>
                    <a:gd name="connsiteY7" fmla="*/ 2241362 h 2392268"/>
                    <a:gd name="connsiteX8" fmla="*/ 6031633 w 7541555"/>
                    <a:gd name="connsiteY8" fmla="*/ 1599171 h 2392268"/>
                    <a:gd name="connsiteX9" fmla="*/ 5389442 w 7541555"/>
                    <a:gd name="connsiteY9" fmla="*/ 2241362 h 2392268"/>
                    <a:gd name="connsiteX10" fmla="*/ 5397739 w 7541555"/>
                    <a:gd name="connsiteY10" fmla="*/ 2323664 h 2392268"/>
                    <a:gd name="connsiteX11" fmla="*/ 1874794 w 7541555"/>
                    <a:gd name="connsiteY11" fmla="*/ 2370428 h 2392268"/>
                    <a:gd name="connsiteX12" fmla="*/ 1879370 w 7541555"/>
                    <a:gd name="connsiteY12" fmla="*/ 2361997 h 2392268"/>
                    <a:gd name="connsiteX13" fmla="*/ 1929837 w 7541555"/>
                    <a:gd name="connsiteY13" fmla="*/ 2112027 h 2392268"/>
                    <a:gd name="connsiteX14" fmla="*/ 1287646 w 7541555"/>
                    <a:gd name="connsiteY14" fmla="*/ 1469836 h 2392268"/>
                    <a:gd name="connsiteX15" fmla="*/ 645455 w 7541555"/>
                    <a:gd name="connsiteY15" fmla="*/ 2112027 h 2392268"/>
                    <a:gd name="connsiteX16" fmla="*/ 695922 w 7541555"/>
                    <a:gd name="connsiteY16" fmla="*/ 2361997 h 2392268"/>
                    <a:gd name="connsiteX17" fmla="*/ 708899 w 7541555"/>
                    <a:gd name="connsiteY17" fmla="*/ 2385905 h 2392268"/>
                    <a:gd name="connsiteX18" fmla="*/ 229533 w 7541555"/>
                    <a:gd name="connsiteY18" fmla="*/ 2392268 h 2392268"/>
                    <a:gd name="connsiteX19" fmla="*/ 93005 w 7541555"/>
                    <a:gd name="connsiteY19" fmla="*/ 2160490 h 2392268"/>
                    <a:gd name="connsiteX20" fmla="*/ 93005 w 7541555"/>
                    <a:gd name="connsiteY20" fmla="*/ 1614396 h 2392268"/>
                    <a:gd name="connsiteX21" fmla="*/ 229533 w 7541555"/>
                    <a:gd name="connsiteY21" fmla="*/ 1477868 h 2392268"/>
                    <a:gd name="connsiteX22" fmla="*/ 1864655 w 7541555"/>
                    <a:gd name="connsiteY22" fmla="*/ 887318 h 2392268"/>
                    <a:gd name="connsiteX23" fmla="*/ 4318460 w 7541555"/>
                    <a:gd name="connsiteY23" fmla="*/ 489 h 2392268"/>
                    <a:gd name="connsiteX24" fmla="*/ 4236182 w 7541555"/>
                    <a:gd name="connsiteY24" fmla="*/ 211603 h 2392268"/>
                    <a:gd name="connsiteX25" fmla="*/ 2374677 w 7541555"/>
                    <a:gd name="connsiteY25" fmla="*/ 1054412 h 2392268"/>
                    <a:gd name="connsiteX26" fmla="*/ 6031633 w 7541555"/>
                    <a:gd name="connsiteY26" fmla="*/ 902012 h 2392268"/>
                    <a:gd name="connsiteX27" fmla="*/ 4412705 w 7541555"/>
                    <a:gd name="connsiteY27" fmla="*/ 216212 h 2392268"/>
                    <a:gd name="connsiteX28" fmla="*/ 4236182 w 7541555"/>
                    <a:gd name="connsiteY28" fmla="*/ 211603 h 2392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7541555" h="2392268">
                      <a:moveTo>
                        <a:pt x="4318460" y="489"/>
                      </a:moveTo>
                      <a:cubicBezTo>
                        <a:pt x="4996620" y="11763"/>
                        <a:pt x="5805824" y="219379"/>
                        <a:pt x="6779556" y="773019"/>
                      </a:cubicBezTo>
                      <a:cubicBezTo>
                        <a:pt x="6975876" y="801594"/>
                        <a:pt x="7135152" y="848689"/>
                        <a:pt x="7271677" y="944468"/>
                      </a:cubicBezTo>
                      <a:cubicBezTo>
                        <a:pt x="7347079" y="944468"/>
                        <a:pt x="7541555" y="1538994"/>
                        <a:pt x="7541555" y="1614396"/>
                      </a:cubicBezTo>
                      <a:lnTo>
                        <a:pt x="7541555" y="2160490"/>
                      </a:lnTo>
                      <a:cubicBezTo>
                        <a:pt x="7541555" y="2235892"/>
                        <a:pt x="7480429" y="2297018"/>
                        <a:pt x="7405027" y="2297018"/>
                      </a:cubicBezTo>
                      <a:lnTo>
                        <a:pt x="6667226" y="2306812"/>
                      </a:lnTo>
                      <a:lnTo>
                        <a:pt x="6673824" y="2241362"/>
                      </a:lnTo>
                      <a:cubicBezTo>
                        <a:pt x="6673824" y="1886690"/>
                        <a:pt x="6386305" y="1599171"/>
                        <a:pt x="6031633" y="1599171"/>
                      </a:cubicBezTo>
                      <a:cubicBezTo>
                        <a:pt x="5676961" y="1599171"/>
                        <a:pt x="5389442" y="1886690"/>
                        <a:pt x="5389442" y="2241362"/>
                      </a:cubicBezTo>
                      <a:lnTo>
                        <a:pt x="5397739" y="2323664"/>
                      </a:lnTo>
                      <a:lnTo>
                        <a:pt x="1874794" y="2370428"/>
                      </a:lnTo>
                      <a:lnTo>
                        <a:pt x="1879370" y="2361997"/>
                      </a:lnTo>
                      <a:cubicBezTo>
                        <a:pt x="1911867" y="2285166"/>
                        <a:pt x="1929837" y="2200695"/>
                        <a:pt x="1929837" y="2112027"/>
                      </a:cubicBezTo>
                      <a:cubicBezTo>
                        <a:pt x="1929837" y="1757355"/>
                        <a:pt x="1642318" y="1469836"/>
                        <a:pt x="1287646" y="1469836"/>
                      </a:cubicBezTo>
                      <a:cubicBezTo>
                        <a:pt x="932974" y="1469836"/>
                        <a:pt x="645455" y="1757355"/>
                        <a:pt x="645455" y="2112027"/>
                      </a:cubicBezTo>
                      <a:cubicBezTo>
                        <a:pt x="645455" y="2200695"/>
                        <a:pt x="663425" y="2285166"/>
                        <a:pt x="695922" y="2361997"/>
                      </a:cubicBezTo>
                      <a:lnTo>
                        <a:pt x="708899" y="2385905"/>
                      </a:lnTo>
                      <a:lnTo>
                        <a:pt x="229533" y="2392268"/>
                      </a:lnTo>
                      <a:cubicBezTo>
                        <a:pt x="154131" y="2392268"/>
                        <a:pt x="93005" y="2235892"/>
                        <a:pt x="93005" y="2160490"/>
                      </a:cubicBezTo>
                      <a:cubicBezTo>
                        <a:pt x="-40345" y="1978459"/>
                        <a:pt x="-21295" y="1796427"/>
                        <a:pt x="93005" y="1614396"/>
                      </a:cubicBezTo>
                      <a:cubicBezTo>
                        <a:pt x="93005" y="1538994"/>
                        <a:pt x="154131" y="1477868"/>
                        <a:pt x="229533" y="1477868"/>
                      </a:cubicBezTo>
                      <a:cubicBezTo>
                        <a:pt x="355474" y="1261968"/>
                        <a:pt x="1300564" y="893668"/>
                        <a:pt x="1864655" y="887318"/>
                      </a:cubicBezTo>
                      <a:cubicBezTo>
                        <a:pt x="2421933" y="508303"/>
                        <a:pt x="3188192" y="-18301"/>
                        <a:pt x="4318460" y="489"/>
                      </a:cubicBezTo>
                      <a:close/>
                      <a:moveTo>
                        <a:pt x="4236182" y="211603"/>
                      </a:moveTo>
                      <a:cubicBezTo>
                        <a:pt x="3330715" y="229532"/>
                        <a:pt x="2121720" y="840100"/>
                        <a:pt x="2374677" y="1054412"/>
                      </a:cubicBezTo>
                      <a:cubicBezTo>
                        <a:pt x="2644498" y="1283012"/>
                        <a:pt x="5872937" y="978212"/>
                        <a:pt x="6031633" y="902012"/>
                      </a:cubicBezTo>
                      <a:cubicBezTo>
                        <a:pt x="6031633" y="592357"/>
                        <a:pt x="5326998" y="286062"/>
                        <a:pt x="4412705" y="216212"/>
                      </a:cubicBezTo>
                      <a:cubicBezTo>
                        <a:pt x="4355562" y="211847"/>
                        <a:pt x="4296547" y="210408"/>
                        <a:pt x="4236182" y="211603"/>
                      </a:cubicBezTo>
                      <a:close/>
                    </a:path>
                  </a:pathLst>
                </a:cu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74A0C3AF-DD30-463F-8F02-904DD179C70D}"/>
                    </a:ext>
                  </a:extLst>
                </p:cNvPr>
                <p:cNvSpPr/>
                <p:nvPr/>
              </p:nvSpPr>
              <p:spPr>
                <a:xfrm>
                  <a:off x="6027816" y="2046133"/>
                  <a:ext cx="1269487" cy="576741"/>
                </a:xfrm>
                <a:custGeom>
                  <a:avLst/>
                  <a:gdLst>
                    <a:gd name="connsiteX0" fmla="*/ 1269487 w 1269487"/>
                    <a:gd name="connsiteY0" fmla="*/ 0 h 576741"/>
                    <a:gd name="connsiteX1" fmla="*/ 1263038 w 1269487"/>
                    <a:gd name="connsiteY1" fmla="*/ 63974 h 576741"/>
                    <a:gd name="connsiteX2" fmla="*/ 633894 w 1269487"/>
                    <a:gd name="connsiteY2" fmla="*/ 576741 h 576741"/>
                    <a:gd name="connsiteX3" fmla="*/ 4750 w 1269487"/>
                    <a:gd name="connsiteY3" fmla="*/ 63974 h 576741"/>
                    <a:gd name="connsiteX4" fmla="*/ 0 w 1269487"/>
                    <a:gd name="connsiteY4" fmla="*/ 16852 h 576741"/>
                    <a:gd name="connsiteX5" fmla="*/ 393644 w 1269487"/>
                    <a:gd name="connsiteY5" fmla="*/ 11626 h 576741"/>
                    <a:gd name="connsiteX6" fmla="*/ 394452 w 1269487"/>
                    <a:gd name="connsiteY6" fmla="*/ 19640 h 576741"/>
                    <a:gd name="connsiteX7" fmla="*/ 633894 w 1269487"/>
                    <a:gd name="connsiteY7" fmla="*/ 214791 h 576741"/>
                    <a:gd name="connsiteX8" fmla="*/ 873336 w 1269487"/>
                    <a:gd name="connsiteY8" fmla="*/ 19640 h 576741"/>
                    <a:gd name="connsiteX9" fmla="*/ 874788 w 1269487"/>
                    <a:gd name="connsiteY9" fmla="*/ 5239 h 576741"/>
                    <a:gd name="connsiteX10" fmla="*/ 1269487 w 1269487"/>
                    <a:gd name="connsiteY10" fmla="*/ 0 h 576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69487" h="576741">
                      <a:moveTo>
                        <a:pt x="1269487" y="0"/>
                      </a:moveTo>
                      <a:lnTo>
                        <a:pt x="1263038" y="63974"/>
                      </a:lnTo>
                      <a:cubicBezTo>
                        <a:pt x="1203156" y="356610"/>
                        <a:pt x="944232" y="576741"/>
                        <a:pt x="633894" y="576741"/>
                      </a:cubicBezTo>
                      <a:cubicBezTo>
                        <a:pt x="323556" y="576741"/>
                        <a:pt x="64632" y="356610"/>
                        <a:pt x="4750" y="63974"/>
                      </a:cubicBezTo>
                      <a:lnTo>
                        <a:pt x="0" y="16852"/>
                      </a:lnTo>
                      <a:lnTo>
                        <a:pt x="393644" y="11626"/>
                      </a:lnTo>
                      <a:lnTo>
                        <a:pt x="394452" y="19640"/>
                      </a:lnTo>
                      <a:cubicBezTo>
                        <a:pt x="417243" y="131013"/>
                        <a:pt x="515785" y="214791"/>
                        <a:pt x="633894" y="214791"/>
                      </a:cubicBezTo>
                      <a:cubicBezTo>
                        <a:pt x="752003" y="214791"/>
                        <a:pt x="850545" y="131013"/>
                        <a:pt x="873336" y="19640"/>
                      </a:cubicBezTo>
                      <a:lnTo>
                        <a:pt x="874788" y="5239"/>
                      </a:lnTo>
                      <a:lnTo>
                        <a:pt x="1269487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AA244F71-4F55-424E-A785-4EEBEB8E960F}"/>
                    </a:ext>
                  </a:extLst>
                </p:cNvPr>
                <p:cNvSpPr/>
                <p:nvPr/>
              </p:nvSpPr>
              <p:spPr>
                <a:xfrm>
                  <a:off x="1338976" y="2109748"/>
                  <a:ext cx="1165895" cy="383790"/>
                </a:xfrm>
                <a:custGeom>
                  <a:avLst/>
                  <a:gdLst>
                    <a:gd name="connsiteX0" fmla="*/ 1165895 w 1165895"/>
                    <a:gd name="connsiteY0" fmla="*/ 0 h 383790"/>
                    <a:gd name="connsiteX1" fmla="*/ 1111262 w 1165895"/>
                    <a:gd name="connsiteY1" fmla="*/ 100654 h 383790"/>
                    <a:gd name="connsiteX2" fmla="*/ 578747 w 1165895"/>
                    <a:gd name="connsiteY2" fmla="*/ 383790 h 383790"/>
                    <a:gd name="connsiteX3" fmla="*/ 46232 w 1165895"/>
                    <a:gd name="connsiteY3" fmla="*/ 100654 h 383790"/>
                    <a:gd name="connsiteX4" fmla="*/ 0 w 1165895"/>
                    <a:gd name="connsiteY4" fmla="*/ 15477 h 383790"/>
                    <a:gd name="connsiteX5" fmla="*/ 503459 w 1165895"/>
                    <a:gd name="connsiteY5" fmla="*/ 8794 h 383790"/>
                    <a:gd name="connsiteX6" fmla="*/ 529491 w 1165895"/>
                    <a:gd name="connsiteY6" fmla="*/ 16875 h 383790"/>
                    <a:gd name="connsiteX7" fmla="*/ 578747 w 1165895"/>
                    <a:gd name="connsiteY7" fmla="*/ 21840 h 383790"/>
                    <a:gd name="connsiteX8" fmla="*/ 628003 w 1165895"/>
                    <a:gd name="connsiteY8" fmla="*/ 16875 h 383790"/>
                    <a:gd name="connsiteX9" fmla="*/ 660762 w 1165895"/>
                    <a:gd name="connsiteY9" fmla="*/ 6706 h 383790"/>
                    <a:gd name="connsiteX10" fmla="*/ 1165895 w 1165895"/>
                    <a:gd name="connsiteY10" fmla="*/ 0 h 383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65895" h="383790">
                      <a:moveTo>
                        <a:pt x="1165895" y="0"/>
                      </a:moveTo>
                      <a:lnTo>
                        <a:pt x="1111262" y="100654"/>
                      </a:lnTo>
                      <a:cubicBezTo>
                        <a:pt x="995856" y="271478"/>
                        <a:pt x="800417" y="383790"/>
                        <a:pt x="578747" y="383790"/>
                      </a:cubicBezTo>
                      <a:cubicBezTo>
                        <a:pt x="357077" y="383790"/>
                        <a:pt x="161639" y="271478"/>
                        <a:pt x="46232" y="100654"/>
                      </a:cubicBezTo>
                      <a:lnTo>
                        <a:pt x="0" y="15477"/>
                      </a:lnTo>
                      <a:lnTo>
                        <a:pt x="503459" y="8794"/>
                      </a:lnTo>
                      <a:lnTo>
                        <a:pt x="529491" y="16875"/>
                      </a:lnTo>
                      <a:cubicBezTo>
                        <a:pt x="545401" y="20130"/>
                        <a:pt x="561874" y="21840"/>
                        <a:pt x="578747" y="21840"/>
                      </a:cubicBezTo>
                      <a:cubicBezTo>
                        <a:pt x="595620" y="21840"/>
                        <a:pt x="612093" y="20130"/>
                        <a:pt x="628003" y="16875"/>
                      </a:cubicBezTo>
                      <a:lnTo>
                        <a:pt x="660762" y="6706"/>
                      </a:lnTo>
                      <a:lnTo>
                        <a:pt x="1165895" y="0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82A00320-B49C-4B91-B3C9-D063C02ED331}"/>
                    </a:ext>
                  </a:extLst>
                </p:cNvPr>
                <p:cNvSpPr/>
                <p:nvPr/>
              </p:nvSpPr>
              <p:spPr>
                <a:xfrm rot="20797355">
                  <a:off x="7522739" y="828772"/>
                  <a:ext cx="549381" cy="341356"/>
                </a:xfrm>
                <a:custGeom>
                  <a:avLst/>
                  <a:gdLst>
                    <a:gd name="connsiteX0" fmla="*/ 315647 w 315647"/>
                    <a:gd name="connsiteY0" fmla="*/ 0 h 258589"/>
                    <a:gd name="connsiteX1" fmla="*/ 315647 w 315647"/>
                    <a:gd name="connsiteY1" fmla="*/ 258589 h 258589"/>
                    <a:gd name="connsiteX2" fmla="*/ 195123 w 315647"/>
                    <a:gd name="connsiteY2" fmla="*/ 246802 h 258589"/>
                    <a:gd name="connsiteX3" fmla="*/ 8 w 315647"/>
                    <a:gd name="connsiteY3" fmla="*/ 123934 h 258589"/>
                    <a:gd name="connsiteX4" fmla="*/ 199055 w 315647"/>
                    <a:gd name="connsiteY4" fmla="*/ 7544 h 258589"/>
                    <a:gd name="connsiteX5" fmla="*/ 315647 w 315647"/>
                    <a:gd name="connsiteY5" fmla="*/ 0 h 258589"/>
                    <a:gd name="connsiteX0" fmla="*/ 315647 w 339340"/>
                    <a:gd name="connsiteY0" fmla="*/ 0 h 253093"/>
                    <a:gd name="connsiteX1" fmla="*/ 339340 w 339340"/>
                    <a:gd name="connsiteY1" fmla="*/ 253093 h 253093"/>
                    <a:gd name="connsiteX2" fmla="*/ 195123 w 339340"/>
                    <a:gd name="connsiteY2" fmla="*/ 246802 h 253093"/>
                    <a:gd name="connsiteX3" fmla="*/ 8 w 339340"/>
                    <a:gd name="connsiteY3" fmla="*/ 123934 h 253093"/>
                    <a:gd name="connsiteX4" fmla="*/ 199055 w 339340"/>
                    <a:gd name="connsiteY4" fmla="*/ 7544 h 253093"/>
                    <a:gd name="connsiteX5" fmla="*/ 315647 w 339340"/>
                    <a:gd name="connsiteY5" fmla="*/ 0 h 253093"/>
                    <a:gd name="connsiteX0" fmla="*/ 315647 w 340006"/>
                    <a:gd name="connsiteY0" fmla="*/ 0 h 253093"/>
                    <a:gd name="connsiteX1" fmla="*/ 339340 w 340006"/>
                    <a:gd name="connsiteY1" fmla="*/ 253093 h 253093"/>
                    <a:gd name="connsiteX2" fmla="*/ 195123 w 340006"/>
                    <a:gd name="connsiteY2" fmla="*/ 246802 h 253093"/>
                    <a:gd name="connsiteX3" fmla="*/ 8 w 340006"/>
                    <a:gd name="connsiteY3" fmla="*/ 123934 h 253093"/>
                    <a:gd name="connsiteX4" fmla="*/ 199055 w 340006"/>
                    <a:gd name="connsiteY4" fmla="*/ 7544 h 253093"/>
                    <a:gd name="connsiteX5" fmla="*/ 315647 w 340006"/>
                    <a:gd name="connsiteY5" fmla="*/ 0 h 253093"/>
                    <a:gd name="connsiteX0" fmla="*/ 315647 w 345708"/>
                    <a:gd name="connsiteY0" fmla="*/ 0 h 254737"/>
                    <a:gd name="connsiteX1" fmla="*/ 345172 w 345708"/>
                    <a:gd name="connsiteY1" fmla="*/ 254737 h 254737"/>
                    <a:gd name="connsiteX2" fmla="*/ 195123 w 345708"/>
                    <a:gd name="connsiteY2" fmla="*/ 246802 h 254737"/>
                    <a:gd name="connsiteX3" fmla="*/ 8 w 345708"/>
                    <a:gd name="connsiteY3" fmla="*/ 123934 h 254737"/>
                    <a:gd name="connsiteX4" fmla="*/ 199055 w 345708"/>
                    <a:gd name="connsiteY4" fmla="*/ 7544 h 254737"/>
                    <a:gd name="connsiteX5" fmla="*/ 315647 w 345708"/>
                    <a:gd name="connsiteY5" fmla="*/ 0 h 254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5708" h="254737">
                      <a:moveTo>
                        <a:pt x="315647" y="0"/>
                      </a:moveTo>
                      <a:cubicBezTo>
                        <a:pt x="323545" y="84364"/>
                        <a:pt x="349766" y="159284"/>
                        <a:pt x="345172" y="254737"/>
                      </a:cubicBezTo>
                      <a:cubicBezTo>
                        <a:pt x="304997" y="250808"/>
                        <a:pt x="235298" y="250731"/>
                        <a:pt x="195123" y="246802"/>
                      </a:cubicBezTo>
                      <a:cubicBezTo>
                        <a:pt x="79630" y="225188"/>
                        <a:pt x="-876" y="177712"/>
                        <a:pt x="8" y="123934"/>
                      </a:cubicBezTo>
                      <a:cubicBezTo>
                        <a:pt x="892" y="70155"/>
                        <a:pt x="82916" y="25350"/>
                        <a:pt x="199055" y="7544"/>
                      </a:cubicBezTo>
                      <a:lnTo>
                        <a:pt x="315647" y="0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394F441-8AFE-41FE-9307-848E90319F0F}"/>
                    </a:ext>
                  </a:extLst>
                </p:cNvPr>
                <p:cNvSpPr/>
                <p:nvPr/>
              </p:nvSpPr>
              <p:spPr>
                <a:xfrm rot="21263350">
                  <a:off x="725788" y="1163195"/>
                  <a:ext cx="645455" cy="259698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212E33A4-F452-4798-B869-8BCF84A5DA6A}"/>
                    </a:ext>
                  </a:extLst>
                </p:cNvPr>
                <p:cNvSpPr/>
                <p:nvPr/>
              </p:nvSpPr>
              <p:spPr>
                <a:xfrm rot="264026">
                  <a:off x="623148" y="1507823"/>
                  <a:ext cx="364754" cy="260747"/>
                </a:xfrm>
                <a:custGeom>
                  <a:avLst/>
                  <a:gdLst>
                    <a:gd name="connsiteX0" fmla="*/ 134615 w 329737"/>
                    <a:gd name="connsiteY0" fmla="*/ 12268 h 259773"/>
                    <a:gd name="connsiteX1" fmla="*/ 329730 w 329737"/>
                    <a:gd name="connsiteY1" fmla="*/ 135135 h 259773"/>
                    <a:gd name="connsiteX2" fmla="*/ 4911 w 329737"/>
                    <a:gd name="connsiteY2" fmla="*/ 259663 h 259773"/>
                    <a:gd name="connsiteX3" fmla="*/ 0 w 329737"/>
                    <a:gd name="connsiteY3" fmla="*/ 259183 h 259773"/>
                    <a:gd name="connsiteX4" fmla="*/ 0 w 329737"/>
                    <a:gd name="connsiteY4" fmla="*/ 594 h 259773"/>
                    <a:gd name="connsiteX5" fmla="*/ 9180 w 329737"/>
                    <a:gd name="connsiteY5" fmla="*/ 0 h 259773"/>
                    <a:gd name="connsiteX6" fmla="*/ 134615 w 329737"/>
                    <a:gd name="connsiteY6" fmla="*/ 12268 h 259773"/>
                    <a:gd name="connsiteX0" fmla="*/ 159075 w 354197"/>
                    <a:gd name="connsiteY0" fmla="*/ 12268 h 259773"/>
                    <a:gd name="connsiteX1" fmla="*/ 354190 w 354197"/>
                    <a:gd name="connsiteY1" fmla="*/ 135135 h 259773"/>
                    <a:gd name="connsiteX2" fmla="*/ 29371 w 354197"/>
                    <a:gd name="connsiteY2" fmla="*/ 259663 h 259773"/>
                    <a:gd name="connsiteX3" fmla="*/ 24460 w 354197"/>
                    <a:gd name="connsiteY3" fmla="*/ 259183 h 259773"/>
                    <a:gd name="connsiteX4" fmla="*/ 24460 w 354197"/>
                    <a:gd name="connsiteY4" fmla="*/ 594 h 259773"/>
                    <a:gd name="connsiteX5" fmla="*/ 33640 w 354197"/>
                    <a:gd name="connsiteY5" fmla="*/ 0 h 259773"/>
                    <a:gd name="connsiteX6" fmla="*/ 159075 w 354197"/>
                    <a:gd name="connsiteY6" fmla="*/ 12268 h 259773"/>
                    <a:gd name="connsiteX0" fmla="*/ 159075 w 354197"/>
                    <a:gd name="connsiteY0" fmla="*/ 12268 h 259773"/>
                    <a:gd name="connsiteX1" fmla="*/ 354190 w 354197"/>
                    <a:gd name="connsiteY1" fmla="*/ 135135 h 259773"/>
                    <a:gd name="connsiteX2" fmla="*/ 29371 w 354197"/>
                    <a:gd name="connsiteY2" fmla="*/ 259663 h 259773"/>
                    <a:gd name="connsiteX3" fmla="*/ 24460 w 354197"/>
                    <a:gd name="connsiteY3" fmla="*/ 259183 h 259773"/>
                    <a:gd name="connsiteX4" fmla="*/ 24460 w 354197"/>
                    <a:gd name="connsiteY4" fmla="*/ 594 h 259773"/>
                    <a:gd name="connsiteX5" fmla="*/ 33640 w 354197"/>
                    <a:gd name="connsiteY5" fmla="*/ 0 h 259773"/>
                    <a:gd name="connsiteX6" fmla="*/ 159075 w 354197"/>
                    <a:gd name="connsiteY6" fmla="*/ 12268 h 259773"/>
                    <a:gd name="connsiteX0" fmla="*/ 159075 w 354197"/>
                    <a:gd name="connsiteY0" fmla="*/ 13242 h 260747"/>
                    <a:gd name="connsiteX1" fmla="*/ 354190 w 354197"/>
                    <a:gd name="connsiteY1" fmla="*/ 136109 h 260747"/>
                    <a:gd name="connsiteX2" fmla="*/ 29371 w 354197"/>
                    <a:gd name="connsiteY2" fmla="*/ 260637 h 260747"/>
                    <a:gd name="connsiteX3" fmla="*/ 24460 w 354197"/>
                    <a:gd name="connsiteY3" fmla="*/ 260157 h 260747"/>
                    <a:gd name="connsiteX4" fmla="*/ 24460 w 354197"/>
                    <a:gd name="connsiteY4" fmla="*/ 1568 h 260747"/>
                    <a:gd name="connsiteX5" fmla="*/ 46303 w 354197"/>
                    <a:gd name="connsiteY5" fmla="*/ 0 h 260747"/>
                    <a:gd name="connsiteX6" fmla="*/ 159075 w 354197"/>
                    <a:gd name="connsiteY6" fmla="*/ 13242 h 260747"/>
                    <a:gd name="connsiteX0" fmla="*/ 162936 w 358058"/>
                    <a:gd name="connsiteY0" fmla="*/ 13865 h 261370"/>
                    <a:gd name="connsiteX1" fmla="*/ 358051 w 358058"/>
                    <a:gd name="connsiteY1" fmla="*/ 136732 h 261370"/>
                    <a:gd name="connsiteX2" fmla="*/ 33232 w 358058"/>
                    <a:gd name="connsiteY2" fmla="*/ 261260 h 261370"/>
                    <a:gd name="connsiteX3" fmla="*/ 28321 w 358058"/>
                    <a:gd name="connsiteY3" fmla="*/ 260780 h 261370"/>
                    <a:gd name="connsiteX4" fmla="*/ 15415 w 358058"/>
                    <a:gd name="connsiteY4" fmla="*/ 0 h 261370"/>
                    <a:gd name="connsiteX5" fmla="*/ 50164 w 358058"/>
                    <a:gd name="connsiteY5" fmla="*/ 623 h 261370"/>
                    <a:gd name="connsiteX6" fmla="*/ 162936 w 358058"/>
                    <a:gd name="connsiteY6" fmla="*/ 13865 h 261370"/>
                    <a:gd name="connsiteX0" fmla="*/ 165295 w 360417"/>
                    <a:gd name="connsiteY0" fmla="*/ 13378 h 260883"/>
                    <a:gd name="connsiteX1" fmla="*/ 360410 w 360417"/>
                    <a:gd name="connsiteY1" fmla="*/ 136245 h 260883"/>
                    <a:gd name="connsiteX2" fmla="*/ 35591 w 360417"/>
                    <a:gd name="connsiteY2" fmla="*/ 260773 h 260883"/>
                    <a:gd name="connsiteX3" fmla="*/ 30680 w 360417"/>
                    <a:gd name="connsiteY3" fmla="*/ 260293 h 260883"/>
                    <a:gd name="connsiteX4" fmla="*/ 11443 w 360417"/>
                    <a:gd name="connsiteY4" fmla="*/ 0 h 260883"/>
                    <a:gd name="connsiteX5" fmla="*/ 52523 w 360417"/>
                    <a:gd name="connsiteY5" fmla="*/ 136 h 260883"/>
                    <a:gd name="connsiteX6" fmla="*/ 165295 w 360417"/>
                    <a:gd name="connsiteY6" fmla="*/ 13378 h 260883"/>
                    <a:gd name="connsiteX0" fmla="*/ 134615 w 329737"/>
                    <a:gd name="connsiteY0" fmla="*/ 13242 h 260747"/>
                    <a:gd name="connsiteX1" fmla="*/ 329730 w 329737"/>
                    <a:gd name="connsiteY1" fmla="*/ 136109 h 260747"/>
                    <a:gd name="connsiteX2" fmla="*/ 4911 w 329737"/>
                    <a:gd name="connsiteY2" fmla="*/ 260637 h 260747"/>
                    <a:gd name="connsiteX3" fmla="*/ 0 w 329737"/>
                    <a:gd name="connsiteY3" fmla="*/ 260157 h 260747"/>
                    <a:gd name="connsiteX4" fmla="*/ 21843 w 329737"/>
                    <a:gd name="connsiteY4" fmla="*/ 0 h 260747"/>
                    <a:gd name="connsiteX5" fmla="*/ 134615 w 329737"/>
                    <a:gd name="connsiteY5" fmla="*/ 13242 h 260747"/>
                    <a:gd name="connsiteX0" fmla="*/ 160936 w 356058"/>
                    <a:gd name="connsiteY0" fmla="*/ 13242 h 260747"/>
                    <a:gd name="connsiteX1" fmla="*/ 356051 w 356058"/>
                    <a:gd name="connsiteY1" fmla="*/ 136109 h 260747"/>
                    <a:gd name="connsiteX2" fmla="*/ 31232 w 356058"/>
                    <a:gd name="connsiteY2" fmla="*/ 260637 h 260747"/>
                    <a:gd name="connsiteX3" fmla="*/ 26321 w 356058"/>
                    <a:gd name="connsiteY3" fmla="*/ 260157 h 260747"/>
                    <a:gd name="connsiteX4" fmla="*/ 48164 w 356058"/>
                    <a:gd name="connsiteY4" fmla="*/ 0 h 260747"/>
                    <a:gd name="connsiteX5" fmla="*/ 160936 w 356058"/>
                    <a:gd name="connsiteY5" fmla="*/ 13242 h 260747"/>
                    <a:gd name="connsiteX0" fmla="*/ 169632 w 364754"/>
                    <a:gd name="connsiteY0" fmla="*/ 13242 h 260747"/>
                    <a:gd name="connsiteX1" fmla="*/ 364747 w 364754"/>
                    <a:gd name="connsiteY1" fmla="*/ 136109 h 260747"/>
                    <a:gd name="connsiteX2" fmla="*/ 39928 w 364754"/>
                    <a:gd name="connsiteY2" fmla="*/ 260637 h 260747"/>
                    <a:gd name="connsiteX3" fmla="*/ 35017 w 364754"/>
                    <a:gd name="connsiteY3" fmla="*/ 260157 h 260747"/>
                    <a:gd name="connsiteX4" fmla="*/ 56860 w 364754"/>
                    <a:gd name="connsiteY4" fmla="*/ 0 h 260747"/>
                    <a:gd name="connsiteX5" fmla="*/ 169632 w 364754"/>
                    <a:gd name="connsiteY5" fmla="*/ 13242 h 260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64754" h="260747">
                      <a:moveTo>
                        <a:pt x="169632" y="13242"/>
                      </a:moveTo>
                      <a:cubicBezTo>
                        <a:pt x="285125" y="34854"/>
                        <a:pt x="365631" y="82331"/>
                        <a:pt x="364747" y="136109"/>
                      </a:cubicBezTo>
                      <a:cubicBezTo>
                        <a:pt x="363569" y="207814"/>
                        <a:pt x="218143" y="263566"/>
                        <a:pt x="39928" y="260637"/>
                      </a:cubicBezTo>
                      <a:lnTo>
                        <a:pt x="35017" y="260157"/>
                      </a:lnTo>
                      <a:cubicBezTo>
                        <a:pt x="9349" y="218911"/>
                        <a:pt x="-38630" y="2193"/>
                        <a:pt x="56860" y="0"/>
                      </a:cubicBezTo>
                      <a:cubicBezTo>
                        <a:pt x="101413" y="733"/>
                        <a:pt x="131135" y="6037"/>
                        <a:pt x="169632" y="13242"/>
                      </a:cubicBezTo>
                      <a:close/>
                    </a:path>
                  </a:pathLst>
                </a:custGeom>
                <a:solidFill>
                  <a:sysClr val="window" lastClr="FFFFFF">
                    <a:lumMod val="9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>
                  <a:innerShdw blurRad="114300">
                    <a:prstClr val="black">
                      <a:alpha val="43000"/>
                    </a:prstClr>
                  </a:inn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90" name="ttsMP3.com_VoiceText_2025-1-9_18-23-48">
            <a:hlinkClick r:id="" action="ppaction://media"/>
            <a:extLst>
              <a:ext uri="{FF2B5EF4-FFF2-40B4-BE49-F238E27FC236}">
                <a16:creationId xmlns:a16="http://schemas.microsoft.com/office/drawing/2014/main" id="{AC76F084-C088-4143-9ACE-0E1239ED1C9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64323" y="2356496"/>
            <a:ext cx="609600" cy="609600"/>
          </a:xfrm>
          <a:prstGeom prst="rect">
            <a:avLst/>
          </a:prstGeom>
        </p:spPr>
      </p:pic>
      <p:pic>
        <p:nvPicPr>
          <p:cNvPr id="91" name="ttsMP3.com_VoiceText_2025-1-9_18-23-26">
            <a:hlinkClick r:id="" action="ppaction://media"/>
            <a:extLst>
              <a:ext uri="{FF2B5EF4-FFF2-40B4-BE49-F238E27FC236}">
                <a16:creationId xmlns:a16="http://schemas.microsoft.com/office/drawing/2014/main" id="{BFE11D06-C1F1-4AE8-A92E-7AFBF5E3084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41E9B6B5-0720-4E5D-B448-A9EC0D89AE8B}"/>
              </a:ext>
            </a:extLst>
          </p:cNvPr>
          <p:cNvGrpSpPr/>
          <p:nvPr/>
        </p:nvGrpSpPr>
        <p:grpSpPr>
          <a:xfrm>
            <a:off x="339128" y="6942316"/>
            <a:ext cx="3158041" cy="4573548"/>
            <a:chOff x="8452609" y="973869"/>
            <a:chExt cx="3158041" cy="4573548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D2EADFC-7FD3-48EE-B798-C7F841444055}"/>
                </a:ext>
              </a:extLst>
            </p:cNvPr>
            <p:cNvSpPr txBox="1"/>
            <p:nvPr/>
          </p:nvSpPr>
          <p:spPr>
            <a:xfrm>
              <a:off x="8452609" y="973869"/>
              <a:ext cx="3100159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ake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72A27E0-3263-4389-8648-44BCE91F23FB}"/>
                </a:ext>
              </a:extLst>
            </p:cNvPr>
            <p:cNvGrpSpPr/>
            <p:nvPr/>
          </p:nvGrpSpPr>
          <p:grpSpPr>
            <a:xfrm>
              <a:off x="8905685" y="2276532"/>
              <a:ext cx="2704965" cy="3270885"/>
              <a:chOff x="6769100" y="327207"/>
              <a:chExt cx="4981162" cy="6023298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9F56421-38F7-471C-9B57-0342632E1ACF}"/>
                  </a:ext>
                </a:extLst>
              </p:cNvPr>
              <p:cNvGrpSpPr/>
              <p:nvPr/>
            </p:nvGrpSpPr>
            <p:grpSpPr>
              <a:xfrm>
                <a:off x="6769100" y="327207"/>
                <a:ext cx="4981162" cy="6023298"/>
                <a:chOff x="6904370" y="1428047"/>
                <a:chExt cx="2915492" cy="3525458"/>
              </a:xfrm>
            </p:grpSpPr>
            <p:sp>
              <p:nvSpPr>
                <p:cNvPr id="591" name="Rectangle 590">
                  <a:extLst>
                    <a:ext uri="{FF2B5EF4-FFF2-40B4-BE49-F238E27FC236}">
                      <a16:creationId xmlns:a16="http://schemas.microsoft.com/office/drawing/2014/main" id="{4B59C53F-E50A-46B9-844D-35C86E0134FD}"/>
                    </a:ext>
                  </a:extLst>
                </p:cNvPr>
                <p:cNvSpPr/>
                <p:nvPr/>
              </p:nvSpPr>
              <p:spPr>
                <a:xfrm>
                  <a:off x="7505699" y="2587626"/>
                  <a:ext cx="1708151" cy="1081088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2" name="Diamond 10">
                  <a:extLst>
                    <a:ext uri="{FF2B5EF4-FFF2-40B4-BE49-F238E27FC236}">
                      <a16:creationId xmlns:a16="http://schemas.microsoft.com/office/drawing/2014/main" id="{6C3B4D89-0C08-44C1-AD35-9AE464D899ED}"/>
                    </a:ext>
                  </a:extLst>
                </p:cNvPr>
                <p:cNvSpPr/>
                <p:nvPr/>
              </p:nvSpPr>
              <p:spPr>
                <a:xfrm rot="21082317">
                  <a:off x="8211038" y="1428047"/>
                  <a:ext cx="245449" cy="378085"/>
                </a:xfrm>
                <a:custGeom>
                  <a:avLst/>
                  <a:gdLst>
                    <a:gd name="connsiteX0" fmla="*/ 0 w 245449"/>
                    <a:gd name="connsiteY0" fmla="*/ 185904 h 371807"/>
                    <a:gd name="connsiteX1" fmla="*/ 122725 w 245449"/>
                    <a:gd name="connsiteY1" fmla="*/ 0 h 371807"/>
                    <a:gd name="connsiteX2" fmla="*/ 245449 w 245449"/>
                    <a:gd name="connsiteY2" fmla="*/ 185904 h 371807"/>
                    <a:gd name="connsiteX3" fmla="*/ 122725 w 245449"/>
                    <a:gd name="connsiteY3" fmla="*/ 371807 h 371807"/>
                    <a:gd name="connsiteX4" fmla="*/ 0 w 245449"/>
                    <a:gd name="connsiteY4" fmla="*/ 185904 h 371807"/>
                    <a:gd name="connsiteX0" fmla="*/ 0 w 245449"/>
                    <a:gd name="connsiteY0" fmla="*/ 185904 h 371807"/>
                    <a:gd name="connsiteX1" fmla="*/ 122725 w 245449"/>
                    <a:gd name="connsiteY1" fmla="*/ 0 h 371807"/>
                    <a:gd name="connsiteX2" fmla="*/ 245449 w 245449"/>
                    <a:gd name="connsiteY2" fmla="*/ 185904 h 371807"/>
                    <a:gd name="connsiteX3" fmla="*/ 122725 w 245449"/>
                    <a:gd name="connsiteY3" fmla="*/ 371807 h 371807"/>
                    <a:gd name="connsiteX4" fmla="*/ 0 w 245449"/>
                    <a:gd name="connsiteY4" fmla="*/ 185904 h 371807"/>
                    <a:gd name="connsiteX0" fmla="*/ 0 w 245449"/>
                    <a:gd name="connsiteY0" fmla="*/ 185904 h 371807"/>
                    <a:gd name="connsiteX1" fmla="*/ 122725 w 245449"/>
                    <a:gd name="connsiteY1" fmla="*/ 0 h 371807"/>
                    <a:gd name="connsiteX2" fmla="*/ 245449 w 245449"/>
                    <a:gd name="connsiteY2" fmla="*/ 185904 h 371807"/>
                    <a:gd name="connsiteX3" fmla="*/ 122725 w 245449"/>
                    <a:gd name="connsiteY3" fmla="*/ 371807 h 371807"/>
                    <a:gd name="connsiteX4" fmla="*/ 0 w 245449"/>
                    <a:gd name="connsiteY4" fmla="*/ 185904 h 371807"/>
                    <a:gd name="connsiteX0" fmla="*/ 0 w 245449"/>
                    <a:gd name="connsiteY0" fmla="*/ 185904 h 371807"/>
                    <a:gd name="connsiteX1" fmla="*/ 122725 w 245449"/>
                    <a:gd name="connsiteY1" fmla="*/ 0 h 371807"/>
                    <a:gd name="connsiteX2" fmla="*/ 245449 w 245449"/>
                    <a:gd name="connsiteY2" fmla="*/ 185904 h 371807"/>
                    <a:gd name="connsiteX3" fmla="*/ 122725 w 245449"/>
                    <a:gd name="connsiteY3" fmla="*/ 371807 h 371807"/>
                    <a:gd name="connsiteX4" fmla="*/ 0 w 245449"/>
                    <a:gd name="connsiteY4" fmla="*/ 185904 h 371807"/>
                    <a:gd name="connsiteX0" fmla="*/ 0 w 245449"/>
                    <a:gd name="connsiteY0" fmla="*/ 185904 h 371807"/>
                    <a:gd name="connsiteX1" fmla="*/ 122725 w 245449"/>
                    <a:gd name="connsiteY1" fmla="*/ 0 h 371807"/>
                    <a:gd name="connsiteX2" fmla="*/ 245449 w 245449"/>
                    <a:gd name="connsiteY2" fmla="*/ 185904 h 371807"/>
                    <a:gd name="connsiteX3" fmla="*/ 122725 w 245449"/>
                    <a:gd name="connsiteY3" fmla="*/ 371807 h 371807"/>
                    <a:gd name="connsiteX4" fmla="*/ 0 w 245449"/>
                    <a:gd name="connsiteY4" fmla="*/ 185904 h 371807"/>
                    <a:gd name="connsiteX0" fmla="*/ 0 w 245449"/>
                    <a:gd name="connsiteY0" fmla="*/ 192182 h 378085"/>
                    <a:gd name="connsiteX1" fmla="*/ 123678 w 245449"/>
                    <a:gd name="connsiteY1" fmla="*/ 0 h 378085"/>
                    <a:gd name="connsiteX2" fmla="*/ 245449 w 245449"/>
                    <a:gd name="connsiteY2" fmla="*/ 192182 h 378085"/>
                    <a:gd name="connsiteX3" fmla="*/ 122725 w 245449"/>
                    <a:gd name="connsiteY3" fmla="*/ 378085 h 378085"/>
                    <a:gd name="connsiteX4" fmla="*/ 0 w 245449"/>
                    <a:gd name="connsiteY4" fmla="*/ 192182 h 378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449" h="378085">
                      <a:moveTo>
                        <a:pt x="0" y="192182"/>
                      </a:moveTo>
                      <a:cubicBezTo>
                        <a:pt x="49872" y="28811"/>
                        <a:pt x="82770" y="61968"/>
                        <a:pt x="123678" y="0"/>
                      </a:cubicBezTo>
                      <a:cubicBezTo>
                        <a:pt x="164586" y="61968"/>
                        <a:pt x="234807" y="57735"/>
                        <a:pt x="245449" y="192182"/>
                      </a:cubicBezTo>
                      <a:cubicBezTo>
                        <a:pt x="204541" y="254150"/>
                        <a:pt x="220136" y="324690"/>
                        <a:pt x="122725" y="378085"/>
                      </a:cubicBezTo>
                      <a:cubicBezTo>
                        <a:pt x="34059" y="334562"/>
                        <a:pt x="40908" y="254150"/>
                        <a:pt x="0" y="192182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3" name="Rectangle: Rounded Corners 592">
                  <a:extLst>
                    <a:ext uri="{FF2B5EF4-FFF2-40B4-BE49-F238E27FC236}">
                      <a16:creationId xmlns:a16="http://schemas.microsoft.com/office/drawing/2014/main" id="{4C8AD375-A82E-4C8E-98AE-919513D67CA2}"/>
                    </a:ext>
                  </a:extLst>
                </p:cNvPr>
                <p:cNvSpPr/>
                <p:nvPr/>
              </p:nvSpPr>
              <p:spPr>
                <a:xfrm>
                  <a:off x="8210550" y="1804501"/>
                  <a:ext cx="298450" cy="647600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49F29496-F736-4DEC-9970-7DDD587EB72F}"/>
                    </a:ext>
                  </a:extLst>
                </p:cNvPr>
                <p:cNvSpPr/>
                <p:nvPr/>
              </p:nvSpPr>
              <p:spPr>
                <a:xfrm>
                  <a:off x="7010400" y="3833529"/>
                  <a:ext cx="2679700" cy="1119976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5" name="Rectangle: Rounded Corners 6">
                  <a:extLst>
                    <a:ext uri="{FF2B5EF4-FFF2-40B4-BE49-F238E27FC236}">
                      <a16:creationId xmlns:a16="http://schemas.microsoft.com/office/drawing/2014/main" id="{3FC38633-F7CE-40CC-9FAD-05432ED2BB75}"/>
                    </a:ext>
                  </a:extLst>
                </p:cNvPr>
                <p:cNvSpPr/>
                <p:nvPr/>
              </p:nvSpPr>
              <p:spPr>
                <a:xfrm>
                  <a:off x="6904370" y="3675574"/>
                  <a:ext cx="2915492" cy="691639"/>
                </a:xfrm>
                <a:custGeom>
                  <a:avLst/>
                  <a:gdLst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658557 w 2915480"/>
                    <a:gd name="connsiteY5" fmla="*/ 706027 h 706027"/>
                    <a:gd name="connsiteX6" fmla="*/ 256923 w 2915480"/>
                    <a:gd name="connsiteY6" fmla="*/ 706027 h 706027"/>
                    <a:gd name="connsiteX7" fmla="*/ 0 w 2915480"/>
                    <a:gd name="connsiteY7" fmla="*/ 449104 h 706027"/>
                    <a:gd name="connsiteX8" fmla="*/ 0 w 2915480"/>
                    <a:gd name="connsiteY8" fmla="*/ 256923 h 706027"/>
                    <a:gd name="connsiteX0" fmla="*/ 0 w 2915587"/>
                    <a:gd name="connsiteY0" fmla="*/ 256923 h 706027"/>
                    <a:gd name="connsiteX1" fmla="*/ 256923 w 2915587"/>
                    <a:gd name="connsiteY1" fmla="*/ 0 h 706027"/>
                    <a:gd name="connsiteX2" fmla="*/ 2658557 w 2915587"/>
                    <a:gd name="connsiteY2" fmla="*/ 0 h 706027"/>
                    <a:gd name="connsiteX3" fmla="*/ 2915480 w 2915587"/>
                    <a:gd name="connsiteY3" fmla="*/ 256923 h 706027"/>
                    <a:gd name="connsiteX4" fmla="*/ 2915480 w 2915587"/>
                    <a:gd name="connsiteY4" fmla="*/ 449104 h 706027"/>
                    <a:gd name="connsiteX5" fmla="*/ 2782382 w 2915587"/>
                    <a:gd name="connsiteY5" fmla="*/ 696502 h 706027"/>
                    <a:gd name="connsiteX6" fmla="*/ 256923 w 2915587"/>
                    <a:gd name="connsiteY6" fmla="*/ 706027 h 706027"/>
                    <a:gd name="connsiteX7" fmla="*/ 0 w 2915587"/>
                    <a:gd name="connsiteY7" fmla="*/ 449104 h 706027"/>
                    <a:gd name="connsiteX8" fmla="*/ 0 w 2915587"/>
                    <a:gd name="connsiteY8" fmla="*/ 256923 h 706027"/>
                    <a:gd name="connsiteX0" fmla="*/ 0 w 2915587"/>
                    <a:gd name="connsiteY0" fmla="*/ 256923 h 706027"/>
                    <a:gd name="connsiteX1" fmla="*/ 256923 w 2915587"/>
                    <a:gd name="connsiteY1" fmla="*/ 0 h 706027"/>
                    <a:gd name="connsiteX2" fmla="*/ 2658557 w 2915587"/>
                    <a:gd name="connsiteY2" fmla="*/ 0 h 706027"/>
                    <a:gd name="connsiteX3" fmla="*/ 2915480 w 2915587"/>
                    <a:gd name="connsiteY3" fmla="*/ 256923 h 706027"/>
                    <a:gd name="connsiteX4" fmla="*/ 2915480 w 2915587"/>
                    <a:gd name="connsiteY4" fmla="*/ 449104 h 706027"/>
                    <a:gd name="connsiteX5" fmla="*/ 2782382 w 2915587"/>
                    <a:gd name="connsiteY5" fmla="*/ 696502 h 706027"/>
                    <a:gd name="connsiteX6" fmla="*/ 2620618 w 2915587"/>
                    <a:gd name="connsiteY6" fmla="*/ 534476 h 706027"/>
                    <a:gd name="connsiteX7" fmla="*/ 256923 w 2915587"/>
                    <a:gd name="connsiteY7" fmla="*/ 706027 h 706027"/>
                    <a:gd name="connsiteX8" fmla="*/ 0 w 2915587"/>
                    <a:gd name="connsiteY8" fmla="*/ 449104 h 706027"/>
                    <a:gd name="connsiteX9" fmla="*/ 0 w 2915587"/>
                    <a:gd name="connsiteY9" fmla="*/ 256923 h 706027"/>
                    <a:gd name="connsiteX0" fmla="*/ 0 w 2918713"/>
                    <a:gd name="connsiteY0" fmla="*/ 256923 h 706027"/>
                    <a:gd name="connsiteX1" fmla="*/ 256923 w 2918713"/>
                    <a:gd name="connsiteY1" fmla="*/ 0 h 706027"/>
                    <a:gd name="connsiteX2" fmla="*/ 2658557 w 2918713"/>
                    <a:gd name="connsiteY2" fmla="*/ 0 h 706027"/>
                    <a:gd name="connsiteX3" fmla="*/ 2915480 w 2918713"/>
                    <a:gd name="connsiteY3" fmla="*/ 256923 h 706027"/>
                    <a:gd name="connsiteX4" fmla="*/ 2915480 w 2918713"/>
                    <a:gd name="connsiteY4" fmla="*/ 449104 h 706027"/>
                    <a:gd name="connsiteX5" fmla="*/ 2806195 w 2918713"/>
                    <a:gd name="connsiteY5" fmla="*/ 648877 h 706027"/>
                    <a:gd name="connsiteX6" fmla="*/ 2620618 w 2918713"/>
                    <a:gd name="connsiteY6" fmla="*/ 534476 h 706027"/>
                    <a:gd name="connsiteX7" fmla="*/ 256923 w 2918713"/>
                    <a:gd name="connsiteY7" fmla="*/ 706027 h 706027"/>
                    <a:gd name="connsiteX8" fmla="*/ 0 w 2918713"/>
                    <a:gd name="connsiteY8" fmla="*/ 449104 h 706027"/>
                    <a:gd name="connsiteX9" fmla="*/ 0 w 2918713"/>
                    <a:gd name="connsiteY9" fmla="*/ 256923 h 706027"/>
                    <a:gd name="connsiteX0" fmla="*/ 0 w 2922907"/>
                    <a:gd name="connsiteY0" fmla="*/ 256923 h 706027"/>
                    <a:gd name="connsiteX1" fmla="*/ 256923 w 2922907"/>
                    <a:gd name="connsiteY1" fmla="*/ 0 h 706027"/>
                    <a:gd name="connsiteX2" fmla="*/ 2658557 w 2922907"/>
                    <a:gd name="connsiteY2" fmla="*/ 0 h 706027"/>
                    <a:gd name="connsiteX3" fmla="*/ 2915480 w 2922907"/>
                    <a:gd name="connsiteY3" fmla="*/ 256923 h 706027"/>
                    <a:gd name="connsiteX4" fmla="*/ 2915480 w 2922907"/>
                    <a:gd name="connsiteY4" fmla="*/ 449104 h 706027"/>
                    <a:gd name="connsiteX5" fmla="*/ 2820483 w 2922907"/>
                    <a:gd name="connsiteY5" fmla="*/ 677452 h 706027"/>
                    <a:gd name="connsiteX6" fmla="*/ 2620618 w 2922907"/>
                    <a:gd name="connsiteY6" fmla="*/ 534476 h 706027"/>
                    <a:gd name="connsiteX7" fmla="*/ 256923 w 2922907"/>
                    <a:gd name="connsiteY7" fmla="*/ 706027 h 706027"/>
                    <a:gd name="connsiteX8" fmla="*/ 0 w 2922907"/>
                    <a:gd name="connsiteY8" fmla="*/ 449104 h 706027"/>
                    <a:gd name="connsiteX9" fmla="*/ 0 w 2922907"/>
                    <a:gd name="connsiteY9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56923 w 2915480"/>
                    <a:gd name="connsiteY7" fmla="*/ 706027 h 706027"/>
                    <a:gd name="connsiteX8" fmla="*/ 0 w 2915480"/>
                    <a:gd name="connsiteY8" fmla="*/ 449104 h 706027"/>
                    <a:gd name="connsiteX9" fmla="*/ 0 w 2915480"/>
                    <a:gd name="connsiteY9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56923 w 2915480"/>
                    <a:gd name="connsiteY8" fmla="*/ 706027 h 706027"/>
                    <a:gd name="connsiteX9" fmla="*/ 0 w 2915480"/>
                    <a:gd name="connsiteY9" fmla="*/ 449104 h 706027"/>
                    <a:gd name="connsiteX10" fmla="*/ 0 w 2915480"/>
                    <a:gd name="connsiteY10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256923 w 2915480"/>
                    <a:gd name="connsiteY9" fmla="*/ 706027 h 706027"/>
                    <a:gd name="connsiteX10" fmla="*/ 0 w 2915480"/>
                    <a:gd name="connsiteY10" fmla="*/ 449104 h 706027"/>
                    <a:gd name="connsiteX11" fmla="*/ 0 w 2915480"/>
                    <a:gd name="connsiteY11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256923 w 2915480"/>
                    <a:gd name="connsiteY10" fmla="*/ 706027 h 706027"/>
                    <a:gd name="connsiteX11" fmla="*/ 0 w 2915480"/>
                    <a:gd name="connsiteY11" fmla="*/ 449104 h 706027"/>
                    <a:gd name="connsiteX12" fmla="*/ 0 w 2915480"/>
                    <a:gd name="connsiteY12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256923 w 2915480"/>
                    <a:gd name="connsiteY11" fmla="*/ 706027 h 706027"/>
                    <a:gd name="connsiteX12" fmla="*/ 0 w 2915480"/>
                    <a:gd name="connsiteY12" fmla="*/ 449104 h 706027"/>
                    <a:gd name="connsiteX13" fmla="*/ 0 w 2915480"/>
                    <a:gd name="connsiteY13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256923 w 2915480"/>
                    <a:gd name="connsiteY12" fmla="*/ 706027 h 706027"/>
                    <a:gd name="connsiteX13" fmla="*/ 0 w 2915480"/>
                    <a:gd name="connsiteY13" fmla="*/ 449104 h 706027"/>
                    <a:gd name="connsiteX14" fmla="*/ 0 w 2915480"/>
                    <a:gd name="connsiteY14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256923 w 2915480"/>
                    <a:gd name="connsiteY13" fmla="*/ 706027 h 706027"/>
                    <a:gd name="connsiteX14" fmla="*/ 0 w 2915480"/>
                    <a:gd name="connsiteY14" fmla="*/ 449104 h 706027"/>
                    <a:gd name="connsiteX15" fmla="*/ 0 w 2915480"/>
                    <a:gd name="connsiteY15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256923 w 2915480"/>
                    <a:gd name="connsiteY14" fmla="*/ 706027 h 706027"/>
                    <a:gd name="connsiteX15" fmla="*/ 0 w 2915480"/>
                    <a:gd name="connsiteY15" fmla="*/ 449104 h 706027"/>
                    <a:gd name="connsiteX16" fmla="*/ 0 w 2915480"/>
                    <a:gd name="connsiteY16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753718 w 2915480"/>
                    <a:gd name="connsiteY14" fmla="*/ 558289 h 706027"/>
                    <a:gd name="connsiteX15" fmla="*/ 256923 w 2915480"/>
                    <a:gd name="connsiteY15" fmla="*/ 706027 h 706027"/>
                    <a:gd name="connsiteX16" fmla="*/ 0 w 2915480"/>
                    <a:gd name="connsiteY16" fmla="*/ 449104 h 706027"/>
                    <a:gd name="connsiteX17" fmla="*/ 0 w 2915480"/>
                    <a:gd name="connsiteY17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753718 w 2915480"/>
                    <a:gd name="connsiteY14" fmla="*/ 558289 h 706027"/>
                    <a:gd name="connsiteX15" fmla="*/ 544168 w 2915480"/>
                    <a:gd name="connsiteY15" fmla="*/ 686876 h 706027"/>
                    <a:gd name="connsiteX16" fmla="*/ 256923 w 2915480"/>
                    <a:gd name="connsiteY16" fmla="*/ 706027 h 706027"/>
                    <a:gd name="connsiteX17" fmla="*/ 0 w 2915480"/>
                    <a:gd name="connsiteY17" fmla="*/ 449104 h 706027"/>
                    <a:gd name="connsiteX18" fmla="*/ 0 w 2915480"/>
                    <a:gd name="connsiteY18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753718 w 2915480"/>
                    <a:gd name="connsiteY14" fmla="*/ 558289 h 706027"/>
                    <a:gd name="connsiteX15" fmla="*/ 544168 w 2915480"/>
                    <a:gd name="connsiteY15" fmla="*/ 686876 h 706027"/>
                    <a:gd name="connsiteX16" fmla="*/ 277468 w 2915480"/>
                    <a:gd name="connsiteY16" fmla="*/ 558289 h 706027"/>
                    <a:gd name="connsiteX17" fmla="*/ 256923 w 2915480"/>
                    <a:gd name="connsiteY17" fmla="*/ 706027 h 706027"/>
                    <a:gd name="connsiteX18" fmla="*/ 0 w 2915480"/>
                    <a:gd name="connsiteY18" fmla="*/ 449104 h 706027"/>
                    <a:gd name="connsiteX19" fmla="*/ 0 w 2915480"/>
                    <a:gd name="connsiteY19" fmla="*/ 256923 h 706027"/>
                    <a:gd name="connsiteX0" fmla="*/ 0 w 2915480"/>
                    <a:gd name="connsiteY0" fmla="*/ 256923 h 691639"/>
                    <a:gd name="connsiteX1" fmla="*/ 256923 w 2915480"/>
                    <a:gd name="connsiteY1" fmla="*/ 0 h 691639"/>
                    <a:gd name="connsiteX2" fmla="*/ 2658557 w 2915480"/>
                    <a:gd name="connsiteY2" fmla="*/ 0 h 691639"/>
                    <a:gd name="connsiteX3" fmla="*/ 2915480 w 2915480"/>
                    <a:gd name="connsiteY3" fmla="*/ 256923 h 691639"/>
                    <a:gd name="connsiteX4" fmla="*/ 2915480 w 2915480"/>
                    <a:gd name="connsiteY4" fmla="*/ 449104 h 691639"/>
                    <a:gd name="connsiteX5" fmla="*/ 2820483 w 2915480"/>
                    <a:gd name="connsiteY5" fmla="*/ 677452 h 691639"/>
                    <a:gd name="connsiteX6" fmla="*/ 2620618 w 2915480"/>
                    <a:gd name="connsiteY6" fmla="*/ 534476 h 691639"/>
                    <a:gd name="connsiteX7" fmla="*/ 2406306 w 2915480"/>
                    <a:gd name="connsiteY7" fmla="*/ 691639 h 691639"/>
                    <a:gd name="connsiteX8" fmla="*/ 2153893 w 2915480"/>
                    <a:gd name="connsiteY8" fmla="*/ 548764 h 691639"/>
                    <a:gd name="connsiteX9" fmla="*/ 1939581 w 2915480"/>
                    <a:gd name="connsiteY9" fmla="*/ 686876 h 691639"/>
                    <a:gd name="connsiteX10" fmla="*/ 1687168 w 2915480"/>
                    <a:gd name="connsiteY10" fmla="*/ 567814 h 691639"/>
                    <a:gd name="connsiteX11" fmla="*/ 1463331 w 2915480"/>
                    <a:gd name="connsiteY11" fmla="*/ 677351 h 691639"/>
                    <a:gd name="connsiteX12" fmla="*/ 1215681 w 2915480"/>
                    <a:gd name="connsiteY12" fmla="*/ 558289 h 691639"/>
                    <a:gd name="connsiteX13" fmla="*/ 991843 w 2915480"/>
                    <a:gd name="connsiteY13" fmla="*/ 682114 h 691639"/>
                    <a:gd name="connsiteX14" fmla="*/ 753718 w 2915480"/>
                    <a:gd name="connsiteY14" fmla="*/ 558289 h 691639"/>
                    <a:gd name="connsiteX15" fmla="*/ 544168 w 2915480"/>
                    <a:gd name="connsiteY15" fmla="*/ 686876 h 691639"/>
                    <a:gd name="connsiteX16" fmla="*/ 277468 w 2915480"/>
                    <a:gd name="connsiteY16" fmla="*/ 558289 h 691639"/>
                    <a:gd name="connsiteX17" fmla="*/ 142623 w 2915480"/>
                    <a:gd name="connsiteY17" fmla="*/ 663164 h 691639"/>
                    <a:gd name="connsiteX18" fmla="*/ 0 w 2915480"/>
                    <a:gd name="connsiteY18" fmla="*/ 449104 h 691639"/>
                    <a:gd name="connsiteX19" fmla="*/ 0 w 2915480"/>
                    <a:gd name="connsiteY19" fmla="*/ 256923 h 691639"/>
                    <a:gd name="connsiteX0" fmla="*/ 1391 w 2916871"/>
                    <a:gd name="connsiteY0" fmla="*/ 256923 h 691639"/>
                    <a:gd name="connsiteX1" fmla="*/ 258314 w 2916871"/>
                    <a:gd name="connsiteY1" fmla="*/ 0 h 691639"/>
                    <a:gd name="connsiteX2" fmla="*/ 2659948 w 2916871"/>
                    <a:gd name="connsiteY2" fmla="*/ 0 h 691639"/>
                    <a:gd name="connsiteX3" fmla="*/ 2916871 w 2916871"/>
                    <a:gd name="connsiteY3" fmla="*/ 256923 h 691639"/>
                    <a:gd name="connsiteX4" fmla="*/ 2916871 w 2916871"/>
                    <a:gd name="connsiteY4" fmla="*/ 449104 h 691639"/>
                    <a:gd name="connsiteX5" fmla="*/ 2821874 w 2916871"/>
                    <a:gd name="connsiteY5" fmla="*/ 677452 h 691639"/>
                    <a:gd name="connsiteX6" fmla="*/ 2622009 w 2916871"/>
                    <a:gd name="connsiteY6" fmla="*/ 534476 h 691639"/>
                    <a:gd name="connsiteX7" fmla="*/ 2407697 w 2916871"/>
                    <a:gd name="connsiteY7" fmla="*/ 691639 h 691639"/>
                    <a:gd name="connsiteX8" fmla="*/ 2155284 w 2916871"/>
                    <a:gd name="connsiteY8" fmla="*/ 548764 h 691639"/>
                    <a:gd name="connsiteX9" fmla="*/ 1940972 w 2916871"/>
                    <a:gd name="connsiteY9" fmla="*/ 686876 h 691639"/>
                    <a:gd name="connsiteX10" fmla="*/ 1688559 w 2916871"/>
                    <a:gd name="connsiteY10" fmla="*/ 567814 h 691639"/>
                    <a:gd name="connsiteX11" fmla="*/ 1464722 w 2916871"/>
                    <a:gd name="connsiteY11" fmla="*/ 677351 h 691639"/>
                    <a:gd name="connsiteX12" fmla="*/ 1217072 w 2916871"/>
                    <a:gd name="connsiteY12" fmla="*/ 558289 h 691639"/>
                    <a:gd name="connsiteX13" fmla="*/ 993234 w 2916871"/>
                    <a:gd name="connsiteY13" fmla="*/ 682114 h 691639"/>
                    <a:gd name="connsiteX14" fmla="*/ 755109 w 2916871"/>
                    <a:gd name="connsiteY14" fmla="*/ 558289 h 691639"/>
                    <a:gd name="connsiteX15" fmla="*/ 545559 w 2916871"/>
                    <a:gd name="connsiteY15" fmla="*/ 686876 h 691639"/>
                    <a:gd name="connsiteX16" fmla="*/ 278859 w 2916871"/>
                    <a:gd name="connsiteY16" fmla="*/ 558289 h 691639"/>
                    <a:gd name="connsiteX17" fmla="*/ 120202 w 2916871"/>
                    <a:gd name="connsiteY17" fmla="*/ 658402 h 691639"/>
                    <a:gd name="connsiteX18" fmla="*/ 1391 w 2916871"/>
                    <a:gd name="connsiteY18" fmla="*/ 449104 h 691639"/>
                    <a:gd name="connsiteX19" fmla="*/ 1391 w 2916871"/>
                    <a:gd name="connsiteY19" fmla="*/ 256923 h 691639"/>
                    <a:gd name="connsiteX0" fmla="*/ 12 w 2915492"/>
                    <a:gd name="connsiteY0" fmla="*/ 256923 h 691639"/>
                    <a:gd name="connsiteX1" fmla="*/ 256935 w 2915492"/>
                    <a:gd name="connsiteY1" fmla="*/ 0 h 691639"/>
                    <a:gd name="connsiteX2" fmla="*/ 2658569 w 2915492"/>
                    <a:gd name="connsiteY2" fmla="*/ 0 h 691639"/>
                    <a:gd name="connsiteX3" fmla="*/ 2915492 w 2915492"/>
                    <a:gd name="connsiteY3" fmla="*/ 256923 h 691639"/>
                    <a:gd name="connsiteX4" fmla="*/ 2915492 w 2915492"/>
                    <a:gd name="connsiteY4" fmla="*/ 449104 h 691639"/>
                    <a:gd name="connsiteX5" fmla="*/ 2820495 w 2915492"/>
                    <a:gd name="connsiteY5" fmla="*/ 677452 h 691639"/>
                    <a:gd name="connsiteX6" fmla="*/ 2620630 w 2915492"/>
                    <a:gd name="connsiteY6" fmla="*/ 534476 h 691639"/>
                    <a:gd name="connsiteX7" fmla="*/ 2406318 w 2915492"/>
                    <a:gd name="connsiteY7" fmla="*/ 691639 h 691639"/>
                    <a:gd name="connsiteX8" fmla="*/ 2153905 w 2915492"/>
                    <a:gd name="connsiteY8" fmla="*/ 548764 h 691639"/>
                    <a:gd name="connsiteX9" fmla="*/ 1939593 w 2915492"/>
                    <a:gd name="connsiteY9" fmla="*/ 686876 h 691639"/>
                    <a:gd name="connsiteX10" fmla="*/ 1687180 w 2915492"/>
                    <a:gd name="connsiteY10" fmla="*/ 567814 h 691639"/>
                    <a:gd name="connsiteX11" fmla="*/ 1463343 w 2915492"/>
                    <a:gd name="connsiteY11" fmla="*/ 677351 h 691639"/>
                    <a:gd name="connsiteX12" fmla="*/ 1215693 w 2915492"/>
                    <a:gd name="connsiteY12" fmla="*/ 558289 h 691639"/>
                    <a:gd name="connsiteX13" fmla="*/ 991855 w 2915492"/>
                    <a:gd name="connsiteY13" fmla="*/ 682114 h 691639"/>
                    <a:gd name="connsiteX14" fmla="*/ 753730 w 2915492"/>
                    <a:gd name="connsiteY14" fmla="*/ 558289 h 691639"/>
                    <a:gd name="connsiteX15" fmla="*/ 544180 w 2915492"/>
                    <a:gd name="connsiteY15" fmla="*/ 686876 h 691639"/>
                    <a:gd name="connsiteX16" fmla="*/ 277480 w 2915492"/>
                    <a:gd name="connsiteY16" fmla="*/ 558289 h 691639"/>
                    <a:gd name="connsiteX17" fmla="*/ 137873 w 2915492"/>
                    <a:gd name="connsiteY17" fmla="*/ 653640 h 691639"/>
                    <a:gd name="connsiteX18" fmla="*/ 12 w 2915492"/>
                    <a:gd name="connsiteY18" fmla="*/ 449104 h 691639"/>
                    <a:gd name="connsiteX19" fmla="*/ 12 w 2915492"/>
                    <a:gd name="connsiteY19" fmla="*/ 256923 h 691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915492" h="691639">
                      <a:moveTo>
                        <a:pt x="12" y="256923"/>
                      </a:moveTo>
                      <a:cubicBezTo>
                        <a:pt x="12" y="115028"/>
                        <a:pt x="115040" y="0"/>
                        <a:pt x="256935" y="0"/>
                      </a:cubicBezTo>
                      <a:lnTo>
                        <a:pt x="2658569" y="0"/>
                      </a:lnTo>
                      <a:cubicBezTo>
                        <a:pt x="2800464" y="0"/>
                        <a:pt x="2915492" y="115028"/>
                        <a:pt x="2915492" y="256923"/>
                      </a:cubicBezTo>
                      <a:lnTo>
                        <a:pt x="2915492" y="449104"/>
                      </a:lnTo>
                      <a:cubicBezTo>
                        <a:pt x="2915492" y="590999"/>
                        <a:pt x="2890953" y="677452"/>
                        <a:pt x="2820495" y="677452"/>
                      </a:cubicBezTo>
                      <a:cubicBezTo>
                        <a:pt x="2771336" y="675831"/>
                        <a:pt x="2669789" y="536097"/>
                        <a:pt x="2620630" y="534476"/>
                      </a:cubicBezTo>
                      <a:cubicBezTo>
                        <a:pt x="2541255" y="537651"/>
                        <a:pt x="2485693" y="688464"/>
                        <a:pt x="2406318" y="691639"/>
                      </a:cubicBezTo>
                      <a:cubicBezTo>
                        <a:pt x="2314243" y="691639"/>
                        <a:pt x="2245980" y="548764"/>
                        <a:pt x="2153905" y="548764"/>
                      </a:cubicBezTo>
                      <a:cubicBezTo>
                        <a:pt x="2072943" y="555114"/>
                        <a:pt x="2020555" y="680526"/>
                        <a:pt x="1939593" y="686876"/>
                      </a:cubicBezTo>
                      <a:cubicBezTo>
                        <a:pt x="1853868" y="690051"/>
                        <a:pt x="1772905" y="564639"/>
                        <a:pt x="1687180" y="567814"/>
                      </a:cubicBezTo>
                      <a:cubicBezTo>
                        <a:pt x="1604630" y="574164"/>
                        <a:pt x="1545893" y="671001"/>
                        <a:pt x="1463343" y="677351"/>
                      </a:cubicBezTo>
                      <a:cubicBezTo>
                        <a:pt x="1382380" y="677351"/>
                        <a:pt x="1296656" y="558289"/>
                        <a:pt x="1215693" y="558289"/>
                      </a:cubicBezTo>
                      <a:cubicBezTo>
                        <a:pt x="1141080" y="566226"/>
                        <a:pt x="1066468" y="674177"/>
                        <a:pt x="991855" y="682114"/>
                      </a:cubicBezTo>
                      <a:cubicBezTo>
                        <a:pt x="925180" y="685289"/>
                        <a:pt x="820405" y="555114"/>
                        <a:pt x="753730" y="558289"/>
                      </a:cubicBezTo>
                      <a:cubicBezTo>
                        <a:pt x="683880" y="578926"/>
                        <a:pt x="614030" y="666239"/>
                        <a:pt x="544180" y="686876"/>
                      </a:cubicBezTo>
                      <a:cubicBezTo>
                        <a:pt x="461630" y="691639"/>
                        <a:pt x="360030" y="553526"/>
                        <a:pt x="277480" y="558289"/>
                      </a:cubicBezTo>
                      <a:lnTo>
                        <a:pt x="137873" y="653640"/>
                      </a:lnTo>
                      <a:cubicBezTo>
                        <a:pt x="-4022" y="653640"/>
                        <a:pt x="12" y="590999"/>
                        <a:pt x="12" y="449104"/>
                      </a:cubicBezTo>
                      <a:lnTo>
                        <a:pt x="12" y="256923"/>
                      </a:lnTo>
                      <a:close/>
                    </a:path>
                  </a:pathLst>
                </a:custGeom>
                <a:solidFill>
                  <a:srgbClr val="ED7D31">
                    <a:lumMod val="40000"/>
                    <a:lumOff val="60000"/>
                  </a:srgb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6" name="Rectangle: Rounded Corners 6">
                  <a:extLst>
                    <a:ext uri="{FF2B5EF4-FFF2-40B4-BE49-F238E27FC236}">
                      <a16:creationId xmlns:a16="http://schemas.microsoft.com/office/drawing/2014/main" id="{EB7B76EB-8401-4347-8DC0-8B12F05058B7}"/>
                    </a:ext>
                  </a:extLst>
                </p:cNvPr>
                <p:cNvSpPr/>
                <p:nvPr/>
              </p:nvSpPr>
              <p:spPr>
                <a:xfrm>
                  <a:off x="7400925" y="2427802"/>
                  <a:ext cx="1920875" cy="721798"/>
                </a:xfrm>
                <a:custGeom>
                  <a:avLst/>
                  <a:gdLst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658557 w 2915480"/>
                    <a:gd name="connsiteY5" fmla="*/ 706027 h 706027"/>
                    <a:gd name="connsiteX6" fmla="*/ 256923 w 2915480"/>
                    <a:gd name="connsiteY6" fmla="*/ 706027 h 706027"/>
                    <a:gd name="connsiteX7" fmla="*/ 0 w 2915480"/>
                    <a:gd name="connsiteY7" fmla="*/ 449104 h 706027"/>
                    <a:gd name="connsiteX8" fmla="*/ 0 w 2915480"/>
                    <a:gd name="connsiteY8" fmla="*/ 256923 h 706027"/>
                    <a:gd name="connsiteX0" fmla="*/ 0 w 2915587"/>
                    <a:gd name="connsiteY0" fmla="*/ 256923 h 706027"/>
                    <a:gd name="connsiteX1" fmla="*/ 256923 w 2915587"/>
                    <a:gd name="connsiteY1" fmla="*/ 0 h 706027"/>
                    <a:gd name="connsiteX2" fmla="*/ 2658557 w 2915587"/>
                    <a:gd name="connsiteY2" fmla="*/ 0 h 706027"/>
                    <a:gd name="connsiteX3" fmla="*/ 2915480 w 2915587"/>
                    <a:gd name="connsiteY3" fmla="*/ 256923 h 706027"/>
                    <a:gd name="connsiteX4" fmla="*/ 2915480 w 2915587"/>
                    <a:gd name="connsiteY4" fmla="*/ 449104 h 706027"/>
                    <a:gd name="connsiteX5" fmla="*/ 2782382 w 2915587"/>
                    <a:gd name="connsiteY5" fmla="*/ 696502 h 706027"/>
                    <a:gd name="connsiteX6" fmla="*/ 256923 w 2915587"/>
                    <a:gd name="connsiteY6" fmla="*/ 706027 h 706027"/>
                    <a:gd name="connsiteX7" fmla="*/ 0 w 2915587"/>
                    <a:gd name="connsiteY7" fmla="*/ 449104 h 706027"/>
                    <a:gd name="connsiteX8" fmla="*/ 0 w 2915587"/>
                    <a:gd name="connsiteY8" fmla="*/ 256923 h 706027"/>
                    <a:gd name="connsiteX0" fmla="*/ 0 w 2915587"/>
                    <a:gd name="connsiteY0" fmla="*/ 256923 h 706027"/>
                    <a:gd name="connsiteX1" fmla="*/ 256923 w 2915587"/>
                    <a:gd name="connsiteY1" fmla="*/ 0 h 706027"/>
                    <a:gd name="connsiteX2" fmla="*/ 2658557 w 2915587"/>
                    <a:gd name="connsiteY2" fmla="*/ 0 h 706027"/>
                    <a:gd name="connsiteX3" fmla="*/ 2915480 w 2915587"/>
                    <a:gd name="connsiteY3" fmla="*/ 256923 h 706027"/>
                    <a:gd name="connsiteX4" fmla="*/ 2915480 w 2915587"/>
                    <a:gd name="connsiteY4" fmla="*/ 449104 h 706027"/>
                    <a:gd name="connsiteX5" fmla="*/ 2782382 w 2915587"/>
                    <a:gd name="connsiteY5" fmla="*/ 696502 h 706027"/>
                    <a:gd name="connsiteX6" fmla="*/ 2620618 w 2915587"/>
                    <a:gd name="connsiteY6" fmla="*/ 534476 h 706027"/>
                    <a:gd name="connsiteX7" fmla="*/ 256923 w 2915587"/>
                    <a:gd name="connsiteY7" fmla="*/ 706027 h 706027"/>
                    <a:gd name="connsiteX8" fmla="*/ 0 w 2915587"/>
                    <a:gd name="connsiteY8" fmla="*/ 449104 h 706027"/>
                    <a:gd name="connsiteX9" fmla="*/ 0 w 2915587"/>
                    <a:gd name="connsiteY9" fmla="*/ 256923 h 706027"/>
                    <a:gd name="connsiteX0" fmla="*/ 0 w 2918713"/>
                    <a:gd name="connsiteY0" fmla="*/ 256923 h 706027"/>
                    <a:gd name="connsiteX1" fmla="*/ 256923 w 2918713"/>
                    <a:gd name="connsiteY1" fmla="*/ 0 h 706027"/>
                    <a:gd name="connsiteX2" fmla="*/ 2658557 w 2918713"/>
                    <a:gd name="connsiteY2" fmla="*/ 0 h 706027"/>
                    <a:gd name="connsiteX3" fmla="*/ 2915480 w 2918713"/>
                    <a:gd name="connsiteY3" fmla="*/ 256923 h 706027"/>
                    <a:gd name="connsiteX4" fmla="*/ 2915480 w 2918713"/>
                    <a:gd name="connsiteY4" fmla="*/ 449104 h 706027"/>
                    <a:gd name="connsiteX5" fmla="*/ 2806195 w 2918713"/>
                    <a:gd name="connsiteY5" fmla="*/ 648877 h 706027"/>
                    <a:gd name="connsiteX6" fmla="*/ 2620618 w 2918713"/>
                    <a:gd name="connsiteY6" fmla="*/ 534476 h 706027"/>
                    <a:gd name="connsiteX7" fmla="*/ 256923 w 2918713"/>
                    <a:gd name="connsiteY7" fmla="*/ 706027 h 706027"/>
                    <a:gd name="connsiteX8" fmla="*/ 0 w 2918713"/>
                    <a:gd name="connsiteY8" fmla="*/ 449104 h 706027"/>
                    <a:gd name="connsiteX9" fmla="*/ 0 w 2918713"/>
                    <a:gd name="connsiteY9" fmla="*/ 256923 h 706027"/>
                    <a:gd name="connsiteX0" fmla="*/ 0 w 2922907"/>
                    <a:gd name="connsiteY0" fmla="*/ 256923 h 706027"/>
                    <a:gd name="connsiteX1" fmla="*/ 256923 w 2922907"/>
                    <a:gd name="connsiteY1" fmla="*/ 0 h 706027"/>
                    <a:gd name="connsiteX2" fmla="*/ 2658557 w 2922907"/>
                    <a:gd name="connsiteY2" fmla="*/ 0 h 706027"/>
                    <a:gd name="connsiteX3" fmla="*/ 2915480 w 2922907"/>
                    <a:gd name="connsiteY3" fmla="*/ 256923 h 706027"/>
                    <a:gd name="connsiteX4" fmla="*/ 2915480 w 2922907"/>
                    <a:gd name="connsiteY4" fmla="*/ 449104 h 706027"/>
                    <a:gd name="connsiteX5" fmla="*/ 2820483 w 2922907"/>
                    <a:gd name="connsiteY5" fmla="*/ 677452 h 706027"/>
                    <a:gd name="connsiteX6" fmla="*/ 2620618 w 2922907"/>
                    <a:gd name="connsiteY6" fmla="*/ 534476 h 706027"/>
                    <a:gd name="connsiteX7" fmla="*/ 256923 w 2922907"/>
                    <a:gd name="connsiteY7" fmla="*/ 706027 h 706027"/>
                    <a:gd name="connsiteX8" fmla="*/ 0 w 2922907"/>
                    <a:gd name="connsiteY8" fmla="*/ 449104 h 706027"/>
                    <a:gd name="connsiteX9" fmla="*/ 0 w 2922907"/>
                    <a:gd name="connsiteY9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56923 w 2915480"/>
                    <a:gd name="connsiteY7" fmla="*/ 706027 h 706027"/>
                    <a:gd name="connsiteX8" fmla="*/ 0 w 2915480"/>
                    <a:gd name="connsiteY8" fmla="*/ 449104 h 706027"/>
                    <a:gd name="connsiteX9" fmla="*/ 0 w 2915480"/>
                    <a:gd name="connsiteY9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56923 w 2915480"/>
                    <a:gd name="connsiteY8" fmla="*/ 706027 h 706027"/>
                    <a:gd name="connsiteX9" fmla="*/ 0 w 2915480"/>
                    <a:gd name="connsiteY9" fmla="*/ 449104 h 706027"/>
                    <a:gd name="connsiteX10" fmla="*/ 0 w 2915480"/>
                    <a:gd name="connsiteY10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256923 w 2915480"/>
                    <a:gd name="connsiteY9" fmla="*/ 706027 h 706027"/>
                    <a:gd name="connsiteX10" fmla="*/ 0 w 2915480"/>
                    <a:gd name="connsiteY10" fmla="*/ 449104 h 706027"/>
                    <a:gd name="connsiteX11" fmla="*/ 0 w 2915480"/>
                    <a:gd name="connsiteY11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256923 w 2915480"/>
                    <a:gd name="connsiteY10" fmla="*/ 706027 h 706027"/>
                    <a:gd name="connsiteX11" fmla="*/ 0 w 2915480"/>
                    <a:gd name="connsiteY11" fmla="*/ 449104 h 706027"/>
                    <a:gd name="connsiteX12" fmla="*/ 0 w 2915480"/>
                    <a:gd name="connsiteY12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256923 w 2915480"/>
                    <a:gd name="connsiteY11" fmla="*/ 706027 h 706027"/>
                    <a:gd name="connsiteX12" fmla="*/ 0 w 2915480"/>
                    <a:gd name="connsiteY12" fmla="*/ 449104 h 706027"/>
                    <a:gd name="connsiteX13" fmla="*/ 0 w 2915480"/>
                    <a:gd name="connsiteY13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256923 w 2915480"/>
                    <a:gd name="connsiteY12" fmla="*/ 706027 h 706027"/>
                    <a:gd name="connsiteX13" fmla="*/ 0 w 2915480"/>
                    <a:gd name="connsiteY13" fmla="*/ 449104 h 706027"/>
                    <a:gd name="connsiteX14" fmla="*/ 0 w 2915480"/>
                    <a:gd name="connsiteY14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256923 w 2915480"/>
                    <a:gd name="connsiteY13" fmla="*/ 706027 h 706027"/>
                    <a:gd name="connsiteX14" fmla="*/ 0 w 2915480"/>
                    <a:gd name="connsiteY14" fmla="*/ 449104 h 706027"/>
                    <a:gd name="connsiteX15" fmla="*/ 0 w 2915480"/>
                    <a:gd name="connsiteY15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256923 w 2915480"/>
                    <a:gd name="connsiteY14" fmla="*/ 706027 h 706027"/>
                    <a:gd name="connsiteX15" fmla="*/ 0 w 2915480"/>
                    <a:gd name="connsiteY15" fmla="*/ 449104 h 706027"/>
                    <a:gd name="connsiteX16" fmla="*/ 0 w 2915480"/>
                    <a:gd name="connsiteY16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753718 w 2915480"/>
                    <a:gd name="connsiteY14" fmla="*/ 558289 h 706027"/>
                    <a:gd name="connsiteX15" fmla="*/ 256923 w 2915480"/>
                    <a:gd name="connsiteY15" fmla="*/ 706027 h 706027"/>
                    <a:gd name="connsiteX16" fmla="*/ 0 w 2915480"/>
                    <a:gd name="connsiteY16" fmla="*/ 449104 h 706027"/>
                    <a:gd name="connsiteX17" fmla="*/ 0 w 2915480"/>
                    <a:gd name="connsiteY17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753718 w 2915480"/>
                    <a:gd name="connsiteY14" fmla="*/ 558289 h 706027"/>
                    <a:gd name="connsiteX15" fmla="*/ 544168 w 2915480"/>
                    <a:gd name="connsiteY15" fmla="*/ 686876 h 706027"/>
                    <a:gd name="connsiteX16" fmla="*/ 256923 w 2915480"/>
                    <a:gd name="connsiteY16" fmla="*/ 706027 h 706027"/>
                    <a:gd name="connsiteX17" fmla="*/ 0 w 2915480"/>
                    <a:gd name="connsiteY17" fmla="*/ 449104 h 706027"/>
                    <a:gd name="connsiteX18" fmla="*/ 0 w 2915480"/>
                    <a:gd name="connsiteY18" fmla="*/ 256923 h 706027"/>
                    <a:gd name="connsiteX0" fmla="*/ 0 w 2915480"/>
                    <a:gd name="connsiteY0" fmla="*/ 256923 h 706027"/>
                    <a:gd name="connsiteX1" fmla="*/ 256923 w 2915480"/>
                    <a:gd name="connsiteY1" fmla="*/ 0 h 706027"/>
                    <a:gd name="connsiteX2" fmla="*/ 2658557 w 2915480"/>
                    <a:gd name="connsiteY2" fmla="*/ 0 h 706027"/>
                    <a:gd name="connsiteX3" fmla="*/ 2915480 w 2915480"/>
                    <a:gd name="connsiteY3" fmla="*/ 256923 h 706027"/>
                    <a:gd name="connsiteX4" fmla="*/ 2915480 w 2915480"/>
                    <a:gd name="connsiteY4" fmla="*/ 449104 h 706027"/>
                    <a:gd name="connsiteX5" fmla="*/ 2820483 w 2915480"/>
                    <a:gd name="connsiteY5" fmla="*/ 677452 h 706027"/>
                    <a:gd name="connsiteX6" fmla="*/ 2620618 w 2915480"/>
                    <a:gd name="connsiteY6" fmla="*/ 534476 h 706027"/>
                    <a:gd name="connsiteX7" fmla="*/ 2406306 w 2915480"/>
                    <a:gd name="connsiteY7" fmla="*/ 691639 h 706027"/>
                    <a:gd name="connsiteX8" fmla="*/ 2153893 w 2915480"/>
                    <a:gd name="connsiteY8" fmla="*/ 548764 h 706027"/>
                    <a:gd name="connsiteX9" fmla="*/ 1939581 w 2915480"/>
                    <a:gd name="connsiteY9" fmla="*/ 686876 h 706027"/>
                    <a:gd name="connsiteX10" fmla="*/ 1687168 w 2915480"/>
                    <a:gd name="connsiteY10" fmla="*/ 567814 h 706027"/>
                    <a:gd name="connsiteX11" fmla="*/ 1463331 w 2915480"/>
                    <a:gd name="connsiteY11" fmla="*/ 677351 h 706027"/>
                    <a:gd name="connsiteX12" fmla="*/ 1215681 w 2915480"/>
                    <a:gd name="connsiteY12" fmla="*/ 558289 h 706027"/>
                    <a:gd name="connsiteX13" fmla="*/ 991843 w 2915480"/>
                    <a:gd name="connsiteY13" fmla="*/ 682114 h 706027"/>
                    <a:gd name="connsiteX14" fmla="*/ 753718 w 2915480"/>
                    <a:gd name="connsiteY14" fmla="*/ 558289 h 706027"/>
                    <a:gd name="connsiteX15" fmla="*/ 544168 w 2915480"/>
                    <a:gd name="connsiteY15" fmla="*/ 686876 h 706027"/>
                    <a:gd name="connsiteX16" fmla="*/ 277468 w 2915480"/>
                    <a:gd name="connsiteY16" fmla="*/ 558289 h 706027"/>
                    <a:gd name="connsiteX17" fmla="*/ 256923 w 2915480"/>
                    <a:gd name="connsiteY17" fmla="*/ 706027 h 706027"/>
                    <a:gd name="connsiteX18" fmla="*/ 0 w 2915480"/>
                    <a:gd name="connsiteY18" fmla="*/ 449104 h 706027"/>
                    <a:gd name="connsiteX19" fmla="*/ 0 w 2915480"/>
                    <a:gd name="connsiteY19" fmla="*/ 256923 h 706027"/>
                    <a:gd name="connsiteX0" fmla="*/ 0 w 2915480"/>
                    <a:gd name="connsiteY0" fmla="*/ 256923 h 691639"/>
                    <a:gd name="connsiteX1" fmla="*/ 256923 w 2915480"/>
                    <a:gd name="connsiteY1" fmla="*/ 0 h 691639"/>
                    <a:gd name="connsiteX2" fmla="*/ 2658557 w 2915480"/>
                    <a:gd name="connsiteY2" fmla="*/ 0 h 691639"/>
                    <a:gd name="connsiteX3" fmla="*/ 2915480 w 2915480"/>
                    <a:gd name="connsiteY3" fmla="*/ 256923 h 691639"/>
                    <a:gd name="connsiteX4" fmla="*/ 2915480 w 2915480"/>
                    <a:gd name="connsiteY4" fmla="*/ 449104 h 691639"/>
                    <a:gd name="connsiteX5" fmla="*/ 2820483 w 2915480"/>
                    <a:gd name="connsiteY5" fmla="*/ 677452 h 691639"/>
                    <a:gd name="connsiteX6" fmla="*/ 2620618 w 2915480"/>
                    <a:gd name="connsiteY6" fmla="*/ 534476 h 691639"/>
                    <a:gd name="connsiteX7" fmla="*/ 2406306 w 2915480"/>
                    <a:gd name="connsiteY7" fmla="*/ 691639 h 691639"/>
                    <a:gd name="connsiteX8" fmla="*/ 2153893 w 2915480"/>
                    <a:gd name="connsiteY8" fmla="*/ 548764 h 691639"/>
                    <a:gd name="connsiteX9" fmla="*/ 1939581 w 2915480"/>
                    <a:gd name="connsiteY9" fmla="*/ 686876 h 691639"/>
                    <a:gd name="connsiteX10" fmla="*/ 1687168 w 2915480"/>
                    <a:gd name="connsiteY10" fmla="*/ 567814 h 691639"/>
                    <a:gd name="connsiteX11" fmla="*/ 1463331 w 2915480"/>
                    <a:gd name="connsiteY11" fmla="*/ 677351 h 691639"/>
                    <a:gd name="connsiteX12" fmla="*/ 1215681 w 2915480"/>
                    <a:gd name="connsiteY12" fmla="*/ 558289 h 691639"/>
                    <a:gd name="connsiteX13" fmla="*/ 991843 w 2915480"/>
                    <a:gd name="connsiteY13" fmla="*/ 682114 h 691639"/>
                    <a:gd name="connsiteX14" fmla="*/ 753718 w 2915480"/>
                    <a:gd name="connsiteY14" fmla="*/ 558289 h 691639"/>
                    <a:gd name="connsiteX15" fmla="*/ 544168 w 2915480"/>
                    <a:gd name="connsiteY15" fmla="*/ 686876 h 691639"/>
                    <a:gd name="connsiteX16" fmla="*/ 277468 w 2915480"/>
                    <a:gd name="connsiteY16" fmla="*/ 558289 h 691639"/>
                    <a:gd name="connsiteX17" fmla="*/ 142623 w 2915480"/>
                    <a:gd name="connsiteY17" fmla="*/ 663164 h 691639"/>
                    <a:gd name="connsiteX18" fmla="*/ 0 w 2915480"/>
                    <a:gd name="connsiteY18" fmla="*/ 449104 h 691639"/>
                    <a:gd name="connsiteX19" fmla="*/ 0 w 2915480"/>
                    <a:gd name="connsiteY19" fmla="*/ 256923 h 691639"/>
                    <a:gd name="connsiteX0" fmla="*/ 1391 w 2916871"/>
                    <a:gd name="connsiteY0" fmla="*/ 256923 h 691639"/>
                    <a:gd name="connsiteX1" fmla="*/ 258314 w 2916871"/>
                    <a:gd name="connsiteY1" fmla="*/ 0 h 691639"/>
                    <a:gd name="connsiteX2" fmla="*/ 2659948 w 2916871"/>
                    <a:gd name="connsiteY2" fmla="*/ 0 h 691639"/>
                    <a:gd name="connsiteX3" fmla="*/ 2916871 w 2916871"/>
                    <a:gd name="connsiteY3" fmla="*/ 256923 h 691639"/>
                    <a:gd name="connsiteX4" fmla="*/ 2916871 w 2916871"/>
                    <a:gd name="connsiteY4" fmla="*/ 449104 h 691639"/>
                    <a:gd name="connsiteX5" fmla="*/ 2821874 w 2916871"/>
                    <a:gd name="connsiteY5" fmla="*/ 677452 h 691639"/>
                    <a:gd name="connsiteX6" fmla="*/ 2622009 w 2916871"/>
                    <a:gd name="connsiteY6" fmla="*/ 534476 h 691639"/>
                    <a:gd name="connsiteX7" fmla="*/ 2407697 w 2916871"/>
                    <a:gd name="connsiteY7" fmla="*/ 691639 h 691639"/>
                    <a:gd name="connsiteX8" fmla="*/ 2155284 w 2916871"/>
                    <a:gd name="connsiteY8" fmla="*/ 548764 h 691639"/>
                    <a:gd name="connsiteX9" fmla="*/ 1940972 w 2916871"/>
                    <a:gd name="connsiteY9" fmla="*/ 686876 h 691639"/>
                    <a:gd name="connsiteX10" fmla="*/ 1688559 w 2916871"/>
                    <a:gd name="connsiteY10" fmla="*/ 567814 h 691639"/>
                    <a:gd name="connsiteX11" fmla="*/ 1464722 w 2916871"/>
                    <a:gd name="connsiteY11" fmla="*/ 677351 h 691639"/>
                    <a:gd name="connsiteX12" fmla="*/ 1217072 w 2916871"/>
                    <a:gd name="connsiteY12" fmla="*/ 558289 h 691639"/>
                    <a:gd name="connsiteX13" fmla="*/ 993234 w 2916871"/>
                    <a:gd name="connsiteY13" fmla="*/ 682114 h 691639"/>
                    <a:gd name="connsiteX14" fmla="*/ 755109 w 2916871"/>
                    <a:gd name="connsiteY14" fmla="*/ 558289 h 691639"/>
                    <a:gd name="connsiteX15" fmla="*/ 545559 w 2916871"/>
                    <a:gd name="connsiteY15" fmla="*/ 686876 h 691639"/>
                    <a:gd name="connsiteX16" fmla="*/ 278859 w 2916871"/>
                    <a:gd name="connsiteY16" fmla="*/ 558289 h 691639"/>
                    <a:gd name="connsiteX17" fmla="*/ 120202 w 2916871"/>
                    <a:gd name="connsiteY17" fmla="*/ 658402 h 691639"/>
                    <a:gd name="connsiteX18" fmla="*/ 1391 w 2916871"/>
                    <a:gd name="connsiteY18" fmla="*/ 449104 h 691639"/>
                    <a:gd name="connsiteX19" fmla="*/ 1391 w 2916871"/>
                    <a:gd name="connsiteY19" fmla="*/ 256923 h 691639"/>
                    <a:gd name="connsiteX0" fmla="*/ 12 w 2915492"/>
                    <a:gd name="connsiteY0" fmla="*/ 256923 h 691639"/>
                    <a:gd name="connsiteX1" fmla="*/ 256935 w 2915492"/>
                    <a:gd name="connsiteY1" fmla="*/ 0 h 691639"/>
                    <a:gd name="connsiteX2" fmla="*/ 2658569 w 2915492"/>
                    <a:gd name="connsiteY2" fmla="*/ 0 h 691639"/>
                    <a:gd name="connsiteX3" fmla="*/ 2915492 w 2915492"/>
                    <a:gd name="connsiteY3" fmla="*/ 256923 h 691639"/>
                    <a:gd name="connsiteX4" fmla="*/ 2915492 w 2915492"/>
                    <a:gd name="connsiteY4" fmla="*/ 449104 h 691639"/>
                    <a:gd name="connsiteX5" fmla="*/ 2820495 w 2915492"/>
                    <a:gd name="connsiteY5" fmla="*/ 677452 h 691639"/>
                    <a:gd name="connsiteX6" fmla="*/ 2620630 w 2915492"/>
                    <a:gd name="connsiteY6" fmla="*/ 534476 h 691639"/>
                    <a:gd name="connsiteX7" fmla="*/ 2406318 w 2915492"/>
                    <a:gd name="connsiteY7" fmla="*/ 691639 h 691639"/>
                    <a:gd name="connsiteX8" fmla="*/ 2153905 w 2915492"/>
                    <a:gd name="connsiteY8" fmla="*/ 548764 h 691639"/>
                    <a:gd name="connsiteX9" fmla="*/ 1939593 w 2915492"/>
                    <a:gd name="connsiteY9" fmla="*/ 686876 h 691639"/>
                    <a:gd name="connsiteX10" fmla="*/ 1687180 w 2915492"/>
                    <a:gd name="connsiteY10" fmla="*/ 567814 h 691639"/>
                    <a:gd name="connsiteX11" fmla="*/ 1463343 w 2915492"/>
                    <a:gd name="connsiteY11" fmla="*/ 677351 h 691639"/>
                    <a:gd name="connsiteX12" fmla="*/ 1215693 w 2915492"/>
                    <a:gd name="connsiteY12" fmla="*/ 558289 h 691639"/>
                    <a:gd name="connsiteX13" fmla="*/ 991855 w 2915492"/>
                    <a:gd name="connsiteY13" fmla="*/ 682114 h 691639"/>
                    <a:gd name="connsiteX14" fmla="*/ 753730 w 2915492"/>
                    <a:gd name="connsiteY14" fmla="*/ 558289 h 691639"/>
                    <a:gd name="connsiteX15" fmla="*/ 544180 w 2915492"/>
                    <a:gd name="connsiteY15" fmla="*/ 686876 h 691639"/>
                    <a:gd name="connsiteX16" fmla="*/ 277480 w 2915492"/>
                    <a:gd name="connsiteY16" fmla="*/ 558289 h 691639"/>
                    <a:gd name="connsiteX17" fmla="*/ 137873 w 2915492"/>
                    <a:gd name="connsiteY17" fmla="*/ 653640 h 691639"/>
                    <a:gd name="connsiteX18" fmla="*/ 12 w 2915492"/>
                    <a:gd name="connsiteY18" fmla="*/ 449104 h 691639"/>
                    <a:gd name="connsiteX19" fmla="*/ 12 w 2915492"/>
                    <a:gd name="connsiteY19" fmla="*/ 256923 h 691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915492" h="691639">
                      <a:moveTo>
                        <a:pt x="12" y="256923"/>
                      </a:moveTo>
                      <a:cubicBezTo>
                        <a:pt x="12" y="115028"/>
                        <a:pt x="115040" y="0"/>
                        <a:pt x="256935" y="0"/>
                      </a:cubicBezTo>
                      <a:lnTo>
                        <a:pt x="2658569" y="0"/>
                      </a:lnTo>
                      <a:cubicBezTo>
                        <a:pt x="2800464" y="0"/>
                        <a:pt x="2915492" y="115028"/>
                        <a:pt x="2915492" y="256923"/>
                      </a:cubicBezTo>
                      <a:lnTo>
                        <a:pt x="2915492" y="449104"/>
                      </a:lnTo>
                      <a:cubicBezTo>
                        <a:pt x="2915492" y="590999"/>
                        <a:pt x="2890953" y="677452"/>
                        <a:pt x="2820495" y="677452"/>
                      </a:cubicBezTo>
                      <a:cubicBezTo>
                        <a:pt x="2771336" y="675831"/>
                        <a:pt x="2669789" y="536097"/>
                        <a:pt x="2620630" y="534476"/>
                      </a:cubicBezTo>
                      <a:cubicBezTo>
                        <a:pt x="2541255" y="537651"/>
                        <a:pt x="2485693" y="688464"/>
                        <a:pt x="2406318" y="691639"/>
                      </a:cubicBezTo>
                      <a:cubicBezTo>
                        <a:pt x="2314243" y="691639"/>
                        <a:pt x="2245980" y="548764"/>
                        <a:pt x="2153905" y="548764"/>
                      </a:cubicBezTo>
                      <a:cubicBezTo>
                        <a:pt x="2072943" y="555114"/>
                        <a:pt x="2020555" y="680526"/>
                        <a:pt x="1939593" y="686876"/>
                      </a:cubicBezTo>
                      <a:cubicBezTo>
                        <a:pt x="1853868" y="690051"/>
                        <a:pt x="1772905" y="564639"/>
                        <a:pt x="1687180" y="567814"/>
                      </a:cubicBezTo>
                      <a:cubicBezTo>
                        <a:pt x="1604630" y="574164"/>
                        <a:pt x="1545893" y="671001"/>
                        <a:pt x="1463343" y="677351"/>
                      </a:cubicBezTo>
                      <a:cubicBezTo>
                        <a:pt x="1382380" y="677351"/>
                        <a:pt x="1296656" y="558289"/>
                        <a:pt x="1215693" y="558289"/>
                      </a:cubicBezTo>
                      <a:cubicBezTo>
                        <a:pt x="1141080" y="566226"/>
                        <a:pt x="1066468" y="674177"/>
                        <a:pt x="991855" y="682114"/>
                      </a:cubicBezTo>
                      <a:cubicBezTo>
                        <a:pt x="925180" y="685289"/>
                        <a:pt x="820405" y="555114"/>
                        <a:pt x="753730" y="558289"/>
                      </a:cubicBezTo>
                      <a:cubicBezTo>
                        <a:pt x="683880" y="578926"/>
                        <a:pt x="614030" y="666239"/>
                        <a:pt x="544180" y="686876"/>
                      </a:cubicBezTo>
                      <a:cubicBezTo>
                        <a:pt x="461630" y="691639"/>
                        <a:pt x="360030" y="553526"/>
                        <a:pt x="277480" y="558289"/>
                      </a:cubicBezTo>
                      <a:lnTo>
                        <a:pt x="137873" y="653640"/>
                      </a:lnTo>
                      <a:cubicBezTo>
                        <a:pt x="-4022" y="653640"/>
                        <a:pt x="12" y="590999"/>
                        <a:pt x="12" y="449104"/>
                      </a:cubicBezTo>
                      <a:lnTo>
                        <a:pt x="12" y="256923"/>
                      </a:lnTo>
                      <a:close/>
                    </a:path>
                  </a:pathLst>
                </a:custGeom>
                <a:solidFill>
                  <a:srgbClr val="ED7D31">
                    <a:lumMod val="40000"/>
                    <a:lumOff val="60000"/>
                  </a:srgb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3E4BBD0-1F6D-47FE-97A1-EBC81FE10404}"/>
                  </a:ext>
                </a:extLst>
              </p:cNvPr>
              <p:cNvGrpSpPr/>
              <p:nvPr/>
            </p:nvGrpSpPr>
            <p:grpSpPr>
              <a:xfrm>
                <a:off x="8085182" y="3372612"/>
                <a:ext cx="2447042" cy="569964"/>
                <a:chOff x="8085182" y="3372612"/>
                <a:chExt cx="2447042" cy="569964"/>
              </a:xfrm>
            </p:grpSpPr>
            <p:grpSp>
              <p:nvGrpSpPr>
                <p:cNvPr id="472" name="Group 471">
                  <a:extLst>
                    <a:ext uri="{FF2B5EF4-FFF2-40B4-BE49-F238E27FC236}">
                      <a16:creationId xmlns:a16="http://schemas.microsoft.com/office/drawing/2014/main" id="{DD4DB385-24E5-44E5-A87F-568247642DF2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8740224" y="3774865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575" name="Group 574">
                    <a:extLst>
                      <a:ext uri="{FF2B5EF4-FFF2-40B4-BE49-F238E27FC236}">
                        <a16:creationId xmlns:a16="http://schemas.microsoft.com/office/drawing/2014/main" id="{24737085-E0BD-4E61-9490-1CB7A91D7AB4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586" name="Freeform: Shape 585">
                      <a:extLst>
                        <a:ext uri="{FF2B5EF4-FFF2-40B4-BE49-F238E27FC236}">
                          <a16:creationId xmlns:a16="http://schemas.microsoft.com/office/drawing/2014/main" id="{AAABC278-E569-44AD-AD8C-69BB0E1817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7" name="Freeform: Shape 586">
                      <a:extLst>
                        <a:ext uri="{FF2B5EF4-FFF2-40B4-BE49-F238E27FC236}">
                          <a16:creationId xmlns:a16="http://schemas.microsoft.com/office/drawing/2014/main" id="{79DF65F1-0104-4794-95B5-C16613E03876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8" name="Freeform: Shape 587">
                      <a:extLst>
                        <a:ext uri="{FF2B5EF4-FFF2-40B4-BE49-F238E27FC236}">
                          <a16:creationId xmlns:a16="http://schemas.microsoft.com/office/drawing/2014/main" id="{1869A620-D58D-4C90-AD1E-5E4A2D2FBCB1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89" name="Freeform: Shape 588">
                      <a:extLst>
                        <a:ext uri="{FF2B5EF4-FFF2-40B4-BE49-F238E27FC236}">
                          <a16:creationId xmlns:a16="http://schemas.microsoft.com/office/drawing/2014/main" id="{6A8CCA9C-CCDC-48FD-AC16-274C8A0A664F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0" name="Freeform: Shape 589">
                      <a:extLst>
                        <a:ext uri="{FF2B5EF4-FFF2-40B4-BE49-F238E27FC236}">
                          <a16:creationId xmlns:a16="http://schemas.microsoft.com/office/drawing/2014/main" id="{45253801-A23C-433D-9CCC-C859B246B86B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76" name="Teardrop 16">
                    <a:extLst>
                      <a:ext uri="{FF2B5EF4-FFF2-40B4-BE49-F238E27FC236}">
                        <a16:creationId xmlns:a16="http://schemas.microsoft.com/office/drawing/2014/main" id="{999FD4BF-FC47-4994-97A5-1845577D6988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7" name="Oval 576">
                    <a:extLst>
                      <a:ext uri="{FF2B5EF4-FFF2-40B4-BE49-F238E27FC236}">
                        <a16:creationId xmlns:a16="http://schemas.microsoft.com/office/drawing/2014/main" id="{0AFF61B5-93C5-46F6-BFC3-93B556684C9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8" name="Oval 577">
                    <a:extLst>
                      <a:ext uri="{FF2B5EF4-FFF2-40B4-BE49-F238E27FC236}">
                        <a16:creationId xmlns:a16="http://schemas.microsoft.com/office/drawing/2014/main" id="{582946C6-0CD0-402E-9C60-E145B4CC988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9" name="Oval 578">
                    <a:extLst>
                      <a:ext uri="{FF2B5EF4-FFF2-40B4-BE49-F238E27FC236}">
                        <a16:creationId xmlns:a16="http://schemas.microsoft.com/office/drawing/2014/main" id="{1691A53A-9EF7-498B-B071-B15DA3DCADF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0" name="Oval 579">
                    <a:extLst>
                      <a:ext uri="{FF2B5EF4-FFF2-40B4-BE49-F238E27FC236}">
                        <a16:creationId xmlns:a16="http://schemas.microsoft.com/office/drawing/2014/main" id="{DCADCD71-C3EE-4C4F-AFAF-88FFAE632BB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1" name="Oval 580">
                    <a:extLst>
                      <a:ext uri="{FF2B5EF4-FFF2-40B4-BE49-F238E27FC236}">
                        <a16:creationId xmlns:a16="http://schemas.microsoft.com/office/drawing/2014/main" id="{AD72B60D-7159-470F-83B7-9AC3A9248A7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2" name="Oval 581">
                    <a:extLst>
                      <a:ext uri="{FF2B5EF4-FFF2-40B4-BE49-F238E27FC236}">
                        <a16:creationId xmlns:a16="http://schemas.microsoft.com/office/drawing/2014/main" id="{C9F27BCD-2BFC-402F-B99E-D8CF50F0010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3" name="Oval 582">
                    <a:extLst>
                      <a:ext uri="{FF2B5EF4-FFF2-40B4-BE49-F238E27FC236}">
                        <a16:creationId xmlns:a16="http://schemas.microsoft.com/office/drawing/2014/main" id="{CE926F8A-D58C-4E01-9857-77AD32E0C2F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4" name="Oval 583">
                    <a:extLst>
                      <a:ext uri="{FF2B5EF4-FFF2-40B4-BE49-F238E27FC236}">
                        <a16:creationId xmlns:a16="http://schemas.microsoft.com/office/drawing/2014/main" id="{D143913C-0114-415D-937F-4E3AEB996C1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5" name="Oval 584">
                    <a:extLst>
                      <a:ext uri="{FF2B5EF4-FFF2-40B4-BE49-F238E27FC236}">
                        <a16:creationId xmlns:a16="http://schemas.microsoft.com/office/drawing/2014/main" id="{8728124C-E25D-48D1-B676-7DE5FAE49BA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73" name="Group 472">
                  <a:extLst>
                    <a:ext uri="{FF2B5EF4-FFF2-40B4-BE49-F238E27FC236}">
                      <a16:creationId xmlns:a16="http://schemas.microsoft.com/office/drawing/2014/main" id="{CBEA5197-C424-44A0-8DDD-C705FB55D07C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8085182" y="3710719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559" name="Group 558">
                    <a:extLst>
                      <a:ext uri="{FF2B5EF4-FFF2-40B4-BE49-F238E27FC236}">
                        <a16:creationId xmlns:a16="http://schemas.microsoft.com/office/drawing/2014/main" id="{1B5D7B5C-A0CD-41A0-8779-7F60EC50A5C9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570" name="Freeform: Shape 569">
                      <a:extLst>
                        <a:ext uri="{FF2B5EF4-FFF2-40B4-BE49-F238E27FC236}">
                          <a16:creationId xmlns:a16="http://schemas.microsoft.com/office/drawing/2014/main" id="{9B5C80B5-E493-4FED-9DF1-18FC2491F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1" name="Freeform: Shape 570">
                      <a:extLst>
                        <a:ext uri="{FF2B5EF4-FFF2-40B4-BE49-F238E27FC236}">
                          <a16:creationId xmlns:a16="http://schemas.microsoft.com/office/drawing/2014/main" id="{C04784E5-ECC0-4EF8-B69E-ED59A4A98909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2" name="Freeform: Shape 571">
                      <a:extLst>
                        <a:ext uri="{FF2B5EF4-FFF2-40B4-BE49-F238E27FC236}">
                          <a16:creationId xmlns:a16="http://schemas.microsoft.com/office/drawing/2014/main" id="{1B4736E8-FEF2-44AC-94BD-A5E155CC3B76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3" name="Freeform: Shape 572">
                      <a:extLst>
                        <a:ext uri="{FF2B5EF4-FFF2-40B4-BE49-F238E27FC236}">
                          <a16:creationId xmlns:a16="http://schemas.microsoft.com/office/drawing/2014/main" id="{7765D299-5381-49E9-884F-AE0EBB66775D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4" name="Freeform: Shape 573">
                      <a:extLst>
                        <a:ext uri="{FF2B5EF4-FFF2-40B4-BE49-F238E27FC236}">
                          <a16:creationId xmlns:a16="http://schemas.microsoft.com/office/drawing/2014/main" id="{8D11AC8A-500C-4BF8-BABE-8FE8D49CF686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60" name="Teardrop 16">
                    <a:extLst>
                      <a:ext uri="{FF2B5EF4-FFF2-40B4-BE49-F238E27FC236}">
                        <a16:creationId xmlns:a16="http://schemas.microsoft.com/office/drawing/2014/main" id="{5FFE214E-6F88-47F8-8C09-8ED8AC0722F5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1" name="Oval 560">
                    <a:extLst>
                      <a:ext uri="{FF2B5EF4-FFF2-40B4-BE49-F238E27FC236}">
                        <a16:creationId xmlns:a16="http://schemas.microsoft.com/office/drawing/2014/main" id="{E4512020-5511-45CC-A536-B4810CCFAAA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2" name="Oval 561">
                    <a:extLst>
                      <a:ext uri="{FF2B5EF4-FFF2-40B4-BE49-F238E27FC236}">
                        <a16:creationId xmlns:a16="http://schemas.microsoft.com/office/drawing/2014/main" id="{05630ED2-263E-4E9C-A7E5-EEF07EB8E81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3" name="Oval 562">
                    <a:extLst>
                      <a:ext uri="{FF2B5EF4-FFF2-40B4-BE49-F238E27FC236}">
                        <a16:creationId xmlns:a16="http://schemas.microsoft.com/office/drawing/2014/main" id="{CD785EE3-BB4B-4569-A639-E3164C317D4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4" name="Oval 563">
                    <a:extLst>
                      <a:ext uri="{FF2B5EF4-FFF2-40B4-BE49-F238E27FC236}">
                        <a16:creationId xmlns:a16="http://schemas.microsoft.com/office/drawing/2014/main" id="{111F8798-107C-4791-B5F7-92F0A8346B1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5" name="Oval 564">
                    <a:extLst>
                      <a:ext uri="{FF2B5EF4-FFF2-40B4-BE49-F238E27FC236}">
                        <a16:creationId xmlns:a16="http://schemas.microsoft.com/office/drawing/2014/main" id="{04054BF9-5DD9-487C-9939-E049F537DAA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6" name="Oval 565">
                    <a:extLst>
                      <a:ext uri="{FF2B5EF4-FFF2-40B4-BE49-F238E27FC236}">
                        <a16:creationId xmlns:a16="http://schemas.microsoft.com/office/drawing/2014/main" id="{4A731545-9ABB-4EEF-BF92-8C072F17135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7" name="Oval 566">
                    <a:extLst>
                      <a:ext uri="{FF2B5EF4-FFF2-40B4-BE49-F238E27FC236}">
                        <a16:creationId xmlns:a16="http://schemas.microsoft.com/office/drawing/2014/main" id="{AA6DDF6D-3636-404B-A286-0F8ABD405BB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8" name="Oval 567">
                    <a:extLst>
                      <a:ext uri="{FF2B5EF4-FFF2-40B4-BE49-F238E27FC236}">
                        <a16:creationId xmlns:a16="http://schemas.microsoft.com/office/drawing/2014/main" id="{82F63273-FA9E-4ACD-9D99-320C3F58BEB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9" name="Oval 568">
                    <a:extLst>
                      <a:ext uri="{FF2B5EF4-FFF2-40B4-BE49-F238E27FC236}">
                        <a16:creationId xmlns:a16="http://schemas.microsoft.com/office/drawing/2014/main" id="{2FBD822D-897E-4720-88A7-79D0E292772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1028F25B-F691-4FF0-81FE-82E199A1CA5D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8364582" y="3372612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543" name="Group 542">
                    <a:extLst>
                      <a:ext uri="{FF2B5EF4-FFF2-40B4-BE49-F238E27FC236}">
                        <a16:creationId xmlns:a16="http://schemas.microsoft.com/office/drawing/2014/main" id="{302052E4-9235-43B4-89AA-30B5BB3BD574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554" name="Freeform: Shape 553">
                      <a:extLst>
                        <a:ext uri="{FF2B5EF4-FFF2-40B4-BE49-F238E27FC236}">
                          <a16:creationId xmlns:a16="http://schemas.microsoft.com/office/drawing/2014/main" id="{149DF2DC-1C0E-403A-B07F-DC3D76CC1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5" name="Freeform: Shape 554">
                      <a:extLst>
                        <a:ext uri="{FF2B5EF4-FFF2-40B4-BE49-F238E27FC236}">
                          <a16:creationId xmlns:a16="http://schemas.microsoft.com/office/drawing/2014/main" id="{F8A9CBDB-0D7C-481D-900E-74F7AC9CAD68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6" name="Freeform: Shape 555">
                      <a:extLst>
                        <a:ext uri="{FF2B5EF4-FFF2-40B4-BE49-F238E27FC236}">
                          <a16:creationId xmlns:a16="http://schemas.microsoft.com/office/drawing/2014/main" id="{0D3B6CB7-53D1-49A7-B35C-BC865C96E65C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7" name="Freeform: Shape 556">
                      <a:extLst>
                        <a:ext uri="{FF2B5EF4-FFF2-40B4-BE49-F238E27FC236}">
                          <a16:creationId xmlns:a16="http://schemas.microsoft.com/office/drawing/2014/main" id="{046AA23D-C688-4182-A138-154C4C3503A5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8" name="Freeform: Shape 557">
                      <a:extLst>
                        <a:ext uri="{FF2B5EF4-FFF2-40B4-BE49-F238E27FC236}">
                          <a16:creationId xmlns:a16="http://schemas.microsoft.com/office/drawing/2014/main" id="{E0313D77-8E32-4549-B62E-8212642D595C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44" name="Teardrop 16">
                    <a:extLst>
                      <a:ext uri="{FF2B5EF4-FFF2-40B4-BE49-F238E27FC236}">
                        <a16:creationId xmlns:a16="http://schemas.microsoft.com/office/drawing/2014/main" id="{05A07B80-CAEE-4049-9331-29D496F2F53E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5" name="Oval 544">
                    <a:extLst>
                      <a:ext uri="{FF2B5EF4-FFF2-40B4-BE49-F238E27FC236}">
                        <a16:creationId xmlns:a16="http://schemas.microsoft.com/office/drawing/2014/main" id="{3027D92B-6E35-4BC7-8A82-2997B024323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6" name="Oval 545">
                    <a:extLst>
                      <a:ext uri="{FF2B5EF4-FFF2-40B4-BE49-F238E27FC236}">
                        <a16:creationId xmlns:a16="http://schemas.microsoft.com/office/drawing/2014/main" id="{EB33D54C-686B-41A1-BB31-712FCF05B54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7" name="Oval 546">
                    <a:extLst>
                      <a:ext uri="{FF2B5EF4-FFF2-40B4-BE49-F238E27FC236}">
                        <a16:creationId xmlns:a16="http://schemas.microsoft.com/office/drawing/2014/main" id="{09411599-ACE5-4017-AAF5-63F89863FD4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8" name="Oval 547">
                    <a:extLst>
                      <a:ext uri="{FF2B5EF4-FFF2-40B4-BE49-F238E27FC236}">
                        <a16:creationId xmlns:a16="http://schemas.microsoft.com/office/drawing/2014/main" id="{F1C32AEE-5D12-45C4-8248-DCB3C5F14D4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9" name="Oval 548">
                    <a:extLst>
                      <a:ext uri="{FF2B5EF4-FFF2-40B4-BE49-F238E27FC236}">
                        <a16:creationId xmlns:a16="http://schemas.microsoft.com/office/drawing/2014/main" id="{8761EBBA-78C7-47CD-A23E-6ABF0949B43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0" name="Oval 549">
                    <a:extLst>
                      <a:ext uri="{FF2B5EF4-FFF2-40B4-BE49-F238E27FC236}">
                        <a16:creationId xmlns:a16="http://schemas.microsoft.com/office/drawing/2014/main" id="{D6DCC76C-AC0C-40B9-B4A2-EE86D0CFF0C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1" name="Oval 550">
                    <a:extLst>
                      <a:ext uri="{FF2B5EF4-FFF2-40B4-BE49-F238E27FC236}">
                        <a16:creationId xmlns:a16="http://schemas.microsoft.com/office/drawing/2014/main" id="{8BF6C07D-CC2C-40E3-B6C2-4064B8D2691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2" name="Oval 551">
                    <a:extLst>
                      <a:ext uri="{FF2B5EF4-FFF2-40B4-BE49-F238E27FC236}">
                        <a16:creationId xmlns:a16="http://schemas.microsoft.com/office/drawing/2014/main" id="{C81D5BEE-1259-4AA6-B091-816BA6C29AD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3" name="Oval 552">
                    <a:extLst>
                      <a:ext uri="{FF2B5EF4-FFF2-40B4-BE49-F238E27FC236}">
                        <a16:creationId xmlns:a16="http://schemas.microsoft.com/office/drawing/2014/main" id="{88831C1E-1901-4E87-9B06-C8048645A50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2532B367-8B83-4824-A8DA-D0BABB0A2BB3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9112749" y="3461945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527" name="Group 526">
                    <a:extLst>
                      <a:ext uri="{FF2B5EF4-FFF2-40B4-BE49-F238E27FC236}">
                        <a16:creationId xmlns:a16="http://schemas.microsoft.com/office/drawing/2014/main" id="{A06ECD7F-6E1D-4C52-ADE1-EECEE2473E54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538" name="Freeform: Shape 537">
                      <a:extLst>
                        <a:ext uri="{FF2B5EF4-FFF2-40B4-BE49-F238E27FC236}">
                          <a16:creationId xmlns:a16="http://schemas.microsoft.com/office/drawing/2014/main" id="{755832F8-ECC8-493B-8F3E-2A0854684D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9" name="Freeform: Shape 538">
                      <a:extLst>
                        <a:ext uri="{FF2B5EF4-FFF2-40B4-BE49-F238E27FC236}">
                          <a16:creationId xmlns:a16="http://schemas.microsoft.com/office/drawing/2014/main" id="{9415C692-0B9C-4C58-80A4-5C0C641D0F3E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40" name="Freeform: Shape 539">
                      <a:extLst>
                        <a:ext uri="{FF2B5EF4-FFF2-40B4-BE49-F238E27FC236}">
                          <a16:creationId xmlns:a16="http://schemas.microsoft.com/office/drawing/2014/main" id="{8C00EEFF-D823-4008-86D4-001CB744D523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41" name="Freeform: Shape 540">
                      <a:extLst>
                        <a:ext uri="{FF2B5EF4-FFF2-40B4-BE49-F238E27FC236}">
                          <a16:creationId xmlns:a16="http://schemas.microsoft.com/office/drawing/2014/main" id="{3D7EE773-CC4C-42C7-B465-58DBEEE75FC0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42" name="Freeform: Shape 541">
                      <a:extLst>
                        <a:ext uri="{FF2B5EF4-FFF2-40B4-BE49-F238E27FC236}">
                          <a16:creationId xmlns:a16="http://schemas.microsoft.com/office/drawing/2014/main" id="{D52CACEC-6DC2-4F69-BB41-727F6E80C876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28" name="Teardrop 16">
                    <a:extLst>
                      <a:ext uri="{FF2B5EF4-FFF2-40B4-BE49-F238E27FC236}">
                        <a16:creationId xmlns:a16="http://schemas.microsoft.com/office/drawing/2014/main" id="{058F0158-977B-466E-9C7E-296745D661E2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9" name="Oval 528">
                    <a:extLst>
                      <a:ext uri="{FF2B5EF4-FFF2-40B4-BE49-F238E27FC236}">
                        <a16:creationId xmlns:a16="http://schemas.microsoft.com/office/drawing/2014/main" id="{4F081C27-3CAF-4640-8FBB-379F90AB02B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0" name="Oval 529">
                    <a:extLst>
                      <a:ext uri="{FF2B5EF4-FFF2-40B4-BE49-F238E27FC236}">
                        <a16:creationId xmlns:a16="http://schemas.microsoft.com/office/drawing/2014/main" id="{BBF80673-F052-4F01-87E3-D69642B179B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1" name="Oval 530">
                    <a:extLst>
                      <a:ext uri="{FF2B5EF4-FFF2-40B4-BE49-F238E27FC236}">
                        <a16:creationId xmlns:a16="http://schemas.microsoft.com/office/drawing/2014/main" id="{6327135B-D04C-467D-B05C-5C9FF2B1477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2" name="Oval 531">
                    <a:extLst>
                      <a:ext uri="{FF2B5EF4-FFF2-40B4-BE49-F238E27FC236}">
                        <a16:creationId xmlns:a16="http://schemas.microsoft.com/office/drawing/2014/main" id="{9C628E49-63D8-454E-9584-E6BDD19F7A6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1EA97873-0ACE-4DE5-B544-109FE2E0807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4" name="Oval 533">
                    <a:extLst>
                      <a:ext uri="{FF2B5EF4-FFF2-40B4-BE49-F238E27FC236}">
                        <a16:creationId xmlns:a16="http://schemas.microsoft.com/office/drawing/2014/main" id="{9BDC8FD9-BDBC-4D19-A95C-CF59CC9A808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5" name="Oval 534">
                    <a:extLst>
                      <a:ext uri="{FF2B5EF4-FFF2-40B4-BE49-F238E27FC236}">
                        <a16:creationId xmlns:a16="http://schemas.microsoft.com/office/drawing/2014/main" id="{AD7E7A5D-3174-43E0-886B-37F0A9698D7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6" name="Oval 535">
                    <a:extLst>
                      <a:ext uri="{FF2B5EF4-FFF2-40B4-BE49-F238E27FC236}">
                        <a16:creationId xmlns:a16="http://schemas.microsoft.com/office/drawing/2014/main" id="{BCF9009E-2114-4A25-8305-CCE93AC5FE8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7" name="Oval 536">
                    <a:extLst>
                      <a:ext uri="{FF2B5EF4-FFF2-40B4-BE49-F238E27FC236}">
                        <a16:creationId xmlns:a16="http://schemas.microsoft.com/office/drawing/2014/main" id="{892C607E-CF14-4137-A267-459EE68C454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CF07BAAC-FF3E-4435-B9C0-80D1BE3C9F02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9503157" y="3787006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511" name="Group 510">
                    <a:extLst>
                      <a:ext uri="{FF2B5EF4-FFF2-40B4-BE49-F238E27FC236}">
                        <a16:creationId xmlns:a16="http://schemas.microsoft.com/office/drawing/2014/main" id="{C3DBDE30-D63B-4F44-A242-4E53B4A76C1D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522" name="Freeform: Shape 521">
                      <a:extLst>
                        <a:ext uri="{FF2B5EF4-FFF2-40B4-BE49-F238E27FC236}">
                          <a16:creationId xmlns:a16="http://schemas.microsoft.com/office/drawing/2014/main" id="{6353A9AB-5744-4108-AA2A-70775A2806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3" name="Freeform: Shape 522">
                      <a:extLst>
                        <a:ext uri="{FF2B5EF4-FFF2-40B4-BE49-F238E27FC236}">
                          <a16:creationId xmlns:a16="http://schemas.microsoft.com/office/drawing/2014/main" id="{E252E781-A686-4220-8880-F61C0B73C21C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4" name="Freeform: Shape 523">
                      <a:extLst>
                        <a:ext uri="{FF2B5EF4-FFF2-40B4-BE49-F238E27FC236}">
                          <a16:creationId xmlns:a16="http://schemas.microsoft.com/office/drawing/2014/main" id="{70D8A45F-1476-41B6-9425-04235E44133A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5" name="Freeform: Shape 524">
                      <a:extLst>
                        <a:ext uri="{FF2B5EF4-FFF2-40B4-BE49-F238E27FC236}">
                          <a16:creationId xmlns:a16="http://schemas.microsoft.com/office/drawing/2014/main" id="{26637D03-737B-48F1-B4DE-40746B4C0867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6" name="Freeform: Shape 525">
                      <a:extLst>
                        <a:ext uri="{FF2B5EF4-FFF2-40B4-BE49-F238E27FC236}">
                          <a16:creationId xmlns:a16="http://schemas.microsoft.com/office/drawing/2014/main" id="{0D93DA6D-4F82-4F99-87CC-39963EF80736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12" name="Teardrop 16">
                    <a:extLst>
                      <a:ext uri="{FF2B5EF4-FFF2-40B4-BE49-F238E27FC236}">
                        <a16:creationId xmlns:a16="http://schemas.microsoft.com/office/drawing/2014/main" id="{5499FDB8-7050-4E02-AE2B-83315D225F9A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3" name="Oval 512">
                    <a:extLst>
                      <a:ext uri="{FF2B5EF4-FFF2-40B4-BE49-F238E27FC236}">
                        <a16:creationId xmlns:a16="http://schemas.microsoft.com/office/drawing/2014/main" id="{31EB461A-6BA6-4C61-9F8E-5FCBE5D2762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4" name="Oval 513">
                    <a:extLst>
                      <a:ext uri="{FF2B5EF4-FFF2-40B4-BE49-F238E27FC236}">
                        <a16:creationId xmlns:a16="http://schemas.microsoft.com/office/drawing/2014/main" id="{330B455E-12DB-4CA3-BC1E-C68A2DD5AD3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5" name="Oval 514">
                    <a:extLst>
                      <a:ext uri="{FF2B5EF4-FFF2-40B4-BE49-F238E27FC236}">
                        <a16:creationId xmlns:a16="http://schemas.microsoft.com/office/drawing/2014/main" id="{4B603481-F50A-460F-8F7A-F8238617125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6" name="Oval 515">
                    <a:extLst>
                      <a:ext uri="{FF2B5EF4-FFF2-40B4-BE49-F238E27FC236}">
                        <a16:creationId xmlns:a16="http://schemas.microsoft.com/office/drawing/2014/main" id="{B0F81993-C532-4BC0-A9F0-30F75C05BE0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7" name="Oval 516">
                    <a:extLst>
                      <a:ext uri="{FF2B5EF4-FFF2-40B4-BE49-F238E27FC236}">
                        <a16:creationId xmlns:a16="http://schemas.microsoft.com/office/drawing/2014/main" id="{8B8C93E4-7553-4B8F-8A35-6F989F7520A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8" name="Oval 517">
                    <a:extLst>
                      <a:ext uri="{FF2B5EF4-FFF2-40B4-BE49-F238E27FC236}">
                        <a16:creationId xmlns:a16="http://schemas.microsoft.com/office/drawing/2014/main" id="{B4EECDFD-D25A-4709-89A1-0CAD57649B9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19" name="Oval 518">
                    <a:extLst>
                      <a:ext uri="{FF2B5EF4-FFF2-40B4-BE49-F238E27FC236}">
                        <a16:creationId xmlns:a16="http://schemas.microsoft.com/office/drawing/2014/main" id="{F9DE1056-19A5-4C74-B8CB-6EBB27D0ACB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0" name="Oval 519">
                    <a:extLst>
                      <a:ext uri="{FF2B5EF4-FFF2-40B4-BE49-F238E27FC236}">
                        <a16:creationId xmlns:a16="http://schemas.microsoft.com/office/drawing/2014/main" id="{CC51BB97-5CC1-4B26-8911-4C8973D2D8B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1" name="Oval 520">
                    <a:extLst>
                      <a:ext uri="{FF2B5EF4-FFF2-40B4-BE49-F238E27FC236}">
                        <a16:creationId xmlns:a16="http://schemas.microsoft.com/office/drawing/2014/main" id="{4EB1EF78-6EBF-4AA4-A718-A83BC2E46FE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AF7DA988-1C4C-42CB-B4CC-7B70749A28EC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9882058" y="3452694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495" name="Group 494">
                    <a:extLst>
                      <a:ext uri="{FF2B5EF4-FFF2-40B4-BE49-F238E27FC236}">
                        <a16:creationId xmlns:a16="http://schemas.microsoft.com/office/drawing/2014/main" id="{E07C14DC-D4FB-47CD-B7DB-45E8B261493F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506" name="Freeform: Shape 505">
                      <a:extLst>
                        <a:ext uri="{FF2B5EF4-FFF2-40B4-BE49-F238E27FC236}">
                          <a16:creationId xmlns:a16="http://schemas.microsoft.com/office/drawing/2014/main" id="{CB20BFE7-3179-4B45-92B8-FCD522DB03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07" name="Freeform: Shape 506">
                      <a:extLst>
                        <a:ext uri="{FF2B5EF4-FFF2-40B4-BE49-F238E27FC236}">
                          <a16:creationId xmlns:a16="http://schemas.microsoft.com/office/drawing/2014/main" id="{EF5DDAC7-61AD-431B-831B-528E72975426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08" name="Freeform: Shape 507">
                      <a:extLst>
                        <a:ext uri="{FF2B5EF4-FFF2-40B4-BE49-F238E27FC236}">
                          <a16:creationId xmlns:a16="http://schemas.microsoft.com/office/drawing/2014/main" id="{F6A635E6-3237-404E-A5BC-F5A42D4EB67B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09" name="Freeform: Shape 508">
                      <a:extLst>
                        <a:ext uri="{FF2B5EF4-FFF2-40B4-BE49-F238E27FC236}">
                          <a16:creationId xmlns:a16="http://schemas.microsoft.com/office/drawing/2014/main" id="{4F5C195B-0D53-4517-ACB9-86A696F9F9FD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10" name="Freeform: Shape 509">
                      <a:extLst>
                        <a:ext uri="{FF2B5EF4-FFF2-40B4-BE49-F238E27FC236}">
                          <a16:creationId xmlns:a16="http://schemas.microsoft.com/office/drawing/2014/main" id="{17449ADF-C5C5-4B4C-80AE-935A1C71D262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96" name="Teardrop 16">
                    <a:extLst>
                      <a:ext uri="{FF2B5EF4-FFF2-40B4-BE49-F238E27FC236}">
                        <a16:creationId xmlns:a16="http://schemas.microsoft.com/office/drawing/2014/main" id="{650B2B85-583B-4531-B0D4-96927B4B9391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1D0A3397-B3BD-45E6-AD31-F7F6556913E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1684B64B-396E-4AFB-BF4F-1D318142FC8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D923BBBD-2904-4086-B085-9907D771361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BBE38018-328D-41BC-B4C9-7EC088EC3CB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1" name="Oval 500">
                    <a:extLst>
                      <a:ext uri="{FF2B5EF4-FFF2-40B4-BE49-F238E27FC236}">
                        <a16:creationId xmlns:a16="http://schemas.microsoft.com/office/drawing/2014/main" id="{3F32375C-C2F7-4EAB-93DB-F263C9B51EF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2" name="Oval 501">
                    <a:extLst>
                      <a:ext uri="{FF2B5EF4-FFF2-40B4-BE49-F238E27FC236}">
                        <a16:creationId xmlns:a16="http://schemas.microsoft.com/office/drawing/2014/main" id="{B774F5C9-7326-43F1-B751-2781CF06A94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3" name="Oval 502">
                    <a:extLst>
                      <a:ext uri="{FF2B5EF4-FFF2-40B4-BE49-F238E27FC236}">
                        <a16:creationId xmlns:a16="http://schemas.microsoft.com/office/drawing/2014/main" id="{CFBC0C5D-9A8A-4774-BCCE-12E62050CC8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4" name="Oval 503">
                    <a:extLst>
                      <a:ext uri="{FF2B5EF4-FFF2-40B4-BE49-F238E27FC236}">
                        <a16:creationId xmlns:a16="http://schemas.microsoft.com/office/drawing/2014/main" id="{EB2678F3-682B-4AC2-82C3-3EA43DE4DEA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5" name="Oval 504">
                    <a:extLst>
                      <a:ext uri="{FF2B5EF4-FFF2-40B4-BE49-F238E27FC236}">
                        <a16:creationId xmlns:a16="http://schemas.microsoft.com/office/drawing/2014/main" id="{FA6F43CE-DBAC-44CB-A03F-CF03E33BEA7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2AEFD31B-66CF-4121-B9D4-DD36EEB7A77A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10335245" y="3812098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479" name="Group 478">
                    <a:extLst>
                      <a:ext uri="{FF2B5EF4-FFF2-40B4-BE49-F238E27FC236}">
                        <a16:creationId xmlns:a16="http://schemas.microsoft.com/office/drawing/2014/main" id="{DCE5AFC5-FD69-4C90-8F92-81B72452F5DE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490" name="Freeform: Shape 489">
                      <a:extLst>
                        <a:ext uri="{FF2B5EF4-FFF2-40B4-BE49-F238E27FC236}">
                          <a16:creationId xmlns:a16="http://schemas.microsoft.com/office/drawing/2014/main" id="{6E0168E7-7AB6-413E-A151-69CA9B682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1" name="Freeform: Shape 490">
                      <a:extLst>
                        <a:ext uri="{FF2B5EF4-FFF2-40B4-BE49-F238E27FC236}">
                          <a16:creationId xmlns:a16="http://schemas.microsoft.com/office/drawing/2014/main" id="{90B57B44-DB1A-4076-8495-83E4953DC767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2" name="Freeform: Shape 491">
                      <a:extLst>
                        <a:ext uri="{FF2B5EF4-FFF2-40B4-BE49-F238E27FC236}">
                          <a16:creationId xmlns:a16="http://schemas.microsoft.com/office/drawing/2014/main" id="{F96BBE2B-EC7D-4692-9C53-AF11A63064E9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3" name="Freeform: Shape 492">
                      <a:extLst>
                        <a:ext uri="{FF2B5EF4-FFF2-40B4-BE49-F238E27FC236}">
                          <a16:creationId xmlns:a16="http://schemas.microsoft.com/office/drawing/2014/main" id="{873AF466-05B0-40C5-8EC3-721503EAE50F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4" name="Freeform: Shape 493">
                      <a:extLst>
                        <a:ext uri="{FF2B5EF4-FFF2-40B4-BE49-F238E27FC236}">
                          <a16:creationId xmlns:a16="http://schemas.microsoft.com/office/drawing/2014/main" id="{ED90D4AA-751B-4AB7-A19B-8E1BF9E5965F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0" name="Teardrop 16">
                    <a:extLst>
                      <a:ext uri="{FF2B5EF4-FFF2-40B4-BE49-F238E27FC236}">
                        <a16:creationId xmlns:a16="http://schemas.microsoft.com/office/drawing/2014/main" id="{6A24F8CD-64DF-419C-9E82-4699A296C6BA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1" name="Oval 480">
                    <a:extLst>
                      <a:ext uri="{FF2B5EF4-FFF2-40B4-BE49-F238E27FC236}">
                        <a16:creationId xmlns:a16="http://schemas.microsoft.com/office/drawing/2014/main" id="{753FC8B1-5CEF-4C38-AD4D-1D292A22B0D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2" name="Oval 481">
                    <a:extLst>
                      <a:ext uri="{FF2B5EF4-FFF2-40B4-BE49-F238E27FC236}">
                        <a16:creationId xmlns:a16="http://schemas.microsoft.com/office/drawing/2014/main" id="{9EDA655E-D422-421C-BF6B-CB58821BF43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Oval 482">
                    <a:extLst>
                      <a:ext uri="{FF2B5EF4-FFF2-40B4-BE49-F238E27FC236}">
                        <a16:creationId xmlns:a16="http://schemas.microsoft.com/office/drawing/2014/main" id="{C4EF6321-8B3D-434E-BE4B-CF3DEE48857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4" name="Oval 483">
                    <a:extLst>
                      <a:ext uri="{FF2B5EF4-FFF2-40B4-BE49-F238E27FC236}">
                        <a16:creationId xmlns:a16="http://schemas.microsoft.com/office/drawing/2014/main" id="{7DEB2444-9030-4EF7-9CC3-B0653EB0106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5" name="Oval 484">
                    <a:extLst>
                      <a:ext uri="{FF2B5EF4-FFF2-40B4-BE49-F238E27FC236}">
                        <a16:creationId xmlns:a16="http://schemas.microsoft.com/office/drawing/2014/main" id="{EF36B366-D2AA-4130-A318-9C6F6350C89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6" name="Oval 485">
                    <a:extLst>
                      <a:ext uri="{FF2B5EF4-FFF2-40B4-BE49-F238E27FC236}">
                        <a16:creationId xmlns:a16="http://schemas.microsoft.com/office/drawing/2014/main" id="{7CFA4488-4C72-4C8F-AC76-5DF67BC89AB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7" name="Oval 486">
                    <a:extLst>
                      <a:ext uri="{FF2B5EF4-FFF2-40B4-BE49-F238E27FC236}">
                        <a16:creationId xmlns:a16="http://schemas.microsoft.com/office/drawing/2014/main" id="{ED345BA0-E4DF-417F-A14C-99BA78A5DF4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8" name="Oval 487">
                    <a:extLst>
                      <a:ext uri="{FF2B5EF4-FFF2-40B4-BE49-F238E27FC236}">
                        <a16:creationId xmlns:a16="http://schemas.microsoft.com/office/drawing/2014/main" id="{4B45F431-324F-4AD4-825B-45DE29955AC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9" name="Oval 488">
                    <a:extLst>
                      <a:ext uri="{FF2B5EF4-FFF2-40B4-BE49-F238E27FC236}">
                        <a16:creationId xmlns:a16="http://schemas.microsoft.com/office/drawing/2014/main" id="{F088787A-29EA-41D0-8EA6-42CD2041E74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3EDD8FE0-3362-4AD4-B7E4-C8BB19F6429E}"/>
                  </a:ext>
                </a:extLst>
              </p:cNvPr>
              <p:cNvGrpSpPr/>
              <p:nvPr/>
            </p:nvGrpSpPr>
            <p:grpSpPr>
              <a:xfrm rot="1487383" flipV="1">
                <a:off x="8661108" y="589577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56" name="Group 455">
                  <a:extLst>
                    <a:ext uri="{FF2B5EF4-FFF2-40B4-BE49-F238E27FC236}">
                      <a16:creationId xmlns:a16="http://schemas.microsoft.com/office/drawing/2014/main" id="{7E026E80-1227-4186-8AE8-6C02C91D9F55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67" name="Freeform: Shape 466">
                    <a:extLst>
                      <a:ext uri="{FF2B5EF4-FFF2-40B4-BE49-F238E27FC236}">
                        <a16:creationId xmlns:a16="http://schemas.microsoft.com/office/drawing/2014/main" id="{6944AC27-10F1-4040-8F94-4C900098F1E4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8" name="Freeform: Shape 467">
                    <a:extLst>
                      <a:ext uri="{FF2B5EF4-FFF2-40B4-BE49-F238E27FC236}">
                        <a16:creationId xmlns:a16="http://schemas.microsoft.com/office/drawing/2014/main" id="{A3FF5A56-E2D8-42FB-B785-7EC28CB81A6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9" name="Freeform: Shape 468">
                    <a:extLst>
                      <a:ext uri="{FF2B5EF4-FFF2-40B4-BE49-F238E27FC236}">
                        <a16:creationId xmlns:a16="http://schemas.microsoft.com/office/drawing/2014/main" id="{7136732B-A7F8-49D5-8F9E-FB46E0E8F10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0" name="Freeform: Shape 469">
                    <a:extLst>
                      <a:ext uri="{FF2B5EF4-FFF2-40B4-BE49-F238E27FC236}">
                        <a16:creationId xmlns:a16="http://schemas.microsoft.com/office/drawing/2014/main" id="{5079ED80-5440-487E-81A0-5A8E6521FC42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1" name="Freeform: Shape 470">
                    <a:extLst>
                      <a:ext uri="{FF2B5EF4-FFF2-40B4-BE49-F238E27FC236}">
                        <a16:creationId xmlns:a16="http://schemas.microsoft.com/office/drawing/2014/main" id="{5B25FEBD-1083-457F-A83F-754074FF2E2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57" name="Teardrop 16">
                  <a:extLst>
                    <a:ext uri="{FF2B5EF4-FFF2-40B4-BE49-F238E27FC236}">
                      <a16:creationId xmlns:a16="http://schemas.microsoft.com/office/drawing/2014/main" id="{045022FE-5356-4067-822D-2969AC9A9FA5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190B2ED-9D1C-48DA-A6DA-11FC38E25A6D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9" name="Oval 458">
                  <a:extLst>
                    <a:ext uri="{FF2B5EF4-FFF2-40B4-BE49-F238E27FC236}">
                      <a16:creationId xmlns:a16="http://schemas.microsoft.com/office/drawing/2014/main" id="{2C76F0B2-8E5A-4210-BC5F-829F46CACFE1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4A3133A4-4BC1-4AE3-BACF-419AF0B8D949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1939B8BD-2302-42AA-B67F-30D031C78707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680517FE-C01A-41D0-B02C-C603F5098384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CFD661A0-CD51-4F29-A424-AAD07FDF6531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122040CA-A6A6-41C3-8B20-856BC57D54B1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E14463D5-6447-4037-B76A-C4916F36683C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036512F9-7A4B-4D8A-AD20-786E7E04E118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589B8640-17C9-4648-A41A-718737E88D33}"/>
                  </a:ext>
                </a:extLst>
              </p:cNvPr>
              <p:cNvGrpSpPr/>
              <p:nvPr/>
            </p:nvGrpSpPr>
            <p:grpSpPr>
              <a:xfrm rot="1487383" flipV="1">
                <a:off x="8006066" y="5831625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40" name="Group 439">
                  <a:extLst>
                    <a:ext uri="{FF2B5EF4-FFF2-40B4-BE49-F238E27FC236}">
                      <a16:creationId xmlns:a16="http://schemas.microsoft.com/office/drawing/2014/main" id="{FDDA2E8C-6B5E-46CC-8A3B-E60F4C7E36DC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51" name="Freeform: Shape 450">
                    <a:extLst>
                      <a:ext uri="{FF2B5EF4-FFF2-40B4-BE49-F238E27FC236}">
                        <a16:creationId xmlns:a16="http://schemas.microsoft.com/office/drawing/2014/main" id="{6D64B462-4B8C-45C3-8EBA-E94265654679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Freeform: Shape 451">
                    <a:extLst>
                      <a:ext uri="{FF2B5EF4-FFF2-40B4-BE49-F238E27FC236}">
                        <a16:creationId xmlns:a16="http://schemas.microsoft.com/office/drawing/2014/main" id="{81F0CCE8-1C1A-4671-ADBC-5973814C5EFD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: Shape 452">
                    <a:extLst>
                      <a:ext uri="{FF2B5EF4-FFF2-40B4-BE49-F238E27FC236}">
                        <a16:creationId xmlns:a16="http://schemas.microsoft.com/office/drawing/2014/main" id="{61144213-3E99-428D-AB3D-9180B1F4400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Freeform: Shape 453">
                    <a:extLst>
                      <a:ext uri="{FF2B5EF4-FFF2-40B4-BE49-F238E27FC236}">
                        <a16:creationId xmlns:a16="http://schemas.microsoft.com/office/drawing/2014/main" id="{ECD9DA4C-EDE2-4B59-86E5-57972FD8BE25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Freeform: Shape 454">
                    <a:extLst>
                      <a:ext uri="{FF2B5EF4-FFF2-40B4-BE49-F238E27FC236}">
                        <a16:creationId xmlns:a16="http://schemas.microsoft.com/office/drawing/2014/main" id="{E18A8223-C5BF-4A62-B78D-9C9E979AD80A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1" name="Teardrop 16">
                  <a:extLst>
                    <a:ext uri="{FF2B5EF4-FFF2-40B4-BE49-F238E27FC236}">
                      <a16:creationId xmlns:a16="http://schemas.microsoft.com/office/drawing/2014/main" id="{2EF4A632-282F-4705-BFFB-4E89439327E3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BE919057-D72D-45CD-AB7B-0D67DAF023E6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54D5C558-C85D-47BC-87E5-1402B4DE0AC7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0E4F8CAB-6D30-4BA2-8644-0D71D2FF3900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5" name="Oval 444">
                  <a:extLst>
                    <a:ext uri="{FF2B5EF4-FFF2-40B4-BE49-F238E27FC236}">
                      <a16:creationId xmlns:a16="http://schemas.microsoft.com/office/drawing/2014/main" id="{3D72B240-5F1A-4184-99C9-0B01296A2A31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6" name="Oval 445">
                  <a:extLst>
                    <a:ext uri="{FF2B5EF4-FFF2-40B4-BE49-F238E27FC236}">
                      <a16:creationId xmlns:a16="http://schemas.microsoft.com/office/drawing/2014/main" id="{3F8FE377-A359-4311-9641-75403585C08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7" name="Oval 446">
                  <a:extLst>
                    <a:ext uri="{FF2B5EF4-FFF2-40B4-BE49-F238E27FC236}">
                      <a16:creationId xmlns:a16="http://schemas.microsoft.com/office/drawing/2014/main" id="{C3D7D5ED-1930-46EB-853F-6EEDB41B51EE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E40703EF-48C1-4B26-96F8-1D851BD511DE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671A4703-51C6-4118-8874-AA1CD604A122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F632D9D0-74B9-43A0-BD53-42759FE51302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3BA5201D-5D20-4C49-90A7-7D0DE3EB9DBA}"/>
                  </a:ext>
                </a:extLst>
              </p:cNvPr>
              <p:cNvGrpSpPr/>
              <p:nvPr/>
            </p:nvGrpSpPr>
            <p:grpSpPr>
              <a:xfrm rot="1487383" flipV="1">
                <a:off x="8285466" y="5493518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24" name="Group 423">
                  <a:extLst>
                    <a:ext uri="{FF2B5EF4-FFF2-40B4-BE49-F238E27FC236}">
                      <a16:creationId xmlns:a16="http://schemas.microsoft.com/office/drawing/2014/main" id="{51B5335C-7826-4A78-A6C9-7610BF8935D4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35" name="Freeform: Shape 434">
                    <a:extLst>
                      <a:ext uri="{FF2B5EF4-FFF2-40B4-BE49-F238E27FC236}">
                        <a16:creationId xmlns:a16="http://schemas.microsoft.com/office/drawing/2014/main" id="{DD5C9575-D952-49B9-84B5-9555557EDB29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6" name="Freeform: Shape 435">
                    <a:extLst>
                      <a:ext uri="{FF2B5EF4-FFF2-40B4-BE49-F238E27FC236}">
                        <a16:creationId xmlns:a16="http://schemas.microsoft.com/office/drawing/2014/main" id="{D21DC61A-D19C-49BB-BEEF-ABC0B995570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7" name="Freeform: Shape 436">
                    <a:extLst>
                      <a:ext uri="{FF2B5EF4-FFF2-40B4-BE49-F238E27FC236}">
                        <a16:creationId xmlns:a16="http://schemas.microsoft.com/office/drawing/2014/main" id="{F8EDBF61-6174-4A5A-8E64-BCA8228111F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8" name="Freeform: Shape 437">
                    <a:extLst>
                      <a:ext uri="{FF2B5EF4-FFF2-40B4-BE49-F238E27FC236}">
                        <a16:creationId xmlns:a16="http://schemas.microsoft.com/office/drawing/2014/main" id="{47226B48-25EC-4100-A865-48051E3C47CC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9" name="Freeform: Shape 438">
                    <a:extLst>
                      <a:ext uri="{FF2B5EF4-FFF2-40B4-BE49-F238E27FC236}">
                        <a16:creationId xmlns:a16="http://schemas.microsoft.com/office/drawing/2014/main" id="{336EDF65-1A5A-4B68-9A5C-6CEC9B65C941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25" name="Teardrop 16">
                  <a:extLst>
                    <a:ext uri="{FF2B5EF4-FFF2-40B4-BE49-F238E27FC236}">
                      <a16:creationId xmlns:a16="http://schemas.microsoft.com/office/drawing/2014/main" id="{FA6EBEEB-2294-45FB-8B23-1038C4DD806C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Oval 425">
                  <a:extLst>
                    <a:ext uri="{FF2B5EF4-FFF2-40B4-BE49-F238E27FC236}">
                      <a16:creationId xmlns:a16="http://schemas.microsoft.com/office/drawing/2014/main" id="{C6D72F75-0A76-4F90-A990-84D1782683B3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7" name="Oval 426">
                  <a:extLst>
                    <a:ext uri="{FF2B5EF4-FFF2-40B4-BE49-F238E27FC236}">
                      <a16:creationId xmlns:a16="http://schemas.microsoft.com/office/drawing/2014/main" id="{44BB1F61-F073-4E6B-A773-9EBF78819517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8" name="Oval 427">
                  <a:extLst>
                    <a:ext uri="{FF2B5EF4-FFF2-40B4-BE49-F238E27FC236}">
                      <a16:creationId xmlns:a16="http://schemas.microsoft.com/office/drawing/2014/main" id="{D59F1137-8E44-48D6-915F-FF9B87495F96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9" name="Oval 428">
                  <a:extLst>
                    <a:ext uri="{FF2B5EF4-FFF2-40B4-BE49-F238E27FC236}">
                      <a16:creationId xmlns:a16="http://schemas.microsoft.com/office/drawing/2014/main" id="{210B3ACF-4244-4526-91CF-696E641BC29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0" name="Oval 429">
                  <a:extLst>
                    <a:ext uri="{FF2B5EF4-FFF2-40B4-BE49-F238E27FC236}">
                      <a16:creationId xmlns:a16="http://schemas.microsoft.com/office/drawing/2014/main" id="{C2C98F01-75B6-43B5-80AD-EC9C04C91A25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1" name="Oval 430">
                  <a:extLst>
                    <a:ext uri="{FF2B5EF4-FFF2-40B4-BE49-F238E27FC236}">
                      <a16:creationId xmlns:a16="http://schemas.microsoft.com/office/drawing/2014/main" id="{0B74BCF1-E3D2-4F7A-9D93-F77F4E8A5746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42E52E58-C412-4184-A877-445FB7DC4E30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3" name="Oval 432">
                  <a:extLst>
                    <a:ext uri="{FF2B5EF4-FFF2-40B4-BE49-F238E27FC236}">
                      <a16:creationId xmlns:a16="http://schemas.microsoft.com/office/drawing/2014/main" id="{F59A4674-5408-404C-8695-DB581DFFCC6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4" name="Oval 433">
                  <a:extLst>
                    <a:ext uri="{FF2B5EF4-FFF2-40B4-BE49-F238E27FC236}">
                      <a16:creationId xmlns:a16="http://schemas.microsoft.com/office/drawing/2014/main" id="{33FAD4AA-18E8-40B8-B93B-7C2F0593FD30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A0BD7FF9-5327-47BE-9949-E6B0ACDAF9AF}"/>
                  </a:ext>
                </a:extLst>
              </p:cNvPr>
              <p:cNvGrpSpPr/>
              <p:nvPr/>
            </p:nvGrpSpPr>
            <p:grpSpPr>
              <a:xfrm rot="1487383" flipV="1">
                <a:off x="9033633" y="5582851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DD772A22-B2AC-4B12-95DF-CFF19981826D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19" name="Freeform: Shape 418">
                    <a:extLst>
                      <a:ext uri="{FF2B5EF4-FFF2-40B4-BE49-F238E27FC236}">
                        <a16:creationId xmlns:a16="http://schemas.microsoft.com/office/drawing/2014/main" id="{EC6FC966-ABAA-428E-9103-1A534CEB21A7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0" name="Freeform: Shape 419">
                    <a:extLst>
                      <a:ext uri="{FF2B5EF4-FFF2-40B4-BE49-F238E27FC236}">
                        <a16:creationId xmlns:a16="http://schemas.microsoft.com/office/drawing/2014/main" id="{E1CE5985-D3CE-4376-AE1A-708DEB64A9D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1" name="Freeform: Shape 420">
                    <a:extLst>
                      <a:ext uri="{FF2B5EF4-FFF2-40B4-BE49-F238E27FC236}">
                        <a16:creationId xmlns:a16="http://schemas.microsoft.com/office/drawing/2014/main" id="{321967B9-731C-4B12-A334-0428C4ECDBD1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2" name="Freeform: Shape 421">
                    <a:extLst>
                      <a:ext uri="{FF2B5EF4-FFF2-40B4-BE49-F238E27FC236}">
                        <a16:creationId xmlns:a16="http://schemas.microsoft.com/office/drawing/2014/main" id="{D44601F2-ED14-40DB-9775-1BF0473EE492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3" name="Freeform: Shape 422">
                    <a:extLst>
                      <a:ext uri="{FF2B5EF4-FFF2-40B4-BE49-F238E27FC236}">
                        <a16:creationId xmlns:a16="http://schemas.microsoft.com/office/drawing/2014/main" id="{982B7581-F19C-45DA-8B0F-2D66EB4EBA16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09" name="Teardrop 16">
                  <a:extLst>
                    <a:ext uri="{FF2B5EF4-FFF2-40B4-BE49-F238E27FC236}">
                      <a16:creationId xmlns:a16="http://schemas.microsoft.com/office/drawing/2014/main" id="{8A6A743D-85C9-4774-92D0-ED46472766CD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Oval 409">
                  <a:extLst>
                    <a:ext uri="{FF2B5EF4-FFF2-40B4-BE49-F238E27FC236}">
                      <a16:creationId xmlns:a16="http://schemas.microsoft.com/office/drawing/2014/main" id="{E80F92A7-3C34-4ECE-8876-7B3EF9680492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Oval 410">
                  <a:extLst>
                    <a:ext uri="{FF2B5EF4-FFF2-40B4-BE49-F238E27FC236}">
                      <a16:creationId xmlns:a16="http://schemas.microsoft.com/office/drawing/2014/main" id="{1C754C63-748F-40D6-B3F2-2A7223E9ECC3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73B64B2E-675C-4B98-97B3-B136596FEC4D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Oval 412">
                  <a:extLst>
                    <a:ext uri="{FF2B5EF4-FFF2-40B4-BE49-F238E27FC236}">
                      <a16:creationId xmlns:a16="http://schemas.microsoft.com/office/drawing/2014/main" id="{F9EF2B54-2357-407D-880D-845EF9F5FED1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D518C4DD-D89E-42B2-A79B-8EC293708F2F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B392F47F-3AEE-4C2E-B210-2B4546BFCEA5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984BCE1D-5D28-4D6B-A835-E3B2106EEFD9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E03AD753-22D1-472D-8E15-75A4670ADEE0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87668A76-C483-4EDE-BF1A-C42478E4AA05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944F2C2-1540-454E-BB33-07D54DE33B08}"/>
                  </a:ext>
                </a:extLst>
              </p:cNvPr>
              <p:cNvGrpSpPr/>
              <p:nvPr/>
            </p:nvGrpSpPr>
            <p:grpSpPr>
              <a:xfrm rot="1487383" flipV="1">
                <a:off x="9424041" y="590791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62861EC1-AA9A-432C-B97E-81D0CFB142A1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403" name="Freeform: Shape 402">
                    <a:extLst>
                      <a:ext uri="{FF2B5EF4-FFF2-40B4-BE49-F238E27FC236}">
                        <a16:creationId xmlns:a16="http://schemas.microsoft.com/office/drawing/2014/main" id="{C6F9ABC0-F549-4A3D-BDEF-18038896D4B8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4" name="Freeform: Shape 403">
                    <a:extLst>
                      <a:ext uri="{FF2B5EF4-FFF2-40B4-BE49-F238E27FC236}">
                        <a16:creationId xmlns:a16="http://schemas.microsoft.com/office/drawing/2014/main" id="{8381AF93-BC3F-4627-B511-3DE22FB96277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5" name="Freeform: Shape 404">
                    <a:extLst>
                      <a:ext uri="{FF2B5EF4-FFF2-40B4-BE49-F238E27FC236}">
                        <a16:creationId xmlns:a16="http://schemas.microsoft.com/office/drawing/2014/main" id="{ED6D3308-3812-42FB-AC6A-4A6FDB6AC3E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6" name="Freeform: Shape 405">
                    <a:extLst>
                      <a:ext uri="{FF2B5EF4-FFF2-40B4-BE49-F238E27FC236}">
                        <a16:creationId xmlns:a16="http://schemas.microsoft.com/office/drawing/2014/main" id="{9682BF8E-B9A7-40F0-8698-ECDCEBAEA6A7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7" name="Freeform: Shape 406">
                    <a:extLst>
                      <a:ext uri="{FF2B5EF4-FFF2-40B4-BE49-F238E27FC236}">
                        <a16:creationId xmlns:a16="http://schemas.microsoft.com/office/drawing/2014/main" id="{0E05E5F2-1520-4CAD-885E-09E25F23A74E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93" name="Teardrop 16">
                  <a:extLst>
                    <a:ext uri="{FF2B5EF4-FFF2-40B4-BE49-F238E27FC236}">
                      <a16:creationId xmlns:a16="http://schemas.microsoft.com/office/drawing/2014/main" id="{045A3767-D856-4C57-A0E4-4D0EB00A9425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B47F5684-F5C2-4602-8BB7-9AA3A3900542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E01170DC-69E6-43B2-96B2-AD44BDA6E625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id="{77815235-0CDF-4FEB-94C9-48F19136FA30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BA87AB11-B6D4-430D-8B8D-402047245AAE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5AD0777F-3551-4C18-8505-E115C532DFCC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D48A535D-C670-4B01-ACD4-0346DB89F722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648E3320-C355-4349-A054-9CCCCD0F088D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9585E3E5-2A1B-42AC-BBE7-0006F3EE85FB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1239FBB0-7624-49CB-8974-FB1F1234D7CA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90B358A1-FF89-4D12-B219-326DDF1ED401}"/>
                  </a:ext>
                </a:extLst>
              </p:cNvPr>
              <p:cNvGrpSpPr/>
              <p:nvPr/>
            </p:nvGrpSpPr>
            <p:grpSpPr>
              <a:xfrm rot="1487383" flipV="1">
                <a:off x="9802942" y="557360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AD7671D5-BDB6-4DA1-B07D-988432DFE9B0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87" name="Freeform: Shape 386">
                    <a:extLst>
                      <a:ext uri="{FF2B5EF4-FFF2-40B4-BE49-F238E27FC236}">
                        <a16:creationId xmlns:a16="http://schemas.microsoft.com/office/drawing/2014/main" id="{CEB8B69C-1023-4A48-AE7B-48CBA162B9F8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8" name="Freeform: Shape 387">
                    <a:extLst>
                      <a:ext uri="{FF2B5EF4-FFF2-40B4-BE49-F238E27FC236}">
                        <a16:creationId xmlns:a16="http://schemas.microsoft.com/office/drawing/2014/main" id="{DA17EC23-E48F-4444-9AC9-CFF3CCB92B7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9" name="Freeform: Shape 388">
                    <a:extLst>
                      <a:ext uri="{FF2B5EF4-FFF2-40B4-BE49-F238E27FC236}">
                        <a16:creationId xmlns:a16="http://schemas.microsoft.com/office/drawing/2014/main" id="{3F0FC3D8-1452-4DEC-8ED1-1C00DDAB8B80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0" name="Freeform: Shape 389">
                    <a:extLst>
                      <a:ext uri="{FF2B5EF4-FFF2-40B4-BE49-F238E27FC236}">
                        <a16:creationId xmlns:a16="http://schemas.microsoft.com/office/drawing/2014/main" id="{04D0379F-E0D7-4965-8521-9BB4EC461585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1" name="Freeform: Shape 390">
                    <a:extLst>
                      <a:ext uri="{FF2B5EF4-FFF2-40B4-BE49-F238E27FC236}">
                        <a16:creationId xmlns:a16="http://schemas.microsoft.com/office/drawing/2014/main" id="{859C213F-2FE3-47A4-9159-EFCD6765B3DD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77" name="Teardrop 16">
                  <a:extLst>
                    <a:ext uri="{FF2B5EF4-FFF2-40B4-BE49-F238E27FC236}">
                      <a16:creationId xmlns:a16="http://schemas.microsoft.com/office/drawing/2014/main" id="{A1DF8025-FA88-4762-974C-C63639EF0DC1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AC2AE55D-2231-4F07-B864-3A7A0C7EE1A5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EEB2A93B-1866-47F2-B419-58180802C91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4BA926DE-D22C-4B38-9D5B-1CDD92D3E25B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C9EC3143-56DF-4DE1-AE77-FCEA7BFBC6EF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F11FE2C4-6656-42FA-A14E-15BC0F5EF74A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C873A0C9-2ECC-4776-9DA5-0A5A7E294D5A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B27C5D4D-7F41-454E-BD19-0A457F6AB802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36122BA7-9FB6-428D-87D8-35622D4294C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341C1382-198C-4D1A-857F-FF75E0914B99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CDAE7D4-8A62-4025-B718-29FDE640024C}"/>
                  </a:ext>
                </a:extLst>
              </p:cNvPr>
              <p:cNvGrpSpPr/>
              <p:nvPr/>
            </p:nvGrpSpPr>
            <p:grpSpPr>
              <a:xfrm rot="1487383" flipV="1">
                <a:off x="10256129" y="593300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01798FC2-6C40-4D0C-8D7B-3F0503E35DDF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71" name="Freeform: Shape 370">
                    <a:extLst>
                      <a:ext uri="{FF2B5EF4-FFF2-40B4-BE49-F238E27FC236}">
                        <a16:creationId xmlns:a16="http://schemas.microsoft.com/office/drawing/2014/main" id="{89329C8A-25C1-4C75-9292-4E607783F18A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2" name="Freeform: Shape 371">
                    <a:extLst>
                      <a:ext uri="{FF2B5EF4-FFF2-40B4-BE49-F238E27FC236}">
                        <a16:creationId xmlns:a16="http://schemas.microsoft.com/office/drawing/2014/main" id="{DDEEC301-C4B9-468D-9F26-3EAB7AFA0EA4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3" name="Freeform: Shape 372">
                    <a:extLst>
                      <a:ext uri="{FF2B5EF4-FFF2-40B4-BE49-F238E27FC236}">
                        <a16:creationId xmlns:a16="http://schemas.microsoft.com/office/drawing/2014/main" id="{DDB2D3B6-7EC3-4276-A734-440DF74DCD4C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4" name="Freeform: Shape 373">
                    <a:extLst>
                      <a:ext uri="{FF2B5EF4-FFF2-40B4-BE49-F238E27FC236}">
                        <a16:creationId xmlns:a16="http://schemas.microsoft.com/office/drawing/2014/main" id="{2D5C55B2-6977-48C1-981E-8E5FB15F784D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5" name="Freeform: Shape 374">
                    <a:extLst>
                      <a:ext uri="{FF2B5EF4-FFF2-40B4-BE49-F238E27FC236}">
                        <a16:creationId xmlns:a16="http://schemas.microsoft.com/office/drawing/2014/main" id="{7A16D752-DE67-4B68-A322-14585CEB2046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61" name="Teardrop 16">
                  <a:extLst>
                    <a:ext uri="{FF2B5EF4-FFF2-40B4-BE49-F238E27FC236}">
                      <a16:creationId xmlns:a16="http://schemas.microsoft.com/office/drawing/2014/main" id="{4A122228-1584-4D21-B16E-37EDA3429484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89D8532C-9FE7-4CC1-8FDC-B4309AB6DEBF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699DB0DF-505E-4B0B-A626-E7130529FCE1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E1A0C092-3F90-4E81-8477-E4E8B1B20A18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7FDF8D4C-53BE-4C2F-917D-39D36D3F9DC6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B21A64F-61E1-4BC7-94B3-4A025AA63AE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46DC4EAC-2397-4025-954C-DB571C1D318A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6B2C8880-0240-4499-9AF1-96CBFA01C079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F7448211-003B-4948-AE19-8FCBF020D0D9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Oval 369">
                  <a:extLst>
                    <a:ext uri="{FF2B5EF4-FFF2-40B4-BE49-F238E27FC236}">
                      <a16:creationId xmlns:a16="http://schemas.microsoft.com/office/drawing/2014/main" id="{5BDBF8E2-7BEE-4C09-AAD9-286C35775173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108B3B0-A442-45C2-9A72-1139F56DF658}"/>
                  </a:ext>
                </a:extLst>
              </p:cNvPr>
              <p:cNvGrpSpPr/>
              <p:nvPr/>
            </p:nvGrpSpPr>
            <p:grpSpPr>
              <a:xfrm rot="1487383" flipV="1">
                <a:off x="7567915" y="5540202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08802448-49AA-4065-BC9C-50DC98050F63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55" name="Freeform: Shape 354">
                    <a:extLst>
                      <a:ext uri="{FF2B5EF4-FFF2-40B4-BE49-F238E27FC236}">
                        <a16:creationId xmlns:a16="http://schemas.microsoft.com/office/drawing/2014/main" id="{2AD53DC3-7713-426B-B601-B23D40AC1A74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6" name="Freeform: Shape 355">
                    <a:extLst>
                      <a:ext uri="{FF2B5EF4-FFF2-40B4-BE49-F238E27FC236}">
                        <a16:creationId xmlns:a16="http://schemas.microsoft.com/office/drawing/2014/main" id="{3F0B6203-4710-4617-B38F-E1FD847DCC5B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7" name="Freeform: Shape 356">
                    <a:extLst>
                      <a:ext uri="{FF2B5EF4-FFF2-40B4-BE49-F238E27FC236}">
                        <a16:creationId xmlns:a16="http://schemas.microsoft.com/office/drawing/2014/main" id="{5F3BB895-E90A-498C-8852-49032807699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8" name="Freeform: Shape 357">
                    <a:extLst>
                      <a:ext uri="{FF2B5EF4-FFF2-40B4-BE49-F238E27FC236}">
                        <a16:creationId xmlns:a16="http://schemas.microsoft.com/office/drawing/2014/main" id="{3E720F1F-F551-4DE5-B8E2-4A2DB3AFC624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9" name="Freeform: Shape 358">
                    <a:extLst>
                      <a:ext uri="{FF2B5EF4-FFF2-40B4-BE49-F238E27FC236}">
                        <a16:creationId xmlns:a16="http://schemas.microsoft.com/office/drawing/2014/main" id="{23172068-66D1-4B90-891C-C5D807E15055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45" name="Teardrop 16">
                  <a:extLst>
                    <a:ext uri="{FF2B5EF4-FFF2-40B4-BE49-F238E27FC236}">
                      <a16:creationId xmlns:a16="http://schemas.microsoft.com/office/drawing/2014/main" id="{6443FAAD-54A1-40CE-AA96-CC3275FB8CDA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16BC7976-3206-4AC3-9F33-A074EFA1C1F8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A3973615-3211-47C7-8BF3-3B30FD14517F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949F6C2B-CA04-48AC-B21E-E02A2D886FCE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3DB5543B-397B-4D9F-B250-E51C59B6DEA5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21C77821-98B1-4AE7-B56F-636B57AAD222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45C5C870-2D26-44F8-BBCF-4900D85AF716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C079EDEF-8BB0-419E-846E-3BC1906B01C3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727C8B54-5170-41D4-8CF8-466E598D05B8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8AC1BEAD-4515-448A-8E7C-B13CA5AB4C0F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B3BD649-892E-4FF0-9B98-E9C44879B5C2}"/>
                  </a:ext>
                </a:extLst>
              </p:cNvPr>
              <p:cNvGrpSpPr/>
              <p:nvPr/>
            </p:nvGrpSpPr>
            <p:grpSpPr>
              <a:xfrm rot="1487383" flipV="1">
                <a:off x="7196665" y="590963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543BCD5-7C01-4D6A-9316-A9959DC78D4E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39" name="Freeform: Shape 338">
                    <a:extLst>
                      <a:ext uri="{FF2B5EF4-FFF2-40B4-BE49-F238E27FC236}">
                        <a16:creationId xmlns:a16="http://schemas.microsoft.com/office/drawing/2014/main" id="{D014856F-094B-4D52-A945-7B94514C3F48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Freeform: Shape 339">
                    <a:extLst>
                      <a:ext uri="{FF2B5EF4-FFF2-40B4-BE49-F238E27FC236}">
                        <a16:creationId xmlns:a16="http://schemas.microsoft.com/office/drawing/2014/main" id="{0E7B7062-FA98-48F0-B87C-B9C6A5B72208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1" name="Freeform: Shape 340">
                    <a:extLst>
                      <a:ext uri="{FF2B5EF4-FFF2-40B4-BE49-F238E27FC236}">
                        <a16:creationId xmlns:a16="http://schemas.microsoft.com/office/drawing/2014/main" id="{C43FE586-1F07-474E-B090-90A55642B96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Freeform: Shape 341">
                    <a:extLst>
                      <a:ext uri="{FF2B5EF4-FFF2-40B4-BE49-F238E27FC236}">
                        <a16:creationId xmlns:a16="http://schemas.microsoft.com/office/drawing/2014/main" id="{03618970-8F2B-4D29-886D-391294F02578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3" name="Freeform: Shape 342">
                    <a:extLst>
                      <a:ext uri="{FF2B5EF4-FFF2-40B4-BE49-F238E27FC236}">
                        <a16:creationId xmlns:a16="http://schemas.microsoft.com/office/drawing/2014/main" id="{0937ADEE-79E3-4C6F-9B1D-DCBB2DECEDFF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29" name="Teardrop 16">
                  <a:extLst>
                    <a:ext uri="{FF2B5EF4-FFF2-40B4-BE49-F238E27FC236}">
                      <a16:creationId xmlns:a16="http://schemas.microsoft.com/office/drawing/2014/main" id="{EB7995B2-57FA-460D-BEB3-8897612A4F2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6536EEE9-84D3-488D-9C05-D8DAB35DF1DD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479A8BD9-D4C6-4B86-8A24-4322A0792057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391D04E9-2947-4432-81F3-8D4DE62EC620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D608ABCA-C54E-429B-BDE2-5BEE7D414002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10449EC3-EF2A-47E9-91B7-68AB2DAEFDD3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21221564-72F0-47C4-9AEB-9973F1308B46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D2967319-A8DB-440D-8B9A-CBCEDB6178EF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8D61683C-7944-4D2A-BD51-71FC4281E14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C22B5901-E43A-44F3-A863-12A90D82C3FF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2AEE3A8F-8131-4528-9101-332F9F6EE6CD}"/>
                  </a:ext>
                </a:extLst>
              </p:cNvPr>
              <p:cNvGrpSpPr/>
              <p:nvPr/>
            </p:nvGrpSpPr>
            <p:grpSpPr>
              <a:xfrm rot="1487383" flipV="1">
                <a:off x="10681842" y="5627020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FD92B8E5-ACF2-4EE6-B87C-9D295C65ABD7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CDF11910-B38F-49F9-8880-1952EE4464DA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92239A5C-1B06-4F03-B551-AB8A2031E96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FAB41C90-2A70-4B5C-8069-7B9FC8B22C5E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19EF6CA7-BB46-4C86-B716-639E08DE5612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EF0997E3-412A-46E3-ACFA-B9D23427F201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13" name="Teardrop 16">
                  <a:extLst>
                    <a:ext uri="{FF2B5EF4-FFF2-40B4-BE49-F238E27FC236}">
                      <a16:creationId xmlns:a16="http://schemas.microsoft.com/office/drawing/2014/main" id="{A71817F8-A25B-4640-BB35-C5787F23A6BC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0A46E872-B023-4AE6-A675-CFAD0BB2756B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44E4BD9-43C3-4CC5-B682-3525D16E576A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4E4EDB74-FA44-4E25-8E19-88DCF97582B7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2D2B4CDD-6978-4E8A-AFA6-C72FAF25C14E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83046462-40FA-4AE3-91F2-400B740DBB4D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D2A27BC0-0267-4412-BAF9-1C4034BD9F6C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B3CD985B-E7F0-4EBA-8E0A-8051BC292276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E53A6340-657F-46CA-9B39-7E4F13B68984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F929BBED-CCBE-4119-B21C-1DF204B026C2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67EE01BC-0B91-42E0-A68A-BACAD3166D2A}"/>
                  </a:ext>
                </a:extLst>
              </p:cNvPr>
              <p:cNvGrpSpPr/>
              <p:nvPr/>
            </p:nvGrpSpPr>
            <p:grpSpPr>
              <a:xfrm rot="1487383" flipV="1">
                <a:off x="11103148" y="5986194"/>
                <a:ext cx="196979" cy="130478"/>
                <a:chOff x="3581271" y="3289300"/>
                <a:chExt cx="1486029" cy="984342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94BB6D99-AD71-4060-9D45-82F6B351206C}"/>
                    </a:ext>
                  </a:extLst>
                </p:cNvPr>
                <p:cNvGrpSpPr/>
                <p:nvPr/>
              </p:nvGrpSpPr>
              <p:grpSpPr>
                <a:xfrm>
                  <a:off x="3581271" y="4083050"/>
                  <a:ext cx="435901" cy="127046"/>
                  <a:chOff x="3581271" y="4083050"/>
                  <a:chExt cx="435901" cy="127046"/>
                </a:xfrm>
              </p:grpSpPr>
              <p:sp>
                <p:nvSpPr>
                  <p:cNvPr id="307" name="Freeform: Shape 306">
                    <a:extLst>
                      <a:ext uri="{FF2B5EF4-FFF2-40B4-BE49-F238E27FC236}">
                        <a16:creationId xmlns:a16="http://schemas.microsoft.com/office/drawing/2014/main" id="{37F0B63E-A5C5-4D62-B37D-2AB440C70190}"/>
                      </a:ext>
                    </a:extLst>
                  </p:cNvPr>
                  <p:cNvSpPr/>
                  <p:nvPr/>
                </p:nvSpPr>
                <p:spPr>
                  <a:xfrm>
                    <a:off x="3619500" y="4083050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8" name="Freeform: Shape 307">
                    <a:extLst>
                      <a:ext uri="{FF2B5EF4-FFF2-40B4-BE49-F238E27FC236}">
                        <a16:creationId xmlns:a16="http://schemas.microsoft.com/office/drawing/2014/main" id="{72274E84-37F9-43B9-B2C0-B196159F5E29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29822" y="417834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9" name="Freeform: Shape 308">
                    <a:extLst>
                      <a:ext uri="{FF2B5EF4-FFF2-40B4-BE49-F238E27FC236}">
                        <a16:creationId xmlns:a16="http://schemas.microsoft.com/office/drawing/2014/main" id="{E6A5FEA9-8822-4830-BD29-72E2831F1EAF}"/>
                      </a:ext>
                    </a:extLst>
                  </p:cNvPr>
                  <p:cNvSpPr/>
                  <p:nvPr/>
                </p:nvSpPr>
                <p:spPr>
                  <a:xfrm rot="19929913">
                    <a:off x="3601711" y="4174516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: Shape 309">
                    <a:extLst>
                      <a:ext uri="{FF2B5EF4-FFF2-40B4-BE49-F238E27FC236}">
                        <a16:creationId xmlns:a16="http://schemas.microsoft.com/office/drawing/2014/main" id="{C6B5933E-8431-44E1-9BC4-C0E3BD9C8F2F}"/>
                      </a:ext>
                    </a:extLst>
                  </p:cNvPr>
                  <p:cNvSpPr/>
                  <p:nvPr/>
                </p:nvSpPr>
                <p:spPr>
                  <a:xfrm rot="21147420">
                    <a:off x="3588644" y="4124019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: Shape 310">
                    <a:extLst>
                      <a:ext uri="{FF2B5EF4-FFF2-40B4-BE49-F238E27FC236}">
                        <a16:creationId xmlns:a16="http://schemas.microsoft.com/office/drawing/2014/main" id="{A2BD9343-6EC0-4EA3-86F5-41D0FC3EEAE0}"/>
                      </a:ext>
                    </a:extLst>
                  </p:cNvPr>
                  <p:cNvSpPr/>
                  <p:nvPr/>
                </p:nvSpPr>
                <p:spPr>
                  <a:xfrm rot="20607331">
                    <a:off x="3581271" y="4159181"/>
                    <a:ext cx="387350" cy="31750"/>
                  </a:xfrm>
                  <a:custGeom>
                    <a:avLst/>
                    <a:gdLst>
                      <a:gd name="connsiteX0" fmla="*/ 387350 w 387350"/>
                      <a:gd name="connsiteY0" fmla="*/ 0 h 31750"/>
                      <a:gd name="connsiteX1" fmla="*/ 311150 w 387350"/>
                      <a:gd name="connsiteY1" fmla="*/ 12700 h 31750"/>
                      <a:gd name="connsiteX2" fmla="*/ 82550 w 387350"/>
                      <a:gd name="connsiteY2" fmla="*/ 25400 h 31750"/>
                      <a:gd name="connsiteX3" fmla="*/ 0 w 387350"/>
                      <a:gd name="connsiteY3" fmla="*/ 31750 h 317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350" h="31750">
                        <a:moveTo>
                          <a:pt x="387350" y="0"/>
                        </a:moveTo>
                        <a:cubicBezTo>
                          <a:pt x="358995" y="5671"/>
                          <a:pt x="341223" y="9836"/>
                          <a:pt x="311150" y="12700"/>
                        </a:cubicBezTo>
                        <a:cubicBezTo>
                          <a:pt x="227256" y="20690"/>
                          <a:pt x="171119" y="20339"/>
                          <a:pt x="82550" y="25400"/>
                        </a:cubicBezTo>
                        <a:cubicBezTo>
                          <a:pt x="54997" y="26974"/>
                          <a:pt x="0" y="31750"/>
                          <a:pt x="0" y="31750"/>
                        </a:cubicBezTo>
                      </a:path>
                    </a:pathLst>
                  </a:custGeom>
                  <a:solidFill>
                    <a:srgbClr val="70AD47"/>
                  </a:solidFill>
                  <a:ln w="12700" cap="flat" cmpd="sng" algn="ctr">
                    <a:solidFill>
                      <a:srgbClr val="70AD47">
                        <a:lumMod val="60000"/>
                        <a:lumOff val="4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97" name="Teardrop 16">
                  <a:extLst>
                    <a:ext uri="{FF2B5EF4-FFF2-40B4-BE49-F238E27FC236}">
                      <a16:creationId xmlns:a16="http://schemas.microsoft.com/office/drawing/2014/main" id="{34D390E6-089D-4AB3-99EC-FDF948214B67}"/>
                    </a:ext>
                  </a:extLst>
                </p:cNvPr>
                <p:cNvSpPr/>
                <p:nvPr/>
              </p:nvSpPr>
              <p:spPr>
                <a:xfrm>
                  <a:off x="3705344" y="3289300"/>
                  <a:ext cx="1361956" cy="984342"/>
                </a:xfrm>
                <a:custGeom>
                  <a:avLst/>
                  <a:gdLst>
                    <a:gd name="connsiteX0" fmla="*/ 0 w 1358900"/>
                    <a:gd name="connsiteY0" fmla="*/ 490538 h 981075"/>
                    <a:gd name="connsiteX1" fmla="*/ 679450 w 1358900"/>
                    <a:gd name="connsiteY1" fmla="*/ 0 h 981075"/>
                    <a:gd name="connsiteX2" fmla="*/ 1358900 w 1358900"/>
                    <a:gd name="connsiteY2" fmla="*/ 0 h 981075"/>
                    <a:gd name="connsiteX3" fmla="*/ 1358900 w 1358900"/>
                    <a:gd name="connsiteY3" fmla="*/ 490538 h 981075"/>
                    <a:gd name="connsiteX4" fmla="*/ 679450 w 1358900"/>
                    <a:gd name="connsiteY4" fmla="*/ 981076 h 981075"/>
                    <a:gd name="connsiteX5" fmla="*/ 0 w 1358900"/>
                    <a:gd name="connsiteY5" fmla="*/ 490538 h 981075"/>
                    <a:gd name="connsiteX0" fmla="*/ 9735 w 1368635"/>
                    <a:gd name="connsiteY0" fmla="*/ 490538 h 993013"/>
                    <a:gd name="connsiteX1" fmla="*/ 689185 w 1368635"/>
                    <a:gd name="connsiteY1" fmla="*/ 0 h 993013"/>
                    <a:gd name="connsiteX2" fmla="*/ 1368635 w 1368635"/>
                    <a:gd name="connsiteY2" fmla="*/ 0 h 993013"/>
                    <a:gd name="connsiteX3" fmla="*/ 1368635 w 1368635"/>
                    <a:gd name="connsiteY3" fmla="*/ 490538 h 993013"/>
                    <a:gd name="connsiteX4" fmla="*/ 689185 w 1368635"/>
                    <a:gd name="connsiteY4" fmla="*/ 981076 h 993013"/>
                    <a:gd name="connsiteX5" fmla="*/ 314535 w 1368635"/>
                    <a:gd name="connsiteY5" fmla="*/ 812800 h 993013"/>
                    <a:gd name="connsiteX6" fmla="*/ 9735 w 1368635"/>
                    <a:gd name="connsiteY6" fmla="*/ 490538 h 993013"/>
                    <a:gd name="connsiteX0" fmla="*/ 3056 w 1361956"/>
                    <a:gd name="connsiteY0" fmla="*/ 490538 h 993013"/>
                    <a:gd name="connsiteX1" fmla="*/ 682506 w 1361956"/>
                    <a:gd name="connsiteY1" fmla="*/ 0 h 993013"/>
                    <a:gd name="connsiteX2" fmla="*/ 1361956 w 1361956"/>
                    <a:gd name="connsiteY2" fmla="*/ 0 h 993013"/>
                    <a:gd name="connsiteX3" fmla="*/ 1361956 w 1361956"/>
                    <a:gd name="connsiteY3" fmla="*/ 490538 h 993013"/>
                    <a:gd name="connsiteX4" fmla="*/ 682506 w 1361956"/>
                    <a:gd name="connsiteY4" fmla="*/ 981076 h 993013"/>
                    <a:gd name="connsiteX5" fmla="*/ 307856 w 1361956"/>
                    <a:gd name="connsiteY5" fmla="*/ 812800 h 993013"/>
                    <a:gd name="connsiteX6" fmla="*/ 3056 w 1361956"/>
                    <a:gd name="connsiteY6" fmla="*/ 490538 h 993013"/>
                    <a:gd name="connsiteX0" fmla="*/ 3056 w 1361956"/>
                    <a:gd name="connsiteY0" fmla="*/ 490538 h 984342"/>
                    <a:gd name="connsiteX1" fmla="*/ 682506 w 1361956"/>
                    <a:gd name="connsiteY1" fmla="*/ 0 h 984342"/>
                    <a:gd name="connsiteX2" fmla="*/ 1361956 w 1361956"/>
                    <a:gd name="connsiteY2" fmla="*/ 0 h 984342"/>
                    <a:gd name="connsiteX3" fmla="*/ 1361956 w 1361956"/>
                    <a:gd name="connsiteY3" fmla="*/ 490538 h 984342"/>
                    <a:gd name="connsiteX4" fmla="*/ 682506 w 1361956"/>
                    <a:gd name="connsiteY4" fmla="*/ 981076 h 984342"/>
                    <a:gd name="connsiteX5" fmla="*/ 307856 w 1361956"/>
                    <a:gd name="connsiteY5" fmla="*/ 812800 h 984342"/>
                    <a:gd name="connsiteX6" fmla="*/ 3056 w 1361956"/>
                    <a:gd name="connsiteY6" fmla="*/ 490538 h 984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1956" h="984342">
                      <a:moveTo>
                        <a:pt x="3056" y="490538"/>
                      </a:moveTo>
                      <a:cubicBezTo>
                        <a:pt x="-36102" y="253471"/>
                        <a:pt x="307256" y="0"/>
                        <a:pt x="682506" y="0"/>
                      </a:cubicBezTo>
                      <a:lnTo>
                        <a:pt x="1361956" y="0"/>
                      </a:lnTo>
                      <a:lnTo>
                        <a:pt x="1361956" y="490538"/>
                      </a:lnTo>
                      <a:cubicBezTo>
                        <a:pt x="1361956" y="761455"/>
                        <a:pt x="870889" y="1016266"/>
                        <a:pt x="682506" y="981076"/>
                      </a:cubicBezTo>
                      <a:cubicBezTo>
                        <a:pt x="494123" y="945886"/>
                        <a:pt x="421098" y="894556"/>
                        <a:pt x="307856" y="812800"/>
                      </a:cubicBezTo>
                      <a:cubicBezTo>
                        <a:pt x="194614" y="731044"/>
                        <a:pt x="42214" y="727605"/>
                        <a:pt x="3056" y="490538"/>
                      </a:cubicBez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0848B301-70B4-445F-887A-086E388284DD}"/>
                    </a:ext>
                  </a:extLst>
                </p:cNvPr>
                <p:cNvSpPr/>
                <p:nvPr/>
              </p:nvSpPr>
              <p:spPr>
                <a:xfrm flipH="1" flipV="1">
                  <a:off x="4252615" y="4001909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DCAFF0C9-698C-44B7-9CD2-8E06617000C8}"/>
                    </a:ext>
                  </a:extLst>
                </p:cNvPr>
                <p:cNvSpPr/>
                <p:nvPr/>
              </p:nvSpPr>
              <p:spPr>
                <a:xfrm flipH="1" flipV="1">
                  <a:off x="4165183" y="370477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A1248792-F9B4-4B98-B338-2E5B2A09D61E}"/>
                    </a:ext>
                  </a:extLst>
                </p:cNvPr>
                <p:cNvSpPr/>
                <p:nvPr/>
              </p:nvSpPr>
              <p:spPr>
                <a:xfrm flipH="1" flipV="1">
                  <a:off x="3890172" y="362522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46964949-FFFE-4C18-BA97-D46485749890}"/>
                    </a:ext>
                  </a:extLst>
                </p:cNvPr>
                <p:cNvSpPr/>
                <p:nvPr/>
              </p:nvSpPr>
              <p:spPr>
                <a:xfrm flipH="1" flipV="1">
                  <a:off x="4162038" y="3406461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A4B25C73-00A3-450D-967F-227A605B5C79}"/>
                    </a:ext>
                  </a:extLst>
                </p:cNvPr>
                <p:cNvSpPr/>
                <p:nvPr/>
              </p:nvSpPr>
              <p:spPr>
                <a:xfrm flipH="1" flipV="1">
                  <a:off x="4433769" y="3606305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EDAF0714-E6B5-422B-9643-D9D59FBB9124}"/>
                    </a:ext>
                  </a:extLst>
                </p:cNvPr>
                <p:cNvSpPr/>
                <p:nvPr/>
              </p:nvSpPr>
              <p:spPr>
                <a:xfrm flipH="1" flipV="1">
                  <a:off x="4522200" y="3885930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2FFB382E-E9E7-443A-AFB8-B74FE212747D}"/>
                    </a:ext>
                  </a:extLst>
                </p:cNvPr>
                <p:cNvSpPr/>
                <p:nvPr/>
              </p:nvSpPr>
              <p:spPr>
                <a:xfrm flipH="1" flipV="1">
                  <a:off x="4812976" y="3729452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EBB93FBF-194A-45A5-937E-3FC9FE092DEF}"/>
                    </a:ext>
                  </a:extLst>
                </p:cNvPr>
                <p:cNvSpPr/>
                <p:nvPr/>
              </p:nvSpPr>
              <p:spPr>
                <a:xfrm flipH="1" flipV="1">
                  <a:off x="4593026" y="3375916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F6A193C6-8CC0-4C1E-A746-13F54D134EF3}"/>
                    </a:ext>
                  </a:extLst>
                </p:cNvPr>
                <p:cNvSpPr/>
                <p:nvPr/>
              </p:nvSpPr>
              <p:spPr>
                <a:xfrm flipH="1" flipV="1">
                  <a:off x="4845175" y="3451628"/>
                  <a:ext cx="181154" cy="181154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A58EB9A-02D7-467B-8EBE-E89F7DA96D6D}"/>
                  </a:ext>
                </a:extLst>
              </p:cNvPr>
              <p:cNvGrpSpPr/>
              <p:nvPr/>
            </p:nvGrpSpPr>
            <p:grpSpPr>
              <a:xfrm>
                <a:off x="7168812" y="5532878"/>
                <a:ext cx="4103462" cy="623154"/>
                <a:chOff x="7168812" y="5532878"/>
                <a:chExt cx="4103462" cy="623154"/>
              </a:xfrm>
            </p:grpSpPr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34DFAF96-18AC-4E38-B42F-09730D3D2429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8633255" y="5935131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CFBE9D66-31BA-4C87-9C00-233796B1192D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291" name="Freeform: Shape 290">
                      <a:extLst>
                        <a:ext uri="{FF2B5EF4-FFF2-40B4-BE49-F238E27FC236}">
                          <a16:creationId xmlns:a16="http://schemas.microsoft.com/office/drawing/2014/main" id="{EFD40564-F75B-4E68-8EA5-563C2D010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2" name="Freeform: Shape 291">
                      <a:extLst>
                        <a:ext uri="{FF2B5EF4-FFF2-40B4-BE49-F238E27FC236}">
                          <a16:creationId xmlns:a16="http://schemas.microsoft.com/office/drawing/2014/main" id="{694B45AD-2893-4D33-9F63-168A3A56EDDE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3" name="Freeform: Shape 292">
                      <a:extLst>
                        <a:ext uri="{FF2B5EF4-FFF2-40B4-BE49-F238E27FC236}">
                          <a16:creationId xmlns:a16="http://schemas.microsoft.com/office/drawing/2014/main" id="{A5645AE9-21BD-4940-9CF7-AC5EA48588A3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4" name="Freeform: Shape 293">
                      <a:extLst>
                        <a:ext uri="{FF2B5EF4-FFF2-40B4-BE49-F238E27FC236}">
                          <a16:creationId xmlns:a16="http://schemas.microsoft.com/office/drawing/2014/main" id="{2C7CE47F-49D1-48A5-A280-86F3035799DA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95" name="Freeform: Shape 294">
                      <a:extLst>
                        <a:ext uri="{FF2B5EF4-FFF2-40B4-BE49-F238E27FC236}">
                          <a16:creationId xmlns:a16="http://schemas.microsoft.com/office/drawing/2014/main" id="{7C90A036-B4F9-4867-A037-7D80AA5AFD06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81" name="Teardrop 16">
                    <a:extLst>
                      <a:ext uri="{FF2B5EF4-FFF2-40B4-BE49-F238E27FC236}">
                        <a16:creationId xmlns:a16="http://schemas.microsoft.com/office/drawing/2014/main" id="{ECA14A80-076D-4D5F-A919-796BBDAD090F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423292D6-3747-4E30-AB8F-141D9CCDD6E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EDB409C1-3F1C-4950-9FF1-66C25141431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712974C5-952B-49EA-9DA8-6C16E0A4761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08C01A97-F881-4061-B5C8-D856C98DBFD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8B5CE0C8-6484-4FFD-970A-7DBAAEFFB92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54ED47CD-079D-48DD-96B3-46A1233B670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8C0FD0C5-8305-4CFE-BBB3-39E071A5638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A2B50206-BF03-40DE-9C81-D6DC9D5A01D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D5F3550D-E25F-49DD-ADA9-7BCBCDAF308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B01BA283-780C-4804-813A-CC6BE0FDA9A9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7978213" y="5870985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64" name="Group 263">
                    <a:extLst>
                      <a:ext uri="{FF2B5EF4-FFF2-40B4-BE49-F238E27FC236}">
                        <a16:creationId xmlns:a16="http://schemas.microsoft.com/office/drawing/2014/main" id="{D41231C3-72D1-4E7C-880F-F82FEFF34EE2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275" name="Freeform: Shape 274">
                      <a:extLst>
                        <a:ext uri="{FF2B5EF4-FFF2-40B4-BE49-F238E27FC236}">
                          <a16:creationId xmlns:a16="http://schemas.microsoft.com/office/drawing/2014/main" id="{61AFA65D-DB55-4C7A-A3D0-E0F844CDC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6" name="Freeform: Shape 275">
                      <a:extLst>
                        <a:ext uri="{FF2B5EF4-FFF2-40B4-BE49-F238E27FC236}">
                          <a16:creationId xmlns:a16="http://schemas.microsoft.com/office/drawing/2014/main" id="{0B6FC7E3-F9B1-43F1-A9BD-897E18D299E0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7" name="Freeform: Shape 276">
                      <a:extLst>
                        <a:ext uri="{FF2B5EF4-FFF2-40B4-BE49-F238E27FC236}">
                          <a16:creationId xmlns:a16="http://schemas.microsoft.com/office/drawing/2014/main" id="{C1018F70-C568-4E9B-89B6-2989124440CA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8" name="Freeform: Shape 277">
                      <a:extLst>
                        <a:ext uri="{FF2B5EF4-FFF2-40B4-BE49-F238E27FC236}">
                          <a16:creationId xmlns:a16="http://schemas.microsoft.com/office/drawing/2014/main" id="{50425A12-2A3A-4C41-8E04-F084D20F8078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79" name="Freeform: Shape 278">
                      <a:extLst>
                        <a:ext uri="{FF2B5EF4-FFF2-40B4-BE49-F238E27FC236}">
                          <a16:creationId xmlns:a16="http://schemas.microsoft.com/office/drawing/2014/main" id="{CB2162FD-0F8F-49FA-869F-7DB617FC777C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65" name="Teardrop 16">
                    <a:extLst>
                      <a:ext uri="{FF2B5EF4-FFF2-40B4-BE49-F238E27FC236}">
                        <a16:creationId xmlns:a16="http://schemas.microsoft.com/office/drawing/2014/main" id="{650296BF-33A1-4DA5-9619-320D2931D16E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6" name="Oval 265">
                    <a:extLst>
                      <a:ext uri="{FF2B5EF4-FFF2-40B4-BE49-F238E27FC236}">
                        <a16:creationId xmlns:a16="http://schemas.microsoft.com/office/drawing/2014/main" id="{379E987A-E04C-4262-B7D1-3599BDBEFE6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Oval 266">
                    <a:extLst>
                      <a:ext uri="{FF2B5EF4-FFF2-40B4-BE49-F238E27FC236}">
                        <a16:creationId xmlns:a16="http://schemas.microsoft.com/office/drawing/2014/main" id="{51F04331-1383-4410-9713-4315E4E3BDE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Oval 267">
                    <a:extLst>
                      <a:ext uri="{FF2B5EF4-FFF2-40B4-BE49-F238E27FC236}">
                        <a16:creationId xmlns:a16="http://schemas.microsoft.com/office/drawing/2014/main" id="{8F2C2AA7-9590-4426-9866-F0ABCB5CC54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D6A547D6-0C40-472B-B185-23AC61AF762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" name="Oval 269">
                    <a:extLst>
                      <a:ext uri="{FF2B5EF4-FFF2-40B4-BE49-F238E27FC236}">
                        <a16:creationId xmlns:a16="http://schemas.microsoft.com/office/drawing/2014/main" id="{3EA63007-8941-4778-A6ED-A51E9ACFB4E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6779481A-74EC-495A-B79C-1AB722108A8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EE684ABC-DC23-4738-B58C-740269130EE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83CA2763-BEDB-4DE5-98E9-C44DC23FDAC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6A94B2B6-CE9D-4A28-9C32-2CE717E3C9B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F2A50144-42C7-4768-B525-3E787258AAA8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8257613" y="5532878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39EA098E-10BD-4F4F-8E2A-79A57532BE2A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259" name="Freeform: Shape 258">
                      <a:extLst>
                        <a:ext uri="{FF2B5EF4-FFF2-40B4-BE49-F238E27FC236}">
                          <a16:creationId xmlns:a16="http://schemas.microsoft.com/office/drawing/2014/main" id="{BCD92463-6A6C-4B88-AB9D-A600994D29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0" name="Freeform: Shape 259">
                      <a:extLst>
                        <a:ext uri="{FF2B5EF4-FFF2-40B4-BE49-F238E27FC236}">
                          <a16:creationId xmlns:a16="http://schemas.microsoft.com/office/drawing/2014/main" id="{1AEA6CF6-3252-4099-879F-9F9B24F877A1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1" name="Freeform: Shape 260">
                      <a:extLst>
                        <a:ext uri="{FF2B5EF4-FFF2-40B4-BE49-F238E27FC236}">
                          <a16:creationId xmlns:a16="http://schemas.microsoft.com/office/drawing/2014/main" id="{18195B88-7ADA-4DF1-A49F-A692060F7FA8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2" name="Freeform: Shape 261">
                      <a:extLst>
                        <a:ext uri="{FF2B5EF4-FFF2-40B4-BE49-F238E27FC236}">
                          <a16:creationId xmlns:a16="http://schemas.microsoft.com/office/drawing/2014/main" id="{629F2231-C421-4164-BCE1-96C0EF288A90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63" name="Freeform: Shape 262">
                      <a:extLst>
                        <a:ext uri="{FF2B5EF4-FFF2-40B4-BE49-F238E27FC236}">
                          <a16:creationId xmlns:a16="http://schemas.microsoft.com/office/drawing/2014/main" id="{9F734C90-DD7B-4956-9567-5A67B11613DD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49" name="Teardrop 16">
                    <a:extLst>
                      <a:ext uri="{FF2B5EF4-FFF2-40B4-BE49-F238E27FC236}">
                        <a16:creationId xmlns:a16="http://schemas.microsoft.com/office/drawing/2014/main" id="{FFBFD2EC-3656-44C7-BBB4-E35F814E8224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" name="Oval 249">
                    <a:extLst>
                      <a:ext uri="{FF2B5EF4-FFF2-40B4-BE49-F238E27FC236}">
                        <a16:creationId xmlns:a16="http://schemas.microsoft.com/office/drawing/2014/main" id="{37098652-4D96-4D3B-A089-00D6ACBCF2A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1" name="Oval 250">
                    <a:extLst>
                      <a:ext uri="{FF2B5EF4-FFF2-40B4-BE49-F238E27FC236}">
                        <a16:creationId xmlns:a16="http://schemas.microsoft.com/office/drawing/2014/main" id="{22919F90-4EE5-48D5-9924-BC34A7C2955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2" name="Oval 251">
                    <a:extLst>
                      <a:ext uri="{FF2B5EF4-FFF2-40B4-BE49-F238E27FC236}">
                        <a16:creationId xmlns:a16="http://schemas.microsoft.com/office/drawing/2014/main" id="{BC7E7D88-6D91-4AE5-AF2B-F90CB4D7D0C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Oval 252">
                    <a:extLst>
                      <a:ext uri="{FF2B5EF4-FFF2-40B4-BE49-F238E27FC236}">
                        <a16:creationId xmlns:a16="http://schemas.microsoft.com/office/drawing/2014/main" id="{A8BE772E-B94A-4593-8CCF-F4C40EF0C6F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Oval 253">
                    <a:extLst>
                      <a:ext uri="{FF2B5EF4-FFF2-40B4-BE49-F238E27FC236}">
                        <a16:creationId xmlns:a16="http://schemas.microsoft.com/office/drawing/2014/main" id="{950C3FA7-4BA3-4A9D-B444-E4660FCBA0D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4063F90E-A4E3-4DCA-8225-843E53B7571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3F80C50E-9F83-4295-A460-BD5570FD344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5D0E23D6-ECFA-4F80-8365-94092662E49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8" name="Oval 257">
                    <a:extLst>
                      <a:ext uri="{FF2B5EF4-FFF2-40B4-BE49-F238E27FC236}">
                        <a16:creationId xmlns:a16="http://schemas.microsoft.com/office/drawing/2014/main" id="{1F57F308-E2DD-472D-B5B1-76E173A636C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9137CC8B-DDB6-4967-A887-FBDE1AFE2744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9005780" y="5622211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32" name="Group 231">
                    <a:extLst>
                      <a:ext uri="{FF2B5EF4-FFF2-40B4-BE49-F238E27FC236}">
                        <a16:creationId xmlns:a16="http://schemas.microsoft.com/office/drawing/2014/main" id="{A47ECDD2-8FAE-47E4-8811-9D6EF1289F73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243" name="Freeform: Shape 242">
                      <a:extLst>
                        <a:ext uri="{FF2B5EF4-FFF2-40B4-BE49-F238E27FC236}">
                          <a16:creationId xmlns:a16="http://schemas.microsoft.com/office/drawing/2014/main" id="{AC909123-6D33-4B94-9DB3-D79B8E9A5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4" name="Freeform: Shape 243">
                      <a:extLst>
                        <a:ext uri="{FF2B5EF4-FFF2-40B4-BE49-F238E27FC236}">
                          <a16:creationId xmlns:a16="http://schemas.microsoft.com/office/drawing/2014/main" id="{2260C0A7-EEE5-4582-BCA3-00076B4DAAB3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5" name="Freeform: Shape 244">
                      <a:extLst>
                        <a:ext uri="{FF2B5EF4-FFF2-40B4-BE49-F238E27FC236}">
                          <a16:creationId xmlns:a16="http://schemas.microsoft.com/office/drawing/2014/main" id="{932D094D-D54D-48A3-925A-C8AF01AD484A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6" name="Freeform: Shape 245">
                      <a:extLst>
                        <a:ext uri="{FF2B5EF4-FFF2-40B4-BE49-F238E27FC236}">
                          <a16:creationId xmlns:a16="http://schemas.microsoft.com/office/drawing/2014/main" id="{2EED12E7-9EF9-4F7D-99B2-74A62A2B11BA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7" name="Freeform: Shape 246">
                      <a:extLst>
                        <a:ext uri="{FF2B5EF4-FFF2-40B4-BE49-F238E27FC236}">
                          <a16:creationId xmlns:a16="http://schemas.microsoft.com/office/drawing/2014/main" id="{186D0164-B18C-458C-892F-EC11ED943555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33" name="Teardrop 16">
                    <a:extLst>
                      <a:ext uri="{FF2B5EF4-FFF2-40B4-BE49-F238E27FC236}">
                        <a16:creationId xmlns:a16="http://schemas.microsoft.com/office/drawing/2014/main" id="{CD5CED4D-7404-4B18-A60D-E48A71699090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Oval 233">
                    <a:extLst>
                      <a:ext uri="{FF2B5EF4-FFF2-40B4-BE49-F238E27FC236}">
                        <a16:creationId xmlns:a16="http://schemas.microsoft.com/office/drawing/2014/main" id="{36A99BF3-1597-4D4E-B158-CF11039D367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Oval 234">
                    <a:extLst>
                      <a:ext uri="{FF2B5EF4-FFF2-40B4-BE49-F238E27FC236}">
                        <a16:creationId xmlns:a16="http://schemas.microsoft.com/office/drawing/2014/main" id="{15191461-C008-4475-8E16-8B4E8073645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Oval 235">
                    <a:extLst>
                      <a:ext uri="{FF2B5EF4-FFF2-40B4-BE49-F238E27FC236}">
                        <a16:creationId xmlns:a16="http://schemas.microsoft.com/office/drawing/2014/main" id="{89BBB99F-76BE-4BA7-81AE-7F183E7C29A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Oval 236">
                    <a:extLst>
                      <a:ext uri="{FF2B5EF4-FFF2-40B4-BE49-F238E27FC236}">
                        <a16:creationId xmlns:a16="http://schemas.microsoft.com/office/drawing/2014/main" id="{29CB48EC-505A-4038-8F35-950C2803D10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Oval 237">
                    <a:extLst>
                      <a:ext uri="{FF2B5EF4-FFF2-40B4-BE49-F238E27FC236}">
                        <a16:creationId xmlns:a16="http://schemas.microsoft.com/office/drawing/2014/main" id="{28ECD0A7-3191-4CB8-AEF2-4452F881A23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9" name="Oval 238">
                    <a:extLst>
                      <a:ext uri="{FF2B5EF4-FFF2-40B4-BE49-F238E27FC236}">
                        <a16:creationId xmlns:a16="http://schemas.microsoft.com/office/drawing/2014/main" id="{342F091F-010E-4DA7-BB6B-465FDE8765C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0" name="Oval 239">
                    <a:extLst>
                      <a:ext uri="{FF2B5EF4-FFF2-40B4-BE49-F238E27FC236}">
                        <a16:creationId xmlns:a16="http://schemas.microsoft.com/office/drawing/2014/main" id="{BE2C7CD2-0DF9-4154-B474-87078A534BC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1" name="Oval 240">
                    <a:extLst>
                      <a:ext uri="{FF2B5EF4-FFF2-40B4-BE49-F238E27FC236}">
                        <a16:creationId xmlns:a16="http://schemas.microsoft.com/office/drawing/2014/main" id="{4C5C7E46-7C61-4B9B-906C-AC7B738EC36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7B984B47-4D66-425B-8E41-F0721F38B41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90F565E3-6ED2-42CA-87E2-3A4CF07C81A1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9396188" y="5947272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16" name="Group 215">
                    <a:extLst>
                      <a:ext uri="{FF2B5EF4-FFF2-40B4-BE49-F238E27FC236}">
                        <a16:creationId xmlns:a16="http://schemas.microsoft.com/office/drawing/2014/main" id="{A5B1B7F5-68C4-48AF-AF6D-118D4957FA30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227" name="Freeform: Shape 226">
                      <a:extLst>
                        <a:ext uri="{FF2B5EF4-FFF2-40B4-BE49-F238E27FC236}">
                          <a16:creationId xmlns:a16="http://schemas.microsoft.com/office/drawing/2014/main" id="{8A4DB6CE-3DEC-4086-9F8B-911C6604F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8" name="Freeform: Shape 227">
                      <a:extLst>
                        <a:ext uri="{FF2B5EF4-FFF2-40B4-BE49-F238E27FC236}">
                          <a16:creationId xmlns:a16="http://schemas.microsoft.com/office/drawing/2014/main" id="{4C06C19B-C243-4BE3-9C3C-4695957340BF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" name="Freeform: Shape 228">
                      <a:extLst>
                        <a:ext uri="{FF2B5EF4-FFF2-40B4-BE49-F238E27FC236}">
                          <a16:creationId xmlns:a16="http://schemas.microsoft.com/office/drawing/2014/main" id="{0A53320E-63AC-4586-8092-1A39CDBB1958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0" name="Freeform: Shape 229">
                      <a:extLst>
                        <a:ext uri="{FF2B5EF4-FFF2-40B4-BE49-F238E27FC236}">
                          <a16:creationId xmlns:a16="http://schemas.microsoft.com/office/drawing/2014/main" id="{EC7A5B35-1854-44A1-AD0A-DD0969A67079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1" name="Freeform: Shape 230">
                      <a:extLst>
                        <a:ext uri="{FF2B5EF4-FFF2-40B4-BE49-F238E27FC236}">
                          <a16:creationId xmlns:a16="http://schemas.microsoft.com/office/drawing/2014/main" id="{20E8328A-9D26-492B-AAFF-41B489308B39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17" name="Teardrop 16">
                    <a:extLst>
                      <a:ext uri="{FF2B5EF4-FFF2-40B4-BE49-F238E27FC236}">
                        <a16:creationId xmlns:a16="http://schemas.microsoft.com/office/drawing/2014/main" id="{056C8F0F-9874-4E88-A217-22778D2D4820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F46CD9F0-3AC4-4828-9A11-F7258FC52BA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9" name="Oval 218">
                    <a:extLst>
                      <a:ext uri="{FF2B5EF4-FFF2-40B4-BE49-F238E27FC236}">
                        <a16:creationId xmlns:a16="http://schemas.microsoft.com/office/drawing/2014/main" id="{1BAFFE35-A93E-4526-B46D-35D7653773A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67C80C83-6944-442E-ACAA-22D0655FD76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1" name="Oval 220">
                    <a:extLst>
                      <a:ext uri="{FF2B5EF4-FFF2-40B4-BE49-F238E27FC236}">
                        <a16:creationId xmlns:a16="http://schemas.microsoft.com/office/drawing/2014/main" id="{4E736293-B7FD-4C96-9F89-F4322B5DEEF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2" name="Oval 221">
                    <a:extLst>
                      <a:ext uri="{FF2B5EF4-FFF2-40B4-BE49-F238E27FC236}">
                        <a16:creationId xmlns:a16="http://schemas.microsoft.com/office/drawing/2014/main" id="{0A77BFB6-E65D-4C9D-B3DB-80E8EDD6A3F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3" name="Oval 222">
                    <a:extLst>
                      <a:ext uri="{FF2B5EF4-FFF2-40B4-BE49-F238E27FC236}">
                        <a16:creationId xmlns:a16="http://schemas.microsoft.com/office/drawing/2014/main" id="{A619EACE-90F8-4999-8EDA-CA584DE3F39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4" name="Oval 223">
                    <a:extLst>
                      <a:ext uri="{FF2B5EF4-FFF2-40B4-BE49-F238E27FC236}">
                        <a16:creationId xmlns:a16="http://schemas.microsoft.com/office/drawing/2014/main" id="{6AC34DB0-CC60-4877-B0BF-A980B6F7A7FF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" name="Oval 224">
                    <a:extLst>
                      <a:ext uri="{FF2B5EF4-FFF2-40B4-BE49-F238E27FC236}">
                        <a16:creationId xmlns:a16="http://schemas.microsoft.com/office/drawing/2014/main" id="{5CC0888E-0923-42BB-932B-E81C994559F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6" name="Oval 225">
                    <a:extLst>
                      <a:ext uri="{FF2B5EF4-FFF2-40B4-BE49-F238E27FC236}">
                        <a16:creationId xmlns:a16="http://schemas.microsoft.com/office/drawing/2014/main" id="{E0DEDC34-BA81-4D7C-B9F8-D1BBFCD8590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D9050389-0604-43FE-92EE-320B38157A62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9775089" y="5612960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E2783177-F049-4D3C-969F-986CE0BC05B8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211" name="Freeform: Shape 210">
                      <a:extLst>
                        <a:ext uri="{FF2B5EF4-FFF2-40B4-BE49-F238E27FC236}">
                          <a16:creationId xmlns:a16="http://schemas.microsoft.com/office/drawing/2014/main" id="{180F517A-17FA-4EF9-8D50-981B01ABE4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2" name="Freeform: Shape 211">
                      <a:extLst>
                        <a:ext uri="{FF2B5EF4-FFF2-40B4-BE49-F238E27FC236}">
                          <a16:creationId xmlns:a16="http://schemas.microsoft.com/office/drawing/2014/main" id="{BDB466F3-113C-41EA-BB5E-0A12360D01E0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3" name="Freeform: Shape 212">
                      <a:extLst>
                        <a:ext uri="{FF2B5EF4-FFF2-40B4-BE49-F238E27FC236}">
                          <a16:creationId xmlns:a16="http://schemas.microsoft.com/office/drawing/2014/main" id="{986224A9-182B-4404-AFE6-192821F2A377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4" name="Freeform: Shape 213">
                      <a:extLst>
                        <a:ext uri="{FF2B5EF4-FFF2-40B4-BE49-F238E27FC236}">
                          <a16:creationId xmlns:a16="http://schemas.microsoft.com/office/drawing/2014/main" id="{A27DBB69-0E55-4DFC-99CE-7B4D119A3BBD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5" name="Freeform: Shape 214">
                      <a:extLst>
                        <a:ext uri="{FF2B5EF4-FFF2-40B4-BE49-F238E27FC236}">
                          <a16:creationId xmlns:a16="http://schemas.microsoft.com/office/drawing/2014/main" id="{DB93DD71-940F-4324-AD3A-05E49F8230F7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01" name="Teardrop 16">
                    <a:extLst>
                      <a:ext uri="{FF2B5EF4-FFF2-40B4-BE49-F238E27FC236}">
                        <a16:creationId xmlns:a16="http://schemas.microsoft.com/office/drawing/2014/main" id="{D9685B02-6222-48D8-9593-9FD76B22C6FA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C97AD78B-FA80-4334-8F1D-3D5758A2A67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A0A53AAA-DD09-4922-8AFF-69EC318E0A1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7347843B-5F5B-4035-9D3E-733368519E4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Oval 204">
                    <a:extLst>
                      <a:ext uri="{FF2B5EF4-FFF2-40B4-BE49-F238E27FC236}">
                        <a16:creationId xmlns:a16="http://schemas.microsoft.com/office/drawing/2014/main" id="{5FDFEA98-1FFD-4D59-8CC3-E6058CBCC38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Oval 205">
                    <a:extLst>
                      <a:ext uri="{FF2B5EF4-FFF2-40B4-BE49-F238E27FC236}">
                        <a16:creationId xmlns:a16="http://schemas.microsoft.com/office/drawing/2014/main" id="{B64385AF-5839-47A6-BF28-BAD2F5D624A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076F5E87-556A-4F6C-B02E-404B44A3298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7B59C122-7A90-4C92-8850-BB677B8C5BD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04C96736-11AC-403B-AB6F-2DFABBDD7F5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0" name="Oval 209">
                    <a:extLst>
                      <a:ext uri="{FF2B5EF4-FFF2-40B4-BE49-F238E27FC236}">
                        <a16:creationId xmlns:a16="http://schemas.microsoft.com/office/drawing/2014/main" id="{75F97FDB-01B9-4F26-AF47-CA4540B748B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0BA76BBF-4627-435E-AE2E-E9A7DE1CD3B6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10228276" y="5972364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846CA39A-FE2C-4961-BB0A-1A240FF56FB5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195" name="Freeform: Shape 194">
                      <a:extLst>
                        <a:ext uri="{FF2B5EF4-FFF2-40B4-BE49-F238E27FC236}">
                          <a16:creationId xmlns:a16="http://schemas.microsoft.com/office/drawing/2014/main" id="{635DA240-5673-444E-82E2-B82700802D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6" name="Freeform: Shape 195">
                      <a:extLst>
                        <a:ext uri="{FF2B5EF4-FFF2-40B4-BE49-F238E27FC236}">
                          <a16:creationId xmlns:a16="http://schemas.microsoft.com/office/drawing/2014/main" id="{D367E951-82CB-4A84-A65C-237D4D267E65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7" name="Freeform: Shape 196">
                      <a:extLst>
                        <a:ext uri="{FF2B5EF4-FFF2-40B4-BE49-F238E27FC236}">
                          <a16:creationId xmlns:a16="http://schemas.microsoft.com/office/drawing/2014/main" id="{40FACD17-671E-4241-922B-2965BC056E11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" name="Freeform: Shape 197">
                      <a:extLst>
                        <a:ext uri="{FF2B5EF4-FFF2-40B4-BE49-F238E27FC236}">
                          <a16:creationId xmlns:a16="http://schemas.microsoft.com/office/drawing/2014/main" id="{DEBF22E0-49DC-4524-9C0F-50403B26FBA8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9" name="Freeform: Shape 198">
                      <a:extLst>
                        <a:ext uri="{FF2B5EF4-FFF2-40B4-BE49-F238E27FC236}">
                          <a16:creationId xmlns:a16="http://schemas.microsoft.com/office/drawing/2014/main" id="{9543E490-61EE-4F48-B02B-F4D77BF93F45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85" name="Teardrop 16">
                    <a:extLst>
                      <a:ext uri="{FF2B5EF4-FFF2-40B4-BE49-F238E27FC236}">
                        <a16:creationId xmlns:a16="http://schemas.microsoft.com/office/drawing/2014/main" id="{E4C1F773-CDA0-4918-AD5C-698973FE40E0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D54C6315-6E41-456D-8101-B3D61978D7C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7" name="Oval 186">
                    <a:extLst>
                      <a:ext uri="{FF2B5EF4-FFF2-40B4-BE49-F238E27FC236}">
                        <a16:creationId xmlns:a16="http://schemas.microsoft.com/office/drawing/2014/main" id="{62D9A6A5-68DC-4515-AC8C-C203E6926B1E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F47175B8-0AB8-41AB-B9D4-CA95606500B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9" name="Oval 188">
                    <a:extLst>
                      <a:ext uri="{FF2B5EF4-FFF2-40B4-BE49-F238E27FC236}">
                        <a16:creationId xmlns:a16="http://schemas.microsoft.com/office/drawing/2014/main" id="{DC22C86D-FEBF-4AF8-AB23-D4306DAFA04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D6E92099-45A5-473F-8252-56882E7736A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AF351189-1288-46E1-8D1D-4D81DC64563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A6481627-03E4-4822-8F67-7682E5853CF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6902C7D8-6FBB-4C1B-BAB0-9275BCC49D0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2CF2025D-9A05-4B82-959B-4015285313D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1724C66-9466-4032-8CD8-D69CA3B294D5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7540062" y="5579562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CD313B88-A745-405D-9F7F-A5379BB8A223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179" name="Freeform: Shape 178">
                      <a:extLst>
                        <a:ext uri="{FF2B5EF4-FFF2-40B4-BE49-F238E27FC236}">
                          <a16:creationId xmlns:a16="http://schemas.microsoft.com/office/drawing/2014/main" id="{F573596B-F63C-40C6-B981-816DD3B83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0" name="Freeform: Shape 179">
                      <a:extLst>
                        <a:ext uri="{FF2B5EF4-FFF2-40B4-BE49-F238E27FC236}">
                          <a16:creationId xmlns:a16="http://schemas.microsoft.com/office/drawing/2014/main" id="{28A01797-939E-4110-84D2-13514A5D2897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1" name="Freeform: Shape 180">
                      <a:extLst>
                        <a:ext uri="{FF2B5EF4-FFF2-40B4-BE49-F238E27FC236}">
                          <a16:creationId xmlns:a16="http://schemas.microsoft.com/office/drawing/2014/main" id="{D9EA2000-6233-4D9C-AAF0-01D8424EBC2D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2" name="Freeform: Shape 181">
                      <a:extLst>
                        <a:ext uri="{FF2B5EF4-FFF2-40B4-BE49-F238E27FC236}">
                          <a16:creationId xmlns:a16="http://schemas.microsoft.com/office/drawing/2014/main" id="{48C5E5C3-1760-4C79-A31E-1F2AE4026294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3" name="Freeform: Shape 182">
                      <a:extLst>
                        <a:ext uri="{FF2B5EF4-FFF2-40B4-BE49-F238E27FC236}">
                          <a16:creationId xmlns:a16="http://schemas.microsoft.com/office/drawing/2014/main" id="{657D6B92-1E1F-4750-9EF9-6663EBE720D6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9" name="Teardrop 16">
                    <a:extLst>
                      <a:ext uri="{FF2B5EF4-FFF2-40B4-BE49-F238E27FC236}">
                        <a16:creationId xmlns:a16="http://schemas.microsoft.com/office/drawing/2014/main" id="{00770BAF-FC8D-4A34-969F-4CE3911322F5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28339FBB-17B0-4458-8876-589A74F5B38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93787B15-C53B-492E-8031-722FE504496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6C15AE24-D7C3-464E-BE08-5C0A1B01E51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DCE9B39C-9209-4E19-8AB2-ADC1EB34BF5D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1ABE6CF5-BAC0-466F-A04C-A835751C310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81E7D78B-B7EF-4F00-934E-89113EF18A5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6" name="Oval 175">
                    <a:extLst>
                      <a:ext uri="{FF2B5EF4-FFF2-40B4-BE49-F238E27FC236}">
                        <a16:creationId xmlns:a16="http://schemas.microsoft.com/office/drawing/2014/main" id="{A2902ED6-48BF-4D17-92E9-48BF4DC9CDE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FAD44C9C-61F8-4AB9-B89A-8EFF33E8A72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8" name="Oval 177">
                    <a:extLst>
                      <a:ext uri="{FF2B5EF4-FFF2-40B4-BE49-F238E27FC236}">
                        <a16:creationId xmlns:a16="http://schemas.microsoft.com/office/drawing/2014/main" id="{95B1661A-AC6F-464A-A943-09B5826163A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917EEC07-257C-4818-B379-9D88D61A446D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7168812" y="5948994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5A650928-7B5B-49ED-8451-2A2565076A4F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163" name="Freeform: Shape 162">
                      <a:extLst>
                        <a:ext uri="{FF2B5EF4-FFF2-40B4-BE49-F238E27FC236}">
                          <a16:creationId xmlns:a16="http://schemas.microsoft.com/office/drawing/2014/main" id="{AA715675-F599-4F00-B3B3-929DD09205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4" name="Freeform: Shape 163">
                      <a:extLst>
                        <a:ext uri="{FF2B5EF4-FFF2-40B4-BE49-F238E27FC236}">
                          <a16:creationId xmlns:a16="http://schemas.microsoft.com/office/drawing/2014/main" id="{E6570AE6-7C5C-47EE-82C7-9CB4C1E6D8C2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5" name="Freeform: Shape 164">
                      <a:extLst>
                        <a:ext uri="{FF2B5EF4-FFF2-40B4-BE49-F238E27FC236}">
                          <a16:creationId xmlns:a16="http://schemas.microsoft.com/office/drawing/2014/main" id="{24CF48B5-5561-461A-AB72-28631A1B7FA2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6" name="Freeform: Shape 165">
                      <a:extLst>
                        <a:ext uri="{FF2B5EF4-FFF2-40B4-BE49-F238E27FC236}">
                          <a16:creationId xmlns:a16="http://schemas.microsoft.com/office/drawing/2014/main" id="{275C7654-97CB-4DC8-A4EC-FECC95063144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7" name="Freeform: Shape 166">
                      <a:extLst>
                        <a:ext uri="{FF2B5EF4-FFF2-40B4-BE49-F238E27FC236}">
                          <a16:creationId xmlns:a16="http://schemas.microsoft.com/office/drawing/2014/main" id="{B1F85DB1-0241-4914-9496-CD3AED257088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53" name="Teardrop 16">
                    <a:extLst>
                      <a:ext uri="{FF2B5EF4-FFF2-40B4-BE49-F238E27FC236}">
                        <a16:creationId xmlns:a16="http://schemas.microsoft.com/office/drawing/2014/main" id="{D4AA29FA-9867-46FB-9E63-7EA7D7684290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5B899C9A-3DD3-49B2-8E8A-29AFC91B4AA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B1858F99-388A-450C-9ECA-EB0D7C7A57E0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0228EA10-4F01-427B-BE99-F580157CC82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41B777B9-4F08-423F-AD1D-86824CB23EA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379C59D7-E987-4BBB-9562-D4384243210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9F9E49F1-FE35-4A07-B80E-CE3BD5C6A5F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84102CAE-B416-4CEC-891C-6B41CBACF90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F43252B1-63A1-4894-8AA1-F3780CA044AA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83C9A779-36D3-4589-AC76-B23DA493C943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A04F97B1-9760-4BE3-84E3-E3B60BEA482C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10653989" y="5666380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FEBC9A88-5AA2-48B2-8CB4-C79557CC651C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147" name="Freeform: Shape 146">
                      <a:extLst>
                        <a:ext uri="{FF2B5EF4-FFF2-40B4-BE49-F238E27FC236}">
                          <a16:creationId xmlns:a16="http://schemas.microsoft.com/office/drawing/2014/main" id="{FE808C8D-5E7F-4901-96E4-A7B282E93F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8" name="Freeform: Shape 147">
                      <a:extLst>
                        <a:ext uri="{FF2B5EF4-FFF2-40B4-BE49-F238E27FC236}">
                          <a16:creationId xmlns:a16="http://schemas.microsoft.com/office/drawing/2014/main" id="{EBF4B50A-36F7-4F5A-886C-1E5DFD06BA3F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9" name="Freeform: Shape 148">
                      <a:extLst>
                        <a:ext uri="{FF2B5EF4-FFF2-40B4-BE49-F238E27FC236}">
                          <a16:creationId xmlns:a16="http://schemas.microsoft.com/office/drawing/2014/main" id="{685A7DDE-84A0-4B75-8528-99A9D3875513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0" name="Freeform: Shape 149">
                      <a:extLst>
                        <a:ext uri="{FF2B5EF4-FFF2-40B4-BE49-F238E27FC236}">
                          <a16:creationId xmlns:a16="http://schemas.microsoft.com/office/drawing/2014/main" id="{751F1ED7-9864-42F9-8A64-A706FDD72929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" name="Freeform: Shape 150">
                      <a:extLst>
                        <a:ext uri="{FF2B5EF4-FFF2-40B4-BE49-F238E27FC236}">
                          <a16:creationId xmlns:a16="http://schemas.microsoft.com/office/drawing/2014/main" id="{1CCB8422-B53C-48C0-828B-47611A27773F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7" name="Teardrop 16">
                    <a:extLst>
                      <a:ext uri="{FF2B5EF4-FFF2-40B4-BE49-F238E27FC236}">
                        <a16:creationId xmlns:a16="http://schemas.microsoft.com/office/drawing/2014/main" id="{A67DA1CC-E540-4ED9-8A0D-5027A81CD9C5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225D1F07-C266-4396-9ACA-D44513DA5FF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2965C98D-8032-40B9-96D1-8DD9C6E341A8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A111218F-BEE2-442A-A55E-2C37E2F8C077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A3671EDF-CBE1-4E60-BA46-D2F48193A07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3E944EA4-8DBC-46EA-939D-EE298F66419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39F23415-AB4B-45F6-9D34-350CA0BDF0B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5D008BE1-E0A0-4BD5-82F0-CD1175F6299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BEDD2534-1ED4-46E4-A134-1C3F64F81952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26E4E92C-E786-4294-9567-A40C45451671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C203AC7F-FCB4-4DE3-BB12-D1D73BF1578F}"/>
                    </a:ext>
                  </a:extLst>
                </p:cNvPr>
                <p:cNvGrpSpPr/>
                <p:nvPr/>
              </p:nvGrpSpPr>
              <p:grpSpPr>
                <a:xfrm rot="1487383" flipV="1">
                  <a:off x="11075295" y="6025554"/>
                  <a:ext cx="196979" cy="130478"/>
                  <a:chOff x="3581271" y="3289300"/>
                  <a:chExt cx="1486029" cy="984342"/>
                </a:xfrm>
              </p:grpSpPr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F30B6489-68FC-4CFA-AE88-2A001FDF083A}"/>
                      </a:ext>
                    </a:extLst>
                  </p:cNvPr>
                  <p:cNvGrpSpPr/>
                  <p:nvPr/>
                </p:nvGrpSpPr>
                <p:grpSpPr>
                  <a:xfrm>
                    <a:off x="3581271" y="4083050"/>
                    <a:ext cx="435901" cy="127046"/>
                    <a:chOff x="3581271" y="4083050"/>
                    <a:chExt cx="435901" cy="127046"/>
                  </a:xfrm>
                </p:grpSpPr>
                <p:sp>
                  <p:nvSpPr>
                    <p:cNvPr id="131" name="Freeform: Shape 130">
                      <a:extLst>
                        <a:ext uri="{FF2B5EF4-FFF2-40B4-BE49-F238E27FC236}">
                          <a16:creationId xmlns:a16="http://schemas.microsoft.com/office/drawing/2014/main" id="{7C5AB4FC-7F61-48A1-AB13-988762A85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9500" y="4083050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2" name="Freeform: Shape 131">
                      <a:extLst>
                        <a:ext uri="{FF2B5EF4-FFF2-40B4-BE49-F238E27FC236}">
                          <a16:creationId xmlns:a16="http://schemas.microsoft.com/office/drawing/2014/main" id="{97252363-DE96-4A22-9303-1865F30E661D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29822" y="417834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" name="Freeform: Shape 132">
                      <a:extLst>
                        <a:ext uri="{FF2B5EF4-FFF2-40B4-BE49-F238E27FC236}">
                          <a16:creationId xmlns:a16="http://schemas.microsoft.com/office/drawing/2014/main" id="{B5F7A181-8BA9-4944-BC6A-6E73DF59D325}"/>
                        </a:ext>
                      </a:extLst>
                    </p:cNvPr>
                    <p:cNvSpPr/>
                    <p:nvPr/>
                  </p:nvSpPr>
                  <p:spPr>
                    <a:xfrm rot="19929913">
                      <a:off x="3601711" y="4174516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" name="Freeform: Shape 133">
                      <a:extLst>
                        <a:ext uri="{FF2B5EF4-FFF2-40B4-BE49-F238E27FC236}">
                          <a16:creationId xmlns:a16="http://schemas.microsoft.com/office/drawing/2014/main" id="{382FC003-EA9E-4897-A628-25B590B3FF3C}"/>
                        </a:ext>
                      </a:extLst>
                    </p:cNvPr>
                    <p:cNvSpPr/>
                    <p:nvPr/>
                  </p:nvSpPr>
                  <p:spPr>
                    <a:xfrm rot="21147420">
                      <a:off x="3588644" y="4124019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5" name="Freeform: Shape 134">
                      <a:extLst>
                        <a:ext uri="{FF2B5EF4-FFF2-40B4-BE49-F238E27FC236}">
                          <a16:creationId xmlns:a16="http://schemas.microsoft.com/office/drawing/2014/main" id="{A537AB92-99A1-46DE-8FEF-66D30EC7F019}"/>
                        </a:ext>
                      </a:extLst>
                    </p:cNvPr>
                    <p:cNvSpPr/>
                    <p:nvPr/>
                  </p:nvSpPr>
                  <p:spPr>
                    <a:xfrm rot="20607331">
                      <a:off x="3581271" y="4159181"/>
                      <a:ext cx="387350" cy="31750"/>
                    </a:xfrm>
                    <a:custGeom>
                      <a:avLst/>
                      <a:gdLst>
                        <a:gd name="connsiteX0" fmla="*/ 387350 w 387350"/>
                        <a:gd name="connsiteY0" fmla="*/ 0 h 31750"/>
                        <a:gd name="connsiteX1" fmla="*/ 311150 w 387350"/>
                        <a:gd name="connsiteY1" fmla="*/ 12700 h 31750"/>
                        <a:gd name="connsiteX2" fmla="*/ 82550 w 387350"/>
                        <a:gd name="connsiteY2" fmla="*/ 25400 h 31750"/>
                        <a:gd name="connsiteX3" fmla="*/ 0 w 387350"/>
                        <a:gd name="connsiteY3" fmla="*/ 31750 h 31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87350" h="31750">
                          <a:moveTo>
                            <a:pt x="387350" y="0"/>
                          </a:moveTo>
                          <a:cubicBezTo>
                            <a:pt x="358995" y="5671"/>
                            <a:pt x="341223" y="9836"/>
                            <a:pt x="311150" y="12700"/>
                          </a:cubicBezTo>
                          <a:cubicBezTo>
                            <a:pt x="227256" y="20690"/>
                            <a:pt x="171119" y="20339"/>
                            <a:pt x="82550" y="25400"/>
                          </a:cubicBezTo>
                          <a:cubicBezTo>
                            <a:pt x="54997" y="26974"/>
                            <a:pt x="0" y="31750"/>
                            <a:pt x="0" y="31750"/>
                          </a:cubicBezTo>
                        </a:path>
                      </a:pathLst>
                    </a:custGeom>
                    <a:solidFill>
                      <a:srgbClr val="70AD47"/>
                    </a:solidFill>
                    <a:ln w="12700" cap="flat" cmpd="sng" algn="ctr">
                      <a:solidFill>
                        <a:srgbClr val="70AD47">
                          <a:lumMod val="60000"/>
                          <a:lumOff val="4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21" name="Teardrop 16">
                    <a:extLst>
                      <a:ext uri="{FF2B5EF4-FFF2-40B4-BE49-F238E27FC236}">
                        <a16:creationId xmlns:a16="http://schemas.microsoft.com/office/drawing/2014/main" id="{97AD9488-E4A5-4F8C-B2DD-2D3E07DDFE00}"/>
                      </a:ext>
                    </a:extLst>
                  </p:cNvPr>
                  <p:cNvSpPr/>
                  <p:nvPr/>
                </p:nvSpPr>
                <p:spPr>
                  <a:xfrm>
                    <a:off x="3705344" y="3289300"/>
                    <a:ext cx="1361956" cy="984342"/>
                  </a:xfrm>
                  <a:custGeom>
                    <a:avLst/>
                    <a:gdLst>
                      <a:gd name="connsiteX0" fmla="*/ 0 w 1358900"/>
                      <a:gd name="connsiteY0" fmla="*/ 490538 h 981075"/>
                      <a:gd name="connsiteX1" fmla="*/ 679450 w 1358900"/>
                      <a:gd name="connsiteY1" fmla="*/ 0 h 981075"/>
                      <a:gd name="connsiteX2" fmla="*/ 1358900 w 1358900"/>
                      <a:gd name="connsiteY2" fmla="*/ 0 h 981075"/>
                      <a:gd name="connsiteX3" fmla="*/ 1358900 w 1358900"/>
                      <a:gd name="connsiteY3" fmla="*/ 490538 h 981075"/>
                      <a:gd name="connsiteX4" fmla="*/ 679450 w 1358900"/>
                      <a:gd name="connsiteY4" fmla="*/ 981076 h 981075"/>
                      <a:gd name="connsiteX5" fmla="*/ 0 w 1358900"/>
                      <a:gd name="connsiteY5" fmla="*/ 490538 h 981075"/>
                      <a:gd name="connsiteX0" fmla="*/ 9735 w 1368635"/>
                      <a:gd name="connsiteY0" fmla="*/ 490538 h 993013"/>
                      <a:gd name="connsiteX1" fmla="*/ 689185 w 1368635"/>
                      <a:gd name="connsiteY1" fmla="*/ 0 h 993013"/>
                      <a:gd name="connsiteX2" fmla="*/ 1368635 w 1368635"/>
                      <a:gd name="connsiteY2" fmla="*/ 0 h 993013"/>
                      <a:gd name="connsiteX3" fmla="*/ 1368635 w 1368635"/>
                      <a:gd name="connsiteY3" fmla="*/ 490538 h 993013"/>
                      <a:gd name="connsiteX4" fmla="*/ 689185 w 1368635"/>
                      <a:gd name="connsiteY4" fmla="*/ 981076 h 993013"/>
                      <a:gd name="connsiteX5" fmla="*/ 314535 w 1368635"/>
                      <a:gd name="connsiteY5" fmla="*/ 812800 h 993013"/>
                      <a:gd name="connsiteX6" fmla="*/ 9735 w 1368635"/>
                      <a:gd name="connsiteY6" fmla="*/ 490538 h 993013"/>
                      <a:gd name="connsiteX0" fmla="*/ 3056 w 1361956"/>
                      <a:gd name="connsiteY0" fmla="*/ 490538 h 993013"/>
                      <a:gd name="connsiteX1" fmla="*/ 682506 w 1361956"/>
                      <a:gd name="connsiteY1" fmla="*/ 0 h 993013"/>
                      <a:gd name="connsiteX2" fmla="*/ 1361956 w 1361956"/>
                      <a:gd name="connsiteY2" fmla="*/ 0 h 993013"/>
                      <a:gd name="connsiteX3" fmla="*/ 1361956 w 1361956"/>
                      <a:gd name="connsiteY3" fmla="*/ 490538 h 993013"/>
                      <a:gd name="connsiteX4" fmla="*/ 682506 w 1361956"/>
                      <a:gd name="connsiteY4" fmla="*/ 981076 h 993013"/>
                      <a:gd name="connsiteX5" fmla="*/ 307856 w 1361956"/>
                      <a:gd name="connsiteY5" fmla="*/ 812800 h 993013"/>
                      <a:gd name="connsiteX6" fmla="*/ 3056 w 1361956"/>
                      <a:gd name="connsiteY6" fmla="*/ 490538 h 993013"/>
                      <a:gd name="connsiteX0" fmla="*/ 3056 w 1361956"/>
                      <a:gd name="connsiteY0" fmla="*/ 490538 h 984342"/>
                      <a:gd name="connsiteX1" fmla="*/ 682506 w 1361956"/>
                      <a:gd name="connsiteY1" fmla="*/ 0 h 984342"/>
                      <a:gd name="connsiteX2" fmla="*/ 1361956 w 1361956"/>
                      <a:gd name="connsiteY2" fmla="*/ 0 h 984342"/>
                      <a:gd name="connsiteX3" fmla="*/ 1361956 w 1361956"/>
                      <a:gd name="connsiteY3" fmla="*/ 490538 h 984342"/>
                      <a:gd name="connsiteX4" fmla="*/ 682506 w 1361956"/>
                      <a:gd name="connsiteY4" fmla="*/ 981076 h 984342"/>
                      <a:gd name="connsiteX5" fmla="*/ 307856 w 1361956"/>
                      <a:gd name="connsiteY5" fmla="*/ 812800 h 984342"/>
                      <a:gd name="connsiteX6" fmla="*/ 3056 w 1361956"/>
                      <a:gd name="connsiteY6" fmla="*/ 490538 h 984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61956" h="984342">
                        <a:moveTo>
                          <a:pt x="3056" y="490538"/>
                        </a:moveTo>
                        <a:cubicBezTo>
                          <a:pt x="-36102" y="253471"/>
                          <a:pt x="307256" y="0"/>
                          <a:pt x="682506" y="0"/>
                        </a:cubicBezTo>
                        <a:lnTo>
                          <a:pt x="1361956" y="0"/>
                        </a:lnTo>
                        <a:lnTo>
                          <a:pt x="1361956" y="490538"/>
                        </a:lnTo>
                        <a:cubicBezTo>
                          <a:pt x="1361956" y="761455"/>
                          <a:pt x="870889" y="1016266"/>
                          <a:pt x="682506" y="981076"/>
                        </a:cubicBezTo>
                        <a:cubicBezTo>
                          <a:pt x="494123" y="945886"/>
                          <a:pt x="421098" y="894556"/>
                          <a:pt x="307856" y="812800"/>
                        </a:cubicBezTo>
                        <a:cubicBezTo>
                          <a:pt x="194614" y="731044"/>
                          <a:pt x="42214" y="727605"/>
                          <a:pt x="3056" y="490538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60000"/>
                      <a:lumOff val="4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000D5965-5391-4E0A-8B14-4F41D3E7FF7C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252615" y="4001909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EF3BDC1D-1C9A-4FCB-9B7B-D0E9BC7C223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5183" y="370477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0514F48F-F9EA-4635-8E46-79DD89C347C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3890172" y="362522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A9DB0E6F-FB4F-4AEC-9F3F-A7B15B9BDFD4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162038" y="3406461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6FAA398A-D284-4B70-B2CC-83AD3C20866B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433769" y="3606305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3AF22540-CC8B-436E-A20A-212351B63F1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22200" y="3885930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6934810C-3C65-43F5-B2E8-E4226187E156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12976" y="3729452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12A2E763-36C9-48C1-8E64-4145F991B8E5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593026" y="3375916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D5F99D60-AF60-4507-8632-74F78C0208E9}"/>
                      </a:ext>
                    </a:extLst>
                  </p:cNvPr>
                  <p:cNvSpPr/>
                  <p:nvPr/>
                </p:nvSpPr>
                <p:spPr>
                  <a:xfrm flipH="1" flipV="1">
                    <a:off x="4845175" y="3451628"/>
                    <a:ext cx="181154" cy="181154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pic>
        <p:nvPicPr>
          <p:cNvPr id="597" name="ttsMP3.com_VoiceText_2025-1-9_18-23-9">
            <a:hlinkClick r:id="" action="ppaction://media"/>
            <a:extLst>
              <a:ext uri="{FF2B5EF4-FFF2-40B4-BE49-F238E27FC236}">
                <a16:creationId xmlns:a16="http://schemas.microsoft.com/office/drawing/2014/main" id="{E73422F6-EC24-4BB0-AF43-C63B4EB4077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580567" y="85014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28" fill="hold"/>
                                        <p:tgtEl>
                                          <p:spTgt spid="9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28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28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504" fill="hold"/>
                                        <p:tgtEl>
                                          <p:spTgt spid="9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32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32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552" fill="hold"/>
                                        <p:tgtEl>
                                          <p:spTgt spid="5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0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1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46</Words>
  <Application>Microsoft Office PowerPoint</Application>
  <PresentationFormat>Widescreen</PresentationFormat>
  <Paragraphs>39</Paragraphs>
  <Slides>10</Slides>
  <Notes>0</Notes>
  <HiddenSlides>0</HiddenSlides>
  <MMClips>17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</cp:revision>
  <dcterms:created xsi:type="dcterms:W3CDTF">2025-01-09T19:53:53Z</dcterms:created>
  <dcterms:modified xsi:type="dcterms:W3CDTF">2025-01-09T20:23:05Z</dcterms:modified>
</cp:coreProperties>
</file>