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B426-D26F-419C-A9EF-1DBFFDCA7B67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D2E4-2B17-471F-A5F3-9851C0BF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p3"/><Relationship Id="rId3" Type="http://schemas.microsoft.com/office/2007/relationships/media" Target="../media/media14.mp3"/><Relationship Id="rId7" Type="http://schemas.microsoft.com/office/2007/relationships/media" Target="../media/media11.mp3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15.mp3"/><Relationship Id="rId11" Type="http://schemas.openxmlformats.org/officeDocument/2006/relationships/image" Target="../media/image1.png"/><Relationship Id="rId5" Type="http://schemas.microsoft.com/office/2007/relationships/media" Target="../media/media15.mp3"/><Relationship Id="rId10" Type="http://schemas.openxmlformats.org/officeDocument/2006/relationships/image" Target="../media/image2.png"/><Relationship Id="rId4" Type="http://schemas.openxmlformats.org/officeDocument/2006/relationships/audio" Target="../media/media14.mp3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mp3"/><Relationship Id="rId3" Type="http://schemas.microsoft.com/office/2007/relationships/media" Target="../media/media11.mp3"/><Relationship Id="rId7" Type="http://schemas.microsoft.com/office/2007/relationships/media" Target="../media/media13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10" Type="http://schemas.openxmlformats.org/officeDocument/2006/relationships/image" Target="../media/image1.png"/><Relationship Id="rId4" Type="http://schemas.openxmlformats.org/officeDocument/2006/relationships/audio" Target="../media/media11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1CD50A0-9692-4319-B4B0-08559C8CE660}"/>
              </a:ext>
            </a:extLst>
          </p:cNvPr>
          <p:cNvSpPr txBox="1"/>
          <p:nvPr/>
        </p:nvSpPr>
        <p:spPr>
          <a:xfrm>
            <a:off x="-650867" y="2509506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kern="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D</a:t>
            </a: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og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C9F8AD4-8548-4213-8C2C-05C9509B815B}"/>
              </a:ext>
            </a:extLst>
          </p:cNvPr>
          <p:cNvGrpSpPr/>
          <p:nvPr/>
        </p:nvGrpSpPr>
        <p:grpSpPr>
          <a:xfrm>
            <a:off x="1135551" y="4895135"/>
            <a:ext cx="4903163" cy="4588219"/>
            <a:chOff x="6786097" y="1830642"/>
            <a:chExt cx="2117566" cy="19815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65A2B6-7E1C-4E89-95EB-56DAFF2CB9BD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43709F56-B01D-46DF-82AB-CCCC54765355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572F90-2885-4808-95D3-5E90DBCFDAC4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375C567-6AC8-4EE5-B23A-E637ED71220A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">
                <a:extLst>
                  <a:ext uri="{FF2B5EF4-FFF2-40B4-BE49-F238E27FC236}">
                    <a16:creationId xmlns:a16="http://schemas.microsoft.com/office/drawing/2014/main" id="{8ECD45A5-19BA-4178-9018-793DA634960F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83CC94DF-1755-4A53-AAAB-3075622E244C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6">
                <a:extLst>
                  <a:ext uri="{FF2B5EF4-FFF2-40B4-BE49-F238E27FC236}">
                    <a16:creationId xmlns:a16="http://schemas.microsoft.com/office/drawing/2014/main" id="{909C0207-52BE-4B61-B679-CEE154CF9A31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6">
                <a:extLst>
                  <a:ext uri="{FF2B5EF4-FFF2-40B4-BE49-F238E27FC236}">
                    <a16:creationId xmlns:a16="http://schemas.microsoft.com/office/drawing/2014/main" id="{6D3A1394-670C-4505-868A-5D9526523C4C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6">
                <a:extLst>
                  <a:ext uri="{FF2B5EF4-FFF2-40B4-BE49-F238E27FC236}">
                    <a16:creationId xmlns:a16="http://schemas.microsoft.com/office/drawing/2014/main" id="{EE925C4D-A116-4BCF-BBB0-4F128B9488C8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">
                <a:extLst>
                  <a:ext uri="{FF2B5EF4-FFF2-40B4-BE49-F238E27FC236}">
                    <a16:creationId xmlns:a16="http://schemas.microsoft.com/office/drawing/2014/main" id="{E548E618-E7FE-42A7-A392-EF8A2C554A53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6">
                <a:extLst>
                  <a:ext uri="{FF2B5EF4-FFF2-40B4-BE49-F238E27FC236}">
                    <a16:creationId xmlns:a16="http://schemas.microsoft.com/office/drawing/2014/main" id="{68E15C0A-45D5-4FAD-AA49-7DBC5ADD488E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6">
                <a:extLst>
                  <a:ext uri="{FF2B5EF4-FFF2-40B4-BE49-F238E27FC236}">
                    <a16:creationId xmlns:a16="http://schemas.microsoft.com/office/drawing/2014/main" id="{3CB08FB3-E0C1-4DC7-982B-E407883AB525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6">
                <a:extLst>
                  <a:ext uri="{FF2B5EF4-FFF2-40B4-BE49-F238E27FC236}">
                    <a16:creationId xmlns:a16="http://schemas.microsoft.com/office/drawing/2014/main" id="{DD9F654B-D073-4B20-BF15-13391631EEB1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7D58175-19FD-410E-9F0B-8FCE4AE7A23B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7AEAC5C-7BCA-44F2-B1D9-6EA770FDE9A5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E9DE9F3-A87F-4F8B-BE56-E38E92753F37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6609B2C-76CE-4CD4-8A76-E71EBD8FA47A}"/>
                </a:ext>
              </a:extLst>
            </p:cNvPr>
            <p:cNvGrpSpPr/>
            <p:nvPr/>
          </p:nvGrpSpPr>
          <p:grpSpPr>
            <a:xfrm>
              <a:off x="7261406" y="2260291"/>
              <a:ext cx="823960" cy="519049"/>
              <a:chOff x="2699238" y="1918168"/>
              <a:chExt cx="2658220" cy="167452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71F85BC-E156-43A8-9E42-8D936A5EF4CF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A3A6E38-D5AE-4173-BAE2-DE696445E7EE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E1C1B93-CED7-4C14-BA18-C6B115207357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E66488D-7813-4F0D-9C13-FE4ECCB302DC}"/>
                  </a:ext>
                </a:extLst>
              </p:cNvPr>
              <p:cNvSpPr/>
              <p:nvPr/>
            </p:nvSpPr>
            <p:spPr>
              <a:xfrm rot="21256594" flipH="1">
                <a:off x="4660542" y="2159313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58EF2E9-22D2-45CF-AC43-08E293A7E0BB}"/>
                  </a:ext>
                </a:extLst>
              </p:cNvPr>
              <p:cNvSpPr/>
              <p:nvPr/>
            </p:nvSpPr>
            <p:spPr>
              <a:xfrm rot="21256594" flipH="1">
                <a:off x="4763539" y="2256927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9CC2B38-45EB-4CF9-8152-CBB1C1839C6F}"/>
                  </a:ext>
                </a:extLst>
              </p:cNvPr>
              <p:cNvSpPr/>
              <p:nvPr/>
            </p:nvSpPr>
            <p:spPr>
              <a:xfrm rot="21256594" flipH="1">
                <a:off x="3134850" y="2276926"/>
                <a:ext cx="246964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6A18AD87-68F1-4913-9050-DE325B6A5A9F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57C01DE-0532-4000-B58D-97BE21FA0C61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B9C1AC1-8B12-4B39-A823-3CFCFF699B2E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653">
            <a:extLst>
              <a:ext uri="{FF2B5EF4-FFF2-40B4-BE49-F238E27FC236}">
                <a16:creationId xmlns:a16="http://schemas.microsoft.com/office/drawing/2014/main" id="{D0FF0109-E215-4FEB-94C3-C2E89A865E95}"/>
              </a:ext>
            </a:extLst>
          </p:cNvPr>
          <p:cNvSpPr txBox="1"/>
          <p:nvPr/>
        </p:nvSpPr>
        <p:spPr>
          <a:xfrm>
            <a:off x="2768832" y="319353"/>
            <a:ext cx="2657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og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41CCCBE0-DA7B-4EA0-9235-CC83EC917F8A}"/>
              </a:ext>
            </a:extLst>
          </p:cNvPr>
          <p:cNvGrpSpPr/>
          <p:nvPr/>
        </p:nvGrpSpPr>
        <p:grpSpPr>
          <a:xfrm>
            <a:off x="507313" y="149164"/>
            <a:ext cx="1704729" cy="1909462"/>
            <a:chOff x="1551327" y="1138562"/>
            <a:chExt cx="4865819" cy="5450190"/>
          </a:xfrm>
        </p:grpSpPr>
        <p:sp>
          <p:nvSpPr>
            <p:cNvPr id="656" name="Isosceles Triangle 4">
              <a:extLst>
                <a:ext uri="{FF2B5EF4-FFF2-40B4-BE49-F238E27FC236}">
                  <a16:creationId xmlns:a16="http://schemas.microsoft.com/office/drawing/2014/main" id="{9EB5B787-C5C4-4231-B93C-B660BF021717}"/>
                </a:ext>
              </a:extLst>
            </p:cNvPr>
            <p:cNvSpPr/>
            <p:nvPr/>
          </p:nvSpPr>
          <p:spPr>
            <a:xfrm rot="19881637" flipH="1">
              <a:off x="5219377" y="1477966"/>
              <a:ext cx="1197769" cy="2281381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Rectangle 19">
              <a:extLst>
                <a:ext uri="{FF2B5EF4-FFF2-40B4-BE49-F238E27FC236}">
                  <a16:creationId xmlns:a16="http://schemas.microsoft.com/office/drawing/2014/main" id="{CCF406E2-55AA-4F18-931F-B278DC2CC8EA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ED037032-1954-47DC-A59A-AF1207CE21E8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9" name="Isosceles Triangle 4">
              <a:extLst>
                <a:ext uri="{FF2B5EF4-FFF2-40B4-BE49-F238E27FC236}">
                  <a16:creationId xmlns:a16="http://schemas.microsoft.com/office/drawing/2014/main" id="{69B46222-5AAC-4AC1-84E9-E222CF455EB6}"/>
                </a:ext>
              </a:extLst>
            </p:cNvPr>
            <p:cNvSpPr/>
            <p:nvPr/>
          </p:nvSpPr>
          <p:spPr>
            <a:xfrm rot="1529912">
              <a:off x="1551327" y="1471949"/>
              <a:ext cx="1197769" cy="2281381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8181BC63-1076-40B8-9BEE-BE5B15D71592}"/>
                </a:ext>
              </a:extLst>
            </p:cNvPr>
            <p:cNvSpPr/>
            <p:nvPr/>
          </p:nvSpPr>
          <p:spPr>
            <a:xfrm>
              <a:off x="1997469" y="1138562"/>
              <a:ext cx="4026657" cy="3384484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Rectangle 17">
              <a:extLst>
                <a:ext uri="{FF2B5EF4-FFF2-40B4-BE49-F238E27FC236}">
                  <a16:creationId xmlns:a16="http://schemas.microsoft.com/office/drawing/2014/main" id="{ABC262D0-233D-4272-8415-DE7C9ACBEE47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Oval 26">
              <a:extLst>
                <a:ext uri="{FF2B5EF4-FFF2-40B4-BE49-F238E27FC236}">
                  <a16:creationId xmlns:a16="http://schemas.microsoft.com/office/drawing/2014/main" id="{1AFFB302-CB05-45B3-A264-ABF6C23983FA}"/>
                </a:ext>
              </a:extLst>
            </p:cNvPr>
            <p:cNvSpPr/>
            <p:nvPr/>
          </p:nvSpPr>
          <p:spPr>
            <a:xfrm flipH="1">
              <a:off x="3765435" y="304424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64A49706-00DE-496D-B2F2-888391586681}"/>
                </a:ext>
              </a:extLst>
            </p:cNvPr>
            <p:cNvSpPr/>
            <p:nvPr/>
          </p:nvSpPr>
          <p:spPr>
            <a:xfrm rot="440699">
              <a:off x="4006484" y="335144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0D6C91EF-DE85-4071-959F-65AC314F6B6F}"/>
                </a:ext>
              </a:extLst>
            </p:cNvPr>
            <p:cNvSpPr/>
            <p:nvPr/>
          </p:nvSpPr>
          <p:spPr>
            <a:xfrm flipH="1">
              <a:off x="3597762" y="335396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Rectangle 17">
              <a:extLst>
                <a:ext uri="{FF2B5EF4-FFF2-40B4-BE49-F238E27FC236}">
                  <a16:creationId xmlns:a16="http://schemas.microsoft.com/office/drawing/2014/main" id="{E5AAEEEB-E2C5-4062-B87B-C096658A6A17}"/>
                </a:ext>
              </a:extLst>
            </p:cNvPr>
            <p:cNvSpPr/>
            <p:nvPr/>
          </p:nvSpPr>
          <p:spPr>
            <a:xfrm rot="21240162">
              <a:off x="2113529" y="1543616"/>
              <a:ext cx="1857338" cy="89085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17">
              <a:extLst>
                <a:ext uri="{FF2B5EF4-FFF2-40B4-BE49-F238E27FC236}">
                  <a16:creationId xmlns:a16="http://schemas.microsoft.com/office/drawing/2014/main" id="{7F5C3B8B-7EDF-44CB-BCF8-358CA99256C5}"/>
                </a:ext>
              </a:extLst>
            </p:cNvPr>
            <p:cNvSpPr/>
            <p:nvPr/>
          </p:nvSpPr>
          <p:spPr>
            <a:xfrm rot="12678747">
              <a:off x="4457386" y="1545319"/>
              <a:ext cx="1510679" cy="59546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7" name="Rectangle 17">
              <a:extLst>
                <a:ext uri="{FF2B5EF4-FFF2-40B4-BE49-F238E27FC236}">
                  <a16:creationId xmlns:a16="http://schemas.microsoft.com/office/drawing/2014/main" id="{FBB3146D-FFE4-44A4-A480-E07378167CD6}"/>
                </a:ext>
              </a:extLst>
            </p:cNvPr>
            <p:cNvSpPr/>
            <p:nvPr/>
          </p:nvSpPr>
          <p:spPr>
            <a:xfrm rot="12678747">
              <a:off x="4507577" y="1773444"/>
              <a:ext cx="1510679" cy="27165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8" name="Rectangle 17">
              <a:extLst>
                <a:ext uri="{FF2B5EF4-FFF2-40B4-BE49-F238E27FC236}">
                  <a16:creationId xmlns:a16="http://schemas.microsoft.com/office/drawing/2014/main" id="{592F0698-DA55-4BD5-8922-9404F1C0D772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9" name="Rectangle 17">
              <a:extLst>
                <a:ext uri="{FF2B5EF4-FFF2-40B4-BE49-F238E27FC236}">
                  <a16:creationId xmlns:a16="http://schemas.microsoft.com/office/drawing/2014/main" id="{4ED40C88-09BA-4494-95D8-A01DB5A81C67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F8456276-A847-4673-A8D0-49FB4421814B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09B5972-8C9C-4605-AD0F-344DB69688B5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02EE103E-FA6F-46BF-BE31-07C022645C4E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E9BFF528-AE48-4971-8159-1910FB9AE5D1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881F7AC8-E7CD-494F-BC99-7994A3A701F3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371576DD-FE6D-440D-8E8C-C6739BB81CC1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2A9CF024-CFA0-4A20-9F85-F1E8AB0E8E78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488B2B6E-23F0-48FF-AB03-EE0216F869FC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E7D11A43-CBE8-43E1-B04E-1361DE864B4F}"/>
              </a:ext>
            </a:extLst>
          </p:cNvPr>
          <p:cNvGrpSpPr/>
          <p:nvPr/>
        </p:nvGrpSpPr>
        <p:grpSpPr>
          <a:xfrm>
            <a:off x="689754" y="2432242"/>
            <a:ext cx="1268444" cy="2288966"/>
            <a:chOff x="3388289" y="1462142"/>
            <a:chExt cx="1583468" cy="2857440"/>
          </a:xfrm>
        </p:grpSpPr>
        <p:sp>
          <p:nvSpPr>
            <p:cNvPr id="679" name="Rectangle 30">
              <a:extLst>
                <a:ext uri="{FF2B5EF4-FFF2-40B4-BE49-F238E27FC236}">
                  <a16:creationId xmlns:a16="http://schemas.microsoft.com/office/drawing/2014/main" id="{05D5C9AC-FDA9-448A-83CB-321D0218F290}"/>
                </a:ext>
              </a:extLst>
            </p:cNvPr>
            <p:cNvSpPr/>
            <p:nvPr/>
          </p:nvSpPr>
          <p:spPr>
            <a:xfrm>
              <a:off x="4283163" y="3899004"/>
              <a:ext cx="260631" cy="420578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808920"/>
                <a:gd name="connsiteY0" fmla="*/ 0 h 879849"/>
                <a:gd name="connsiteX1" fmla="*/ 606082 w 808920"/>
                <a:gd name="connsiteY1" fmla="*/ 19050 h 879849"/>
                <a:gd name="connsiteX2" fmla="*/ 752132 w 808920"/>
                <a:gd name="connsiteY2" fmla="*/ 567690 h 879849"/>
                <a:gd name="connsiteX3" fmla="*/ 788963 w 808920"/>
                <a:gd name="connsiteY3" fmla="*/ 876300 h 879849"/>
                <a:gd name="connsiteX4" fmla="*/ 142244 w 808920"/>
                <a:gd name="connsiteY4" fmla="*/ 685800 h 879849"/>
                <a:gd name="connsiteX5" fmla="*/ 2544 w 808920"/>
                <a:gd name="connsiteY5" fmla="*/ 596900 h 879849"/>
                <a:gd name="connsiteX6" fmla="*/ 154944 w 808920"/>
                <a:gd name="connsiteY6" fmla="*/ 533400 h 879849"/>
                <a:gd name="connsiteX7" fmla="*/ 81919 w 808920"/>
                <a:gd name="connsiteY7" fmla="*/ 431800 h 879849"/>
                <a:gd name="connsiteX8" fmla="*/ 491494 w 808920"/>
                <a:gd name="connsiteY8" fmla="*/ 463550 h 879849"/>
                <a:gd name="connsiteX9" fmla="*/ 395263 w 808920"/>
                <a:gd name="connsiteY9" fmla="*/ 0 h 879849"/>
                <a:gd name="connsiteX0" fmla="*/ 395263 w 803718"/>
                <a:gd name="connsiteY0" fmla="*/ 0 h 885560"/>
                <a:gd name="connsiteX1" fmla="*/ 606082 w 803718"/>
                <a:gd name="connsiteY1" fmla="*/ 19050 h 885560"/>
                <a:gd name="connsiteX2" fmla="*/ 694982 w 803718"/>
                <a:gd name="connsiteY2" fmla="*/ 459740 h 885560"/>
                <a:gd name="connsiteX3" fmla="*/ 788963 w 803718"/>
                <a:gd name="connsiteY3" fmla="*/ 876300 h 885560"/>
                <a:gd name="connsiteX4" fmla="*/ 142244 w 803718"/>
                <a:gd name="connsiteY4" fmla="*/ 685800 h 885560"/>
                <a:gd name="connsiteX5" fmla="*/ 2544 w 803718"/>
                <a:gd name="connsiteY5" fmla="*/ 596900 h 885560"/>
                <a:gd name="connsiteX6" fmla="*/ 154944 w 803718"/>
                <a:gd name="connsiteY6" fmla="*/ 533400 h 885560"/>
                <a:gd name="connsiteX7" fmla="*/ 81919 w 803718"/>
                <a:gd name="connsiteY7" fmla="*/ 431800 h 885560"/>
                <a:gd name="connsiteX8" fmla="*/ 491494 w 803718"/>
                <a:gd name="connsiteY8" fmla="*/ 463550 h 885560"/>
                <a:gd name="connsiteX9" fmla="*/ 395263 w 803718"/>
                <a:gd name="connsiteY9" fmla="*/ 0 h 885560"/>
                <a:gd name="connsiteX0" fmla="*/ 393570 w 788331"/>
                <a:gd name="connsiteY0" fmla="*/ 0 h 885560"/>
                <a:gd name="connsiteX1" fmla="*/ 604389 w 788331"/>
                <a:gd name="connsiteY1" fmla="*/ 19050 h 885560"/>
                <a:gd name="connsiteX2" fmla="*/ 693289 w 788331"/>
                <a:gd name="connsiteY2" fmla="*/ 459740 h 885560"/>
                <a:gd name="connsiteX3" fmla="*/ 787270 w 788331"/>
                <a:gd name="connsiteY3" fmla="*/ 876300 h 885560"/>
                <a:gd name="connsiteX4" fmla="*/ 566001 w 788331"/>
                <a:gd name="connsiteY4" fmla="*/ 685800 h 885560"/>
                <a:gd name="connsiteX5" fmla="*/ 851 w 788331"/>
                <a:gd name="connsiteY5" fmla="*/ 596900 h 885560"/>
                <a:gd name="connsiteX6" fmla="*/ 153251 w 788331"/>
                <a:gd name="connsiteY6" fmla="*/ 533400 h 885560"/>
                <a:gd name="connsiteX7" fmla="*/ 80226 w 788331"/>
                <a:gd name="connsiteY7" fmla="*/ 431800 h 885560"/>
                <a:gd name="connsiteX8" fmla="*/ 489801 w 788331"/>
                <a:gd name="connsiteY8" fmla="*/ 463550 h 885560"/>
                <a:gd name="connsiteX9" fmla="*/ 393570 w 788331"/>
                <a:gd name="connsiteY9" fmla="*/ 0 h 885560"/>
                <a:gd name="connsiteX0" fmla="*/ 402362 w 797123"/>
                <a:gd name="connsiteY0" fmla="*/ 0 h 885560"/>
                <a:gd name="connsiteX1" fmla="*/ 613181 w 797123"/>
                <a:gd name="connsiteY1" fmla="*/ 19050 h 885560"/>
                <a:gd name="connsiteX2" fmla="*/ 702081 w 797123"/>
                <a:gd name="connsiteY2" fmla="*/ 459740 h 885560"/>
                <a:gd name="connsiteX3" fmla="*/ 796062 w 797123"/>
                <a:gd name="connsiteY3" fmla="*/ 876300 h 885560"/>
                <a:gd name="connsiteX4" fmla="*/ 574793 w 797123"/>
                <a:gd name="connsiteY4" fmla="*/ 685800 h 885560"/>
                <a:gd name="connsiteX5" fmla="*/ 9643 w 797123"/>
                <a:gd name="connsiteY5" fmla="*/ 596900 h 885560"/>
                <a:gd name="connsiteX6" fmla="*/ 432044 w 797123"/>
                <a:gd name="connsiteY6" fmla="*/ 798989 h 885560"/>
                <a:gd name="connsiteX7" fmla="*/ 162043 w 797123"/>
                <a:gd name="connsiteY7" fmla="*/ 533400 h 885560"/>
                <a:gd name="connsiteX8" fmla="*/ 89018 w 797123"/>
                <a:gd name="connsiteY8" fmla="*/ 431800 h 885560"/>
                <a:gd name="connsiteX9" fmla="*/ 498593 w 797123"/>
                <a:gd name="connsiteY9" fmla="*/ 463550 h 885560"/>
                <a:gd name="connsiteX10" fmla="*/ 402362 w 797123"/>
                <a:gd name="connsiteY10" fmla="*/ 0 h 885560"/>
                <a:gd name="connsiteX0" fmla="*/ 425277 w 820038"/>
                <a:gd name="connsiteY0" fmla="*/ 0 h 885560"/>
                <a:gd name="connsiteX1" fmla="*/ 636096 w 820038"/>
                <a:gd name="connsiteY1" fmla="*/ 19050 h 885560"/>
                <a:gd name="connsiteX2" fmla="*/ 724996 w 820038"/>
                <a:gd name="connsiteY2" fmla="*/ 459740 h 885560"/>
                <a:gd name="connsiteX3" fmla="*/ 818977 w 820038"/>
                <a:gd name="connsiteY3" fmla="*/ 876300 h 885560"/>
                <a:gd name="connsiteX4" fmla="*/ 597708 w 820038"/>
                <a:gd name="connsiteY4" fmla="*/ 685800 h 885560"/>
                <a:gd name="connsiteX5" fmla="*/ 32558 w 820038"/>
                <a:gd name="connsiteY5" fmla="*/ 596900 h 885560"/>
                <a:gd name="connsiteX6" fmla="*/ 73959 w 820038"/>
                <a:gd name="connsiteY6" fmla="*/ 500539 h 885560"/>
                <a:gd name="connsiteX7" fmla="*/ 184958 w 820038"/>
                <a:gd name="connsiteY7" fmla="*/ 533400 h 885560"/>
                <a:gd name="connsiteX8" fmla="*/ 111933 w 820038"/>
                <a:gd name="connsiteY8" fmla="*/ 431800 h 885560"/>
                <a:gd name="connsiteX9" fmla="*/ 521508 w 820038"/>
                <a:gd name="connsiteY9" fmla="*/ 463550 h 885560"/>
                <a:gd name="connsiteX10" fmla="*/ 425277 w 820038"/>
                <a:gd name="connsiteY10" fmla="*/ 0 h 885560"/>
                <a:gd name="connsiteX0" fmla="*/ 352605 w 747366"/>
                <a:gd name="connsiteY0" fmla="*/ 0 h 885560"/>
                <a:gd name="connsiteX1" fmla="*/ 563424 w 747366"/>
                <a:gd name="connsiteY1" fmla="*/ 19050 h 885560"/>
                <a:gd name="connsiteX2" fmla="*/ 652324 w 747366"/>
                <a:gd name="connsiteY2" fmla="*/ 459740 h 885560"/>
                <a:gd name="connsiteX3" fmla="*/ 746305 w 747366"/>
                <a:gd name="connsiteY3" fmla="*/ 876300 h 885560"/>
                <a:gd name="connsiteX4" fmla="*/ 525036 w 747366"/>
                <a:gd name="connsiteY4" fmla="*/ 685800 h 885560"/>
                <a:gd name="connsiteX5" fmla="*/ 417086 w 747366"/>
                <a:gd name="connsiteY5" fmla="*/ 812800 h 885560"/>
                <a:gd name="connsiteX6" fmla="*/ 1287 w 747366"/>
                <a:gd name="connsiteY6" fmla="*/ 500539 h 885560"/>
                <a:gd name="connsiteX7" fmla="*/ 112286 w 747366"/>
                <a:gd name="connsiteY7" fmla="*/ 533400 h 885560"/>
                <a:gd name="connsiteX8" fmla="*/ 39261 w 747366"/>
                <a:gd name="connsiteY8" fmla="*/ 431800 h 885560"/>
                <a:gd name="connsiteX9" fmla="*/ 448836 w 747366"/>
                <a:gd name="connsiteY9" fmla="*/ 463550 h 885560"/>
                <a:gd name="connsiteX10" fmla="*/ 352605 w 747366"/>
                <a:gd name="connsiteY10" fmla="*/ 0 h 885560"/>
                <a:gd name="connsiteX0" fmla="*/ 314094 w 708855"/>
                <a:gd name="connsiteY0" fmla="*/ 0 h 885560"/>
                <a:gd name="connsiteX1" fmla="*/ 524913 w 708855"/>
                <a:gd name="connsiteY1" fmla="*/ 19050 h 885560"/>
                <a:gd name="connsiteX2" fmla="*/ 613813 w 708855"/>
                <a:gd name="connsiteY2" fmla="*/ 459740 h 885560"/>
                <a:gd name="connsiteX3" fmla="*/ 707794 w 708855"/>
                <a:gd name="connsiteY3" fmla="*/ 876300 h 885560"/>
                <a:gd name="connsiteX4" fmla="*/ 486525 w 708855"/>
                <a:gd name="connsiteY4" fmla="*/ 685800 h 885560"/>
                <a:gd name="connsiteX5" fmla="*/ 378575 w 708855"/>
                <a:gd name="connsiteY5" fmla="*/ 812800 h 885560"/>
                <a:gd name="connsiteX6" fmla="*/ 331076 w 708855"/>
                <a:gd name="connsiteY6" fmla="*/ 614839 h 885560"/>
                <a:gd name="connsiteX7" fmla="*/ 73775 w 708855"/>
                <a:gd name="connsiteY7" fmla="*/ 533400 h 885560"/>
                <a:gd name="connsiteX8" fmla="*/ 750 w 708855"/>
                <a:gd name="connsiteY8" fmla="*/ 431800 h 885560"/>
                <a:gd name="connsiteX9" fmla="*/ 410325 w 708855"/>
                <a:gd name="connsiteY9" fmla="*/ 463550 h 885560"/>
                <a:gd name="connsiteX10" fmla="*/ 314094 w 708855"/>
                <a:gd name="connsiteY10" fmla="*/ 0 h 885560"/>
                <a:gd name="connsiteX0" fmla="*/ 313926 w 708687"/>
                <a:gd name="connsiteY0" fmla="*/ 0 h 885560"/>
                <a:gd name="connsiteX1" fmla="*/ 524745 w 708687"/>
                <a:gd name="connsiteY1" fmla="*/ 19050 h 885560"/>
                <a:gd name="connsiteX2" fmla="*/ 613645 w 708687"/>
                <a:gd name="connsiteY2" fmla="*/ 459740 h 885560"/>
                <a:gd name="connsiteX3" fmla="*/ 707626 w 708687"/>
                <a:gd name="connsiteY3" fmla="*/ 876300 h 885560"/>
                <a:gd name="connsiteX4" fmla="*/ 486357 w 708687"/>
                <a:gd name="connsiteY4" fmla="*/ 685800 h 885560"/>
                <a:gd name="connsiteX5" fmla="*/ 378407 w 708687"/>
                <a:gd name="connsiteY5" fmla="*/ 812800 h 885560"/>
                <a:gd name="connsiteX6" fmla="*/ 330908 w 708687"/>
                <a:gd name="connsiteY6" fmla="*/ 614839 h 885560"/>
                <a:gd name="connsiteX7" fmla="*/ 111707 w 708687"/>
                <a:gd name="connsiteY7" fmla="*/ 723900 h 885560"/>
                <a:gd name="connsiteX8" fmla="*/ 582 w 708687"/>
                <a:gd name="connsiteY8" fmla="*/ 431800 h 885560"/>
                <a:gd name="connsiteX9" fmla="*/ 410157 w 708687"/>
                <a:gd name="connsiteY9" fmla="*/ 463550 h 885560"/>
                <a:gd name="connsiteX10" fmla="*/ 313926 w 708687"/>
                <a:gd name="connsiteY10" fmla="*/ 0 h 885560"/>
                <a:gd name="connsiteX0" fmla="*/ 238202 w 632963"/>
                <a:gd name="connsiteY0" fmla="*/ 0 h 885560"/>
                <a:gd name="connsiteX1" fmla="*/ 449021 w 632963"/>
                <a:gd name="connsiteY1" fmla="*/ 19050 h 885560"/>
                <a:gd name="connsiteX2" fmla="*/ 537921 w 632963"/>
                <a:gd name="connsiteY2" fmla="*/ 459740 h 885560"/>
                <a:gd name="connsiteX3" fmla="*/ 631902 w 632963"/>
                <a:gd name="connsiteY3" fmla="*/ 876300 h 885560"/>
                <a:gd name="connsiteX4" fmla="*/ 410633 w 632963"/>
                <a:gd name="connsiteY4" fmla="*/ 685800 h 885560"/>
                <a:gd name="connsiteX5" fmla="*/ 302683 w 632963"/>
                <a:gd name="connsiteY5" fmla="*/ 812800 h 885560"/>
                <a:gd name="connsiteX6" fmla="*/ 255184 w 632963"/>
                <a:gd name="connsiteY6" fmla="*/ 614839 h 885560"/>
                <a:gd name="connsiteX7" fmla="*/ 35983 w 632963"/>
                <a:gd name="connsiteY7" fmla="*/ 723900 h 885560"/>
                <a:gd name="connsiteX8" fmla="*/ 1058 w 632963"/>
                <a:gd name="connsiteY8" fmla="*/ 622300 h 885560"/>
                <a:gd name="connsiteX9" fmla="*/ 334433 w 632963"/>
                <a:gd name="connsiteY9" fmla="*/ 463550 h 885560"/>
                <a:gd name="connsiteX10" fmla="*/ 238202 w 632963"/>
                <a:gd name="connsiteY10" fmla="*/ 0 h 885560"/>
                <a:gd name="connsiteX0" fmla="*/ 275993 w 670754"/>
                <a:gd name="connsiteY0" fmla="*/ 0 h 885560"/>
                <a:gd name="connsiteX1" fmla="*/ 486812 w 670754"/>
                <a:gd name="connsiteY1" fmla="*/ 19050 h 885560"/>
                <a:gd name="connsiteX2" fmla="*/ 575712 w 670754"/>
                <a:gd name="connsiteY2" fmla="*/ 459740 h 885560"/>
                <a:gd name="connsiteX3" fmla="*/ 669693 w 670754"/>
                <a:gd name="connsiteY3" fmla="*/ 876300 h 885560"/>
                <a:gd name="connsiteX4" fmla="*/ 448424 w 670754"/>
                <a:gd name="connsiteY4" fmla="*/ 685800 h 885560"/>
                <a:gd name="connsiteX5" fmla="*/ 340474 w 670754"/>
                <a:gd name="connsiteY5" fmla="*/ 812800 h 885560"/>
                <a:gd name="connsiteX6" fmla="*/ 292975 w 670754"/>
                <a:gd name="connsiteY6" fmla="*/ 614839 h 885560"/>
                <a:gd name="connsiteX7" fmla="*/ 73774 w 670754"/>
                <a:gd name="connsiteY7" fmla="*/ 723900 h 885560"/>
                <a:gd name="connsiteX8" fmla="*/ 749 w 670754"/>
                <a:gd name="connsiteY8" fmla="*/ 622300 h 885560"/>
                <a:gd name="connsiteX9" fmla="*/ 372224 w 670754"/>
                <a:gd name="connsiteY9" fmla="*/ 463550 h 885560"/>
                <a:gd name="connsiteX10" fmla="*/ 275993 w 670754"/>
                <a:gd name="connsiteY10" fmla="*/ 0 h 885560"/>
                <a:gd name="connsiteX0" fmla="*/ 275751 w 670512"/>
                <a:gd name="connsiteY0" fmla="*/ 0 h 885560"/>
                <a:gd name="connsiteX1" fmla="*/ 486570 w 670512"/>
                <a:gd name="connsiteY1" fmla="*/ 19050 h 885560"/>
                <a:gd name="connsiteX2" fmla="*/ 575470 w 670512"/>
                <a:gd name="connsiteY2" fmla="*/ 459740 h 885560"/>
                <a:gd name="connsiteX3" fmla="*/ 669451 w 670512"/>
                <a:gd name="connsiteY3" fmla="*/ 876300 h 885560"/>
                <a:gd name="connsiteX4" fmla="*/ 448182 w 670512"/>
                <a:gd name="connsiteY4" fmla="*/ 685800 h 885560"/>
                <a:gd name="connsiteX5" fmla="*/ 340232 w 670512"/>
                <a:gd name="connsiteY5" fmla="*/ 812800 h 885560"/>
                <a:gd name="connsiteX6" fmla="*/ 292733 w 670512"/>
                <a:gd name="connsiteY6" fmla="*/ 614839 h 885560"/>
                <a:gd name="connsiteX7" fmla="*/ 507 w 670512"/>
                <a:gd name="connsiteY7" fmla="*/ 622300 h 885560"/>
                <a:gd name="connsiteX8" fmla="*/ 371982 w 670512"/>
                <a:gd name="connsiteY8" fmla="*/ 463550 h 885560"/>
                <a:gd name="connsiteX9" fmla="*/ 275751 w 670512"/>
                <a:gd name="connsiteY9" fmla="*/ 0 h 885560"/>
                <a:gd name="connsiteX0" fmla="*/ 225075 w 619836"/>
                <a:gd name="connsiteY0" fmla="*/ 0 h 885560"/>
                <a:gd name="connsiteX1" fmla="*/ 435894 w 619836"/>
                <a:gd name="connsiteY1" fmla="*/ 19050 h 885560"/>
                <a:gd name="connsiteX2" fmla="*/ 524794 w 619836"/>
                <a:gd name="connsiteY2" fmla="*/ 459740 h 885560"/>
                <a:gd name="connsiteX3" fmla="*/ 618775 w 619836"/>
                <a:gd name="connsiteY3" fmla="*/ 876300 h 885560"/>
                <a:gd name="connsiteX4" fmla="*/ 397506 w 619836"/>
                <a:gd name="connsiteY4" fmla="*/ 685800 h 885560"/>
                <a:gd name="connsiteX5" fmla="*/ 289556 w 619836"/>
                <a:gd name="connsiteY5" fmla="*/ 812800 h 885560"/>
                <a:gd name="connsiteX6" fmla="*/ 242057 w 619836"/>
                <a:gd name="connsiteY6" fmla="*/ 614839 h 885560"/>
                <a:gd name="connsiteX7" fmla="*/ 631 w 619836"/>
                <a:gd name="connsiteY7" fmla="*/ 717550 h 885560"/>
                <a:gd name="connsiteX8" fmla="*/ 321306 w 619836"/>
                <a:gd name="connsiteY8" fmla="*/ 463550 h 885560"/>
                <a:gd name="connsiteX9" fmla="*/ 225075 w 619836"/>
                <a:gd name="connsiteY9" fmla="*/ 0 h 885560"/>
                <a:gd name="connsiteX0" fmla="*/ 224951 w 619712"/>
                <a:gd name="connsiteY0" fmla="*/ 0 h 885560"/>
                <a:gd name="connsiteX1" fmla="*/ 435770 w 619712"/>
                <a:gd name="connsiteY1" fmla="*/ 19050 h 885560"/>
                <a:gd name="connsiteX2" fmla="*/ 524670 w 619712"/>
                <a:gd name="connsiteY2" fmla="*/ 459740 h 885560"/>
                <a:gd name="connsiteX3" fmla="*/ 618651 w 619712"/>
                <a:gd name="connsiteY3" fmla="*/ 876300 h 885560"/>
                <a:gd name="connsiteX4" fmla="*/ 397382 w 619712"/>
                <a:gd name="connsiteY4" fmla="*/ 685800 h 885560"/>
                <a:gd name="connsiteX5" fmla="*/ 289432 w 619712"/>
                <a:gd name="connsiteY5" fmla="*/ 812800 h 885560"/>
                <a:gd name="connsiteX6" fmla="*/ 292733 w 619712"/>
                <a:gd name="connsiteY6" fmla="*/ 621189 h 885560"/>
                <a:gd name="connsiteX7" fmla="*/ 507 w 619712"/>
                <a:gd name="connsiteY7" fmla="*/ 717550 h 885560"/>
                <a:gd name="connsiteX8" fmla="*/ 321182 w 619712"/>
                <a:gd name="connsiteY8" fmla="*/ 463550 h 885560"/>
                <a:gd name="connsiteX9" fmla="*/ 224951 w 619712"/>
                <a:gd name="connsiteY9" fmla="*/ 0 h 885560"/>
                <a:gd name="connsiteX0" fmla="*/ 174275 w 569036"/>
                <a:gd name="connsiteY0" fmla="*/ 0 h 885560"/>
                <a:gd name="connsiteX1" fmla="*/ 385094 w 569036"/>
                <a:gd name="connsiteY1" fmla="*/ 19050 h 885560"/>
                <a:gd name="connsiteX2" fmla="*/ 473994 w 569036"/>
                <a:gd name="connsiteY2" fmla="*/ 459740 h 885560"/>
                <a:gd name="connsiteX3" fmla="*/ 567975 w 569036"/>
                <a:gd name="connsiteY3" fmla="*/ 876300 h 885560"/>
                <a:gd name="connsiteX4" fmla="*/ 346706 w 569036"/>
                <a:gd name="connsiteY4" fmla="*/ 685800 h 885560"/>
                <a:gd name="connsiteX5" fmla="*/ 238756 w 569036"/>
                <a:gd name="connsiteY5" fmla="*/ 812800 h 885560"/>
                <a:gd name="connsiteX6" fmla="*/ 242057 w 569036"/>
                <a:gd name="connsiteY6" fmla="*/ 621189 h 885560"/>
                <a:gd name="connsiteX7" fmla="*/ 631 w 569036"/>
                <a:gd name="connsiteY7" fmla="*/ 755650 h 885560"/>
                <a:gd name="connsiteX8" fmla="*/ 270506 w 569036"/>
                <a:gd name="connsiteY8" fmla="*/ 463550 h 885560"/>
                <a:gd name="connsiteX9" fmla="*/ 174275 w 569036"/>
                <a:gd name="connsiteY9" fmla="*/ 0 h 885560"/>
                <a:gd name="connsiteX0" fmla="*/ 174165 w 568926"/>
                <a:gd name="connsiteY0" fmla="*/ 0 h 885560"/>
                <a:gd name="connsiteX1" fmla="*/ 384984 w 568926"/>
                <a:gd name="connsiteY1" fmla="*/ 19050 h 885560"/>
                <a:gd name="connsiteX2" fmla="*/ 473884 w 568926"/>
                <a:gd name="connsiteY2" fmla="*/ 459740 h 885560"/>
                <a:gd name="connsiteX3" fmla="*/ 567865 w 568926"/>
                <a:gd name="connsiteY3" fmla="*/ 876300 h 885560"/>
                <a:gd name="connsiteX4" fmla="*/ 346596 w 568926"/>
                <a:gd name="connsiteY4" fmla="*/ 685800 h 885560"/>
                <a:gd name="connsiteX5" fmla="*/ 238646 w 568926"/>
                <a:gd name="connsiteY5" fmla="*/ 812800 h 885560"/>
                <a:gd name="connsiteX6" fmla="*/ 241947 w 568926"/>
                <a:gd name="connsiteY6" fmla="*/ 621189 h 885560"/>
                <a:gd name="connsiteX7" fmla="*/ 521 w 568926"/>
                <a:gd name="connsiteY7" fmla="*/ 755650 h 885560"/>
                <a:gd name="connsiteX8" fmla="*/ 270396 w 568926"/>
                <a:gd name="connsiteY8" fmla="*/ 463550 h 885560"/>
                <a:gd name="connsiteX9" fmla="*/ 174165 w 568926"/>
                <a:gd name="connsiteY9" fmla="*/ 0 h 885560"/>
                <a:gd name="connsiteX0" fmla="*/ 218536 w 613297"/>
                <a:gd name="connsiteY0" fmla="*/ 0 h 885560"/>
                <a:gd name="connsiteX1" fmla="*/ 429355 w 613297"/>
                <a:gd name="connsiteY1" fmla="*/ 19050 h 885560"/>
                <a:gd name="connsiteX2" fmla="*/ 518255 w 613297"/>
                <a:gd name="connsiteY2" fmla="*/ 459740 h 885560"/>
                <a:gd name="connsiteX3" fmla="*/ 612236 w 613297"/>
                <a:gd name="connsiteY3" fmla="*/ 876300 h 885560"/>
                <a:gd name="connsiteX4" fmla="*/ 390967 w 613297"/>
                <a:gd name="connsiteY4" fmla="*/ 685800 h 885560"/>
                <a:gd name="connsiteX5" fmla="*/ 283017 w 613297"/>
                <a:gd name="connsiteY5" fmla="*/ 812800 h 885560"/>
                <a:gd name="connsiteX6" fmla="*/ 286318 w 613297"/>
                <a:gd name="connsiteY6" fmla="*/ 621189 h 885560"/>
                <a:gd name="connsiteX7" fmla="*/ 442 w 613297"/>
                <a:gd name="connsiteY7" fmla="*/ 762000 h 885560"/>
                <a:gd name="connsiteX8" fmla="*/ 314767 w 613297"/>
                <a:gd name="connsiteY8" fmla="*/ 463550 h 885560"/>
                <a:gd name="connsiteX9" fmla="*/ 218536 w 613297"/>
                <a:gd name="connsiteY9" fmla="*/ 0 h 885560"/>
                <a:gd name="connsiteX0" fmla="*/ 218536 w 616687"/>
                <a:gd name="connsiteY0" fmla="*/ 0 h 885560"/>
                <a:gd name="connsiteX1" fmla="*/ 429355 w 616687"/>
                <a:gd name="connsiteY1" fmla="*/ 19050 h 885560"/>
                <a:gd name="connsiteX2" fmla="*/ 518255 w 616687"/>
                <a:gd name="connsiteY2" fmla="*/ 459740 h 885560"/>
                <a:gd name="connsiteX3" fmla="*/ 612236 w 616687"/>
                <a:gd name="connsiteY3" fmla="*/ 876300 h 885560"/>
                <a:gd name="connsiteX4" fmla="*/ 390967 w 616687"/>
                <a:gd name="connsiteY4" fmla="*/ 685800 h 885560"/>
                <a:gd name="connsiteX5" fmla="*/ 283017 w 616687"/>
                <a:gd name="connsiteY5" fmla="*/ 812800 h 885560"/>
                <a:gd name="connsiteX6" fmla="*/ 286318 w 616687"/>
                <a:gd name="connsiteY6" fmla="*/ 621189 h 885560"/>
                <a:gd name="connsiteX7" fmla="*/ 442 w 616687"/>
                <a:gd name="connsiteY7" fmla="*/ 762000 h 885560"/>
                <a:gd name="connsiteX8" fmla="*/ 314767 w 616687"/>
                <a:gd name="connsiteY8" fmla="*/ 463550 h 885560"/>
                <a:gd name="connsiteX9" fmla="*/ 218536 w 616687"/>
                <a:gd name="connsiteY9" fmla="*/ 0 h 885560"/>
                <a:gd name="connsiteX0" fmla="*/ 218536 w 613976"/>
                <a:gd name="connsiteY0" fmla="*/ 0 h 881593"/>
                <a:gd name="connsiteX1" fmla="*/ 429355 w 613976"/>
                <a:gd name="connsiteY1" fmla="*/ 19050 h 881593"/>
                <a:gd name="connsiteX2" fmla="*/ 518255 w 613976"/>
                <a:gd name="connsiteY2" fmla="*/ 459740 h 881593"/>
                <a:gd name="connsiteX3" fmla="*/ 612236 w 613976"/>
                <a:gd name="connsiteY3" fmla="*/ 876300 h 881593"/>
                <a:gd name="connsiteX4" fmla="*/ 448117 w 613976"/>
                <a:gd name="connsiteY4" fmla="*/ 647700 h 881593"/>
                <a:gd name="connsiteX5" fmla="*/ 283017 w 613976"/>
                <a:gd name="connsiteY5" fmla="*/ 812800 h 881593"/>
                <a:gd name="connsiteX6" fmla="*/ 286318 w 613976"/>
                <a:gd name="connsiteY6" fmla="*/ 621189 h 881593"/>
                <a:gd name="connsiteX7" fmla="*/ 442 w 613976"/>
                <a:gd name="connsiteY7" fmla="*/ 762000 h 881593"/>
                <a:gd name="connsiteX8" fmla="*/ 314767 w 613976"/>
                <a:gd name="connsiteY8" fmla="*/ 463550 h 881593"/>
                <a:gd name="connsiteX9" fmla="*/ 218536 w 613976"/>
                <a:gd name="connsiteY9" fmla="*/ 0 h 881593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283017 w 617715"/>
                <a:gd name="connsiteY5" fmla="*/ 81280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346517 w 617715"/>
                <a:gd name="connsiteY5" fmla="*/ 84455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5063"/>
                <a:gd name="connsiteY0" fmla="*/ 0 h 883374"/>
                <a:gd name="connsiteX1" fmla="*/ 360839 w 545063"/>
                <a:gd name="connsiteY1" fmla="*/ 19050 h 883374"/>
                <a:gd name="connsiteX2" fmla="*/ 443389 w 545063"/>
                <a:gd name="connsiteY2" fmla="*/ 421640 h 883374"/>
                <a:gd name="connsiteX3" fmla="*/ 543720 w 545063"/>
                <a:gd name="connsiteY3" fmla="*/ 876300 h 883374"/>
                <a:gd name="connsiteX4" fmla="*/ 379601 w 545063"/>
                <a:gd name="connsiteY4" fmla="*/ 647700 h 883374"/>
                <a:gd name="connsiteX5" fmla="*/ 278001 w 545063"/>
                <a:gd name="connsiteY5" fmla="*/ 844550 h 883374"/>
                <a:gd name="connsiteX6" fmla="*/ 217802 w 545063"/>
                <a:gd name="connsiteY6" fmla="*/ 621189 h 883374"/>
                <a:gd name="connsiteX7" fmla="*/ 1776 w 545063"/>
                <a:gd name="connsiteY7" fmla="*/ 793750 h 883374"/>
                <a:gd name="connsiteX8" fmla="*/ 246251 w 545063"/>
                <a:gd name="connsiteY8" fmla="*/ 463550 h 883374"/>
                <a:gd name="connsiteX9" fmla="*/ 150020 w 545063"/>
                <a:gd name="connsiteY9" fmla="*/ 0 h 883374"/>
                <a:gd name="connsiteX0" fmla="*/ 150020 w 544285"/>
                <a:gd name="connsiteY0" fmla="*/ 0 h 883374"/>
                <a:gd name="connsiteX1" fmla="*/ 360839 w 544285"/>
                <a:gd name="connsiteY1" fmla="*/ 19050 h 883374"/>
                <a:gd name="connsiteX2" fmla="*/ 443389 w 544285"/>
                <a:gd name="connsiteY2" fmla="*/ 421640 h 883374"/>
                <a:gd name="connsiteX3" fmla="*/ 543720 w 544285"/>
                <a:gd name="connsiteY3" fmla="*/ 876300 h 883374"/>
                <a:gd name="connsiteX4" fmla="*/ 379601 w 544285"/>
                <a:gd name="connsiteY4" fmla="*/ 647700 h 883374"/>
                <a:gd name="connsiteX5" fmla="*/ 278001 w 544285"/>
                <a:gd name="connsiteY5" fmla="*/ 844550 h 883374"/>
                <a:gd name="connsiteX6" fmla="*/ 217802 w 544285"/>
                <a:gd name="connsiteY6" fmla="*/ 621189 h 883374"/>
                <a:gd name="connsiteX7" fmla="*/ 1776 w 544285"/>
                <a:gd name="connsiteY7" fmla="*/ 793750 h 883374"/>
                <a:gd name="connsiteX8" fmla="*/ 246251 w 544285"/>
                <a:gd name="connsiteY8" fmla="*/ 463550 h 883374"/>
                <a:gd name="connsiteX9" fmla="*/ 150020 w 544285"/>
                <a:gd name="connsiteY9" fmla="*/ 0 h 883374"/>
                <a:gd name="connsiteX0" fmla="*/ 150020 w 545959"/>
                <a:gd name="connsiteY0" fmla="*/ 0 h 881645"/>
                <a:gd name="connsiteX1" fmla="*/ 360839 w 545959"/>
                <a:gd name="connsiteY1" fmla="*/ 19050 h 881645"/>
                <a:gd name="connsiteX2" fmla="*/ 490835 w 545959"/>
                <a:gd name="connsiteY2" fmla="*/ 458542 h 881645"/>
                <a:gd name="connsiteX3" fmla="*/ 543720 w 545959"/>
                <a:gd name="connsiteY3" fmla="*/ 876300 h 881645"/>
                <a:gd name="connsiteX4" fmla="*/ 379601 w 545959"/>
                <a:gd name="connsiteY4" fmla="*/ 647700 h 881645"/>
                <a:gd name="connsiteX5" fmla="*/ 278001 w 545959"/>
                <a:gd name="connsiteY5" fmla="*/ 844550 h 881645"/>
                <a:gd name="connsiteX6" fmla="*/ 217802 w 545959"/>
                <a:gd name="connsiteY6" fmla="*/ 621189 h 881645"/>
                <a:gd name="connsiteX7" fmla="*/ 1776 w 545959"/>
                <a:gd name="connsiteY7" fmla="*/ 793750 h 881645"/>
                <a:gd name="connsiteX8" fmla="*/ 246251 w 545959"/>
                <a:gd name="connsiteY8" fmla="*/ 463550 h 881645"/>
                <a:gd name="connsiteX9" fmla="*/ 150020 w 545959"/>
                <a:gd name="connsiteY9" fmla="*/ 0 h 881645"/>
                <a:gd name="connsiteX0" fmla="*/ 150020 w 546971"/>
                <a:gd name="connsiteY0" fmla="*/ 0 h 879646"/>
                <a:gd name="connsiteX1" fmla="*/ 360839 w 546971"/>
                <a:gd name="connsiteY1" fmla="*/ 19050 h 879646"/>
                <a:gd name="connsiteX2" fmla="*/ 506649 w 546971"/>
                <a:gd name="connsiteY2" fmla="*/ 505986 h 879646"/>
                <a:gd name="connsiteX3" fmla="*/ 543720 w 546971"/>
                <a:gd name="connsiteY3" fmla="*/ 876300 h 879646"/>
                <a:gd name="connsiteX4" fmla="*/ 379601 w 546971"/>
                <a:gd name="connsiteY4" fmla="*/ 647700 h 879646"/>
                <a:gd name="connsiteX5" fmla="*/ 278001 w 546971"/>
                <a:gd name="connsiteY5" fmla="*/ 844550 h 879646"/>
                <a:gd name="connsiteX6" fmla="*/ 217802 w 546971"/>
                <a:gd name="connsiteY6" fmla="*/ 621189 h 879646"/>
                <a:gd name="connsiteX7" fmla="*/ 1776 w 546971"/>
                <a:gd name="connsiteY7" fmla="*/ 793750 h 879646"/>
                <a:gd name="connsiteX8" fmla="*/ 246251 w 546971"/>
                <a:gd name="connsiteY8" fmla="*/ 463550 h 879646"/>
                <a:gd name="connsiteX9" fmla="*/ 150020 w 546971"/>
                <a:gd name="connsiteY9" fmla="*/ 0 h 879646"/>
                <a:gd name="connsiteX0" fmla="*/ 150523 w 547474"/>
                <a:gd name="connsiteY0" fmla="*/ 0 h 879646"/>
                <a:gd name="connsiteX1" fmla="*/ 361342 w 547474"/>
                <a:gd name="connsiteY1" fmla="*/ 19050 h 879646"/>
                <a:gd name="connsiteX2" fmla="*/ 507152 w 547474"/>
                <a:gd name="connsiteY2" fmla="*/ 505986 h 879646"/>
                <a:gd name="connsiteX3" fmla="*/ 544223 w 547474"/>
                <a:gd name="connsiteY3" fmla="*/ 876300 h 879646"/>
                <a:gd name="connsiteX4" fmla="*/ 380104 w 547474"/>
                <a:gd name="connsiteY4" fmla="*/ 647700 h 879646"/>
                <a:gd name="connsiteX5" fmla="*/ 278504 w 547474"/>
                <a:gd name="connsiteY5" fmla="*/ 844550 h 879646"/>
                <a:gd name="connsiteX6" fmla="*/ 218305 w 547474"/>
                <a:gd name="connsiteY6" fmla="*/ 621189 h 879646"/>
                <a:gd name="connsiteX7" fmla="*/ 2279 w 547474"/>
                <a:gd name="connsiteY7" fmla="*/ 793750 h 879646"/>
                <a:gd name="connsiteX8" fmla="*/ 188765 w 547474"/>
                <a:gd name="connsiteY8" fmla="*/ 474091 h 879646"/>
                <a:gd name="connsiteX9" fmla="*/ 150523 w 547474"/>
                <a:gd name="connsiteY9" fmla="*/ 0 h 879646"/>
                <a:gd name="connsiteX0" fmla="*/ 150523 w 547474"/>
                <a:gd name="connsiteY0" fmla="*/ 2037 h 881683"/>
                <a:gd name="connsiteX1" fmla="*/ 450959 w 547474"/>
                <a:gd name="connsiteY1" fmla="*/ 0 h 881683"/>
                <a:gd name="connsiteX2" fmla="*/ 507152 w 547474"/>
                <a:gd name="connsiteY2" fmla="*/ 508023 h 881683"/>
                <a:gd name="connsiteX3" fmla="*/ 544223 w 547474"/>
                <a:gd name="connsiteY3" fmla="*/ 878337 h 881683"/>
                <a:gd name="connsiteX4" fmla="*/ 380104 w 547474"/>
                <a:gd name="connsiteY4" fmla="*/ 649737 h 881683"/>
                <a:gd name="connsiteX5" fmla="*/ 278504 w 547474"/>
                <a:gd name="connsiteY5" fmla="*/ 846587 h 881683"/>
                <a:gd name="connsiteX6" fmla="*/ 218305 w 547474"/>
                <a:gd name="connsiteY6" fmla="*/ 623226 h 881683"/>
                <a:gd name="connsiteX7" fmla="*/ 2279 w 547474"/>
                <a:gd name="connsiteY7" fmla="*/ 795787 h 881683"/>
                <a:gd name="connsiteX8" fmla="*/ 188765 w 547474"/>
                <a:gd name="connsiteY8" fmla="*/ 476128 h 881683"/>
                <a:gd name="connsiteX9" fmla="*/ 150523 w 547474"/>
                <a:gd name="connsiteY9" fmla="*/ 2037 h 881683"/>
                <a:gd name="connsiteX0" fmla="*/ 150523 w 630352"/>
                <a:gd name="connsiteY0" fmla="*/ 2037 h 871433"/>
                <a:gd name="connsiteX1" fmla="*/ 450959 w 630352"/>
                <a:gd name="connsiteY1" fmla="*/ 0 h 871433"/>
                <a:gd name="connsiteX2" fmla="*/ 507152 w 630352"/>
                <a:gd name="connsiteY2" fmla="*/ 508023 h 871433"/>
                <a:gd name="connsiteX3" fmla="*/ 628568 w 630352"/>
                <a:gd name="connsiteY3" fmla="*/ 867796 h 871433"/>
                <a:gd name="connsiteX4" fmla="*/ 380104 w 630352"/>
                <a:gd name="connsiteY4" fmla="*/ 649737 h 871433"/>
                <a:gd name="connsiteX5" fmla="*/ 278504 w 630352"/>
                <a:gd name="connsiteY5" fmla="*/ 846587 h 871433"/>
                <a:gd name="connsiteX6" fmla="*/ 218305 w 630352"/>
                <a:gd name="connsiteY6" fmla="*/ 623226 h 871433"/>
                <a:gd name="connsiteX7" fmla="*/ 2279 w 630352"/>
                <a:gd name="connsiteY7" fmla="*/ 795787 h 871433"/>
                <a:gd name="connsiteX8" fmla="*/ 188765 w 630352"/>
                <a:gd name="connsiteY8" fmla="*/ 476128 h 871433"/>
                <a:gd name="connsiteX9" fmla="*/ 150523 w 630352"/>
                <a:gd name="connsiteY9" fmla="*/ 2037 h 871433"/>
                <a:gd name="connsiteX0" fmla="*/ 150523 w 630352"/>
                <a:gd name="connsiteY0" fmla="*/ 2037 h 888895"/>
                <a:gd name="connsiteX1" fmla="*/ 450959 w 630352"/>
                <a:gd name="connsiteY1" fmla="*/ 0 h 888895"/>
                <a:gd name="connsiteX2" fmla="*/ 507152 w 630352"/>
                <a:gd name="connsiteY2" fmla="*/ 508023 h 888895"/>
                <a:gd name="connsiteX3" fmla="*/ 628568 w 630352"/>
                <a:gd name="connsiteY3" fmla="*/ 867796 h 888895"/>
                <a:gd name="connsiteX4" fmla="*/ 380104 w 630352"/>
                <a:gd name="connsiteY4" fmla="*/ 649737 h 888895"/>
                <a:gd name="connsiteX5" fmla="*/ 347034 w 630352"/>
                <a:gd name="connsiteY5" fmla="*/ 888760 h 888895"/>
                <a:gd name="connsiteX6" fmla="*/ 218305 w 630352"/>
                <a:gd name="connsiteY6" fmla="*/ 623226 h 888895"/>
                <a:gd name="connsiteX7" fmla="*/ 2279 w 630352"/>
                <a:gd name="connsiteY7" fmla="*/ 795787 h 888895"/>
                <a:gd name="connsiteX8" fmla="*/ 188765 w 630352"/>
                <a:gd name="connsiteY8" fmla="*/ 476128 h 888895"/>
                <a:gd name="connsiteX9" fmla="*/ 150523 w 630352"/>
                <a:gd name="connsiteY9" fmla="*/ 2037 h 888895"/>
                <a:gd name="connsiteX0" fmla="*/ 98434 w 578263"/>
                <a:gd name="connsiteY0" fmla="*/ 2037 h 888895"/>
                <a:gd name="connsiteX1" fmla="*/ 398870 w 578263"/>
                <a:gd name="connsiteY1" fmla="*/ 0 h 888895"/>
                <a:gd name="connsiteX2" fmla="*/ 455063 w 578263"/>
                <a:gd name="connsiteY2" fmla="*/ 508023 h 888895"/>
                <a:gd name="connsiteX3" fmla="*/ 576479 w 578263"/>
                <a:gd name="connsiteY3" fmla="*/ 867796 h 888895"/>
                <a:gd name="connsiteX4" fmla="*/ 328015 w 578263"/>
                <a:gd name="connsiteY4" fmla="*/ 649737 h 888895"/>
                <a:gd name="connsiteX5" fmla="*/ 294945 w 578263"/>
                <a:gd name="connsiteY5" fmla="*/ 888760 h 888895"/>
                <a:gd name="connsiteX6" fmla="*/ 166216 w 578263"/>
                <a:gd name="connsiteY6" fmla="*/ 623226 h 888895"/>
                <a:gd name="connsiteX7" fmla="*/ 2906 w 578263"/>
                <a:gd name="connsiteY7" fmla="*/ 853775 h 888895"/>
                <a:gd name="connsiteX8" fmla="*/ 136676 w 578263"/>
                <a:gd name="connsiteY8" fmla="*/ 476128 h 888895"/>
                <a:gd name="connsiteX9" fmla="*/ 98434 w 578263"/>
                <a:gd name="connsiteY9" fmla="*/ 2037 h 888895"/>
                <a:gd name="connsiteX0" fmla="*/ 98434 w 576986"/>
                <a:gd name="connsiteY0" fmla="*/ 2037 h 888895"/>
                <a:gd name="connsiteX1" fmla="*/ 398870 w 576986"/>
                <a:gd name="connsiteY1" fmla="*/ 0 h 888895"/>
                <a:gd name="connsiteX2" fmla="*/ 402345 w 576986"/>
                <a:gd name="connsiteY2" fmla="*/ 465849 h 888895"/>
                <a:gd name="connsiteX3" fmla="*/ 576479 w 576986"/>
                <a:gd name="connsiteY3" fmla="*/ 867796 h 888895"/>
                <a:gd name="connsiteX4" fmla="*/ 328015 w 576986"/>
                <a:gd name="connsiteY4" fmla="*/ 649737 h 888895"/>
                <a:gd name="connsiteX5" fmla="*/ 294945 w 576986"/>
                <a:gd name="connsiteY5" fmla="*/ 888760 h 888895"/>
                <a:gd name="connsiteX6" fmla="*/ 166216 w 576986"/>
                <a:gd name="connsiteY6" fmla="*/ 623226 h 888895"/>
                <a:gd name="connsiteX7" fmla="*/ 2906 w 576986"/>
                <a:gd name="connsiteY7" fmla="*/ 853775 h 888895"/>
                <a:gd name="connsiteX8" fmla="*/ 136676 w 576986"/>
                <a:gd name="connsiteY8" fmla="*/ 476128 h 888895"/>
                <a:gd name="connsiteX9" fmla="*/ 98434 w 576986"/>
                <a:gd name="connsiteY9" fmla="*/ 2037 h 888895"/>
                <a:gd name="connsiteX0" fmla="*/ 98434 w 576986"/>
                <a:gd name="connsiteY0" fmla="*/ 2037 h 878357"/>
                <a:gd name="connsiteX1" fmla="*/ 398870 w 576986"/>
                <a:gd name="connsiteY1" fmla="*/ 0 h 878357"/>
                <a:gd name="connsiteX2" fmla="*/ 402345 w 576986"/>
                <a:gd name="connsiteY2" fmla="*/ 465849 h 878357"/>
                <a:gd name="connsiteX3" fmla="*/ 576479 w 576986"/>
                <a:gd name="connsiteY3" fmla="*/ 867796 h 878357"/>
                <a:gd name="connsiteX4" fmla="*/ 328015 w 576986"/>
                <a:gd name="connsiteY4" fmla="*/ 649737 h 878357"/>
                <a:gd name="connsiteX5" fmla="*/ 374020 w 576986"/>
                <a:gd name="connsiteY5" fmla="*/ 878218 h 878357"/>
                <a:gd name="connsiteX6" fmla="*/ 166216 w 576986"/>
                <a:gd name="connsiteY6" fmla="*/ 623226 h 878357"/>
                <a:gd name="connsiteX7" fmla="*/ 2906 w 576986"/>
                <a:gd name="connsiteY7" fmla="*/ 853775 h 878357"/>
                <a:gd name="connsiteX8" fmla="*/ 136676 w 576986"/>
                <a:gd name="connsiteY8" fmla="*/ 476128 h 878357"/>
                <a:gd name="connsiteX9" fmla="*/ 98434 w 576986"/>
                <a:gd name="connsiteY9" fmla="*/ 2037 h 878357"/>
                <a:gd name="connsiteX0" fmla="*/ 98434 w 576986"/>
                <a:gd name="connsiteY0" fmla="*/ 2037 h 883626"/>
                <a:gd name="connsiteX1" fmla="*/ 398870 w 576986"/>
                <a:gd name="connsiteY1" fmla="*/ 0 h 883626"/>
                <a:gd name="connsiteX2" fmla="*/ 402345 w 576986"/>
                <a:gd name="connsiteY2" fmla="*/ 465849 h 883626"/>
                <a:gd name="connsiteX3" fmla="*/ 576479 w 576986"/>
                <a:gd name="connsiteY3" fmla="*/ 867796 h 883626"/>
                <a:gd name="connsiteX4" fmla="*/ 328015 w 576986"/>
                <a:gd name="connsiteY4" fmla="*/ 649737 h 883626"/>
                <a:gd name="connsiteX5" fmla="*/ 294945 w 576986"/>
                <a:gd name="connsiteY5" fmla="*/ 883489 h 883626"/>
                <a:gd name="connsiteX6" fmla="*/ 166216 w 576986"/>
                <a:gd name="connsiteY6" fmla="*/ 623226 h 883626"/>
                <a:gd name="connsiteX7" fmla="*/ 2906 w 576986"/>
                <a:gd name="connsiteY7" fmla="*/ 853775 h 883626"/>
                <a:gd name="connsiteX8" fmla="*/ 136676 w 576986"/>
                <a:gd name="connsiteY8" fmla="*/ 476128 h 883626"/>
                <a:gd name="connsiteX9" fmla="*/ 98434 w 576986"/>
                <a:gd name="connsiteY9" fmla="*/ 2037 h 883626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94166"/>
                <a:gd name="connsiteX1" fmla="*/ 330337 w 576986"/>
                <a:gd name="connsiteY1" fmla="*/ 0 h 894166"/>
                <a:gd name="connsiteX2" fmla="*/ 402345 w 576986"/>
                <a:gd name="connsiteY2" fmla="*/ 471120 h 894166"/>
                <a:gd name="connsiteX3" fmla="*/ 576479 w 576986"/>
                <a:gd name="connsiteY3" fmla="*/ 873067 h 894166"/>
                <a:gd name="connsiteX4" fmla="*/ 328015 w 576986"/>
                <a:gd name="connsiteY4" fmla="*/ 655008 h 894166"/>
                <a:gd name="connsiteX5" fmla="*/ 321303 w 576986"/>
                <a:gd name="connsiteY5" fmla="*/ 894031 h 894166"/>
                <a:gd name="connsiteX6" fmla="*/ 166216 w 576986"/>
                <a:gd name="connsiteY6" fmla="*/ 628497 h 894166"/>
                <a:gd name="connsiteX7" fmla="*/ 2906 w 576986"/>
                <a:gd name="connsiteY7" fmla="*/ 859046 h 894166"/>
                <a:gd name="connsiteX8" fmla="*/ 136676 w 576986"/>
                <a:gd name="connsiteY8" fmla="*/ 481399 h 894166"/>
                <a:gd name="connsiteX9" fmla="*/ 98434 w 576986"/>
                <a:gd name="connsiteY9" fmla="*/ 7308 h 894166"/>
                <a:gd name="connsiteX0" fmla="*/ 98434 w 576986"/>
                <a:gd name="connsiteY0" fmla="*/ 7308 h 899435"/>
                <a:gd name="connsiteX1" fmla="*/ 330337 w 576986"/>
                <a:gd name="connsiteY1" fmla="*/ 0 h 899435"/>
                <a:gd name="connsiteX2" fmla="*/ 402345 w 576986"/>
                <a:gd name="connsiteY2" fmla="*/ 471120 h 899435"/>
                <a:gd name="connsiteX3" fmla="*/ 576479 w 576986"/>
                <a:gd name="connsiteY3" fmla="*/ 873067 h 899435"/>
                <a:gd name="connsiteX4" fmla="*/ 328015 w 576986"/>
                <a:gd name="connsiteY4" fmla="*/ 655008 h 899435"/>
                <a:gd name="connsiteX5" fmla="*/ 284401 w 576986"/>
                <a:gd name="connsiteY5" fmla="*/ 899302 h 899435"/>
                <a:gd name="connsiteX6" fmla="*/ 166216 w 576986"/>
                <a:gd name="connsiteY6" fmla="*/ 628497 h 899435"/>
                <a:gd name="connsiteX7" fmla="*/ 2906 w 576986"/>
                <a:gd name="connsiteY7" fmla="*/ 859046 h 899435"/>
                <a:gd name="connsiteX8" fmla="*/ 136676 w 576986"/>
                <a:gd name="connsiteY8" fmla="*/ 481399 h 899435"/>
                <a:gd name="connsiteX9" fmla="*/ 98434 w 576986"/>
                <a:gd name="connsiteY9" fmla="*/ 7308 h 899435"/>
                <a:gd name="connsiteX0" fmla="*/ 98434 w 576986"/>
                <a:gd name="connsiteY0" fmla="*/ 7308 h 904704"/>
                <a:gd name="connsiteX1" fmla="*/ 330337 w 576986"/>
                <a:gd name="connsiteY1" fmla="*/ 0 h 904704"/>
                <a:gd name="connsiteX2" fmla="*/ 402345 w 576986"/>
                <a:gd name="connsiteY2" fmla="*/ 471120 h 904704"/>
                <a:gd name="connsiteX3" fmla="*/ 576479 w 576986"/>
                <a:gd name="connsiteY3" fmla="*/ 873067 h 904704"/>
                <a:gd name="connsiteX4" fmla="*/ 328015 w 576986"/>
                <a:gd name="connsiteY4" fmla="*/ 655008 h 904704"/>
                <a:gd name="connsiteX5" fmla="*/ 310758 w 576986"/>
                <a:gd name="connsiteY5" fmla="*/ 904573 h 904704"/>
                <a:gd name="connsiteX6" fmla="*/ 166216 w 576986"/>
                <a:gd name="connsiteY6" fmla="*/ 628497 h 904704"/>
                <a:gd name="connsiteX7" fmla="*/ 2906 w 576986"/>
                <a:gd name="connsiteY7" fmla="*/ 859046 h 904704"/>
                <a:gd name="connsiteX8" fmla="*/ 136676 w 576986"/>
                <a:gd name="connsiteY8" fmla="*/ 481399 h 904704"/>
                <a:gd name="connsiteX9" fmla="*/ 98434 w 576986"/>
                <a:gd name="connsiteY9" fmla="*/ 7308 h 904704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00214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63473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9267"/>
                <a:gd name="connsiteX1" fmla="*/ 330337 w 576986"/>
                <a:gd name="connsiteY1" fmla="*/ 0 h 969267"/>
                <a:gd name="connsiteX2" fmla="*/ 402345 w 576986"/>
                <a:gd name="connsiteY2" fmla="*/ 471120 h 969267"/>
                <a:gd name="connsiteX3" fmla="*/ 576479 w 576986"/>
                <a:gd name="connsiteY3" fmla="*/ 873067 h 969267"/>
                <a:gd name="connsiteX4" fmla="*/ 328015 w 576986"/>
                <a:gd name="connsiteY4" fmla="*/ 655008 h 969267"/>
                <a:gd name="connsiteX5" fmla="*/ 363473 w 576986"/>
                <a:gd name="connsiteY5" fmla="*/ 967833 h 969267"/>
                <a:gd name="connsiteX6" fmla="*/ 166216 w 576986"/>
                <a:gd name="connsiteY6" fmla="*/ 628497 h 969267"/>
                <a:gd name="connsiteX7" fmla="*/ 2906 w 576986"/>
                <a:gd name="connsiteY7" fmla="*/ 859046 h 969267"/>
                <a:gd name="connsiteX8" fmla="*/ 136676 w 576986"/>
                <a:gd name="connsiteY8" fmla="*/ 481399 h 969267"/>
                <a:gd name="connsiteX9" fmla="*/ 98434 w 576986"/>
                <a:gd name="connsiteY9" fmla="*/ 7308 h 969267"/>
                <a:gd name="connsiteX0" fmla="*/ 98434 w 576986"/>
                <a:gd name="connsiteY0" fmla="*/ 7308 h 971826"/>
                <a:gd name="connsiteX1" fmla="*/ 330337 w 576986"/>
                <a:gd name="connsiteY1" fmla="*/ 0 h 971826"/>
                <a:gd name="connsiteX2" fmla="*/ 402345 w 576986"/>
                <a:gd name="connsiteY2" fmla="*/ 471120 h 971826"/>
                <a:gd name="connsiteX3" fmla="*/ 576479 w 576986"/>
                <a:gd name="connsiteY3" fmla="*/ 873067 h 971826"/>
                <a:gd name="connsiteX4" fmla="*/ 328015 w 576986"/>
                <a:gd name="connsiteY4" fmla="*/ 655008 h 971826"/>
                <a:gd name="connsiteX5" fmla="*/ 363473 w 576986"/>
                <a:gd name="connsiteY5" fmla="*/ 967833 h 971826"/>
                <a:gd name="connsiteX6" fmla="*/ 166216 w 576986"/>
                <a:gd name="connsiteY6" fmla="*/ 628497 h 971826"/>
                <a:gd name="connsiteX7" fmla="*/ 2906 w 576986"/>
                <a:gd name="connsiteY7" fmla="*/ 859046 h 971826"/>
                <a:gd name="connsiteX8" fmla="*/ 136676 w 576986"/>
                <a:gd name="connsiteY8" fmla="*/ 481399 h 971826"/>
                <a:gd name="connsiteX9" fmla="*/ 98434 w 576986"/>
                <a:gd name="connsiteY9" fmla="*/ 7308 h 971826"/>
                <a:gd name="connsiteX0" fmla="*/ 98434 w 576986"/>
                <a:gd name="connsiteY0" fmla="*/ 7308 h 945710"/>
                <a:gd name="connsiteX1" fmla="*/ 330337 w 576986"/>
                <a:gd name="connsiteY1" fmla="*/ 0 h 945710"/>
                <a:gd name="connsiteX2" fmla="*/ 402345 w 576986"/>
                <a:gd name="connsiteY2" fmla="*/ 471120 h 945710"/>
                <a:gd name="connsiteX3" fmla="*/ 576479 w 576986"/>
                <a:gd name="connsiteY3" fmla="*/ 873067 h 945710"/>
                <a:gd name="connsiteX4" fmla="*/ 328015 w 576986"/>
                <a:gd name="connsiteY4" fmla="*/ 655008 h 945710"/>
                <a:gd name="connsiteX5" fmla="*/ 268585 w 576986"/>
                <a:gd name="connsiteY5" fmla="*/ 941475 h 945710"/>
                <a:gd name="connsiteX6" fmla="*/ 166216 w 576986"/>
                <a:gd name="connsiteY6" fmla="*/ 628497 h 945710"/>
                <a:gd name="connsiteX7" fmla="*/ 2906 w 576986"/>
                <a:gd name="connsiteY7" fmla="*/ 859046 h 945710"/>
                <a:gd name="connsiteX8" fmla="*/ 136676 w 576986"/>
                <a:gd name="connsiteY8" fmla="*/ 481399 h 945710"/>
                <a:gd name="connsiteX9" fmla="*/ 98434 w 576986"/>
                <a:gd name="connsiteY9" fmla="*/ 7308 h 945710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31683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63312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68"/>
                <a:gd name="connsiteX1" fmla="*/ 330337 w 576986"/>
                <a:gd name="connsiteY1" fmla="*/ 0 h 931068"/>
                <a:gd name="connsiteX2" fmla="*/ 402345 w 576986"/>
                <a:gd name="connsiteY2" fmla="*/ 471120 h 931068"/>
                <a:gd name="connsiteX3" fmla="*/ 576479 w 576986"/>
                <a:gd name="connsiteY3" fmla="*/ 873067 h 931068"/>
                <a:gd name="connsiteX4" fmla="*/ 328015 w 576986"/>
                <a:gd name="connsiteY4" fmla="*/ 655008 h 931068"/>
                <a:gd name="connsiteX5" fmla="*/ 263312 w 576986"/>
                <a:gd name="connsiteY5" fmla="*/ 930933 h 931068"/>
                <a:gd name="connsiteX6" fmla="*/ 166216 w 576986"/>
                <a:gd name="connsiteY6" fmla="*/ 628497 h 931068"/>
                <a:gd name="connsiteX7" fmla="*/ 2906 w 576986"/>
                <a:gd name="connsiteY7" fmla="*/ 859046 h 931068"/>
                <a:gd name="connsiteX8" fmla="*/ 136676 w 576986"/>
                <a:gd name="connsiteY8" fmla="*/ 481399 h 931068"/>
                <a:gd name="connsiteX9" fmla="*/ 98434 w 576986"/>
                <a:gd name="connsiteY9" fmla="*/ 7308 h 931068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986" h="931075">
                  <a:moveTo>
                    <a:pt x="98434" y="7308"/>
                  </a:moveTo>
                  <a:lnTo>
                    <a:pt x="330337" y="0"/>
                  </a:lnTo>
                  <a:cubicBezTo>
                    <a:pt x="379020" y="139700"/>
                    <a:pt x="353662" y="331420"/>
                    <a:pt x="402345" y="471120"/>
                  </a:cubicBezTo>
                  <a:cubicBezTo>
                    <a:pt x="370172" y="507103"/>
                    <a:pt x="588867" y="842419"/>
                    <a:pt x="576479" y="873067"/>
                  </a:cubicBezTo>
                  <a:cubicBezTo>
                    <a:pt x="564091" y="903715"/>
                    <a:pt x="327796" y="692472"/>
                    <a:pt x="328015" y="655008"/>
                  </a:cubicBezTo>
                  <a:cubicBezTo>
                    <a:pt x="305098" y="636814"/>
                    <a:pt x="320727" y="938553"/>
                    <a:pt x="263312" y="930933"/>
                  </a:cubicBezTo>
                  <a:cubicBezTo>
                    <a:pt x="217157" y="907484"/>
                    <a:pt x="222837" y="660247"/>
                    <a:pt x="166216" y="628497"/>
                  </a:cubicBezTo>
                  <a:cubicBezTo>
                    <a:pt x="217545" y="711047"/>
                    <a:pt x="15098" y="852511"/>
                    <a:pt x="2906" y="859046"/>
                  </a:cubicBezTo>
                  <a:cubicBezTo>
                    <a:pt x="-21986" y="808431"/>
                    <a:pt x="120755" y="623355"/>
                    <a:pt x="136676" y="481399"/>
                  </a:cubicBezTo>
                  <a:cubicBezTo>
                    <a:pt x="152597" y="339443"/>
                    <a:pt x="180936" y="98325"/>
                    <a:pt x="98434" y="7308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Rectangle 30">
              <a:extLst>
                <a:ext uri="{FF2B5EF4-FFF2-40B4-BE49-F238E27FC236}">
                  <a16:creationId xmlns:a16="http://schemas.microsoft.com/office/drawing/2014/main" id="{97E39345-0873-44F8-ABED-DA6432808CC5}"/>
                </a:ext>
              </a:extLst>
            </p:cNvPr>
            <p:cNvSpPr/>
            <p:nvPr/>
          </p:nvSpPr>
          <p:spPr>
            <a:xfrm>
              <a:off x="3804765" y="3884742"/>
              <a:ext cx="260631" cy="420578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808920"/>
                <a:gd name="connsiteY0" fmla="*/ 0 h 879849"/>
                <a:gd name="connsiteX1" fmla="*/ 606082 w 808920"/>
                <a:gd name="connsiteY1" fmla="*/ 19050 h 879849"/>
                <a:gd name="connsiteX2" fmla="*/ 752132 w 808920"/>
                <a:gd name="connsiteY2" fmla="*/ 567690 h 879849"/>
                <a:gd name="connsiteX3" fmla="*/ 788963 w 808920"/>
                <a:gd name="connsiteY3" fmla="*/ 876300 h 879849"/>
                <a:gd name="connsiteX4" fmla="*/ 142244 w 808920"/>
                <a:gd name="connsiteY4" fmla="*/ 685800 h 879849"/>
                <a:gd name="connsiteX5" fmla="*/ 2544 w 808920"/>
                <a:gd name="connsiteY5" fmla="*/ 596900 h 879849"/>
                <a:gd name="connsiteX6" fmla="*/ 154944 w 808920"/>
                <a:gd name="connsiteY6" fmla="*/ 533400 h 879849"/>
                <a:gd name="connsiteX7" fmla="*/ 81919 w 808920"/>
                <a:gd name="connsiteY7" fmla="*/ 431800 h 879849"/>
                <a:gd name="connsiteX8" fmla="*/ 491494 w 808920"/>
                <a:gd name="connsiteY8" fmla="*/ 463550 h 879849"/>
                <a:gd name="connsiteX9" fmla="*/ 395263 w 808920"/>
                <a:gd name="connsiteY9" fmla="*/ 0 h 879849"/>
                <a:gd name="connsiteX0" fmla="*/ 395263 w 803718"/>
                <a:gd name="connsiteY0" fmla="*/ 0 h 885560"/>
                <a:gd name="connsiteX1" fmla="*/ 606082 w 803718"/>
                <a:gd name="connsiteY1" fmla="*/ 19050 h 885560"/>
                <a:gd name="connsiteX2" fmla="*/ 694982 w 803718"/>
                <a:gd name="connsiteY2" fmla="*/ 459740 h 885560"/>
                <a:gd name="connsiteX3" fmla="*/ 788963 w 803718"/>
                <a:gd name="connsiteY3" fmla="*/ 876300 h 885560"/>
                <a:gd name="connsiteX4" fmla="*/ 142244 w 803718"/>
                <a:gd name="connsiteY4" fmla="*/ 685800 h 885560"/>
                <a:gd name="connsiteX5" fmla="*/ 2544 w 803718"/>
                <a:gd name="connsiteY5" fmla="*/ 596900 h 885560"/>
                <a:gd name="connsiteX6" fmla="*/ 154944 w 803718"/>
                <a:gd name="connsiteY6" fmla="*/ 533400 h 885560"/>
                <a:gd name="connsiteX7" fmla="*/ 81919 w 803718"/>
                <a:gd name="connsiteY7" fmla="*/ 431800 h 885560"/>
                <a:gd name="connsiteX8" fmla="*/ 491494 w 803718"/>
                <a:gd name="connsiteY8" fmla="*/ 463550 h 885560"/>
                <a:gd name="connsiteX9" fmla="*/ 395263 w 803718"/>
                <a:gd name="connsiteY9" fmla="*/ 0 h 885560"/>
                <a:gd name="connsiteX0" fmla="*/ 393570 w 788331"/>
                <a:gd name="connsiteY0" fmla="*/ 0 h 885560"/>
                <a:gd name="connsiteX1" fmla="*/ 604389 w 788331"/>
                <a:gd name="connsiteY1" fmla="*/ 19050 h 885560"/>
                <a:gd name="connsiteX2" fmla="*/ 693289 w 788331"/>
                <a:gd name="connsiteY2" fmla="*/ 459740 h 885560"/>
                <a:gd name="connsiteX3" fmla="*/ 787270 w 788331"/>
                <a:gd name="connsiteY3" fmla="*/ 876300 h 885560"/>
                <a:gd name="connsiteX4" fmla="*/ 566001 w 788331"/>
                <a:gd name="connsiteY4" fmla="*/ 685800 h 885560"/>
                <a:gd name="connsiteX5" fmla="*/ 851 w 788331"/>
                <a:gd name="connsiteY5" fmla="*/ 596900 h 885560"/>
                <a:gd name="connsiteX6" fmla="*/ 153251 w 788331"/>
                <a:gd name="connsiteY6" fmla="*/ 533400 h 885560"/>
                <a:gd name="connsiteX7" fmla="*/ 80226 w 788331"/>
                <a:gd name="connsiteY7" fmla="*/ 431800 h 885560"/>
                <a:gd name="connsiteX8" fmla="*/ 489801 w 788331"/>
                <a:gd name="connsiteY8" fmla="*/ 463550 h 885560"/>
                <a:gd name="connsiteX9" fmla="*/ 393570 w 788331"/>
                <a:gd name="connsiteY9" fmla="*/ 0 h 885560"/>
                <a:gd name="connsiteX0" fmla="*/ 402362 w 797123"/>
                <a:gd name="connsiteY0" fmla="*/ 0 h 885560"/>
                <a:gd name="connsiteX1" fmla="*/ 613181 w 797123"/>
                <a:gd name="connsiteY1" fmla="*/ 19050 h 885560"/>
                <a:gd name="connsiteX2" fmla="*/ 702081 w 797123"/>
                <a:gd name="connsiteY2" fmla="*/ 459740 h 885560"/>
                <a:gd name="connsiteX3" fmla="*/ 796062 w 797123"/>
                <a:gd name="connsiteY3" fmla="*/ 876300 h 885560"/>
                <a:gd name="connsiteX4" fmla="*/ 574793 w 797123"/>
                <a:gd name="connsiteY4" fmla="*/ 685800 h 885560"/>
                <a:gd name="connsiteX5" fmla="*/ 9643 w 797123"/>
                <a:gd name="connsiteY5" fmla="*/ 596900 h 885560"/>
                <a:gd name="connsiteX6" fmla="*/ 432044 w 797123"/>
                <a:gd name="connsiteY6" fmla="*/ 798989 h 885560"/>
                <a:gd name="connsiteX7" fmla="*/ 162043 w 797123"/>
                <a:gd name="connsiteY7" fmla="*/ 533400 h 885560"/>
                <a:gd name="connsiteX8" fmla="*/ 89018 w 797123"/>
                <a:gd name="connsiteY8" fmla="*/ 431800 h 885560"/>
                <a:gd name="connsiteX9" fmla="*/ 498593 w 797123"/>
                <a:gd name="connsiteY9" fmla="*/ 463550 h 885560"/>
                <a:gd name="connsiteX10" fmla="*/ 402362 w 797123"/>
                <a:gd name="connsiteY10" fmla="*/ 0 h 885560"/>
                <a:gd name="connsiteX0" fmla="*/ 425277 w 820038"/>
                <a:gd name="connsiteY0" fmla="*/ 0 h 885560"/>
                <a:gd name="connsiteX1" fmla="*/ 636096 w 820038"/>
                <a:gd name="connsiteY1" fmla="*/ 19050 h 885560"/>
                <a:gd name="connsiteX2" fmla="*/ 724996 w 820038"/>
                <a:gd name="connsiteY2" fmla="*/ 459740 h 885560"/>
                <a:gd name="connsiteX3" fmla="*/ 818977 w 820038"/>
                <a:gd name="connsiteY3" fmla="*/ 876300 h 885560"/>
                <a:gd name="connsiteX4" fmla="*/ 597708 w 820038"/>
                <a:gd name="connsiteY4" fmla="*/ 685800 h 885560"/>
                <a:gd name="connsiteX5" fmla="*/ 32558 w 820038"/>
                <a:gd name="connsiteY5" fmla="*/ 596900 h 885560"/>
                <a:gd name="connsiteX6" fmla="*/ 73959 w 820038"/>
                <a:gd name="connsiteY6" fmla="*/ 500539 h 885560"/>
                <a:gd name="connsiteX7" fmla="*/ 184958 w 820038"/>
                <a:gd name="connsiteY7" fmla="*/ 533400 h 885560"/>
                <a:gd name="connsiteX8" fmla="*/ 111933 w 820038"/>
                <a:gd name="connsiteY8" fmla="*/ 431800 h 885560"/>
                <a:gd name="connsiteX9" fmla="*/ 521508 w 820038"/>
                <a:gd name="connsiteY9" fmla="*/ 463550 h 885560"/>
                <a:gd name="connsiteX10" fmla="*/ 425277 w 820038"/>
                <a:gd name="connsiteY10" fmla="*/ 0 h 885560"/>
                <a:gd name="connsiteX0" fmla="*/ 352605 w 747366"/>
                <a:gd name="connsiteY0" fmla="*/ 0 h 885560"/>
                <a:gd name="connsiteX1" fmla="*/ 563424 w 747366"/>
                <a:gd name="connsiteY1" fmla="*/ 19050 h 885560"/>
                <a:gd name="connsiteX2" fmla="*/ 652324 w 747366"/>
                <a:gd name="connsiteY2" fmla="*/ 459740 h 885560"/>
                <a:gd name="connsiteX3" fmla="*/ 746305 w 747366"/>
                <a:gd name="connsiteY3" fmla="*/ 876300 h 885560"/>
                <a:gd name="connsiteX4" fmla="*/ 525036 w 747366"/>
                <a:gd name="connsiteY4" fmla="*/ 685800 h 885560"/>
                <a:gd name="connsiteX5" fmla="*/ 417086 w 747366"/>
                <a:gd name="connsiteY5" fmla="*/ 812800 h 885560"/>
                <a:gd name="connsiteX6" fmla="*/ 1287 w 747366"/>
                <a:gd name="connsiteY6" fmla="*/ 500539 h 885560"/>
                <a:gd name="connsiteX7" fmla="*/ 112286 w 747366"/>
                <a:gd name="connsiteY7" fmla="*/ 533400 h 885560"/>
                <a:gd name="connsiteX8" fmla="*/ 39261 w 747366"/>
                <a:gd name="connsiteY8" fmla="*/ 431800 h 885560"/>
                <a:gd name="connsiteX9" fmla="*/ 448836 w 747366"/>
                <a:gd name="connsiteY9" fmla="*/ 463550 h 885560"/>
                <a:gd name="connsiteX10" fmla="*/ 352605 w 747366"/>
                <a:gd name="connsiteY10" fmla="*/ 0 h 885560"/>
                <a:gd name="connsiteX0" fmla="*/ 314094 w 708855"/>
                <a:gd name="connsiteY0" fmla="*/ 0 h 885560"/>
                <a:gd name="connsiteX1" fmla="*/ 524913 w 708855"/>
                <a:gd name="connsiteY1" fmla="*/ 19050 h 885560"/>
                <a:gd name="connsiteX2" fmla="*/ 613813 w 708855"/>
                <a:gd name="connsiteY2" fmla="*/ 459740 h 885560"/>
                <a:gd name="connsiteX3" fmla="*/ 707794 w 708855"/>
                <a:gd name="connsiteY3" fmla="*/ 876300 h 885560"/>
                <a:gd name="connsiteX4" fmla="*/ 486525 w 708855"/>
                <a:gd name="connsiteY4" fmla="*/ 685800 h 885560"/>
                <a:gd name="connsiteX5" fmla="*/ 378575 w 708855"/>
                <a:gd name="connsiteY5" fmla="*/ 812800 h 885560"/>
                <a:gd name="connsiteX6" fmla="*/ 331076 w 708855"/>
                <a:gd name="connsiteY6" fmla="*/ 614839 h 885560"/>
                <a:gd name="connsiteX7" fmla="*/ 73775 w 708855"/>
                <a:gd name="connsiteY7" fmla="*/ 533400 h 885560"/>
                <a:gd name="connsiteX8" fmla="*/ 750 w 708855"/>
                <a:gd name="connsiteY8" fmla="*/ 431800 h 885560"/>
                <a:gd name="connsiteX9" fmla="*/ 410325 w 708855"/>
                <a:gd name="connsiteY9" fmla="*/ 463550 h 885560"/>
                <a:gd name="connsiteX10" fmla="*/ 314094 w 708855"/>
                <a:gd name="connsiteY10" fmla="*/ 0 h 885560"/>
                <a:gd name="connsiteX0" fmla="*/ 313926 w 708687"/>
                <a:gd name="connsiteY0" fmla="*/ 0 h 885560"/>
                <a:gd name="connsiteX1" fmla="*/ 524745 w 708687"/>
                <a:gd name="connsiteY1" fmla="*/ 19050 h 885560"/>
                <a:gd name="connsiteX2" fmla="*/ 613645 w 708687"/>
                <a:gd name="connsiteY2" fmla="*/ 459740 h 885560"/>
                <a:gd name="connsiteX3" fmla="*/ 707626 w 708687"/>
                <a:gd name="connsiteY3" fmla="*/ 876300 h 885560"/>
                <a:gd name="connsiteX4" fmla="*/ 486357 w 708687"/>
                <a:gd name="connsiteY4" fmla="*/ 685800 h 885560"/>
                <a:gd name="connsiteX5" fmla="*/ 378407 w 708687"/>
                <a:gd name="connsiteY5" fmla="*/ 812800 h 885560"/>
                <a:gd name="connsiteX6" fmla="*/ 330908 w 708687"/>
                <a:gd name="connsiteY6" fmla="*/ 614839 h 885560"/>
                <a:gd name="connsiteX7" fmla="*/ 111707 w 708687"/>
                <a:gd name="connsiteY7" fmla="*/ 723900 h 885560"/>
                <a:gd name="connsiteX8" fmla="*/ 582 w 708687"/>
                <a:gd name="connsiteY8" fmla="*/ 431800 h 885560"/>
                <a:gd name="connsiteX9" fmla="*/ 410157 w 708687"/>
                <a:gd name="connsiteY9" fmla="*/ 463550 h 885560"/>
                <a:gd name="connsiteX10" fmla="*/ 313926 w 708687"/>
                <a:gd name="connsiteY10" fmla="*/ 0 h 885560"/>
                <a:gd name="connsiteX0" fmla="*/ 238202 w 632963"/>
                <a:gd name="connsiteY0" fmla="*/ 0 h 885560"/>
                <a:gd name="connsiteX1" fmla="*/ 449021 w 632963"/>
                <a:gd name="connsiteY1" fmla="*/ 19050 h 885560"/>
                <a:gd name="connsiteX2" fmla="*/ 537921 w 632963"/>
                <a:gd name="connsiteY2" fmla="*/ 459740 h 885560"/>
                <a:gd name="connsiteX3" fmla="*/ 631902 w 632963"/>
                <a:gd name="connsiteY3" fmla="*/ 876300 h 885560"/>
                <a:gd name="connsiteX4" fmla="*/ 410633 w 632963"/>
                <a:gd name="connsiteY4" fmla="*/ 685800 h 885560"/>
                <a:gd name="connsiteX5" fmla="*/ 302683 w 632963"/>
                <a:gd name="connsiteY5" fmla="*/ 812800 h 885560"/>
                <a:gd name="connsiteX6" fmla="*/ 255184 w 632963"/>
                <a:gd name="connsiteY6" fmla="*/ 614839 h 885560"/>
                <a:gd name="connsiteX7" fmla="*/ 35983 w 632963"/>
                <a:gd name="connsiteY7" fmla="*/ 723900 h 885560"/>
                <a:gd name="connsiteX8" fmla="*/ 1058 w 632963"/>
                <a:gd name="connsiteY8" fmla="*/ 622300 h 885560"/>
                <a:gd name="connsiteX9" fmla="*/ 334433 w 632963"/>
                <a:gd name="connsiteY9" fmla="*/ 463550 h 885560"/>
                <a:gd name="connsiteX10" fmla="*/ 238202 w 632963"/>
                <a:gd name="connsiteY10" fmla="*/ 0 h 885560"/>
                <a:gd name="connsiteX0" fmla="*/ 275993 w 670754"/>
                <a:gd name="connsiteY0" fmla="*/ 0 h 885560"/>
                <a:gd name="connsiteX1" fmla="*/ 486812 w 670754"/>
                <a:gd name="connsiteY1" fmla="*/ 19050 h 885560"/>
                <a:gd name="connsiteX2" fmla="*/ 575712 w 670754"/>
                <a:gd name="connsiteY2" fmla="*/ 459740 h 885560"/>
                <a:gd name="connsiteX3" fmla="*/ 669693 w 670754"/>
                <a:gd name="connsiteY3" fmla="*/ 876300 h 885560"/>
                <a:gd name="connsiteX4" fmla="*/ 448424 w 670754"/>
                <a:gd name="connsiteY4" fmla="*/ 685800 h 885560"/>
                <a:gd name="connsiteX5" fmla="*/ 340474 w 670754"/>
                <a:gd name="connsiteY5" fmla="*/ 812800 h 885560"/>
                <a:gd name="connsiteX6" fmla="*/ 292975 w 670754"/>
                <a:gd name="connsiteY6" fmla="*/ 614839 h 885560"/>
                <a:gd name="connsiteX7" fmla="*/ 73774 w 670754"/>
                <a:gd name="connsiteY7" fmla="*/ 723900 h 885560"/>
                <a:gd name="connsiteX8" fmla="*/ 749 w 670754"/>
                <a:gd name="connsiteY8" fmla="*/ 622300 h 885560"/>
                <a:gd name="connsiteX9" fmla="*/ 372224 w 670754"/>
                <a:gd name="connsiteY9" fmla="*/ 463550 h 885560"/>
                <a:gd name="connsiteX10" fmla="*/ 275993 w 670754"/>
                <a:gd name="connsiteY10" fmla="*/ 0 h 885560"/>
                <a:gd name="connsiteX0" fmla="*/ 275751 w 670512"/>
                <a:gd name="connsiteY0" fmla="*/ 0 h 885560"/>
                <a:gd name="connsiteX1" fmla="*/ 486570 w 670512"/>
                <a:gd name="connsiteY1" fmla="*/ 19050 h 885560"/>
                <a:gd name="connsiteX2" fmla="*/ 575470 w 670512"/>
                <a:gd name="connsiteY2" fmla="*/ 459740 h 885560"/>
                <a:gd name="connsiteX3" fmla="*/ 669451 w 670512"/>
                <a:gd name="connsiteY3" fmla="*/ 876300 h 885560"/>
                <a:gd name="connsiteX4" fmla="*/ 448182 w 670512"/>
                <a:gd name="connsiteY4" fmla="*/ 685800 h 885560"/>
                <a:gd name="connsiteX5" fmla="*/ 340232 w 670512"/>
                <a:gd name="connsiteY5" fmla="*/ 812800 h 885560"/>
                <a:gd name="connsiteX6" fmla="*/ 292733 w 670512"/>
                <a:gd name="connsiteY6" fmla="*/ 614839 h 885560"/>
                <a:gd name="connsiteX7" fmla="*/ 507 w 670512"/>
                <a:gd name="connsiteY7" fmla="*/ 622300 h 885560"/>
                <a:gd name="connsiteX8" fmla="*/ 371982 w 670512"/>
                <a:gd name="connsiteY8" fmla="*/ 463550 h 885560"/>
                <a:gd name="connsiteX9" fmla="*/ 275751 w 670512"/>
                <a:gd name="connsiteY9" fmla="*/ 0 h 885560"/>
                <a:gd name="connsiteX0" fmla="*/ 225075 w 619836"/>
                <a:gd name="connsiteY0" fmla="*/ 0 h 885560"/>
                <a:gd name="connsiteX1" fmla="*/ 435894 w 619836"/>
                <a:gd name="connsiteY1" fmla="*/ 19050 h 885560"/>
                <a:gd name="connsiteX2" fmla="*/ 524794 w 619836"/>
                <a:gd name="connsiteY2" fmla="*/ 459740 h 885560"/>
                <a:gd name="connsiteX3" fmla="*/ 618775 w 619836"/>
                <a:gd name="connsiteY3" fmla="*/ 876300 h 885560"/>
                <a:gd name="connsiteX4" fmla="*/ 397506 w 619836"/>
                <a:gd name="connsiteY4" fmla="*/ 685800 h 885560"/>
                <a:gd name="connsiteX5" fmla="*/ 289556 w 619836"/>
                <a:gd name="connsiteY5" fmla="*/ 812800 h 885560"/>
                <a:gd name="connsiteX6" fmla="*/ 242057 w 619836"/>
                <a:gd name="connsiteY6" fmla="*/ 614839 h 885560"/>
                <a:gd name="connsiteX7" fmla="*/ 631 w 619836"/>
                <a:gd name="connsiteY7" fmla="*/ 717550 h 885560"/>
                <a:gd name="connsiteX8" fmla="*/ 321306 w 619836"/>
                <a:gd name="connsiteY8" fmla="*/ 463550 h 885560"/>
                <a:gd name="connsiteX9" fmla="*/ 225075 w 619836"/>
                <a:gd name="connsiteY9" fmla="*/ 0 h 885560"/>
                <a:gd name="connsiteX0" fmla="*/ 224951 w 619712"/>
                <a:gd name="connsiteY0" fmla="*/ 0 h 885560"/>
                <a:gd name="connsiteX1" fmla="*/ 435770 w 619712"/>
                <a:gd name="connsiteY1" fmla="*/ 19050 h 885560"/>
                <a:gd name="connsiteX2" fmla="*/ 524670 w 619712"/>
                <a:gd name="connsiteY2" fmla="*/ 459740 h 885560"/>
                <a:gd name="connsiteX3" fmla="*/ 618651 w 619712"/>
                <a:gd name="connsiteY3" fmla="*/ 876300 h 885560"/>
                <a:gd name="connsiteX4" fmla="*/ 397382 w 619712"/>
                <a:gd name="connsiteY4" fmla="*/ 685800 h 885560"/>
                <a:gd name="connsiteX5" fmla="*/ 289432 w 619712"/>
                <a:gd name="connsiteY5" fmla="*/ 812800 h 885560"/>
                <a:gd name="connsiteX6" fmla="*/ 292733 w 619712"/>
                <a:gd name="connsiteY6" fmla="*/ 621189 h 885560"/>
                <a:gd name="connsiteX7" fmla="*/ 507 w 619712"/>
                <a:gd name="connsiteY7" fmla="*/ 717550 h 885560"/>
                <a:gd name="connsiteX8" fmla="*/ 321182 w 619712"/>
                <a:gd name="connsiteY8" fmla="*/ 463550 h 885560"/>
                <a:gd name="connsiteX9" fmla="*/ 224951 w 619712"/>
                <a:gd name="connsiteY9" fmla="*/ 0 h 885560"/>
                <a:gd name="connsiteX0" fmla="*/ 174275 w 569036"/>
                <a:gd name="connsiteY0" fmla="*/ 0 h 885560"/>
                <a:gd name="connsiteX1" fmla="*/ 385094 w 569036"/>
                <a:gd name="connsiteY1" fmla="*/ 19050 h 885560"/>
                <a:gd name="connsiteX2" fmla="*/ 473994 w 569036"/>
                <a:gd name="connsiteY2" fmla="*/ 459740 h 885560"/>
                <a:gd name="connsiteX3" fmla="*/ 567975 w 569036"/>
                <a:gd name="connsiteY3" fmla="*/ 876300 h 885560"/>
                <a:gd name="connsiteX4" fmla="*/ 346706 w 569036"/>
                <a:gd name="connsiteY4" fmla="*/ 685800 h 885560"/>
                <a:gd name="connsiteX5" fmla="*/ 238756 w 569036"/>
                <a:gd name="connsiteY5" fmla="*/ 812800 h 885560"/>
                <a:gd name="connsiteX6" fmla="*/ 242057 w 569036"/>
                <a:gd name="connsiteY6" fmla="*/ 621189 h 885560"/>
                <a:gd name="connsiteX7" fmla="*/ 631 w 569036"/>
                <a:gd name="connsiteY7" fmla="*/ 755650 h 885560"/>
                <a:gd name="connsiteX8" fmla="*/ 270506 w 569036"/>
                <a:gd name="connsiteY8" fmla="*/ 463550 h 885560"/>
                <a:gd name="connsiteX9" fmla="*/ 174275 w 569036"/>
                <a:gd name="connsiteY9" fmla="*/ 0 h 885560"/>
                <a:gd name="connsiteX0" fmla="*/ 174165 w 568926"/>
                <a:gd name="connsiteY0" fmla="*/ 0 h 885560"/>
                <a:gd name="connsiteX1" fmla="*/ 384984 w 568926"/>
                <a:gd name="connsiteY1" fmla="*/ 19050 h 885560"/>
                <a:gd name="connsiteX2" fmla="*/ 473884 w 568926"/>
                <a:gd name="connsiteY2" fmla="*/ 459740 h 885560"/>
                <a:gd name="connsiteX3" fmla="*/ 567865 w 568926"/>
                <a:gd name="connsiteY3" fmla="*/ 876300 h 885560"/>
                <a:gd name="connsiteX4" fmla="*/ 346596 w 568926"/>
                <a:gd name="connsiteY4" fmla="*/ 685800 h 885560"/>
                <a:gd name="connsiteX5" fmla="*/ 238646 w 568926"/>
                <a:gd name="connsiteY5" fmla="*/ 812800 h 885560"/>
                <a:gd name="connsiteX6" fmla="*/ 241947 w 568926"/>
                <a:gd name="connsiteY6" fmla="*/ 621189 h 885560"/>
                <a:gd name="connsiteX7" fmla="*/ 521 w 568926"/>
                <a:gd name="connsiteY7" fmla="*/ 755650 h 885560"/>
                <a:gd name="connsiteX8" fmla="*/ 270396 w 568926"/>
                <a:gd name="connsiteY8" fmla="*/ 463550 h 885560"/>
                <a:gd name="connsiteX9" fmla="*/ 174165 w 568926"/>
                <a:gd name="connsiteY9" fmla="*/ 0 h 885560"/>
                <a:gd name="connsiteX0" fmla="*/ 218536 w 613297"/>
                <a:gd name="connsiteY0" fmla="*/ 0 h 885560"/>
                <a:gd name="connsiteX1" fmla="*/ 429355 w 613297"/>
                <a:gd name="connsiteY1" fmla="*/ 19050 h 885560"/>
                <a:gd name="connsiteX2" fmla="*/ 518255 w 613297"/>
                <a:gd name="connsiteY2" fmla="*/ 459740 h 885560"/>
                <a:gd name="connsiteX3" fmla="*/ 612236 w 613297"/>
                <a:gd name="connsiteY3" fmla="*/ 876300 h 885560"/>
                <a:gd name="connsiteX4" fmla="*/ 390967 w 613297"/>
                <a:gd name="connsiteY4" fmla="*/ 685800 h 885560"/>
                <a:gd name="connsiteX5" fmla="*/ 283017 w 613297"/>
                <a:gd name="connsiteY5" fmla="*/ 812800 h 885560"/>
                <a:gd name="connsiteX6" fmla="*/ 286318 w 613297"/>
                <a:gd name="connsiteY6" fmla="*/ 621189 h 885560"/>
                <a:gd name="connsiteX7" fmla="*/ 442 w 613297"/>
                <a:gd name="connsiteY7" fmla="*/ 762000 h 885560"/>
                <a:gd name="connsiteX8" fmla="*/ 314767 w 613297"/>
                <a:gd name="connsiteY8" fmla="*/ 463550 h 885560"/>
                <a:gd name="connsiteX9" fmla="*/ 218536 w 613297"/>
                <a:gd name="connsiteY9" fmla="*/ 0 h 885560"/>
                <a:gd name="connsiteX0" fmla="*/ 218536 w 616687"/>
                <a:gd name="connsiteY0" fmla="*/ 0 h 885560"/>
                <a:gd name="connsiteX1" fmla="*/ 429355 w 616687"/>
                <a:gd name="connsiteY1" fmla="*/ 19050 h 885560"/>
                <a:gd name="connsiteX2" fmla="*/ 518255 w 616687"/>
                <a:gd name="connsiteY2" fmla="*/ 459740 h 885560"/>
                <a:gd name="connsiteX3" fmla="*/ 612236 w 616687"/>
                <a:gd name="connsiteY3" fmla="*/ 876300 h 885560"/>
                <a:gd name="connsiteX4" fmla="*/ 390967 w 616687"/>
                <a:gd name="connsiteY4" fmla="*/ 685800 h 885560"/>
                <a:gd name="connsiteX5" fmla="*/ 283017 w 616687"/>
                <a:gd name="connsiteY5" fmla="*/ 812800 h 885560"/>
                <a:gd name="connsiteX6" fmla="*/ 286318 w 616687"/>
                <a:gd name="connsiteY6" fmla="*/ 621189 h 885560"/>
                <a:gd name="connsiteX7" fmla="*/ 442 w 616687"/>
                <a:gd name="connsiteY7" fmla="*/ 762000 h 885560"/>
                <a:gd name="connsiteX8" fmla="*/ 314767 w 616687"/>
                <a:gd name="connsiteY8" fmla="*/ 463550 h 885560"/>
                <a:gd name="connsiteX9" fmla="*/ 218536 w 616687"/>
                <a:gd name="connsiteY9" fmla="*/ 0 h 885560"/>
                <a:gd name="connsiteX0" fmla="*/ 218536 w 613976"/>
                <a:gd name="connsiteY0" fmla="*/ 0 h 881593"/>
                <a:gd name="connsiteX1" fmla="*/ 429355 w 613976"/>
                <a:gd name="connsiteY1" fmla="*/ 19050 h 881593"/>
                <a:gd name="connsiteX2" fmla="*/ 518255 w 613976"/>
                <a:gd name="connsiteY2" fmla="*/ 459740 h 881593"/>
                <a:gd name="connsiteX3" fmla="*/ 612236 w 613976"/>
                <a:gd name="connsiteY3" fmla="*/ 876300 h 881593"/>
                <a:gd name="connsiteX4" fmla="*/ 448117 w 613976"/>
                <a:gd name="connsiteY4" fmla="*/ 647700 h 881593"/>
                <a:gd name="connsiteX5" fmla="*/ 283017 w 613976"/>
                <a:gd name="connsiteY5" fmla="*/ 812800 h 881593"/>
                <a:gd name="connsiteX6" fmla="*/ 286318 w 613976"/>
                <a:gd name="connsiteY6" fmla="*/ 621189 h 881593"/>
                <a:gd name="connsiteX7" fmla="*/ 442 w 613976"/>
                <a:gd name="connsiteY7" fmla="*/ 762000 h 881593"/>
                <a:gd name="connsiteX8" fmla="*/ 314767 w 613976"/>
                <a:gd name="connsiteY8" fmla="*/ 463550 h 881593"/>
                <a:gd name="connsiteX9" fmla="*/ 218536 w 613976"/>
                <a:gd name="connsiteY9" fmla="*/ 0 h 881593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283017 w 617715"/>
                <a:gd name="connsiteY5" fmla="*/ 81280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346517 w 617715"/>
                <a:gd name="connsiteY5" fmla="*/ 84455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5063"/>
                <a:gd name="connsiteY0" fmla="*/ 0 h 883374"/>
                <a:gd name="connsiteX1" fmla="*/ 360839 w 545063"/>
                <a:gd name="connsiteY1" fmla="*/ 19050 h 883374"/>
                <a:gd name="connsiteX2" fmla="*/ 443389 w 545063"/>
                <a:gd name="connsiteY2" fmla="*/ 421640 h 883374"/>
                <a:gd name="connsiteX3" fmla="*/ 543720 w 545063"/>
                <a:gd name="connsiteY3" fmla="*/ 876300 h 883374"/>
                <a:gd name="connsiteX4" fmla="*/ 379601 w 545063"/>
                <a:gd name="connsiteY4" fmla="*/ 647700 h 883374"/>
                <a:gd name="connsiteX5" fmla="*/ 278001 w 545063"/>
                <a:gd name="connsiteY5" fmla="*/ 844550 h 883374"/>
                <a:gd name="connsiteX6" fmla="*/ 217802 w 545063"/>
                <a:gd name="connsiteY6" fmla="*/ 621189 h 883374"/>
                <a:gd name="connsiteX7" fmla="*/ 1776 w 545063"/>
                <a:gd name="connsiteY7" fmla="*/ 793750 h 883374"/>
                <a:gd name="connsiteX8" fmla="*/ 246251 w 545063"/>
                <a:gd name="connsiteY8" fmla="*/ 463550 h 883374"/>
                <a:gd name="connsiteX9" fmla="*/ 150020 w 545063"/>
                <a:gd name="connsiteY9" fmla="*/ 0 h 883374"/>
                <a:gd name="connsiteX0" fmla="*/ 150020 w 544285"/>
                <a:gd name="connsiteY0" fmla="*/ 0 h 883374"/>
                <a:gd name="connsiteX1" fmla="*/ 360839 w 544285"/>
                <a:gd name="connsiteY1" fmla="*/ 19050 h 883374"/>
                <a:gd name="connsiteX2" fmla="*/ 443389 w 544285"/>
                <a:gd name="connsiteY2" fmla="*/ 421640 h 883374"/>
                <a:gd name="connsiteX3" fmla="*/ 543720 w 544285"/>
                <a:gd name="connsiteY3" fmla="*/ 876300 h 883374"/>
                <a:gd name="connsiteX4" fmla="*/ 379601 w 544285"/>
                <a:gd name="connsiteY4" fmla="*/ 647700 h 883374"/>
                <a:gd name="connsiteX5" fmla="*/ 278001 w 544285"/>
                <a:gd name="connsiteY5" fmla="*/ 844550 h 883374"/>
                <a:gd name="connsiteX6" fmla="*/ 217802 w 544285"/>
                <a:gd name="connsiteY6" fmla="*/ 621189 h 883374"/>
                <a:gd name="connsiteX7" fmla="*/ 1776 w 544285"/>
                <a:gd name="connsiteY7" fmla="*/ 793750 h 883374"/>
                <a:gd name="connsiteX8" fmla="*/ 246251 w 544285"/>
                <a:gd name="connsiteY8" fmla="*/ 463550 h 883374"/>
                <a:gd name="connsiteX9" fmla="*/ 150020 w 544285"/>
                <a:gd name="connsiteY9" fmla="*/ 0 h 883374"/>
                <a:gd name="connsiteX0" fmla="*/ 150020 w 545959"/>
                <a:gd name="connsiteY0" fmla="*/ 0 h 881645"/>
                <a:gd name="connsiteX1" fmla="*/ 360839 w 545959"/>
                <a:gd name="connsiteY1" fmla="*/ 19050 h 881645"/>
                <a:gd name="connsiteX2" fmla="*/ 490835 w 545959"/>
                <a:gd name="connsiteY2" fmla="*/ 458542 h 881645"/>
                <a:gd name="connsiteX3" fmla="*/ 543720 w 545959"/>
                <a:gd name="connsiteY3" fmla="*/ 876300 h 881645"/>
                <a:gd name="connsiteX4" fmla="*/ 379601 w 545959"/>
                <a:gd name="connsiteY4" fmla="*/ 647700 h 881645"/>
                <a:gd name="connsiteX5" fmla="*/ 278001 w 545959"/>
                <a:gd name="connsiteY5" fmla="*/ 844550 h 881645"/>
                <a:gd name="connsiteX6" fmla="*/ 217802 w 545959"/>
                <a:gd name="connsiteY6" fmla="*/ 621189 h 881645"/>
                <a:gd name="connsiteX7" fmla="*/ 1776 w 545959"/>
                <a:gd name="connsiteY7" fmla="*/ 793750 h 881645"/>
                <a:gd name="connsiteX8" fmla="*/ 246251 w 545959"/>
                <a:gd name="connsiteY8" fmla="*/ 463550 h 881645"/>
                <a:gd name="connsiteX9" fmla="*/ 150020 w 545959"/>
                <a:gd name="connsiteY9" fmla="*/ 0 h 881645"/>
                <a:gd name="connsiteX0" fmla="*/ 150020 w 546971"/>
                <a:gd name="connsiteY0" fmla="*/ 0 h 879646"/>
                <a:gd name="connsiteX1" fmla="*/ 360839 w 546971"/>
                <a:gd name="connsiteY1" fmla="*/ 19050 h 879646"/>
                <a:gd name="connsiteX2" fmla="*/ 506649 w 546971"/>
                <a:gd name="connsiteY2" fmla="*/ 505986 h 879646"/>
                <a:gd name="connsiteX3" fmla="*/ 543720 w 546971"/>
                <a:gd name="connsiteY3" fmla="*/ 876300 h 879646"/>
                <a:gd name="connsiteX4" fmla="*/ 379601 w 546971"/>
                <a:gd name="connsiteY4" fmla="*/ 647700 h 879646"/>
                <a:gd name="connsiteX5" fmla="*/ 278001 w 546971"/>
                <a:gd name="connsiteY5" fmla="*/ 844550 h 879646"/>
                <a:gd name="connsiteX6" fmla="*/ 217802 w 546971"/>
                <a:gd name="connsiteY6" fmla="*/ 621189 h 879646"/>
                <a:gd name="connsiteX7" fmla="*/ 1776 w 546971"/>
                <a:gd name="connsiteY7" fmla="*/ 793750 h 879646"/>
                <a:gd name="connsiteX8" fmla="*/ 246251 w 546971"/>
                <a:gd name="connsiteY8" fmla="*/ 463550 h 879646"/>
                <a:gd name="connsiteX9" fmla="*/ 150020 w 546971"/>
                <a:gd name="connsiteY9" fmla="*/ 0 h 879646"/>
                <a:gd name="connsiteX0" fmla="*/ 150523 w 547474"/>
                <a:gd name="connsiteY0" fmla="*/ 0 h 879646"/>
                <a:gd name="connsiteX1" fmla="*/ 361342 w 547474"/>
                <a:gd name="connsiteY1" fmla="*/ 19050 h 879646"/>
                <a:gd name="connsiteX2" fmla="*/ 507152 w 547474"/>
                <a:gd name="connsiteY2" fmla="*/ 505986 h 879646"/>
                <a:gd name="connsiteX3" fmla="*/ 544223 w 547474"/>
                <a:gd name="connsiteY3" fmla="*/ 876300 h 879646"/>
                <a:gd name="connsiteX4" fmla="*/ 380104 w 547474"/>
                <a:gd name="connsiteY4" fmla="*/ 647700 h 879646"/>
                <a:gd name="connsiteX5" fmla="*/ 278504 w 547474"/>
                <a:gd name="connsiteY5" fmla="*/ 844550 h 879646"/>
                <a:gd name="connsiteX6" fmla="*/ 218305 w 547474"/>
                <a:gd name="connsiteY6" fmla="*/ 621189 h 879646"/>
                <a:gd name="connsiteX7" fmla="*/ 2279 w 547474"/>
                <a:gd name="connsiteY7" fmla="*/ 793750 h 879646"/>
                <a:gd name="connsiteX8" fmla="*/ 188765 w 547474"/>
                <a:gd name="connsiteY8" fmla="*/ 474091 h 879646"/>
                <a:gd name="connsiteX9" fmla="*/ 150523 w 547474"/>
                <a:gd name="connsiteY9" fmla="*/ 0 h 879646"/>
                <a:gd name="connsiteX0" fmla="*/ 150523 w 547474"/>
                <a:gd name="connsiteY0" fmla="*/ 2037 h 881683"/>
                <a:gd name="connsiteX1" fmla="*/ 450959 w 547474"/>
                <a:gd name="connsiteY1" fmla="*/ 0 h 881683"/>
                <a:gd name="connsiteX2" fmla="*/ 507152 w 547474"/>
                <a:gd name="connsiteY2" fmla="*/ 508023 h 881683"/>
                <a:gd name="connsiteX3" fmla="*/ 544223 w 547474"/>
                <a:gd name="connsiteY3" fmla="*/ 878337 h 881683"/>
                <a:gd name="connsiteX4" fmla="*/ 380104 w 547474"/>
                <a:gd name="connsiteY4" fmla="*/ 649737 h 881683"/>
                <a:gd name="connsiteX5" fmla="*/ 278504 w 547474"/>
                <a:gd name="connsiteY5" fmla="*/ 846587 h 881683"/>
                <a:gd name="connsiteX6" fmla="*/ 218305 w 547474"/>
                <a:gd name="connsiteY6" fmla="*/ 623226 h 881683"/>
                <a:gd name="connsiteX7" fmla="*/ 2279 w 547474"/>
                <a:gd name="connsiteY7" fmla="*/ 795787 h 881683"/>
                <a:gd name="connsiteX8" fmla="*/ 188765 w 547474"/>
                <a:gd name="connsiteY8" fmla="*/ 476128 h 881683"/>
                <a:gd name="connsiteX9" fmla="*/ 150523 w 547474"/>
                <a:gd name="connsiteY9" fmla="*/ 2037 h 881683"/>
                <a:gd name="connsiteX0" fmla="*/ 150523 w 630352"/>
                <a:gd name="connsiteY0" fmla="*/ 2037 h 871433"/>
                <a:gd name="connsiteX1" fmla="*/ 450959 w 630352"/>
                <a:gd name="connsiteY1" fmla="*/ 0 h 871433"/>
                <a:gd name="connsiteX2" fmla="*/ 507152 w 630352"/>
                <a:gd name="connsiteY2" fmla="*/ 508023 h 871433"/>
                <a:gd name="connsiteX3" fmla="*/ 628568 w 630352"/>
                <a:gd name="connsiteY3" fmla="*/ 867796 h 871433"/>
                <a:gd name="connsiteX4" fmla="*/ 380104 w 630352"/>
                <a:gd name="connsiteY4" fmla="*/ 649737 h 871433"/>
                <a:gd name="connsiteX5" fmla="*/ 278504 w 630352"/>
                <a:gd name="connsiteY5" fmla="*/ 846587 h 871433"/>
                <a:gd name="connsiteX6" fmla="*/ 218305 w 630352"/>
                <a:gd name="connsiteY6" fmla="*/ 623226 h 871433"/>
                <a:gd name="connsiteX7" fmla="*/ 2279 w 630352"/>
                <a:gd name="connsiteY7" fmla="*/ 795787 h 871433"/>
                <a:gd name="connsiteX8" fmla="*/ 188765 w 630352"/>
                <a:gd name="connsiteY8" fmla="*/ 476128 h 871433"/>
                <a:gd name="connsiteX9" fmla="*/ 150523 w 630352"/>
                <a:gd name="connsiteY9" fmla="*/ 2037 h 871433"/>
                <a:gd name="connsiteX0" fmla="*/ 150523 w 630352"/>
                <a:gd name="connsiteY0" fmla="*/ 2037 h 888895"/>
                <a:gd name="connsiteX1" fmla="*/ 450959 w 630352"/>
                <a:gd name="connsiteY1" fmla="*/ 0 h 888895"/>
                <a:gd name="connsiteX2" fmla="*/ 507152 w 630352"/>
                <a:gd name="connsiteY2" fmla="*/ 508023 h 888895"/>
                <a:gd name="connsiteX3" fmla="*/ 628568 w 630352"/>
                <a:gd name="connsiteY3" fmla="*/ 867796 h 888895"/>
                <a:gd name="connsiteX4" fmla="*/ 380104 w 630352"/>
                <a:gd name="connsiteY4" fmla="*/ 649737 h 888895"/>
                <a:gd name="connsiteX5" fmla="*/ 347034 w 630352"/>
                <a:gd name="connsiteY5" fmla="*/ 888760 h 888895"/>
                <a:gd name="connsiteX6" fmla="*/ 218305 w 630352"/>
                <a:gd name="connsiteY6" fmla="*/ 623226 h 888895"/>
                <a:gd name="connsiteX7" fmla="*/ 2279 w 630352"/>
                <a:gd name="connsiteY7" fmla="*/ 795787 h 888895"/>
                <a:gd name="connsiteX8" fmla="*/ 188765 w 630352"/>
                <a:gd name="connsiteY8" fmla="*/ 476128 h 888895"/>
                <a:gd name="connsiteX9" fmla="*/ 150523 w 630352"/>
                <a:gd name="connsiteY9" fmla="*/ 2037 h 888895"/>
                <a:gd name="connsiteX0" fmla="*/ 98434 w 578263"/>
                <a:gd name="connsiteY0" fmla="*/ 2037 h 888895"/>
                <a:gd name="connsiteX1" fmla="*/ 398870 w 578263"/>
                <a:gd name="connsiteY1" fmla="*/ 0 h 888895"/>
                <a:gd name="connsiteX2" fmla="*/ 455063 w 578263"/>
                <a:gd name="connsiteY2" fmla="*/ 508023 h 888895"/>
                <a:gd name="connsiteX3" fmla="*/ 576479 w 578263"/>
                <a:gd name="connsiteY3" fmla="*/ 867796 h 888895"/>
                <a:gd name="connsiteX4" fmla="*/ 328015 w 578263"/>
                <a:gd name="connsiteY4" fmla="*/ 649737 h 888895"/>
                <a:gd name="connsiteX5" fmla="*/ 294945 w 578263"/>
                <a:gd name="connsiteY5" fmla="*/ 888760 h 888895"/>
                <a:gd name="connsiteX6" fmla="*/ 166216 w 578263"/>
                <a:gd name="connsiteY6" fmla="*/ 623226 h 888895"/>
                <a:gd name="connsiteX7" fmla="*/ 2906 w 578263"/>
                <a:gd name="connsiteY7" fmla="*/ 853775 h 888895"/>
                <a:gd name="connsiteX8" fmla="*/ 136676 w 578263"/>
                <a:gd name="connsiteY8" fmla="*/ 476128 h 888895"/>
                <a:gd name="connsiteX9" fmla="*/ 98434 w 578263"/>
                <a:gd name="connsiteY9" fmla="*/ 2037 h 888895"/>
                <a:gd name="connsiteX0" fmla="*/ 98434 w 576986"/>
                <a:gd name="connsiteY0" fmla="*/ 2037 h 888895"/>
                <a:gd name="connsiteX1" fmla="*/ 398870 w 576986"/>
                <a:gd name="connsiteY1" fmla="*/ 0 h 888895"/>
                <a:gd name="connsiteX2" fmla="*/ 402345 w 576986"/>
                <a:gd name="connsiteY2" fmla="*/ 465849 h 888895"/>
                <a:gd name="connsiteX3" fmla="*/ 576479 w 576986"/>
                <a:gd name="connsiteY3" fmla="*/ 867796 h 888895"/>
                <a:gd name="connsiteX4" fmla="*/ 328015 w 576986"/>
                <a:gd name="connsiteY4" fmla="*/ 649737 h 888895"/>
                <a:gd name="connsiteX5" fmla="*/ 294945 w 576986"/>
                <a:gd name="connsiteY5" fmla="*/ 888760 h 888895"/>
                <a:gd name="connsiteX6" fmla="*/ 166216 w 576986"/>
                <a:gd name="connsiteY6" fmla="*/ 623226 h 888895"/>
                <a:gd name="connsiteX7" fmla="*/ 2906 w 576986"/>
                <a:gd name="connsiteY7" fmla="*/ 853775 h 888895"/>
                <a:gd name="connsiteX8" fmla="*/ 136676 w 576986"/>
                <a:gd name="connsiteY8" fmla="*/ 476128 h 888895"/>
                <a:gd name="connsiteX9" fmla="*/ 98434 w 576986"/>
                <a:gd name="connsiteY9" fmla="*/ 2037 h 888895"/>
                <a:gd name="connsiteX0" fmla="*/ 98434 w 576986"/>
                <a:gd name="connsiteY0" fmla="*/ 2037 h 878357"/>
                <a:gd name="connsiteX1" fmla="*/ 398870 w 576986"/>
                <a:gd name="connsiteY1" fmla="*/ 0 h 878357"/>
                <a:gd name="connsiteX2" fmla="*/ 402345 w 576986"/>
                <a:gd name="connsiteY2" fmla="*/ 465849 h 878357"/>
                <a:gd name="connsiteX3" fmla="*/ 576479 w 576986"/>
                <a:gd name="connsiteY3" fmla="*/ 867796 h 878357"/>
                <a:gd name="connsiteX4" fmla="*/ 328015 w 576986"/>
                <a:gd name="connsiteY4" fmla="*/ 649737 h 878357"/>
                <a:gd name="connsiteX5" fmla="*/ 374020 w 576986"/>
                <a:gd name="connsiteY5" fmla="*/ 878218 h 878357"/>
                <a:gd name="connsiteX6" fmla="*/ 166216 w 576986"/>
                <a:gd name="connsiteY6" fmla="*/ 623226 h 878357"/>
                <a:gd name="connsiteX7" fmla="*/ 2906 w 576986"/>
                <a:gd name="connsiteY7" fmla="*/ 853775 h 878357"/>
                <a:gd name="connsiteX8" fmla="*/ 136676 w 576986"/>
                <a:gd name="connsiteY8" fmla="*/ 476128 h 878357"/>
                <a:gd name="connsiteX9" fmla="*/ 98434 w 576986"/>
                <a:gd name="connsiteY9" fmla="*/ 2037 h 878357"/>
                <a:gd name="connsiteX0" fmla="*/ 98434 w 576986"/>
                <a:gd name="connsiteY0" fmla="*/ 2037 h 883626"/>
                <a:gd name="connsiteX1" fmla="*/ 398870 w 576986"/>
                <a:gd name="connsiteY1" fmla="*/ 0 h 883626"/>
                <a:gd name="connsiteX2" fmla="*/ 402345 w 576986"/>
                <a:gd name="connsiteY2" fmla="*/ 465849 h 883626"/>
                <a:gd name="connsiteX3" fmla="*/ 576479 w 576986"/>
                <a:gd name="connsiteY3" fmla="*/ 867796 h 883626"/>
                <a:gd name="connsiteX4" fmla="*/ 328015 w 576986"/>
                <a:gd name="connsiteY4" fmla="*/ 649737 h 883626"/>
                <a:gd name="connsiteX5" fmla="*/ 294945 w 576986"/>
                <a:gd name="connsiteY5" fmla="*/ 883489 h 883626"/>
                <a:gd name="connsiteX6" fmla="*/ 166216 w 576986"/>
                <a:gd name="connsiteY6" fmla="*/ 623226 h 883626"/>
                <a:gd name="connsiteX7" fmla="*/ 2906 w 576986"/>
                <a:gd name="connsiteY7" fmla="*/ 853775 h 883626"/>
                <a:gd name="connsiteX8" fmla="*/ 136676 w 576986"/>
                <a:gd name="connsiteY8" fmla="*/ 476128 h 883626"/>
                <a:gd name="connsiteX9" fmla="*/ 98434 w 576986"/>
                <a:gd name="connsiteY9" fmla="*/ 2037 h 883626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94166"/>
                <a:gd name="connsiteX1" fmla="*/ 330337 w 576986"/>
                <a:gd name="connsiteY1" fmla="*/ 0 h 894166"/>
                <a:gd name="connsiteX2" fmla="*/ 402345 w 576986"/>
                <a:gd name="connsiteY2" fmla="*/ 471120 h 894166"/>
                <a:gd name="connsiteX3" fmla="*/ 576479 w 576986"/>
                <a:gd name="connsiteY3" fmla="*/ 873067 h 894166"/>
                <a:gd name="connsiteX4" fmla="*/ 328015 w 576986"/>
                <a:gd name="connsiteY4" fmla="*/ 655008 h 894166"/>
                <a:gd name="connsiteX5" fmla="*/ 321303 w 576986"/>
                <a:gd name="connsiteY5" fmla="*/ 894031 h 894166"/>
                <a:gd name="connsiteX6" fmla="*/ 166216 w 576986"/>
                <a:gd name="connsiteY6" fmla="*/ 628497 h 894166"/>
                <a:gd name="connsiteX7" fmla="*/ 2906 w 576986"/>
                <a:gd name="connsiteY7" fmla="*/ 859046 h 894166"/>
                <a:gd name="connsiteX8" fmla="*/ 136676 w 576986"/>
                <a:gd name="connsiteY8" fmla="*/ 481399 h 894166"/>
                <a:gd name="connsiteX9" fmla="*/ 98434 w 576986"/>
                <a:gd name="connsiteY9" fmla="*/ 7308 h 894166"/>
                <a:gd name="connsiteX0" fmla="*/ 98434 w 576986"/>
                <a:gd name="connsiteY0" fmla="*/ 7308 h 899435"/>
                <a:gd name="connsiteX1" fmla="*/ 330337 w 576986"/>
                <a:gd name="connsiteY1" fmla="*/ 0 h 899435"/>
                <a:gd name="connsiteX2" fmla="*/ 402345 w 576986"/>
                <a:gd name="connsiteY2" fmla="*/ 471120 h 899435"/>
                <a:gd name="connsiteX3" fmla="*/ 576479 w 576986"/>
                <a:gd name="connsiteY3" fmla="*/ 873067 h 899435"/>
                <a:gd name="connsiteX4" fmla="*/ 328015 w 576986"/>
                <a:gd name="connsiteY4" fmla="*/ 655008 h 899435"/>
                <a:gd name="connsiteX5" fmla="*/ 284401 w 576986"/>
                <a:gd name="connsiteY5" fmla="*/ 899302 h 899435"/>
                <a:gd name="connsiteX6" fmla="*/ 166216 w 576986"/>
                <a:gd name="connsiteY6" fmla="*/ 628497 h 899435"/>
                <a:gd name="connsiteX7" fmla="*/ 2906 w 576986"/>
                <a:gd name="connsiteY7" fmla="*/ 859046 h 899435"/>
                <a:gd name="connsiteX8" fmla="*/ 136676 w 576986"/>
                <a:gd name="connsiteY8" fmla="*/ 481399 h 899435"/>
                <a:gd name="connsiteX9" fmla="*/ 98434 w 576986"/>
                <a:gd name="connsiteY9" fmla="*/ 7308 h 899435"/>
                <a:gd name="connsiteX0" fmla="*/ 98434 w 576986"/>
                <a:gd name="connsiteY0" fmla="*/ 7308 h 904704"/>
                <a:gd name="connsiteX1" fmla="*/ 330337 w 576986"/>
                <a:gd name="connsiteY1" fmla="*/ 0 h 904704"/>
                <a:gd name="connsiteX2" fmla="*/ 402345 w 576986"/>
                <a:gd name="connsiteY2" fmla="*/ 471120 h 904704"/>
                <a:gd name="connsiteX3" fmla="*/ 576479 w 576986"/>
                <a:gd name="connsiteY3" fmla="*/ 873067 h 904704"/>
                <a:gd name="connsiteX4" fmla="*/ 328015 w 576986"/>
                <a:gd name="connsiteY4" fmla="*/ 655008 h 904704"/>
                <a:gd name="connsiteX5" fmla="*/ 310758 w 576986"/>
                <a:gd name="connsiteY5" fmla="*/ 904573 h 904704"/>
                <a:gd name="connsiteX6" fmla="*/ 166216 w 576986"/>
                <a:gd name="connsiteY6" fmla="*/ 628497 h 904704"/>
                <a:gd name="connsiteX7" fmla="*/ 2906 w 576986"/>
                <a:gd name="connsiteY7" fmla="*/ 859046 h 904704"/>
                <a:gd name="connsiteX8" fmla="*/ 136676 w 576986"/>
                <a:gd name="connsiteY8" fmla="*/ 481399 h 904704"/>
                <a:gd name="connsiteX9" fmla="*/ 98434 w 576986"/>
                <a:gd name="connsiteY9" fmla="*/ 7308 h 904704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00214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63473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9267"/>
                <a:gd name="connsiteX1" fmla="*/ 330337 w 576986"/>
                <a:gd name="connsiteY1" fmla="*/ 0 h 969267"/>
                <a:gd name="connsiteX2" fmla="*/ 402345 w 576986"/>
                <a:gd name="connsiteY2" fmla="*/ 471120 h 969267"/>
                <a:gd name="connsiteX3" fmla="*/ 576479 w 576986"/>
                <a:gd name="connsiteY3" fmla="*/ 873067 h 969267"/>
                <a:gd name="connsiteX4" fmla="*/ 328015 w 576986"/>
                <a:gd name="connsiteY4" fmla="*/ 655008 h 969267"/>
                <a:gd name="connsiteX5" fmla="*/ 363473 w 576986"/>
                <a:gd name="connsiteY5" fmla="*/ 967833 h 969267"/>
                <a:gd name="connsiteX6" fmla="*/ 166216 w 576986"/>
                <a:gd name="connsiteY6" fmla="*/ 628497 h 969267"/>
                <a:gd name="connsiteX7" fmla="*/ 2906 w 576986"/>
                <a:gd name="connsiteY7" fmla="*/ 859046 h 969267"/>
                <a:gd name="connsiteX8" fmla="*/ 136676 w 576986"/>
                <a:gd name="connsiteY8" fmla="*/ 481399 h 969267"/>
                <a:gd name="connsiteX9" fmla="*/ 98434 w 576986"/>
                <a:gd name="connsiteY9" fmla="*/ 7308 h 969267"/>
                <a:gd name="connsiteX0" fmla="*/ 98434 w 576986"/>
                <a:gd name="connsiteY0" fmla="*/ 7308 h 971826"/>
                <a:gd name="connsiteX1" fmla="*/ 330337 w 576986"/>
                <a:gd name="connsiteY1" fmla="*/ 0 h 971826"/>
                <a:gd name="connsiteX2" fmla="*/ 402345 w 576986"/>
                <a:gd name="connsiteY2" fmla="*/ 471120 h 971826"/>
                <a:gd name="connsiteX3" fmla="*/ 576479 w 576986"/>
                <a:gd name="connsiteY3" fmla="*/ 873067 h 971826"/>
                <a:gd name="connsiteX4" fmla="*/ 328015 w 576986"/>
                <a:gd name="connsiteY4" fmla="*/ 655008 h 971826"/>
                <a:gd name="connsiteX5" fmla="*/ 363473 w 576986"/>
                <a:gd name="connsiteY5" fmla="*/ 967833 h 971826"/>
                <a:gd name="connsiteX6" fmla="*/ 166216 w 576986"/>
                <a:gd name="connsiteY6" fmla="*/ 628497 h 971826"/>
                <a:gd name="connsiteX7" fmla="*/ 2906 w 576986"/>
                <a:gd name="connsiteY7" fmla="*/ 859046 h 971826"/>
                <a:gd name="connsiteX8" fmla="*/ 136676 w 576986"/>
                <a:gd name="connsiteY8" fmla="*/ 481399 h 971826"/>
                <a:gd name="connsiteX9" fmla="*/ 98434 w 576986"/>
                <a:gd name="connsiteY9" fmla="*/ 7308 h 971826"/>
                <a:gd name="connsiteX0" fmla="*/ 98434 w 576986"/>
                <a:gd name="connsiteY0" fmla="*/ 7308 h 945710"/>
                <a:gd name="connsiteX1" fmla="*/ 330337 w 576986"/>
                <a:gd name="connsiteY1" fmla="*/ 0 h 945710"/>
                <a:gd name="connsiteX2" fmla="*/ 402345 w 576986"/>
                <a:gd name="connsiteY2" fmla="*/ 471120 h 945710"/>
                <a:gd name="connsiteX3" fmla="*/ 576479 w 576986"/>
                <a:gd name="connsiteY3" fmla="*/ 873067 h 945710"/>
                <a:gd name="connsiteX4" fmla="*/ 328015 w 576986"/>
                <a:gd name="connsiteY4" fmla="*/ 655008 h 945710"/>
                <a:gd name="connsiteX5" fmla="*/ 268585 w 576986"/>
                <a:gd name="connsiteY5" fmla="*/ 941475 h 945710"/>
                <a:gd name="connsiteX6" fmla="*/ 166216 w 576986"/>
                <a:gd name="connsiteY6" fmla="*/ 628497 h 945710"/>
                <a:gd name="connsiteX7" fmla="*/ 2906 w 576986"/>
                <a:gd name="connsiteY7" fmla="*/ 859046 h 945710"/>
                <a:gd name="connsiteX8" fmla="*/ 136676 w 576986"/>
                <a:gd name="connsiteY8" fmla="*/ 481399 h 945710"/>
                <a:gd name="connsiteX9" fmla="*/ 98434 w 576986"/>
                <a:gd name="connsiteY9" fmla="*/ 7308 h 945710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31683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63312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68"/>
                <a:gd name="connsiteX1" fmla="*/ 330337 w 576986"/>
                <a:gd name="connsiteY1" fmla="*/ 0 h 931068"/>
                <a:gd name="connsiteX2" fmla="*/ 402345 w 576986"/>
                <a:gd name="connsiteY2" fmla="*/ 471120 h 931068"/>
                <a:gd name="connsiteX3" fmla="*/ 576479 w 576986"/>
                <a:gd name="connsiteY3" fmla="*/ 873067 h 931068"/>
                <a:gd name="connsiteX4" fmla="*/ 328015 w 576986"/>
                <a:gd name="connsiteY4" fmla="*/ 655008 h 931068"/>
                <a:gd name="connsiteX5" fmla="*/ 263312 w 576986"/>
                <a:gd name="connsiteY5" fmla="*/ 930933 h 931068"/>
                <a:gd name="connsiteX6" fmla="*/ 166216 w 576986"/>
                <a:gd name="connsiteY6" fmla="*/ 628497 h 931068"/>
                <a:gd name="connsiteX7" fmla="*/ 2906 w 576986"/>
                <a:gd name="connsiteY7" fmla="*/ 859046 h 931068"/>
                <a:gd name="connsiteX8" fmla="*/ 136676 w 576986"/>
                <a:gd name="connsiteY8" fmla="*/ 481399 h 931068"/>
                <a:gd name="connsiteX9" fmla="*/ 98434 w 576986"/>
                <a:gd name="connsiteY9" fmla="*/ 7308 h 931068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986" h="931075">
                  <a:moveTo>
                    <a:pt x="98434" y="7308"/>
                  </a:moveTo>
                  <a:lnTo>
                    <a:pt x="330337" y="0"/>
                  </a:lnTo>
                  <a:cubicBezTo>
                    <a:pt x="379020" y="139700"/>
                    <a:pt x="353662" y="331420"/>
                    <a:pt x="402345" y="471120"/>
                  </a:cubicBezTo>
                  <a:cubicBezTo>
                    <a:pt x="370172" y="507103"/>
                    <a:pt x="588867" y="842419"/>
                    <a:pt x="576479" y="873067"/>
                  </a:cubicBezTo>
                  <a:cubicBezTo>
                    <a:pt x="564091" y="903715"/>
                    <a:pt x="327796" y="692472"/>
                    <a:pt x="328015" y="655008"/>
                  </a:cubicBezTo>
                  <a:cubicBezTo>
                    <a:pt x="305098" y="636814"/>
                    <a:pt x="320727" y="938553"/>
                    <a:pt x="263312" y="930933"/>
                  </a:cubicBezTo>
                  <a:cubicBezTo>
                    <a:pt x="217157" y="907484"/>
                    <a:pt x="222837" y="660247"/>
                    <a:pt x="166216" y="628497"/>
                  </a:cubicBezTo>
                  <a:cubicBezTo>
                    <a:pt x="217545" y="711047"/>
                    <a:pt x="15098" y="852511"/>
                    <a:pt x="2906" y="859046"/>
                  </a:cubicBezTo>
                  <a:cubicBezTo>
                    <a:pt x="-21986" y="808431"/>
                    <a:pt x="120755" y="623355"/>
                    <a:pt x="136676" y="481399"/>
                  </a:cubicBezTo>
                  <a:cubicBezTo>
                    <a:pt x="152597" y="339443"/>
                    <a:pt x="180936" y="98325"/>
                    <a:pt x="98434" y="7308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Oval 100">
              <a:extLst>
                <a:ext uri="{FF2B5EF4-FFF2-40B4-BE49-F238E27FC236}">
                  <a16:creationId xmlns:a16="http://schemas.microsoft.com/office/drawing/2014/main" id="{BC8DDBB9-03CF-4ADF-A512-5DF856C18D21}"/>
                </a:ext>
              </a:extLst>
            </p:cNvPr>
            <p:cNvSpPr/>
            <p:nvPr/>
          </p:nvSpPr>
          <p:spPr>
            <a:xfrm rot="16428514">
              <a:off x="3395241" y="2416670"/>
              <a:ext cx="1569564" cy="1583468"/>
            </a:xfrm>
            <a:custGeom>
              <a:avLst/>
              <a:gdLst>
                <a:gd name="connsiteX0" fmla="*/ 0 w 1569563"/>
                <a:gd name="connsiteY0" fmla="*/ 791734 h 1583468"/>
                <a:gd name="connsiteX1" fmla="*/ 784782 w 1569563"/>
                <a:gd name="connsiteY1" fmla="*/ 0 h 1583468"/>
                <a:gd name="connsiteX2" fmla="*/ 1569564 w 1569563"/>
                <a:gd name="connsiteY2" fmla="*/ 791734 h 1583468"/>
                <a:gd name="connsiteX3" fmla="*/ 784782 w 1569563"/>
                <a:gd name="connsiteY3" fmla="*/ 1583468 h 1583468"/>
                <a:gd name="connsiteX4" fmla="*/ 0 w 1569563"/>
                <a:gd name="connsiteY4" fmla="*/ 791734 h 1583468"/>
                <a:gd name="connsiteX0" fmla="*/ 0 w 1569564"/>
                <a:gd name="connsiteY0" fmla="*/ 791734 h 1583468"/>
                <a:gd name="connsiteX1" fmla="*/ 784782 w 1569564"/>
                <a:gd name="connsiteY1" fmla="*/ 0 h 1583468"/>
                <a:gd name="connsiteX2" fmla="*/ 1569564 w 1569564"/>
                <a:gd name="connsiteY2" fmla="*/ 791734 h 1583468"/>
                <a:gd name="connsiteX3" fmla="*/ 784782 w 1569564"/>
                <a:gd name="connsiteY3" fmla="*/ 1583468 h 1583468"/>
                <a:gd name="connsiteX4" fmla="*/ 0 w 1569564"/>
                <a:gd name="connsiteY4" fmla="*/ 791734 h 1583468"/>
                <a:gd name="connsiteX0" fmla="*/ 0 w 1569564"/>
                <a:gd name="connsiteY0" fmla="*/ 791734 h 1583468"/>
                <a:gd name="connsiteX1" fmla="*/ 784782 w 1569564"/>
                <a:gd name="connsiteY1" fmla="*/ 0 h 1583468"/>
                <a:gd name="connsiteX2" fmla="*/ 1569564 w 1569564"/>
                <a:gd name="connsiteY2" fmla="*/ 791734 h 1583468"/>
                <a:gd name="connsiteX3" fmla="*/ 784782 w 1569564"/>
                <a:gd name="connsiteY3" fmla="*/ 1583468 h 1583468"/>
                <a:gd name="connsiteX4" fmla="*/ 0 w 1569564"/>
                <a:gd name="connsiteY4" fmla="*/ 791734 h 1583468"/>
                <a:gd name="connsiteX0" fmla="*/ 0 w 1569564"/>
                <a:gd name="connsiteY0" fmla="*/ 791734 h 1583468"/>
                <a:gd name="connsiteX1" fmla="*/ 784782 w 1569564"/>
                <a:gd name="connsiteY1" fmla="*/ 0 h 1583468"/>
                <a:gd name="connsiteX2" fmla="*/ 1569564 w 1569564"/>
                <a:gd name="connsiteY2" fmla="*/ 791734 h 1583468"/>
                <a:gd name="connsiteX3" fmla="*/ 784782 w 1569564"/>
                <a:gd name="connsiteY3" fmla="*/ 1583468 h 1583468"/>
                <a:gd name="connsiteX4" fmla="*/ 0 w 1569564"/>
                <a:gd name="connsiteY4" fmla="*/ 791734 h 158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564" h="1583468">
                  <a:moveTo>
                    <a:pt x="0" y="791734"/>
                  </a:moveTo>
                  <a:cubicBezTo>
                    <a:pt x="0" y="354471"/>
                    <a:pt x="351359" y="0"/>
                    <a:pt x="784782" y="0"/>
                  </a:cubicBezTo>
                  <a:cubicBezTo>
                    <a:pt x="1218205" y="0"/>
                    <a:pt x="1458186" y="587466"/>
                    <a:pt x="1569564" y="791734"/>
                  </a:cubicBezTo>
                  <a:cubicBezTo>
                    <a:pt x="1419855" y="1097975"/>
                    <a:pt x="1218205" y="1583468"/>
                    <a:pt x="784782" y="1583468"/>
                  </a:cubicBezTo>
                  <a:cubicBezTo>
                    <a:pt x="351359" y="1583468"/>
                    <a:pt x="0" y="1228997"/>
                    <a:pt x="0" y="79173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Oval 3">
              <a:extLst>
                <a:ext uri="{FF2B5EF4-FFF2-40B4-BE49-F238E27FC236}">
                  <a16:creationId xmlns:a16="http://schemas.microsoft.com/office/drawing/2014/main" id="{E12F0EDB-2B9F-4FF9-B0D3-BB06469CD5F6}"/>
                </a:ext>
              </a:extLst>
            </p:cNvPr>
            <p:cNvSpPr/>
            <p:nvPr/>
          </p:nvSpPr>
          <p:spPr>
            <a:xfrm rot="14134314">
              <a:off x="4355662" y="2873877"/>
              <a:ext cx="693549" cy="29397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Oval 3">
              <a:extLst>
                <a:ext uri="{FF2B5EF4-FFF2-40B4-BE49-F238E27FC236}">
                  <a16:creationId xmlns:a16="http://schemas.microsoft.com/office/drawing/2014/main" id="{A39DAF57-1695-4761-AC15-DDA0ECC82623}"/>
                </a:ext>
              </a:extLst>
            </p:cNvPr>
            <p:cNvSpPr/>
            <p:nvPr/>
          </p:nvSpPr>
          <p:spPr>
            <a:xfrm rot="18052774">
              <a:off x="4243656" y="2761057"/>
              <a:ext cx="540445" cy="38011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Oval 3">
              <a:extLst>
                <a:ext uri="{FF2B5EF4-FFF2-40B4-BE49-F238E27FC236}">
                  <a16:creationId xmlns:a16="http://schemas.microsoft.com/office/drawing/2014/main" id="{DECBD0EF-F878-4BF4-9409-BD7A0C3E511B}"/>
                </a:ext>
              </a:extLst>
            </p:cNvPr>
            <p:cNvSpPr/>
            <p:nvPr/>
          </p:nvSpPr>
          <p:spPr>
            <a:xfrm rot="18079885" flipH="1">
              <a:off x="3318194" y="2910915"/>
              <a:ext cx="693549" cy="29397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Oval 3">
              <a:extLst>
                <a:ext uri="{FF2B5EF4-FFF2-40B4-BE49-F238E27FC236}">
                  <a16:creationId xmlns:a16="http://schemas.microsoft.com/office/drawing/2014/main" id="{BBE1280E-60CB-4EC4-BA47-F5323F1C5F5C}"/>
                </a:ext>
              </a:extLst>
            </p:cNvPr>
            <p:cNvSpPr/>
            <p:nvPr/>
          </p:nvSpPr>
          <p:spPr>
            <a:xfrm rot="18052774">
              <a:off x="3534543" y="2756828"/>
              <a:ext cx="540445" cy="38011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36624558-6060-43EA-8236-C3085C650FAF}"/>
                </a:ext>
              </a:extLst>
            </p:cNvPr>
            <p:cNvGrpSpPr/>
            <p:nvPr/>
          </p:nvGrpSpPr>
          <p:grpSpPr>
            <a:xfrm>
              <a:off x="3716048" y="1462142"/>
              <a:ext cx="991967" cy="1035165"/>
              <a:chOff x="3689918" y="1649616"/>
              <a:chExt cx="991967" cy="1035165"/>
            </a:xfrm>
          </p:grpSpPr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F5360072-1C3A-4D29-93DE-DF47CCF5C7A5}"/>
                  </a:ext>
                </a:extLst>
              </p:cNvPr>
              <p:cNvSpPr/>
              <p:nvPr/>
            </p:nvSpPr>
            <p:spPr>
              <a:xfrm rot="582942">
                <a:off x="3689918" y="1649616"/>
                <a:ext cx="991967" cy="103516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9A1BE159-F9B3-4BF2-B868-61AB723996DA}"/>
                  </a:ext>
                </a:extLst>
              </p:cNvPr>
              <p:cNvGrpSpPr/>
              <p:nvPr/>
            </p:nvGrpSpPr>
            <p:grpSpPr>
              <a:xfrm>
                <a:off x="3891524" y="2190520"/>
                <a:ext cx="628153" cy="292463"/>
                <a:chOff x="3901625" y="2465628"/>
                <a:chExt cx="628153" cy="292463"/>
              </a:xfrm>
            </p:grpSpPr>
            <p:sp>
              <p:nvSpPr>
                <p:cNvPr id="708" name="Oval 13">
                  <a:extLst>
                    <a:ext uri="{FF2B5EF4-FFF2-40B4-BE49-F238E27FC236}">
                      <a16:creationId xmlns:a16="http://schemas.microsoft.com/office/drawing/2014/main" id="{8CC80516-9733-4DF2-9412-8D1583FC1A17}"/>
                    </a:ext>
                  </a:extLst>
                </p:cNvPr>
                <p:cNvSpPr/>
                <p:nvPr/>
              </p:nvSpPr>
              <p:spPr>
                <a:xfrm rot="408029">
                  <a:off x="3901626" y="2486500"/>
                  <a:ext cx="628152" cy="271591"/>
                </a:xfrm>
                <a:custGeom>
                  <a:avLst/>
                  <a:gdLst>
                    <a:gd name="connsiteX0" fmla="*/ 0 w 1136521"/>
                    <a:gd name="connsiteY0" fmla="*/ 368677 h 737354"/>
                    <a:gd name="connsiteX1" fmla="*/ 568261 w 1136521"/>
                    <a:gd name="connsiteY1" fmla="*/ 0 h 737354"/>
                    <a:gd name="connsiteX2" fmla="*/ 1136522 w 1136521"/>
                    <a:gd name="connsiteY2" fmla="*/ 368677 h 737354"/>
                    <a:gd name="connsiteX3" fmla="*/ 568261 w 1136521"/>
                    <a:gd name="connsiteY3" fmla="*/ 737354 h 737354"/>
                    <a:gd name="connsiteX4" fmla="*/ 0 w 1136521"/>
                    <a:gd name="connsiteY4" fmla="*/ 368677 h 737354"/>
                    <a:gd name="connsiteX0" fmla="*/ 8516 w 1174429"/>
                    <a:gd name="connsiteY0" fmla="*/ 632725 h 1001402"/>
                    <a:gd name="connsiteX1" fmla="*/ 967363 w 1174429"/>
                    <a:gd name="connsiteY1" fmla="*/ 0 h 1001402"/>
                    <a:gd name="connsiteX2" fmla="*/ 1145038 w 1174429"/>
                    <a:gd name="connsiteY2" fmla="*/ 632725 h 1001402"/>
                    <a:gd name="connsiteX3" fmla="*/ 576777 w 1174429"/>
                    <a:gd name="connsiteY3" fmla="*/ 1001402 h 1001402"/>
                    <a:gd name="connsiteX4" fmla="*/ 8516 w 1174429"/>
                    <a:gd name="connsiteY4" fmla="*/ 632725 h 1001402"/>
                    <a:gd name="connsiteX0" fmla="*/ 8516 w 1191643"/>
                    <a:gd name="connsiteY0" fmla="*/ 749922 h 1118599"/>
                    <a:gd name="connsiteX1" fmla="*/ 967363 w 1191643"/>
                    <a:gd name="connsiteY1" fmla="*/ 117197 h 1118599"/>
                    <a:gd name="connsiteX2" fmla="*/ 1145038 w 1191643"/>
                    <a:gd name="connsiteY2" fmla="*/ 749922 h 1118599"/>
                    <a:gd name="connsiteX3" fmla="*/ 576777 w 1191643"/>
                    <a:gd name="connsiteY3" fmla="*/ 1118599 h 1118599"/>
                    <a:gd name="connsiteX4" fmla="*/ 8516 w 1191643"/>
                    <a:gd name="connsiteY4" fmla="*/ 749922 h 1118599"/>
                    <a:gd name="connsiteX0" fmla="*/ 5994 w 1189093"/>
                    <a:gd name="connsiteY0" fmla="*/ 560063 h 1002260"/>
                    <a:gd name="connsiteX1" fmla="*/ 1010892 w 1189093"/>
                    <a:gd name="connsiteY1" fmla="*/ 268 h 1002260"/>
                    <a:gd name="connsiteX2" fmla="*/ 1188567 w 1189093"/>
                    <a:gd name="connsiteY2" fmla="*/ 632993 h 1002260"/>
                    <a:gd name="connsiteX3" fmla="*/ 620306 w 1189093"/>
                    <a:gd name="connsiteY3" fmla="*/ 1001670 h 1002260"/>
                    <a:gd name="connsiteX4" fmla="*/ 5994 w 1189093"/>
                    <a:gd name="connsiteY4" fmla="*/ 560063 h 1002260"/>
                    <a:gd name="connsiteX0" fmla="*/ 1210 w 1184309"/>
                    <a:gd name="connsiteY0" fmla="*/ 560103 h 1002300"/>
                    <a:gd name="connsiteX1" fmla="*/ 1006108 w 1184309"/>
                    <a:gd name="connsiteY1" fmla="*/ 308 h 1002300"/>
                    <a:gd name="connsiteX2" fmla="*/ 1183783 w 1184309"/>
                    <a:gd name="connsiteY2" fmla="*/ 633033 h 1002300"/>
                    <a:gd name="connsiteX3" fmla="*/ 615522 w 1184309"/>
                    <a:gd name="connsiteY3" fmla="*/ 1001710 h 1002300"/>
                    <a:gd name="connsiteX4" fmla="*/ 1210 w 1184309"/>
                    <a:gd name="connsiteY4" fmla="*/ 560103 h 1002300"/>
                    <a:gd name="connsiteX0" fmla="*/ 1210 w 1314014"/>
                    <a:gd name="connsiteY0" fmla="*/ 771862 h 1214059"/>
                    <a:gd name="connsiteX1" fmla="*/ 1006108 w 1314014"/>
                    <a:gd name="connsiteY1" fmla="*/ 212067 h 1214059"/>
                    <a:gd name="connsiteX2" fmla="*/ 1183783 w 1314014"/>
                    <a:gd name="connsiteY2" fmla="*/ 844792 h 1214059"/>
                    <a:gd name="connsiteX3" fmla="*/ 615522 w 1314014"/>
                    <a:gd name="connsiteY3" fmla="*/ 1213469 h 1214059"/>
                    <a:gd name="connsiteX4" fmla="*/ 1210 w 1314014"/>
                    <a:gd name="connsiteY4" fmla="*/ 771862 h 1214059"/>
                    <a:gd name="connsiteX0" fmla="*/ 1358 w 1314162"/>
                    <a:gd name="connsiteY0" fmla="*/ 771862 h 1220701"/>
                    <a:gd name="connsiteX1" fmla="*/ 1006256 w 1314162"/>
                    <a:gd name="connsiteY1" fmla="*/ 212067 h 1220701"/>
                    <a:gd name="connsiteX2" fmla="*/ 1183931 w 1314162"/>
                    <a:gd name="connsiteY2" fmla="*/ 844792 h 1220701"/>
                    <a:gd name="connsiteX3" fmla="*/ 615670 w 1314162"/>
                    <a:gd name="connsiteY3" fmla="*/ 1213469 h 1220701"/>
                    <a:gd name="connsiteX4" fmla="*/ 1358 w 1314162"/>
                    <a:gd name="connsiteY4" fmla="*/ 771862 h 1220701"/>
                    <a:gd name="connsiteX0" fmla="*/ 1358 w 1285406"/>
                    <a:gd name="connsiteY0" fmla="*/ 758317 h 1207156"/>
                    <a:gd name="connsiteX1" fmla="*/ 1006256 w 1285406"/>
                    <a:gd name="connsiteY1" fmla="*/ 198522 h 1207156"/>
                    <a:gd name="connsiteX2" fmla="*/ 1183931 w 1285406"/>
                    <a:gd name="connsiteY2" fmla="*/ 831247 h 1207156"/>
                    <a:gd name="connsiteX3" fmla="*/ 615670 w 1285406"/>
                    <a:gd name="connsiteY3" fmla="*/ 1199924 h 1207156"/>
                    <a:gd name="connsiteX4" fmla="*/ 1358 w 1285406"/>
                    <a:gd name="connsiteY4" fmla="*/ 758317 h 1207156"/>
                    <a:gd name="connsiteX0" fmla="*/ 1358 w 1270639"/>
                    <a:gd name="connsiteY0" fmla="*/ 754444 h 1203283"/>
                    <a:gd name="connsiteX1" fmla="*/ 1006256 w 1270639"/>
                    <a:gd name="connsiteY1" fmla="*/ 194649 h 1203283"/>
                    <a:gd name="connsiteX2" fmla="*/ 1183931 w 1270639"/>
                    <a:gd name="connsiteY2" fmla="*/ 827374 h 1203283"/>
                    <a:gd name="connsiteX3" fmla="*/ 615670 w 1270639"/>
                    <a:gd name="connsiteY3" fmla="*/ 1196051 h 1203283"/>
                    <a:gd name="connsiteX4" fmla="*/ 1358 w 1270639"/>
                    <a:gd name="connsiteY4" fmla="*/ 754444 h 1203283"/>
                    <a:gd name="connsiteX0" fmla="*/ 6250 w 1267792"/>
                    <a:gd name="connsiteY0" fmla="*/ 776999 h 1224873"/>
                    <a:gd name="connsiteX1" fmla="*/ 998653 w 1267792"/>
                    <a:gd name="connsiteY1" fmla="*/ 191507 h 1224873"/>
                    <a:gd name="connsiteX2" fmla="*/ 1188823 w 1267792"/>
                    <a:gd name="connsiteY2" fmla="*/ 849929 h 1224873"/>
                    <a:gd name="connsiteX3" fmla="*/ 620562 w 1267792"/>
                    <a:gd name="connsiteY3" fmla="*/ 1218606 h 1224873"/>
                    <a:gd name="connsiteX4" fmla="*/ 6250 w 1267792"/>
                    <a:gd name="connsiteY4" fmla="*/ 776999 h 1224873"/>
                    <a:gd name="connsiteX0" fmla="*/ 6250 w 1234095"/>
                    <a:gd name="connsiteY0" fmla="*/ 773964 h 1221838"/>
                    <a:gd name="connsiteX1" fmla="*/ 998653 w 1234095"/>
                    <a:gd name="connsiteY1" fmla="*/ 188472 h 1221838"/>
                    <a:gd name="connsiteX2" fmla="*/ 1188823 w 1234095"/>
                    <a:gd name="connsiteY2" fmla="*/ 846894 h 1221838"/>
                    <a:gd name="connsiteX3" fmla="*/ 620562 w 1234095"/>
                    <a:gd name="connsiteY3" fmla="*/ 1215571 h 1221838"/>
                    <a:gd name="connsiteX4" fmla="*/ 6250 w 1234095"/>
                    <a:gd name="connsiteY4" fmla="*/ 773964 h 1221838"/>
                    <a:gd name="connsiteX0" fmla="*/ 6250 w 1435530"/>
                    <a:gd name="connsiteY0" fmla="*/ 618965 h 1066839"/>
                    <a:gd name="connsiteX1" fmla="*/ 998653 w 1435530"/>
                    <a:gd name="connsiteY1" fmla="*/ 33473 h 1066839"/>
                    <a:gd name="connsiteX2" fmla="*/ 1431731 w 1435530"/>
                    <a:gd name="connsiteY2" fmla="*/ 138243 h 1066839"/>
                    <a:gd name="connsiteX3" fmla="*/ 1188823 w 1435530"/>
                    <a:gd name="connsiteY3" fmla="*/ 691895 h 1066839"/>
                    <a:gd name="connsiteX4" fmla="*/ 620562 w 1435530"/>
                    <a:gd name="connsiteY4" fmla="*/ 1060572 h 1066839"/>
                    <a:gd name="connsiteX5" fmla="*/ 6250 w 1435530"/>
                    <a:gd name="connsiteY5" fmla="*/ 618965 h 1066839"/>
                    <a:gd name="connsiteX0" fmla="*/ 593 w 1429873"/>
                    <a:gd name="connsiteY0" fmla="*/ 701604 h 1149713"/>
                    <a:gd name="connsiteX1" fmla="*/ 511516 w 1429873"/>
                    <a:gd name="connsiteY1" fmla="*/ 32578 h 1149713"/>
                    <a:gd name="connsiteX2" fmla="*/ 992996 w 1429873"/>
                    <a:gd name="connsiteY2" fmla="*/ 116112 h 1149713"/>
                    <a:gd name="connsiteX3" fmla="*/ 1426074 w 1429873"/>
                    <a:gd name="connsiteY3" fmla="*/ 220882 h 1149713"/>
                    <a:gd name="connsiteX4" fmla="*/ 1183166 w 1429873"/>
                    <a:gd name="connsiteY4" fmla="*/ 774534 h 1149713"/>
                    <a:gd name="connsiteX5" fmla="*/ 614905 w 1429873"/>
                    <a:gd name="connsiteY5" fmla="*/ 1143211 h 1149713"/>
                    <a:gd name="connsiteX6" fmla="*/ 593 w 1429873"/>
                    <a:gd name="connsiteY6" fmla="*/ 701604 h 1149713"/>
                    <a:gd name="connsiteX0" fmla="*/ 593 w 1429873"/>
                    <a:gd name="connsiteY0" fmla="*/ 686800 h 1134909"/>
                    <a:gd name="connsiteX1" fmla="*/ 511516 w 1429873"/>
                    <a:gd name="connsiteY1" fmla="*/ 17774 h 1134909"/>
                    <a:gd name="connsiteX2" fmla="*/ 1091781 w 1429873"/>
                    <a:gd name="connsiteY2" fmla="*/ 286173 h 1134909"/>
                    <a:gd name="connsiteX3" fmla="*/ 1426074 w 1429873"/>
                    <a:gd name="connsiteY3" fmla="*/ 206078 h 1134909"/>
                    <a:gd name="connsiteX4" fmla="*/ 1183166 w 1429873"/>
                    <a:gd name="connsiteY4" fmla="*/ 759730 h 1134909"/>
                    <a:gd name="connsiteX5" fmla="*/ 614905 w 1429873"/>
                    <a:gd name="connsiteY5" fmla="*/ 1128407 h 1134909"/>
                    <a:gd name="connsiteX6" fmla="*/ 593 w 1429873"/>
                    <a:gd name="connsiteY6" fmla="*/ 686800 h 1134909"/>
                    <a:gd name="connsiteX0" fmla="*/ 593 w 1429873"/>
                    <a:gd name="connsiteY0" fmla="*/ 683323 h 1131432"/>
                    <a:gd name="connsiteX1" fmla="*/ 511516 w 1429873"/>
                    <a:gd name="connsiteY1" fmla="*/ 14297 h 1131432"/>
                    <a:gd name="connsiteX2" fmla="*/ 1113082 w 1429873"/>
                    <a:gd name="connsiteY2" fmla="*/ 380878 h 1131432"/>
                    <a:gd name="connsiteX3" fmla="*/ 1426074 w 1429873"/>
                    <a:gd name="connsiteY3" fmla="*/ 202601 h 1131432"/>
                    <a:gd name="connsiteX4" fmla="*/ 1183166 w 1429873"/>
                    <a:gd name="connsiteY4" fmla="*/ 756253 h 1131432"/>
                    <a:gd name="connsiteX5" fmla="*/ 614905 w 1429873"/>
                    <a:gd name="connsiteY5" fmla="*/ 1124930 h 1131432"/>
                    <a:gd name="connsiteX6" fmla="*/ 593 w 1429873"/>
                    <a:gd name="connsiteY6" fmla="*/ 683323 h 1131432"/>
                    <a:gd name="connsiteX0" fmla="*/ 593 w 1227043"/>
                    <a:gd name="connsiteY0" fmla="*/ 686369 h 1134478"/>
                    <a:gd name="connsiteX1" fmla="*/ 511516 w 1227043"/>
                    <a:gd name="connsiteY1" fmla="*/ 17343 h 1134478"/>
                    <a:gd name="connsiteX2" fmla="*/ 1113082 w 1227043"/>
                    <a:gd name="connsiteY2" fmla="*/ 383924 h 1134478"/>
                    <a:gd name="connsiteX3" fmla="*/ 1183166 w 1227043"/>
                    <a:gd name="connsiteY3" fmla="*/ 759299 h 1134478"/>
                    <a:gd name="connsiteX4" fmla="*/ 614905 w 1227043"/>
                    <a:gd name="connsiteY4" fmla="*/ 1127976 h 1134478"/>
                    <a:gd name="connsiteX5" fmla="*/ 593 w 1227043"/>
                    <a:gd name="connsiteY5" fmla="*/ 686369 h 1134478"/>
                    <a:gd name="connsiteX0" fmla="*/ 1056 w 1061903"/>
                    <a:gd name="connsiteY0" fmla="*/ 546714 h 1131049"/>
                    <a:gd name="connsiteX1" fmla="*/ 346376 w 1061903"/>
                    <a:gd name="connsiteY1" fmla="*/ 17343 h 1131049"/>
                    <a:gd name="connsiteX2" fmla="*/ 947942 w 1061903"/>
                    <a:gd name="connsiteY2" fmla="*/ 383924 h 1131049"/>
                    <a:gd name="connsiteX3" fmla="*/ 1018026 w 1061903"/>
                    <a:gd name="connsiteY3" fmla="*/ 759299 h 1131049"/>
                    <a:gd name="connsiteX4" fmla="*/ 449765 w 1061903"/>
                    <a:gd name="connsiteY4" fmla="*/ 1127976 h 1131049"/>
                    <a:gd name="connsiteX5" fmla="*/ 1056 w 1061903"/>
                    <a:gd name="connsiteY5" fmla="*/ 546714 h 1131049"/>
                    <a:gd name="connsiteX0" fmla="*/ 1056 w 1062758"/>
                    <a:gd name="connsiteY0" fmla="*/ 545787 h 1130122"/>
                    <a:gd name="connsiteX1" fmla="*/ 346376 w 1062758"/>
                    <a:gd name="connsiteY1" fmla="*/ 16416 h 1130122"/>
                    <a:gd name="connsiteX2" fmla="*/ 950762 w 1062758"/>
                    <a:gd name="connsiteY2" fmla="*/ 406641 h 1130122"/>
                    <a:gd name="connsiteX3" fmla="*/ 1018026 w 1062758"/>
                    <a:gd name="connsiteY3" fmla="*/ 758372 h 1130122"/>
                    <a:gd name="connsiteX4" fmla="*/ 449765 w 1062758"/>
                    <a:gd name="connsiteY4" fmla="*/ 1127049 h 1130122"/>
                    <a:gd name="connsiteX5" fmla="*/ 1056 w 1062758"/>
                    <a:gd name="connsiteY5" fmla="*/ 545787 h 1130122"/>
                    <a:gd name="connsiteX0" fmla="*/ 24924 w 1086626"/>
                    <a:gd name="connsiteY0" fmla="*/ 545787 h 761435"/>
                    <a:gd name="connsiteX1" fmla="*/ 370244 w 1086626"/>
                    <a:gd name="connsiteY1" fmla="*/ 16416 h 761435"/>
                    <a:gd name="connsiteX2" fmla="*/ 974630 w 1086626"/>
                    <a:gd name="connsiteY2" fmla="*/ 406641 h 761435"/>
                    <a:gd name="connsiteX3" fmla="*/ 1041894 w 1086626"/>
                    <a:gd name="connsiteY3" fmla="*/ 758372 h 761435"/>
                    <a:gd name="connsiteX4" fmla="*/ 24924 w 1086626"/>
                    <a:gd name="connsiteY4" fmla="*/ 545787 h 761435"/>
                    <a:gd name="connsiteX0" fmla="*/ 24924 w 974630"/>
                    <a:gd name="connsiteY0" fmla="*/ 545787 h 564765"/>
                    <a:gd name="connsiteX1" fmla="*/ 370244 w 974630"/>
                    <a:gd name="connsiteY1" fmla="*/ 16416 h 564765"/>
                    <a:gd name="connsiteX2" fmla="*/ 974630 w 974630"/>
                    <a:gd name="connsiteY2" fmla="*/ 406641 h 564765"/>
                    <a:gd name="connsiteX3" fmla="*/ 24924 w 974630"/>
                    <a:gd name="connsiteY3" fmla="*/ 545787 h 564765"/>
                    <a:gd name="connsiteX0" fmla="*/ 20882 w 975323"/>
                    <a:gd name="connsiteY0" fmla="*/ 554365 h 574161"/>
                    <a:gd name="connsiteX1" fmla="*/ 369804 w 975323"/>
                    <a:gd name="connsiteY1" fmla="*/ 14972 h 574161"/>
                    <a:gd name="connsiteX2" fmla="*/ 970588 w 975323"/>
                    <a:gd name="connsiteY2" fmla="*/ 415219 h 574161"/>
                    <a:gd name="connsiteX3" fmla="*/ 20882 w 975323"/>
                    <a:gd name="connsiteY3" fmla="*/ 554365 h 574161"/>
                    <a:gd name="connsiteX0" fmla="*/ 23678 w 977357"/>
                    <a:gd name="connsiteY0" fmla="*/ 556224 h 576177"/>
                    <a:gd name="connsiteX1" fmla="*/ 348391 w 977357"/>
                    <a:gd name="connsiteY1" fmla="*/ 14922 h 576177"/>
                    <a:gd name="connsiteX2" fmla="*/ 973384 w 977357"/>
                    <a:gd name="connsiteY2" fmla="*/ 417078 h 576177"/>
                    <a:gd name="connsiteX3" fmla="*/ 23678 w 977357"/>
                    <a:gd name="connsiteY3" fmla="*/ 556224 h 576177"/>
                    <a:gd name="connsiteX0" fmla="*/ 23678 w 977155"/>
                    <a:gd name="connsiteY0" fmla="*/ 541302 h 561255"/>
                    <a:gd name="connsiteX1" fmla="*/ 348391 w 977155"/>
                    <a:gd name="connsiteY1" fmla="*/ 0 h 561255"/>
                    <a:gd name="connsiteX2" fmla="*/ 973384 w 977155"/>
                    <a:gd name="connsiteY2" fmla="*/ 402156 h 561255"/>
                    <a:gd name="connsiteX3" fmla="*/ 23678 w 977155"/>
                    <a:gd name="connsiteY3" fmla="*/ 541302 h 561255"/>
                    <a:gd name="connsiteX0" fmla="*/ 23678 w 978229"/>
                    <a:gd name="connsiteY0" fmla="*/ 541344 h 561297"/>
                    <a:gd name="connsiteX1" fmla="*/ 348391 w 978229"/>
                    <a:gd name="connsiteY1" fmla="*/ 42 h 561297"/>
                    <a:gd name="connsiteX2" fmla="*/ 973384 w 978229"/>
                    <a:gd name="connsiteY2" fmla="*/ 402198 h 561297"/>
                    <a:gd name="connsiteX3" fmla="*/ 23678 w 978229"/>
                    <a:gd name="connsiteY3" fmla="*/ 541344 h 561297"/>
                    <a:gd name="connsiteX0" fmla="*/ 32304 w 1135082"/>
                    <a:gd name="connsiteY0" fmla="*/ 541344 h 562416"/>
                    <a:gd name="connsiteX1" fmla="*/ 357017 w 1135082"/>
                    <a:gd name="connsiteY1" fmla="*/ 42 h 562416"/>
                    <a:gd name="connsiteX2" fmla="*/ 1131429 w 1135082"/>
                    <a:gd name="connsiteY2" fmla="*/ 408361 h 562416"/>
                    <a:gd name="connsiteX3" fmla="*/ 32304 w 1135082"/>
                    <a:gd name="connsiteY3" fmla="*/ 541344 h 562416"/>
                    <a:gd name="connsiteX0" fmla="*/ 22930 w 1291803"/>
                    <a:gd name="connsiteY0" fmla="*/ 589456 h 606522"/>
                    <a:gd name="connsiteX1" fmla="*/ 509774 w 1291803"/>
                    <a:gd name="connsiteY1" fmla="*/ 42 h 606522"/>
                    <a:gd name="connsiteX2" fmla="*/ 1284186 w 1291803"/>
                    <a:gd name="connsiteY2" fmla="*/ 408361 h 606522"/>
                    <a:gd name="connsiteX3" fmla="*/ 22930 w 1291803"/>
                    <a:gd name="connsiteY3" fmla="*/ 589456 h 606522"/>
                    <a:gd name="connsiteX0" fmla="*/ 19786 w 1290266"/>
                    <a:gd name="connsiteY0" fmla="*/ 593967 h 611359"/>
                    <a:gd name="connsiteX1" fmla="*/ 544462 w 1290266"/>
                    <a:gd name="connsiteY1" fmla="*/ 42 h 611359"/>
                    <a:gd name="connsiteX2" fmla="*/ 1281042 w 1290266"/>
                    <a:gd name="connsiteY2" fmla="*/ 412872 h 611359"/>
                    <a:gd name="connsiteX3" fmla="*/ 19786 w 1290266"/>
                    <a:gd name="connsiteY3" fmla="*/ 593967 h 611359"/>
                    <a:gd name="connsiteX0" fmla="*/ 20871 w 1291351"/>
                    <a:gd name="connsiteY0" fmla="*/ 593967 h 611359"/>
                    <a:gd name="connsiteX1" fmla="*/ 545547 w 1291351"/>
                    <a:gd name="connsiteY1" fmla="*/ 42 h 611359"/>
                    <a:gd name="connsiteX2" fmla="*/ 1282127 w 1291351"/>
                    <a:gd name="connsiteY2" fmla="*/ 412872 h 611359"/>
                    <a:gd name="connsiteX3" fmla="*/ 20871 w 1291351"/>
                    <a:gd name="connsiteY3" fmla="*/ 593967 h 611359"/>
                    <a:gd name="connsiteX0" fmla="*/ 19717 w 1290860"/>
                    <a:gd name="connsiteY0" fmla="*/ 595659 h 613173"/>
                    <a:gd name="connsiteX1" fmla="*/ 558580 w 1290860"/>
                    <a:gd name="connsiteY1" fmla="*/ 42 h 613173"/>
                    <a:gd name="connsiteX2" fmla="*/ 1280973 w 1290860"/>
                    <a:gd name="connsiteY2" fmla="*/ 414564 h 613173"/>
                    <a:gd name="connsiteX3" fmla="*/ 19717 w 1290860"/>
                    <a:gd name="connsiteY3" fmla="*/ 595659 h 613173"/>
                    <a:gd name="connsiteX0" fmla="*/ 17231 w 1290062"/>
                    <a:gd name="connsiteY0" fmla="*/ 599606 h 617408"/>
                    <a:gd name="connsiteX1" fmla="*/ 589196 w 1290062"/>
                    <a:gd name="connsiteY1" fmla="*/ 41 h 617408"/>
                    <a:gd name="connsiteX2" fmla="*/ 1278487 w 1290062"/>
                    <a:gd name="connsiteY2" fmla="*/ 418511 h 617408"/>
                    <a:gd name="connsiteX3" fmla="*/ 17231 w 1290062"/>
                    <a:gd name="connsiteY3" fmla="*/ 599606 h 617408"/>
                    <a:gd name="connsiteX0" fmla="*/ 18223 w 1291054"/>
                    <a:gd name="connsiteY0" fmla="*/ 599606 h 617408"/>
                    <a:gd name="connsiteX1" fmla="*/ 590188 w 1291054"/>
                    <a:gd name="connsiteY1" fmla="*/ 41 h 617408"/>
                    <a:gd name="connsiteX2" fmla="*/ 1279479 w 1291054"/>
                    <a:gd name="connsiteY2" fmla="*/ 418511 h 617408"/>
                    <a:gd name="connsiteX3" fmla="*/ 18223 w 1291054"/>
                    <a:gd name="connsiteY3" fmla="*/ 599606 h 617408"/>
                    <a:gd name="connsiteX0" fmla="*/ 66351 w 1339182"/>
                    <a:gd name="connsiteY0" fmla="*/ 599762 h 599951"/>
                    <a:gd name="connsiteX1" fmla="*/ 224373 w 1339182"/>
                    <a:gd name="connsiteY1" fmla="*/ 390092 h 599951"/>
                    <a:gd name="connsiteX2" fmla="*/ 638316 w 1339182"/>
                    <a:gd name="connsiteY2" fmla="*/ 197 h 599951"/>
                    <a:gd name="connsiteX3" fmla="*/ 1327607 w 1339182"/>
                    <a:gd name="connsiteY3" fmla="*/ 418667 h 599951"/>
                    <a:gd name="connsiteX4" fmla="*/ 66351 w 1339182"/>
                    <a:gd name="connsiteY4" fmla="*/ 599762 h 599951"/>
                    <a:gd name="connsiteX0" fmla="*/ 66351 w 1390602"/>
                    <a:gd name="connsiteY0" fmla="*/ 601125 h 601248"/>
                    <a:gd name="connsiteX1" fmla="*/ 224373 w 1390602"/>
                    <a:gd name="connsiteY1" fmla="*/ 391455 h 601248"/>
                    <a:gd name="connsiteX2" fmla="*/ 638316 w 1390602"/>
                    <a:gd name="connsiteY2" fmla="*/ 1560 h 601248"/>
                    <a:gd name="connsiteX3" fmla="*/ 1142925 w 1390602"/>
                    <a:gd name="connsiteY3" fmla="*/ 291510 h 601248"/>
                    <a:gd name="connsiteX4" fmla="*/ 1327607 w 1390602"/>
                    <a:gd name="connsiteY4" fmla="*/ 420030 h 601248"/>
                    <a:gd name="connsiteX5" fmla="*/ 66351 w 1390602"/>
                    <a:gd name="connsiteY5" fmla="*/ 601125 h 60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0602" h="601248">
                      <a:moveTo>
                        <a:pt x="66351" y="601125"/>
                      </a:moveTo>
                      <a:cubicBezTo>
                        <a:pt x="-117521" y="596363"/>
                        <a:pt x="129046" y="491382"/>
                        <a:pt x="224373" y="391455"/>
                      </a:cubicBezTo>
                      <a:cubicBezTo>
                        <a:pt x="319700" y="291528"/>
                        <a:pt x="470025" y="24826"/>
                        <a:pt x="638316" y="1560"/>
                      </a:cubicBezTo>
                      <a:cubicBezTo>
                        <a:pt x="806607" y="-21706"/>
                        <a:pt x="1028043" y="221765"/>
                        <a:pt x="1142925" y="291510"/>
                      </a:cubicBezTo>
                      <a:cubicBezTo>
                        <a:pt x="1257807" y="361255"/>
                        <a:pt x="1507036" y="368428"/>
                        <a:pt x="1327607" y="420030"/>
                      </a:cubicBezTo>
                      <a:cubicBezTo>
                        <a:pt x="1148178" y="471632"/>
                        <a:pt x="250223" y="605888"/>
                        <a:pt x="66351" y="601125"/>
                      </a:cubicBez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Oval 13">
                  <a:extLst>
                    <a:ext uri="{FF2B5EF4-FFF2-40B4-BE49-F238E27FC236}">
                      <a16:creationId xmlns:a16="http://schemas.microsoft.com/office/drawing/2014/main" id="{1C42F79E-6BE2-4468-BC7A-465665E244FA}"/>
                    </a:ext>
                  </a:extLst>
                </p:cNvPr>
                <p:cNvSpPr/>
                <p:nvPr/>
              </p:nvSpPr>
              <p:spPr>
                <a:xfrm rot="408029">
                  <a:off x="3901625" y="2465628"/>
                  <a:ext cx="628152" cy="271591"/>
                </a:xfrm>
                <a:custGeom>
                  <a:avLst/>
                  <a:gdLst>
                    <a:gd name="connsiteX0" fmla="*/ 0 w 1136521"/>
                    <a:gd name="connsiteY0" fmla="*/ 368677 h 737354"/>
                    <a:gd name="connsiteX1" fmla="*/ 568261 w 1136521"/>
                    <a:gd name="connsiteY1" fmla="*/ 0 h 737354"/>
                    <a:gd name="connsiteX2" fmla="*/ 1136522 w 1136521"/>
                    <a:gd name="connsiteY2" fmla="*/ 368677 h 737354"/>
                    <a:gd name="connsiteX3" fmla="*/ 568261 w 1136521"/>
                    <a:gd name="connsiteY3" fmla="*/ 737354 h 737354"/>
                    <a:gd name="connsiteX4" fmla="*/ 0 w 1136521"/>
                    <a:gd name="connsiteY4" fmla="*/ 368677 h 737354"/>
                    <a:gd name="connsiteX0" fmla="*/ 8516 w 1174429"/>
                    <a:gd name="connsiteY0" fmla="*/ 632725 h 1001402"/>
                    <a:gd name="connsiteX1" fmla="*/ 967363 w 1174429"/>
                    <a:gd name="connsiteY1" fmla="*/ 0 h 1001402"/>
                    <a:gd name="connsiteX2" fmla="*/ 1145038 w 1174429"/>
                    <a:gd name="connsiteY2" fmla="*/ 632725 h 1001402"/>
                    <a:gd name="connsiteX3" fmla="*/ 576777 w 1174429"/>
                    <a:gd name="connsiteY3" fmla="*/ 1001402 h 1001402"/>
                    <a:gd name="connsiteX4" fmla="*/ 8516 w 1174429"/>
                    <a:gd name="connsiteY4" fmla="*/ 632725 h 1001402"/>
                    <a:gd name="connsiteX0" fmla="*/ 8516 w 1191643"/>
                    <a:gd name="connsiteY0" fmla="*/ 749922 h 1118599"/>
                    <a:gd name="connsiteX1" fmla="*/ 967363 w 1191643"/>
                    <a:gd name="connsiteY1" fmla="*/ 117197 h 1118599"/>
                    <a:gd name="connsiteX2" fmla="*/ 1145038 w 1191643"/>
                    <a:gd name="connsiteY2" fmla="*/ 749922 h 1118599"/>
                    <a:gd name="connsiteX3" fmla="*/ 576777 w 1191643"/>
                    <a:gd name="connsiteY3" fmla="*/ 1118599 h 1118599"/>
                    <a:gd name="connsiteX4" fmla="*/ 8516 w 1191643"/>
                    <a:gd name="connsiteY4" fmla="*/ 749922 h 1118599"/>
                    <a:gd name="connsiteX0" fmla="*/ 5994 w 1189093"/>
                    <a:gd name="connsiteY0" fmla="*/ 560063 h 1002260"/>
                    <a:gd name="connsiteX1" fmla="*/ 1010892 w 1189093"/>
                    <a:gd name="connsiteY1" fmla="*/ 268 h 1002260"/>
                    <a:gd name="connsiteX2" fmla="*/ 1188567 w 1189093"/>
                    <a:gd name="connsiteY2" fmla="*/ 632993 h 1002260"/>
                    <a:gd name="connsiteX3" fmla="*/ 620306 w 1189093"/>
                    <a:gd name="connsiteY3" fmla="*/ 1001670 h 1002260"/>
                    <a:gd name="connsiteX4" fmla="*/ 5994 w 1189093"/>
                    <a:gd name="connsiteY4" fmla="*/ 560063 h 1002260"/>
                    <a:gd name="connsiteX0" fmla="*/ 1210 w 1184309"/>
                    <a:gd name="connsiteY0" fmla="*/ 560103 h 1002300"/>
                    <a:gd name="connsiteX1" fmla="*/ 1006108 w 1184309"/>
                    <a:gd name="connsiteY1" fmla="*/ 308 h 1002300"/>
                    <a:gd name="connsiteX2" fmla="*/ 1183783 w 1184309"/>
                    <a:gd name="connsiteY2" fmla="*/ 633033 h 1002300"/>
                    <a:gd name="connsiteX3" fmla="*/ 615522 w 1184309"/>
                    <a:gd name="connsiteY3" fmla="*/ 1001710 h 1002300"/>
                    <a:gd name="connsiteX4" fmla="*/ 1210 w 1184309"/>
                    <a:gd name="connsiteY4" fmla="*/ 560103 h 1002300"/>
                    <a:gd name="connsiteX0" fmla="*/ 1210 w 1314014"/>
                    <a:gd name="connsiteY0" fmla="*/ 771862 h 1214059"/>
                    <a:gd name="connsiteX1" fmla="*/ 1006108 w 1314014"/>
                    <a:gd name="connsiteY1" fmla="*/ 212067 h 1214059"/>
                    <a:gd name="connsiteX2" fmla="*/ 1183783 w 1314014"/>
                    <a:gd name="connsiteY2" fmla="*/ 844792 h 1214059"/>
                    <a:gd name="connsiteX3" fmla="*/ 615522 w 1314014"/>
                    <a:gd name="connsiteY3" fmla="*/ 1213469 h 1214059"/>
                    <a:gd name="connsiteX4" fmla="*/ 1210 w 1314014"/>
                    <a:gd name="connsiteY4" fmla="*/ 771862 h 1214059"/>
                    <a:gd name="connsiteX0" fmla="*/ 1358 w 1314162"/>
                    <a:gd name="connsiteY0" fmla="*/ 771862 h 1220701"/>
                    <a:gd name="connsiteX1" fmla="*/ 1006256 w 1314162"/>
                    <a:gd name="connsiteY1" fmla="*/ 212067 h 1220701"/>
                    <a:gd name="connsiteX2" fmla="*/ 1183931 w 1314162"/>
                    <a:gd name="connsiteY2" fmla="*/ 844792 h 1220701"/>
                    <a:gd name="connsiteX3" fmla="*/ 615670 w 1314162"/>
                    <a:gd name="connsiteY3" fmla="*/ 1213469 h 1220701"/>
                    <a:gd name="connsiteX4" fmla="*/ 1358 w 1314162"/>
                    <a:gd name="connsiteY4" fmla="*/ 771862 h 1220701"/>
                    <a:gd name="connsiteX0" fmla="*/ 1358 w 1285406"/>
                    <a:gd name="connsiteY0" fmla="*/ 758317 h 1207156"/>
                    <a:gd name="connsiteX1" fmla="*/ 1006256 w 1285406"/>
                    <a:gd name="connsiteY1" fmla="*/ 198522 h 1207156"/>
                    <a:gd name="connsiteX2" fmla="*/ 1183931 w 1285406"/>
                    <a:gd name="connsiteY2" fmla="*/ 831247 h 1207156"/>
                    <a:gd name="connsiteX3" fmla="*/ 615670 w 1285406"/>
                    <a:gd name="connsiteY3" fmla="*/ 1199924 h 1207156"/>
                    <a:gd name="connsiteX4" fmla="*/ 1358 w 1285406"/>
                    <a:gd name="connsiteY4" fmla="*/ 758317 h 1207156"/>
                    <a:gd name="connsiteX0" fmla="*/ 1358 w 1270639"/>
                    <a:gd name="connsiteY0" fmla="*/ 754444 h 1203283"/>
                    <a:gd name="connsiteX1" fmla="*/ 1006256 w 1270639"/>
                    <a:gd name="connsiteY1" fmla="*/ 194649 h 1203283"/>
                    <a:gd name="connsiteX2" fmla="*/ 1183931 w 1270639"/>
                    <a:gd name="connsiteY2" fmla="*/ 827374 h 1203283"/>
                    <a:gd name="connsiteX3" fmla="*/ 615670 w 1270639"/>
                    <a:gd name="connsiteY3" fmla="*/ 1196051 h 1203283"/>
                    <a:gd name="connsiteX4" fmla="*/ 1358 w 1270639"/>
                    <a:gd name="connsiteY4" fmla="*/ 754444 h 1203283"/>
                    <a:gd name="connsiteX0" fmla="*/ 6250 w 1267792"/>
                    <a:gd name="connsiteY0" fmla="*/ 776999 h 1224873"/>
                    <a:gd name="connsiteX1" fmla="*/ 998653 w 1267792"/>
                    <a:gd name="connsiteY1" fmla="*/ 191507 h 1224873"/>
                    <a:gd name="connsiteX2" fmla="*/ 1188823 w 1267792"/>
                    <a:gd name="connsiteY2" fmla="*/ 849929 h 1224873"/>
                    <a:gd name="connsiteX3" fmla="*/ 620562 w 1267792"/>
                    <a:gd name="connsiteY3" fmla="*/ 1218606 h 1224873"/>
                    <a:gd name="connsiteX4" fmla="*/ 6250 w 1267792"/>
                    <a:gd name="connsiteY4" fmla="*/ 776999 h 1224873"/>
                    <a:gd name="connsiteX0" fmla="*/ 6250 w 1234095"/>
                    <a:gd name="connsiteY0" fmla="*/ 773964 h 1221838"/>
                    <a:gd name="connsiteX1" fmla="*/ 998653 w 1234095"/>
                    <a:gd name="connsiteY1" fmla="*/ 188472 h 1221838"/>
                    <a:gd name="connsiteX2" fmla="*/ 1188823 w 1234095"/>
                    <a:gd name="connsiteY2" fmla="*/ 846894 h 1221838"/>
                    <a:gd name="connsiteX3" fmla="*/ 620562 w 1234095"/>
                    <a:gd name="connsiteY3" fmla="*/ 1215571 h 1221838"/>
                    <a:gd name="connsiteX4" fmla="*/ 6250 w 1234095"/>
                    <a:gd name="connsiteY4" fmla="*/ 773964 h 1221838"/>
                    <a:gd name="connsiteX0" fmla="*/ 6250 w 1435530"/>
                    <a:gd name="connsiteY0" fmla="*/ 618965 h 1066839"/>
                    <a:gd name="connsiteX1" fmla="*/ 998653 w 1435530"/>
                    <a:gd name="connsiteY1" fmla="*/ 33473 h 1066839"/>
                    <a:gd name="connsiteX2" fmla="*/ 1431731 w 1435530"/>
                    <a:gd name="connsiteY2" fmla="*/ 138243 h 1066839"/>
                    <a:gd name="connsiteX3" fmla="*/ 1188823 w 1435530"/>
                    <a:gd name="connsiteY3" fmla="*/ 691895 h 1066839"/>
                    <a:gd name="connsiteX4" fmla="*/ 620562 w 1435530"/>
                    <a:gd name="connsiteY4" fmla="*/ 1060572 h 1066839"/>
                    <a:gd name="connsiteX5" fmla="*/ 6250 w 1435530"/>
                    <a:gd name="connsiteY5" fmla="*/ 618965 h 1066839"/>
                    <a:gd name="connsiteX0" fmla="*/ 593 w 1429873"/>
                    <a:gd name="connsiteY0" fmla="*/ 701604 h 1149713"/>
                    <a:gd name="connsiteX1" fmla="*/ 511516 w 1429873"/>
                    <a:gd name="connsiteY1" fmla="*/ 32578 h 1149713"/>
                    <a:gd name="connsiteX2" fmla="*/ 992996 w 1429873"/>
                    <a:gd name="connsiteY2" fmla="*/ 116112 h 1149713"/>
                    <a:gd name="connsiteX3" fmla="*/ 1426074 w 1429873"/>
                    <a:gd name="connsiteY3" fmla="*/ 220882 h 1149713"/>
                    <a:gd name="connsiteX4" fmla="*/ 1183166 w 1429873"/>
                    <a:gd name="connsiteY4" fmla="*/ 774534 h 1149713"/>
                    <a:gd name="connsiteX5" fmla="*/ 614905 w 1429873"/>
                    <a:gd name="connsiteY5" fmla="*/ 1143211 h 1149713"/>
                    <a:gd name="connsiteX6" fmla="*/ 593 w 1429873"/>
                    <a:gd name="connsiteY6" fmla="*/ 701604 h 1149713"/>
                    <a:gd name="connsiteX0" fmla="*/ 593 w 1429873"/>
                    <a:gd name="connsiteY0" fmla="*/ 686800 h 1134909"/>
                    <a:gd name="connsiteX1" fmla="*/ 511516 w 1429873"/>
                    <a:gd name="connsiteY1" fmla="*/ 17774 h 1134909"/>
                    <a:gd name="connsiteX2" fmla="*/ 1091781 w 1429873"/>
                    <a:gd name="connsiteY2" fmla="*/ 286173 h 1134909"/>
                    <a:gd name="connsiteX3" fmla="*/ 1426074 w 1429873"/>
                    <a:gd name="connsiteY3" fmla="*/ 206078 h 1134909"/>
                    <a:gd name="connsiteX4" fmla="*/ 1183166 w 1429873"/>
                    <a:gd name="connsiteY4" fmla="*/ 759730 h 1134909"/>
                    <a:gd name="connsiteX5" fmla="*/ 614905 w 1429873"/>
                    <a:gd name="connsiteY5" fmla="*/ 1128407 h 1134909"/>
                    <a:gd name="connsiteX6" fmla="*/ 593 w 1429873"/>
                    <a:gd name="connsiteY6" fmla="*/ 686800 h 1134909"/>
                    <a:gd name="connsiteX0" fmla="*/ 593 w 1429873"/>
                    <a:gd name="connsiteY0" fmla="*/ 683323 h 1131432"/>
                    <a:gd name="connsiteX1" fmla="*/ 511516 w 1429873"/>
                    <a:gd name="connsiteY1" fmla="*/ 14297 h 1131432"/>
                    <a:gd name="connsiteX2" fmla="*/ 1113082 w 1429873"/>
                    <a:gd name="connsiteY2" fmla="*/ 380878 h 1131432"/>
                    <a:gd name="connsiteX3" fmla="*/ 1426074 w 1429873"/>
                    <a:gd name="connsiteY3" fmla="*/ 202601 h 1131432"/>
                    <a:gd name="connsiteX4" fmla="*/ 1183166 w 1429873"/>
                    <a:gd name="connsiteY4" fmla="*/ 756253 h 1131432"/>
                    <a:gd name="connsiteX5" fmla="*/ 614905 w 1429873"/>
                    <a:gd name="connsiteY5" fmla="*/ 1124930 h 1131432"/>
                    <a:gd name="connsiteX6" fmla="*/ 593 w 1429873"/>
                    <a:gd name="connsiteY6" fmla="*/ 683323 h 1131432"/>
                    <a:gd name="connsiteX0" fmla="*/ 593 w 1227043"/>
                    <a:gd name="connsiteY0" fmla="*/ 686369 h 1134478"/>
                    <a:gd name="connsiteX1" fmla="*/ 511516 w 1227043"/>
                    <a:gd name="connsiteY1" fmla="*/ 17343 h 1134478"/>
                    <a:gd name="connsiteX2" fmla="*/ 1113082 w 1227043"/>
                    <a:gd name="connsiteY2" fmla="*/ 383924 h 1134478"/>
                    <a:gd name="connsiteX3" fmla="*/ 1183166 w 1227043"/>
                    <a:gd name="connsiteY3" fmla="*/ 759299 h 1134478"/>
                    <a:gd name="connsiteX4" fmla="*/ 614905 w 1227043"/>
                    <a:gd name="connsiteY4" fmla="*/ 1127976 h 1134478"/>
                    <a:gd name="connsiteX5" fmla="*/ 593 w 1227043"/>
                    <a:gd name="connsiteY5" fmla="*/ 686369 h 1134478"/>
                    <a:gd name="connsiteX0" fmla="*/ 1056 w 1061903"/>
                    <a:gd name="connsiteY0" fmla="*/ 546714 h 1131049"/>
                    <a:gd name="connsiteX1" fmla="*/ 346376 w 1061903"/>
                    <a:gd name="connsiteY1" fmla="*/ 17343 h 1131049"/>
                    <a:gd name="connsiteX2" fmla="*/ 947942 w 1061903"/>
                    <a:gd name="connsiteY2" fmla="*/ 383924 h 1131049"/>
                    <a:gd name="connsiteX3" fmla="*/ 1018026 w 1061903"/>
                    <a:gd name="connsiteY3" fmla="*/ 759299 h 1131049"/>
                    <a:gd name="connsiteX4" fmla="*/ 449765 w 1061903"/>
                    <a:gd name="connsiteY4" fmla="*/ 1127976 h 1131049"/>
                    <a:gd name="connsiteX5" fmla="*/ 1056 w 1061903"/>
                    <a:gd name="connsiteY5" fmla="*/ 546714 h 1131049"/>
                    <a:gd name="connsiteX0" fmla="*/ 1056 w 1062758"/>
                    <a:gd name="connsiteY0" fmla="*/ 545787 h 1130122"/>
                    <a:gd name="connsiteX1" fmla="*/ 346376 w 1062758"/>
                    <a:gd name="connsiteY1" fmla="*/ 16416 h 1130122"/>
                    <a:gd name="connsiteX2" fmla="*/ 950762 w 1062758"/>
                    <a:gd name="connsiteY2" fmla="*/ 406641 h 1130122"/>
                    <a:gd name="connsiteX3" fmla="*/ 1018026 w 1062758"/>
                    <a:gd name="connsiteY3" fmla="*/ 758372 h 1130122"/>
                    <a:gd name="connsiteX4" fmla="*/ 449765 w 1062758"/>
                    <a:gd name="connsiteY4" fmla="*/ 1127049 h 1130122"/>
                    <a:gd name="connsiteX5" fmla="*/ 1056 w 1062758"/>
                    <a:gd name="connsiteY5" fmla="*/ 545787 h 1130122"/>
                    <a:gd name="connsiteX0" fmla="*/ 24924 w 1086626"/>
                    <a:gd name="connsiteY0" fmla="*/ 545787 h 761435"/>
                    <a:gd name="connsiteX1" fmla="*/ 370244 w 1086626"/>
                    <a:gd name="connsiteY1" fmla="*/ 16416 h 761435"/>
                    <a:gd name="connsiteX2" fmla="*/ 974630 w 1086626"/>
                    <a:gd name="connsiteY2" fmla="*/ 406641 h 761435"/>
                    <a:gd name="connsiteX3" fmla="*/ 1041894 w 1086626"/>
                    <a:gd name="connsiteY3" fmla="*/ 758372 h 761435"/>
                    <a:gd name="connsiteX4" fmla="*/ 24924 w 1086626"/>
                    <a:gd name="connsiteY4" fmla="*/ 545787 h 761435"/>
                    <a:gd name="connsiteX0" fmla="*/ 24924 w 974630"/>
                    <a:gd name="connsiteY0" fmla="*/ 545787 h 564765"/>
                    <a:gd name="connsiteX1" fmla="*/ 370244 w 974630"/>
                    <a:gd name="connsiteY1" fmla="*/ 16416 h 564765"/>
                    <a:gd name="connsiteX2" fmla="*/ 974630 w 974630"/>
                    <a:gd name="connsiteY2" fmla="*/ 406641 h 564765"/>
                    <a:gd name="connsiteX3" fmla="*/ 24924 w 974630"/>
                    <a:gd name="connsiteY3" fmla="*/ 545787 h 564765"/>
                    <a:gd name="connsiteX0" fmla="*/ 20882 w 975323"/>
                    <a:gd name="connsiteY0" fmla="*/ 554365 h 574161"/>
                    <a:gd name="connsiteX1" fmla="*/ 369804 w 975323"/>
                    <a:gd name="connsiteY1" fmla="*/ 14972 h 574161"/>
                    <a:gd name="connsiteX2" fmla="*/ 970588 w 975323"/>
                    <a:gd name="connsiteY2" fmla="*/ 415219 h 574161"/>
                    <a:gd name="connsiteX3" fmla="*/ 20882 w 975323"/>
                    <a:gd name="connsiteY3" fmla="*/ 554365 h 574161"/>
                    <a:gd name="connsiteX0" fmla="*/ 23678 w 977357"/>
                    <a:gd name="connsiteY0" fmla="*/ 556224 h 576177"/>
                    <a:gd name="connsiteX1" fmla="*/ 348391 w 977357"/>
                    <a:gd name="connsiteY1" fmla="*/ 14922 h 576177"/>
                    <a:gd name="connsiteX2" fmla="*/ 973384 w 977357"/>
                    <a:gd name="connsiteY2" fmla="*/ 417078 h 576177"/>
                    <a:gd name="connsiteX3" fmla="*/ 23678 w 977357"/>
                    <a:gd name="connsiteY3" fmla="*/ 556224 h 576177"/>
                    <a:gd name="connsiteX0" fmla="*/ 23678 w 977155"/>
                    <a:gd name="connsiteY0" fmla="*/ 541302 h 561255"/>
                    <a:gd name="connsiteX1" fmla="*/ 348391 w 977155"/>
                    <a:gd name="connsiteY1" fmla="*/ 0 h 561255"/>
                    <a:gd name="connsiteX2" fmla="*/ 973384 w 977155"/>
                    <a:gd name="connsiteY2" fmla="*/ 402156 h 561255"/>
                    <a:gd name="connsiteX3" fmla="*/ 23678 w 977155"/>
                    <a:gd name="connsiteY3" fmla="*/ 541302 h 561255"/>
                    <a:gd name="connsiteX0" fmla="*/ 23678 w 978229"/>
                    <a:gd name="connsiteY0" fmla="*/ 541344 h 561297"/>
                    <a:gd name="connsiteX1" fmla="*/ 348391 w 978229"/>
                    <a:gd name="connsiteY1" fmla="*/ 42 h 561297"/>
                    <a:gd name="connsiteX2" fmla="*/ 973384 w 978229"/>
                    <a:gd name="connsiteY2" fmla="*/ 402198 h 561297"/>
                    <a:gd name="connsiteX3" fmla="*/ 23678 w 978229"/>
                    <a:gd name="connsiteY3" fmla="*/ 541344 h 561297"/>
                    <a:gd name="connsiteX0" fmla="*/ 32304 w 1135082"/>
                    <a:gd name="connsiteY0" fmla="*/ 541344 h 562416"/>
                    <a:gd name="connsiteX1" fmla="*/ 357017 w 1135082"/>
                    <a:gd name="connsiteY1" fmla="*/ 42 h 562416"/>
                    <a:gd name="connsiteX2" fmla="*/ 1131429 w 1135082"/>
                    <a:gd name="connsiteY2" fmla="*/ 408361 h 562416"/>
                    <a:gd name="connsiteX3" fmla="*/ 32304 w 1135082"/>
                    <a:gd name="connsiteY3" fmla="*/ 541344 h 562416"/>
                    <a:gd name="connsiteX0" fmla="*/ 22930 w 1291803"/>
                    <a:gd name="connsiteY0" fmla="*/ 589456 h 606522"/>
                    <a:gd name="connsiteX1" fmla="*/ 509774 w 1291803"/>
                    <a:gd name="connsiteY1" fmla="*/ 42 h 606522"/>
                    <a:gd name="connsiteX2" fmla="*/ 1284186 w 1291803"/>
                    <a:gd name="connsiteY2" fmla="*/ 408361 h 606522"/>
                    <a:gd name="connsiteX3" fmla="*/ 22930 w 1291803"/>
                    <a:gd name="connsiteY3" fmla="*/ 589456 h 606522"/>
                    <a:gd name="connsiteX0" fmla="*/ 19786 w 1290266"/>
                    <a:gd name="connsiteY0" fmla="*/ 593967 h 611359"/>
                    <a:gd name="connsiteX1" fmla="*/ 544462 w 1290266"/>
                    <a:gd name="connsiteY1" fmla="*/ 42 h 611359"/>
                    <a:gd name="connsiteX2" fmla="*/ 1281042 w 1290266"/>
                    <a:gd name="connsiteY2" fmla="*/ 412872 h 611359"/>
                    <a:gd name="connsiteX3" fmla="*/ 19786 w 1290266"/>
                    <a:gd name="connsiteY3" fmla="*/ 593967 h 611359"/>
                    <a:gd name="connsiteX0" fmla="*/ 20871 w 1291351"/>
                    <a:gd name="connsiteY0" fmla="*/ 593967 h 611359"/>
                    <a:gd name="connsiteX1" fmla="*/ 545547 w 1291351"/>
                    <a:gd name="connsiteY1" fmla="*/ 42 h 611359"/>
                    <a:gd name="connsiteX2" fmla="*/ 1282127 w 1291351"/>
                    <a:gd name="connsiteY2" fmla="*/ 412872 h 611359"/>
                    <a:gd name="connsiteX3" fmla="*/ 20871 w 1291351"/>
                    <a:gd name="connsiteY3" fmla="*/ 593967 h 611359"/>
                    <a:gd name="connsiteX0" fmla="*/ 19717 w 1290860"/>
                    <a:gd name="connsiteY0" fmla="*/ 595659 h 613173"/>
                    <a:gd name="connsiteX1" fmla="*/ 558580 w 1290860"/>
                    <a:gd name="connsiteY1" fmla="*/ 42 h 613173"/>
                    <a:gd name="connsiteX2" fmla="*/ 1280973 w 1290860"/>
                    <a:gd name="connsiteY2" fmla="*/ 414564 h 613173"/>
                    <a:gd name="connsiteX3" fmla="*/ 19717 w 1290860"/>
                    <a:gd name="connsiteY3" fmla="*/ 595659 h 613173"/>
                    <a:gd name="connsiteX0" fmla="*/ 17231 w 1290062"/>
                    <a:gd name="connsiteY0" fmla="*/ 599606 h 617408"/>
                    <a:gd name="connsiteX1" fmla="*/ 589196 w 1290062"/>
                    <a:gd name="connsiteY1" fmla="*/ 41 h 617408"/>
                    <a:gd name="connsiteX2" fmla="*/ 1278487 w 1290062"/>
                    <a:gd name="connsiteY2" fmla="*/ 418511 h 617408"/>
                    <a:gd name="connsiteX3" fmla="*/ 17231 w 1290062"/>
                    <a:gd name="connsiteY3" fmla="*/ 599606 h 617408"/>
                    <a:gd name="connsiteX0" fmla="*/ 18223 w 1291054"/>
                    <a:gd name="connsiteY0" fmla="*/ 599606 h 617408"/>
                    <a:gd name="connsiteX1" fmla="*/ 590188 w 1291054"/>
                    <a:gd name="connsiteY1" fmla="*/ 41 h 617408"/>
                    <a:gd name="connsiteX2" fmla="*/ 1279479 w 1291054"/>
                    <a:gd name="connsiteY2" fmla="*/ 418511 h 617408"/>
                    <a:gd name="connsiteX3" fmla="*/ 18223 w 1291054"/>
                    <a:gd name="connsiteY3" fmla="*/ 599606 h 617408"/>
                    <a:gd name="connsiteX0" fmla="*/ 66351 w 1339182"/>
                    <a:gd name="connsiteY0" fmla="*/ 599762 h 599951"/>
                    <a:gd name="connsiteX1" fmla="*/ 224373 w 1339182"/>
                    <a:gd name="connsiteY1" fmla="*/ 390092 h 599951"/>
                    <a:gd name="connsiteX2" fmla="*/ 638316 w 1339182"/>
                    <a:gd name="connsiteY2" fmla="*/ 197 h 599951"/>
                    <a:gd name="connsiteX3" fmla="*/ 1327607 w 1339182"/>
                    <a:gd name="connsiteY3" fmla="*/ 418667 h 599951"/>
                    <a:gd name="connsiteX4" fmla="*/ 66351 w 1339182"/>
                    <a:gd name="connsiteY4" fmla="*/ 599762 h 599951"/>
                    <a:gd name="connsiteX0" fmla="*/ 66351 w 1390602"/>
                    <a:gd name="connsiteY0" fmla="*/ 601125 h 601248"/>
                    <a:gd name="connsiteX1" fmla="*/ 224373 w 1390602"/>
                    <a:gd name="connsiteY1" fmla="*/ 391455 h 601248"/>
                    <a:gd name="connsiteX2" fmla="*/ 638316 w 1390602"/>
                    <a:gd name="connsiteY2" fmla="*/ 1560 h 601248"/>
                    <a:gd name="connsiteX3" fmla="*/ 1142925 w 1390602"/>
                    <a:gd name="connsiteY3" fmla="*/ 291510 h 601248"/>
                    <a:gd name="connsiteX4" fmla="*/ 1327607 w 1390602"/>
                    <a:gd name="connsiteY4" fmla="*/ 420030 h 601248"/>
                    <a:gd name="connsiteX5" fmla="*/ 66351 w 1390602"/>
                    <a:gd name="connsiteY5" fmla="*/ 601125 h 60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0602" h="601248">
                      <a:moveTo>
                        <a:pt x="66351" y="601125"/>
                      </a:moveTo>
                      <a:cubicBezTo>
                        <a:pt x="-117521" y="596363"/>
                        <a:pt x="129046" y="491382"/>
                        <a:pt x="224373" y="391455"/>
                      </a:cubicBezTo>
                      <a:cubicBezTo>
                        <a:pt x="319700" y="291528"/>
                        <a:pt x="470025" y="24826"/>
                        <a:pt x="638316" y="1560"/>
                      </a:cubicBezTo>
                      <a:cubicBezTo>
                        <a:pt x="806607" y="-21706"/>
                        <a:pt x="1028043" y="221765"/>
                        <a:pt x="1142925" y="291510"/>
                      </a:cubicBezTo>
                      <a:cubicBezTo>
                        <a:pt x="1257807" y="361255"/>
                        <a:pt x="1507036" y="368428"/>
                        <a:pt x="1327607" y="420030"/>
                      </a:cubicBezTo>
                      <a:cubicBezTo>
                        <a:pt x="1148178" y="471632"/>
                        <a:pt x="250223" y="605888"/>
                        <a:pt x="66351" y="601125"/>
                      </a:cubicBez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BB506A3D-5B4E-46BC-9C73-9D6E46FE7C5D}"/>
                    </a:ext>
                  </a:extLst>
                </p:cNvPr>
                <p:cNvSpPr/>
                <p:nvPr/>
              </p:nvSpPr>
              <p:spPr>
                <a:xfrm flipV="1">
                  <a:off x="4078520" y="2606309"/>
                  <a:ext cx="28414" cy="6229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Oval 710">
                  <a:extLst>
                    <a:ext uri="{FF2B5EF4-FFF2-40B4-BE49-F238E27FC236}">
                      <a16:creationId xmlns:a16="http://schemas.microsoft.com/office/drawing/2014/main" id="{5E2956E8-D71C-413E-9ECB-E8E6CCBB8347}"/>
                    </a:ext>
                  </a:extLst>
                </p:cNvPr>
                <p:cNvSpPr/>
                <p:nvPr/>
              </p:nvSpPr>
              <p:spPr>
                <a:xfrm flipV="1">
                  <a:off x="4296711" y="2606309"/>
                  <a:ext cx="28414" cy="6229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33062272-5EF1-477C-8E45-9F3BBDCD7AAB}"/>
                  </a:ext>
                </a:extLst>
              </p:cNvPr>
              <p:cNvGrpSpPr/>
              <p:nvPr/>
            </p:nvGrpSpPr>
            <p:grpSpPr>
              <a:xfrm>
                <a:off x="3897695" y="2003408"/>
                <a:ext cx="574321" cy="261148"/>
                <a:chOff x="3182869" y="636607"/>
                <a:chExt cx="1271432" cy="578128"/>
              </a:xfrm>
            </p:grpSpPr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7DB6E7F6-96D2-46BC-B108-937C35D3ED73}"/>
                    </a:ext>
                  </a:extLst>
                </p:cNvPr>
                <p:cNvGrpSpPr/>
                <p:nvPr/>
              </p:nvGrpSpPr>
              <p:grpSpPr>
                <a:xfrm rot="21051488">
                  <a:off x="3182869" y="657667"/>
                  <a:ext cx="343750" cy="557068"/>
                  <a:chOff x="5640891" y="1692818"/>
                  <a:chExt cx="343749" cy="557068"/>
                </a:xfrm>
              </p:grpSpPr>
              <p:sp>
                <p:nvSpPr>
                  <p:cNvPr id="700" name="Oval 699">
                    <a:extLst>
                      <a:ext uri="{FF2B5EF4-FFF2-40B4-BE49-F238E27FC236}">
                        <a16:creationId xmlns:a16="http://schemas.microsoft.com/office/drawing/2014/main" id="{B96CFC40-D337-42AB-A068-5DE05D81CC02}"/>
                      </a:ext>
                    </a:extLst>
                  </p:cNvPr>
                  <p:cNvSpPr/>
                  <p:nvPr/>
                </p:nvSpPr>
                <p:spPr>
                  <a:xfrm rot="16866229">
                    <a:off x="5534232" y="1799477"/>
                    <a:ext cx="557068" cy="34374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1" name="Oval 700">
                    <a:extLst>
                      <a:ext uri="{FF2B5EF4-FFF2-40B4-BE49-F238E27FC236}">
                        <a16:creationId xmlns:a16="http://schemas.microsoft.com/office/drawing/2014/main" id="{F15B02DD-3DC4-4F0C-9E7C-783DD084811F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16143" y="1833220"/>
                    <a:ext cx="371975" cy="2295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2" name="Oval 701">
                    <a:extLst>
                      <a:ext uri="{FF2B5EF4-FFF2-40B4-BE49-F238E27FC236}">
                        <a16:creationId xmlns:a16="http://schemas.microsoft.com/office/drawing/2014/main" id="{150A93A8-3AB1-4883-A04D-2978AB805967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83768" y="1980094"/>
                    <a:ext cx="208267" cy="12851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3" name="Oval 702">
                    <a:extLst>
                      <a:ext uri="{FF2B5EF4-FFF2-40B4-BE49-F238E27FC236}">
                        <a16:creationId xmlns:a16="http://schemas.microsoft.com/office/drawing/2014/main" id="{A5557972-173E-473E-935C-B1CD9F82E853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84592" y="2083308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4" name="Oval 703">
                    <a:extLst>
                      <a:ext uri="{FF2B5EF4-FFF2-40B4-BE49-F238E27FC236}">
                        <a16:creationId xmlns:a16="http://schemas.microsoft.com/office/drawing/2014/main" id="{39342E95-3871-44DE-B1A8-9CB07786740F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821258" y="2045147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5" name="Oval 704">
                    <a:extLst>
                      <a:ext uri="{FF2B5EF4-FFF2-40B4-BE49-F238E27FC236}">
                        <a16:creationId xmlns:a16="http://schemas.microsoft.com/office/drawing/2014/main" id="{C5D2E4AC-49F2-4DFA-818F-FCD72A6F459E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698124" y="2035441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6" name="Oval 705">
                    <a:extLst>
                      <a:ext uri="{FF2B5EF4-FFF2-40B4-BE49-F238E27FC236}">
                        <a16:creationId xmlns:a16="http://schemas.microsoft.com/office/drawing/2014/main" id="{F88A3C80-D08C-4481-9035-37F14501F1D2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35342" y="2070666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Oval 706">
                    <a:extLst>
                      <a:ext uri="{FF2B5EF4-FFF2-40B4-BE49-F238E27FC236}">
                        <a16:creationId xmlns:a16="http://schemas.microsoft.com/office/drawing/2014/main" id="{E8F96C29-8542-4E07-9589-A45E1C5A331E}"/>
                      </a:ext>
                    </a:extLst>
                  </p:cNvPr>
                  <p:cNvSpPr/>
                  <p:nvPr/>
                </p:nvSpPr>
                <p:spPr>
                  <a:xfrm rot="16444373" flipH="1">
                    <a:off x="5835216" y="1860315"/>
                    <a:ext cx="85259" cy="526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91" name="Group 690">
                  <a:extLst>
                    <a:ext uri="{FF2B5EF4-FFF2-40B4-BE49-F238E27FC236}">
                      <a16:creationId xmlns:a16="http://schemas.microsoft.com/office/drawing/2014/main" id="{4ACAD0FA-5638-44C4-8521-D7504971E3CE}"/>
                    </a:ext>
                  </a:extLst>
                </p:cNvPr>
                <p:cNvGrpSpPr/>
                <p:nvPr/>
              </p:nvGrpSpPr>
              <p:grpSpPr>
                <a:xfrm rot="20829550">
                  <a:off x="4110551" y="636607"/>
                  <a:ext cx="343750" cy="557068"/>
                  <a:chOff x="5640891" y="1692818"/>
                  <a:chExt cx="343749" cy="557068"/>
                </a:xfrm>
              </p:grpSpPr>
              <p:sp>
                <p:nvSpPr>
                  <p:cNvPr id="692" name="Oval 691">
                    <a:extLst>
                      <a:ext uri="{FF2B5EF4-FFF2-40B4-BE49-F238E27FC236}">
                        <a16:creationId xmlns:a16="http://schemas.microsoft.com/office/drawing/2014/main" id="{1FA032A4-564D-4718-96BA-839CFF47BD40}"/>
                      </a:ext>
                    </a:extLst>
                  </p:cNvPr>
                  <p:cNvSpPr/>
                  <p:nvPr/>
                </p:nvSpPr>
                <p:spPr>
                  <a:xfrm rot="16866229">
                    <a:off x="5534232" y="1799477"/>
                    <a:ext cx="557068" cy="34374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3" name="Oval 692">
                    <a:extLst>
                      <a:ext uri="{FF2B5EF4-FFF2-40B4-BE49-F238E27FC236}">
                        <a16:creationId xmlns:a16="http://schemas.microsoft.com/office/drawing/2014/main" id="{16C5917D-0705-4F12-9D34-A02925E554BD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16143" y="1833220"/>
                    <a:ext cx="371975" cy="22953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4" name="Oval 693">
                    <a:extLst>
                      <a:ext uri="{FF2B5EF4-FFF2-40B4-BE49-F238E27FC236}">
                        <a16:creationId xmlns:a16="http://schemas.microsoft.com/office/drawing/2014/main" id="{8875EEB2-3E49-46F5-89DD-6CB49776F4C8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60638" y="1971330"/>
                    <a:ext cx="208267" cy="12851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5" name="Oval 694">
                    <a:extLst>
                      <a:ext uri="{FF2B5EF4-FFF2-40B4-BE49-F238E27FC236}">
                        <a16:creationId xmlns:a16="http://schemas.microsoft.com/office/drawing/2014/main" id="{5184F8A8-E79D-497A-82B9-4D4544DDC0FB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84592" y="2083308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6" name="Oval 695">
                    <a:extLst>
                      <a:ext uri="{FF2B5EF4-FFF2-40B4-BE49-F238E27FC236}">
                        <a16:creationId xmlns:a16="http://schemas.microsoft.com/office/drawing/2014/main" id="{B5760A37-B06E-484E-86B9-84504DD553A5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821258" y="2045147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7" name="Oval 696">
                    <a:extLst>
                      <a:ext uri="{FF2B5EF4-FFF2-40B4-BE49-F238E27FC236}">
                        <a16:creationId xmlns:a16="http://schemas.microsoft.com/office/drawing/2014/main" id="{18BDF6C9-EEB9-43F1-A4D0-AD0B1ABD5992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698124" y="2035441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8" name="Oval 697">
                    <a:extLst>
                      <a:ext uri="{FF2B5EF4-FFF2-40B4-BE49-F238E27FC236}">
                        <a16:creationId xmlns:a16="http://schemas.microsoft.com/office/drawing/2014/main" id="{29A73F06-837B-4EA2-8194-FABFD613459A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35342" y="2070666"/>
                    <a:ext cx="51854" cy="45719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9" name="Oval 698">
                    <a:extLst>
                      <a:ext uri="{FF2B5EF4-FFF2-40B4-BE49-F238E27FC236}">
                        <a16:creationId xmlns:a16="http://schemas.microsoft.com/office/drawing/2014/main" id="{E6974164-508A-4711-A2B2-630FE84A5158}"/>
                      </a:ext>
                    </a:extLst>
                  </p:cNvPr>
                  <p:cNvSpPr/>
                  <p:nvPr/>
                </p:nvSpPr>
                <p:spPr>
                  <a:xfrm rot="16444373" flipH="1">
                    <a:off x="5835216" y="1860315"/>
                    <a:ext cx="85259" cy="5261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712" name="TextBox 711">
            <a:extLst>
              <a:ext uri="{FF2B5EF4-FFF2-40B4-BE49-F238E27FC236}">
                <a16:creationId xmlns:a16="http://schemas.microsoft.com/office/drawing/2014/main" id="{9485E56F-B00D-4298-93C5-C395171168CF}"/>
              </a:ext>
            </a:extLst>
          </p:cNvPr>
          <p:cNvSpPr txBox="1"/>
          <p:nvPr/>
        </p:nvSpPr>
        <p:spPr>
          <a:xfrm>
            <a:off x="2768832" y="2882611"/>
            <a:ext cx="3088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uck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77C5454B-0206-49AB-99A2-D7CA63868E70}"/>
              </a:ext>
            </a:extLst>
          </p:cNvPr>
          <p:cNvSpPr txBox="1"/>
          <p:nvPr/>
        </p:nvSpPr>
        <p:spPr>
          <a:xfrm>
            <a:off x="2768832" y="5375956"/>
            <a:ext cx="31609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rum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12EEC69C-1400-47FA-B590-87F5195B9E77}"/>
              </a:ext>
            </a:extLst>
          </p:cNvPr>
          <p:cNvGrpSpPr/>
          <p:nvPr/>
        </p:nvGrpSpPr>
        <p:grpSpPr>
          <a:xfrm>
            <a:off x="294446" y="4854921"/>
            <a:ext cx="1922122" cy="1880363"/>
            <a:chOff x="3743197" y="1500941"/>
            <a:chExt cx="4482225" cy="4384845"/>
          </a:xfrm>
        </p:grpSpPr>
        <p:grpSp>
          <p:nvGrpSpPr>
            <p:cNvPr id="715" name="Group 714">
              <a:extLst>
                <a:ext uri="{FF2B5EF4-FFF2-40B4-BE49-F238E27FC236}">
                  <a16:creationId xmlns:a16="http://schemas.microsoft.com/office/drawing/2014/main" id="{0AFE0C4E-1965-45AD-BCFE-E57D33159A18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733" name="Rectangle: Rounded Corners 732">
                <a:extLst>
                  <a:ext uri="{FF2B5EF4-FFF2-40B4-BE49-F238E27FC236}">
                    <a16:creationId xmlns:a16="http://schemas.microsoft.com/office/drawing/2014/main" id="{3841DE97-ED30-4C6C-B406-E49A799ADD6E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4B135723-CA03-4561-B50B-7431A8B5632F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84F4CD8B-B020-4EC1-BBDA-F7BDD06167E2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731" name="Rectangle: Rounded Corners 730">
                <a:extLst>
                  <a:ext uri="{FF2B5EF4-FFF2-40B4-BE49-F238E27FC236}">
                    <a16:creationId xmlns:a16="http://schemas.microsoft.com/office/drawing/2014/main" id="{CF36D45E-991E-4B9C-9C7C-DC8C8FFE39BE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EC949891-A434-4FBD-8CB7-AA0F95AB58DB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A375A090-7AD7-424A-8AC8-22B85A96AD33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729" name="Oval 674">
                <a:extLst>
                  <a:ext uri="{FF2B5EF4-FFF2-40B4-BE49-F238E27FC236}">
                    <a16:creationId xmlns:a16="http://schemas.microsoft.com/office/drawing/2014/main" id="{44F8D5D0-750C-412D-93DB-14095A5BC36B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6337105F-3083-49DC-8298-0D5232CE13AE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18" name="Cylinder 3">
              <a:extLst>
                <a:ext uri="{FF2B5EF4-FFF2-40B4-BE49-F238E27FC236}">
                  <a16:creationId xmlns:a16="http://schemas.microsoft.com/office/drawing/2014/main" id="{4A6E9DA9-429C-4B16-AA36-95ECEC37008A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2C833697-6AD5-45C1-89FF-7B433051EA8A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726" name="Oval 725">
                <a:extLst>
                  <a:ext uri="{FF2B5EF4-FFF2-40B4-BE49-F238E27FC236}">
                    <a16:creationId xmlns:a16="http://schemas.microsoft.com/office/drawing/2014/main" id="{70EB1223-837B-4C98-8F87-1760C7E3C968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7" name="Oval 674">
                <a:extLst>
                  <a:ext uri="{FF2B5EF4-FFF2-40B4-BE49-F238E27FC236}">
                    <a16:creationId xmlns:a16="http://schemas.microsoft.com/office/drawing/2014/main" id="{80EEF672-4632-4D84-908F-4874C240E12B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8" name="Oval 727">
                <a:extLst>
                  <a:ext uri="{FF2B5EF4-FFF2-40B4-BE49-F238E27FC236}">
                    <a16:creationId xmlns:a16="http://schemas.microsoft.com/office/drawing/2014/main" id="{410FFC44-7E4F-4D66-B0C8-28FCE9F0037A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9C60C081-C1F8-400B-82AF-8E247AE96612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BC04785-6752-4BFA-9481-B7FD0EAF2FB5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702F5C07-27F9-4468-B51E-C2E3E6ED3EBE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562BFDEF-62B8-4F88-9F12-2C9D38B9FBE0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4" name="Oval 688">
              <a:extLst>
                <a:ext uri="{FF2B5EF4-FFF2-40B4-BE49-F238E27FC236}">
                  <a16:creationId xmlns:a16="http://schemas.microsoft.com/office/drawing/2014/main" id="{25F38460-20E0-412C-A0C2-9F0780B5DC45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5" name="Oval 688">
              <a:extLst>
                <a:ext uri="{FF2B5EF4-FFF2-40B4-BE49-F238E27FC236}">
                  <a16:creationId xmlns:a16="http://schemas.microsoft.com/office/drawing/2014/main" id="{29AE6CF9-04E4-4C7D-A628-77C0B81A81A6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181A8647-B810-4F58-B52D-9011105AB2C9}"/>
              </a:ext>
            </a:extLst>
          </p:cNvPr>
          <p:cNvGrpSpPr/>
          <p:nvPr/>
        </p:nvGrpSpPr>
        <p:grpSpPr>
          <a:xfrm>
            <a:off x="1496646" y="7117641"/>
            <a:ext cx="4903163" cy="4588219"/>
            <a:chOff x="6786097" y="1830642"/>
            <a:chExt cx="2117566" cy="1981549"/>
          </a:xfrm>
        </p:grpSpPr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AF2FFE5C-068E-4D8C-AD3D-E29EEB9CEA91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745" name="Oval 5">
                <a:extLst>
                  <a:ext uri="{FF2B5EF4-FFF2-40B4-BE49-F238E27FC236}">
                    <a16:creationId xmlns:a16="http://schemas.microsoft.com/office/drawing/2014/main" id="{554C3001-36AC-40F3-B624-381E857356FB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EF115B11-8ACE-4398-9FCB-66A7CC4AB803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AC51B9E7-9B20-4049-BEB3-E183E1A40AE9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8" name="Oval 4">
                <a:extLst>
                  <a:ext uri="{FF2B5EF4-FFF2-40B4-BE49-F238E27FC236}">
                    <a16:creationId xmlns:a16="http://schemas.microsoft.com/office/drawing/2014/main" id="{42423A74-A857-443A-B88E-A59AE1E2066D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9" name="Oval 6">
                <a:extLst>
                  <a:ext uri="{FF2B5EF4-FFF2-40B4-BE49-F238E27FC236}">
                    <a16:creationId xmlns:a16="http://schemas.microsoft.com/office/drawing/2014/main" id="{BA1DE2F9-55CE-468C-BD7D-9019EB70A966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0" name="Oval 6">
                <a:extLst>
                  <a:ext uri="{FF2B5EF4-FFF2-40B4-BE49-F238E27FC236}">
                    <a16:creationId xmlns:a16="http://schemas.microsoft.com/office/drawing/2014/main" id="{BC64E988-B2C3-4F1A-A0A7-AE77F5CF2E20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1" name="Oval 6">
                <a:extLst>
                  <a:ext uri="{FF2B5EF4-FFF2-40B4-BE49-F238E27FC236}">
                    <a16:creationId xmlns:a16="http://schemas.microsoft.com/office/drawing/2014/main" id="{F08344D6-109C-4A7E-A999-25D9D5A93164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2" name="Oval 6">
                <a:extLst>
                  <a:ext uri="{FF2B5EF4-FFF2-40B4-BE49-F238E27FC236}">
                    <a16:creationId xmlns:a16="http://schemas.microsoft.com/office/drawing/2014/main" id="{646A684E-26BE-4F82-A954-118E5AAFDD5B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3" name="Oval 2">
                <a:extLst>
                  <a:ext uri="{FF2B5EF4-FFF2-40B4-BE49-F238E27FC236}">
                    <a16:creationId xmlns:a16="http://schemas.microsoft.com/office/drawing/2014/main" id="{2BF03BFB-175F-44DA-82B7-365845CD2728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4" name="Oval 6">
                <a:extLst>
                  <a:ext uri="{FF2B5EF4-FFF2-40B4-BE49-F238E27FC236}">
                    <a16:creationId xmlns:a16="http://schemas.microsoft.com/office/drawing/2014/main" id="{A2EBAD5A-7C9F-4275-95DA-C6753F42C766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5" name="Oval 6">
                <a:extLst>
                  <a:ext uri="{FF2B5EF4-FFF2-40B4-BE49-F238E27FC236}">
                    <a16:creationId xmlns:a16="http://schemas.microsoft.com/office/drawing/2014/main" id="{0F493995-946B-44E7-A66E-31246713AFB9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6" name="Oval 6">
                <a:extLst>
                  <a:ext uri="{FF2B5EF4-FFF2-40B4-BE49-F238E27FC236}">
                    <a16:creationId xmlns:a16="http://schemas.microsoft.com/office/drawing/2014/main" id="{264DEFC9-9976-470C-9AFF-E3480D6EA8D0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0B673B0B-71FA-47A7-AE3C-B0DB2C723C3F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86A1AC69-37CE-49A2-BCFE-EF050FE09C39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9" name="Freeform: Shape 758">
                <a:extLst>
                  <a:ext uri="{FF2B5EF4-FFF2-40B4-BE49-F238E27FC236}">
                    <a16:creationId xmlns:a16="http://schemas.microsoft.com/office/drawing/2014/main" id="{3139377B-E8D2-4DCD-BB7C-051C06F39F9D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93561230-9ADC-450E-A525-C6E92F77AB27}"/>
                </a:ext>
              </a:extLst>
            </p:cNvPr>
            <p:cNvGrpSpPr/>
            <p:nvPr/>
          </p:nvGrpSpPr>
          <p:grpSpPr>
            <a:xfrm>
              <a:off x="7273220" y="2268028"/>
              <a:ext cx="823958" cy="435710"/>
              <a:chOff x="2737348" y="1943130"/>
              <a:chExt cx="2658212" cy="1405664"/>
            </a:xfrm>
          </p:grpSpPr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CFC7A0BE-0C14-491A-9423-C5C178CAA641}"/>
                  </a:ext>
                </a:extLst>
              </p:cNvPr>
              <p:cNvSpPr/>
              <p:nvPr/>
            </p:nvSpPr>
            <p:spPr>
              <a:xfrm flipH="1">
                <a:off x="4669805" y="1943130"/>
                <a:ext cx="725755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390D1D75-2179-4DF5-AC9B-DBC6DF099B38}"/>
                  </a:ext>
                </a:extLst>
              </p:cNvPr>
              <p:cNvSpPr/>
              <p:nvPr/>
            </p:nvSpPr>
            <p:spPr>
              <a:xfrm rot="21256594" flipH="1">
                <a:off x="2737348" y="2022642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42E98E5F-2F7B-4955-86A0-B433A72BA810}"/>
                  </a:ext>
                </a:extLst>
              </p:cNvPr>
              <p:cNvSpPr/>
              <p:nvPr/>
            </p:nvSpPr>
            <p:spPr>
              <a:xfrm rot="21256594" flipH="1">
                <a:off x="2974803" y="2229270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700D11CD-B401-4051-9CD8-A246234F4FAD}"/>
                  </a:ext>
                </a:extLst>
              </p:cNvPr>
              <p:cNvSpPr/>
              <p:nvPr/>
            </p:nvSpPr>
            <p:spPr>
              <a:xfrm rot="21256594" flipH="1">
                <a:off x="4698647" y="2184281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5D7785A8-77F4-4BBA-984B-BEF908973030}"/>
                  </a:ext>
                </a:extLst>
              </p:cNvPr>
              <p:cNvSpPr/>
              <p:nvPr/>
            </p:nvSpPr>
            <p:spPr>
              <a:xfrm rot="21256594" flipH="1">
                <a:off x="4801644" y="2281895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3" name="Oval 742">
                <a:extLst>
                  <a:ext uri="{FF2B5EF4-FFF2-40B4-BE49-F238E27FC236}">
                    <a16:creationId xmlns:a16="http://schemas.microsoft.com/office/drawing/2014/main" id="{BE2E6C2C-CEFC-4D40-BB76-79ED1150DCB2}"/>
                  </a:ext>
                </a:extLst>
              </p:cNvPr>
              <p:cNvSpPr/>
              <p:nvPr/>
            </p:nvSpPr>
            <p:spPr>
              <a:xfrm rot="21256594" flipH="1">
                <a:off x="3172955" y="2301888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4" name="Oval 26">
                <a:extLst>
                  <a:ext uri="{FF2B5EF4-FFF2-40B4-BE49-F238E27FC236}">
                    <a16:creationId xmlns:a16="http://schemas.microsoft.com/office/drawing/2014/main" id="{C8A3A6A0-E645-46B9-AC04-8AF3354FD52D}"/>
                  </a:ext>
                </a:extLst>
              </p:cNvPr>
              <p:cNvSpPr/>
              <p:nvPr/>
            </p:nvSpPr>
            <p:spPr>
              <a:xfrm flipH="1">
                <a:off x="3853806" y="3016405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60" name="Presentation3">
            <a:hlinkClick r:id="" action="ppaction://media"/>
            <a:extLst>
              <a:ext uri="{FF2B5EF4-FFF2-40B4-BE49-F238E27FC236}">
                <a16:creationId xmlns:a16="http://schemas.microsoft.com/office/drawing/2014/main" id="{C167FC42-3BA7-4738-B192-429FE65992F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1" end="2245.3"/>
                </p14:media>
              </p:ext>
            </p:extLst>
          </p:nvPr>
        </p:nvPicPr>
        <p:blipFill rotWithShape="1">
          <a:blip r:embed="rId10"/>
          <a:srcRect l="49456" t="22304" r="42782" b="70676"/>
          <a:stretch>
            <a:fillRect/>
          </a:stretch>
        </p:blipFill>
        <p:spPr>
          <a:xfrm flipH="1">
            <a:off x="3442085" y="9234841"/>
            <a:ext cx="338257" cy="172071"/>
          </a:xfrm>
          <a:prstGeom prst="rect">
            <a:avLst/>
          </a:prstGeom>
        </p:spPr>
      </p:pic>
      <p:pic>
        <p:nvPicPr>
          <p:cNvPr id="761" name="ttsMP3.com_VoiceText_2025-1-10_23-22-0">
            <a:hlinkClick r:id="" action="ppaction://media"/>
            <a:extLst>
              <a:ext uri="{FF2B5EF4-FFF2-40B4-BE49-F238E27FC236}">
                <a16:creationId xmlns:a16="http://schemas.microsoft.com/office/drawing/2014/main" id="{78E05C64-928D-4F96-8531-7845736F0E3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79852" y="2284952"/>
            <a:ext cx="609600" cy="609600"/>
          </a:xfrm>
          <a:prstGeom prst="rect">
            <a:avLst/>
          </a:prstGeom>
        </p:spPr>
      </p:pic>
      <p:pic>
        <p:nvPicPr>
          <p:cNvPr id="762" name="ttsMP3.com_VoiceText_2025-1-10_23-22-33">
            <a:hlinkClick r:id="" action="ppaction://media"/>
            <a:extLst>
              <a:ext uri="{FF2B5EF4-FFF2-40B4-BE49-F238E27FC236}">
                <a16:creationId xmlns:a16="http://schemas.microsoft.com/office/drawing/2014/main" id="{8B2CB092-6B2D-4EC3-B45F-9540D54E312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63" name="2sec">
            <a:hlinkClick r:id="" action="ppaction://media"/>
            <a:extLst>
              <a:ext uri="{FF2B5EF4-FFF2-40B4-BE49-F238E27FC236}">
                <a16:creationId xmlns:a16="http://schemas.microsoft.com/office/drawing/2014/main" id="{5657D5C6-23D5-4B32-8E11-8016E881A2D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0108583" y="93629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7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640" fill="hold"/>
                                        <p:tgtEl>
                                          <p:spTgt spid="7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64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9984" fill="hold"/>
                                        <p:tgtEl>
                                          <p:spTgt spid="7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624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64" fill="hold"/>
                                        <p:tgtEl>
                                          <p:spTgt spid="7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7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0"/>
                  </p:tgtEl>
                </p:cond>
              </p:nextCondLst>
            </p:seq>
            <p:video>
              <p:cMediaNode vol="8000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760"/>
                </p:tgtEl>
              </p:cMediaNode>
            </p:vide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4E9DD-FD54-49DF-B9C2-901A89793299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Ee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8C4C0-17B0-4A81-A946-06A38D91C844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1ACBB1-44F4-4B4C-9900-ADEC590F9026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F9842D"/>
                  </a:solidFill>
                  <a:latin typeface="Arial Black" panose="020B0A04020102020204" pitchFamily="34" charset="0"/>
                </a:rPr>
                <a:t>D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F9842D"/>
                  </a:solidFill>
                  <a:latin typeface="Arial Black" panose="020B0A04020102020204" pitchFamily="34" charset="0"/>
                </a:rPr>
                <a:t>d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9842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01E957F-8784-464A-90DB-0941B00B8298}"/>
              </a:ext>
            </a:extLst>
          </p:cNvPr>
          <p:cNvGrpSpPr/>
          <p:nvPr/>
        </p:nvGrpSpPr>
        <p:grpSpPr>
          <a:xfrm flipH="1">
            <a:off x="928088" y="5334563"/>
            <a:ext cx="4903163" cy="4588219"/>
            <a:chOff x="6786097" y="1830642"/>
            <a:chExt cx="2117566" cy="198154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9B2EB6-B887-455E-A044-DBE41FC9B389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123" name="Oval 5">
                <a:extLst>
                  <a:ext uri="{FF2B5EF4-FFF2-40B4-BE49-F238E27FC236}">
                    <a16:creationId xmlns:a16="http://schemas.microsoft.com/office/drawing/2014/main" id="{AF46582D-DF93-45D5-B4F9-8DC19920EA44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6EC3320-5C46-425C-A19E-0628CC99A842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76F79B9-952B-4A7D-A7C2-E0D8010EB2C0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4">
                <a:extLst>
                  <a:ext uri="{FF2B5EF4-FFF2-40B4-BE49-F238E27FC236}">
                    <a16:creationId xmlns:a16="http://schemas.microsoft.com/office/drawing/2014/main" id="{B45A2CEB-D374-4D5D-9F0F-D767E95FDCDE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6">
                <a:extLst>
                  <a:ext uri="{FF2B5EF4-FFF2-40B4-BE49-F238E27FC236}">
                    <a16:creationId xmlns:a16="http://schemas.microsoft.com/office/drawing/2014/main" id="{C966AF67-ECE1-426D-8085-A3B5E18BFE08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6">
                <a:extLst>
                  <a:ext uri="{FF2B5EF4-FFF2-40B4-BE49-F238E27FC236}">
                    <a16:creationId xmlns:a16="http://schemas.microsoft.com/office/drawing/2014/main" id="{79577470-FF51-41E0-BA54-CE861EB61324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6">
                <a:extLst>
                  <a:ext uri="{FF2B5EF4-FFF2-40B4-BE49-F238E27FC236}">
                    <a16:creationId xmlns:a16="http://schemas.microsoft.com/office/drawing/2014/main" id="{45EDE7F4-065A-4D89-9E91-FC2421280882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6">
                <a:extLst>
                  <a:ext uri="{FF2B5EF4-FFF2-40B4-BE49-F238E27FC236}">
                    <a16:creationId xmlns:a16="http://schemas.microsoft.com/office/drawing/2014/main" id="{03F82195-7F0E-441D-8A1B-0716A5B9E2D4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2">
                <a:extLst>
                  <a:ext uri="{FF2B5EF4-FFF2-40B4-BE49-F238E27FC236}">
                    <a16:creationId xmlns:a16="http://schemas.microsoft.com/office/drawing/2014/main" id="{33890160-D8A5-4934-98CE-CE9DE645C86A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6">
                <a:extLst>
                  <a:ext uri="{FF2B5EF4-FFF2-40B4-BE49-F238E27FC236}">
                    <a16:creationId xmlns:a16="http://schemas.microsoft.com/office/drawing/2014/main" id="{03D61F49-564D-4FD6-AE82-6C628AF368BA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6">
                <a:extLst>
                  <a:ext uri="{FF2B5EF4-FFF2-40B4-BE49-F238E27FC236}">
                    <a16:creationId xmlns:a16="http://schemas.microsoft.com/office/drawing/2014/main" id="{B39E0FFB-A724-4A51-8CBB-04DEF3B5C44A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6">
                <a:extLst>
                  <a:ext uri="{FF2B5EF4-FFF2-40B4-BE49-F238E27FC236}">
                    <a16:creationId xmlns:a16="http://schemas.microsoft.com/office/drawing/2014/main" id="{7627E940-BFF8-4448-8B02-F510BEACBF6E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568811B-7BFB-4F37-A981-44794CAE9A49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2951ED5-B81C-499E-A3FE-07B31F1B9D4E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ACC9DB8-16B1-4F91-B75A-D52D1EEE01A8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3FA74EE-3740-4D61-A5A7-D1F7D30BE0B7}"/>
                </a:ext>
              </a:extLst>
            </p:cNvPr>
            <p:cNvGrpSpPr/>
            <p:nvPr/>
          </p:nvGrpSpPr>
          <p:grpSpPr>
            <a:xfrm>
              <a:off x="7232256" y="2254967"/>
              <a:ext cx="807040" cy="406679"/>
              <a:chOff x="2605189" y="1900990"/>
              <a:chExt cx="2603635" cy="1312003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599EB9B-3EAD-452F-AC53-E9BEBD2E5589}"/>
                  </a:ext>
                </a:extLst>
              </p:cNvPr>
              <p:cNvSpPr/>
              <p:nvPr/>
            </p:nvSpPr>
            <p:spPr>
              <a:xfrm flipH="1">
                <a:off x="4483068" y="1900990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DDA95A8-5965-4C82-89B7-7BE20E6CCA9E}"/>
                  </a:ext>
                </a:extLst>
              </p:cNvPr>
              <p:cNvSpPr/>
              <p:nvPr/>
            </p:nvSpPr>
            <p:spPr>
              <a:xfrm rot="21256594" flipH="1">
                <a:off x="2605189" y="1971007"/>
                <a:ext cx="725757" cy="9099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9C1556B-7024-4DAF-ACAA-9648229C60E4}"/>
                  </a:ext>
                </a:extLst>
              </p:cNvPr>
              <p:cNvSpPr/>
              <p:nvPr/>
            </p:nvSpPr>
            <p:spPr>
              <a:xfrm rot="21256594" flipH="1">
                <a:off x="2852154" y="2251367"/>
                <a:ext cx="471293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E844FCD-1F29-43D9-827C-316DAC2E0EAA}"/>
                  </a:ext>
                </a:extLst>
              </p:cNvPr>
              <p:cNvSpPr/>
              <p:nvPr/>
            </p:nvSpPr>
            <p:spPr>
              <a:xfrm rot="21256594" flipH="1">
                <a:off x="4512889" y="2195617"/>
                <a:ext cx="471293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0D8B7C0-9EF6-408F-8901-85AAB84084A3}"/>
                  </a:ext>
                </a:extLst>
              </p:cNvPr>
              <p:cNvSpPr/>
              <p:nvPr/>
            </p:nvSpPr>
            <p:spPr>
              <a:xfrm rot="21256594" flipH="1">
                <a:off x="4541100" y="2322929"/>
                <a:ext cx="246966" cy="309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B2C69C8-C077-4813-9D05-24268E29E14A}"/>
                  </a:ext>
                </a:extLst>
              </p:cNvPr>
              <p:cNvSpPr/>
              <p:nvPr/>
            </p:nvSpPr>
            <p:spPr>
              <a:xfrm rot="21256594" flipH="1">
                <a:off x="2871491" y="2344931"/>
                <a:ext cx="246966" cy="309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26">
                <a:extLst>
                  <a:ext uri="{FF2B5EF4-FFF2-40B4-BE49-F238E27FC236}">
                    <a16:creationId xmlns:a16="http://schemas.microsoft.com/office/drawing/2014/main" id="{29B46EEE-AF8B-4463-A145-993FD82F2B6A}"/>
                  </a:ext>
                </a:extLst>
              </p:cNvPr>
              <p:cNvSpPr/>
              <p:nvPr/>
            </p:nvSpPr>
            <p:spPr>
              <a:xfrm flipH="1">
                <a:off x="3573234" y="2880604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8" name="Presentation3">
            <a:hlinkClick r:id="" action="ppaction://media"/>
            <a:extLst>
              <a:ext uri="{FF2B5EF4-FFF2-40B4-BE49-F238E27FC236}">
                <a16:creationId xmlns:a16="http://schemas.microsoft.com/office/drawing/2014/main" id="{AC70B2FD-715F-491B-AB52-434BCED0B25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1" end="2245.3"/>
                </p14:media>
              </p:ext>
            </p:extLst>
          </p:nvPr>
        </p:nvPicPr>
        <p:blipFill rotWithShape="1">
          <a:blip r:embed="rId6"/>
          <a:srcRect l="49456" t="22304" r="42782" b="70676"/>
          <a:stretch>
            <a:fillRect/>
          </a:stretch>
        </p:blipFill>
        <p:spPr>
          <a:xfrm>
            <a:off x="3766241" y="7376232"/>
            <a:ext cx="338257" cy="172071"/>
          </a:xfrm>
          <a:prstGeom prst="rect">
            <a:avLst/>
          </a:prstGeom>
        </p:spPr>
      </p:pic>
      <p:pic>
        <p:nvPicPr>
          <p:cNvPr id="139" name="ttsMP3.com_VoiceText_2025-1-10_22-49-7">
            <a:hlinkClick r:id="" action="ppaction://media"/>
            <a:extLst>
              <a:ext uri="{FF2B5EF4-FFF2-40B4-BE49-F238E27FC236}">
                <a16:creationId xmlns:a16="http://schemas.microsoft.com/office/drawing/2014/main" id="{4868C961-05B3-4B77-A3B9-34E8CC2EDE3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99603" y="69225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40" fill="hold"/>
                                        <p:tgtEl>
                                          <p:spTgt spid="1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68" fill="hold"/>
                                        <p:tgtEl>
                                          <p:spTgt spid="1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38"/>
                </p:tgtEl>
              </p:cMediaNode>
            </p:vide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917BF-0B58-4338-B4D3-6AE64A28150B}"/>
              </a:ext>
            </a:extLst>
          </p:cNvPr>
          <p:cNvSpPr txBox="1"/>
          <p:nvPr/>
        </p:nvSpPr>
        <p:spPr>
          <a:xfrm>
            <a:off x="104474" y="98525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kern="0" dirty="0">
                <a:ln>
                  <a:solidFill>
                    <a:sysClr val="windowText" lastClr="000000"/>
                  </a:solidFill>
                </a:ln>
                <a:solidFill>
                  <a:srgbClr val="F9842D"/>
                </a:solidFill>
                <a:latin typeface="Arial Black" panose="020B0A04020102020204" pitchFamily="34" charset="0"/>
              </a:rPr>
              <a:t>D </a:t>
            </a:r>
            <a:r>
              <a:rPr lang="en-US" sz="29000" kern="0" dirty="0" err="1">
                <a:ln>
                  <a:solidFill>
                    <a:sysClr val="windowText" lastClr="000000"/>
                  </a:solidFill>
                </a:ln>
                <a:solidFill>
                  <a:srgbClr val="F9842D"/>
                </a:solidFill>
                <a:latin typeface="Arial Black" panose="020B0A04020102020204" pitchFamily="34" charset="0"/>
              </a:rPr>
              <a:t>d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9842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ACD7AE-A342-4D21-86B1-F9730F8AE52D}"/>
              </a:ext>
            </a:extLst>
          </p:cNvPr>
          <p:cNvGrpSpPr/>
          <p:nvPr/>
        </p:nvGrpSpPr>
        <p:grpSpPr>
          <a:xfrm>
            <a:off x="1234587" y="5111820"/>
            <a:ext cx="4903163" cy="4588219"/>
            <a:chOff x="6786097" y="1830642"/>
            <a:chExt cx="2117566" cy="198154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0CA057-C5A9-40ED-A1E9-DD837BD9948A}"/>
                </a:ext>
              </a:extLst>
            </p:cNvPr>
            <p:cNvGrpSpPr/>
            <p:nvPr/>
          </p:nvGrpSpPr>
          <p:grpSpPr>
            <a:xfrm>
              <a:off x="6786097" y="1830642"/>
              <a:ext cx="2117566" cy="1981549"/>
              <a:chOff x="6850391" y="1806830"/>
              <a:chExt cx="2117566" cy="1981549"/>
            </a:xfrm>
          </p:grpSpPr>
          <p:sp>
            <p:nvSpPr>
              <p:cNvPr id="68" name="Oval 5">
                <a:extLst>
                  <a:ext uri="{FF2B5EF4-FFF2-40B4-BE49-F238E27FC236}">
                    <a16:creationId xmlns:a16="http://schemas.microsoft.com/office/drawing/2014/main" id="{2EAB9CAD-33AB-4FAD-9E5E-6EFC00D5601C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691693E-3356-4DDB-8402-A9C0434575D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9B03F6D-CB95-46F7-A69F-9418ED152527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87BDBBF6-7DDA-40BA-8427-DDDA04609DC2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6">
                <a:extLst>
                  <a:ext uri="{FF2B5EF4-FFF2-40B4-BE49-F238E27FC236}">
                    <a16:creationId xmlns:a16="http://schemas.microsoft.com/office/drawing/2014/main" id="{32E11AD8-B518-4244-929A-0D567F6E2468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6">
                <a:extLst>
                  <a:ext uri="{FF2B5EF4-FFF2-40B4-BE49-F238E27FC236}">
                    <a16:creationId xmlns:a16="http://schemas.microsoft.com/office/drawing/2014/main" id="{91D34A93-5C60-4CF4-841F-A79D1DC602B6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6">
                <a:extLst>
                  <a:ext uri="{FF2B5EF4-FFF2-40B4-BE49-F238E27FC236}">
                    <a16:creationId xmlns:a16="http://schemas.microsoft.com/office/drawing/2014/main" id="{33E1F611-BBF6-4510-B378-DB0B7D961C72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6">
                <a:extLst>
                  <a:ext uri="{FF2B5EF4-FFF2-40B4-BE49-F238E27FC236}">
                    <a16:creationId xmlns:a16="http://schemas.microsoft.com/office/drawing/2014/main" id="{A94175E7-5F43-490E-8ADC-FB19E6199B9A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2">
                <a:extLst>
                  <a:ext uri="{FF2B5EF4-FFF2-40B4-BE49-F238E27FC236}">
                    <a16:creationId xmlns:a16="http://schemas.microsoft.com/office/drawing/2014/main" id="{A48A3BC1-3F9D-4A77-9AB9-4E68E4A9D740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6">
                <a:extLst>
                  <a:ext uri="{FF2B5EF4-FFF2-40B4-BE49-F238E27FC236}">
                    <a16:creationId xmlns:a16="http://schemas.microsoft.com/office/drawing/2014/main" id="{E05BCA40-2768-452E-9B7B-004DF7E98148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6">
                <a:extLst>
                  <a:ext uri="{FF2B5EF4-FFF2-40B4-BE49-F238E27FC236}">
                    <a16:creationId xmlns:a16="http://schemas.microsoft.com/office/drawing/2014/main" id="{3033854D-C594-4B7E-B90E-B02DDCE506A1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3E26CA4A-F3B6-469D-9A4D-97031FA48EA6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rgbClr val="F984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2E3A65D-8853-4DF9-93A0-1E5E4EB82D5E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846E3CD-7C7D-434B-924C-2E69B25D6203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9625E66-519C-440B-ACD8-9BCA44CC14E1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271BC4F-4512-4C72-9072-3107251F5D72}"/>
                </a:ext>
              </a:extLst>
            </p:cNvPr>
            <p:cNvGrpSpPr/>
            <p:nvPr/>
          </p:nvGrpSpPr>
          <p:grpSpPr>
            <a:xfrm>
              <a:off x="7174402" y="2248645"/>
              <a:ext cx="807040" cy="419810"/>
              <a:chOff x="2418546" y="1880596"/>
              <a:chExt cx="2603634" cy="135436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55990B8-BFB6-4A1E-A07F-F8BCB51D177E}"/>
                  </a:ext>
                </a:extLst>
              </p:cNvPr>
              <p:cNvSpPr/>
              <p:nvPr/>
            </p:nvSpPr>
            <p:spPr>
              <a:xfrm flipH="1">
                <a:off x="4296424" y="1880596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6630405-9C9B-4300-9ACA-643787BD490B}"/>
                  </a:ext>
                </a:extLst>
              </p:cNvPr>
              <p:cNvSpPr/>
              <p:nvPr/>
            </p:nvSpPr>
            <p:spPr>
              <a:xfrm rot="21256594" flipH="1">
                <a:off x="2418546" y="1950615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628D027-B73B-46C8-BC5F-C082B727CAE5}"/>
                  </a:ext>
                </a:extLst>
              </p:cNvPr>
              <p:cNvSpPr/>
              <p:nvPr/>
            </p:nvSpPr>
            <p:spPr>
              <a:xfrm rot="21256594" flipH="1">
                <a:off x="2424137" y="2061477"/>
                <a:ext cx="471294" cy="59092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21143A8-AFEB-4F61-98DB-05AD8640DB6C}"/>
                  </a:ext>
                </a:extLst>
              </p:cNvPr>
              <p:cNvSpPr/>
              <p:nvPr/>
            </p:nvSpPr>
            <p:spPr>
              <a:xfrm rot="21256594" flipH="1">
                <a:off x="4298313" y="2026430"/>
                <a:ext cx="471294" cy="59092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BF83C4-5AF3-4ECB-800C-E6B8EDBDE6C0}"/>
                  </a:ext>
                </a:extLst>
              </p:cNvPr>
              <p:cNvSpPr/>
              <p:nvPr/>
            </p:nvSpPr>
            <p:spPr>
              <a:xfrm rot="21256594" flipH="1">
                <a:off x="4351468" y="2085441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EDE35EE-770F-4028-ABCC-1AAB469C9B50}"/>
                  </a:ext>
                </a:extLst>
              </p:cNvPr>
              <p:cNvSpPr/>
              <p:nvPr/>
            </p:nvSpPr>
            <p:spPr>
              <a:xfrm rot="21256594" flipH="1">
                <a:off x="2475494" y="2123591"/>
                <a:ext cx="246966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29165630-9D28-41E8-9C91-9C90B7839FAC}"/>
                  </a:ext>
                </a:extLst>
              </p:cNvPr>
              <p:cNvSpPr/>
              <p:nvPr/>
            </p:nvSpPr>
            <p:spPr>
              <a:xfrm flipH="1">
                <a:off x="3329296" y="2902575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3" name="Presentation3">
            <a:hlinkClick r:id="" action="ppaction://media"/>
            <a:extLst>
              <a:ext uri="{FF2B5EF4-FFF2-40B4-BE49-F238E27FC236}">
                <a16:creationId xmlns:a16="http://schemas.microsoft.com/office/drawing/2014/main" id="{9A7517B7-AB92-453A-8985-8560C002EFB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31" end="2245.3"/>
                </p14:media>
              </p:ext>
            </p:extLst>
          </p:nvPr>
        </p:nvPicPr>
        <p:blipFill rotWithShape="1">
          <a:blip r:embed="rId6"/>
          <a:srcRect l="49456" t="22304" r="42782" b="70676"/>
          <a:stretch>
            <a:fillRect/>
          </a:stretch>
        </p:blipFill>
        <p:spPr>
          <a:xfrm flipH="1">
            <a:off x="2797599" y="7142902"/>
            <a:ext cx="338257" cy="172071"/>
          </a:xfrm>
          <a:prstGeom prst="rect">
            <a:avLst/>
          </a:prstGeom>
        </p:spPr>
      </p:pic>
      <p:pic>
        <p:nvPicPr>
          <p:cNvPr id="84" name="ttsMP3.com_VoiceText_2025-1-10_22-55-54">
            <a:hlinkClick r:id="" action="ppaction://media"/>
            <a:extLst>
              <a:ext uri="{FF2B5EF4-FFF2-40B4-BE49-F238E27FC236}">
                <a16:creationId xmlns:a16="http://schemas.microsoft.com/office/drawing/2014/main" id="{6EECBD97-B241-42C1-ACDA-32638A8DA0D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7824" y="6381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0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400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8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29B3C65-15DB-44CF-900D-64FC953528B6}"/>
              </a:ext>
            </a:extLst>
          </p:cNvPr>
          <p:cNvSpPr txBox="1"/>
          <p:nvPr/>
        </p:nvSpPr>
        <p:spPr>
          <a:xfrm>
            <a:off x="853490" y="1600008"/>
            <a:ext cx="52425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og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07EB9E-8A3A-43B0-94B1-2CABB64A987F}"/>
              </a:ext>
            </a:extLst>
          </p:cNvPr>
          <p:cNvGrpSpPr/>
          <p:nvPr/>
        </p:nvGrpSpPr>
        <p:grpSpPr>
          <a:xfrm>
            <a:off x="996090" y="4706398"/>
            <a:ext cx="4865819" cy="5450190"/>
            <a:chOff x="1551327" y="1138562"/>
            <a:chExt cx="4865819" cy="5450190"/>
          </a:xfrm>
        </p:grpSpPr>
        <p:sp>
          <p:nvSpPr>
            <p:cNvPr id="35" name="Isosceles Triangle 4">
              <a:extLst>
                <a:ext uri="{FF2B5EF4-FFF2-40B4-BE49-F238E27FC236}">
                  <a16:creationId xmlns:a16="http://schemas.microsoft.com/office/drawing/2014/main" id="{9A08C89A-59C8-489B-879A-9E24CF55A9BE}"/>
                </a:ext>
              </a:extLst>
            </p:cNvPr>
            <p:cNvSpPr/>
            <p:nvPr/>
          </p:nvSpPr>
          <p:spPr>
            <a:xfrm rot="19881637" flipH="1">
              <a:off x="5219377" y="1477966"/>
              <a:ext cx="1197769" cy="2281381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EA3812B7-0F50-42C2-B612-1AD18A5CCBB2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0AE91-610B-4F85-9BB0-91129BE76158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Isosceles Triangle 4">
              <a:extLst>
                <a:ext uri="{FF2B5EF4-FFF2-40B4-BE49-F238E27FC236}">
                  <a16:creationId xmlns:a16="http://schemas.microsoft.com/office/drawing/2014/main" id="{B30D0F47-E314-48A4-A9C0-5CE8706B3716}"/>
                </a:ext>
              </a:extLst>
            </p:cNvPr>
            <p:cNvSpPr/>
            <p:nvPr/>
          </p:nvSpPr>
          <p:spPr>
            <a:xfrm rot="1529912">
              <a:off x="1551327" y="1471949"/>
              <a:ext cx="1197769" cy="2281381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11E4FF-A60D-44DE-B821-C73787580DE0}"/>
                </a:ext>
              </a:extLst>
            </p:cNvPr>
            <p:cNvSpPr/>
            <p:nvPr/>
          </p:nvSpPr>
          <p:spPr>
            <a:xfrm>
              <a:off x="1997469" y="1138562"/>
              <a:ext cx="4026657" cy="3384484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7D144151-99D2-43B8-A590-3ED072B48F54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26">
              <a:extLst>
                <a:ext uri="{FF2B5EF4-FFF2-40B4-BE49-F238E27FC236}">
                  <a16:creationId xmlns:a16="http://schemas.microsoft.com/office/drawing/2014/main" id="{F7E0D27C-A90C-4C2B-BB9D-EDC1CF7EFF35}"/>
                </a:ext>
              </a:extLst>
            </p:cNvPr>
            <p:cNvSpPr/>
            <p:nvPr/>
          </p:nvSpPr>
          <p:spPr>
            <a:xfrm flipH="1">
              <a:off x="3765435" y="304424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8738B7-8993-4443-8380-E3CE01D5BFC0}"/>
                </a:ext>
              </a:extLst>
            </p:cNvPr>
            <p:cNvSpPr/>
            <p:nvPr/>
          </p:nvSpPr>
          <p:spPr>
            <a:xfrm rot="440699">
              <a:off x="4006484" y="335144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681114-8A9F-4C20-A4F6-FD8FA5044C01}"/>
                </a:ext>
              </a:extLst>
            </p:cNvPr>
            <p:cNvSpPr/>
            <p:nvPr/>
          </p:nvSpPr>
          <p:spPr>
            <a:xfrm flipH="1">
              <a:off x="3597762" y="335396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914EE85C-3EE4-4EA3-A396-3F651AD0DDD3}"/>
                </a:ext>
              </a:extLst>
            </p:cNvPr>
            <p:cNvSpPr/>
            <p:nvPr/>
          </p:nvSpPr>
          <p:spPr>
            <a:xfrm rot="21240162">
              <a:off x="2113529" y="1543616"/>
              <a:ext cx="1857338" cy="89085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7">
              <a:extLst>
                <a:ext uri="{FF2B5EF4-FFF2-40B4-BE49-F238E27FC236}">
                  <a16:creationId xmlns:a16="http://schemas.microsoft.com/office/drawing/2014/main" id="{94AE17A0-F219-4C90-A10C-D82CEE5274FC}"/>
                </a:ext>
              </a:extLst>
            </p:cNvPr>
            <p:cNvSpPr/>
            <p:nvPr/>
          </p:nvSpPr>
          <p:spPr>
            <a:xfrm rot="12678747">
              <a:off x="4457386" y="1545319"/>
              <a:ext cx="1510679" cy="595460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8D5D621B-5269-451E-9DDF-56359F98D577}"/>
                </a:ext>
              </a:extLst>
            </p:cNvPr>
            <p:cNvSpPr/>
            <p:nvPr/>
          </p:nvSpPr>
          <p:spPr>
            <a:xfrm rot="12678747">
              <a:off x="4507577" y="1773444"/>
              <a:ext cx="1510679" cy="271653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BCB508C3-71B0-49F3-8108-64314F77813B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7">
              <a:extLst>
                <a:ext uri="{FF2B5EF4-FFF2-40B4-BE49-F238E27FC236}">
                  <a16:creationId xmlns:a16="http://schemas.microsoft.com/office/drawing/2014/main" id="{53AF9C9A-A943-4637-ACD1-45C07C5B73D1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722B67-1DB9-45CA-863E-4CBBB8566CEE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6620712-0E23-4EF1-A3F6-7505439162A1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10A2472-F977-467B-B1E8-605E2976AB53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2B1E39-6C98-4523-979A-E4DD84E8972C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C967756-6E27-4A13-A79B-3D1649625472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B9ADB49-90F1-4250-B9A0-9DAAAB6CD023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8F6E626-A3A2-4D37-8914-84A1AA8B11DC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81B5764-9BBA-4F88-9507-5EFFBFA0A283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8" name="ttsMP3.com_VoiceText_2025-1-10_22-57-48">
            <a:hlinkClick r:id="" action="ppaction://media"/>
            <a:extLst>
              <a:ext uri="{FF2B5EF4-FFF2-40B4-BE49-F238E27FC236}">
                <a16:creationId xmlns:a16="http://schemas.microsoft.com/office/drawing/2014/main" id="{C1FB0514-B537-4E93-9475-75DB1F1123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84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2D6C42-2E6E-417E-82FF-9EB2A85CD05E}"/>
              </a:ext>
            </a:extLst>
          </p:cNvPr>
          <p:cNvSpPr txBox="1"/>
          <p:nvPr/>
        </p:nvSpPr>
        <p:spPr>
          <a:xfrm>
            <a:off x="242247" y="1407598"/>
            <a:ext cx="73709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uck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BD4183-827D-493C-91D6-7D520FE5C52B}"/>
              </a:ext>
            </a:extLst>
          </p:cNvPr>
          <p:cNvGrpSpPr/>
          <p:nvPr/>
        </p:nvGrpSpPr>
        <p:grpSpPr>
          <a:xfrm flipH="1">
            <a:off x="1068712" y="4516737"/>
            <a:ext cx="4297519" cy="594709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28" name="Rectangle 30">
              <a:extLst>
                <a:ext uri="{FF2B5EF4-FFF2-40B4-BE49-F238E27FC236}">
                  <a16:creationId xmlns:a16="http://schemas.microsoft.com/office/drawing/2014/main" id="{540C3FDF-3694-4815-81D4-7C2EF6113ED3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0">
              <a:extLst>
                <a:ext uri="{FF2B5EF4-FFF2-40B4-BE49-F238E27FC236}">
                  <a16:creationId xmlns:a16="http://schemas.microsoft.com/office/drawing/2014/main" id="{00CF53AF-9567-4098-AFE7-788E524571AD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00">
              <a:extLst>
                <a:ext uri="{FF2B5EF4-FFF2-40B4-BE49-F238E27FC236}">
                  <a16:creationId xmlns:a16="http://schemas.microsoft.com/office/drawing/2014/main" id="{AB866E0C-A05F-45C9-A6B9-2C5A1B26330E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D6C8F54-4228-47B7-87A8-9576ABBEAF11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3">
              <a:extLst>
                <a:ext uri="{FF2B5EF4-FFF2-40B4-BE49-F238E27FC236}">
                  <a16:creationId xmlns:a16="http://schemas.microsoft.com/office/drawing/2014/main" id="{BDEEA163-FFCE-4663-9839-D01EA830D73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9E40E8-4F4E-45AC-A932-89E291E7A78A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95EEA0D-DB18-4735-B936-713DC6909E55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248C77-9B6F-4FF6-A392-B70508715AE5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9538F3-9A21-408E-A187-73508E3DD073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89B54F9-3CB5-4EE9-849B-A88C78A73D9A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2F4E414-6322-45B7-882C-40C3CB271E3C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7F4FC1D-890E-448D-BA14-E24A12B74FBD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B599FD2-8168-48D1-A30B-E6C6760CA419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FE637B-9E61-46D8-B3FC-CEF5A2487A69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0687225-479C-4A22-BA6C-642CF719730D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3">
              <a:extLst>
                <a:ext uri="{FF2B5EF4-FFF2-40B4-BE49-F238E27FC236}">
                  <a16:creationId xmlns:a16="http://schemas.microsoft.com/office/drawing/2014/main" id="{392BAD4D-A3CD-4828-AFAA-A80C3ABEAF20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B6BB4A21-2E51-41A0-8C72-58039862E041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5" name="ttsMP3.com_VoiceText_2025-1-10_23-0-0">
            <a:hlinkClick r:id="" action="ppaction://media"/>
            <a:extLst>
              <a:ext uri="{FF2B5EF4-FFF2-40B4-BE49-F238E27FC236}">
                <a16:creationId xmlns:a16="http://schemas.microsoft.com/office/drawing/2014/main" id="{2168E448-37D5-4A30-9A83-E1B40190B8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8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Box 525">
            <a:extLst>
              <a:ext uri="{FF2B5EF4-FFF2-40B4-BE49-F238E27FC236}">
                <a16:creationId xmlns:a16="http://schemas.microsoft.com/office/drawing/2014/main" id="{ADBCECC0-41D2-4DEE-B912-8B624E68031A}"/>
              </a:ext>
            </a:extLst>
          </p:cNvPr>
          <p:cNvSpPr txBox="1"/>
          <p:nvPr/>
        </p:nvSpPr>
        <p:spPr>
          <a:xfrm>
            <a:off x="39785" y="1753823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rum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9DD1115-F873-4F94-B35A-1D05099DCBB7}"/>
              </a:ext>
            </a:extLst>
          </p:cNvPr>
          <p:cNvGrpSpPr/>
          <p:nvPr/>
        </p:nvGrpSpPr>
        <p:grpSpPr>
          <a:xfrm>
            <a:off x="700023" y="5104177"/>
            <a:ext cx="5457953" cy="5339375"/>
            <a:chOff x="3743197" y="1500941"/>
            <a:chExt cx="4482225" cy="4384845"/>
          </a:xfrm>
        </p:grpSpPr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1B60892C-BCF6-46A4-AD06-0C1BD1163631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546" name="Rectangle: Rounded Corners 545">
                <a:extLst>
                  <a:ext uri="{FF2B5EF4-FFF2-40B4-BE49-F238E27FC236}">
                    <a16:creationId xmlns:a16="http://schemas.microsoft.com/office/drawing/2014/main" id="{292F5C92-88FE-4006-B8D6-89DC3714E558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2148235B-8B1B-4221-8566-5893ECDD40CF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FCCF364F-C8E3-4153-9BEB-9A83838724D2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544" name="Rectangle: Rounded Corners 543">
                <a:extLst>
                  <a:ext uri="{FF2B5EF4-FFF2-40B4-BE49-F238E27FC236}">
                    <a16:creationId xmlns:a16="http://schemas.microsoft.com/office/drawing/2014/main" id="{F9434135-5846-4C9C-A299-65422FD859C5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424D126D-88C7-4CE8-9CC6-2AC1C067926B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EAAD8395-1174-45D2-9662-7B6D842683D2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542" name="Oval 674">
                <a:extLst>
                  <a:ext uri="{FF2B5EF4-FFF2-40B4-BE49-F238E27FC236}">
                    <a16:creationId xmlns:a16="http://schemas.microsoft.com/office/drawing/2014/main" id="{C25D2272-3F50-41CD-B749-DB0D8E00462C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84A14CA6-C151-4D69-90FB-2CF078DC0F44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1" name="Cylinder 3">
              <a:extLst>
                <a:ext uri="{FF2B5EF4-FFF2-40B4-BE49-F238E27FC236}">
                  <a16:creationId xmlns:a16="http://schemas.microsoft.com/office/drawing/2014/main" id="{AE8053AC-2452-4D2A-8A6D-E9EFB1AECC3E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C1497D9-A8C7-4822-8F31-FE56A7CE57B6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4E9B2B7-3D45-47F7-B13B-FB67B9DB8311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Oval 674">
                <a:extLst>
                  <a:ext uri="{FF2B5EF4-FFF2-40B4-BE49-F238E27FC236}">
                    <a16:creationId xmlns:a16="http://schemas.microsoft.com/office/drawing/2014/main" id="{54C8C759-9F16-4E79-B791-79F9AB0B83F2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979D7A50-3F10-4764-82CF-947420A468A4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A298725-E98B-421C-B46C-94A3F29352E5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75AA3751-D989-45C1-951E-AA9D91F46108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D027FC4E-0924-4C4E-BE84-0F276671307D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65CAE5D-C2E5-4CA0-9AFD-7937D86C53C3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Oval 688">
              <a:extLst>
                <a:ext uri="{FF2B5EF4-FFF2-40B4-BE49-F238E27FC236}">
                  <a16:creationId xmlns:a16="http://schemas.microsoft.com/office/drawing/2014/main" id="{0D8659D8-4739-479F-ABAA-B442AA4A02D3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8" name="Oval 688">
              <a:extLst>
                <a:ext uri="{FF2B5EF4-FFF2-40B4-BE49-F238E27FC236}">
                  <a16:creationId xmlns:a16="http://schemas.microsoft.com/office/drawing/2014/main" id="{6DA9CEAC-5D2C-449A-98CA-5BE19CB17822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48" name="ttsMP3.com_VoiceText_2025-1-10_23-1-20">
            <a:hlinkClick r:id="" action="ppaction://media"/>
            <a:extLst>
              <a:ext uri="{FF2B5EF4-FFF2-40B4-BE49-F238E27FC236}">
                <a16:creationId xmlns:a16="http://schemas.microsoft.com/office/drawing/2014/main" id="{BDD723FE-0B83-402E-A0F2-3E1F2A43BB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5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0D614D0-83B7-4AA9-9652-AB3D942C6396}"/>
              </a:ext>
            </a:extLst>
          </p:cNvPr>
          <p:cNvGrpSpPr/>
          <p:nvPr/>
        </p:nvGrpSpPr>
        <p:grpSpPr>
          <a:xfrm>
            <a:off x="2005783" y="6096000"/>
            <a:ext cx="3098766" cy="4942377"/>
            <a:chOff x="928761" y="54023"/>
            <a:chExt cx="4047955" cy="645628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A1DB51-FDB7-4321-819F-1B109C705FE2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4CABF412-7461-438C-B170-CBC1F050D5CD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A499A9-A512-4A45-A354-E8AF98CB2802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3CFB40EB-4836-4339-B17F-395352E3B1F4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094E484-B41A-4F6E-8CE7-D4A66469AE82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34FC2BC6-BAF0-4021-A1A9-FFBA2D9CBB3F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A27A442-1DDD-488C-AAA1-163DA019E58A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4">
                <a:extLst>
                  <a:ext uri="{FF2B5EF4-FFF2-40B4-BE49-F238E27FC236}">
                    <a16:creationId xmlns:a16="http://schemas.microsoft.com/office/drawing/2014/main" id="{8750CE4D-472E-4BAD-897D-2FD74C8C5A46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10CCD825-43C3-4C62-A54B-91AFCF2FC251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71D73EE-41FC-43C8-9C5B-D5FA86FB6D7A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30CDB0E-E5DD-41F8-B4C0-124ACC48B4DB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58746E2-4FA0-4A9E-A8DD-699C71928A02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6BB0C85-4ED0-47D8-8EB7-ADCD2FA5A6F7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1FC50A4-3C2D-497E-BB8D-2CA45449C746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FD17758B-47BF-4577-A055-F0673C9D9AAB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FE8667-CF70-49B3-A0C8-3DBE67750FC4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307DFD-7751-489E-82DE-9DB5DCBDDEBB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D33262B-F632-4F95-8CBB-D01C1B51B1D0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AEDF95E-863D-4FFF-AF08-A9AD454AC109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26">
                <a:extLst>
                  <a:ext uri="{FF2B5EF4-FFF2-40B4-BE49-F238E27FC236}">
                    <a16:creationId xmlns:a16="http://schemas.microsoft.com/office/drawing/2014/main" id="{A3F607EE-9B60-48E7-B4EA-38956F62B508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FBDF6F3-7E3B-47BD-8CF1-B900DAF08B3B}"/>
                  </a:ext>
                </a:extLst>
              </p:cNvPr>
              <p:cNvSpPr/>
              <p:nvPr/>
            </p:nvSpPr>
            <p:spPr>
              <a:xfrm rot="440699">
                <a:off x="4129212" y="3369894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8FC9FD9-7374-44C5-8189-DE7CBF3CB72F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id="{7681789A-BA26-4571-9214-99CBB1B261CE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8428A90F-D4BE-441B-8AC8-0835830C14FB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C15C5A88-EBF4-4F6A-A9B9-5548805BADA9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7">
                <a:extLst>
                  <a:ext uri="{FF2B5EF4-FFF2-40B4-BE49-F238E27FC236}">
                    <a16:creationId xmlns:a16="http://schemas.microsoft.com/office/drawing/2014/main" id="{CA5129E2-BB3E-4BC7-9339-46215CD90E3D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17">
                <a:extLst>
                  <a:ext uri="{FF2B5EF4-FFF2-40B4-BE49-F238E27FC236}">
                    <a16:creationId xmlns:a16="http://schemas.microsoft.com/office/drawing/2014/main" id="{E09EC0C3-5EB0-48CA-BCE3-9200837D3D5D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1439389-6983-4E80-904A-7DDA9682DDDE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E2A24ED-306A-4158-B564-AAE18920F49B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8F1C23-6639-459E-81D5-0D31D77B9164}"/>
                </a:ext>
              </a:extLst>
            </p:cNvPr>
            <p:cNvSpPr txBox="1"/>
            <p:nvPr/>
          </p:nvSpPr>
          <p:spPr>
            <a:xfrm>
              <a:off x="1579183" y="54023"/>
              <a:ext cx="3001877" cy="172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kern="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86F444-F98D-4364-8810-0989CDBA1807}"/>
              </a:ext>
            </a:extLst>
          </p:cNvPr>
          <p:cNvGrpSpPr/>
          <p:nvPr/>
        </p:nvGrpSpPr>
        <p:grpSpPr>
          <a:xfrm>
            <a:off x="1709978" y="415416"/>
            <a:ext cx="3786047" cy="4870786"/>
            <a:chOff x="6628937" y="174279"/>
            <a:chExt cx="4903163" cy="63079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85643D-C09B-43A1-B86B-6BB469DB876C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456C1B6-F1ED-4459-B355-4B51582D025F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7" name="Oval 5">
                  <a:extLst>
                    <a:ext uri="{FF2B5EF4-FFF2-40B4-BE49-F238E27FC236}">
                      <a16:creationId xmlns:a16="http://schemas.microsoft.com/office/drawing/2014/main" id="{D3B74B6F-878A-4D2D-81C1-4D1544FA42E2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CFA8383-500D-4B8A-8544-7E4D24919C42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43844C1-C496-4B1D-BF4D-D1EC2DAA5260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4">
                  <a:extLst>
                    <a:ext uri="{FF2B5EF4-FFF2-40B4-BE49-F238E27FC236}">
                      <a16:creationId xmlns:a16="http://schemas.microsoft.com/office/drawing/2014/main" id="{F57D9B6E-7D53-4F23-B47A-98521B470783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6">
                  <a:extLst>
                    <a:ext uri="{FF2B5EF4-FFF2-40B4-BE49-F238E27FC236}">
                      <a16:creationId xmlns:a16="http://schemas.microsoft.com/office/drawing/2014/main" id="{141285DB-8AE4-44CB-929A-C4B2E0C4CA16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6">
                  <a:extLst>
                    <a:ext uri="{FF2B5EF4-FFF2-40B4-BE49-F238E27FC236}">
                      <a16:creationId xmlns:a16="http://schemas.microsoft.com/office/drawing/2014/main" id="{8190D9FA-1055-4DE6-BF10-7AC8EE964E49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6">
                  <a:extLst>
                    <a:ext uri="{FF2B5EF4-FFF2-40B4-BE49-F238E27FC236}">
                      <a16:creationId xmlns:a16="http://schemas.microsoft.com/office/drawing/2014/main" id="{49949C5F-E9B5-4255-820F-AD39153E0433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6">
                  <a:extLst>
                    <a:ext uri="{FF2B5EF4-FFF2-40B4-BE49-F238E27FC236}">
                      <a16:creationId xmlns:a16="http://schemas.microsoft.com/office/drawing/2014/main" id="{009ACB0D-D560-487D-982A-DE28E43141C9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2">
                  <a:extLst>
                    <a:ext uri="{FF2B5EF4-FFF2-40B4-BE49-F238E27FC236}">
                      <a16:creationId xmlns:a16="http://schemas.microsoft.com/office/drawing/2014/main" id="{826F0FB9-9689-4A68-B1B0-55AAE1380908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6">
                  <a:extLst>
                    <a:ext uri="{FF2B5EF4-FFF2-40B4-BE49-F238E27FC236}">
                      <a16:creationId xmlns:a16="http://schemas.microsoft.com/office/drawing/2014/main" id="{2635A0D9-0D3E-4CA6-860D-F54F21A07791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6">
                  <a:extLst>
                    <a:ext uri="{FF2B5EF4-FFF2-40B4-BE49-F238E27FC236}">
                      <a16:creationId xmlns:a16="http://schemas.microsoft.com/office/drawing/2014/main" id="{74538873-3E24-4F2A-81CD-DD92B2B3A00C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6">
                  <a:extLst>
                    <a:ext uri="{FF2B5EF4-FFF2-40B4-BE49-F238E27FC236}">
                      <a16:creationId xmlns:a16="http://schemas.microsoft.com/office/drawing/2014/main" id="{23EC32C6-F318-45F4-BE27-05BAD998787B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12570B8-14FB-4304-B43E-89FB7ACF982F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075415C-14B3-4DA5-BECD-C3364FDB9F11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F6D1559-9A3B-4BEF-AD0C-9B6529272B93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3E7957E-4652-4853-9000-23921E001464}"/>
                  </a:ext>
                </a:extLst>
              </p:cNvPr>
              <p:cNvGrpSpPr/>
              <p:nvPr/>
            </p:nvGrpSpPr>
            <p:grpSpPr>
              <a:xfrm>
                <a:off x="7282097" y="2255387"/>
                <a:ext cx="823960" cy="525789"/>
                <a:chOff x="2765990" y="1902350"/>
                <a:chExt cx="2658220" cy="1696274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994E928-7A80-4479-8218-2A4E0952185A}"/>
                    </a:ext>
                  </a:extLst>
                </p:cNvPr>
                <p:cNvSpPr/>
                <p:nvPr/>
              </p:nvSpPr>
              <p:spPr>
                <a:xfrm flipH="1">
                  <a:off x="4698453" y="1902350"/>
                  <a:ext cx="725757" cy="9099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71FB0AC-94EA-460E-8932-A6C432B6BF3F}"/>
                    </a:ext>
                  </a:extLst>
                </p:cNvPr>
                <p:cNvSpPr/>
                <p:nvPr/>
              </p:nvSpPr>
              <p:spPr>
                <a:xfrm rot="21256594" flipH="1">
                  <a:off x="2765990" y="1981861"/>
                  <a:ext cx="725756" cy="9099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9000D1-17A7-4747-8914-3BC81F8C5B2C}"/>
                    </a:ext>
                  </a:extLst>
                </p:cNvPr>
                <p:cNvSpPr/>
                <p:nvPr/>
              </p:nvSpPr>
              <p:spPr>
                <a:xfrm rot="21256594" flipH="1">
                  <a:off x="3003449" y="2188490"/>
                  <a:ext cx="471295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ABA7AC2-CB11-4598-92DD-89032F77C5BE}"/>
                    </a:ext>
                  </a:extLst>
                </p:cNvPr>
                <p:cNvSpPr/>
                <p:nvPr/>
              </p:nvSpPr>
              <p:spPr>
                <a:xfrm rot="21256594" flipH="1">
                  <a:off x="4727294" y="2143499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8B905EE-8E19-4EF0-B0D2-74BF513A88A9}"/>
                    </a:ext>
                  </a:extLst>
                </p:cNvPr>
                <p:cNvSpPr/>
                <p:nvPr/>
              </p:nvSpPr>
              <p:spPr>
                <a:xfrm rot="21256594" flipH="1">
                  <a:off x="4830291" y="2241110"/>
                  <a:ext cx="246964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1F5E95B-3899-4CE8-9D5A-32D12112FF5D}"/>
                    </a:ext>
                  </a:extLst>
                </p:cNvPr>
                <p:cNvSpPr/>
                <p:nvPr/>
              </p:nvSpPr>
              <p:spPr>
                <a:xfrm rot="21256594" flipH="1">
                  <a:off x="3201601" y="2261109"/>
                  <a:ext cx="246965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26">
                  <a:extLst>
                    <a:ext uri="{FF2B5EF4-FFF2-40B4-BE49-F238E27FC236}">
                      <a16:creationId xmlns:a16="http://schemas.microsoft.com/office/drawing/2014/main" id="{F79869C3-45D4-4E7A-8AC2-A2F18FF3A5A7}"/>
                    </a:ext>
                  </a:extLst>
                </p:cNvPr>
                <p:cNvSpPr/>
                <p:nvPr/>
              </p:nvSpPr>
              <p:spPr>
                <a:xfrm flipH="1">
                  <a:off x="3859027" y="2950458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D25A9C6-67DC-49FD-9204-70D5D2A6D300}"/>
                    </a:ext>
                  </a:extLst>
                </p:cNvPr>
                <p:cNvSpPr/>
                <p:nvPr/>
              </p:nvSpPr>
              <p:spPr>
                <a:xfrm rot="440699">
                  <a:off x="4095500" y="3275340"/>
                  <a:ext cx="419941" cy="323284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E177EBE-5D2E-4E17-8D21-235991B1F8CF}"/>
                    </a:ext>
                  </a:extLst>
                </p:cNvPr>
                <p:cNvSpPr/>
                <p:nvPr/>
              </p:nvSpPr>
              <p:spPr>
                <a:xfrm flipH="1">
                  <a:off x="3691354" y="3260172"/>
                  <a:ext cx="419941" cy="323284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37BE9A-FA77-43B7-BD55-78B0C431CB28}"/>
                </a:ext>
              </a:extLst>
            </p:cNvPr>
            <p:cNvSpPr txBox="1"/>
            <p:nvPr/>
          </p:nvSpPr>
          <p:spPr>
            <a:xfrm>
              <a:off x="7373233" y="174279"/>
              <a:ext cx="3290672" cy="1713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3" name="ttsMP3.com_VoiceText_2025-1-10_23-3-20">
            <a:hlinkClick r:id="" action="ppaction://media"/>
            <a:extLst>
              <a:ext uri="{FF2B5EF4-FFF2-40B4-BE49-F238E27FC236}">
                <a16:creationId xmlns:a16="http://schemas.microsoft.com/office/drawing/2014/main" id="{605CAA6C-743D-4C23-8109-3952C35F4A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6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F1AED-1121-4384-B63D-E6EACF3778DB}"/>
              </a:ext>
            </a:extLst>
          </p:cNvPr>
          <p:cNvSpPr txBox="1"/>
          <p:nvPr/>
        </p:nvSpPr>
        <p:spPr>
          <a:xfrm>
            <a:off x="470262" y="294119"/>
            <a:ext cx="59174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0" kern="0" dirty="0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 </a:t>
            </a:r>
            <a:r>
              <a:rPr lang="en-US" sz="25000" kern="0" dirty="0" err="1">
                <a:ln>
                  <a:solidFill>
                    <a:prstClr val="black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</a:t>
            </a:r>
            <a:endParaRPr kumimoji="0" lang="en-US" sz="25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D97392-57E6-4901-8B30-7C720E1FAC70}"/>
              </a:ext>
            </a:extLst>
          </p:cNvPr>
          <p:cNvGrpSpPr/>
          <p:nvPr/>
        </p:nvGrpSpPr>
        <p:grpSpPr>
          <a:xfrm>
            <a:off x="228841" y="4029690"/>
            <a:ext cx="6406391" cy="5704460"/>
            <a:chOff x="5125709" y="777786"/>
            <a:chExt cx="6406391" cy="57044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2C2DF3-4A51-43C0-9746-774D5592E1D4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D85631F-4FFA-41B0-84F8-B5B56796ABB8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56" name="Oval 5">
                  <a:extLst>
                    <a:ext uri="{FF2B5EF4-FFF2-40B4-BE49-F238E27FC236}">
                      <a16:creationId xmlns:a16="http://schemas.microsoft.com/office/drawing/2014/main" id="{CD52F804-A508-4F24-9CC6-3FE1ADEA786C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3267C39-9E1A-4BEC-805E-88E75E9E3378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1DA07C5-018F-484C-9E3D-1CD07C7C7692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4">
                  <a:extLst>
                    <a:ext uri="{FF2B5EF4-FFF2-40B4-BE49-F238E27FC236}">
                      <a16:creationId xmlns:a16="http://schemas.microsoft.com/office/drawing/2014/main" id="{90C5BA2C-67F5-4DFA-BAB3-DCD30398AC1E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6">
                  <a:extLst>
                    <a:ext uri="{FF2B5EF4-FFF2-40B4-BE49-F238E27FC236}">
                      <a16:creationId xmlns:a16="http://schemas.microsoft.com/office/drawing/2014/main" id="{B796703E-0A53-42EF-AA69-9385EE11CA6A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">
                  <a:extLst>
                    <a:ext uri="{FF2B5EF4-FFF2-40B4-BE49-F238E27FC236}">
                      <a16:creationId xmlns:a16="http://schemas.microsoft.com/office/drawing/2014/main" id="{10E8A3E8-9C1A-49E0-926C-5CB5100381D2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">
                  <a:extLst>
                    <a:ext uri="{FF2B5EF4-FFF2-40B4-BE49-F238E27FC236}">
                      <a16:creationId xmlns:a16="http://schemas.microsoft.com/office/drawing/2014/main" id="{A99C3D63-9150-40D9-AE72-58C597016E07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">
                  <a:extLst>
                    <a:ext uri="{FF2B5EF4-FFF2-40B4-BE49-F238E27FC236}">
                      <a16:creationId xmlns:a16="http://schemas.microsoft.com/office/drawing/2014/main" id="{1BADEBE0-20E6-45C9-A669-099FFAB985BF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2">
                  <a:extLst>
                    <a:ext uri="{FF2B5EF4-FFF2-40B4-BE49-F238E27FC236}">
                      <a16:creationId xmlns:a16="http://schemas.microsoft.com/office/drawing/2014/main" id="{5B141371-34D8-4514-A5B0-EC194B821484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">
                  <a:extLst>
                    <a:ext uri="{FF2B5EF4-FFF2-40B4-BE49-F238E27FC236}">
                      <a16:creationId xmlns:a16="http://schemas.microsoft.com/office/drawing/2014/main" id="{35AD0DFA-94C9-4834-BDFE-4336B2DA81E1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">
                  <a:extLst>
                    <a:ext uri="{FF2B5EF4-FFF2-40B4-BE49-F238E27FC236}">
                      <a16:creationId xmlns:a16="http://schemas.microsoft.com/office/drawing/2014/main" id="{C091DD65-492B-4090-A29B-99712653AEAE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788FDDFC-3EA6-4837-A485-A3CEDAEC87F3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D96DE73-1DFE-4C73-B1CC-1DF11AA91C87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868A209-8884-4A09-B390-D36B48CA4CD0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67DDD336-29DF-4090-A084-A85763B2CA3E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B2814FA-4753-4B9B-9810-A11FF175F9D9}"/>
                  </a:ext>
                </a:extLst>
              </p:cNvPr>
              <p:cNvGrpSpPr/>
              <p:nvPr/>
            </p:nvGrpSpPr>
            <p:grpSpPr>
              <a:xfrm>
                <a:off x="7273220" y="2268028"/>
                <a:ext cx="823958" cy="533590"/>
                <a:chOff x="2737348" y="1943130"/>
                <a:chExt cx="2658212" cy="1721440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D7C5010-5693-400C-BCD4-F9F6AD238640}"/>
                    </a:ext>
                  </a:extLst>
                </p:cNvPr>
                <p:cNvSpPr/>
                <p:nvPr/>
              </p:nvSpPr>
              <p:spPr>
                <a:xfrm flipH="1">
                  <a:off x="4669805" y="1943130"/>
                  <a:ext cx="725755" cy="90997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B17AE7D-720F-40FA-B85B-3A89DD59E868}"/>
                    </a:ext>
                  </a:extLst>
                </p:cNvPr>
                <p:cNvSpPr/>
                <p:nvPr/>
              </p:nvSpPr>
              <p:spPr>
                <a:xfrm rot="21256594" flipH="1">
                  <a:off x="2737348" y="2022642"/>
                  <a:ext cx="725756" cy="90997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356A260-5480-464D-A337-EEE7C5AC311D}"/>
                    </a:ext>
                  </a:extLst>
                </p:cNvPr>
                <p:cNvSpPr/>
                <p:nvPr/>
              </p:nvSpPr>
              <p:spPr>
                <a:xfrm rot="21256594" flipH="1">
                  <a:off x="2974803" y="2229270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795E0EF-422E-42EE-91BF-216809F3B3EE}"/>
                    </a:ext>
                  </a:extLst>
                </p:cNvPr>
                <p:cNvSpPr/>
                <p:nvPr/>
              </p:nvSpPr>
              <p:spPr>
                <a:xfrm rot="21256594" flipH="1">
                  <a:off x="4698647" y="2184281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9FFCB72-710B-4D82-9DEC-432EFF6D9ACA}"/>
                    </a:ext>
                  </a:extLst>
                </p:cNvPr>
                <p:cNvSpPr/>
                <p:nvPr/>
              </p:nvSpPr>
              <p:spPr>
                <a:xfrm rot="21256594" flipH="1">
                  <a:off x="4801644" y="2281895"/>
                  <a:ext cx="246966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6D5669D-AA61-4C4A-AC18-5BB95B36322B}"/>
                    </a:ext>
                  </a:extLst>
                </p:cNvPr>
                <p:cNvSpPr/>
                <p:nvPr/>
              </p:nvSpPr>
              <p:spPr>
                <a:xfrm rot="21256594" flipH="1">
                  <a:off x="3172955" y="2301888"/>
                  <a:ext cx="246965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26">
                  <a:extLst>
                    <a:ext uri="{FF2B5EF4-FFF2-40B4-BE49-F238E27FC236}">
                      <a16:creationId xmlns:a16="http://schemas.microsoft.com/office/drawing/2014/main" id="{9473A289-2A58-4770-8CDE-62CB363FCCD8}"/>
                    </a:ext>
                  </a:extLst>
                </p:cNvPr>
                <p:cNvSpPr/>
                <p:nvPr/>
              </p:nvSpPr>
              <p:spPr>
                <a:xfrm flipH="1">
                  <a:off x="3853806" y="3016405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3D11F39-DFA4-400E-8FC6-2ACC43FB5FCB}"/>
                    </a:ext>
                  </a:extLst>
                </p:cNvPr>
                <p:cNvSpPr/>
                <p:nvPr/>
              </p:nvSpPr>
              <p:spPr>
                <a:xfrm rot="440699">
                  <a:off x="4090280" y="3341288"/>
                  <a:ext cx="419940" cy="32328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B6DFDE6-6F63-49D1-B867-7ED4FC51D18A}"/>
                    </a:ext>
                  </a:extLst>
                </p:cNvPr>
                <p:cNvSpPr/>
                <p:nvPr/>
              </p:nvSpPr>
              <p:spPr>
                <a:xfrm flipH="1">
                  <a:off x="3686133" y="332611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AF9999-BCB4-4E3D-818B-E332A8803EC6}"/>
                </a:ext>
              </a:extLst>
            </p:cNvPr>
            <p:cNvSpPr txBox="1"/>
            <p:nvPr/>
          </p:nvSpPr>
          <p:spPr>
            <a:xfrm>
              <a:off x="5125709" y="777786"/>
              <a:ext cx="25716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71" name="ttsMP3.com_VoiceText_2025-1-10_23-4-56">
            <a:hlinkClick r:id="" action="ppaction://media"/>
            <a:extLst>
              <a:ext uri="{FF2B5EF4-FFF2-40B4-BE49-F238E27FC236}">
                <a16:creationId xmlns:a16="http://schemas.microsoft.com/office/drawing/2014/main" id="{3A523B25-8FD0-4715-92DE-BFF225A882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0262" y="6381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768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roup 597">
            <a:extLst>
              <a:ext uri="{FF2B5EF4-FFF2-40B4-BE49-F238E27FC236}">
                <a16:creationId xmlns:a16="http://schemas.microsoft.com/office/drawing/2014/main" id="{5CAC3459-93A7-4580-A3B1-B5CDB3E4D961}"/>
              </a:ext>
            </a:extLst>
          </p:cNvPr>
          <p:cNvGrpSpPr/>
          <p:nvPr/>
        </p:nvGrpSpPr>
        <p:grpSpPr>
          <a:xfrm>
            <a:off x="524545" y="271256"/>
            <a:ext cx="2918800" cy="5161274"/>
            <a:chOff x="524545" y="271256"/>
            <a:chExt cx="2918800" cy="5161274"/>
          </a:xfrm>
        </p:grpSpPr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B7369CE6-103F-476A-9ADC-06738E078EF8}"/>
                </a:ext>
              </a:extLst>
            </p:cNvPr>
            <p:cNvSpPr txBox="1"/>
            <p:nvPr/>
          </p:nvSpPr>
          <p:spPr>
            <a:xfrm>
              <a:off x="785448" y="271256"/>
              <a:ext cx="265789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0F226589-B62A-4E4C-84D7-BA9300FC8BF9}"/>
                </a:ext>
              </a:extLst>
            </p:cNvPr>
            <p:cNvGrpSpPr/>
            <p:nvPr/>
          </p:nvGrpSpPr>
          <p:grpSpPr>
            <a:xfrm>
              <a:off x="524545" y="2245272"/>
              <a:ext cx="2845519" cy="3187258"/>
              <a:chOff x="1551327" y="1138562"/>
              <a:chExt cx="4865819" cy="5450190"/>
            </a:xfrm>
          </p:grpSpPr>
          <p:sp>
            <p:nvSpPr>
              <p:cNvPr id="601" name="Isosceles Triangle 4">
                <a:extLst>
                  <a:ext uri="{FF2B5EF4-FFF2-40B4-BE49-F238E27FC236}">
                    <a16:creationId xmlns:a16="http://schemas.microsoft.com/office/drawing/2014/main" id="{04F3B59A-F8D9-4C19-844A-9AEF39BFCBFA}"/>
                  </a:ext>
                </a:extLst>
              </p:cNvPr>
              <p:cNvSpPr/>
              <p:nvPr/>
            </p:nvSpPr>
            <p:spPr>
              <a:xfrm rot="19881637" flipH="1">
                <a:off x="5219377" y="1477966"/>
                <a:ext cx="1197769" cy="2281381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Rectangle 19">
                <a:extLst>
                  <a:ext uri="{FF2B5EF4-FFF2-40B4-BE49-F238E27FC236}">
                    <a16:creationId xmlns:a16="http://schemas.microsoft.com/office/drawing/2014/main" id="{E0B761E3-2CB6-4115-92F5-B85CD3658E73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84F3C0A0-11C9-4CF2-96FA-4AFFCFF672B4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Isosceles Triangle 4">
                <a:extLst>
                  <a:ext uri="{FF2B5EF4-FFF2-40B4-BE49-F238E27FC236}">
                    <a16:creationId xmlns:a16="http://schemas.microsoft.com/office/drawing/2014/main" id="{12120746-52CE-45AA-9D3C-0DFF8F9E54EC}"/>
                  </a:ext>
                </a:extLst>
              </p:cNvPr>
              <p:cNvSpPr/>
              <p:nvPr/>
            </p:nvSpPr>
            <p:spPr>
              <a:xfrm rot="1529912">
                <a:off x="1551327" y="1471949"/>
                <a:ext cx="1197769" cy="2281381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F135E763-1028-4A71-A3A6-28B6AE81FF9A}"/>
                  </a:ext>
                </a:extLst>
              </p:cNvPr>
              <p:cNvSpPr/>
              <p:nvPr/>
            </p:nvSpPr>
            <p:spPr>
              <a:xfrm>
                <a:off x="1997469" y="1138562"/>
                <a:ext cx="4026657" cy="3384484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Rectangle 17">
                <a:extLst>
                  <a:ext uri="{FF2B5EF4-FFF2-40B4-BE49-F238E27FC236}">
                    <a16:creationId xmlns:a16="http://schemas.microsoft.com/office/drawing/2014/main" id="{A17BF0BC-B3B6-458D-9A39-CBC6B05820A3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Oval 26">
                <a:extLst>
                  <a:ext uri="{FF2B5EF4-FFF2-40B4-BE49-F238E27FC236}">
                    <a16:creationId xmlns:a16="http://schemas.microsoft.com/office/drawing/2014/main" id="{8777FEB5-5460-4EB8-A20E-994F7B9ED5E5}"/>
                  </a:ext>
                </a:extLst>
              </p:cNvPr>
              <p:cNvSpPr/>
              <p:nvPr/>
            </p:nvSpPr>
            <p:spPr>
              <a:xfrm flipH="1">
                <a:off x="3765435" y="304424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76E10758-A280-4BE4-8AED-0955DAE7380B}"/>
                  </a:ext>
                </a:extLst>
              </p:cNvPr>
              <p:cNvSpPr/>
              <p:nvPr/>
            </p:nvSpPr>
            <p:spPr>
              <a:xfrm rot="440699">
                <a:off x="4006484" y="3351445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B84D100-1A80-44EC-B548-8146F2915985}"/>
                  </a:ext>
                </a:extLst>
              </p:cNvPr>
              <p:cNvSpPr/>
              <p:nvPr/>
            </p:nvSpPr>
            <p:spPr>
              <a:xfrm flipH="1">
                <a:off x="3597762" y="335396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17">
                <a:extLst>
                  <a:ext uri="{FF2B5EF4-FFF2-40B4-BE49-F238E27FC236}">
                    <a16:creationId xmlns:a16="http://schemas.microsoft.com/office/drawing/2014/main" id="{BA6E1640-43FF-42D5-8479-581140088CE3}"/>
                  </a:ext>
                </a:extLst>
              </p:cNvPr>
              <p:cNvSpPr/>
              <p:nvPr/>
            </p:nvSpPr>
            <p:spPr>
              <a:xfrm rot="21240162">
                <a:off x="2113529" y="1543616"/>
                <a:ext cx="1857338" cy="89085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17">
                <a:extLst>
                  <a:ext uri="{FF2B5EF4-FFF2-40B4-BE49-F238E27FC236}">
                    <a16:creationId xmlns:a16="http://schemas.microsoft.com/office/drawing/2014/main" id="{DE3C0E20-5CFC-4F97-8ED0-245B8467AF50}"/>
                  </a:ext>
                </a:extLst>
              </p:cNvPr>
              <p:cNvSpPr/>
              <p:nvPr/>
            </p:nvSpPr>
            <p:spPr>
              <a:xfrm rot="12678747">
                <a:off x="4457386" y="1545319"/>
                <a:ext cx="1510679" cy="59546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17">
                <a:extLst>
                  <a:ext uri="{FF2B5EF4-FFF2-40B4-BE49-F238E27FC236}">
                    <a16:creationId xmlns:a16="http://schemas.microsoft.com/office/drawing/2014/main" id="{FBAE83A6-48AA-4982-A188-45754958D4C1}"/>
                  </a:ext>
                </a:extLst>
              </p:cNvPr>
              <p:cNvSpPr/>
              <p:nvPr/>
            </p:nvSpPr>
            <p:spPr>
              <a:xfrm rot="12678747">
                <a:off x="4507577" y="1773444"/>
                <a:ext cx="1510679" cy="271653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17">
                <a:extLst>
                  <a:ext uri="{FF2B5EF4-FFF2-40B4-BE49-F238E27FC236}">
                    <a16:creationId xmlns:a16="http://schemas.microsoft.com/office/drawing/2014/main" id="{5C6E8308-A91B-4FB6-90AC-9B7E05FF3DB7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17">
                <a:extLst>
                  <a:ext uri="{FF2B5EF4-FFF2-40B4-BE49-F238E27FC236}">
                    <a16:creationId xmlns:a16="http://schemas.microsoft.com/office/drawing/2014/main" id="{B0C61088-B31C-47ED-8481-BBEAA5DA1B93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F498A563-4D81-4244-B814-1E461331012A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3EC77B85-F9A3-41BE-AABE-F08DEE2C8EAF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CABA33B8-41E3-42B3-B8A2-AA2C8DCB2ACF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D5B6B8BD-1898-4CE7-B3F9-6FDFDED758DF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05F3061C-8164-4E8E-966C-85FAFCC36D05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10D945B9-41FB-450C-BEE0-2261B52F9533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CAC3EB77-F92E-4EE4-8C83-1F494C291FBD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4949C044-A2EA-4A62-B30F-A81B6393769A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F32967C7-E492-4405-80EA-51B3C7EFAF40}"/>
              </a:ext>
            </a:extLst>
          </p:cNvPr>
          <p:cNvGrpSpPr/>
          <p:nvPr/>
        </p:nvGrpSpPr>
        <p:grpSpPr>
          <a:xfrm>
            <a:off x="3756708" y="3729888"/>
            <a:ext cx="3088674" cy="5226022"/>
            <a:chOff x="4650895" y="295666"/>
            <a:chExt cx="3088674" cy="5226022"/>
          </a:xfrm>
        </p:grpSpPr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0611CF74-02E9-4837-B08B-2497639489FF}"/>
                </a:ext>
              </a:extLst>
            </p:cNvPr>
            <p:cNvGrpSpPr/>
            <p:nvPr/>
          </p:nvGrpSpPr>
          <p:grpSpPr>
            <a:xfrm>
              <a:off x="5136594" y="1700967"/>
              <a:ext cx="2117276" cy="3820721"/>
              <a:chOff x="3388289" y="1462142"/>
              <a:chExt cx="1583468" cy="2857440"/>
            </a:xfrm>
          </p:grpSpPr>
          <p:sp>
            <p:nvSpPr>
              <p:cNvPr id="626" name="Rectangle 30">
                <a:extLst>
                  <a:ext uri="{FF2B5EF4-FFF2-40B4-BE49-F238E27FC236}">
                    <a16:creationId xmlns:a16="http://schemas.microsoft.com/office/drawing/2014/main" id="{DEE94A44-D369-40F2-9FF2-CA2C46029607}"/>
                  </a:ext>
                </a:extLst>
              </p:cNvPr>
              <p:cNvSpPr/>
              <p:nvPr/>
            </p:nvSpPr>
            <p:spPr>
              <a:xfrm>
                <a:off x="4283163" y="3899004"/>
                <a:ext cx="260631" cy="420578"/>
              </a:xfrm>
              <a:custGeom>
                <a:avLst/>
                <a:gdLst>
                  <a:gd name="connsiteX0" fmla="*/ 0 w 45719"/>
                  <a:gd name="connsiteY0" fmla="*/ 0 h 647700"/>
                  <a:gd name="connsiteX1" fmla="*/ 45719 w 45719"/>
                  <a:gd name="connsiteY1" fmla="*/ 0 h 647700"/>
                  <a:gd name="connsiteX2" fmla="*/ 45719 w 45719"/>
                  <a:gd name="connsiteY2" fmla="*/ 647700 h 647700"/>
                  <a:gd name="connsiteX3" fmla="*/ 0 w 45719"/>
                  <a:gd name="connsiteY3" fmla="*/ 647700 h 647700"/>
                  <a:gd name="connsiteX4" fmla="*/ 0 w 4571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88436 w 745305"/>
                  <a:gd name="connsiteY0" fmla="*/ 0 h 898244"/>
                  <a:gd name="connsiteX1" fmla="*/ 599255 w 745305"/>
                  <a:gd name="connsiteY1" fmla="*/ 19050 h 898244"/>
                  <a:gd name="connsiteX2" fmla="*/ 745305 w 745305"/>
                  <a:gd name="connsiteY2" fmla="*/ 438150 h 898244"/>
                  <a:gd name="connsiteX3" fmla="*/ 39186 w 745305"/>
                  <a:gd name="connsiteY3" fmla="*/ 889000 h 898244"/>
                  <a:gd name="connsiteX4" fmla="*/ 135417 w 745305"/>
                  <a:gd name="connsiteY4" fmla="*/ 685800 h 898244"/>
                  <a:gd name="connsiteX5" fmla="*/ 388436 w 745305"/>
                  <a:gd name="connsiteY5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398298 w 755167"/>
                  <a:gd name="connsiteY7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398298 w 755167"/>
                  <a:gd name="connsiteY8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2102"/>
                  <a:gd name="connsiteX1" fmla="*/ 609117 w 755167"/>
                  <a:gd name="connsiteY1" fmla="*/ 19050 h 892102"/>
                  <a:gd name="connsiteX2" fmla="*/ 755167 w 755167"/>
                  <a:gd name="connsiteY2" fmla="*/ 567690 h 892102"/>
                  <a:gd name="connsiteX3" fmla="*/ 49048 w 755167"/>
                  <a:gd name="connsiteY3" fmla="*/ 889000 h 892102"/>
                  <a:gd name="connsiteX4" fmla="*/ 145279 w 755167"/>
                  <a:gd name="connsiteY4" fmla="*/ 685800 h 892102"/>
                  <a:gd name="connsiteX5" fmla="*/ 5579 w 755167"/>
                  <a:gd name="connsiteY5" fmla="*/ 596900 h 892102"/>
                  <a:gd name="connsiteX6" fmla="*/ 157979 w 755167"/>
                  <a:gd name="connsiteY6" fmla="*/ 533400 h 892102"/>
                  <a:gd name="connsiteX7" fmla="*/ 126229 w 755167"/>
                  <a:gd name="connsiteY7" fmla="*/ 431800 h 892102"/>
                  <a:gd name="connsiteX8" fmla="*/ 494529 w 755167"/>
                  <a:gd name="connsiteY8" fmla="*/ 463550 h 892102"/>
                  <a:gd name="connsiteX9" fmla="*/ 398298 w 755167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123194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808920"/>
                  <a:gd name="connsiteY0" fmla="*/ 0 h 879849"/>
                  <a:gd name="connsiteX1" fmla="*/ 606082 w 808920"/>
                  <a:gd name="connsiteY1" fmla="*/ 19050 h 879849"/>
                  <a:gd name="connsiteX2" fmla="*/ 752132 w 808920"/>
                  <a:gd name="connsiteY2" fmla="*/ 567690 h 879849"/>
                  <a:gd name="connsiteX3" fmla="*/ 788963 w 808920"/>
                  <a:gd name="connsiteY3" fmla="*/ 876300 h 879849"/>
                  <a:gd name="connsiteX4" fmla="*/ 142244 w 808920"/>
                  <a:gd name="connsiteY4" fmla="*/ 685800 h 879849"/>
                  <a:gd name="connsiteX5" fmla="*/ 2544 w 808920"/>
                  <a:gd name="connsiteY5" fmla="*/ 596900 h 879849"/>
                  <a:gd name="connsiteX6" fmla="*/ 154944 w 808920"/>
                  <a:gd name="connsiteY6" fmla="*/ 533400 h 879849"/>
                  <a:gd name="connsiteX7" fmla="*/ 81919 w 808920"/>
                  <a:gd name="connsiteY7" fmla="*/ 431800 h 879849"/>
                  <a:gd name="connsiteX8" fmla="*/ 491494 w 808920"/>
                  <a:gd name="connsiteY8" fmla="*/ 463550 h 879849"/>
                  <a:gd name="connsiteX9" fmla="*/ 395263 w 808920"/>
                  <a:gd name="connsiteY9" fmla="*/ 0 h 879849"/>
                  <a:gd name="connsiteX0" fmla="*/ 395263 w 803718"/>
                  <a:gd name="connsiteY0" fmla="*/ 0 h 885560"/>
                  <a:gd name="connsiteX1" fmla="*/ 606082 w 803718"/>
                  <a:gd name="connsiteY1" fmla="*/ 19050 h 885560"/>
                  <a:gd name="connsiteX2" fmla="*/ 694982 w 803718"/>
                  <a:gd name="connsiteY2" fmla="*/ 459740 h 885560"/>
                  <a:gd name="connsiteX3" fmla="*/ 788963 w 803718"/>
                  <a:gd name="connsiteY3" fmla="*/ 876300 h 885560"/>
                  <a:gd name="connsiteX4" fmla="*/ 142244 w 803718"/>
                  <a:gd name="connsiteY4" fmla="*/ 685800 h 885560"/>
                  <a:gd name="connsiteX5" fmla="*/ 2544 w 803718"/>
                  <a:gd name="connsiteY5" fmla="*/ 596900 h 885560"/>
                  <a:gd name="connsiteX6" fmla="*/ 154944 w 803718"/>
                  <a:gd name="connsiteY6" fmla="*/ 533400 h 885560"/>
                  <a:gd name="connsiteX7" fmla="*/ 81919 w 803718"/>
                  <a:gd name="connsiteY7" fmla="*/ 431800 h 885560"/>
                  <a:gd name="connsiteX8" fmla="*/ 491494 w 803718"/>
                  <a:gd name="connsiteY8" fmla="*/ 463550 h 885560"/>
                  <a:gd name="connsiteX9" fmla="*/ 395263 w 803718"/>
                  <a:gd name="connsiteY9" fmla="*/ 0 h 885560"/>
                  <a:gd name="connsiteX0" fmla="*/ 393570 w 788331"/>
                  <a:gd name="connsiteY0" fmla="*/ 0 h 885560"/>
                  <a:gd name="connsiteX1" fmla="*/ 604389 w 788331"/>
                  <a:gd name="connsiteY1" fmla="*/ 19050 h 885560"/>
                  <a:gd name="connsiteX2" fmla="*/ 693289 w 788331"/>
                  <a:gd name="connsiteY2" fmla="*/ 459740 h 885560"/>
                  <a:gd name="connsiteX3" fmla="*/ 787270 w 788331"/>
                  <a:gd name="connsiteY3" fmla="*/ 876300 h 885560"/>
                  <a:gd name="connsiteX4" fmla="*/ 566001 w 788331"/>
                  <a:gd name="connsiteY4" fmla="*/ 685800 h 885560"/>
                  <a:gd name="connsiteX5" fmla="*/ 851 w 788331"/>
                  <a:gd name="connsiteY5" fmla="*/ 596900 h 885560"/>
                  <a:gd name="connsiteX6" fmla="*/ 153251 w 788331"/>
                  <a:gd name="connsiteY6" fmla="*/ 533400 h 885560"/>
                  <a:gd name="connsiteX7" fmla="*/ 80226 w 788331"/>
                  <a:gd name="connsiteY7" fmla="*/ 431800 h 885560"/>
                  <a:gd name="connsiteX8" fmla="*/ 489801 w 788331"/>
                  <a:gd name="connsiteY8" fmla="*/ 463550 h 885560"/>
                  <a:gd name="connsiteX9" fmla="*/ 393570 w 788331"/>
                  <a:gd name="connsiteY9" fmla="*/ 0 h 885560"/>
                  <a:gd name="connsiteX0" fmla="*/ 402362 w 797123"/>
                  <a:gd name="connsiteY0" fmla="*/ 0 h 885560"/>
                  <a:gd name="connsiteX1" fmla="*/ 613181 w 797123"/>
                  <a:gd name="connsiteY1" fmla="*/ 19050 h 885560"/>
                  <a:gd name="connsiteX2" fmla="*/ 702081 w 797123"/>
                  <a:gd name="connsiteY2" fmla="*/ 459740 h 885560"/>
                  <a:gd name="connsiteX3" fmla="*/ 796062 w 797123"/>
                  <a:gd name="connsiteY3" fmla="*/ 876300 h 885560"/>
                  <a:gd name="connsiteX4" fmla="*/ 574793 w 797123"/>
                  <a:gd name="connsiteY4" fmla="*/ 685800 h 885560"/>
                  <a:gd name="connsiteX5" fmla="*/ 9643 w 797123"/>
                  <a:gd name="connsiteY5" fmla="*/ 596900 h 885560"/>
                  <a:gd name="connsiteX6" fmla="*/ 432044 w 797123"/>
                  <a:gd name="connsiteY6" fmla="*/ 798989 h 885560"/>
                  <a:gd name="connsiteX7" fmla="*/ 162043 w 797123"/>
                  <a:gd name="connsiteY7" fmla="*/ 533400 h 885560"/>
                  <a:gd name="connsiteX8" fmla="*/ 89018 w 797123"/>
                  <a:gd name="connsiteY8" fmla="*/ 431800 h 885560"/>
                  <a:gd name="connsiteX9" fmla="*/ 498593 w 797123"/>
                  <a:gd name="connsiteY9" fmla="*/ 463550 h 885560"/>
                  <a:gd name="connsiteX10" fmla="*/ 402362 w 797123"/>
                  <a:gd name="connsiteY10" fmla="*/ 0 h 885560"/>
                  <a:gd name="connsiteX0" fmla="*/ 425277 w 820038"/>
                  <a:gd name="connsiteY0" fmla="*/ 0 h 885560"/>
                  <a:gd name="connsiteX1" fmla="*/ 636096 w 820038"/>
                  <a:gd name="connsiteY1" fmla="*/ 19050 h 885560"/>
                  <a:gd name="connsiteX2" fmla="*/ 724996 w 820038"/>
                  <a:gd name="connsiteY2" fmla="*/ 459740 h 885560"/>
                  <a:gd name="connsiteX3" fmla="*/ 818977 w 820038"/>
                  <a:gd name="connsiteY3" fmla="*/ 876300 h 885560"/>
                  <a:gd name="connsiteX4" fmla="*/ 597708 w 820038"/>
                  <a:gd name="connsiteY4" fmla="*/ 685800 h 885560"/>
                  <a:gd name="connsiteX5" fmla="*/ 32558 w 820038"/>
                  <a:gd name="connsiteY5" fmla="*/ 596900 h 885560"/>
                  <a:gd name="connsiteX6" fmla="*/ 73959 w 820038"/>
                  <a:gd name="connsiteY6" fmla="*/ 500539 h 885560"/>
                  <a:gd name="connsiteX7" fmla="*/ 184958 w 820038"/>
                  <a:gd name="connsiteY7" fmla="*/ 533400 h 885560"/>
                  <a:gd name="connsiteX8" fmla="*/ 111933 w 820038"/>
                  <a:gd name="connsiteY8" fmla="*/ 431800 h 885560"/>
                  <a:gd name="connsiteX9" fmla="*/ 521508 w 820038"/>
                  <a:gd name="connsiteY9" fmla="*/ 463550 h 885560"/>
                  <a:gd name="connsiteX10" fmla="*/ 425277 w 820038"/>
                  <a:gd name="connsiteY10" fmla="*/ 0 h 885560"/>
                  <a:gd name="connsiteX0" fmla="*/ 352605 w 747366"/>
                  <a:gd name="connsiteY0" fmla="*/ 0 h 885560"/>
                  <a:gd name="connsiteX1" fmla="*/ 563424 w 747366"/>
                  <a:gd name="connsiteY1" fmla="*/ 19050 h 885560"/>
                  <a:gd name="connsiteX2" fmla="*/ 652324 w 747366"/>
                  <a:gd name="connsiteY2" fmla="*/ 459740 h 885560"/>
                  <a:gd name="connsiteX3" fmla="*/ 746305 w 747366"/>
                  <a:gd name="connsiteY3" fmla="*/ 876300 h 885560"/>
                  <a:gd name="connsiteX4" fmla="*/ 525036 w 747366"/>
                  <a:gd name="connsiteY4" fmla="*/ 685800 h 885560"/>
                  <a:gd name="connsiteX5" fmla="*/ 417086 w 747366"/>
                  <a:gd name="connsiteY5" fmla="*/ 812800 h 885560"/>
                  <a:gd name="connsiteX6" fmla="*/ 1287 w 747366"/>
                  <a:gd name="connsiteY6" fmla="*/ 500539 h 885560"/>
                  <a:gd name="connsiteX7" fmla="*/ 112286 w 747366"/>
                  <a:gd name="connsiteY7" fmla="*/ 533400 h 885560"/>
                  <a:gd name="connsiteX8" fmla="*/ 39261 w 747366"/>
                  <a:gd name="connsiteY8" fmla="*/ 431800 h 885560"/>
                  <a:gd name="connsiteX9" fmla="*/ 448836 w 747366"/>
                  <a:gd name="connsiteY9" fmla="*/ 463550 h 885560"/>
                  <a:gd name="connsiteX10" fmla="*/ 352605 w 747366"/>
                  <a:gd name="connsiteY10" fmla="*/ 0 h 885560"/>
                  <a:gd name="connsiteX0" fmla="*/ 314094 w 708855"/>
                  <a:gd name="connsiteY0" fmla="*/ 0 h 885560"/>
                  <a:gd name="connsiteX1" fmla="*/ 524913 w 708855"/>
                  <a:gd name="connsiteY1" fmla="*/ 19050 h 885560"/>
                  <a:gd name="connsiteX2" fmla="*/ 613813 w 708855"/>
                  <a:gd name="connsiteY2" fmla="*/ 459740 h 885560"/>
                  <a:gd name="connsiteX3" fmla="*/ 707794 w 708855"/>
                  <a:gd name="connsiteY3" fmla="*/ 876300 h 885560"/>
                  <a:gd name="connsiteX4" fmla="*/ 486525 w 708855"/>
                  <a:gd name="connsiteY4" fmla="*/ 685800 h 885560"/>
                  <a:gd name="connsiteX5" fmla="*/ 378575 w 708855"/>
                  <a:gd name="connsiteY5" fmla="*/ 812800 h 885560"/>
                  <a:gd name="connsiteX6" fmla="*/ 331076 w 708855"/>
                  <a:gd name="connsiteY6" fmla="*/ 614839 h 885560"/>
                  <a:gd name="connsiteX7" fmla="*/ 73775 w 708855"/>
                  <a:gd name="connsiteY7" fmla="*/ 533400 h 885560"/>
                  <a:gd name="connsiteX8" fmla="*/ 750 w 708855"/>
                  <a:gd name="connsiteY8" fmla="*/ 431800 h 885560"/>
                  <a:gd name="connsiteX9" fmla="*/ 410325 w 708855"/>
                  <a:gd name="connsiteY9" fmla="*/ 463550 h 885560"/>
                  <a:gd name="connsiteX10" fmla="*/ 314094 w 708855"/>
                  <a:gd name="connsiteY10" fmla="*/ 0 h 885560"/>
                  <a:gd name="connsiteX0" fmla="*/ 313926 w 708687"/>
                  <a:gd name="connsiteY0" fmla="*/ 0 h 885560"/>
                  <a:gd name="connsiteX1" fmla="*/ 524745 w 708687"/>
                  <a:gd name="connsiteY1" fmla="*/ 19050 h 885560"/>
                  <a:gd name="connsiteX2" fmla="*/ 613645 w 708687"/>
                  <a:gd name="connsiteY2" fmla="*/ 459740 h 885560"/>
                  <a:gd name="connsiteX3" fmla="*/ 707626 w 708687"/>
                  <a:gd name="connsiteY3" fmla="*/ 876300 h 885560"/>
                  <a:gd name="connsiteX4" fmla="*/ 486357 w 708687"/>
                  <a:gd name="connsiteY4" fmla="*/ 685800 h 885560"/>
                  <a:gd name="connsiteX5" fmla="*/ 378407 w 708687"/>
                  <a:gd name="connsiteY5" fmla="*/ 812800 h 885560"/>
                  <a:gd name="connsiteX6" fmla="*/ 330908 w 708687"/>
                  <a:gd name="connsiteY6" fmla="*/ 614839 h 885560"/>
                  <a:gd name="connsiteX7" fmla="*/ 111707 w 708687"/>
                  <a:gd name="connsiteY7" fmla="*/ 723900 h 885560"/>
                  <a:gd name="connsiteX8" fmla="*/ 582 w 708687"/>
                  <a:gd name="connsiteY8" fmla="*/ 431800 h 885560"/>
                  <a:gd name="connsiteX9" fmla="*/ 410157 w 708687"/>
                  <a:gd name="connsiteY9" fmla="*/ 463550 h 885560"/>
                  <a:gd name="connsiteX10" fmla="*/ 313926 w 708687"/>
                  <a:gd name="connsiteY10" fmla="*/ 0 h 885560"/>
                  <a:gd name="connsiteX0" fmla="*/ 238202 w 632963"/>
                  <a:gd name="connsiteY0" fmla="*/ 0 h 885560"/>
                  <a:gd name="connsiteX1" fmla="*/ 449021 w 632963"/>
                  <a:gd name="connsiteY1" fmla="*/ 19050 h 885560"/>
                  <a:gd name="connsiteX2" fmla="*/ 537921 w 632963"/>
                  <a:gd name="connsiteY2" fmla="*/ 459740 h 885560"/>
                  <a:gd name="connsiteX3" fmla="*/ 631902 w 632963"/>
                  <a:gd name="connsiteY3" fmla="*/ 876300 h 885560"/>
                  <a:gd name="connsiteX4" fmla="*/ 410633 w 632963"/>
                  <a:gd name="connsiteY4" fmla="*/ 685800 h 885560"/>
                  <a:gd name="connsiteX5" fmla="*/ 302683 w 632963"/>
                  <a:gd name="connsiteY5" fmla="*/ 812800 h 885560"/>
                  <a:gd name="connsiteX6" fmla="*/ 255184 w 632963"/>
                  <a:gd name="connsiteY6" fmla="*/ 614839 h 885560"/>
                  <a:gd name="connsiteX7" fmla="*/ 35983 w 632963"/>
                  <a:gd name="connsiteY7" fmla="*/ 723900 h 885560"/>
                  <a:gd name="connsiteX8" fmla="*/ 1058 w 632963"/>
                  <a:gd name="connsiteY8" fmla="*/ 622300 h 885560"/>
                  <a:gd name="connsiteX9" fmla="*/ 334433 w 632963"/>
                  <a:gd name="connsiteY9" fmla="*/ 463550 h 885560"/>
                  <a:gd name="connsiteX10" fmla="*/ 238202 w 632963"/>
                  <a:gd name="connsiteY10" fmla="*/ 0 h 885560"/>
                  <a:gd name="connsiteX0" fmla="*/ 275993 w 670754"/>
                  <a:gd name="connsiteY0" fmla="*/ 0 h 885560"/>
                  <a:gd name="connsiteX1" fmla="*/ 486812 w 670754"/>
                  <a:gd name="connsiteY1" fmla="*/ 19050 h 885560"/>
                  <a:gd name="connsiteX2" fmla="*/ 575712 w 670754"/>
                  <a:gd name="connsiteY2" fmla="*/ 459740 h 885560"/>
                  <a:gd name="connsiteX3" fmla="*/ 669693 w 670754"/>
                  <a:gd name="connsiteY3" fmla="*/ 876300 h 885560"/>
                  <a:gd name="connsiteX4" fmla="*/ 448424 w 670754"/>
                  <a:gd name="connsiteY4" fmla="*/ 685800 h 885560"/>
                  <a:gd name="connsiteX5" fmla="*/ 340474 w 670754"/>
                  <a:gd name="connsiteY5" fmla="*/ 812800 h 885560"/>
                  <a:gd name="connsiteX6" fmla="*/ 292975 w 670754"/>
                  <a:gd name="connsiteY6" fmla="*/ 614839 h 885560"/>
                  <a:gd name="connsiteX7" fmla="*/ 73774 w 670754"/>
                  <a:gd name="connsiteY7" fmla="*/ 723900 h 885560"/>
                  <a:gd name="connsiteX8" fmla="*/ 749 w 670754"/>
                  <a:gd name="connsiteY8" fmla="*/ 622300 h 885560"/>
                  <a:gd name="connsiteX9" fmla="*/ 372224 w 670754"/>
                  <a:gd name="connsiteY9" fmla="*/ 463550 h 885560"/>
                  <a:gd name="connsiteX10" fmla="*/ 275993 w 670754"/>
                  <a:gd name="connsiteY10" fmla="*/ 0 h 885560"/>
                  <a:gd name="connsiteX0" fmla="*/ 275751 w 670512"/>
                  <a:gd name="connsiteY0" fmla="*/ 0 h 885560"/>
                  <a:gd name="connsiteX1" fmla="*/ 486570 w 670512"/>
                  <a:gd name="connsiteY1" fmla="*/ 19050 h 885560"/>
                  <a:gd name="connsiteX2" fmla="*/ 575470 w 670512"/>
                  <a:gd name="connsiteY2" fmla="*/ 459740 h 885560"/>
                  <a:gd name="connsiteX3" fmla="*/ 669451 w 670512"/>
                  <a:gd name="connsiteY3" fmla="*/ 876300 h 885560"/>
                  <a:gd name="connsiteX4" fmla="*/ 448182 w 670512"/>
                  <a:gd name="connsiteY4" fmla="*/ 685800 h 885560"/>
                  <a:gd name="connsiteX5" fmla="*/ 340232 w 670512"/>
                  <a:gd name="connsiteY5" fmla="*/ 812800 h 885560"/>
                  <a:gd name="connsiteX6" fmla="*/ 292733 w 670512"/>
                  <a:gd name="connsiteY6" fmla="*/ 614839 h 885560"/>
                  <a:gd name="connsiteX7" fmla="*/ 507 w 670512"/>
                  <a:gd name="connsiteY7" fmla="*/ 622300 h 885560"/>
                  <a:gd name="connsiteX8" fmla="*/ 371982 w 670512"/>
                  <a:gd name="connsiteY8" fmla="*/ 463550 h 885560"/>
                  <a:gd name="connsiteX9" fmla="*/ 275751 w 670512"/>
                  <a:gd name="connsiteY9" fmla="*/ 0 h 885560"/>
                  <a:gd name="connsiteX0" fmla="*/ 225075 w 619836"/>
                  <a:gd name="connsiteY0" fmla="*/ 0 h 885560"/>
                  <a:gd name="connsiteX1" fmla="*/ 435894 w 619836"/>
                  <a:gd name="connsiteY1" fmla="*/ 19050 h 885560"/>
                  <a:gd name="connsiteX2" fmla="*/ 524794 w 619836"/>
                  <a:gd name="connsiteY2" fmla="*/ 459740 h 885560"/>
                  <a:gd name="connsiteX3" fmla="*/ 618775 w 619836"/>
                  <a:gd name="connsiteY3" fmla="*/ 876300 h 885560"/>
                  <a:gd name="connsiteX4" fmla="*/ 397506 w 619836"/>
                  <a:gd name="connsiteY4" fmla="*/ 685800 h 885560"/>
                  <a:gd name="connsiteX5" fmla="*/ 289556 w 619836"/>
                  <a:gd name="connsiteY5" fmla="*/ 812800 h 885560"/>
                  <a:gd name="connsiteX6" fmla="*/ 242057 w 619836"/>
                  <a:gd name="connsiteY6" fmla="*/ 614839 h 885560"/>
                  <a:gd name="connsiteX7" fmla="*/ 631 w 619836"/>
                  <a:gd name="connsiteY7" fmla="*/ 717550 h 885560"/>
                  <a:gd name="connsiteX8" fmla="*/ 321306 w 619836"/>
                  <a:gd name="connsiteY8" fmla="*/ 463550 h 885560"/>
                  <a:gd name="connsiteX9" fmla="*/ 225075 w 619836"/>
                  <a:gd name="connsiteY9" fmla="*/ 0 h 885560"/>
                  <a:gd name="connsiteX0" fmla="*/ 224951 w 619712"/>
                  <a:gd name="connsiteY0" fmla="*/ 0 h 885560"/>
                  <a:gd name="connsiteX1" fmla="*/ 435770 w 619712"/>
                  <a:gd name="connsiteY1" fmla="*/ 19050 h 885560"/>
                  <a:gd name="connsiteX2" fmla="*/ 524670 w 619712"/>
                  <a:gd name="connsiteY2" fmla="*/ 459740 h 885560"/>
                  <a:gd name="connsiteX3" fmla="*/ 618651 w 619712"/>
                  <a:gd name="connsiteY3" fmla="*/ 876300 h 885560"/>
                  <a:gd name="connsiteX4" fmla="*/ 397382 w 619712"/>
                  <a:gd name="connsiteY4" fmla="*/ 685800 h 885560"/>
                  <a:gd name="connsiteX5" fmla="*/ 289432 w 619712"/>
                  <a:gd name="connsiteY5" fmla="*/ 812800 h 885560"/>
                  <a:gd name="connsiteX6" fmla="*/ 292733 w 619712"/>
                  <a:gd name="connsiteY6" fmla="*/ 621189 h 885560"/>
                  <a:gd name="connsiteX7" fmla="*/ 507 w 619712"/>
                  <a:gd name="connsiteY7" fmla="*/ 717550 h 885560"/>
                  <a:gd name="connsiteX8" fmla="*/ 321182 w 619712"/>
                  <a:gd name="connsiteY8" fmla="*/ 463550 h 885560"/>
                  <a:gd name="connsiteX9" fmla="*/ 224951 w 619712"/>
                  <a:gd name="connsiteY9" fmla="*/ 0 h 885560"/>
                  <a:gd name="connsiteX0" fmla="*/ 174275 w 569036"/>
                  <a:gd name="connsiteY0" fmla="*/ 0 h 885560"/>
                  <a:gd name="connsiteX1" fmla="*/ 385094 w 569036"/>
                  <a:gd name="connsiteY1" fmla="*/ 19050 h 885560"/>
                  <a:gd name="connsiteX2" fmla="*/ 473994 w 569036"/>
                  <a:gd name="connsiteY2" fmla="*/ 459740 h 885560"/>
                  <a:gd name="connsiteX3" fmla="*/ 567975 w 569036"/>
                  <a:gd name="connsiteY3" fmla="*/ 876300 h 885560"/>
                  <a:gd name="connsiteX4" fmla="*/ 346706 w 569036"/>
                  <a:gd name="connsiteY4" fmla="*/ 685800 h 885560"/>
                  <a:gd name="connsiteX5" fmla="*/ 238756 w 569036"/>
                  <a:gd name="connsiteY5" fmla="*/ 812800 h 885560"/>
                  <a:gd name="connsiteX6" fmla="*/ 242057 w 569036"/>
                  <a:gd name="connsiteY6" fmla="*/ 621189 h 885560"/>
                  <a:gd name="connsiteX7" fmla="*/ 631 w 569036"/>
                  <a:gd name="connsiteY7" fmla="*/ 755650 h 885560"/>
                  <a:gd name="connsiteX8" fmla="*/ 270506 w 569036"/>
                  <a:gd name="connsiteY8" fmla="*/ 463550 h 885560"/>
                  <a:gd name="connsiteX9" fmla="*/ 174275 w 569036"/>
                  <a:gd name="connsiteY9" fmla="*/ 0 h 885560"/>
                  <a:gd name="connsiteX0" fmla="*/ 174165 w 568926"/>
                  <a:gd name="connsiteY0" fmla="*/ 0 h 885560"/>
                  <a:gd name="connsiteX1" fmla="*/ 384984 w 568926"/>
                  <a:gd name="connsiteY1" fmla="*/ 19050 h 885560"/>
                  <a:gd name="connsiteX2" fmla="*/ 473884 w 568926"/>
                  <a:gd name="connsiteY2" fmla="*/ 459740 h 885560"/>
                  <a:gd name="connsiteX3" fmla="*/ 567865 w 568926"/>
                  <a:gd name="connsiteY3" fmla="*/ 876300 h 885560"/>
                  <a:gd name="connsiteX4" fmla="*/ 346596 w 568926"/>
                  <a:gd name="connsiteY4" fmla="*/ 685800 h 885560"/>
                  <a:gd name="connsiteX5" fmla="*/ 238646 w 568926"/>
                  <a:gd name="connsiteY5" fmla="*/ 812800 h 885560"/>
                  <a:gd name="connsiteX6" fmla="*/ 241947 w 568926"/>
                  <a:gd name="connsiteY6" fmla="*/ 621189 h 885560"/>
                  <a:gd name="connsiteX7" fmla="*/ 521 w 568926"/>
                  <a:gd name="connsiteY7" fmla="*/ 755650 h 885560"/>
                  <a:gd name="connsiteX8" fmla="*/ 270396 w 568926"/>
                  <a:gd name="connsiteY8" fmla="*/ 463550 h 885560"/>
                  <a:gd name="connsiteX9" fmla="*/ 174165 w 568926"/>
                  <a:gd name="connsiteY9" fmla="*/ 0 h 885560"/>
                  <a:gd name="connsiteX0" fmla="*/ 218536 w 613297"/>
                  <a:gd name="connsiteY0" fmla="*/ 0 h 885560"/>
                  <a:gd name="connsiteX1" fmla="*/ 429355 w 613297"/>
                  <a:gd name="connsiteY1" fmla="*/ 19050 h 885560"/>
                  <a:gd name="connsiteX2" fmla="*/ 518255 w 613297"/>
                  <a:gd name="connsiteY2" fmla="*/ 459740 h 885560"/>
                  <a:gd name="connsiteX3" fmla="*/ 612236 w 613297"/>
                  <a:gd name="connsiteY3" fmla="*/ 876300 h 885560"/>
                  <a:gd name="connsiteX4" fmla="*/ 390967 w 613297"/>
                  <a:gd name="connsiteY4" fmla="*/ 685800 h 885560"/>
                  <a:gd name="connsiteX5" fmla="*/ 283017 w 613297"/>
                  <a:gd name="connsiteY5" fmla="*/ 812800 h 885560"/>
                  <a:gd name="connsiteX6" fmla="*/ 286318 w 613297"/>
                  <a:gd name="connsiteY6" fmla="*/ 621189 h 885560"/>
                  <a:gd name="connsiteX7" fmla="*/ 442 w 613297"/>
                  <a:gd name="connsiteY7" fmla="*/ 762000 h 885560"/>
                  <a:gd name="connsiteX8" fmla="*/ 314767 w 613297"/>
                  <a:gd name="connsiteY8" fmla="*/ 463550 h 885560"/>
                  <a:gd name="connsiteX9" fmla="*/ 218536 w 613297"/>
                  <a:gd name="connsiteY9" fmla="*/ 0 h 885560"/>
                  <a:gd name="connsiteX0" fmla="*/ 218536 w 616687"/>
                  <a:gd name="connsiteY0" fmla="*/ 0 h 885560"/>
                  <a:gd name="connsiteX1" fmla="*/ 429355 w 616687"/>
                  <a:gd name="connsiteY1" fmla="*/ 19050 h 885560"/>
                  <a:gd name="connsiteX2" fmla="*/ 518255 w 616687"/>
                  <a:gd name="connsiteY2" fmla="*/ 459740 h 885560"/>
                  <a:gd name="connsiteX3" fmla="*/ 612236 w 616687"/>
                  <a:gd name="connsiteY3" fmla="*/ 876300 h 885560"/>
                  <a:gd name="connsiteX4" fmla="*/ 390967 w 616687"/>
                  <a:gd name="connsiteY4" fmla="*/ 685800 h 885560"/>
                  <a:gd name="connsiteX5" fmla="*/ 283017 w 616687"/>
                  <a:gd name="connsiteY5" fmla="*/ 812800 h 885560"/>
                  <a:gd name="connsiteX6" fmla="*/ 286318 w 616687"/>
                  <a:gd name="connsiteY6" fmla="*/ 621189 h 885560"/>
                  <a:gd name="connsiteX7" fmla="*/ 442 w 616687"/>
                  <a:gd name="connsiteY7" fmla="*/ 762000 h 885560"/>
                  <a:gd name="connsiteX8" fmla="*/ 314767 w 616687"/>
                  <a:gd name="connsiteY8" fmla="*/ 463550 h 885560"/>
                  <a:gd name="connsiteX9" fmla="*/ 218536 w 616687"/>
                  <a:gd name="connsiteY9" fmla="*/ 0 h 885560"/>
                  <a:gd name="connsiteX0" fmla="*/ 218536 w 613976"/>
                  <a:gd name="connsiteY0" fmla="*/ 0 h 881593"/>
                  <a:gd name="connsiteX1" fmla="*/ 429355 w 613976"/>
                  <a:gd name="connsiteY1" fmla="*/ 19050 h 881593"/>
                  <a:gd name="connsiteX2" fmla="*/ 518255 w 613976"/>
                  <a:gd name="connsiteY2" fmla="*/ 459740 h 881593"/>
                  <a:gd name="connsiteX3" fmla="*/ 612236 w 613976"/>
                  <a:gd name="connsiteY3" fmla="*/ 876300 h 881593"/>
                  <a:gd name="connsiteX4" fmla="*/ 448117 w 613976"/>
                  <a:gd name="connsiteY4" fmla="*/ 647700 h 881593"/>
                  <a:gd name="connsiteX5" fmla="*/ 283017 w 613976"/>
                  <a:gd name="connsiteY5" fmla="*/ 812800 h 881593"/>
                  <a:gd name="connsiteX6" fmla="*/ 286318 w 613976"/>
                  <a:gd name="connsiteY6" fmla="*/ 621189 h 881593"/>
                  <a:gd name="connsiteX7" fmla="*/ 442 w 613976"/>
                  <a:gd name="connsiteY7" fmla="*/ 762000 h 881593"/>
                  <a:gd name="connsiteX8" fmla="*/ 314767 w 613976"/>
                  <a:gd name="connsiteY8" fmla="*/ 463550 h 881593"/>
                  <a:gd name="connsiteX9" fmla="*/ 218536 w 613976"/>
                  <a:gd name="connsiteY9" fmla="*/ 0 h 881593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283017 w 617715"/>
                  <a:gd name="connsiteY5" fmla="*/ 81280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346517 w 617715"/>
                  <a:gd name="connsiteY5" fmla="*/ 84455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5063"/>
                  <a:gd name="connsiteY0" fmla="*/ 0 h 883374"/>
                  <a:gd name="connsiteX1" fmla="*/ 360839 w 545063"/>
                  <a:gd name="connsiteY1" fmla="*/ 19050 h 883374"/>
                  <a:gd name="connsiteX2" fmla="*/ 443389 w 545063"/>
                  <a:gd name="connsiteY2" fmla="*/ 421640 h 883374"/>
                  <a:gd name="connsiteX3" fmla="*/ 543720 w 545063"/>
                  <a:gd name="connsiteY3" fmla="*/ 876300 h 883374"/>
                  <a:gd name="connsiteX4" fmla="*/ 379601 w 545063"/>
                  <a:gd name="connsiteY4" fmla="*/ 647700 h 883374"/>
                  <a:gd name="connsiteX5" fmla="*/ 278001 w 545063"/>
                  <a:gd name="connsiteY5" fmla="*/ 844550 h 883374"/>
                  <a:gd name="connsiteX6" fmla="*/ 217802 w 545063"/>
                  <a:gd name="connsiteY6" fmla="*/ 621189 h 883374"/>
                  <a:gd name="connsiteX7" fmla="*/ 1776 w 545063"/>
                  <a:gd name="connsiteY7" fmla="*/ 793750 h 883374"/>
                  <a:gd name="connsiteX8" fmla="*/ 246251 w 545063"/>
                  <a:gd name="connsiteY8" fmla="*/ 463550 h 883374"/>
                  <a:gd name="connsiteX9" fmla="*/ 150020 w 545063"/>
                  <a:gd name="connsiteY9" fmla="*/ 0 h 883374"/>
                  <a:gd name="connsiteX0" fmla="*/ 150020 w 544285"/>
                  <a:gd name="connsiteY0" fmla="*/ 0 h 883374"/>
                  <a:gd name="connsiteX1" fmla="*/ 360839 w 544285"/>
                  <a:gd name="connsiteY1" fmla="*/ 19050 h 883374"/>
                  <a:gd name="connsiteX2" fmla="*/ 443389 w 544285"/>
                  <a:gd name="connsiteY2" fmla="*/ 421640 h 883374"/>
                  <a:gd name="connsiteX3" fmla="*/ 543720 w 544285"/>
                  <a:gd name="connsiteY3" fmla="*/ 876300 h 883374"/>
                  <a:gd name="connsiteX4" fmla="*/ 379601 w 544285"/>
                  <a:gd name="connsiteY4" fmla="*/ 647700 h 883374"/>
                  <a:gd name="connsiteX5" fmla="*/ 278001 w 544285"/>
                  <a:gd name="connsiteY5" fmla="*/ 844550 h 883374"/>
                  <a:gd name="connsiteX6" fmla="*/ 217802 w 544285"/>
                  <a:gd name="connsiteY6" fmla="*/ 621189 h 883374"/>
                  <a:gd name="connsiteX7" fmla="*/ 1776 w 544285"/>
                  <a:gd name="connsiteY7" fmla="*/ 793750 h 883374"/>
                  <a:gd name="connsiteX8" fmla="*/ 246251 w 544285"/>
                  <a:gd name="connsiteY8" fmla="*/ 463550 h 883374"/>
                  <a:gd name="connsiteX9" fmla="*/ 150020 w 544285"/>
                  <a:gd name="connsiteY9" fmla="*/ 0 h 883374"/>
                  <a:gd name="connsiteX0" fmla="*/ 150020 w 545959"/>
                  <a:gd name="connsiteY0" fmla="*/ 0 h 881645"/>
                  <a:gd name="connsiteX1" fmla="*/ 360839 w 545959"/>
                  <a:gd name="connsiteY1" fmla="*/ 19050 h 881645"/>
                  <a:gd name="connsiteX2" fmla="*/ 490835 w 545959"/>
                  <a:gd name="connsiteY2" fmla="*/ 458542 h 881645"/>
                  <a:gd name="connsiteX3" fmla="*/ 543720 w 545959"/>
                  <a:gd name="connsiteY3" fmla="*/ 876300 h 881645"/>
                  <a:gd name="connsiteX4" fmla="*/ 379601 w 545959"/>
                  <a:gd name="connsiteY4" fmla="*/ 647700 h 881645"/>
                  <a:gd name="connsiteX5" fmla="*/ 278001 w 545959"/>
                  <a:gd name="connsiteY5" fmla="*/ 844550 h 881645"/>
                  <a:gd name="connsiteX6" fmla="*/ 217802 w 545959"/>
                  <a:gd name="connsiteY6" fmla="*/ 621189 h 881645"/>
                  <a:gd name="connsiteX7" fmla="*/ 1776 w 545959"/>
                  <a:gd name="connsiteY7" fmla="*/ 793750 h 881645"/>
                  <a:gd name="connsiteX8" fmla="*/ 246251 w 545959"/>
                  <a:gd name="connsiteY8" fmla="*/ 463550 h 881645"/>
                  <a:gd name="connsiteX9" fmla="*/ 150020 w 545959"/>
                  <a:gd name="connsiteY9" fmla="*/ 0 h 881645"/>
                  <a:gd name="connsiteX0" fmla="*/ 150020 w 546971"/>
                  <a:gd name="connsiteY0" fmla="*/ 0 h 879646"/>
                  <a:gd name="connsiteX1" fmla="*/ 360839 w 546971"/>
                  <a:gd name="connsiteY1" fmla="*/ 19050 h 879646"/>
                  <a:gd name="connsiteX2" fmla="*/ 506649 w 546971"/>
                  <a:gd name="connsiteY2" fmla="*/ 505986 h 879646"/>
                  <a:gd name="connsiteX3" fmla="*/ 543720 w 546971"/>
                  <a:gd name="connsiteY3" fmla="*/ 876300 h 879646"/>
                  <a:gd name="connsiteX4" fmla="*/ 379601 w 546971"/>
                  <a:gd name="connsiteY4" fmla="*/ 647700 h 879646"/>
                  <a:gd name="connsiteX5" fmla="*/ 278001 w 546971"/>
                  <a:gd name="connsiteY5" fmla="*/ 844550 h 879646"/>
                  <a:gd name="connsiteX6" fmla="*/ 217802 w 546971"/>
                  <a:gd name="connsiteY6" fmla="*/ 621189 h 879646"/>
                  <a:gd name="connsiteX7" fmla="*/ 1776 w 546971"/>
                  <a:gd name="connsiteY7" fmla="*/ 793750 h 879646"/>
                  <a:gd name="connsiteX8" fmla="*/ 246251 w 546971"/>
                  <a:gd name="connsiteY8" fmla="*/ 463550 h 879646"/>
                  <a:gd name="connsiteX9" fmla="*/ 150020 w 546971"/>
                  <a:gd name="connsiteY9" fmla="*/ 0 h 879646"/>
                  <a:gd name="connsiteX0" fmla="*/ 150523 w 547474"/>
                  <a:gd name="connsiteY0" fmla="*/ 0 h 879646"/>
                  <a:gd name="connsiteX1" fmla="*/ 361342 w 547474"/>
                  <a:gd name="connsiteY1" fmla="*/ 19050 h 879646"/>
                  <a:gd name="connsiteX2" fmla="*/ 507152 w 547474"/>
                  <a:gd name="connsiteY2" fmla="*/ 505986 h 879646"/>
                  <a:gd name="connsiteX3" fmla="*/ 544223 w 547474"/>
                  <a:gd name="connsiteY3" fmla="*/ 876300 h 879646"/>
                  <a:gd name="connsiteX4" fmla="*/ 380104 w 547474"/>
                  <a:gd name="connsiteY4" fmla="*/ 647700 h 879646"/>
                  <a:gd name="connsiteX5" fmla="*/ 278504 w 547474"/>
                  <a:gd name="connsiteY5" fmla="*/ 844550 h 879646"/>
                  <a:gd name="connsiteX6" fmla="*/ 218305 w 547474"/>
                  <a:gd name="connsiteY6" fmla="*/ 621189 h 879646"/>
                  <a:gd name="connsiteX7" fmla="*/ 2279 w 547474"/>
                  <a:gd name="connsiteY7" fmla="*/ 793750 h 879646"/>
                  <a:gd name="connsiteX8" fmla="*/ 188765 w 547474"/>
                  <a:gd name="connsiteY8" fmla="*/ 474091 h 879646"/>
                  <a:gd name="connsiteX9" fmla="*/ 150523 w 547474"/>
                  <a:gd name="connsiteY9" fmla="*/ 0 h 879646"/>
                  <a:gd name="connsiteX0" fmla="*/ 150523 w 547474"/>
                  <a:gd name="connsiteY0" fmla="*/ 2037 h 881683"/>
                  <a:gd name="connsiteX1" fmla="*/ 450959 w 547474"/>
                  <a:gd name="connsiteY1" fmla="*/ 0 h 881683"/>
                  <a:gd name="connsiteX2" fmla="*/ 507152 w 547474"/>
                  <a:gd name="connsiteY2" fmla="*/ 508023 h 881683"/>
                  <a:gd name="connsiteX3" fmla="*/ 544223 w 547474"/>
                  <a:gd name="connsiteY3" fmla="*/ 878337 h 881683"/>
                  <a:gd name="connsiteX4" fmla="*/ 380104 w 547474"/>
                  <a:gd name="connsiteY4" fmla="*/ 649737 h 881683"/>
                  <a:gd name="connsiteX5" fmla="*/ 278504 w 547474"/>
                  <a:gd name="connsiteY5" fmla="*/ 846587 h 881683"/>
                  <a:gd name="connsiteX6" fmla="*/ 218305 w 547474"/>
                  <a:gd name="connsiteY6" fmla="*/ 623226 h 881683"/>
                  <a:gd name="connsiteX7" fmla="*/ 2279 w 547474"/>
                  <a:gd name="connsiteY7" fmla="*/ 795787 h 881683"/>
                  <a:gd name="connsiteX8" fmla="*/ 188765 w 547474"/>
                  <a:gd name="connsiteY8" fmla="*/ 476128 h 881683"/>
                  <a:gd name="connsiteX9" fmla="*/ 150523 w 547474"/>
                  <a:gd name="connsiteY9" fmla="*/ 2037 h 881683"/>
                  <a:gd name="connsiteX0" fmla="*/ 150523 w 630352"/>
                  <a:gd name="connsiteY0" fmla="*/ 2037 h 871433"/>
                  <a:gd name="connsiteX1" fmla="*/ 450959 w 630352"/>
                  <a:gd name="connsiteY1" fmla="*/ 0 h 871433"/>
                  <a:gd name="connsiteX2" fmla="*/ 507152 w 630352"/>
                  <a:gd name="connsiteY2" fmla="*/ 508023 h 871433"/>
                  <a:gd name="connsiteX3" fmla="*/ 628568 w 630352"/>
                  <a:gd name="connsiteY3" fmla="*/ 867796 h 871433"/>
                  <a:gd name="connsiteX4" fmla="*/ 380104 w 630352"/>
                  <a:gd name="connsiteY4" fmla="*/ 649737 h 871433"/>
                  <a:gd name="connsiteX5" fmla="*/ 278504 w 630352"/>
                  <a:gd name="connsiteY5" fmla="*/ 846587 h 871433"/>
                  <a:gd name="connsiteX6" fmla="*/ 218305 w 630352"/>
                  <a:gd name="connsiteY6" fmla="*/ 623226 h 871433"/>
                  <a:gd name="connsiteX7" fmla="*/ 2279 w 630352"/>
                  <a:gd name="connsiteY7" fmla="*/ 795787 h 871433"/>
                  <a:gd name="connsiteX8" fmla="*/ 188765 w 630352"/>
                  <a:gd name="connsiteY8" fmla="*/ 476128 h 871433"/>
                  <a:gd name="connsiteX9" fmla="*/ 150523 w 630352"/>
                  <a:gd name="connsiteY9" fmla="*/ 2037 h 871433"/>
                  <a:gd name="connsiteX0" fmla="*/ 150523 w 630352"/>
                  <a:gd name="connsiteY0" fmla="*/ 2037 h 888895"/>
                  <a:gd name="connsiteX1" fmla="*/ 450959 w 630352"/>
                  <a:gd name="connsiteY1" fmla="*/ 0 h 888895"/>
                  <a:gd name="connsiteX2" fmla="*/ 507152 w 630352"/>
                  <a:gd name="connsiteY2" fmla="*/ 508023 h 888895"/>
                  <a:gd name="connsiteX3" fmla="*/ 628568 w 630352"/>
                  <a:gd name="connsiteY3" fmla="*/ 867796 h 888895"/>
                  <a:gd name="connsiteX4" fmla="*/ 380104 w 630352"/>
                  <a:gd name="connsiteY4" fmla="*/ 649737 h 888895"/>
                  <a:gd name="connsiteX5" fmla="*/ 347034 w 630352"/>
                  <a:gd name="connsiteY5" fmla="*/ 888760 h 888895"/>
                  <a:gd name="connsiteX6" fmla="*/ 218305 w 630352"/>
                  <a:gd name="connsiteY6" fmla="*/ 623226 h 888895"/>
                  <a:gd name="connsiteX7" fmla="*/ 2279 w 630352"/>
                  <a:gd name="connsiteY7" fmla="*/ 795787 h 888895"/>
                  <a:gd name="connsiteX8" fmla="*/ 188765 w 630352"/>
                  <a:gd name="connsiteY8" fmla="*/ 476128 h 888895"/>
                  <a:gd name="connsiteX9" fmla="*/ 150523 w 630352"/>
                  <a:gd name="connsiteY9" fmla="*/ 2037 h 888895"/>
                  <a:gd name="connsiteX0" fmla="*/ 98434 w 578263"/>
                  <a:gd name="connsiteY0" fmla="*/ 2037 h 888895"/>
                  <a:gd name="connsiteX1" fmla="*/ 398870 w 578263"/>
                  <a:gd name="connsiteY1" fmla="*/ 0 h 888895"/>
                  <a:gd name="connsiteX2" fmla="*/ 455063 w 578263"/>
                  <a:gd name="connsiteY2" fmla="*/ 508023 h 888895"/>
                  <a:gd name="connsiteX3" fmla="*/ 576479 w 578263"/>
                  <a:gd name="connsiteY3" fmla="*/ 867796 h 888895"/>
                  <a:gd name="connsiteX4" fmla="*/ 328015 w 578263"/>
                  <a:gd name="connsiteY4" fmla="*/ 649737 h 888895"/>
                  <a:gd name="connsiteX5" fmla="*/ 294945 w 578263"/>
                  <a:gd name="connsiteY5" fmla="*/ 888760 h 888895"/>
                  <a:gd name="connsiteX6" fmla="*/ 166216 w 578263"/>
                  <a:gd name="connsiteY6" fmla="*/ 623226 h 888895"/>
                  <a:gd name="connsiteX7" fmla="*/ 2906 w 578263"/>
                  <a:gd name="connsiteY7" fmla="*/ 853775 h 888895"/>
                  <a:gd name="connsiteX8" fmla="*/ 136676 w 578263"/>
                  <a:gd name="connsiteY8" fmla="*/ 476128 h 888895"/>
                  <a:gd name="connsiteX9" fmla="*/ 98434 w 578263"/>
                  <a:gd name="connsiteY9" fmla="*/ 2037 h 888895"/>
                  <a:gd name="connsiteX0" fmla="*/ 98434 w 576986"/>
                  <a:gd name="connsiteY0" fmla="*/ 2037 h 888895"/>
                  <a:gd name="connsiteX1" fmla="*/ 398870 w 576986"/>
                  <a:gd name="connsiteY1" fmla="*/ 0 h 888895"/>
                  <a:gd name="connsiteX2" fmla="*/ 402345 w 576986"/>
                  <a:gd name="connsiteY2" fmla="*/ 465849 h 888895"/>
                  <a:gd name="connsiteX3" fmla="*/ 576479 w 576986"/>
                  <a:gd name="connsiteY3" fmla="*/ 867796 h 888895"/>
                  <a:gd name="connsiteX4" fmla="*/ 328015 w 576986"/>
                  <a:gd name="connsiteY4" fmla="*/ 649737 h 888895"/>
                  <a:gd name="connsiteX5" fmla="*/ 294945 w 576986"/>
                  <a:gd name="connsiteY5" fmla="*/ 888760 h 888895"/>
                  <a:gd name="connsiteX6" fmla="*/ 166216 w 576986"/>
                  <a:gd name="connsiteY6" fmla="*/ 623226 h 888895"/>
                  <a:gd name="connsiteX7" fmla="*/ 2906 w 576986"/>
                  <a:gd name="connsiteY7" fmla="*/ 853775 h 888895"/>
                  <a:gd name="connsiteX8" fmla="*/ 136676 w 576986"/>
                  <a:gd name="connsiteY8" fmla="*/ 476128 h 888895"/>
                  <a:gd name="connsiteX9" fmla="*/ 98434 w 576986"/>
                  <a:gd name="connsiteY9" fmla="*/ 2037 h 888895"/>
                  <a:gd name="connsiteX0" fmla="*/ 98434 w 576986"/>
                  <a:gd name="connsiteY0" fmla="*/ 2037 h 878357"/>
                  <a:gd name="connsiteX1" fmla="*/ 398870 w 576986"/>
                  <a:gd name="connsiteY1" fmla="*/ 0 h 878357"/>
                  <a:gd name="connsiteX2" fmla="*/ 402345 w 576986"/>
                  <a:gd name="connsiteY2" fmla="*/ 465849 h 878357"/>
                  <a:gd name="connsiteX3" fmla="*/ 576479 w 576986"/>
                  <a:gd name="connsiteY3" fmla="*/ 867796 h 878357"/>
                  <a:gd name="connsiteX4" fmla="*/ 328015 w 576986"/>
                  <a:gd name="connsiteY4" fmla="*/ 649737 h 878357"/>
                  <a:gd name="connsiteX5" fmla="*/ 374020 w 576986"/>
                  <a:gd name="connsiteY5" fmla="*/ 878218 h 878357"/>
                  <a:gd name="connsiteX6" fmla="*/ 166216 w 576986"/>
                  <a:gd name="connsiteY6" fmla="*/ 623226 h 878357"/>
                  <a:gd name="connsiteX7" fmla="*/ 2906 w 576986"/>
                  <a:gd name="connsiteY7" fmla="*/ 853775 h 878357"/>
                  <a:gd name="connsiteX8" fmla="*/ 136676 w 576986"/>
                  <a:gd name="connsiteY8" fmla="*/ 476128 h 878357"/>
                  <a:gd name="connsiteX9" fmla="*/ 98434 w 576986"/>
                  <a:gd name="connsiteY9" fmla="*/ 2037 h 878357"/>
                  <a:gd name="connsiteX0" fmla="*/ 98434 w 576986"/>
                  <a:gd name="connsiteY0" fmla="*/ 2037 h 883626"/>
                  <a:gd name="connsiteX1" fmla="*/ 398870 w 576986"/>
                  <a:gd name="connsiteY1" fmla="*/ 0 h 883626"/>
                  <a:gd name="connsiteX2" fmla="*/ 402345 w 576986"/>
                  <a:gd name="connsiteY2" fmla="*/ 465849 h 883626"/>
                  <a:gd name="connsiteX3" fmla="*/ 576479 w 576986"/>
                  <a:gd name="connsiteY3" fmla="*/ 867796 h 883626"/>
                  <a:gd name="connsiteX4" fmla="*/ 328015 w 576986"/>
                  <a:gd name="connsiteY4" fmla="*/ 649737 h 883626"/>
                  <a:gd name="connsiteX5" fmla="*/ 294945 w 576986"/>
                  <a:gd name="connsiteY5" fmla="*/ 883489 h 883626"/>
                  <a:gd name="connsiteX6" fmla="*/ 166216 w 576986"/>
                  <a:gd name="connsiteY6" fmla="*/ 623226 h 883626"/>
                  <a:gd name="connsiteX7" fmla="*/ 2906 w 576986"/>
                  <a:gd name="connsiteY7" fmla="*/ 853775 h 883626"/>
                  <a:gd name="connsiteX8" fmla="*/ 136676 w 576986"/>
                  <a:gd name="connsiteY8" fmla="*/ 476128 h 883626"/>
                  <a:gd name="connsiteX9" fmla="*/ 98434 w 576986"/>
                  <a:gd name="connsiteY9" fmla="*/ 2037 h 883626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94166"/>
                  <a:gd name="connsiteX1" fmla="*/ 330337 w 576986"/>
                  <a:gd name="connsiteY1" fmla="*/ 0 h 894166"/>
                  <a:gd name="connsiteX2" fmla="*/ 402345 w 576986"/>
                  <a:gd name="connsiteY2" fmla="*/ 471120 h 894166"/>
                  <a:gd name="connsiteX3" fmla="*/ 576479 w 576986"/>
                  <a:gd name="connsiteY3" fmla="*/ 873067 h 894166"/>
                  <a:gd name="connsiteX4" fmla="*/ 328015 w 576986"/>
                  <a:gd name="connsiteY4" fmla="*/ 655008 h 894166"/>
                  <a:gd name="connsiteX5" fmla="*/ 321303 w 576986"/>
                  <a:gd name="connsiteY5" fmla="*/ 894031 h 894166"/>
                  <a:gd name="connsiteX6" fmla="*/ 166216 w 576986"/>
                  <a:gd name="connsiteY6" fmla="*/ 628497 h 894166"/>
                  <a:gd name="connsiteX7" fmla="*/ 2906 w 576986"/>
                  <a:gd name="connsiteY7" fmla="*/ 859046 h 894166"/>
                  <a:gd name="connsiteX8" fmla="*/ 136676 w 576986"/>
                  <a:gd name="connsiteY8" fmla="*/ 481399 h 894166"/>
                  <a:gd name="connsiteX9" fmla="*/ 98434 w 576986"/>
                  <a:gd name="connsiteY9" fmla="*/ 7308 h 894166"/>
                  <a:gd name="connsiteX0" fmla="*/ 98434 w 576986"/>
                  <a:gd name="connsiteY0" fmla="*/ 7308 h 899435"/>
                  <a:gd name="connsiteX1" fmla="*/ 330337 w 576986"/>
                  <a:gd name="connsiteY1" fmla="*/ 0 h 899435"/>
                  <a:gd name="connsiteX2" fmla="*/ 402345 w 576986"/>
                  <a:gd name="connsiteY2" fmla="*/ 471120 h 899435"/>
                  <a:gd name="connsiteX3" fmla="*/ 576479 w 576986"/>
                  <a:gd name="connsiteY3" fmla="*/ 873067 h 899435"/>
                  <a:gd name="connsiteX4" fmla="*/ 328015 w 576986"/>
                  <a:gd name="connsiteY4" fmla="*/ 655008 h 899435"/>
                  <a:gd name="connsiteX5" fmla="*/ 284401 w 576986"/>
                  <a:gd name="connsiteY5" fmla="*/ 899302 h 899435"/>
                  <a:gd name="connsiteX6" fmla="*/ 166216 w 576986"/>
                  <a:gd name="connsiteY6" fmla="*/ 628497 h 899435"/>
                  <a:gd name="connsiteX7" fmla="*/ 2906 w 576986"/>
                  <a:gd name="connsiteY7" fmla="*/ 859046 h 899435"/>
                  <a:gd name="connsiteX8" fmla="*/ 136676 w 576986"/>
                  <a:gd name="connsiteY8" fmla="*/ 481399 h 899435"/>
                  <a:gd name="connsiteX9" fmla="*/ 98434 w 576986"/>
                  <a:gd name="connsiteY9" fmla="*/ 7308 h 899435"/>
                  <a:gd name="connsiteX0" fmla="*/ 98434 w 576986"/>
                  <a:gd name="connsiteY0" fmla="*/ 7308 h 904704"/>
                  <a:gd name="connsiteX1" fmla="*/ 330337 w 576986"/>
                  <a:gd name="connsiteY1" fmla="*/ 0 h 904704"/>
                  <a:gd name="connsiteX2" fmla="*/ 402345 w 576986"/>
                  <a:gd name="connsiteY2" fmla="*/ 471120 h 904704"/>
                  <a:gd name="connsiteX3" fmla="*/ 576479 w 576986"/>
                  <a:gd name="connsiteY3" fmla="*/ 873067 h 904704"/>
                  <a:gd name="connsiteX4" fmla="*/ 328015 w 576986"/>
                  <a:gd name="connsiteY4" fmla="*/ 655008 h 904704"/>
                  <a:gd name="connsiteX5" fmla="*/ 310758 w 576986"/>
                  <a:gd name="connsiteY5" fmla="*/ 904573 h 904704"/>
                  <a:gd name="connsiteX6" fmla="*/ 166216 w 576986"/>
                  <a:gd name="connsiteY6" fmla="*/ 628497 h 904704"/>
                  <a:gd name="connsiteX7" fmla="*/ 2906 w 576986"/>
                  <a:gd name="connsiteY7" fmla="*/ 859046 h 904704"/>
                  <a:gd name="connsiteX8" fmla="*/ 136676 w 576986"/>
                  <a:gd name="connsiteY8" fmla="*/ 481399 h 904704"/>
                  <a:gd name="connsiteX9" fmla="*/ 98434 w 576986"/>
                  <a:gd name="connsiteY9" fmla="*/ 7308 h 904704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00214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63473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9267"/>
                  <a:gd name="connsiteX1" fmla="*/ 330337 w 576986"/>
                  <a:gd name="connsiteY1" fmla="*/ 0 h 969267"/>
                  <a:gd name="connsiteX2" fmla="*/ 402345 w 576986"/>
                  <a:gd name="connsiteY2" fmla="*/ 471120 h 969267"/>
                  <a:gd name="connsiteX3" fmla="*/ 576479 w 576986"/>
                  <a:gd name="connsiteY3" fmla="*/ 873067 h 969267"/>
                  <a:gd name="connsiteX4" fmla="*/ 328015 w 576986"/>
                  <a:gd name="connsiteY4" fmla="*/ 655008 h 969267"/>
                  <a:gd name="connsiteX5" fmla="*/ 363473 w 576986"/>
                  <a:gd name="connsiteY5" fmla="*/ 967833 h 969267"/>
                  <a:gd name="connsiteX6" fmla="*/ 166216 w 576986"/>
                  <a:gd name="connsiteY6" fmla="*/ 628497 h 969267"/>
                  <a:gd name="connsiteX7" fmla="*/ 2906 w 576986"/>
                  <a:gd name="connsiteY7" fmla="*/ 859046 h 969267"/>
                  <a:gd name="connsiteX8" fmla="*/ 136676 w 576986"/>
                  <a:gd name="connsiteY8" fmla="*/ 481399 h 969267"/>
                  <a:gd name="connsiteX9" fmla="*/ 98434 w 576986"/>
                  <a:gd name="connsiteY9" fmla="*/ 7308 h 969267"/>
                  <a:gd name="connsiteX0" fmla="*/ 98434 w 576986"/>
                  <a:gd name="connsiteY0" fmla="*/ 7308 h 971826"/>
                  <a:gd name="connsiteX1" fmla="*/ 330337 w 576986"/>
                  <a:gd name="connsiteY1" fmla="*/ 0 h 971826"/>
                  <a:gd name="connsiteX2" fmla="*/ 402345 w 576986"/>
                  <a:gd name="connsiteY2" fmla="*/ 471120 h 971826"/>
                  <a:gd name="connsiteX3" fmla="*/ 576479 w 576986"/>
                  <a:gd name="connsiteY3" fmla="*/ 873067 h 971826"/>
                  <a:gd name="connsiteX4" fmla="*/ 328015 w 576986"/>
                  <a:gd name="connsiteY4" fmla="*/ 655008 h 971826"/>
                  <a:gd name="connsiteX5" fmla="*/ 363473 w 576986"/>
                  <a:gd name="connsiteY5" fmla="*/ 967833 h 971826"/>
                  <a:gd name="connsiteX6" fmla="*/ 166216 w 576986"/>
                  <a:gd name="connsiteY6" fmla="*/ 628497 h 971826"/>
                  <a:gd name="connsiteX7" fmla="*/ 2906 w 576986"/>
                  <a:gd name="connsiteY7" fmla="*/ 859046 h 971826"/>
                  <a:gd name="connsiteX8" fmla="*/ 136676 w 576986"/>
                  <a:gd name="connsiteY8" fmla="*/ 481399 h 971826"/>
                  <a:gd name="connsiteX9" fmla="*/ 98434 w 576986"/>
                  <a:gd name="connsiteY9" fmla="*/ 7308 h 971826"/>
                  <a:gd name="connsiteX0" fmla="*/ 98434 w 576986"/>
                  <a:gd name="connsiteY0" fmla="*/ 7308 h 945710"/>
                  <a:gd name="connsiteX1" fmla="*/ 330337 w 576986"/>
                  <a:gd name="connsiteY1" fmla="*/ 0 h 945710"/>
                  <a:gd name="connsiteX2" fmla="*/ 402345 w 576986"/>
                  <a:gd name="connsiteY2" fmla="*/ 471120 h 945710"/>
                  <a:gd name="connsiteX3" fmla="*/ 576479 w 576986"/>
                  <a:gd name="connsiteY3" fmla="*/ 873067 h 945710"/>
                  <a:gd name="connsiteX4" fmla="*/ 328015 w 576986"/>
                  <a:gd name="connsiteY4" fmla="*/ 655008 h 945710"/>
                  <a:gd name="connsiteX5" fmla="*/ 268585 w 576986"/>
                  <a:gd name="connsiteY5" fmla="*/ 941475 h 945710"/>
                  <a:gd name="connsiteX6" fmla="*/ 166216 w 576986"/>
                  <a:gd name="connsiteY6" fmla="*/ 628497 h 945710"/>
                  <a:gd name="connsiteX7" fmla="*/ 2906 w 576986"/>
                  <a:gd name="connsiteY7" fmla="*/ 859046 h 945710"/>
                  <a:gd name="connsiteX8" fmla="*/ 136676 w 576986"/>
                  <a:gd name="connsiteY8" fmla="*/ 481399 h 945710"/>
                  <a:gd name="connsiteX9" fmla="*/ 98434 w 576986"/>
                  <a:gd name="connsiteY9" fmla="*/ 7308 h 945710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31683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63312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68"/>
                  <a:gd name="connsiteX1" fmla="*/ 330337 w 576986"/>
                  <a:gd name="connsiteY1" fmla="*/ 0 h 931068"/>
                  <a:gd name="connsiteX2" fmla="*/ 402345 w 576986"/>
                  <a:gd name="connsiteY2" fmla="*/ 471120 h 931068"/>
                  <a:gd name="connsiteX3" fmla="*/ 576479 w 576986"/>
                  <a:gd name="connsiteY3" fmla="*/ 873067 h 931068"/>
                  <a:gd name="connsiteX4" fmla="*/ 328015 w 576986"/>
                  <a:gd name="connsiteY4" fmla="*/ 655008 h 931068"/>
                  <a:gd name="connsiteX5" fmla="*/ 263312 w 576986"/>
                  <a:gd name="connsiteY5" fmla="*/ 930933 h 931068"/>
                  <a:gd name="connsiteX6" fmla="*/ 166216 w 576986"/>
                  <a:gd name="connsiteY6" fmla="*/ 628497 h 931068"/>
                  <a:gd name="connsiteX7" fmla="*/ 2906 w 576986"/>
                  <a:gd name="connsiteY7" fmla="*/ 859046 h 931068"/>
                  <a:gd name="connsiteX8" fmla="*/ 136676 w 576986"/>
                  <a:gd name="connsiteY8" fmla="*/ 481399 h 931068"/>
                  <a:gd name="connsiteX9" fmla="*/ 98434 w 576986"/>
                  <a:gd name="connsiteY9" fmla="*/ 7308 h 931068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986" h="931075">
                    <a:moveTo>
                      <a:pt x="98434" y="7308"/>
                    </a:moveTo>
                    <a:lnTo>
                      <a:pt x="330337" y="0"/>
                    </a:lnTo>
                    <a:cubicBezTo>
                      <a:pt x="379020" y="139700"/>
                      <a:pt x="353662" y="331420"/>
                      <a:pt x="402345" y="471120"/>
                    </a:cubicBezTo>
                    <a:cubicBezTo>
                      <a:pt x="370172" y="507103"/>
                      <a:pt x="588867" y="842419"/>
                      <a:pt x="576479" y="873067"/>
                    </a:cubicBezTo>
                    <a:cubicBezTo>
                      <a:pt x="564091" y="903715"/>
                      <a:pt x="327796" y="692472"/>
                      <a:pt x="328015" y="655008"/>
                    </a:cubicBezTo>
                    <a:cubicBezTo>
                      <a:pt x="305098" y="636814"/>
                      <a:pt x="320727" y="938553"/>
                      <a:pt x="263312" y="930933"/>
                    </a:cubicBezTo>
                    <a:cubicBezTo>
                      <a:pt x="217157" y="907484"/>
                      <a:pt x="222837" y="660247"/>
                      <a:pt x="166216" y="628497"/>
                    </a:cubicBezTo>
                    <a:cubicBezTo>
                      <a:pt x="217545" y="711047"/>
                      <a:pt x="15098" y="852511"/>
                      <a:pt x="2906" y="859046"/>
                    </a:cubicBezTo>
                    <a:cubicBezTo>
                      <a:pt x="-21986" y="808431"/>
                      <a:pt x="120755" y="623355"/>
                      <a:pt x="136676" y="481399"/>
                    </a:cubicBezTo>
                    <a:cubicBezTo>
                      <a:pt x="152597" y="339443"/>
                      <a:pt x="180936" y="98325"/>
                      <a:pt x="98434" y="7308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Rectangle 30">
                <a:extLst>
                  <a:ext uri="{FF2B5EF4-FFF2-40B4-BE49-F238E27FC236}">
                    <a16:creationId xmlns:a16="http://schemas.microsoft.com/office/drawing/2014/main" id="{CB35D38D-55B3-4D99-9496-41E058040B85}"/>
                  </a:ext>
                </a:extLst>
              </p:cNvPr>
              <p:cNvSpPr/>
              <p:nvPr/>
            </p:nvSpPr>
            <p:spPr>
              <a:xfrm>
                <a:off x="3804765" y="3884742"/>
                <a:ext cx="260631" cy="420578"/>
              </a:xfrm>
              <a:custGeom>
                <a:avLst/>
                <a:gdLst>
                  <a:gd name="connsiteX0" fmla="*/ 0 w 45719"/>
                  <a:gd name="connsiteY0" fmla="*/ 0 h 647700"/>
                  <a:gd name="connsiteX1" fmla="*/ 45719 w 45719"/>
                  <a:gd name="connsiteY1" fmla="*/ 0 h 647700"/>
                  <a:gd name="connsiteX2" fmla="*/ 45719 w 45719"/>
                  <a:gd name="connsiteY2" fmla="*/ 647700 h 647700"/>
                  <a:gd name="connsiteX3" fmla="*/ 0 w 45719"/>
                  <a:gd name="connsiteY3" fmla="*/ 647700 h 647700"/>
                  <a:gd name="connsiteX4" fmla="*/ 0 w 4571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191769"/>
                  <a:gd name="connsiteY0" fmla="*/ 0 h 647700"/>
                  <a:gd name="connsiteX1" fmla="*/ 45719 w 191769"/>
                  <a:gd name="connsiteY1" fmla="*/ 0 h 647700"/>
                  <a:gd name="connsiteX2" fmla="*/ 191769 w 191769"/>
                  <a:gd name="connsiteY2" fmla="*/ 419100 h 647700"/>
                  <a:gd name="connsiteX3" fmla="*/ 0 w 191769"/>
                  <a:gd name="connsiteY3" fmla="*/ 647700 h 647700"/>
                  <a:gd name="connsiteX4" fmla="*/ 0 w 191769"/>
                  <a:gd name="connsiteY4" fmla="*/ 0 h 64770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0 w 356869"/>
                  <a:gd name="connsiteY0" fmla="*/ 0 h 666750"/>
                  <a:gd name="connsiteX1" fmla="*/ 210819 w 356869"/>
                  <a:gd name="connsiteY1" fmla="*/ 19050 h 666750"/>
                  <a:gd name="connsiteX2" fmla="*/ 356869 w 356869"/>
                  <a:gd name="connsiteY2" fmla="*/ 438150 h 666750"/>
                  <a:gd name="connsiteX3" fmla="*/ 165100 w 356869"/>
                  <a:gd name="connsiteY3" fmla="*/ 666750 h 666750"/>
                  <a:gd name="connsiteX4" fmla="*/ 0 w 356869"/>
                  <a:gd name="connsiteY4" fmla="*/ 0 h 66675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53106 w 709975"/>
                  <a:gd name="connsiteY0" fmla="*/ 0 h 889000"/>
                  <a:gd name="connsiteX1" fmla="*/ 563925 w 709975"/>
                  <a:gd name="connsiteY1" fmla="*/ 19050 h 889000"/>
                  <a:gd name="connsiteX2" fmla="*/ 709975 w 709975"/>
                  <a:gd name="connsiteY2" fmla="*/ 438150 h 889000"/>
                  <a:gd name="connsiteX3" fmla="*/ 3856 w 709975"/>
                  <a:gd name="connsiteY3" fmla="*/ 889000 h 889000"/>
                  <a:gd name="connsiteX4" fmla="*/ 353106 w 709975"/>
                  <a:gd name="connsiteY4" fmla="*/ 0 h 889000"/>
                  <a:gd name="connsiteX0" fmla="*/ 388436 w 745305"/>
                  <a:gd name="connsiteY0" fmla="*/ 0 h 898244"/>
                  <a:gd name="connsiteX1" fmla="*/ 599255 w 745305"/>
                  <a:gd name="connsiteY1" fmla="*/ 19050 h 898244"/>
                  <a:gd name="connsiteX2" fmla="*/ 745305 w 745305"/>
                  <a:gd name="connsiteY2" fmla="*/ 438150 h 898244"/>
                  <a:gd name="connsiteX3" fmla="*/ 39186 w 745305"/>
                  <a:gd name="connsiteY3" fmla="*/ 889000 h 898244"/>
                  <a:gd name="connsiteX4" fmla="*/ 135417 w 745305"/>
                  <a:gd name="connsiteY4" fmla="*/ 685800 h 898244"/>
                  <a:gd name="connsiteX5" fmla="*/ 388436 w 745305"/>
                  <a:gd name="connsiteY5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398298 w 755167"/>
                  <a:gd name="connsiteY6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398298 w 755167"/>
                  <a:gd name="connsiteY7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398298 w 755167"/>
                  <a:gd name="connsiteY8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8244"/>
                  <a:gd name="connsiteX1" fmla="*/ 609117 w 755167"/>
                  <a:gd name="connsiteY1" fmla="*/ 19050 h 898244"/>
                  <a:gd name="connsiteX2" fmla="*/ 755167 w 755167"/>
                  <a:gd name="connsiteY2" fmla="*/ 438150 h 898244"/>
                  <a:gd name="connsiteX3" fmla="*/ 49048 w 755167"/>
                  <a:gd name="connsiteY3" fmla="*/ 889000 h 898244"/>
                  <a:gd name="connsiteX4" fmla="*/ 145279 w 755167"/>
                  <a:gd name="connsiteY4" fmla="*/ 685800 h 898244"/>
                  <a:gd name="connsiteX5" fmla="*/ 5579 w 755167"/>
                  <a:gd name="connsiteY5" fmla="*/ 596900 h 898244"/>
                  <a:gd name="connsiteX6" fmla="*/ 157979 w 755167"/>
                  <a:gd name="connsiteY6" fmla="*/ 533400 h 898244"/>
                  <a:gd name="connsiteX7" fmla="*/ 126229 w 755167"/>
                  <a:gd name="connsiteY7" fmla="*/ 431800 h 898244"/>
                  <a:gd name="connsiteX8" fmla="*/ 494529 w 755167"/>
                  <a:gd name="connsiteY8" fmla="*/ 463550 h 898244"/>
                  <a:gd name="connsiteX9" fmla="*/ 398298 w 755167"/>
                  <a:gd name="connsiteY9" fmla="*/ 0 h 898244"/>
                  <a:gd name="connsiteX0" fmla="*/ 398298 w 755167"/>
                  <a:gd name="connsiteY0" fmla="*/ 0 h 892102"/>
                  <a:gd name="connsiteX1" fmla="*/ 609117 w 755167"/>
                  <a:gd name="connsiteY1" fmla="*/ 19050 h 892102"/>
                  <a:gd name="connsiteX2" fmla="*/ 755167 w 755167"/>
                  <a:gd name="connsiteY2" fmla="*/ 567690 h 892102"/>
                  <a:gd name="connsiteX3" fmla="*/ 49048 w 755167"/>
                  <a:gd name="connsiteY3" fmla="*/ 889000 h 892102"/>
                  <a:gd name="connsiteX4" fmla="*/ 145279 w 755167"/>
                  <a:gd name="connsiteY4" fmla="*/ 685800 h 892102"/>
                  <a:gd name="connsiteX5" fmla="*/ 5579 w 755167"/>
                  <a:gd name="connsiteY5" fmla="*/ 596900 h 892102"/>
                  <a:gd name="connsiteX6" fmla="*/ 157979 w 755167"/>
                  <a:gd name="connsiteY6" fmla="*/ 533400 h 892102"/>
                  <a:gd name="connsiteX7" fmla="*/ 126229 w 755167"/>
                  <a:gd name="connsiteY7" fmla="*/ 431800 h 892102"/>
                  <a:gd name="connsiteX8" fmla="*/ 494529 w 755167"/>
                  <a:gd name="connsiteY8" fmla="*/ 463550 h 892102"/>
                  <a:gd name="connsiteX9" fmla="*/ 398298 w 755167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123194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752132"/>
                  <a:gd name="connsiteY0" fmla="*/ 0 h 892102"/>
                  <a:gd name="connsiteX1" fmla="*/ 606082 w 752132"/>
                  <a:gd name="connsiteY1" fmla="*/ 19050 h 892102"/>
                  <a:gd name="connsiteX2" fmla="*/ 752132 w 752132"/>
                  <a:gd name="connsiteY2" fmla="*/ 567690 h 892102"/>
                  <a:gd name="connsiteX3" fmla="*/ 46013 w 752132"/>
                  <a:gd name="connsiteY3" fmla="*/ 889000 h 892102"/>
                  <a:gd name="connsiteX4" fmla="*/ 142244 w 752132"/>
                  <a:gd name="connsiteY4" fmla="*/ 685800 h 892102"/>
                  <a:gd name="connsiteX5" fmla="*/ 2544 w 752132"/>
                  <a:gd name="connsiteY5" fmla="*/ 596900 h 892102"/>
                  <a:gd name="connsiteX6" fmla="*/ 154944 w 752132"/>
                  <a:gd name="connsiteY6" fmla="*/ 533400 h 892102"/>
                  <a:gd name="connsiteX7" fmla="*/ 81919 w 752132"/>
                  <a:gd name="connsiteY7" fmla="*/ 431800 h 892102"/>
                  <a:gd name="connsiteX8" fmla="*/ 491494 w 752132"/>
                  <a:gd name="connsiteY8" fmla="*/ 463550 h 892102"/>
                  <a:gd name="connsiteX9" fmla="*/ 395263 w 752132"/>
                  <a:gd name="connsiteY9" fmla="*/ 0 h 892102"/>
                  <a:gd name="connsiteX0" fmla="*/ 395263 w 808920"/>
                  <a:gd name="connsiteY0" fmla="*/ 0 h 879849"/>
                  <a:gd name="connsiteX1" fmla="*/ 606082 w 808920"/>
                  <a:gd name="connsiteY1" fmla="*/ 19050 h 879849"/>
                  <a:gd name="connsiteX2" fmla="*/ 752132 w 808920"/>
                  <a:gd name="connsiteY2" fmla="*/ 567690 h 879849"/>
                  <a:gd name="connsiteX3" fmla="*/ 788963 w 808920"/>
                  <a:gd name="connsiteY3" fmla="*/ 876300 h 879849"/>
                  <a:gd name="connsiteX4" fmla="*/ 142244 w 808920"/>
                  <a:gd name="connsiteY4" fmla="*/ 685800 h 879849"/>
                  <a:gd name="connsiteX5" fmla="*/ 2544 w 808920"/>
                  <a:gd name="connsiteY5" fmla="*/ 596900 h 879849"/>
                  <a:gd name="connsiteX6" fmla="*/ 154944 w 808920"/>
                  <a:gd name="connsiteY6" fmla="*/ 533400 h 879849"/>
                  <a:gd name="connsiteX7" fmla="*/ 81919 w 808920"/>
                  <a:gd name="connsiteY7" fmla="*/ 431800 h 879849"/>
                  <a:gd name="connsiteX8" fmla="*/ 491494 w 808920"/>
                  <a:gd name="connsiteY8" fmla="*/ 463550 h 879849"/>
                  <a:gd name="connsiteX9" fmla="*/ 395263 w 808920"/>
                  <a:gd name="connsiteY9" fmla="*/ 0 h 879849"/>
                  <a:gd name="connsiteX0" fmla="*/ 395263 w 803718"/>
                  <a:gd name="connsiteY0" fmla="*/ 0 h 885560"/>
                  <a:gd name="connsiteX1" fmla="*/ 606082 w 803718"/>
                  <a:gd name="connsiteY1" fmla="*/ 19050 h 885560"/>
                  <a:gd name="connsiteX2" fmla="*/ 694982 w 803718"/>
                  <a:gd name="connsiteY2" fmla="*/ 459740 h 885560"/>
                  <a:gd name="connsiteX3" fmla="*/ 788963 w 803718"/>
                  <a:gd name="connsiteY3" fmla="*/ 876300 h 885560"/>
                  <a:gd name="connsiteX4" fmla="*/ 142244 w 803718"/>
                  <a:gd name="connsiteY4" fmla="*/ 685800 h 885560"/>
                  <a:gd name="connsiteX5" fmla="*/ 2544 w 803718"/>
                  <a:gd name="connsiteY5" fmla="*/ 596900 h 885560"/>
                  <a:gd name="connsiteX6" fmla="*/ 154944 w 803718"/>
                  <a:gd name="connsiteY6" fmla="*/ 533400 h 885560"/>
                  <a:gd name="connsiteX7" fmla="*/ 81919 w 803718"/>
                  <a:gd name="connsiteY7" fmla="*/ 431800 h 885560"/>
                  <a:gd name="connsiteX8" fmla="*/ 491494 w 803718"/>
                  <a:gd name="connsiteY8" fmla="*/ 463550 h 885560"/>
                  <a:gd name="connsiteX9" fmla="*/ 395263 w 803718"/>
                  <a:gd name="connsiteY9" fmla="*/ 0 h 885560"/>
                  <a:gd name="connsiteX0" fmla="*/ 393570 w 788331"/>
                  <a:gd name="connsiteY0" fmla="*/ 0 h 885560"/>
                  <a:gd name="connsiteX1" fmla="*/ 604389 w 788331"/>
                  <a:gd name="connsiteY1" fmla="*/ 19050 h 885560"/>
                  <a:gd name="connsiteX2" fmla="*/ 693289 w 788331"/>
                  <a:gd name="connsiteY2" fmla="*/ 459740 h 885560"/>
                  <a:gd name="connsiteX3" fmla="*/ 787270 w 788331"/>
                  <a:gd name="connsiteY3" fmla="*/ 876300 h 885560"/>
                  <a:gd name="connsiteX4" fmla="*/ 566001 w 788331"/>
                  <a:gd name="connsiteY4" fmla="*/ 685800 h 885560"/>
                  <a:gd name="connsiteX5" fmla="*/ 851 w 788331"/>
                  <a:gd name="connsiteY5" fmla="*/ 596900 h 885560"/>
                  <a:gd name="connsiteX6" fmla="*/ 153251 w 788331"/>
                  <a:gd name="connsiteY6" fmla="*/ 533400 h 885560"/>
                  <a:gd name="connsiteX7" fmla="*/ 80226 w 788331"/>
                  <a:gd name="connsiteY7" fmla="*/ 431800 h 885560"/>
                  <a:gd name="connsiteX8" fmla="*/ 489801 w 788331"/>
                  <a:gd name="connsiteY8" fmla="*/ 463550 h 885560"/>
                  <a:gd name="connsiteX9" fmla="*/ 393570 w 788331"/>
                  <a:gd name="connsiteY9" fmla="*/ 0 h 885560"/>
                  <a:gd name="connsiteX0" fmla="*/ 402362 w 797123"/>
                  <a:gd name="connsiteY0" fmla="*/ 0 h 885560"/>
                  <a:gd name="connsiteX1" fmla="*/ 613181 w 797123"/>
                  <a:gd name="connsiteY1" fmla="*/ 19050 h 885560"/>
                  <a:gd name="connsiteX2" fmla="*/ 702081 w 797123"/>
                  <a:gd name="connsiteY2" fmla="*/ 459740 h 885560"/>
                  <a:gd name="connsiteX3" fmla="*/ 796062 w 797123"/>
                  <a:gd name="connsiteY3" fmla="*/ 876300 h 885560"/>
                  <a:gd name="connsiteX4" fmla="*/ 574793 w 797123"/>
                  <a:gd name="connsiteY4" fmla="*/ 685800 h 885560"/>
                  <a:gd name="connsiteX5" fmla="*/ 9643 w 797123"/>
                  <a:gd name="connsiteY5" fmla="*/ 596900 h 885560"/>
                  <a:gd name="connsiteX6" fmla="*/ 432044 w 797123"/>
                  <a:gd name="connsiteY6" fmla="*/ 798989 h 885560"/>
                  <a:gd name="connsiteX7" fmla="*/ 162043 w 797123"/>
                  <a:gd name="connsiteY7" fmla="*/ 533400 h 885560"/>
                  <a:gd name="connsiteX8" fmla="*/ 89018 w 797123"/>
                  <a:gd name="connsiteY8" fmla="*/ 431800 h 885560"/>
                  <a:gd name="connsiteX9" fmla="*/ 498593 w 797123"/>
                  <a:gd name="connsiteY9" fmla="*/ 463550 h 885560"/>
                  <a:gd name="connsiteX10" fmla="*/ 402362 w 797123"/>
                  <a:gd name="connsiteY10" fmla="*/ 0 h 885560"/>
                  <a:gd name="connsiteX0" fmla="*/ 425277 w 820038"/>
                  <a:gd name="connsiteY0" fmla="*/ 0 h 885560"/>
                  <a:gd name="connsiteX1" fmla="*/ 636096 w 820038"/>
                  <a:gd name="connsiteY1" fmla="*/ 19050 h 885560"/>
                  <a:gd name="connsiteX2" fmla="*/ 724996 w 820038"/>
                  <a:gd name="connsiteY2" fmla="*/ 459740 h 885560"/>
                  <a:gd name="connsiteX3" fmla="*/ 818977 w 820038"/>
                  <a:gd name="connsiteY3" fmla="*/ 876300 h 885560"/>
                  <a:gd name="connsiteX4" fmla="*/ 597708 w 820038"/>
                  <a:gd name="connsiteY4" fmla="*/ 685800 h 885560"/>
                  <a:gd name="connsiteX5" fmla="*/ 32558 w 820038"/>
                  <a:gd name="connsiteY5" fmla="*/ 596900 h 885560"/>
                  <a:gd name="connsiteX6" fmla="*/ 73959 w 820038"/>
                  <a:gd name="connsiteY6" fmla="*/ 500539 h 885560"/>
                  <a:gd name="connsiteX7" fmla="*/ 184958 w 820038"/>
                  <a:gd name="connsiteY7" fmla="*/ 533400 h 885560"/>
                  <a:gd name="connsiteX8" fmla="*/ 111933 w 820038"/>
                  <a:gd name="connsiteY8" fmla="*/ 431800 h 885560"/>
                  <a:gd name="connsiteX9" fmla="*/ 521508 w 820038"/>
                  <a:gd name="connsiteY9" fmla="*/ 463550 h 885560"/>
                  <a:gd name="connsiteX10" fmla="*/ 425277 w 820038"/>
                  <a:gd name="connsiteY10" fmla="*/ 0 h 885560"/>
                  <a:gd name="connsiteX0" fmla="*/ 352605 w 747366"/>
                  <a:gd name="connsiteY0" fmla="*/ 0 h 885560"/>
                  <a:gd name="connsiteX1" fmla="*/ 563424 w 747366"/>
                  <a:gd name="connsiteY1" fmla="*/ 19050 h 885560"/>
                  <a:gd name="connsiteX2" fmla="*/ 652324 w 747366"/>
                  <a:gd name="connsiteY2" fmla="*/ 459740 h 885560"/>
                  <a:gd name="connsiteX3" fmla="*/ 746305 w 747366"/>
                  <a:gd name="connsiteY3" fmla="*/ 876300 h 885560"/>
                  <a:gd name="connsiteX4" fmla="*/ 525036 w 747366"/>
                  <a:gd name="connsiteY4" fmla="*/ 685800 h 885560"/>
                  <a:gd name="connsiteX5" fmla="*/ 417086 w 747366"/>
                  <a:gd name="connsiteY5" fmla="*/ 812800 h 885560"/>
                  <a:gd name="connsiteX6" fmla="*/ 1287 w 747366"/>
                  <a:gd name="connsiteY6" fmla="*/ 500539 h 885560"/>
                  <a:gd name="connsiteX7" fmla="*/ 112286 w 747366"/>
                  <a:gd name="connsiteY7" fmla="*/ 533400 h 885560"/>
                  <a:gd name="connsiteX8" fmla="*/ 39261 w 747366"/>
                  <a:gd name="connsiteY8" fmla="*/ 431800 h 885560"/>
                  <a:gd name="connsiteX9" fmla="*/ 448836 w 747366"/>
                  <a:gd name="connsiteY9" fmla="*/ 463550 h 885560"/>
                  <a:gd name="connsiteX10" fmla="*/ 352605 w 747366"/>
                  <a:gd name="connsiteY10" fmla="*/ 0 h 885560"/>
                  <a:gd name="connsiteX0" fmla="*/ 314094 w 708855"/>
                  <a:gd name="connsiteY0" fmla="*/ 0 h 885560"/>
                  <a:gd name="connsiteX1" fmla="*/ 524913 w 708855"/>
                  <a:gd name="connsiteY1" fmla="*/ 19050 h 885560"/>
                  <a:gd name="connsiteX2" fmla="*/ 613813 w 708855"/>
                  <a:gd name="connsiteY2" fmla="*/ 459740 h 885560"/>
                  <a:gd name="connsiteX3" fmla="*/ 707794 w 708855"/>
                  <a:gd name="connsiteY3" fmla="*/ 876300 h 885560"/>
                  <a:gd name="connsiteX4" fmla="*/ 486525 w 708855"/>
                  <a:gd name="connsiteY4" fmla="*/ 685800 h 885560"/>
                  <a:gd name="connsiteX5" fmla="*/ 378575 w 708855"/>
                  <a:gd name="connsiteY5" fmla="*/ 812800 h 885560"/>
                  <a:gd name="connsiteX6" fmla="*/ 331076 w 708855"/>
                  <a:gd name="connsiteY6" fmla="*/ 614839 h 885560"/>
                  <a:gd name="connsiteX7" fmla="*/ 73775 w 708855"/>
                  <a:gd name="connsiteY7" fmla="*/ 533400 h 885560"/>
                  <a:gd name="connsiteX8" fmla="*/ 750 w 708855"/>
                  <a:gd name="connsiteY8" fmla="*/ 431800 h 885560"/>
                  <a:gd name="connsiteX9" fmla="*/ 410325 w 708855"/>
                  <a:gd name="connsiteY9" fmla="*/ 463550 h 885560"/>
                  <a:gd name="connsiteX10" fmla="*/ 314094 w 708855"/>
                  <a:gd name="connsiteY10" fmla="*/ 0 h 885560"/>
                  <a:gd name="connsiteX0" fmla="*/ 313926 w 708687"/>
                  <a:gd name="connsiteY0" fmla="*/ 0 h 885560"/>
                  <a:gd name="connsiteX1" fmla="*/ 524745 w 708687"/>
                  <a:gd name="connsiteY1" fmla="*/ 19050 h 885560"/>
                  <a:gd name="connsiteX2" fmla="*/ 613645 w 708687"/>
                  <a:gd name="connsiteY2" fmla="*/ 459740 h 885560"/>
                  <a:gd name="connsiteX3" fmla="*/ 707626 w 708687"/>
                  <a:gd name="connsiteY3" fmla="*/ 876300 h 885560"/>
                  <a:gd name="connsiteX4" fmla="*/ 486357 w 708687"/>
                  <a:gd name="connsiteY4" fmla="*/ 685800 h 885560"/>
                  <a:gd name="connsiteX5" fmla="*/ 378407 w 708687"/>
                  <a:gd name="connsiteY5" fmla="*/ 812800 h 885560"/>
                  <a:gd name="connsiteX6" fmla="*/ 330908 w 708687"/>
                  <a:gd name="connsiteY6" fmla="*/ 614839 h 885560"/>
                  <a:gd name="connsiteX7" fmla="*/ 111707 w 708687"/>
                  <a:gd name="connsiteY7" fmla="*/ 723900 h 885560"/>
                  <a:gd name="connsiteX8" fmla="*/ 582 w 708687"/>
                  <a:gd name="connsiteY8" fmla="*/ 431800 h 885560"/>
                  <a:gd name="connsiteX9" fmla="*/ 410157 w 708687"/>
                  <a:gd name="connsiteY9" fmla="*/ 463550 h 885560"/>
                  <a:gd name="connsiteX10" fmla="*/ 313926 w 708687"/>
                  <a:gd name="connsiteY10" fmla="*/ 0 h 885560"/>
                  <a:gd name="connsiteX0" fmla="*/ 238202 w 632963"/>
                  <a:gd name="connsiteY0" fmla="*/ 0 h 885560"/>
                  <a:gd name="connsiteX1" fmla="*/ 449021 w 632963"/>
                  <a:gd name="connsiteY1" fmla="*/ 19050 h 885560"/>
                  <a:gd name="connsiteX2" fmla="*/ 537921 w 632963"/>
                  <a:gd name="connsiteY2" fmla="*/ 459740 h 885560"/>
                  <a:gd name="connsiteX3" fmla="*/ 631902 w 632963"/>
                  <a:gd name="connsiteY3" fmla="*/ 876300 h 885560"/>
                  <a:gd name="connsiteX4" fmla="*/ 410633 w 632963"/>
                  <a:gd name="connsiteY4" fmla="*/ 685800 h 885560"/>
                  <a:gd name="connsiteX5" fmla="*/ 302683 w 632963"/>
                  <a:gd name="connsiteY5" fmla="*/ 812800 h 885560"/>
                  <a:gd name="connsiteX6" fmla="*/ 255184 w 632963"/>
                  <a:gd name="connsiteY6" fmla="*/ 614839 h 885560"/>
                  <a:gd name="connsiteX7" fmla="*/ 35983 w 632963"/>
                  <a:gd name="connsiteY7" fmla="*/ 723900 h 885560"/>
                  <a:gd name="connsiteX8" fmla="*/ 1058 w 632963"/>
                  <a:gd name="connsiteY8" fmla="*/ 622300 h 885560"/>
                  <a:gd name="connsiteX9" fmla="*/ 334433 w 632963"/>
                  <a:gd name="connsiteY9" fmla="*/ 463550 h 885560"/>
                  <a:gd name="connsiteX10" fmla="*/ 238202 w 632963"/>
                  <a:gd name="connsiteY10" fmla="*/ 0 h 885560"/>
                  <a:gd name="connsiteX0" fmla="*/ 275993 w 670754"/>
                  <a:gd name="connsiteY0" fmla="*/ 0 h 885560"/>
                  <a:gd name="connsiteX1" fmla="*/ 486812 w 670754"/>
                  <a:gd name="connsiteY1" fmla="*/ 19050 h 885560"/>
                  <a:gd name="connsiteX2" fmla="*/ 575712 w 670754"/>
                  <a:gd name="connsiteY2" fmla="*/ 459740 h 885560"/>
                  <a:gd name="connsiteX3" fmla="*/ 669693 w 670754"/>
                  <a:gd name="connsiteY3" fmla="*/ 876300 h 885560"/>
                  <a:gd name="connsiteX4" fmla="*/ 448424 w 670754"/>
                  <a:gd name="connsiteY4" fmla="*/ 685800 h 885560"/>
                  <a:gd name="connsiteX5" fmla="*/ 340474 w 670754"/>
                  <a:gd name="connsiteY5" fmla="*/ 812800 h 885560"/>
                  <a:gd name="connsiteX6" fmla="*/ 292975 w 670754"/>
                  <a:gd name="connsiteY6" fmla="*/ 614839 h 885560"/>
                  <a:gd name="connsiteX7" fmla="*/ 73774 w 670754"/>
                  <a:gd name="connsiteY7" fmla="*/ 723900 h 885560"/>
                  <a:gd name="connsiteX8" fmla="*/ 749 w 670754"/>
                  <a:gd name="connsiteY8" fmla="*/ 622300 h 885560"/>
                  <a:gd name="connsiteX9" fmla="*/ 372224 w 670754"/>
                  <a:gd name="connsiteY9" fmla="*/ 463550 h 885560"/>
                  <a:gd name="connsiteX10" fmla="*/ 275993 w 670754"/>
                  <a:gd name="connsiteY10" fmla="*/ 0 h 885560"/>
                  <a:gd name="connsiteX0" fmla="*/ 275751 w 670512"/>
                  <a:gd name="connsiteY0" fmla="*/ 0 h 885560"/>
                  <a:gd name="connsiteX1" fmla="*/ 486570 w 670512"/>
                  <a:gd name="connsiteY1" fmla="*/ 19050 h 885560"/>
                  <a:gd name="connsiteX2" fmla="*/ 575470 w 670512"/>
                  <a:gd name="connsiteY2" fmla="*/ 459740 h 885560"/>
                  <a:gd name="connsiteX3" fmla="*/ 669451 w 670512"/>
                  <a:gd name="connsiteY3" fmla="*/ 876300 h 885560"/>
                  <a:gd name="connsiteX4" fmla="*/ 448182 w 670512"/>
                  <a:gd name="connsiteY4" fmla="*/ 685800 h 885560"/>
                  <a:gd name="connsiteX5" fmla="*/ 340232 w 670512"/>
                  <a:gd name="connsiteY5" fmla="*/ 812800 h 885560"/>
                  <a:gd name="connsiteX6" fmla="*/ 292733 w 670512"/>
                  <a:gd name="connsiteY6" fmla="*/ 614839 h 885560"/>
                  <a:gd name="connsiteX7" fmla="*/ 507 w 670512"/>
                  <a:gd name="connsiteY7" fmla="*/ 622300 h 885560"/>
                  <a:gd name="connsiteX8" fmla="*/ 371982 w 670512"/>
                  <a:gd name="connsiteY8" fmla="*/ 463550 h 885560"/>
                  <a:gd name="connsiteX9" fmla="*/ 275751 w 670512"/>
                  <a:gd name="connsiteY9" fmla="*/ 0 h 885560"/>
                  <a:gd name="connsiteX0" fmla="*/ 225075 w 619836"/>
                  <a:gd name="connsiteY0" fmla="*/ 0 h 885560"/>
                  <a:gd name="connsiteX1" fmla="*/ 435894 w 619836"/>
                  <a:gd name="connsiteY1" fmla="*/ 19050 h 885560"/>
                  <a:gd name="connsiteX2" fmla="*/ 524794 w 619836"/>
                  <a:gd name="connsiteY2" fmla="*/ 459740 h 885560"/>
                  <a:gd name="connsiteX3" fmla="*/ 618775 w 619836"/>
                  <a:gd name="connsiteY3" fmla="*/ 876300 h 885560"/>
                  <a:gd name="connsiteX4" fmla="*/ 397506 w 619836"/>
                  <a:gd name="connsiteY4" fmla="*/ 685800 h 885560"/>
                  <a:gd name="connsiteX5" fmla="*/ 289556 w 619836"/>
                  <a:gd name="connsiteY5" fmla="*/ 812800 h 885560"/>
                  <a:gd name="connsiteX6" fmla="*/ 242057 w 619836"/>
                  <a:gd name="connsiteY6" fmla="*/ 614839 h 885560"/>
                  <a:gd name="connsiteX7" fmla="*/ 631 w 619836"/>
                  <a:gd name="connsiteY7" fmla="*/ 717550 h 885560"/>
                  <a:gd name="connsiteX8" fmla="*/ 321306 w 619836"/>
                  <a:gd name="connsiteY8" fmla="*/ 463550 h 885560"/>
                  <a:gd name="connsiteX9" fmla="*/ 225075 w 619836"/>
                  <a:gd name="connsiteY9" fmla="*/ 0 h 885560"/>
                  <a:gd name="connsiteX0" fmla="*/ 224951 w 619712"/>
                  <a:gd name="connsiteY0" fmla="*/ 0 h 885560"/>
                  <a:gd name="connsiteX1" fmla="*/ 435770 w 619712"/>
                  <a:gd name="connsiteY1" fmla="*/ 19050 h 885560"/>
                  <a:gd name="connsiteX2" fmla="*/ 524670 w 619712"/>
                  <a:gd name="connsiteY2" fmla="*/ 459740 h 885560"/>
                  <a:gd name="connsiteX3" fmla="*/ 618651 w 619712"/>
                  <a:gd name="connsiteY3" fmla="*/ 876300 h 885560"/>
                  <a:gd name="connsiteX4" fmla="*/ 397382 w 619712"/>
                  <a:gd name="connsiteY4" fmla="*/ 685800 h 885560"/>
                  <a:gd name="connsiteX5" fmla="*/ 289432 w 619712"/>
                  <a:gd name="connsiteY5" fmla="*/ 812800 h 885560"/>
                  <a:gd name="connsiteX6" fmla="*/ 292733 w 619712"/>
                  <a:gd name="connsiteY6" fmla="*/ 621189 h 885560"/>
                  <a:gd name="connsiteX7" fmla="*/ 507 w 619712"/>
                  <a:gd name="connsiteY7" fmla="*/ 717550 h 885560"/>
                  <a:gd name="connsiteX8" fmla="*/ 321182 w 619712"/>
                  <a:gd name="connsiteY8" fmla="*/ 463550 h 885560"/>
                  <a:gd name="connsiteX9" fmla="*/ 224951 w 619712"/>
                  <a:gd name="connsiteY9" fmla="*/ 0 h 885560"/>
                  <a:gd name="connsiteX0" fmla="*/ 174275 w 569036"/>
                  <a:gd name="connsiteY0" fmla="*/ 0 h 885560"/>
                  <a:gd name="connsiteX1" fmla="*/ 385094 w 569036"/>
                  <a:gd name="connsiteY1" fmla="*/ 19050 h 885560"/>
                  <a:gd name="connsiteX2" fmla="*/ 473994 w 569036"/>
                  <a:gd name="connsiteY2" fmla="*/ 459740 h 885560"/>
                  <a:gd name="connsiteX3" fmla="*/ 567975 w 569036"/>
                  <a:gd name="connsiteY3" fmla="*/ 876300 h 885560"/>
                  <a:gd name="connsiteX4" fmla="*/ 346706 w 569036"/>
                  <a:gd name="connsiteY4" fmla="*/ 685800 h 885560"/>
                  <a:gd name="connsiteX5" fmla="*/ 238756 w 569036"/>
                  <a:gd name="connsiteY5" fmla="*/ 812800 h 885560"/>
                  <a:gd name="connsiteX6" fmla="*/ 242057 w 569036"/>
                  <a:gd name="connsiteY6" fmla="*/ 621189 h 885560"/>
                  <a:gd name="connsiteX7" fmla="*/ 631 w 569036"/>
                  <a:gd name="connsiteY7" fmla="*/ 755650 h 885560"/>
                  <a:gd name="connsiteX8" fmla="*/ 270506 w 569036"/>
                  <a:gd name="connsiteY8" fmla="*/ 463550 h 885560"/>
                  <a:gd name="connsiteX9" fmla="*/ 174275 w 569036"/>
                  <a:gd name="connsiteY9" fmla="*/ 0 h 885560"/>
                  <a:gd name="connsiteX0" fmla="*/ 174165 w 568926"/>
                  <a:gd name="connsiteY0" fmla="*/ 0 h 885560"/>
                  <a:gd name="connsiteX1" fmla="*/ 384984 w 568926"/>
                  <a:gd name="connsiteY1" fmla="*/ 19050 h 885560"/>
                  <a:gd name="connsiteX2" fmla="*/ 473884 w 568926"/>
                  <a:gd name="connsiteY2" fmla="*/ 459740 h 885560"/>
                  <a:gd name="connsiteX3" fmla="*/ 567865 w 568926"/>
                  <a:gd name="connsiteY3" fmla="*/ 876300 h 885560"/>
                  <a:gd name="connsiteX4" fmla="*/ 346596 w 568926"/>
                  <a:gd name="connsiteY4" fmla="*/ 685800 h 885560"/>
                  <a:gd name="connsiteX5" fmla="*/ 238646 w 568926"/>
                  <a:gd name="connsiteY5" fmla="*/ 812800 h 885560"/>
                  <a:gd name="connsiteX6" fmla="*/ 241947 w 568926"/>
                  <a:gd name="connsiteY6" fmla="*/ 621189 h 885560"/>
                  <a:gd name="connsiteX7" fmla="*/ 521 w 568926"/>
                  <a:gd name="connsiteY7" fmla="*/ 755650 h 885560"/>
                  <a:gd name="connsiteX8" fmla="*/ 270396 w 568926"/>
                  <a:gd name="connsiteY8" fmla="*/ 463550 h 885560"/>
                  <a:gd name="connsiteX9" fmla="*/ 174165 w 568926"/>
                  <a:gd name="connsiteY9" fmla="*/ 0 h 885560"/>
                  <a:gd name="connsiteX0" fmla="*/ 218536 w 613297"/>
                  <a:gd name="connsiteY0" fmla="*/ 0 h 885560"/>
                  <a:gd name="connsiteX1" fmla="*/ 429355 w 613297"/>
                  <a:gd name="connsiteY1" fmla="*/ 19050 h 885560"/>
                  <a:gd name="connsiteX2" fmla="*/ 518255 w 613297"/>
                  <a:gd name="connsiteY2" fmla="*/ 459740 h 885560"/>
                  <a:gd name="connsiteX3" fmla="*/ 612236 w 613297"/>
                  <a:gd name="connsiteY3" fmla="*/ 876300 h 885560"/>
                  <a:gd name="connsiteX4" fmla="*/ 390967 w 613297"/>
                  <a:gd name="connsiteY4" fmla="*/ 685800 h 885560"/>
                  <a:gd name="connsiteX5" fmla="*/ 283017 w 613297"/>
                  <a:gd name="connsiteY5" fmla="*/ 812800 h 885560"/>
                  <a:gd name="connsiteX6" fmla="*/ 286318 w 613297"/>
                  <a:gd name="connsiteY6" fmla="*/ 621189 h 885560"/>
                  <a:gd name="connsiteX7" fmla="*/ 442 w 613297"/>
                  <a:gd name="connsiteY7" fmla="*/ 762000 h 885560"/>
                  <a:gd name="connsiteX8" fmla="*/ 314767 w 613297"/>
                  <a:gd name="connsiteY8" fmla="*/ 463550 h 885560"/>
                  <a:gd name="connsiteX9" fmla="*/ 218536 w 613297"/>
                  <a:gd name="connsiteY9" fmla="*/ 0 h 885560"/>
                  <a:gd name="connsiteX0" fmla="*/ 218536 w 616687"/>
                  <a:gd name="connsiteY0" fmla="*/ 0 h 885560"/>
                  <a:gd name="connsiteX1" fmla="*/ 429355 w 616687"/>
                  <a:gd name="connsiteY1" fmla="*/ 19050 h 885560"/>
                  <a:gd name="connsiteX2" fmla="*/ 518255 w 616687"/>
                  <a:gd name="connsiteY2" fmla="*/ 459740 h 885560"/>
                  <a:gd name="connsiteX3" fmla="*/ 612236 w 616687"/>
                  <a:gd name="connsiteY3" fmla="*/ 876300 h 885560"/>
                  <a:gd name="connsiteX4" fmla="*/ 390967 w 616687"/>
                  <a:gd name="connsiteY4" fmla="*/ 685800 h 885560"/>
                  <a:gd name="connsiteX5" fmla="*/ 283017 w 616687"/>
                  <a:gd name="connsiteY5" fmla="*/ 812800 h 885560"/>
                  <a:gd name="connsiteX6" fmla="*/ 286318 w 616687"/>
                  <a:gd name="connsiteY6" fmla="*/ 621189 h 885560"/>
                  <a:gd name="connsiteX7" fmla="*/ 442 w 616687"/>
                  <a:gd name="connsiteY7" fmla="*/ 762000 h 885560"/>
                  <a:gd name="connsiteX8" fmla="*/ 314767 w 616687"/>
                  <a:gd name="connsiteY8" fmla="*/ 463550 h 885560"/>
                  <a:gd name="connsiteX9" fmla="*/ 218536 w 616687"/>
                  <a:gd name="connsiteY9" fmla="*/ 0 h 885560"/>
                  <a:gd name="connsiteX0" fmla="*/ 218536 w 613976"/>
                  <a:gd name="connsiteY0" fmla="*/ 0 h 881593"/>
                  <a:gd name="connsiteX1" fmla="*/ 429355 w 613976"/>
                  <a:gd name="connsiteY1" fmla="*/ 19050 h 881593"/>
                  <a:gd name="connsiteX2" fmla="*/ 518255 w 613976"/>
                  <a:gd name="connsiteY2" fmla="*/ 459740 h 881593"/>
                  <a:gd name="connsiteX3" fmla="*/ 612236 w 613976"/>
                  <a:gd name="connsiteY3" fmla="*/ 876300 h 881593"/>
                  <a:gd name="connsiteX4" fmla="*/ 448117 w 613976"/>
                  <a:gd name="connsiteY4" fmla="*/ 647700 h 881593"/>
                  <a:gd name="connsiteX5" fmla="*/ 283017 w 613976"/>
                  <a:gd name="connsiteY5" fmla="*/ 812800 h 881593"/>
                  <a:gd name="connsiteX6" fmla="*/ 286318 w 613976"/>
                  <a:gd name="connsiteY6" fmla="*/ 621189 h 881593"/>
                  <a:gd name="connsiteX7" fmla="*/ 442 w 613976"/>
                  <a:gd name="connsiteY7" fmla="*/ 762000 h 881593"/>
                  <a:gd name="connsiteX8" fmla="*/ 314767 w 613976"/>
                  <a:gd name="connsiteY8" fmla="*/ 463550 h 881593"/>
                  <a:gd name="connsiteX9" fmla="*/ 218536 w 613976"/>
                  <a:gd name="connsiteY9" fmla="*/ 0 h 881593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283017 w 617715"/>
                  <a:gd name="connsiteY5" fmla="*/ 81280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8536 w 617715"/>
                  <a:gd name="connsiteY0" fmla="*/ 0 h 876854"/>
                  <a:gd name="connsiteX1" fmla="*/ 429355 w 617715"/>
                  <a:gd name="connsiteY1" fmla="*/ 19050 h 876854"/>
                  <a:gd name="connsiteX2" fmla="*/ 518255 w 617715"/>
                  <a:gd name="connsiteY2" fmla="*/ 459740 h 876854"/>
                  <a:gd name="connsiteX3" fmla="*/ 612236 w 617715"/>
                  <a:gd name="connsiteY3" fmla="*/ 876300 h 876854"/>
                  <a:gd name="connsiteX4" fmla="*/ 448117 w 617715"/>
                  <a:gd name="connsiteY4" fmla="*/ 647700 h 876854"/>
                  <a:gd name="connsiteX5" fmla="*/ 346517 w 617715"/>
                  <a:gd name="connsiteY5" fmla="*/ 844550 h 876854"/>
                  <a:gd name="connsiteX6" fmla="*/ 286318 w 617715"/>
                  <a:gd name="connsiteY6" fmla="*/ 621189 h 876854"/>
                  <a:gd name="connsiteX7" fmla="*/ 442 w 617715"/>
                  <a:gd name="connsiteY7" fmla="*/ 762000 h 876854"/>
                  <a:gd name="connsiteX8" fmla="*/ 314767 w 617715"/>
                  <a:gd name="connsiteY8" fmla="*/ 463550 h 876854"/>
                  <a:gd name="connsiteX9" fmla="*/ 218536 w 61771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219546 w 618725"/>
                  <a:gd name="connsiteY0" fmla="*/ 0 h 876854"/>
                  <a:gd name="connsiteX1" fmla="*/ 430365 w 618725"/>
                  <a:gd name="connsiteY1" fmla="*/ 19050 h 876854"/>
                  <a:gd name="connsiteX2" fmla="*/ 519265 w 618725"/>
                  <a:gd name="connsiteY2" fmla="*/ 459740 h 876854"/>
                  <a:gd name="connsiteX3" fmla="*/ 613246 w 618725"/>
                  <a:gd name="connsiteY3" fmla="*/ 876300 h 876854"/>
                  <a:gd name="connsiteX4" fmla="*/ 449127 w 618725"/>
                  <a:gd name="connsiteY4" fmla="*/ 647700 h 876854"/>
                  <a:gd name="connsiteX5" fmla="*/ 347527 w 618725"/>
                  <a:gd name="connsiteY5" fmla="*/ 844550 h 876854"/>
                  <a:gd name="connsiteX6" fmla="*/ 287328 w 618725"/>
                  <a:gd name="connsiteY6" fmla="*/ 621189 h 876854"/>
                  <a:gd name="connsiteX7" fmla="*/ 1452 w 618725"/>
                  <a:gd name="connsiteY7" fmla="*/ 762000 h 876854"/>
                  <a:gd name="connsiteX8" fmla="*/ 315777 w 618725"/>
                  <a:gd name="connsiteY8" fmla="*/ 463550 h 876854"/>
                  <a:gd name="connsiteX9" fmla="*/ 219546 w 618725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9199"/>
                  <a:gd name="connsiteY0" fmla="*/ 0 h 876854"/>
                  <a:gd name="connsiteX1" fmla="*/ 360839 w 549199"/>
                  <a:gd name="connsiteY1" fmla="*/ 19050 h 876854"/>
                  <a:gd name="connsiteX2" fmla="*/ 449739 w 549199"/>
                  <a:gd name="connsiteY2" fmla="*/ 459740 h 876854"/>
                  <a:gd name="connsiteX3" fmla="*/ 543720 w 549199"/>
                  <a:gd name="connsiteY3" fmla="*/ 876300 h 876854"/>
                  <a:gd name="connsiteX4" fmla="*/ 379601 w 549199"/>
                  <a:gd name="connsiteY4" fmla="*/ 647700 h 876854"/>
                  <a:gd name="connsiteX5" fmla="*/ 278001 w 549199"/>
                  <a:gd name="connsiteY5" fmla="*/ 844550 h 876854"/>
                  <a:gd name="connsiteX6" fmla="*/ 217802 w 549199"/>
                  <a:gd name="connsiteY6" fmla="*/ 621189 h 876854"/>
                  <a:gd name="connsiteX7" fmla="*/ 1776 w 549199"/>
                  <a:gd name="connsiteY7" fmla="*/ 793750 h 876854"/>
                  <a:gd name="connsiteX8" fmla="*/ 246251 w 549199"/>
                  <a:gd name="connsiteY8" fmla="*/ 463550 h 876854"/>
                  <a:gd name="connsiteX9" fmla="*/ 150020 w 549199"/>
                  <a:gd name="connsiteY9" fmla="*/ 0 h 876854"/>
                  <a:gd name="connsiteX0" fmla="*/ 150020 w 545063"/>
                  <a:gd name="connsiteY0" fmla="*/ 0 h 883374"/>
                  <a:gd name="connsiteX1" fmla="*/ 360839 w 545063"/>
                  <a:gd name="connsiteY1" fmla="*/ 19050 h 883374"/>
                  <a:gd name="connsiteX2" fmla="*/ 443389 w 545063"/>
                  <a:gd name="connsiteY2" fmla="*/ 421640 h 883374"/>
                  <a:gd name="connsiteX3" fmla="*/ 543720 w 545063"/>
                  <a:gd name="connsiteY3" fmla="*/ 876300 h 883374"/>
                  <a:gd name="connsiteX4" fmla="*/ 379601 w 545063"/>
                  <a:gd name="connsiteY4" fmla="*/ 647700 h 883374"/>
                  <a:gd name="connsiteX5" fmla="*/ 278001 w 545063"/>
                  <a:gd name="connsiteY5" fmla="*/ 844550 h 883374"/>
                  <a:gd name="connsiteX6" fmla="*/ 217802 w 545063"/>
                  <a:gd name="connsiteY6" fmla="*/ 621189 h 883374"/>
                  <a:gd name="connsiteX7" fmla="*/ 1776 w 545063"/>
                  <a:gd name="connsiteY7" fmla="*/ 793750 h 883374"/>
                  <a:gd name="connsiteX8" fmla="*/ 246251 w 545063"/>
                  <a:gd name="connsiteY8" fmla="*/ 463550 h 883374"/>
                  <a:gd name="connsiteX9" fmla="*/ 150020 w 545063"/>
                  <a:gd name="connsiteY9" fmla="*/ 0 h 883374"/>
                  <a:gd name="connsiteX0" fmla="*/ 150020 w 544285"/>
                  <a:gd name="connsiteY0" fmla="*/ 0 h 883374"/>
                  <a:gd name="connsiteX1" fmla="*/ 360839 w 544285"/>
                  <a:gd name="connsiteY1" fmla="*/ 19050 h 883374"/>
                  <a:gd name="connsiteX2" fmla="*/ 443389 w 544285"/>
                  <a:gd name="connsiteY2" fmla="*/ 421640 h 883374"/>
                  <a:gd name="connsiteX3" fmla="*/ 543720 w 544285"/>
                  <a:gd name="connsiteY3" fmla="*/ 876300 h 883374"/>
                  <a:gd name="connsiteX4" fmla="*/ 379601 w 544285"/>
                  <a:gd name="connsiteY4" fmla="*/ 647700 h 883374"/>
                  <a:gd name="connsiteX5" fmla="*/ 278001 w 544285"/>
                  <a:gd name="connsiteY5" fmla="*/ 844550 h 883374"/>
                  <a:gd name="connsiteX6" fmla="*/ 217802 w 544285"/>
                  <a:gd name="connsiteY6" fmla="*/ 621189 h 883374"/>
                  <a:gd name="connsiteX7" fmla="*/ 1776 w 544285"/>
                  <a:gd name="connsiteY7" fmla="*/ 793750 h 883374"/>
                  <a:gd name="connsiteX8" fmla="*/ 246251 w 544285"/>
                  <a:gd name="connsiteY8" fmla="*/ 463550 h 883374"/>
                  <a:gd name="connsiteX9" fmla="*/ 150020 w 544285"/>
                  <a:gd name="connsiteY9" fmla="*/ 0 h 883374"/>
                  <a:gd name="connsiteX0" fmla="*/ 150020 w 545959"/>
                  <a:gd name="connsiteY0" fmla="*/ 0 h 881645"/>
                  <a:gd name="connsiteX1" fmla="*/ 360839 w 545959"/>
                  <a:gd name="connsiteY1" fmla="*/ 19050 h 881645"/>
                  <a:gd name="connsiteX2" fmla="*/ 490835 w 545959"/>
                  <a:gd name="connsiteY2" fmla="*/ 458542 h 881645"/>
                  <a:gd name="connsiteX3" fmla="*/ 543720 w 545959"/>
                  <a:gd name="connsiteY3" fmla="*/ 876300 h 881645"/>
                  <a:gd name="connsiteX4" fmla="*/ 379601 w 545959"/>
                  <a:gd name="connsiteY4" fmla="*/ 647700 h 881645"/>
                  <a:gd name="connsiteX5" fmla="*/ 278001 w 545959"/>
                  <a:gd name="connsiteY5" fmla="*/ 844550 h 881645"/>
                  <a:gd name="connsiteX6" fmla="*/ 217802 w 545959"/>
                  <a:gd name="connsiteY6" fmla="*/ 621189 h 881645"/>
                  <a:gd name="connsiteX7" fmla="*/ 1776 w 545959"/>
                  <a:gd name="connsiteY7" fmla="*/ 793750 h 881645"/>
                  <a:gd name="connsiteX8" fmla="*/ 246251 w 545959"/>
                  <a:gd name="connsiteY8" fmla="*/ 463550 h 881645"/>
                  <a:gd name="connsiteX9" fmla="*/ 150020 w 545959"/>
                  <a:gd name="connsiteY9" fmla="*/ 0 h 881645"/>
                  <a:gd name="connsiteX0" fmla="*/ 150020 w 546971"/>
                  <a:gd name="connsiteY0" fmla="*/ 0 h 879646"/>
                  <a:gd name="connsiteX1" fmla="*/ 360839 w 546971"/>
                  <a:gd name="connsiteY1" fmla="*/ 19050 h 879646"/>
                  <a:gd name="connsiteX2" fmla="*/ 506649 w 546971"/>
                  <a:gd name="connsiteY2" fmla="*/ 505986 h 879646"/>
                  <a:gd name="connsiteX3" fmla="*/ 543720 w 546971"/>
                  <a:gd name="connsiteY3" fmla="*/ 876300 h 879646"/>
                  <a:gd name="connsiteX4" fmla="*/ 379601 w 546971"/>
                  <a:gd name="connsiteY4" fmla="*/ 647700 h 879646"/>
                  <a:gd name="connsiteX5" fmla="*/ 278001 w 546971"/>
                  <a:gd name="connsiteY5" fmla="*/ 844550 h 879646"/>
                  <a:gd name="connsiteX6" fmla="*/ 217802 w 546971"/>
                  <a:gd name="connsiteY6" fmla="*/ 621189 h 879646"/>
                  <a:gd name="connsiteX7" fmla="*/ 1776 w 546971"/>
                  <a:gd name="connsiteY7" fmla="*/ 793750 h 879646"/>
                  <a:gd name="connsiteX8" fmla="*/ 246251 w 546971"/>
                  <a:gd name="connsiteY8" fmla="*/ 463550 h 879646"/>
                  <a:gd name="connsiteX9" fmla="*/ 150020 w 546971"/>
                  <a:gd name="connsiteY9" fmla="*/ 0 h 879646"/>
                  <a:gd name="connsiteX0" fmla="*/ 150523 w 547474"/>
                  <a:gd name="connsiteY0" fmla="*/ 0 h 879646"/>
                  <a:gd name="connsiteX1" fmla="*/ 361342 w 547474"/>
                  <a:gd name="connsiteY1" fmla="*/ 19050 h 879646"/>
                  <a:gd name="connsiteX2" fmla="*/ 507152 w 547474"/>
                  <a:gd name="connsiteY2" fmla="*/ 505986 h 879646"/>
                  <a:gd name="connsiteX3" fmla="*/ 544223 w 547474"/>
                  <a:gd name="connsiteY3" fmla="*/ 876300 h 879646"/>
                  <a:gd name="connsiteX4" fmla="*/ 380104 w 547474"/>
                  <a:gd name="connsiteY4" fmla="*/ 647700 h 879646"/>
                  <a:gd name="connsiteX5" fmla="*/ 278504 w 547474"/>
                  <a:gd name="connsiteY5" fmla="*/ 844550 h 879646"/>
                  <a:gd name="connsiteX6" fmla="*/ 218305 w 547474"/>
                  <a:gd name="connsiteY6" fmla="*/ 621189 h 879646"/>
                  <a:gd name="connsiteX7" fmla="*/ 2279 w 547474"/>
                  <a:gd name="connsiteY7" fmla="*/ 793750 h 879646"/>
                  <a:gd name="connsiteX8" fmla="*/ 188765 w 547474"/>
                  <a:gd name="connsiteY8" fmla="*/ 474091 h 879646"/>
                  <a:gd name="connsiteX9" fmla="*/ 150523 w 547474"/>
                  <a:gd name="connsiteY9" fmla="*/ 0 h 879646"/>
                  <a:gd name="connsiteX0" fmla="*/ 150523 w 547474"/>
                  <a:gd name="connsiteY0" fmla="*/ 2037 h 881683"/>
                  <a:gd name="connsiteX1" fmla="*/ 450959 w 547474"/>
                  <a:gd name="connsiteY1" fmla="*/ 0 h 881683"/>
                  <a:gd name="connsiteX2" fmla="*/ 507152 w 547474"/>
                  <a:gd name="connsiteY2" fmla="*/ 508023 h 881683"/>
                  <a:gd name="connsiteX3" fmla="*/ 544223 w 547474"/>
                  <a:gd name="connsiteY3" fmla="*/ 878337 h 881683"/>
                  <a:gd name="connsiteX4" fmla="*/ 380104 w 547474"/>
                  <a:gd name="connsiteY4" fmla="*/ 649737 h 881683"/>
                  <a:gd name="connsiteX5" fmla="*/ 278504 w 547474"/>
                  <a:gd name="connsiteY5" fmla="*/ 846587 h 881683"/>
                  <a:gd name="connsiteX6" fmla="*/ 218305 w 547474"/>
                  <a:gd name="connsiteY6" fmla="*/ 623226 h 881683"/>
                  <a:gd name="connsiteX7" fmla="*/ 2279 w 547474"/>
                  <a:gd name="connsiteY7" fmla="*/ 795787 h 881683"/>
                  <a:gd name="connsiteX8" fmla="*/ 188765 w 547474"/>
                  <a:gd name="connsiteY8" fmla="*/ 476128 h 881683"/>
                  <a:gd name="connsiteX9" fmla="*/ 150523 w 547474"/>
                  <a:gd name="connsiteY9" fmla="*/ 2037 h 881683"/>
                  <a:gd name="connsiteX0" fmla="*/ 150523 w 630352"/>
                  <a:gd name="connsiteY0" fmla="*/ 2037 h 871433"/>
                  <a:gd name="connsiteX1" fmla="*/ 450959 w 630352"/>
                  <a:gd name="connsiteY1" fmla="*/ 0 h 871433"/>
                  <a:gd name="connsiteX2" fmla="*/ 507152 w 630352"/>
                  <a:gd name="connsiteY2" fmla="*/ 508023 h 871433"/>
                  <a:gd name="connsiteX3" fmla="*/ 628568 w 630352"/>
                  <a:gd name="connsiteY3" fmla="*/ 867796 h 871433"/>
                  <a:gd name="connsiteX4" fmla="*/ 380104 w 630352"/>
                  <a:gd name="connsiteY4" fmla="*/ 649737 h 871433"/>
                  <a:gd name="connsiteX5" fmla="*/ 278504 w 630352"/>
                  <a:gd name="connsiteY5" fmla="*/ 846587 h 871433"/>
                  <a:gd name="connsiteX6" fmla="*/ 218305 w 630352"/>
                  <a:gd name="connsiteY6" fmla="*/ 623226 h 871433"/>
                  <a:gd name="connsiteX7" fmla="*/ 2279 w 630352"/>
                  <a:gd name="connsiteY7" fmla="*/ 795787 h 871433"/>
                  <a:gd name="connsiteX8" fmla="*/ 188765 w 630352"/>
                  <a:gd name="connsiteY8" fmla="*/ 476128 h 871433"/>
                  <a:gd name="connsiteX9" fmla="*/ 150523 w 630352"/>
                  <a:gd name="connsiteY9" fmla="*/ 2037 h 871433"/>
                  <a:gd name="connsiteX0" fmla="*/ 150523 w 630352"/>
                  <a:gd name="connsiteY0" fmla="*/ 2037 h 888895"/>
                  <a:gd name="connsiteX1" fmla="*/ 450959 w 630352"/>
                  <a:gd name="connsiteY1" fmla="*/ 0 h 888895"/>
                  <a:gd name="connsiteX2" fmla="*/ 507152 w 630352"/>
                  <a:gd name="connsiteY2" fmla="*/ 508023 h 888895"/>
                  <a:gd name="connsiteX3" fmla="*/ 628568 w 630352"/>
                  <a:gd name="connsiteY3" fmla="*/ 867796 h 888895"/>
                  <a:gd name="connsiteX4" fmla="*/ 380104 w 630352"/>
                  <a:gd name="connsiteY4" fmla="*/ 649737 h 888895"/>
                  <a:gd name="connsiteX5" fmla="*/ 347034 w 630352"/>
                  <a:gd name="connsiteY5" fmla="*/ 888760 h 888895"/>
                  <a:gd name="connsiteX6" fmla="*/ 218305 w 630352"/>
                  <a:gd name="connsiteY6" fmla="*/ 623226 h 888895"/>
                  <a:gd name="connsiteX7" fmla="*/ 2279 w 630352"/>
                  <a:gd name="connsiteY7" fmla="*/ 795787 h 888895"/>
                  <a:gd name="connsiteX8" fmla="*/ 188765 w 630352"/>
                  <a:gd name="connsiteY8" fmla="*/ 476128 h 888895"/>
                  <a:gd name="connsiteX9" fmla="*/ 150523 w 630352"/>
                  <a:gd name="connsiteY9" fmla="*/ 2037 h 888895"/>
                  <a:gd name="connsiteX0" fmla="*/ 98434 w 578263"/>
                  <a:gd name="connsiteY0" fmla="*/ 2037 h 888895"/>
                  <a:gd name="connsiteX1" fmla="*/ 398870 w 578263"/>
                  <a:gd name="connsiteY1" fmla="*/ 0 h 888895"/>
                  <a:gd name="connsiteX2" fmla="*/ 455063 w 578263"/>
                  <a:gd name="connsiteY2" fmla="*/ 508023 h 888895"/>
                  <a:gd name="connsiteX3" fmla="*/ 576479 w 578263"/>
                  <a:gd name="connsiteY3" fmla="*/ 867796 h 888895"/>
                  <a:gd name="connsiteX4" fmla="*/ 328015 w 578263"/>
                  <a:gd name="connsiteY4" fmla="*/ 649737 h 888895"/>
                  <a:gd name="connsiteX5" fmla="*/ 294945 w 578263"/>
                  <a:gd name="connsiteY5" fmla="*/ 888760 h 888895"/>
                  <a:gd name="connsiteX6" fmla="*/ 166216 w 578263"/>
                  <a:gd name="connsiteY6" fmla="*/ 623226 h 888895"/>
                  <a:gd name="connsiteX7" fmla="*/ 2906 w 578263"/>
                  <a:gd name="connsiteY7" fmla="*/ 853775 h 888895"/>
                  <a:gd name="connsiteX8" fmla="*/ 136676 w 578263"/>
                  <a:gd name="connsiteY8" fmla="*/ 476128 h 888895"/>
                  <a:gd name="connsiteX9" fmla="*/ 98434 w 578263"/>
                  <a:gd name="connsiteY9" fmla="*/ 2037 h 888895"/>
                  <a:gd name="connsiteX0" fmla="*/ 98434 w 576986"/>
                  <a:gd name="connsiteY0" fmla="*/ 2037 h 888895"/>
                  <a:gd name="connsiteX1" fmla="*/ 398870 w 576986"/>
                  <a:gd name="connsiteY1" fmla="*/ 0 h 888895"/>
                  <a:gd name="connsiteX2" fmla="*/ 402345 w 576986"/>
                  <a:gd name="connsiteY2" fmla="*/ 465849 h 888895"/>
                  <a:gd name="connsiteX3" fmla="*/ 576479 w 576986"/>
                  <a:gd name="connsiteY3" fmla="*/ 867796 h 888895"/>
                  <a:gd name="connsiteX4" fmla="*/ 328015 w 576986"/>
                  <a:gd name="connsiteY4" fmla="*/ 649737 h 888895"/>
                  <a:gd name="connsiteX5" fmla="*/ 294945 w 576986"/>
                  <a:gd name="connsiteY5" fmla="*/ 888760 h 888895"/>
                  <a:gd name="connsiteX6" fmla="*/ 166216 w 576986"/>
                  <a:gd name="connsiteY6" fmla="*/ 623226 h 888895"/>
                  <a:gd name="connsiteX7" fmla="*/ 2906 w 576986"/>
                  <a:gd name="connsiteY7" fmla="*/ 853775 h 888895"/>
                  <a:gd name="connsiteX8" fmla="*/ 136676 w 576986"/>
                  <a:gd name="connsiteY8" fmla="*/ 476128 h 888895"/>
                  <a:gd name="connsiteX9" fmla="*/ 98434 w 576986"/>
                  <a:gd name="connsiteY9" fmla="*/ 2037 h 888895"/>
                  <a:gd name="connsiteX0" fmla="*/ 98434 w 576986"/>
                  <a:gd name="connsiteY0" fmla="*/ 2037 h 878357"/>
                  <a:gd name="connsiteX1" fmla="*/ 398870 w 576986"/>
                  <a:gd name="connsiteY1" fmla="*/ 0 h 878357"/>
                  <a:gd name="connsiteX2" fmla="*/ 402345 w 576986"/>
                  <a:gd name="connsiteY2" fmla="*/ 465849 h 878357"/>
                  <a:gd name="connsiteX3" fmla="*/ 576479 w 576986"/>
                  <a:gd name="connsiteY3" fmla="*/ 867796 h 878357"/>
                  <a:gd name="connsiteX4" fmla="*/ 328015 w 576986"/>
                  <a:gd name="connsiteY4" fmla="*/ 649737 h 878357"/>
                  <a:gd name="connsiteX5" fmla="*/ 374020 w 576986"/>
                  <a:gd name="connsiteY5" fmla="*/ 878218 h 878357"/>
                  <a:gd name="connsiteX6" fmla="*/ 166216 w 576986"/>
                  <a:gd name="connsiteY6" fmla="*/ 623226 h 878357"/>
                  <a:gd name="connsiteX7" fmla="*/ 2906 w 576986"/>
                  <a:gd name="connsiteY7" fmla="*/ 853775 h 878357"/>
                  <a:gd name="connsiteX8" fmla="*/ 136676 w 576986"/>
                  <a:gd name="connsiteY8" fmla="*/ 476128 h 878357"/>
                  <a:gd name="connsiteX9" fmla="*/ 98434 w 576986"/>
                  <a:gd name="connsiteY9" fmla="*/ 2037 h 878357"/>
                  <a:gd name="connsiteX0" fmla="*/ 98434 w 576986"/>
                  <a:gd name="connsiteY0" fmla="*/ 2037 h 883626"/>
                  <a:gd name="connsiteX1" fmla="*/ 398870 w 576986"/>
                  <a:gd name="connsiteY1" fmla="*/ 0 h 883626"/>
                  <a:gd name="connsiteX2" fmla="*/ 402345 w 576986"/>
                  <a:gd name="connsiteY2" fmla="*/ 465849 h 883626"/>
                  <a:gd name="connsiteX3" fmla="*/ 576479 w 576986"/>
                  <a:gd name="connsiteY3" fmla="*/ 867796 h 883626"/>
                  <a:gd name="connsiteX4" fmla="*/ 328015 w 576986"/>
                  <a:gd name="connsiteY4" fmla="*/ 649737 h 883626"/>
                  <a:gd name="connsiteX5" fmla="*/ 294945 w 576986"/>
                  <a:gd name="connsiteY5" fmla="*/ 883489 h 883626"/>
                  <a:gd name="connsiteX6" fmla="*/ 166216 w 576986"/>
                  <a:gd name="connsiteY6" fmla="*/ 623226 h 883626"/>
                  <a:gd name="connsiteX7" fmla="*/ 2906 w 576986"/>
                  <a:gd name="connsiteY7" fmla="*/ 853775 h 883626"/>
                  <a:gd name="connsiteX8" fmla="*/ 136676 w 576986"/>
                  <a:gd name="connsiteY8" fmla="*/ 476128 h 883626"/>
                  <a:gd name="connsiteX9" fmla="*/ 98434 w 576986"/>
                  <a:gd name="connsiteY9" fmla="*/ 2037 h 883626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88897"/>
                  <a:gd name="connsiteX1" fmla="*/ 330337 w 576986"/>
                  <a:gd name="connsiteY1" fmla="*/ 0 h 888897"/>
                  <a:gd name="connsiteX2" fmla="*/ 402345 w 576986"/>
                  <a:gd name="connsiteY2" fmla="*/ 471120 h 888897"/>
                  <a:gd name="connsiteX3" fmla="*/ 576479 w 576986"/>
                  <a:gd name="connsiteY3" fmla="*/ 873067 h 888897"/>
                  <a:gd name="connsiteX4" fmla="*/ 328015 w 576986"/>
                  <a:gd name="connsiteY4" fmla="*/ 655008 h 888897"/>
                  <a:gd name="connsiteX5" fmla="*/ 294945 w 576986"/>
                  <a:gd name="connsiteY5" fmla="*/ 888760 h 888897"/>
                  <a:gd name="connsiteX6" fmla="*/ 166216 w 576986"/>
                  <a:gd name="connsiteY6" fmla="*/ 628497 h 888897"/>
                  <a:gd name="connsiteX7" fmla="*/ 2906 w 576986"/>
                  <a:gd name="connsiteY7" fmla="*/ 859046 h 888897"/>
                  <a:gd name="connsiteX8" fmla="*/ 136676 w 576986"/>
                  <a:gd name="connsiteY8" fmla="*/ 481399 h 888897"/>
                  <a:gd name="connsiteX9" fmla="*/ 98434 w 576986"/>
                  <a:gd name="connsiteY9" fmla="*/ 7308 h 888897"/>
                  <a:gd name="connsiteX0" fmla="*/ 98434 w 576986"/>
                  <a:gd name="connsiteY0" fmla="*/ 7308 h 894166"/>
                  <a:gd name="connsiteX1" fmla="*/ 330337 w 576986"/>
                  <a:gd name="connsiteY1" fmla="*/ 0 h 894166"/>
                  <a:gd name="connsiteX2" fmla="*/ 402345 w 576986"/>
                  <a:gd name="connsiteY2" fmla="*/ 471120 h 894166"/>
                  <a:gd name="connsiteX3" fmla="*/ 576479 w 576986"/>
                  <a:gd name="connsiteY3" fmla="*/ 873067 h 894166"/>
                  <a:gd name="connsiteX4" fmla="*/ 328015 w 576986"/>
                  <a:gd name="connsiteY4" fmla="*/ 655008 h 894166"/>
                  <a:gd name="connsiteX5" fmla="*/ 321303 w 576986"/>
                  <a:gd name="connsiteY5" fmla="*/ 894031 h 894166"/>
                  <a:gd name="connsiteX6" fmla="*/ 166216 w 576986"/>
                  <a:gd name="connsiteY6" fmla="*/ 628497 h 894166"/>
                  <a:gd name="connsiteX7" fmla="*/ 2906 w 576986"/>
                  <a:gd name="connsiteY7" fmla="*/ 859046 h 894166"/>
                  <a:gd name="connsiteX8" fmla="*/ 136676 w 576986"/>
                  <a:gd name="connsiteY8" fmla="*/ 481399 h 894166"/>
                  <a:gd name="connsiteX9" fmla="*/ 98434 w 576986"/>
                  <a:gd name="connsiteY9" fmla="*/ 7308 h 894166"/>
                  <a:gd name="connsiteX0" fmla="*/ 98434 w 576986"/>
                  <a:gd name="connsiteY0" fmla="*/ 7308 h 899435"/>
                  <a:gd name="connsiteX1" fmla="*/ 330337 w 576986"/>
                  <a:gd name="connsiteY1" fmla="*/ 0 h 899435"/>
                  <a:gd name="connsiteX2" fmla="*/ 402345 w 576986"/>
                  <a:gd name="connsiteY2" fmla="*/ 471120 h 899435"/>
                  <a:gd name="connsiteX3" fmla="*/ 576479 w 576986"/>
                  <a:gd name="connsiteY3" fmla="*/ 873067 h 899435"/>
                  <a:gd name="connsiteX4" fmla="*/ 328015 w 576986"/>
                  <a:gd name="connsiteY4" fmla="*/ 655008 h 899435"/>
                  <a:gd name="connsiteX5" fmla="*/ 284401 w 576986"/>
                  <a:gd name="connsiteY5" fmla="*/ 899302 h 899435"/>
                  <a:gd name="connsiteX6" fmla="*/ 166216 w 576986"/>
                  <a:gd name="connsiteY6" fmla="*/ 628497 h 899435"/>
                  <a:gd name="connsiteX7" fmla="*/ 2906 w 576986"/>
                  <a:gd name="connsiteY7" fmla="*/ 859046 h 899435"/>
                  <a:gd name="connsiteX8" fmla="*/ 136676 w 576986"/>
                  <a:gd name="connsiteY8" fmla="*/ 481399 h 899435"/>
                  <a:gd name="connsiteX9" fmla="*/ 98434 w 576986"/>
                  <a:gd name="connsiteY9" fmla="*/ 7308 h 899435"/>
                  <a:gd name="connsiteX0" fmla="*/ 98434 w 576986"/>
                  <a:gd name="connsiteY0" fmla="*/ 7308 h 904704"/>
                  <a:gd name="connsiteX1" fmla="*/ 330337 w 576986"/>
                  <a:gd name="connsiteY1" fmla="*/ 0 h 904704"/>
                  <a:gd name="connsiteX2" fmla="*/ 402345 w 576986"/>
                  <a:gd name="connsiteY2" fmla="*/ 471120 h 904704"/>
                  <a:gd name="connsiteX3" fmla="*/ 576479 w 576986"/>
                  <a:gd name="connsiteY3" fmla="*/ 873067 h 904704"/>
                  <a:gd name="connsiteX4" fmla="*/ 328015 w 576986"/>
                  <a:gd name="connsiteY4" fmla="*/ 655008 h 904704"/>
                  <a:gd name="connsiteX5" fmla="*/ 310758 w 576986"/>
                  <a:gd name="connsiteY5" fmla="*/ 904573 h 904704"/>
                  <a:gd name="connsiteX6" fmla="*/ 166216 w 576986"/>
                  <a:gd name="connsiteY6" fmla="*/ 628497 h 904704"/>
                  <a:gd name="connsiteX7" fmla="*/ 2906 w 576986"/>
                  <a:gd name="connsiteY7" fmla="*/ 859046 h 904704"/>
                  <a:gd name="connsiteX8" fmla="*/ 136676 w 576986"/>
                  <a:gd name="connsiteY8" fmla="*/ 481399 h 904704"/>
                  <a:gd name="connsiteX9" fmla="*/ 98434 w 576986"/>
                  <a:gd name="connsiteY9" fmla="*/ 7308 h 904704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00214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7941"/>
                  <a:gd name="connsiteX1" fmla="*/ 330337 w 576986"/>
                  <a:gd name="connsiteY1" fmla="*/ 0 h 967941"/>
                  <a:gd name="connsiteX2" fmla="*/ 402345 w 576986"/>
                  <a:gd name="connsiteY2" fmla="*/ 471120 h 967941"/>
                  <a:gd name="connsiteX3" fmla="*/ 576479 w 576986"/>
                  <a:gd name="connsiteY3" fmla="*/ 873067 h 967941"/>
                  <a:gd name="connsiteX4" fmla="*/ 328015 w 576986"/>
                  <a:gd name="connsiteY4" fmla="*/ 655008 h 967941"/>
                  <a:gd name="connsiteX5" fmla="*/ 363473 w 576986"/>
                  <a:gd name="connsiteY5" fmla="*/ 967833 h 967941"/>
                  <a:gd name="connsiteX6" fmla="*/ 166216 w 576986"/>
                  <a:gd name="connsiteY6" fmla="*/ 628497 h 967941"/>
                  <a:gd name="connsiteX7" fmla="*/ 2906 w 576986"/>
                  <a:gd name="connsiteY7" fmla="*/ 859046 h 967941"/>
                  <a:gd name="connsiteX8" fmla="*/ 136676 w 576986"/>
                  <a:gd name="connsiteY8" fmla="*/ 481399 h 967941"/>
                  <a:gd name="connsiteX9" fmla="*/ 98434 w 576986"/>
                  <a:gd name="connsiteY9" fmla="*/ 7308 h 967941"/>
                  <a:gd name="connsiteX0" fmla="*/ 98434 w 576986"/>
                  <a:gd name="connsiteY0" fmla="*/ 7308 h 969267"/>
                  <a:gd name="connsiteX1" fmla="*/ 330337 w 576986"/>
                  <a:gd name="connsiteY1" fmla="*/ 0 h 969267"/>
                  <a:gd name="connsiteX2" fmla="*/ 402345 w 576986"/>
                  <a:gd name="connsiteY2" fmla="*/ 471120 h 969267"/>
                  <a:gd name="connsiteX3" fmla="*/ 576479 w 576986"/>
                  <a:gd name="connsiteY3" fmla="*/ 873067 h 969267"/>
                  <a:gd name="connsiteX4" fmla="*/ 328015 w 576986"/>
                  <a:gd name="connsiteY4" fmla="*/ 655008 h 969267"/>
                  <a:gd name="connsiteX5" fmla="*/ 363473 w 576986"/>
                  <a:gd name="connsiteY5" fmla="*/ 967833 h 969267"/>
                  <a:gd name="connsiteX6" fmla="*/ 166216 w 576986"/>
                  <a:gd name="connsiteY6" fmla="*/ 628497 h 969267"/>
                  <a:gd name="connsiteX7" fmla="*/ 2906 w 576986"/>
                  <a:gd name="connsiteY7" fmla="*/ 859046 h 969267"/>
                  <a:gd name="connsiteX8" fmla="*/ 136676 w 576986"/>
                  <a:gd name="connsiteY8" fmla="*/ 481399 h 969267"/>
                  <a:gd name="connsiteX9" fmla="*/ 98434 w 576986"/>
                  <a:gd name="connsiteY9" fmla="*/ 7308 h 969267"/>
                  <a:gd name="connsiteX0" fmla="*/ 98434 w 576986"/>
                  <a:gd name="connsiteY0" fmla="*/ 7308 h 971826"/>
                  <a:gd name="connsiteX1" fmla="*/ 330337 w 576986"/>
                  <a:gd name="connsiteY1" fmla="*/ 0 h 971826"/>
                  <a:gd name="connsiteX2" fmla="*/ 402345 w 576986"/>
                  <a:gd name="connsiteY2" fmla="*/ 471120 h 971826"/>
                  <a:gd name="connsiteX3" fmla="*/ 576479 w 576986"/>
                  <a:gd name="connsiteY3" fmla="*/ 873067 h 971826"/>
                  <a:gd name="connsiteX4" fmla="*/ 328015 w 576986"/>
                  <a:gd name="connsiteY4" fmla="*/ 655008 h 971826"/>
                  <a:gd name="connsiteX5" fmla="*/ 363473 w 576986"/>
                  <a:gd name="connsiteY5" fmla="*/ 967833 h 971826"/>
                  <a:gd name="connsiteX6" fmla="*/ 166216 w 576986"/>
                  <a:gd name="connsiteY6" fmla="*/ 628497 h 971826"/>
                  <a:gd name="connsiteX7" fmla="*/ 2906 w 576986"/>
                  <a:gd name="connsiteY7" fmla="*/ 859046 h 971826"/>
                  <a:gd name="connsiteX8" fmla="*/ 136676 w 576986"/>
                  <a:gd name="connsiteY8" fmla="*/ 481399 h 971826"/>
                  <a:gd name="connsiteX9" fmla="*/ 98434 w 576986"/>
                  <a:gd name="connsiteY9" fmla="*/ 7308 h 971826"/>
                  <a:gd name="connsiteX0" fmla="*/ 98434 w 576986"/>
                  <a:gd name="connsiteY0" fmla="*/ 7308 h 945710"/>
                  <a:gd name="connsiteX1" fmla="*/ 330337 w 576986"/>
                  <a:gd name="connsiteY1" fmla="*/ 0 h 945710"/>
                  <a:gd name="connsiteX2" fmla="*/ 402345 w 576986"/>
                  <a:gd name="connsiteY2" fmla="*/ 471120 h 945710"/>
                  <a:gd name="connsiteX3" fmla="*/ 576479 w 576986"/>
                  <a:gd name="connsiteY3" fmla="*/ 873067 h 945710"/>
                  <a:gd name="connsiteX4" fmla="*/ 328015 w 576986"/>
                  <a:gd name="connsiteY4" fmla="*/ 655008 h 945710"/>
                  <a:gd name="connsiteX5" fmla="*/ 268585 w 576986"/>
                  <a:gd name="connsiteY5" fmla="*/ 941475 h 945710"/>
                  <a:gd name="connsiteX6" fmla="*/ 166216 w 576986"/>
                  <a:gd name="connsiteY6" fmla="*/ 628497 h 945710"/>
                  <a:gd name="connsiteX7" fmla="*/ 2906 w 576986"/>
                  <a:gd name="connsiteY7" fmla="*/ 859046 h 945710"/>
                  <a:gd name="connsiteX8" fmla="*/ 136676 w 576986"/>
                  <a:gd name="connsiteY8" fmla="*/ 481399 h 945710"/>
                  <a:gd name="connsiteX9" fmla="*/ 98434 w 576986"/>
                  <a:gd name="connsiteY9" fmla="*/ 7308 h 945710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31683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5272"/>
                  <a:gd name="connsiteX1" fmla="*/ 330337 w 576986"/>
                  <a:gd name="connsiteY1" fmla="*/ 0 h 935272"/>
                  <a:gd name="connsiteX2" fmla="*/ 402345 w 576986"/>
                  <a:gd name="connsiteY2" fmla="*/ 471120 h 935272"/>
                  <a:gd name="connsiteX3" fmla="*/ 576479 w 576986"/>
                  <a:gd name="connsiteY3" fmla="*/ 873067 h 935272"/>
                  <a:gd name="connsiteX4" fmla="*/ 328015 w 576986"/>
                  <a:gd name="connsiteY4" fmla="*/ 655008 h 935272"/>
                  <a:gd name="connsiteX5" fmla="*/ 263312 w 576986"/>
                  <a:gd name="connsiteY5" fmla="*/ 930933 h 935272"/>
                  <a:gd name="connsiteX6" fmla="*/ 166216 w 576986"/>
                  <a:gd name="connsiteY6" fmla="*/ 628497 h 935272"/>
                  <a:gd name="connsiteX7" fmla="*/ 2906 w 576986"/>
                  <a:gd name="connsiteY7" fmla="*/ 859046 h 935272"/>
                  <a:gd name="connsiteX8" fmla="*/ 136676 w 576986"/>
                  <a:gd name="connsiteY8" fmla="*/ 481399 h 935272"/>
                  <a:gd name="connsiteX9" fmla="*/ 98434 w 576986"/>
                  <a:gd name="connsiteY9" fmla="*/ 7308 h 935272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55"/>
                  <a:gd name="connsiteX1" fmla="*/ 330337 w 576986"/>
                  <a:gd name="connsiteY1" fmla="*/ 0 h 931055"/>
                  <a:gd name="connsiteX2" fmla="*/ 402345 w 576986"/>
                  <a:gd name="connsiteY2" fmla="*/ 471120 h 931055"/>
                  <a:gd name="connsiteX3" fmla="*/ 576479 w 576986"/>
                  <a:gd name="connsiteY3" fmla="*/ 873067 h 931055"/>
                  <a:gd name="connsiteX4" fmla="*/ 328015 w 576986"/>
                  <a:gd name="connsiteY4" fmla="*/ 655008 h 931055"/>
                  <a:gd name="connsiteX5" fmla="*/ 263312 w 576986"/>
                  <a:gd name="connsiteY5" fmla="*/ 930933 h 931055"/>
                  <a:gd name="connsiteX6" fmla="*/ 166216 w 576986"/>
                  <a:gd name="connsiteY6" fmla="*/ 628497 h 931055"/>
                  <a:gd name="connsiteX7" fmla="*/ 2906 w 576986"/>
                  <a:gd name="connsiteY7" fmla="*/ 859046 h 931055"/>
                  <a:gd name="connsiteX8" fmla="*/ 136676 w 576986"/>
                  <a:gd name="connsiteY8" fmla="*/ 481399 h 931055"/>
                  <a:gd name="connsiteX9" fmla="*/ 98434 w 576986"/>
                  <a:gd name="connsiteY9" fmla="*/ 7308 h 931055"/>
                  <a:gd name="connsiteX0" fmla="*/ 98434 w 576986"/>
                  <a:gd name="connsiteY0" fmla="*/ 7308 h 931068"/>
                  <a:gd name="connsiteX1" fmla="*/ 330337 w 576986"/>
                  <a:gd name="connsiteY1" fmla="*/ 0 h 931068"/>
                  <a:gd name="connsiteX2" fmla="*/ 402345 w 576986"/>
                  <a:gd name="connsiteY2" fmla="*/ 471120 h 931068"/>
                  <a:gd name="connsiteX3" fmla="*/ 576479 w 576986"/>
                  <a:gd name="connsiteY3" fmla="*/ 873067 h 931068"/>
                  <a:gd name="connsiteX4" fmla="*/ 328015 w 576986"/>
                  <a:gd name="connsiteY4" fmla="*/ 655008 h 931068"/>
                  <a:gd name="connsiteX5" fmla="*/ 263312 w 576986"/>
                  <a:gd name="connsiteY5" fmla="*/ 930933 h 931068"/>
                  <a:gd name="connsiteX6" fmla="*/ 166216 w 576986"/>
                  <a:gd name="connsiteY6" fmla="*/ 628497 h 931068"/>
                  <a:gd name="connsiteX7" fmla="*/ 2906 w 576986"/>
                  <a:gd name="connsiteY7" fmla="*/ 859046 h 931068"/>
                  <a:gd name="connsiteX8" fmla="*/ 136676 w 576986"/>
                  <a:gd name="connsiteY8" fmla="*/ 481399 h 931068"/>
                  <a:gd name="connsiteX9" fmla="*/ 98434 w 576986"/>
                  <a:gd name="connsiteY9" fmla="*/ 7308 h 931068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  <a:gd name="connsiteX0" fmla="*/ 98434 w 576986"/>
                  <a:gd name="connsiteY0" fmla="*/ 7308 h 931075"/>
                  <a:gd name="connsiteX1" fmla="*/ 330337 w 576986"/>
                  <a:gd name="connsiteY1" fmla="*/ 0 h 931075"/>
                  <a:gd name="connsiteX2" fmla="*/ 402345 w 576986"/>
                  <a:gd name="connsiteY2" fmla="*/ 471120 h 931075"/>
                  <a:gd name="connsiteX3" fmla="*/ 576479 w 576986"/>
                  <a:gd name="connsiteY3" fmla="*/ 873067 h 931075"/>
                  <a:gd name="connsiteX4" fmla="*/ 328015 w 576986"/>
                  <a:gd name="connsiteY4" fmla="*/ 655008 h 931075"/>
                  <a:gd name="connsiteX5" fmla="*/ 263312 w 576986"/>
                  <a:gd name="connsiteY5" fmla="*/ 930933 h 931075"/>
                  <a:gd name="connsiteX6" fmla="*/ 166216 w 576986"/>
                  <a:gd name="connsiteY6" fmla="*/ 628497 h 931075"/>
                  <a:gd name="connsiteX7" fmla="*/ 2906 w 576986"/>
                  <a:gd name="connsiteY7" fmla="*/ 859046 h 931075"/>
                  <a:gd name="connsiteX8" fmla="*/ 136676 w 576986"/>
                  <a:gd name="connsiteY8" fmla="*/ 481399 h 931075"/>
                  <a:gd name="connsiteX9" fmla="*/ 98434 w 576986"/>
                  <a:gd name="connsiteY9" fmla="*/ 7308 h 93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986" h="931075">
                    <a:moveTo>
                      <a:pt x="98434" y="7308"/>
                    </a:moveTo>
                    <a:lnTo>
                      <a:pt x="330337" y="0"/>
                    </a:lnTo>
                    <a:cubicBezTo>
                      <a:pt x="379020" y="139700"/>
                      <a:pt x="353662" y="331420"/>
                      <a:pt x="402345" y="471120"/>
                    </a:cubicBezTo>
                    <a:cubicBezTo>
                      <a:pt x="370172" y="507103"/>
                      <a:pt x="588867" y="842419"/>
                      <a:pt x="576479" y="873067"/>
                    </a:cubicBezTo>
                    <a:cubicBezTo>
                      <a:pt x="564091" y="903715"/>
                      <a:pt x="327796" y="692472"/>
                      <a:pt x="328015" y="655008"/>
                    </a:cubicBezTo>
                    <a:cubicBezTo>
                      <a:pt x="305098" y="636814"/>
                      <a:pt x="320727" y="938553"/>
                      <a:pt x="263312" y="930933"/>
                    </a:cubicBezTo>
                    <a:cubicBezTo>
                      <a:pt x="217157" y="907484"/>
                      <a:pt x="222837" y="660247"/>
                      <a:pt x="166216" y="628497"/>
                    </a:cubicBezTo>
                    <a:cubicBezTo>
                      <a:pt x="217545" y="711047"/>
                      <a:pt x="15098" y="852511"/>
                      <a:pt x="2906" y="859046"/>
                    </a:cubicBezTo>
                    <a:cubicBezTo>
                      <a:pt x="-21986" y="808431"/>
                      <a:pt x="120755" y="623355"/>
                      <a:pt x="136676" y="481399"/>
                    </a:cubicBezTo>
                    <a:cubicBezTo>
                      <a:pt x="152597" y="339443"/>
                      <a:pt x="180936" y="98325"/>
                      <a:pt x="98434" y="7308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Oval 100">
                <a:extLst>
                  <a:ext uri="{FF2B5EF4-FFF2-40B4-BE49-F238E27FC236}">
                    <a16:creationId xmlns:a16="http://schemas.microsoft.com/office/drawing/2014/main" id="{8E69C2CB-6002-48CA-AAEB-1215CA8B2E02}"/>
                  </a:ext>
                </a:extLst>
              </p:cNvPr>
              <p:cNvSpPr/>
              <p:nvPr/>
            </p:nvSpPr>
            <p:spPr>
              <a:xfrm rot="16428514">
                <a:off x="3395241" y="2416670"/>
                <a:ext cx="1569564" cy="1583468"/>
              </a:xfrm>
              <a:custGeom>
                <a:avLst/>
                <a:gdLst>
                  <a:gd name="connsiteX0" fmla="*/ 0 w 1569563"/>
                  <a:gd name="connsiteY0" fmla="*/ 791734 h 1583468"/>
                  <a:gd name="connsiteX1" fmla="*/ 784782 w 1569563"/>
                  <a:gd name="connsiteY1" fmla="*/ 0 h 1583468"/>
                  <a:gd name="connsiteX2" fmla="*/ 1569564 w 1569563"/>
                  <a:gd name="connsiteY2" fmla="*/ 791734 h 1583468"/>
                  <a:gd name="connsiteX3" fmla="*/ 784782 w 1569563"/>
                  <a:gd name="connsiteY3" fmla="*/ 1583468 h 1583468"/>
                  <a:gd name="connsiteX4" fmla="*/ 0 w 1569563"/>
                  <a:gd name="connsiteY4" fmla="*/ 791734 h 1583468"/>
                  <a:gd name="connsiteX0" fmla="*/ 0 w 1569564"/>
                  <a:gd name="connsiteY0" fmla="*/ 791734 h 1583468"/>
                  <a:gd name="connsiteX1" fmla="*/ 784782 w 1569564"/>
                  <a:gd name="connsiteY1" fmla="*/ 0 h 1583468"/>
                  <a:gd name="connsiteX2" fmla="*/ 1569564 w 1569564"/>
                  <a:gd name="connsiteY2" fmla="*/ 791734 h 1583468"/>
                  <a:gd name="connsiteX3" fmla="*/ 784782 w 1569564"/>
                  <a:gd name="connsiteY3" fmla="*/ 1583468 h 1583468"/>
                  <a:gd name="connsiteX4" fmla="*/ 0 w 1569564"/>
                  <a:gd name="connsiteY4" fmla="*/ 791734 h 1583468"/>
                  <a:gd name="connsiteX0" fmla="*/ 0 w 1569564"/>
                  <a:gd name="connsiteY0" fmla="*/ 791734 h 1583468"/>
                  <a:gd name="connsiteX1" fmla="*/ 784782 w 1569564"/>
                  <a:gd name="connsiteY1" fmla="*/ 0 h 1583468"/>
                  <a:gd name="connsiteX2" fmla="*/ 1569564 w 1569564"/>
                  <a:gd name="connsiteY2" fmla="*/ 791734 h 1583468"/>
                  <a:gd name="connsiteX3" fmla="*/ 784782 w 1569564"/>
                  <a:gd name="connsiteY3" fmla="*/ 1583468 h 1583468"/>
                  <a:gd name="connsiteX4" fmla="*/ 0 w 1569564"/>
                  <a:gd name="connsiteY4" fmla="*/ 791734 h 1583468"/>
                  <a:gd name="connsiteX0" fmla="*/ 0 w 1569564"/>
                  <a:gd name="connsiteY0" fmla="*/ 791734 h 1583468"/>
                  <a:gd name="connsiteX1" fmla="*/ 784782 w 1569564"/>
                  <a:gd name="connsiteY1" fmla="*/ 0 h 1583468"/>
                  <a:gd name="connsiteX2" fmla="*/ 1569564 w 1569564"/>
                  <a:gd name="connsiteY2" fmla="*/ 791734 h 1583468"/>
                  <a:gd name="connsiteX3" fmla="*/ 784782 w 1569564"/>
                  <a:gd name="connsiteY3" fmla="*/ 1583468 h 1583468"/>
                  <a:gd name="connsiteX4" fmla="*/ 0 w 1569564"/>
                  <a:gd name="connsiteY4" fmla="*/ 791734 h 158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9564" h="1583468">
                    <a:moveTo>
                      <a:pt x="0" y="791734"/>
                    </a:moveTo>
                    <a:cubicBezTo>
                      <a:pt x="0" y="354471"/>
                      <a:pt x="351359" y="0"/>
                      <a:pt x="784782" y="0"/>
                    </a:cubicBezTo>
                    <a:cubicBezTo>
                      <a:pt x="1218205" y="0"/>
                      <a:pt x="1458186" y="587466"/>
                      <a:pt x="1569564" y="791734"/>
                    </a:cubicBezTo>
                    <a:cubicBezTo>
                      <a:pt x="1419855" y="1097975"/>
                      <a:pt x="1218205" y="1583468"/>
                      <a:pt x="784782" y="1583468"/>
                    </a:cubicBezTo>
                    <a:cubicBezTo>
                      <a:pt x="351359" y="1583468"/>
                      <a:pt x="0" y="1228997"/>
                      <a:pt x="0" y="79173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Oval 3">
                <a:extLst>
                  <a:ext uri="{FF2B5EF4-FFF2-40B4-BE49-F238E27FC236}">
                    <a16:creationId xmlns:a16="http://schemas.microsoft.com/office/drawing/2014/main" id="{C4DABBF9-B254-4A46-A14D-C212393351D0}"/>
                  </a:ext>
                </a:extLst>
              </p:cNvPr>
              <p:cNvSpPr/>
              <p:nvPr/>
            </p:nvSpPr>
            <p:spPr>
              <a:xfrm rot="14134314">
                <a:off x="4355662" y="2873877"/>
                <a:ext cx="693549" cy="29397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Oval 3">
                <a:extLst>
                  <a:ext uri="{FF2B5EF4-FFF2-40B4-BE49-F238E27FC236}">
                    <a16:creationId xmlns:a16="http://schemas.microsoft.com/office/drawing/2014/main" id="{276B8C4A-9622-4B14-8344-613DB12D11B4}"/>
                  </a:ext>
                </a:extLst>
              </p:cNvPr>
              <p:cNvSpPr/>
              <p:nvPr/>
            </p:nvSpPr>
            <p:spPr>
              <a:xfrm rot="18052774">
                <a:off x="4243656" y="2761057"/>
                <a:ext cx="540445" cy="38011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Oval 3">
                <a:extLst>
                  <a:ext uri="{FF2B5EF4-FFF2-40B4-BE49-F238E27FC236}">
                    <a16:creationId xmlns:a16="http://schemas.microsoft.com/office/drawing/2014/main" id="{06232FE1-F10A-4A14-9FAB-980F6871892E}"/>
                  </a:ext>
                </a:extLst>
              </p:cNvPr>
              <p:cNvSpPr/>
              <p:nvPr/>
            </p:nvSpPr>
            <p:spPr>
              <a:xfrm rot="18079885" flipH="1">
                <a:off x="3318194" y="2910915"/>
                <a:ext cx="693549" cy="29397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Oval 3">
                <a:extLst>
                  <a:ext uri="{FF2B5EF4-FFF2-40B4-BE49-F238E27FC236}">
                    <a16:creationId xmlns:a16="http://schemas.microsoft.com/office/drawing/2014/main" id="{4AC8B8A8-F426-4FC0-B39F-48ACE0E770D6}"/>
                  </a:ext>
                </a:extLst>
              </p:cNvPr>
              <p:cNvSpPr/>
              <p:nvPr/>
            </p:nvSpPr>
            <p:spPr>
              <a:xfrm rot="18052774">
                <a:off x="3534543" y="2756828"/>
                <a:ext cx="540445" cy="38011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690B9E05-3270-4093-A6B3-B526C40F3676}"/>
                  </a:ext>
                </a:extLst>
              </p:cNvPr>
              <p:cNvGrpSpPr/>
              <p:nvPr/>
            </p:nvGrpSpPr>
            <p:grpSpPr>
              <a:xfrm>
                <a:off x="3716048" y="1462142"/>
                <a:ext cx="991967" cy="1035165"/>
                <a:chOff x="3689918" y="1649616"/>
                <a:chExt cx="991967" cy="1035165"/>
              </a:xfrm>
            </p:grpSpPr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9A52FB21-425F-48F5-A29C-A0E263F3CB58}"/>
                    </a:ext>
                  </a:extLst>
                </p:cNvPr>
                <p:cNvSpPr/>
                <p:nvPr/>
              </p:nvSpPr>
              <p:spPr>
                <a:xfrm rot="582942">
                  <a:off x="3689918" y="1649616"/>
                  <a:ext cx="991967" cy="103516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C129ACEE-F93F-4775-A122-3641703840AF}"/>
                    </a:ext>
                  </a:extLst>
                </p:cNvPr>
                <p:cNvGrpSpPr/>
                <p:nvPr/>
              </p:nvGrpSpPr>
              <p:grpSpPr>
                <a:xfrm>
                  <a:off x="3891524" y="2190520"/>
                  <a:ext cx="628153" cy="292463"/>
                  <a:chOff x="3901625" y="2465628"/>
                  <a:chExt cx="628153" cy="292463"/>
                </a:xfrm>
              </p:grpSpPr>
              <p:sp>
                <p:nvSpPr>
                  <p:cNvPr id="655" name="Oval 13">
                    <a:extLst>
                      <a:ext uri="{FF2B5EF4-FFF2-40B4-BE49-F238E27FC236}">
                        <a16:creationId xmlns:a16="http://schemas.microsoft.com/office/drawing/2014/main" id="{EB6FDD15-E643-4D78-8821-A0FFC79603AE}"/>
                      </a:ext>
                    </a:extLst>
                  </p:cNvPr>
                  <p:cNvSpPr/>
                  <p:nvPr/>
                </p:nvSpPr>
                <p:spPr>
                  <a:xfrm rot="408029">
                    <a:off x="3901626" y="2486500"/>
                    <a:ext cx="628152" cy="271591"/>
                  </a:xfrm>
                  <a:custGeom>
                    <a:avLst/>
                    <a:gdLst>
                      <a:gd name="connsiteX0" fmla="*/ 0 w 1136521"/>
                      <a:gd name="connsiteY0" fmla="*/ 368677 h 737354"/>
                      <a:gd name="connsiteX1" fmla="*/ 568261 w 1136521"/>
                      <a:gd name="connsiteY1" fmla="*/ 0 h 737354"/>
                      <a:gd name="connsiteX2" fmla="*/ 1136522 w 1136521"/>
                      <a:gd name="connsiteY2" fmla="*/ 368677 h 737354"/>
                      <a:gd name="connsiteX3" fmla="*/ 568261 w 1136521"/>
                      <a:gd name="connsiteY3" fmla="*/ 737354 h 737354"/>
                      <a:gd name="connsiteX4" fmla="*/ 0 w 1136521"/>
                      <a:gd name="connsiteY4" fmla="*/ 368677 h 737354"/>
                      <a:gd name="connsiteX0" fmla="*/ 8516 w 1174429"/>
                      <a:gd name="connsiteY0" fmla="*/ 632725 h 1001402"/>
                      <a:gd name="connsiteX1" fmla="*/ 967363 w 1174429"/>
                      <a:gd name="connsiteY1" fmla="*/ 0 h 1001402"/>
                      <a:gd name="connsiteX2" fmla="*/ 1145038 w 1174429"/>
                      <a:gd name="connsiteY2" fmla="*/ 632725 h 1001402"/>
                      <a:gd name="connsiteX3" fmla="*/ 576777 w 1174429"/>
                      <a:gd name="connsiteY3" fmla="*/ 1001402 h 1001402"/>
                      <a:gd name="connsiteX4" fmla="*/ 8516 w 1174429"/>
                      <a:gd name="connsiteY4" fmla="*/ 632725 h 1001402"/>
                      <a:gd name="connsiteX0" fmla="*/ 8516 w 1191643"/>
                      <a:gd name="connsiteY0" fmla="*/ 749922 h 1118599"/>
                      <a:gd name="connsiteX1" fmla="*/ 967363 w 1191643"/>
                      <a:gd name="connsiteY1" fmla="*/ 117197 h 1118599"/>
                      <a:gd name="connsiteX2" fmla="*/ 1145038 w 1191643"/>
                      <a:gd name="connsiteY2" fmla="*/ 749922 h 1118599"/>
                      <a:gd name="connsiteX3" fmla="*/ 576777 w 1191643"/>
                      <a:gd name="connsiteY3" fmla="*/ 1118599 h 1118599"/>
                      <a:gd name="connsiteX4" fmla="*/ 8516 w 1191643"/>
                      <a:gd name="connsiteY4" fmla="*/ 749922 h 1118599"/>
                      <a:gd name="connsiteX0" fmla="*/ 5994 w 1189093"/>
                      <a:gd name="connsiteY0" fmla="*/ 560063 h 1002260"/>
                      <a:gd name="connsiteX1" fmla="*/ 1010892 w 1189093"/>
                      <a:gd name="connsiteY1" fmla="*/ 268 h 1002260"/>
                      <a:gd name="connsiteX2" fmla="*/ 1188567 w 1189093"/>
                      <a:gd name="connsiteY2" fmla="*/ 632993 h 1002260"/>
                      <a:gd name="connsiteX3" fmla="*/ 620306 w 1189093"/>
                      <a:gd name="connsiteY3" fmla="*/ 1001670 h 1002260"/>
                      <a:gd name="connsiteX4" fmla="*/ 5994 w 1189093"/>
                      <a:gd name="connsiteY4" fmla="*/ 560063 h 1002260"/>
                      <a:gd name="connsiteX0" fmla="*/ 1210 w 1184309"/>
                      <a:gd name="connsiteY0" fmla="*/ 560103 h 1002300"/>
                      <a:gd name="connsiteX1" fmla="*/ 1006108 w 1184309"/>
                      <a:gd name="connsiteY1" fmla="*/ 308 h 1002300"/>
                      <a:gd name="connsiteX2" fmla="*/ 1183783 w 1184309"/>
                      <a:gd name="connsiteY2" fmla="*/ 633033 h 1002300"/>
                      <a:gd name="connsiteX3" fmla="*/ 615522 w 1184309"/>
                      <a:gd name="connsiteY3" fmla="*/ 1001710 h 1002300"/>
                      <a:gd name="connsiteX4" fmla="*/ 1210 w 1184309"/>
                      <a:gd name="connsiteY4" fmla="*/ 560103 h 1002300"/>
                      <a:gd name="connsiteX0" fmla="*/ 1210 w 1314014"/>
                      <a:gd name="connsiteY0" fmla="*/ 771862 h 1214059"/>
                      <a:gd name="connsiteX1" fmla="*/ 1006108 w 1314014"/>
                      <a:gd name="connsiteY1" fmla="*/ 212067 h 1214059"/>
                      <a:gd name="connsiteX2" fmla="*/ 1183783 w 1314014"/>
                      <a:gd name="connsiteY2" fmla="*/ 844792 h 1214059"/>
                      <a:gd name="connsiteX3" fmla="*/ 615522 w 1314014"/>
                      <a:gd name="connsiteY3" fmla="*/ 1213469 h 1214059"/>
                      <a:gd name="connsiteX4" fmla="*/ 1210 w 1314014"/>
                      <a:gd name="connsiteY4" fmla="*/ 771862 h 1214059"/>
                      <a:gd name="connsiteX0" fmla="*/ 1358 w 1314162"/>
                      <a:gd name="connsiteY0" fmla="*/ 771862 h 1220701"/>
                      <a:gd name="connsiteX1" fmla="*/ 1006256 w 1314162"/>
                      <a:gd name="connsiteY1" fmla="*/ 212067 h 1220701"/>
                      <a:gd name="connsiteX2" fmla="*/ 1183931 w 1314162"/>
                      <a:gd name="connsiteY2" fmla="*/ 844792 h 1220701"/>
                      <a:gd name="connsiteX3" fmla="*/ 615670 w 1314162"/>
                      <a:gd name="connsiteY3" fmla="*/ 1213469 h 1220701"/>
                      <a:gd name="connsiteX4" fmla="*/ 1358 w 1314162"/>
                      <a:gd name="connsiteY4" fmla="*/ 771862 h 1220701"/>
                      <a:gd name="connsiteX0" fmla="*/ 1358 w 1285406"/>
                      <a:gd name="connsiteY0" fmla="*/ 758317 h 1207156"/>
                      <a:gd name="connsiteX1" fmla="*/ 1006256 w 1285406"/>
                      <a:gd name="connsiteY1" fmla="*/ 198522 h 1207156"/>
                      <a:gd name="connsiteX2" fmla="*/ 1183931 w 1285406"/>
                      <a:gd name="connsiteY2" fmla="*/ 831247 h 1207156"/>
                      <a:gd name="connsiteX3" fmla="*/ 615670 w 1285406"/>
                      <a:gd name="connsiteY3" fmla="*/ 1199924 h 1207156"/>
                      <a:gd name="connsiteX4" fmla="*/ 1358 w 1285406"/>
                      <a:gd name="connsiteY4" fmla="*/ 758317 h 1207156"/>
                      <a:gd name="connsiteX0" fmla="*/ 1358 w 1270639"/>
                      <a:gd name="connsiteY0" fmla="*/ 754444 h 1203283"/>
                      <a:gd name="connsiteX1" fmla="*/ 1006256 w 1270639"/>
                      <a:gd name="connsiteY1" fmla="*/ 194649 h 1203283"/>
                      <a:gd name="connsiteX2" fmla="*/ 1183931 w 1270639"/>
                      <a:gd name="connsiteY2" fmla="*/ 827374 h 1203283"/>
                      <a:gd name="connsiteX3" fmla="*/ 615670 w 1270639"/>
                      <a:gd name="connsiteY3" fmla="*/ 1196051 h 1203283"/>
                      <a:gd name="connsiteX4" fmla="*/ 1358 w 1270639"/>
                      <a:gd name="connsiteY4" fmla="*/ 754444 h 1203283"/>
                      <a:gd name="connsiteX0" fmla="*/ 6250 w 1267792"/>
                      <a:gd name="connsiteY0" fmla="*/ 776999 h 1224873"/>
                      <a:gd name="connsiteX1" fmla="*/ 998653 w 1267792"/>
                      <a:gd name="connsiteY1" fmla="*/ 191507 h 1224873"/>
                      <a:gd name="connsiteX2" fmla="*/ 1188823 w 1267792"/>
                      <a:gd name="connsiteY2" fmla="*/ 849929 h 1224873"/>
                      <a:gd name="connsiteX3" fmla="*/ 620562 w 1267792"/>
                      <a:gd name="connsiteY3" fmla="*/ 1218606 h 1224873"/>
                      <a:gd name="connsiteX4" fmla="*/ 6250 w 1267792"/>
                      <a:gd name="connsiteY4" fmla="*/ 776999 h 1224873"/>
                      <a:gd name="connsiteX0" fmla="*/ 6250 w 1234095"/>
                      <a:gd name="connsiteY0" fmla="*/ 773964 h 1221838"/>
                      <a:gd name="connsiteX1" fmla="*/ 998653 w 1234095"/>
                      <a:gd name="connsiteY1" fmla="*/ 188472 h 1221838"/>
                      <a:gd name="connsiteX2" fmla="*/ 1188823 w 1234095"/>
                      <a:gd name="connsiteY2" fmla="*/ 846894 h 1221838"/>
                      <a:gd name="connsiteX3" fmla="*/ 620562 w 1234095"/>
                      <a:gd name="connsiteY3" fmla="*/ 1215571 h 1221838"/>
                      <a:gd name="connsiteX4" fmla="*/ 6250 w 1234095"/>
                      <a:gd name="connsiteY4" fmla="*/ 773964 h 1221838"/>
                      <a:gd name="connsiteX0" fmla="*/ 6250 w 1435530"/>
                      <a:gd name="connsiteY0" fmla="*/ 618965 h 1066839"/>
                      <a:gd name="connsiteX1" fmla="*/ 998653 w 1435530"/>
                      <a:gd name="connsiteY1" fmla="*/ 33473 h 1066839"/>
                      <a:gd name="connsiteX2" fmla="*/ 1431731 w 1435530"/>
                      <a:gd name="connsiteY2" fmla="*/ 138243 h 1066839"/>
                      <a:gd name="connsiteX3" fmla="*/ 1188823 w 1435530"/>
                      <a:gd name="connsiteY3" fmla="*/ 691895 h 1066839"/>
                      <a:gd name="connsiteX4" fmla="*/ 620562 w 1435530"/>
                      <a:gd name="connsiteY4" fmla="*/ 1060572 h 1066839"/>
                      <a:gd name="connsiteX5" fmla="*/ 6250 w 1435530"/>
                      <a:gd name="connsiteY5" fmla="*/ 618965 h 1066839"/>
                      <a:gd name="connsiteX0" fmla="*/ 593 w 1429873"/>
                      <a:gd name="connsiteY0" fmla="*/ 701604 h 1149713"/>
                      <a:gd name="connsiteX1" fmla="*/ 511516 w 1429873"/>
                      <a:gd name="connsiteY1" fmla="*/ 32578 h 1149713"/>
                      <a:gd name="connsiteX2" fmla="*/ 992996 w 1429873"/>
                      <a:gd name="connsiteY2" fmla="*/ 116112 h 1149713"/>
                      <a:gd name="connsiteX3" fmla="*/ 1426074 w 1429873"/>
                      <a:gd name="connsiteY3" fmla="*/ 220882 h 1149713"/>
                      <a:gd name="connsiteX4" fmla="*/ 1183166 w 1429873"/>
                      <a:gd name="connsiteY4" fmla="*/ 774534 h 1149713"/>
                      <a:gd name="connsiteX5" fmla="*/ 614905 w 1429873"/>
                      <a:gd name="connsiteY5" fmla="*/ 1143211 h 1149713"/>
                      <a:gd name="connsiteX6" fmla="*/ 593 w 1429873"/>
                      <a:gd name="connsiteY6" fmla="*/ 701604 h 1149713"/>
                      <a:gd name="connsiteX0" fmla="*/ 593 w 1429873"/>
                      <a:gd name="connsiteY0" fmla="*/ 686800 h 1134909"/>
                      <a:gd name="connsiteX1" fmla="*/ 511516 w 1429873"/>
                      <a:gd name="connsiteY1" fmla="*/ 17774 h 1134909"/>
                      <a:gd name="connsiteX2" fmla="*/ 1091781 w 1429873"/>
                      <a:gd name="connsiteY2" fmla="*/ 286173 h 1134909"/>
                      <a:gd name="connsiteX3" fmla="*/ 1426074 w 1429873"/>
                      <a:gd name="connsiteY3" fmla="*/ 206078 h 1134909"/>
                      <a:gd name="connsiteX4" fmla="*/ 1183166 w 1429873"/>
                      <a:gd name="connsiteY4" fmla="*/ 759730 h 1134909"/>
                      <a:gd name="connsiteX5" fmla="*/ 614905 w 1429873"/>
                      <a:gd name="connsiteY5" fmla="*/ 1128407 h 1134909"/>
                      <a:gd name="connsiteX6" fmla="*/ 593 w 1429873"/>
                      <a:gd name="connsiteY6" fmla="*/ 686800 h 1134909"/>
                      <a:gd name="connsiteX0" fmla="*/ 593 w 1429873"/>
                      <a:gd name="connsiteY0" fmla="*/ 683323 h 1131432"/>
                      <a:gd name="connsiteX1" fmla="*/ 511516 w 1429873"/>
                      <a:gd name="connsiteY1" fmla="*/ 14297 h 1131432"/>
                      <a:gd name="connsiteX2" fmla="*/ 1113082 w 1429873"/>
                      <a:gd name="connsiteY2" fmla="*/ 380878 h 1131432"/>
                      <a:gd name="connsiteX3" fmla="*/ 1426074 w 1429873"/>
                      <a:gd name="connsiteY3" fmla="*/ 202601 h 1131432"/>
                      <a:gd name="connsiteX4" fmla="*/ 1183166 w 1429873"/>
                      <a:gd name="connsiteY4" fmla="*/ 756253 h 1131432"/>
                      <a:gd name="connsiteX5" fmla="*/ 614905 w 1429873"/>
                      <a:gd name="connsiteY5" fmla="*/ 1124930 h 1131432"/>
                      <a:gd name="connsiteX6" fmla="*/ 593 w 1429873"/>
                      <a:gd name="connsiteY6" fmla="*/ 683323 h 1131432"/>
                      <a:gd name="connsiteX0" fmla="*/ 593 w 1227043"/>
                      <a:gd name="connsiteY0" fmla="*/ 686369 h 1134478"/>
                      <a:gd name="connsiteX1" fmla="*/ 511516 w 1227043"/>
                      <a:gd name="connsiteY1" fmla="*/ 17343 h 1134478"/>
                      <a:gd name="connsiteX2" fmla="*/ 1113082 w 1227043"/>
                      <a:gd name="connsiteY2" fmla="*/ 383924 h 1134478"/>
                      <a:gd name="connsiteX3" fmla="*/ 1183166 w 1227043"/>
                      <a:gd name="connsiteY3" fmla="*/ 759299 h 1134478"/>
                      <a:gd name="connsiteX4" fmla="*/ 614905 w 1227043"/>
                      <a:gd name="connsiteY4" fmla="*/ 1127976 h 1134478"/>
                      <a:gd name="connsiteX5" fmla="*/ 593 w 1227043"/>
                      <a:gd name="connsiteY5" fmla="*/ 686369 h 1134478"/>
                      <a:gd name="connsiteX0" fmla="*/ 1056 w 1061903"/>
                      <a:gd name="connsiteY0" fmla="*/ 546714 h 1131049"/>
                      <a:gd name="connsiteX1" fmla="*/ 346376 w 1061903"/>
                      <a:gd name="connsiteY1" fmla="*/ 17343 h 1131049"/>
                      <a:gd name="connsiteX2" fmla="*/ 947942 w 1061903"/>
                      <a:gd name="connsiteY2" fmla="*/ 383924 h 1131049"/>
                      <a:gd name="connsiteX3" fmla="*/ 1018026 w 1061903"/>
                      <a:gd name="connsiteY3" fmla="*/ 759299 h 1131049"/>
                      <a:gd name="connsiteX4" fmla="*/ 449765 w 1061903"/>
                      <a:gd name="connsiteY4" fmla="*/ 1127976 h 1131049"/>
                      <a:gd name="connsiteX5" fmla="*/ 1056 w 1061903"/>
                      <a:gd name="connsiteY5" fmla="*/ 546714 h 1131049"/>
                      <a:gd name="connsiteX0" fmla="*/ 1056 w 1062758"/>
                      <a:gd name="connsiteY0" fmla="*/ 545787 h 1130122"/>
                      <a:gd name="connsiteX1" fmla="*/ 346376 w 1062758"/>
                      <a:gd name="connsiteY1" fmla="*/ 16416 h 1130122"/>
                      <a:gd name="connsiteX2" fmla="*/ 950762 w 1062758"/>
                      <a:gd name="connsiteY2" fmla="*/ 406641 h 1130122"/>
                      <a:gd name="connsiteX3" fmla="*/ 1018026 w 1062758"/>
                      <a:gd name="connsiteY3" fmla="*/ 758372 h 1130122"/>
                      <a:gd name="connsiteX4" fmla="*/ 449765 w 1062758"/>
                      <a:gd name="connsiteY4" fmla="*/ 1127049 h 1130122"/>
                      <a:gd name="connsiteX5" fmla="*/ 1056 w 1062758"/>
                      <a:gd name="connsiteY5" fmla="*/ 545787 h 1130122"/>
                      <a:gd name="connsiteX0" fmla="*/ 24924 w 1086626"/>
                      <a:gd name="connsiteY0" fmla="*/ 545787 h 761435"/>
                      <a:gd name="connsiteX1" fmla="*/ 370244 w 1086626"/>
                      <a:gd name="connsiteY1" fmla="*/ 16416 h 761435"/>
                      <a:gd name="connsiteX2" fmla="*/ 974630 w 1086626"/>
                      <a:gd name="connsiteY2" fmla="*/ 406641 h 761435"/>
                      <a:gd name="connsiteX3" fmla="*/ 1041894 w 1086626"/>
                      <a:gd name="connsiteY3" fmla="*/ 758372 h 761435"/>
                      <a:gd name="connsiteX4" fmla="*/ 24924 w 1086626"/>
                      <a:gd name="connsiteY4" fmla="*/ 545787 h 761435"/>
                      <a:gd name="connsiteX0" fmla="*/ 24924 w 974630"/>
                      <a:gd name="connsiteY0" fmla="*/ 545787 h 564765"/>
                      <a:gd name="connsiteX1" fmla="*/ 370244 w 974630"/>
                      <a:gd name="connsiteY1" fmla="*/ 16416 h 564765"/>
                      <a:gd name="connsiteX2" fmla="*/ 974630 w 974630"/>
                      <a:gd name="connsiteY2" fmla="*/ 406641 h 564765"/>
                      <a:gd name="connsiteX3" fmla="*/ 24924 w 974630"/>
                      <a:gd name="connsiteY3" fmla="*/ 545787 h 564765"/>
                      <a:gd name="connsiteX0" fmla="*/ 20882 w 975323"/>
                      <a:gd name="connsiteY0" fmla="*/ 554365 h 574161"/>
                      <a:gd name="connsiteX1" fmla="*/ 369804 w 975323"/>
                      <a:gd name="connsiteY1" fmla="*/ 14972 h 574161"/>
                      <a:gd name="connsiteX2" fmla="*/ 970588 w 975323"/>
                      <a:gd name="connsiteY2" fmla="*/ 415219 h 574161"/>
                      <a:gd name="connsiteX3" fmla="*/ 20882 w 975323"/>
                      <a:gd name="connsiteY3" fmla="*/ 554365 h 574161"/>
                      <a:gd name="connsiteX0" fmla="*/ 23678 w 977357"/>
                      <a:gd name="connsiteY0" fmla="*/ 556224 h 576177"/>
                      <a:gd name="connsiteX1" fmla="*/ 348391 w 977357"/>
                      <a:gd name="connsiteY1" fmla="*/ 14922 h 576177"/>
                      <a:gd name="connsiteX2" fmla="*/ 973384 w 977357"/>
                      <a:gd name="connsiteY2" fmla="*/ 417078 h 576177"/>
                      <a:gd name="connsiteX3" fmla="*/ 23678 w 977357"/>
                      <a:gd name="connsiteY3" fmla="*/ 556224 h 576177"/>
                      <a:gd name="connsiteX0" fmla="*/ 23678 w 977155"/>
                      <a:gd name="connsiteY0" fmla="*/ 541302 h 561255"/>
                      <a:gd name="connsiteX1" fmla="*/ 348391 w 977155"/>
                      <a:gd name="connsiteY1" fmla="*/ 0 h 561255"/>
                      <a:gd name="connsiteX2" fmla="*/ 973384 w 977155"/>
                      <a:gd name="connsiteY2" fmla="*/ 402156 h 561255"/>
                      <a:gd name="connsiteX3" fmla="*/ 23678 w 977155"/>
                      <a:gd name="connsiteY3" fmla="*/ 541302 h 561255"/>
                      <a:gd name="connsiteX0" fmla="*/ 23678 w 978229"/>
                      <a:gd name="connsiteY0" fmla="*/ 541344 h 561297"/>
                      <a:gd name="connsiteX1" fmla="*/ 348391 w 978229"/>
                      <a:gd name="connsiteY1" fmla="*/ 42 h 561297"/>
                      <a:gd name="connsiteX2" fmla="*/ 973384 w 978229"/>
                      <a:gd name="connsiteY2" fmla="*/ 402198 h 561297"/>
                      <a:gd name="connsiteX3" fmla="*/ 23678 w 978229"/>
                      <a:gd name="connsiteY3" fmla="*/ 541344 h 561297"/>
                      <a:gd name="connsiteX0" fmla="*/ 32304 w 1135082"/>
                      <a:gd name="connsiteY0" fmla="*/ 541344 h 562416"/>
                      <a:gd name="connsiteX1" fmla="*/ 357017 w 1135082"/>
                      <a:gd name="connsiteY1" fmla="*/ 42 h 562416"/>
                      <a:gd name="connsiteX2" fmla="*/ 1131429 w 1135082"/>
                      <a:gd name="connsiteY2" fmla="*/ 408361 h 562416"/>
                      <a:gd name="connsiteX3" fmla="*/ 32304 w 1135082"/>
                      <a:gd name="connsiteY3" fmla="*/ 541344 h 562416"/>
                      <a:gd name="connsiteX0" fmla="*/ 22930 w 1291803"/>
                      <a:gd name="connsiteY0" fmla="*/ 589456 h 606522"/>
                      <a:gd name="connsiteX1" fmla="*/ 509774 w 1291803"/>
                      <a:gd name="connsiteY1" fmla="*/ 42 h 606522"/>
                      <a:gd name="connsiteX2" fmla="*/ 1284186 w 1291803"/>
                      <a:gd name="connsiteY2" fmla="*/ 408361 h 606522"/>
                      <a:gd name="connsiteX3" fmla="*/ 22930 w 1291803"/>
                      <a:gd name="connsiteY3" fmla="*/ 589456 h 606522"/>
                      <a:gd name="connsiteX0" fmla="*/ 19786 w 1290266"/>
                      <a:gd name="connsiteY0" fmla="*/ 593967 h 611359"/>
                      <a:gd name="connsiteX1" fmla="*/ 544462 w 1290266"/>
                      <a:gd name="connsiteY1" fmla="*/ 42 h 611359"/>
                      <a:gd name="connsiteX2" fmla="*/ 1281042 w 1290266"/>
                      <a:gd name="connsiteY2" fmla="*/ 412872 h 611359"/>
                      <a:gd name="connsiteX3" fmla="*/ 19786 w 1290266"/>
                      <a:gd name="connsiteY3" fmla="*/ 593967 h 611359"/>
                      <a:gd name="connsiteX0" fmla="*/ 20871 w 1291351"/>
                      <a:gd name="connsiteY0" fmla="*/ 593967 h 611359"/>
                      <a:gd name="connsiteX1" fmla="*/ 545547 w 1291351"/>
                      <a:gd name="connsiteY1" fmla="*/ 42 h 611359"/>
                      <a:gd name="connsiteX2" fmla="*/ 1282127 w 1291351"/>
                      <a:gd name="connsiteY2" fmla="*/ 412872 h 611359"/>
                      <a:gd name="connsiteX3" fmla="*/ 20871 w 1291351"/>
                      <a:gd name="connsiteY3" fmla="*/ 593967 h 611359"/>
                      <a:gd name="connsiteX0" fmla="*/ 19717 w 1290860"/>
                      <a:gd name="connsiteY0" fmla="*/ 595659 h 613173"/>
                      <a:gd name="connsiteX1" fmla="*/ 558580 w 1290860"/>
                      <a:gd name="connsiteY1" fmla="*/ 42 h 613173"/>
                      <a:gd name="connsiteX2" fmla="*/ 1280973 w 1290860"/>
                      <a:gd name="connsiteY2" fmla="*/ 414564 h 613173"/>
                      <a:gd name="connsiteX3" fmla="*/ 19717 w 1290860"/>
                      <a:gd name="connsiteY3" fmla="*/ 595659 h 613173"/>
                      <a:gd name="connsiteX0" fmla="*/ 17231 w 1290062"/>
                      <a:gd name="connsiteY0" fmla="*/ 599606 h 617408"/>
                      <a:gd name="connsiteX1" fmla="*/ 589196 w 1290062"/>
                      <a:gd name="connsiteY1" fmla="*/ 41 h 617408"/>
                      <a:gd name="connsiteX2" fmla="*/ 1278487 w 1290062"/>
                      <a:gd name="connsiteY2" fmla="*/ 418511 h 617408"/>
                      <a:gd name="connsiteX3" fmla="*/ 17231 w 1290062"/>
                      <a:gd name="connsiteY3" fmla="*/ 599606 h 617408"/>
                      <a:gd name="connsiteX0" fmla="*/ 18223 w 1291054"/>
                      <a:gd name="connsiteY0" fmla="*/ 599606 h 617408"/>
                      <a:gd name="connsiteX1" fmla="*/ 590188 w 1291054"/>
                      <a:gd name="connsiteY1" fmla="*/ 41 h 617408"/>
                      <a:gd name="connsiteX2" fmla="*/ 1279479 w 1291054"/>
                      <a:gd name="connsiteY2" fmla="*/ 418511 h 617408"/>
                      <a:gd name="connsiteX3" fmla="*/ 18223 w 1291054"/>
                      <a:gd name="connsiteY3" fmla="*/ 599606 h 617408"/>
                      <a:gd name="connsiteX0" fmla="*/ 66351 w 1339182"/>
                      <a:gd name="connsiteY0" fmla="*/ 599762 h 599951"/>
                      <a:gd name="connsiteX1" fmla="*/ 224373 w 1339182"/>
                      <a:gd name="connsiteY1" fmla="*/ 390092 h 599951"/>
                      <a:gd name="connsiteX2" fmla="*/ 638316 w 1339182"/>
                      <a:gd name="connsiteY2" fmla="*/ 197 h 599951"/>
                      <a:gd name="connsiteX3" fmla="*/ 1327607 w 1339182"/>
                      <a:gd name="connsiteY3" fmla="*/ 418667 h 599951"/>
                      <a:gd name="connsiteX4" fmla="*/ 66351 w 1339182"/>
                      <a:gd name="connsiteY4" fmla="*/ 599762 h 599951"/>
                      <a:gd name="connsiteX0" fmla="*/ 66351 w 1390602"/>
                      <a:gd name="connsiteY0" fmla="*/ 601125 h 601248"/>
                      <a:gd name="connsiteX1" fmla="*/ 224373 w 1390602"/>
                      <a:gd name="connsiteY1" fmla="*/ 391455 h 601248"/>
                      <a:gd name="connsiteX2" fmla="*/ 638316 w 1390602"/>
                      <a:gd name="connsiteY2" fmla="*/ 1560 h 601248"/>
                      <a:gd name="connsiteX3" fmla="*/ 1142925 w 1390602"/>
                      <a:gd name="connsiteY3" fmla="*/ 291510 h 601248"/>
                      <a:gd name="connsiteX4" fmla="*/ 1327607 w 1390602"/>
                      <a:gd name="connsiteY4" fmla="*/ 420030 h 601248"/>
                      <a:gd name="connsiteX5" fmla="*/ 66351 w 1390602"/>
                      <a:gd name="connsiteY5" fmla="*/ 601125 h 601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90602" h="601248">
                        <a:moveTo>
                          <a:pt x="66351" y="601125"/>
                        </a:moveTo>
                        <a:cubicBezTo>
                          <a:pt x="-117521" y="596363"/>
                          <a:pt x="129046" y="491382"/>
                          <a:pt x="224373" y="391455"/>
                        </a:cubicBezTo>
                        <a:cubicBezTo>
                          <a:pt x="319700" y="291528"/>
                          <a:pt x="470025" y="24826"/>
                          <a:pt x="638316" y="1560"/>
                        </a:cubicBezTo>
                        <a:cubicBezTo>
                          <a:pt x="806607" y="-21706"/>
                          <a:pt x="1028043" y="221765"/>
                          <a:pt x="1142925" y="291510"/>
                        </a:cubicBezTo>
                        <a:cubicBezTo>
                          <a:pt x="1257807" y="361255"/>
                          <a:pt x="1507036" y="368428"/>
                          <a:pt x="1327607" y="420030"/>
                        </a:cubicBezTo>
                        <a:cubicBezTo>
                          <a:pt x="1148178" y="471632"/>
                          <a:pt x="250223" y="605888"/>
                          <a:pt x="66351" y="601125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6" name="Oval 13">
                    <a:extLst>
                      <a:ext uri="{FF2B5EF4-FFF2-40B4-BE49-F238E27FC236}">
                        <a16:creationId xmlns:a16="http://schemas.microsoft.com/office/drawing/2014/main" id="{835CD93E-87C2-4789-B3CC-5290C8C37CF1}"/>
                      </a:ext>
                    </a:extLst>
                  </p:cNvPr>
                  <p:cNvSpPr/>
                  <p:nvPr/>
                </p:nvSpPr>
                <p:spPr>
                  <a:xfrm rot="408029">
                    <a:off x="3901625" y="2465628"/>
                    <a:ext cx="628152" cy="271591"/>
                  </a:xfrm>
                  <a:custGeom>
                    <a:avLst/>
                    <a:gdLst>
                      <a:gd name="connsiteX0" fmla="*/ 0 w 1136521"/>
                      <a:gd name="connsiteY0" fmla="*/ 368677 h 737354"/>
                      <a:gd name="connsiteX1" fmla="*/ 568261 w 1136521"/>
                      <a:gd name="connsiteY1" fmla="*/ 0 h 737354"/>
                      <a:gd name="connsiteX2" fmla="*/ 1136522 w 1136521"/>
                      <a:gd name="connsiteY2" fmla="*/ 368677 h 737354"/>
                      <a:gd name="connsiteX3" fmla="*/ 568261 w 1136521"/>
                      <a:gd name="connsiteY3" fmla="*/ 737354 h 737354"/>
                      <a:gd name="connsiteX4" fmla="*/ 0 w 1136521"/>
                      <a:gd name="connsiteY4" fmla="*/ 368677 h 737354"/>
                      <a:gd name="connsiteX0" fmla="*/ 8516 w 1174429"/>
                      <a:gd name="connsiteY0" fmla="*/ 632725 h 1001402"/>
                      <a:gd name="connsiteX1" fmla="*/ 967363 w 1174429"/>
                      <a:gd name="connsiteY1" fmla="*/ 0 h 1001402"/>
                      <a:gd name="connsiteX2" fmla="*/ 1145038 w 1174429"/>
                      <a:gd name="connsiteY2" fmla="*/ 632725 h 1001402"/>
                      <a:gd name="connsiteX3" fmla="*/ 576777 w 1174429"/>
                      <a:gd name="connsiteY3" fmla="*/ 1001402 h 1001402"/>
                      <a:gd name="connsiteX4" fmla="*/ 8516 w 1174429"/>
                      <a:gd name="connsiteY4" fmla="*/ 632725 h 1001402"/>
                      <a:gd name="connsiteX0" fmla="*/ 8516 w 1191643"/>
                      <a:gd name="connsiteY0" fmla="*/ 749922 h 1118599"/>
                      <a:gd name="connsiteX1" fmla="*/ 967363 w 1191643"/>
                      <a:gd name="connsiteY1" fmla="*/ 117197 h 1118599"/>
                      <a:gd name="connsiteX2" fmla="*/ 1145038 w 1191643"/>
                      <a:gd name="connsiteY2" fmla="*/ 749922 h 1118599"/>
                      <a:gd name="connsiteX3" fmla="*/ 576777 w 1191643"/>
                      <a:gd name="connsiteY3" fmla="*/ 1118599 h 1118599"/>
                      <a:gd name="connsiteX4" fmla="*/ 8516 w 1191643"/>
                      <a:gd name="connsiteY4" fmla="*/ 749922 h 1118599"/>
                      <a:gd name="connsiteX0" fmla="*/ 5994 w 1189093"/>
                      <a:gd name="connsiteY0" fmla="*/ 560063 h 1002260"/>
                      <a:gd name="connsiteX1" fmla="*/ 1010892 w 1189093"/>
                      <a:gd name="connsiteY1" fmla="*/ 268 h 1002260"/>
                      <a:gd name="connsiteX2" fmla="*/ 1188567 w 1189093"/>
                      <a:gd name="connsiteY2" fmla="*/ 632993 h 1002260"/>
                      <a:gd name="connsiteX3" fmla="*/ 620306 w 1189093"/>
                      <a:gd name="connsiteY3" fmla="*/ 1001670 h 1002260"/>
                      <a:gd name="connsiteX4" fmla="*/ 5994 w 1189093"/>
                      <a:gd name="connsiteY4" fmla="*/ 560063 h 1002260"/>
                      <a:gd name="connsiteX0" fmla="*/ 1210 w 1184309"/>
                      <a:gd name="connsiteY0" fmla="*/ 560103 h 1002300"/>
                      <a:gd name="connsiteX1" fmla="*/ 1006108 w 1184309"/>
                      <a:gd name="connsiteY1" fmla="*/ 308 h 1002300"/>
                      <a:gd name="connsiteX2" fmla="*/ 1183783 w 1184309"/>
                      <a:gd name="connsiteY2" fmla="*/ 633033 h 1002300"/>
                      <a:gd name="connsiteX3" fmla="*/ 615522 w 1184309"/>
                      <a:gd name="connsiteY3" fmla="*/ 1001710 h 1002300"/>
                      <a:gd name="connsiteX4" fmla="*/ 1210 w 1184309"/>
                      <a:gd name="connsiteY4" fmla="*/ 560103 h 1002300"/>
                      <a:gd name="connsiteX0" fmla="*/ 1210 w 1314014"/>
                      <a:gd name="connsiteY0" fmla="*/ 771862 h 1214059"/>
                      <a:gd name="connsiteX1" fmla="*/ 1006108 w 1314014"/>
                      <a:gd name="connsiteY1" fmla="*/ 212067 h 1214059"/>
                      <a:gd name="connsiteX2" fmla="*/ 1183783 w 1314014"/>
                      <a:gd name="connsiteY2" fmla="*/ 844792 h 1214059"/>
                      <a:gd name="connsiteX3" fmla="*/ 615522 w 1314014"/>
                      <a:gd name="connsiteY3" fmla="*/ 1213469 h 1214059"/>
                      <a:gd name="connsiteX4" fmla="*/ 1210 w 1314014"/>
                      <a:gd name="connsiteY4" fmla="*/ 771862 h 1214059"/>
                      <a:gd name="connsiteX0" fmla="*/ 1358 w 1314162"/>
                      <a:gd name="connsiteY0" fmla="*/ 771862 h 1220701"/>
                      <a:gd name="connsiteX1" fmla="*/ 1006256 w 1314162"/>
                      <a:gd name="connsiteY1" fmla="*/ 212067 h 1220701"/>
                      <a:gd name="connsiteX2" fmla="*/ 1183931 w 1314162"/>
                      <a:gd name="connsiteY2" fmla="*/ 844792 h 1220701"/>
                      <a:gd name="connsiteX3" fmla="*/ 615670 w 1314162"/>
                      <a:gd name="connsiteY3" fmla="*/ 1213469 h 1220701"/>
                      <a:gd name="connsiteX4" fmla="*/ 1358 w 1314162"/>
                      <a:gd name="connsiteY4" fmla="*/ 771862 h 1220701"/>
                      <a:gd name="connsiteX0" fmla="*/ 1358 w 1285406"/>
                      <a:gd name="connsiteY0" fmla="*/ 758317 h 1207156"/>
                      <a:gd name="connsiteX1" fmla="*/ 1006256 w 1285406"/>
                      <a:gd name="connsiteY1" fmla="*/ 198522 h 1207156"/>
                      <a:gd name="connsiteX2" fmla="*/ 1183931 w 1285406"/>
                      <a:gd name="connsiteY2" fmla="*/ 831247 h 1207156"/>
                      <a:gd name="connsiteX3" fmla="*/ 615670 w 1285406"/>
                      <a:gd name="connsiteY3" fmla="*/ 1199924 h 1207156"/>
                      <a:gd name="connsiteX4" fmla="*/ 1358 w 1285406"/>
                      <a:gd name="connsiteY4" fmla="*/ 758317 h 1207156"/>
                      <a:gd name="connsiteX0" fmla="*/ 1358 w 1270639"/>
                      <a:gd name="connsiteY0" fmla="*/ 754444 h 1203283"/>
                      <a:gd name="connsiteX1" fmla="*/ 1006256 w 1270639"/>
                      <a:gd name="connsiteY1" fmla="*/ 194649 h 1203283"/>
                      <a:gd name="connsiteX2" fmla="*/ 1183931 w 1270639"/>
                      <a:gd name="connsiteY2" fmla="*/ 827374 h 1203283"/>
                      <a:gd name="connsiteX3" fmla="*/ 615670 w 1270639"/>
                      <a:gd name="connsiteY3" fmla="*/ 1196051 h 1203283"/>
                      <a:gd name="connsiteX4" fmla="*/ 1358 w 1270639"/>
                      <a:gd name="connsiteY4" fmla="*/ 754444 h 1203283"/>
                      <a:gd name="connsiteX0" fmla="*/ 6250 w 1267792"/>
                      <a:gd name="connsiteY0" fmla="*/ 776999 h 1224873"/>
                      <a:gd name="connsiteX1" fmla="*/ 998653 w 1267792"/>
                      <a:gd name="connsiteY1" fmla="*/ 191507 h 1224873"/>
                      <a:gd name="connsiteX2" fmla="*/ 1188823 w 1267792"/>
                      <a:gd name="connsiteY2" fmla="*/ 849929 h 1224873"/>
                      <a:gd name="connsiteX3" fmla="*/ 620562 w 1267792"/>
                      <a:gd name="connsiteY3" fmla="*/ 1218606 h 1224873"/>
                      <a:gd name="connsiteX4" fmla="*/ 6250 w 1267792"/>
                      <a:gd name="connsiteY4" fmla="*/ 776999 h 1224873"/>
                      <a:gd name="connsiteX0" fmla="*/ 6250 w 1234095"/>
                      <a:gd name="connsiteY0" fmla="*/ 773964 h 1221838"/>
                      <a:gd name="connsiteX1" fmla="*/ 998653 w 1234095"/>
                      <a:gd name="connsiteY1" fmla="*/ 188472 h 1221838"/>
                      <a:gd name="connsiteX2" fmla="*/ 1188823 w 1234095"/>
                      <a:gd name="connsiteY2" fmla="*/ 846894 h 1221838"/>
                      <a:gd name="connsiteX3" fmla="*/ 620562 w 1234095"/>
                      <a:gd name="connsiteY3" fmla="*/ 1215571 h 1221838"/>
                      <a:gd name="connsiteX4" fmla="*/ 6250 w 1234095"/>
                      <a:gd name="connsiteY4" fmla="*/ 773964 h 1221838"/>
                      <a:gd name="connsiteX0" fmla="*/ 6250 w 1435530"/>
                      <a:gd name="connsiteY0" fmla="*/ 618965 h 1066839"/>
                      <a:gd name="connsiteX1" fmla="*/ 998653 w 1435530"/>
                      <a:gd name="connsiteY1" fmla="*/ 33473 h 1066839"/>
                      <a:gd name="connsiteX2" fmla="*/ 1431731 w 1435530"/>
                      <a:gd name="connsiteY2" fmla="*/ 138243 h 1066839"/>
                      <a:gd name="connsiteX3" fmla="*/ 1188823 w 1435530"/>
                      <a:gd name="connsiteY3" fmla="*/ 691895 h 1066839"/>
                      <a:gd name="connsiteX4" fmla="*/ 620562 w 1435530"/>
                      <a:gd name="connsiteY4" fmla="*/ 1060572 h 1066839"/>
                      <a:gd name="connsiteX5" fmla="*/ 6250 w 1435530"/>
                      <a:gd name="connsiteY5" fmla="*/ 618965 h 1066839"/>
                      <a:gd name="connsiteX0" fmla="*/ 593 w 1429873"/>
                      <a:gd name="connsiteY0" fmla="*/ 701604 h 1149713"/>
                      <a:gd name="connsiteX1" fmla="*/ 511516 w 1429873"/>
                      <a:gd name="connsiteY1" fmla="*/ 32578 h 1149713"/>
                      <a:gd name="connsiteX2" fmla="*/ 992996 w 1429873"/>
                      <a:gd name="connsiteY2" fmla="*/ 116112 h 1149713"/>
                      <a:gd name="connsiteX3" fmla="*/ 1426074 w 1429873"/>
                      <a:gd name="connsiteY3" fmla="*/ 220882 h 1149713"/>
                      <a:gd name="connsiteX4" fmla="*/ 1183166 w 1429873"/>
                      <a:gd name="connsiteY4" fmla="*/ 774534 h 1149713"/>
                      <a:gd name="connsiteX5" fmla="*/ 614905 w 1429873"/>
                      <a:gd name="connsiteY5" fmla="*/ 1143211 h 1149713"/>
                      <a:gd name="connsiteX6" fmla="*/ 593 w 1429873"/>
                      <a:gd name="connsiteY6" fmla="*/ 701604 h 1149713"/>
                      <a:gd name="connsiteX0" fmla="*/ 593 w 1429873"/>
                      <a:gd name="connsiteY0" fmla="*/ 686800 h 1134909"/>
                      <a:gd name="connsiteX1" fmla="*/ 511516 w 1429873"/>
                      <a:gd name="connsiteY1" fmla="*/ 17774 h 1134909"/>
                      <a:gd name="connsiteX2" fmla="*/ 1091781 w 1429873"/>
                      <a:gd name="connsiteY2" fmla="*/ 286173 h 1134909"/>
                      <a:gd name="connsiteX3" fmla="*/ 1426074 w 1429873"/>
                      <a:gd name="connsiteY3" fmla="*/ 206078 h 1134909"/>
                      <a:gd name="connsiteX4" fmla="*/ 1183166 w 1429873"/>
                      <a:gd name="connsiteY4" fmla="*/ 759730 h 1134909"/>
                      <a:gd name="connsiteX5" fmla="*/ 614905 w 1429873"/>
                      <a:gd name="connsiteY5" fmla="*/ 1128407 h 1134909"/>
                      <a:gd name="connsiteX6" fmla="*/ 593 w 1429873"/>
                      <a:gd name="connsiteY6" fmla="*/ 686800 h 1134909"/>
                      <a:gd name="connsiteX0" fmla="*/ 593 w 1429873"/>
                      <a:gd name="connsiteY0" fmla="*/ 683323 h 1131432"/>
                      <a:gd name="connsiteX1" fmla="*/ 511516 w 1429873"/>
                      <a:gd name="connsiteY1" fmla="*/ 14297 h 1131432"/>
                      <a:gd name="connsiteX2" fmla="*/ 1113082 w 1429873"/>
                      <a:gd name="connsiteY2" fmla="*/ 380878 h 1131432"/>
                      <a:gd name="connsiteX3" fmla="*/ 1426074 w 1429873"/>
                      <a:gd name="connsiteY3" fmla="*/ 202601 h 1131432"/>
                      <a:gd name="connsiteX4" fmla="*/ 1183166 w 1429873"/>
                      <a:gd name="connsiteY4" fmla="*/ 756253 h 1131432"/>
                      <a:gd name="connsiteX5" fmla="*/ 614905 w 1429873"/>
                      <a:gd name="connsiteY5" fmla="*/ 1124930 h 1131432"/>
                      <a:gd name="connsiteX6" fmla="*/ 593 w 1429873"/>
                      <a:gd name="connsiteY6" fmla="*/ 683323 h 1131432"/>
                      <a:gd name="connsiteX0" fmla="*/ 593 w 1227043"/>
                      <a:gd name="connsiteY0" fmla="*/ 686369 h 1134478"/>
                      <a:gd name="connsiteX1" fmla="*/ 511516 w 1227043"/>
                      <a:gd name="connsiteY1" fmla="*/ 17343 h 1134478"/>
                      <a:gd name="connsiteX2" fmla="*/ 1113082 w 1227043"/>
                      <a:gd name="connsiteY2" fmla="*/ 383924 h 1134478"/>
                      <a:gd name="connsiteX3" fmla="*/ 1183166 w 1227043"/>
                      <a:gd name="connsiteY3" fmla="*/ 759299 h 1134478"/>
                      <a:gd name="connsiteX4" fmla="*/ 614905 w 1227043"/>
                      <a:gd name="connsiteY4" fmla="*/ 1127976 h 1134478"/>
                      <a:gd name="connsiteX5" fmla="*/ 593 w 1227043"/>
                      <a:gd name="connsiteY5" fmla="*/ 686369 h 1134478"/>
                      <a:gd name="connsiteX0" fmla="*/ 1056 w 1061903"/>
                      <a:gd name="connsiteY0" fmla="*/ 546714 h 1131049"/>
                      <a:gd name="connsiteX1" fmla="*/ 346376 w 1061903"/>
                      <a:gd name="connsiteY1" fmla="*/ 17343 h 1131049"/>
                      <a:gd name="connsiteX2" fmla="*/ 947942 w 1061903"/>
                      <a:gd name="connsiteY2" fmla="*/ 383924 h 1131049"/>
                      <a:gd name="connsiteX3" fmla="*/ 1018026 w 1061903"/>
                      <a:gd name="connsiteY3" fmla="*/ 759299 h 1131049"/>
                      <a:gd name="connsiteX4" fmla="*/ 449765 w 1061903"/>
                      <a:gd name="connsiteY4" fmla="*/ 1127976 h 1131049"/>
                      <a:gd name="connsiteX5" fmla="*/ 1056 w 1061903"/>
                      <a:gd name="connsiteY5" fmla="*/ 546714 h 1131049"/>
                      <a:gd name="connsiteX0" fmla="*/ 1056 w 1062758"/>
                      <a:gd name="connsiteY0" fmla="*/ 545787 h 1130122"/>
                      <a:gd name="connsiteX1" fmla="*/ 346376 w 1062758"/>
                      <a:gd name="connsiteY1" fmla="*/ 16416 h 1130122"/>
                      <a:gd name="connsiteX2" fmla="*/ 950762 w 1062758"/>
                      <a:gd name="connsiteY2" fmla="*/ 406641 h 1130122"/>
                      <a:gd name="connsiteX3" fmla="*/ 1018026 w 1062758"/>
                      <a:gd name="connsiteY3" fmla="*/ 758372 h 1130122"/>
                      <a:gd name="connsiteX4" fmla="*/ 449765 w 1062758"/>
                      <a:gd name="connsiteY4" fmla="*/ 1127049 h 1130122"/>
                      <a:gd name="connsiteX5" fmla="*/ 1056 w 1062758"/>
                      <a:gd name="connsiteY5" fmla="*/ 545787 h 1130122"/>
                      <a:gd name="connsiteX0" fmla="*/ 24924 w 1086626"/>
                      <a:gd name="connsiteY0" fmla="*/ 545787 h 761435"/>
                      <a:gd name="connsiteX1" fmla="*/ 370244 w 1086626"/>
                      <a:gd name="connsiteY1" fmla="*/ 16416 h 761435"/>
                      <a:gd name="connsiteX2" fmla="*/ 974630 w 1086626"/>
                      <a:gd name="connsiteY2" fmla="*/ 406641 h 761435"/>
                      <a:gd name="connsiteX3" fmla="*/ 1041894 w 1086626"/>
                      <a:gd name="connsiteY3" fmla="*/ 758372 h 761435"/>
                      <a:gd name="connsiteX4" fmla="*/ 24924 w 1086626"/>
                      <a:gd name="connsiteY4" fmla="*/ 545787 h 761435"/>
                      <a:gd name="connsiteX0" fmla="*/ 24924 w 974630"/>
                      <a:gd name="connsiteY0" fmla="*/ 545787 h 564765"/>
                      <a:gd name="connsiteX1" fmla="*/ 370244 w 974630"/>
                      <a:gd name="connsiteY1" fmla="*/ 16416 h 564765"/>
                      <a:gd name="connsiteX2" fmla="*/ 974630 w 974630"/>
                      <a:gd name="connsiteY2" fmla="*/ 406641 h 564765"/>
                      <a:gd name="connsiteX3" fmla="*/ 24924 w 974630"/>
                      <a:gd name="connsiteY3" fmla="*/ 545787 h 564765"/>
                      <a:gd name="connsiteX0" fmla="*/ 20882 w 975323"/>
                      <a:gd name="connsiteY0" fmla="*/ 554365 h 574161"/>
                      <a:gd name="connsiteX1" fmla="*/ 369804 w 975323"/>
                      <a:gd name="connsiteY1" fmla="*/ 14972 h 574161"/>
                      <a:gd name="connsiteX2" fmla="*/ 970588 w 975323"/>
                      <a:gd name="connsiteY2" fmla="*/ 415219 h 574161"/>
                      <a:gd name="connsiteX3" fmla="*/ 20882 w 975323"/>
                      <a:gd name="connsiteY3" fmla="*/ 554365 h 574161"/>
                      <a:gd name="connsiteX0" fmla="*/ 23678 w 977357"/>
                      <a:gd name="connsiteY0" fmla="*/ 556224 h 576177"/>
                      <a:gd name="connsiteX1" fmla="*/ 348391 w 977357"/>
                      <a:gd name="connsiteY1" fmla="*/ 14922 h 576177"/>
                      <a:gd name="connsiteX2" fmla="*/ 973384 w 977357"/>
                      <a:gd name="connsiteY2" fmla="*/ 417078 h 576177"/>
                      <a:gd name="connsiteX3" fmla="*/ 23678 w 977357"/>
                      <a:gd name="connsiteY3" fmla="*/ 556224 h 576177"/>
                      <a:gd name="connsiteX0" fmla="*/ 23678 w 977155"/>
                      <a:gd name="connsiteY0" fmla="*/ 541302 h 561255"/>
                      <a:gd name="connsiteX1" fmla="*/ 348391 w 977155"/>
                      <a:gd name="connsiteY1" fmla="*/ 0 h 561255"/>
                      <a:gd name="connsiteX2" fmla="*/ 973384 w 977155"/>
                      <a:gd name="connsiteY2" fmla="*/ 402156 h 561255"/>
                      <a:gd name="connsiteX3" fmla="*/ 23678 w 977155"/>
                      <a:gd name="connsiteY3" fmla="*/ 541302 h 561255"/>
                      <a:gd name="connsiteX0" fmla="*/ 23678 w 978229"/>
                      <a:gd name="connsiteY0" fmla="*/ 541344 h 561297"/>
                      <a:gd name="connsiteX1" fmla="*/ 348391 w 978229"/>
                      <a:gd name="connsiteY1" fmla="*/ 42 h 561297"/>
                      <a:gd name="connsiteX2" fmla="*/ 973384 w 978229"/>
                      <a:gd name="connsiteY2" fmla="*/ 402198 h 561297"/>
                      <a:gd name="connsiteX3" fmla="*/ 23678 w 978229"/>
                      <a:gd name="connsiteY3" fmla="*/ 541344 h 561297"/>
                      <a:gd name="connsiteX0" fmla="*/ 32304 w 1135082"/>
                      <a:gd name="connsiteY0" fmla="*/ 541344 h 562416"/>
                      <a:gd name="connsiteX1" fmla="*/ 357017 w 1135082"/>
                      <a:gd name="connsiteY1" fmla="*/ 42 h 562416"/>
                      <a:gd name="connsiteX2" fmla="*/ 1131429 w 1135082"/>
                      <a:gd name="connsiteY2" fmla="*/ 408361 h 562416"/>
                      <a:gd name="connsiteX3" fmla="*/ 32304 w 1135082"/>
                      <a:gd name="connsiteY3" fmla="*/ 541344 h 562416"/>
                      <a:gd name="connsiteX0" fmla="*/ 22930 w 1291803"/>
                      <a:gd name="connsiteY0" fmla="*/ 589456 h 606522"/>
                      <a:gd name="connsiteX1" fmla="*/ 509774 w 1291803"/>
                      <a:gd name="connsiteY1" fmla="*/ 42 h 606522"/>
                      <a:gd name="connsiteX2" fmla="*/ 1284186 w 1291803"/>
                      <a:gd name="connsiteY2" fmla="*/ 408361 h 606522"/>
                      <a:gd name="connsiteX3" fmla="*/ 22930 w 1291803"/>
                      <a:gd name="connsiteY3" fmla="*/ 589456 h 606522"/>
                      <a:gd name="connsiteX0" fmla="*/ 19786 w 1290266"/>
                      <a:gd name="connsiteY0" fmla="*/ 593967 h 611359"/>
                      <a:gd name="connsiteX1" fmla="*/ 544462 w 1290266"/>
                      <a:gd name="connsiteY1" fmla="*/ 42 h 611359"/>
                      <a:gd name="connsiteX2" fmla="*/ 1281042 w 1290266"/>
                      <a:gd name="connsiteY2" fmla="*/ 412872 h 611359"/>
                      <a:gd name="connsiteX3" fmla="*/ 19786 w 1290266"/>
                      <a:gd name="connsiteY3" fmla="*/ 593967 h 611359"/>
                      <a:gd name="connsiteX0" fmla="*/ 20871 w 1291351"/>
                      <a:gd name="connsiteY0" fmla="*/ 593967 h 611359"/>
                      <a:gd name="connsiteX1" fmla="*/ 545547 w 1291351"/>
                      <a:gd name="connsiteY1" fmla="*/ 42 h 611359"/>
                      <a:gd name="connsiteX2" fmla="*/ 1282127 w 1291351"/>
                      <a:gd name="connsiteY2" fmla="*/ 412872 h 611359"/>
                      <a:gd name="connsiteX3" fmla="*/ 20871 w 1291351"/>
                      <a:gd name="connsiteY3" fmla="*/ 593967 h 611359"/>
                      <a:gd name="connsiteX0" fmla="*/ 19717 w 1290860"/>
                      <a:gd name="connsiteY0" fmla="*/ 595659 h 613173"/>
                      <a:gd name="connsiteX1" fmla="*/ 558580 w 1290860"/>
                      <a:gd name="connsiteY1" fmla="*/ 42 h 613173"/>
                      <a:gd name="connsiteX2" fmla="*/ 1280973 w 1290860"/>
                      <a:gd name="connsiteY2" fmla="*/ 414564 h 613173"/>
                      <a:gd name="connsiteX3" fmla="*/ 19717 w 1290860"/>
                      <a:gd name="connsiteY3" fmla="*/ 595659 h 613173"/>
                      <a:gd name="connsiteX0" fmla="*/ 17231 w 1290062"/>
                      <a:gd name="connsiteY0" fmla="*/ 599606 h 617408"/>
                      <a:gd name="connsiteX1" fmla="*/ 589196 w 1290062"/>
                      <a:gd name="connsiteY1" fmla="*/ 41 h 617408"/>
                      <a:gd name="connsiteX2" fmla="*/ 1278487 w 1290062"/>
                      <a:gd name="connsiteY2" fmla="*/ 418511 h 617408"/>
                      <a:gd name="connsiteX3" fmla="*/ 17231 w 1290062"/>
                      <a:gd name="connsiteY3" fmla="*/ 599606 h 617408"/>
                      <a:gd name="connsiteX0" fmla="*/ 18223 w 1291054"/>
                      <a:gd name="connsiteY0" fmla="*/ 599606 h 617408"/>
                      <a:gd name="connsiteX1" fmla="*/ 590188 w 1291054"/>
                      <a:gd name="connsiteY1" fmla="*/ 41 h 617408"/>
                      <a:gd name="connsiteX2" fmla="*/ 1279479 w 1291054"/>
                      <a:gd name="connsiteY2" fmla="*/ 418511 h 617408"/>
                      <a:gd name="connsiteX3" fmla="*/ 18223 w 1291054"/>
                      <a:gd name="connsiteY3" fmla="*/ 599606 h 617408"/>
                      <a:gd name="connsiteX0" fmla="*/ 66351 w 1339182"/>
                      <a:gd name="connsiteY0" fmla="*/ 599762 h 599951"/>
                      <a:gd name="connsiteX1" fmla="*/ 224373 w 1339182"/>
                      <a:gd name="connsiteY1" fmla="*/ 390092 h 599951"/>
                      <a:gd name="connsiteX2" fmla="*/ 638316 w 1339182"/>
                      <a:gd name="connsiteY2" fmla="*/ 197 h 599951"/>
                      <a:gd name="connsiteX3" fmla="*/ 1327607 w 1339182"/>
                      <a:gd name="connsiteY3" fmla="*/ 418667 h 599951"/>
                      <a:gd name="connsiteX4" fmla="*/ 66351 w 1339182"/>
                      <a:gd name="connsiteY4" fmla="*/ 599762 h 599951"/>
                      <a:gd name="connsiteX0" fmla="*/ 66351 w 1390602"/>
                      <a:gd name="connsiteY0" fmla="*/ 601125 h 601248"/>
                      <a:gd name="connsiteX1" fmla="*/ 224373 w 1390602"/>
                      <a:gd name="connsiteY1" fmla="*/ 391455 h 601248"/>
                      <a:gd name="connsiteX2" fmla="*/ 638316 w 1390602"/>
                      <a:gd name="connsiteY2" fmla="*/ 1560 h 601248"/>
                      <a:gd name="connsiteX3" fmla="*/ 1142925 w 1390602"/>
                      <a:gd name="connsiteY3" fmla="*/ 291510 h 601248"/>
                      <a:gd name="connsiteX4" fmla="*/ 1327607 w 1390602"/>
                      <a:gd name="connsiteY4" fmla="*/ 420030 h 601248"/>
                      <a:gd name="connsiteX5" fmla="*/ 66351 w 1390602"/>
                      <a:gd name="connsiteY5" fmla="*/ 601125 h 601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90602" h="601248">
                        <a:moveTo>
                          <a:pt x="66351" y="601125"/>
                        </a:moveTo>
                        <a:cubicBezTo>
                          <a:pt x="-117521" y="596363"/>
                          <a:pt x="129046" y="491382"/>
                          <a:pt x="224373" y="391455"/>
                        </a:cubicBezTo>
                        <a:cubicBezTo>
                          <a:pt x="319700" y="291528"/>
                          <a:pt x="470025" y="24826"/>
                          <a:pt x="638316" y="1560"/>
                        </a:cubicBezTo>
                        <a:cubicBezTo>
                          <a:pt x="806607" y="-21706"/>
                          <a:pt x="1028043" y="221765"/>
                          <a:pt x="1142925" y="291510"/>
                        </a:cubicBezTo>
                        <a:cubicBezTo>
                          <a:pt x="1257807" y="361255"/>
                          <a:pt x="1507036" y="368428"/>
                          <a:pt x="1327607" y="420030"/>
                        </a:cubicBezTo>
                        <a:cubicBezTo>
                          <a:pt x="1148178" y="471632"/>
                          <a:pt x="250223" y="605888"/>
                          <a:pt x="66351" y="601125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" name="Oval 656">
                    <a:extLst>
                      <a:ext uri="{FF2B5EF4-FFF2-40B4-BE49-F238E27FC236}">
                        <a16:creationId xmlns:a16="http://schemas.microsoft.com/office/drawing/2014/main" id="{6DC0944A-C276-48B1-A33B-6DA2B830A476}"/>
                      </a:ext>
                    </a:extLst>
                  </p:cNvPr>
                  <p:cNvSpPr/>
                  <p:nvPr/>
                </p:nvSpPr>
                <p:spPr>
                  <a:xfrm flipV="1">
                    <a:off x="4078520" y="2606309"/>
                    <a:ext cx="28414" cy="6229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8" name="Oval 657">
                    <a:extLst>
                      <a:ext uri="{FF2B5EF4-FFF2-40B4-BE49-F238E27FC236}">
                        <a16:creationId xmlns:a16="http://schemas.microsoft.com/office/drawing/2014/main" id="{CD4B8876-ADDA-4EBE-8546-29EC935867F7}"/>
                      </a:ext>
                    </a:extLst>
                  </p:cNvPr>
                  <p:cNvSpPr/>
                  <p:nvPr/>
                </p:nvSpPr>
                <p:spPr>
                  <a:xfrm flipV="1">
                    <a:off x="4296711" y="2606309"/>
                    <a:ext cx="28414" cy="6229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7AD56577-8C77-4A7B-AE71-97797FCBAE00}"/>
                    </a:ext>
                  </a:extLst>
                </p:cNvPr>
                <p:cNvGrpSpPr/>
                <p:nvPr/>
              </p:nvGrpSpPr>
              <p:grpSpPr>
                <a:xfrm>
                  <a:off x="3897695" y="2003408"/>
                  <a:ext cx="574321" cy="261148"/>
                  <a:chOff x="3182869" y="636607"/>
                  <a:chExt cx="1271432" cy="578128"/>
                </a:xfrm>
              </p:grpSpPr>
              <p:grpSp>
                <p:nvGrpSpPr>
                  <p:cNvPr id="637" name="Group 636">
                    <a:extLst>
                      <a:ext uri="{FF2B5EF4-FFF2-40B4-BE49-F238E27FC236}">
                        <a16:creationId xmlns:a16="http://schemas.microsoft.com/office/drawing/2014/main" id="{14B7B926-35EC-4586-8B07-EE5B60488D10}"/>
                      </a:ext>
                    </a:extLst>
                  </p:cNvPr>
                  <p:cNvGrpSpPr/>
                  <p:nvPr/>
                </p:nvGrpSpPr>
                <p:grpSpPr>
                  <a:xfrm rot="21051488">
                    <a:off x="3182869" y="657667"/>
                    <a:ext cx="343750" cy="557068"/>
                    <a:chOff x="5640891" y="1692818"/>
                    <a:chExt cx="343749" cy="557068"/>
                  </a:xfrm>
                </p:grpSpPr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47E1CC33-D6B4-4591-B3A1-6FAE66F16D84}"/>
                        </a:ext>
                      </a:extLst>
                    </p:cNvPr>
                    <p:cNvSpPr/>
                    <p:nvPr/>
                  </p:nvSpPr>
                  <p:spPr>
                    <a:xfrm rot="16866229">
                      <a:off x="5534232" y="1799477"/>
                      <a:ext cx="557068" cy="343749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5425963E-88CD-4D94-8D13-85D92EA9F064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16143" y="1833220"/>
                      <a:ext cx="371975" cy="229534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9" name="Oval 648">
                      <a:extLst>
                        <a:ext uri="{FF2B5EF4-FFF2-40B4-BE49-F238E27FC236}">
                          <a16:creationId xmlns:a16="http://schemas.microsoft.com/office/drawing/2014/main" id="{0D15FFA4-4BE0-4B9E-95D1-486CEDEFAEAE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83768" y="1980094"/>
                      <a:ext cx="208267" cy="128515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0" name="Oval 649">
                      <a:extLst>
                        <a:ext uri="{FF2B5EF4-FFF2-40B4-BE49-F238E27FC236}">
                          <a16:creationId xmlns:a16="http://schemas.microsoft.com/office/drawing/2014/main" id="{67F40D26-49F3-45EB-8311-39A6B44DB273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84592" y="2083308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1" name="Oval 650">
                      <a:extLst>
                        <a:ext uri="{FF2B5EF4-FFF2-40B4-BE49-F238E27FC236}">
                          <a16:creationId xmlns:a16="http://schemas.microsoft.com/office/drawing/2014/main" id="{EB84859E-E82A-4C0A-AB96-630738F9B22B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821258" y="2045147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2" name="Oval 651">
                      <a:extLst>
                        <a:ext uri="{FF2B5EF4-FFF2-40B4-BE49-F238E27FC236}">
                          <a16:creationId xmlns:a16="http://schemas.microsoft.com/office/drawing/2014/main" id="{0F9894DC-B852-4F0F-9888-B108F9E68932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698124" y="2035441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8EDE1C99-1136-4563-88F2-D6831B6130E4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35342" y="2070666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CB5E0A3C-3DB8-48FA-A40B-92B433869D58}"/>
                        </a:ext>
                      </a:extLst>
                    </p:cNvPr>
                    <p:cNvSpPr/>
                    <p:nvPr/>
                  </p:nvSpPr>
                  <p:spPr>
                    <a:xfrm rot="16444373" flipH="1">
                      <a:off x="5835216" y="1860315"/>
                      <a:ext cx="85259" cy="52611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38" name="Group 637">
                    <a:extLst>
                      <a:ext uri="{FF2B5EF4-FFF2-40B4-BE49-F238E27FC236}">
                        <a16:creationId xmlns:a16="http://schemas.microsoft.com/office/drawing/2014/main" id="{A00EF455-0ADA-458D-89EB-2502F7D94800}"/>
                      </a:ext>
                    </a:extLst>
                  </p:cNvPr>
                  <p:cNvGrpSpPr/>
                  <p:nvPr/>
                </p:nvGrpSpPr>
                <p:grpSpPr>
                  <a:xfrm rot="20829550">
                    <a:off x="4110551" y="636607"/>
                    <a:ext cx="343750" cy="557068"/>
                    <a:chOff x="5640891" y="1692818"/>
                    <a:chExt cx="343749" cy="557068"/>
                  </a:xfrm>
                </p:grpSpPr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47AC0681-2CA4-4778-846F-7277B5D8155C}"/>
                        </a:ext>
                      </a:extLst>
                    </p:cNvPr>
                    <p:cNvSpPr/>
                    <p:nvPr/>
                  </p:nvSpPr>
                  <p:spPr>
                    <a:xfrm rot="16866229">
                      <a:off x="5534232" y="1799477"/>
                      <a:ext cx="557068" cy="343749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AA2D3F38-2FBE-49FE-B450-43E6CF47C3EF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16143" y="1833220"/>
                      <a:ext cx="371975" cy="229534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C4730B62-CE0A-48E7-8270-0E2E17EE0A48}"/>
                        </a:ext>
                      </a:extLst>
                    </p:cNvPr>
                    <p:cNvSpPr/>
                    <p:nvPr/>
                  </p:nvSpPr>
                  <p:spPr>
                    <a:xfrm rot="16654969">
                      <a:off x="5660638" y="1971330"/>
                      <a:ext cx="208267" cy="128515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785CB594-6F24-4D4B-93EA-DA7DDF261BA2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84592" y="2083308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34C7DC87-6873-4CFF-8639-FA074BAE1FF4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821258" y="2045147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0D31387E-423F-480B-BC94-BF6BAE7EDF47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698124" y="2035441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7422F671-E2D4-493D-9E95-524FC9D5C865}"/>
                        </a:ext>
                      </a:extLst>
                    </p:cNvPr>
                    <p:cNvSpPr/>
                    <p:nvPr/>
                  </p:nvSpPr>
                  <p:spPr>
                    <a:xfrm rot="18590328">
                      <a:off x="5735342" y="2070666"/>
                      <a:ext cx="51854" cy="45719"/>
                    </a:xfrm>
                    <a:prstGeom prst="ellipse">
                      <a:avLst/>
                    </a:prstGeom>
                    <a:solidFill>
                      <a:srgbClr val="4472C4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2BF84493-D49F-4C8D-BE34-08CBA881AFED}"/>
                        </a:ext>
                      </a:extLst>
                    </p:cNvPr>
                    <p:cNvSpPr/>
                    <p:nvPr/>
                  </p:nvSpPr>
                  <p:spPr>
                    <a:xfrm rot="16444373" flipH="1">
                      <a:off x="5835216" y="1860315"/>
                      <a:ext cx="85259" cy="52611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A93F4DEE-C97D-4927-9DCC-DD8E113DB12E}"/>
                </a:ext>
              </a:extLst>
            </p:cNvPr>
            <p:cNvSpPr txBox="1"/>
            <p:nvPr/>
          </p:nvSpPr>
          <p:spPr>
            <a:xfrm>
              <a:off x="4650895" y="295666"/>
              <a:ext cx="308867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uck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90901429-0098-4F3A-8435-A315C58AB2E1}"/>
              </a:ext>
            </a:extLst>
          </p:cNvPr>
          <p:cNvGrpSpPr/>
          <p:nvPr/>
        </p:nvGrpSpPr>
        <p:grpSpPr>
          <a:xfrm>
            <a:off x="470329" y="6375273"/>
            <a:ext cx="3282254" cy="5161274"/>
            <a:chOff x="8404678" y="271256"/>
            <a:chExt cx="3282254" cy="5161274"/>
          </a:xfrm>
        </p:grpSpPr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9D46F63B-E365-402F-925D-0592F2ADF861}"/>
                </a:ext>
              </a:extLst>
            </p:cNvPr>
            <p:cNvSpPr txBox="1"/>
            <p:nvPr/>
          </p:nvSpPr>
          <p:spPr>
            <a:xfrm>
              <a:off x="8498350" y="271256"/>
              <a:ext cx="31609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rum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6359F284-965D-4337-95B2-6D8E6376FA1A}"/>
                </a:ext>
              </a:extLst>
            </p:cNvPr>
            <p:cNvGrpSpPr/>
            <p:nvPr/>
          </p:nvGrpSpPr>
          <p:grpSpPr>
            <a:xfrm>
              <a:off x="8404678" y="2221585"/>
              <a:ext cx="3282254" cy="3210945"/>
              <a:chOff x="3743197" y="1500941"/>
              <a:chExt cx="4482225" cy="4384845"/>
            </a:xfrm>
          </p:grpSpPr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988851ED-7794-40B0-9CC9-3979FD696AB3}"/>
                  </a:ext>
                </a:extLst>
              </p:cNvPr>
              <p:cNvGrpSpPr/>
              <p:nvPr/>
            </p:nvGrpSpPr>
            <p:grpSpPr>
              <a:xfrm>
                <a:off x="3743197" y="1500941"/>
                <a:ext cx="2129422" cy="919172"/>
                <a:chOff x="3743197" y="1500941"/>
                <a:chExt cx="2129422" cy="919172"/>
              </a:xfrm>
            </p:grpSpPr>
            <p:sp>
              <p:nvSpPr>
                <p:cNvPr id="680" name="Rectangle: Rounded Corners 679">
                  <a:extLst>
                    <a:ext uri="{FF2B5EF4-FFF2-40B4-BE49-F238E27FC236}">
                      <a16:creationId xmlns:a16="http://schemas.microsoft.com/office/drawing/2014/main" id="{F3481383-3F60-4D69-A6B7-7D48924471A0}"/>
                    </a:ext>
                  </a:extLst>
                </p:cNvPr>
                <p:cNvSpPr/>
                <p:nvPr/>
              </p:nvSpPr>
              <p:spPr>
                <a:xfrm rot="1991152">
                  <a:off x="3743197" y="1500941"/>
                  <a:ext cx="1936431" cy="1420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425ED711-B9E8-4B0A-B709-27064BD69AA7}"/>
                    </a:ext>
                  </a:extLst>
                </p:cNvPr>
                <p:cNvSpPr/>
                <p:nvPr/>
              </p:nvSpPr>
              <p:spPr>
                <a:xfrm>
                  <a:off x="5401746" y="1949240"/>
                  <a:ext cx="470873" cy="47087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FB58B42E-98DC-4CA6-896F-495923DDA133}"/>
                  </a:ext>
                </a:extLst>
              </p:cNvPr>
              <p:cNvGrpSpPr/>
              <p:nvPr/>
            </p:nvGrpSpPr>
            <p:grpSpPr>
              <a:xfrm flipH="1">
                <a:off x="6096000" y="1796777"/>
                <a:ext cx="2129422" cy="919172"/>
                <a:chOff x="3743197" y="1500941"/>
                <a:chExt cx="2129422" cy="919172"/>
              </a:xfrm>
            </p:grpSpPr>
            <p:sp>
              <p:nvSpPr>
                <p:cNvPr id="678" name="Rectangle: Rounded Corners 677">
                  <a:extLst>
                    <a:ext uri="{FF2B5EF4-FFF2-40B4-BE49-F238E27FC236}">
                      <a16:creationId xmlns:a16="http://schemas.microsoft.com/office/drawing/2014/main" id="{02BE8CF2-9E86-45D2-B4BD-8FF9BEA5E2C7}"/>
                    </a:ext>
                  </a:extLst>
                </p:cNvPr>
                <p:cNvSpPr/>
                <p:nvPr/>
              </p:nvSpPr>
              <p:spPr>
                <a:xfrm rot="1991152">
                  <a:off x="3743197" y="1500941"/>
                  <a:ext cx="1936431" cy="1420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172C25C1-8FF8-4E30-9E3B-949B2EF836D9}"/>
                    </a:ext>
                  </a:extLst>
                </p:cNvPr>
                <p:cNvSpPr/>
                <p:nvPr/>
              </p:nvSpPr>
              <p:spPr>
                <a:xfrm>
                  <a:off x="5401746" y="1949240"/>
                  <a:ext cx="470873" cy="47087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0F2DABE6-8740-4A40-9760-7DE18F0F91C2}"/>
                  </a:ext>
                </a:extLst>
              </p:cNvPr>
              <p:cNvGrpSpPr/>
              <p:nvPr/>
            </p:nvGrpSpPr>
            <p:grpSpPr>
              <a:xfrm>
                <a:off x="4405053" y="4745598"/>
                <a:ext cx="3214033" cy="1140188"/>
                <a:chOff x="4441365" y="3879970"/>
                <a:chExt cx="3214033" cy="1140188"/>
              </a:xfrm>
            </p:grpSpPr>
            <p:sp>
              <p:nvSpPr>
                <p:cNvPr id="676" name="Oval 674">
                  <a:extLst>
                    <a:ext uri="{FF2B5EF4-FFF2-40B4-BE49-F238E27FC236}">
                      <a16:creationId xmlns:a16="http://schemas.microsoft.com/office/drawing/2014/main" id="{C096E8F9-DECE-4860-8B9D-31DC607300CE}"/>
                    </a:ext>
                  </a:extLst>
                </p:cNvPr>
                <p:cNvSpPr/>
                <p:nvPr/>
              </p:nvSpPr>
              <p:spPr>
                <a:xfrm>
                  <a:off x="4441365" y="4025044"/>
                  <a:ext cx="3214033" cy="995114"/>
                </a:xfrm>
                <a:custGeom>
                  <a:avLst/>
                  <a:gdLst>
                    <a:gd name="connsiteX0" fmla="*/ 0 w 3077084"/>
                    <a:gd name="connsiteY0" fmla="*/ 394811 h 789621"/>
                    <a:gd name="connsiteX1" fmla="*/ 1538542 w 3077084"/>
                    <a:gd name="connsiteY1" fmla="*/ 0 h 789621"/>
                    <a:gd name="connsiteX2" fmla="*/ 3077084 w 3077084"/>
                    <a:gd name="connsiteY2" fmla="*/ 394811 h 789621"/>
                    <a:gd name="connsiteX3" fmla="*/ 1538542 w 3077084"/>
                    <a:gd name="connsiteY3" fmla="*/ 789622 h 789621"/>
                    <a:gd name="connsiteX4" fmla="*/ 0 w 3077084"/>
                    <a:gd name="connsiteY4" fmla="*/ 394811 h 789621"/>
                    <a:gd name="connsiteX0" fmla="*/ 219276 w 3296360"/>
                    <a:gd name="connsiteY0" fmla="*/ 294799 h 689610"/>
                    <a:gd name="connsiteX1" fmla="*/ 567193 w 3296360"/>
                    <a:gd name="connsiteY1" fmla="*/ 0 h 689610"/>
                    <a:gd name="connsiteX2" fmla="*/ 3296360 w 3296360"/>
                    <a:gd name="connsiteY2" fmla="*/ 294799 h 689610"/>
                    <a:gd name="connsiteX3" fmla="*/ 1757818 w 3296360"/>
                    <a:gd name="connsiteY3" fmla="*/ 689610 h 689610"/>
                    <a:gd name="connsiteX4" fmla="*/ 219276 w 3296360"/>
                    <a:gd name="connsiteY4" fmla="*/ 294799 h 689610"/>
                    <a:gd name="connsiteX0" fmla="*/ 118833 w 3172104"/>
                    <a:gd name="connsiteY0" fmla="*/ 465883 h 697553"/>
                    <a:gd name="connsiteX1" fmla="*/ 442937 w 3172104"/>
                    <a:gd name="connsiteY1" fmla="*/ 4396 h 697553"/>
                    <a:gd name="connsiteX2" fmla="*/ 3172104 w 3172104"/>
                    <a:gd name="connsiteY2" fmla="*/ 299195 h 697553"/>
                    <a:gd name="connsiteX3" fmla="*/ 1633562 w 3172104"/>
                    <a:gd name="connsiteY3" fmla="*/ 694006 h 697553"/>
                    <a:gd name="connsiteX4" fmla="*/ 118833 w 3172104"/>
                    <a:gd name="connsiteY4" fmla="*/ 465883 h 697553"/>
                    <a:gd name="connsiteX0" fmla="*/ 244150 w 3297421"/>
                    <a:gd name="connsiteY0" fmla="*/ 350623 h 581898"/>
                    <a:gd name="connsiteX1" fmla="*/ 320604 w 3297421"/>
                    <a:gd name="connsiteY1" fmla="*/ 17724 h 581898"/>
                    <a:gd name="connsiteX2" fmla="*/ 3297421 w 3297421"/>
                    <a:gd name="connsiteY2" fmla="*/ 183935 h 581898"/>
                    <a:gd name="connsiteX3" fmla="*/ 1758879 w 3297421"/>
                    <a:gd name="connsiteY3" fmla="*/ 578746 h 581898"/>
                    <a:gd name="connsiteX4" fmla="*/ 244150 w 3297421"/>
                    <a:gd name="connsiteY4" fmla="*/ 350623 h 581898"/>
                    <a:gd name="connsiteX0" fmla="*/ 148303 w 3201574"/>
                    <a:gd name="connsiteY0" fmla="*/ 350009 h 581284"/>
                    <a:gd name="connsiteX1" fmla="*/ 224757 w 3201574"/>
                    <a:gd name="connsiteY1" fmla="*/ 17110 h 581284"/>
                    <a:gd name="connsiteX2" fmla="*/ 3201574 w 3201574"/>
                    <a:gd name="connsiteY2" fmla="*/ 183321 h 581284"/>
                    <a:gd name="connsiteX3" fmla="*/ 1663032 w 3201574"/>
                    <a:gd name="connsiteY3" fmla="*/ 578132 h 581284"/>
                    <a:gd name="connsiteX4" fmla="*/ 148303 w 3201574"/>
                    <a:gd name="connsiteY4" fmla="*/ 350009 h 581284"/>
                    <a:gd name="connsiteX0" fmla="*/ 109845 w 3163116"/>
                    <a:gd name="connsiteY0" fmla="*/ 383064 h 614339"/>
                    <a:gd name="connsiteX1" fmla="*/ 186299 w 3163116"/>
                    <a:gd name="connsiteY1" fmla="*/ 50165 h 614339"/>
                    <a:gd name="connsiteX2" fmla="*/ 3163116 w 3163116"/>
                    <a:gd name="connsiteY2" fmla="*/ 216376 h 614339"/>
                    <a:gd name="connsiteX3" fmla="*/ 1624574 w 3163116"/>
                    <a:gd name="connsiteY3" fmla="*/ 611187 h 614339"/>
                    <a:gd name="connsiteX4" fmla="*/ 109845 w 3163116"/>
                    <a:gd name="connsiteY4" fmla="*/ 383064 h 614339"/>
                    <a:gd name="connsiteX0" fmla="*/ 97171 w 3150442"/>
                    <a:gd name="connsiteY0" fmla="*/ 448006 h 679281"/>
                    <a:gd name="connsiteX1" fmla="*/ 173625 w 3150442"/>
                    <a:gd name="connsiteY1" fmla="*/ 115107 h 679281"/>
                    <a:gd name="connsiteX2" fmla="*/ 3150442 w 3150442"/>
                    <a:gd name="connsiteY2" fmla="*/ 281318 h 679281"/>
                    <a:gd name="connsiteX3" fmla="*/ 1611900 w 3150442"/>
                    <a:gd name="connsiteY3" fmla="*/ 676129 h 679281"/>
                    <a:gd name="connsiteX4" fmla="*/ 97171 w 3150442"/>
                    <a:gd name="connsiteY4" fmla="*/ 448006 h 679281"/>
                    <a:gd name="connsiteX0" fmla="*/ 92062 w 3145333"/>
                    <a:gd name="connsiteY0" fmla="*/ 457742 h 689017"/>
                    <a:gd name="connsiteX1" fmla="*/ 168516 w 3145333"/>
                    <a:gd name="connsiteY1" fmla="*/ 124843 h 689017"/>
                    <a:gd name="connsiteX2" fmla="*/ 3145333 w 3145333"/>
                    <a:gd name="connsiteY2" fmla="*/ 291054 h 689017"/>
                    <a:gd name="connsiteX3" fmla="*/ 1606791 w 3145333"/>
                    <a:gd name="connsiteY3" fmla="*/ 685865 h 689017"/>
                    <a:gd name="connsiteX4" fmla="*/ 92062 w 3145333"/>
                    <a:gd name="connsiteY4" fmla="*/ 457742 h 689017"/>
                    <a:gd name="connsiteX0" fmla="*/ 247018 w 3343152"/>
                    <a:gd name="connsiteY0" fmla="*/ 365480 h 598091"/>
                    <a:gd name="connsiteX1" fmla="*/ 323472 w 3343152"/>
                    <a:gd name="connsiteY1" fmla="*/ 32581 h 598091"/>
                    <a:gd name="connsiteX2" fmla="*/ 3343152 w 3343152"/>
                    <a:gd name="connsiteY2" fmla="*/ 160692 h 598091"/>
                    <a:gd name="connsiteX3" fmla="*/ 1761747 w 3343152"/>
                    <a:gd name="connsiteY3" fmla="*/ 593603 h 598091"/>
                    <a:gd name="connsiteX4" fmla="*/ 247018 w 3343152"/>
                    <a:gd name="connsiteY4" fmla="*/ 365480 h 598091"/>
                    <a:gd name="connsiteX0" fmla="*/ 247018 w 3343575"/>
                    <a:gd name="connsiteY0" fmla="*/ 832158 h 1064769"/>
                    <a:gd name="connsiteX1" fmla="*/ 323472 w 3343575"/>
                    <a:gd name="connsiteY1" fmla="*/ 499259 h 1064769"/>
                    <a:gd name="connsiteX2" fmla="*/ 3343152 w 3343575"/>
                    <a:gd name="connsiteY2" fmla="*/ 627370 h 1064769"/>
                    <a:gd name="connsiteX3" fmla="*/ 1761747 w 3343575"/>
                    <a:gd name="connsiteY3" fmla="*/ 1060281 h 1064769"/>
                    <a:gd name="connsiteX4" fmla="*/ 247018 w 3343575"/>
                    <a:gd name="connsiteY4" fmla="*/ 832158 h 1064769"/>
                    <a:gd name="connsiteX0" fmla="*/ 245425 w 3318174"/>
                    <a:gd name="connsiteY0" fmla="*/ 755383 h 984775"/>
                    <a:gd name="connsiteX1" fmla="*/ 321879 w 3318174"/>
                    <a:gd name="connsiteY1" fmla="*/ 422484 h 984775"/>
                    <a:gd name="connsiteX2" fmla="*/ 3317747 w 3318174"/>
                    <a:gd name="connsiteY2" fmla="*/ 655370 h 984775"/>
                    <a:gd name="connsiteX3" fmla="*/ 1760154 w 3318174"/>
                    <a:gd name="connsiteY3" fmla="*/ 983506 h 984775"/>
                    <a:gd name="connsiteX4" fmla="*/ 245425 w 3318174"/>
                    <a:gd name="connsiteY4" fmla="*/ 755383 h 984775"/>
                    <a:gd name="connsiteX0" fmla="*/ 245425 w 3324480"/>
                    <a:gd name="connsiteY0" fmla="*/ 971188 h 1200580"/>
                    <a:gd name="connsiteX1" fmla="*/ 321879 w 3324480"/>
                    <a:gd name="connsiteY1" fmla="*/ 638289 h 1200580"/>
                    <a:gd name="connsiteX2" fmla="*/ 3317747 w 3324480"/>
                    <a:gd name="connsiteY2" fmla="*/ 871175 h 1200580"/>
                    <a:gd name="connsiteX3" fmla="*/ 1760154 w 3324480"/>
                    <a:gd name="connsiteY3" fmla="*/ 1199311 h 1200580"/>
                    <a:gd name="connsiteX4" fmla="*/ 245425 w 3324480"/>
                    <a:gd name="connsiteY4" fmla="*/ 971188 h 1200580"/>
                    <a:gd name="connsiteX0" fmla="*/ 0 w 3104545"/>
                    <a:gd name="connsiteY0" fmla="*/ 109628 h 339020"/>
                    <a:gd name="connsiteX1" fmla="*/ 3072322 w 3104545"/>
                    <a:gd name="connsiteY1" fmla="*/ 9615 h 339020"/>
                    <a:gd name="connsiteX2" fmla="*/ 1514729 w 3104545"/>
                    <a:gd name="connsiteY2" fmla="*/ 337751 h 339020"/>
                    <a:gd name="connsiteX3" fmla="*/ 0 w 3104545"/>
                    <a:gd name="connsiteY3" fmla="*/ 109628 h 339020"/>
                    <a:gd name="connsiteX0" fmla="*/ 107783 w 3200513"/>
                    <a:gd name="connsiteY0" fmla="*/ 604508 h 834357"/>
                    <a:gd name="connsiteX1" fmla="*/ 463543 w 3200513"/>
                    <a:gd name="connsiteY1" fmla="*/ 426 h 834357"/>
                    <a:gd name="connsiteX2" fmla="*/ 3180105 w 3200513"/>
                    <a:gd name="connsiteY2" fmla="*/ 504495 h 834357"/>
                    <a:gd name="connsiteX3" fmla="*/ 1622512 w 3200513"/>
                    <a:gd name="connsiteY3" fmla="*/ 832631 h 834357"/>
                    <a:gd name="connsiteX4" fmla="*/ 107783 w 3200513"/>
                    <a:gd name="connsiteY4" fmla="*/ 604508 h 834357"/>
                    <a:gd name="connsiteX0" fmla="*/ 107783 w 3284893"/>
                    <a:gd name="connsiteY0" fmla="*/ 704039 h 933888"/>
                    <a:gd name="connsiteX1" fmla="*/ 463543 w 3284893"/>
                    <a:gd name="connsiteY1" fmla="*/ 99957 h 933888"/>
                    <a:gd name="connsiteX2" fmla="*/ 2849557 w 3284893"/>
                    <a:gd name="connsiteY2" fmla="*/ 28519 h 933888"/>
                    <a:gd name="connsiteX3" fmla="*/ 3180105 w 3284893"/>
                    <a:gd name="connsiteY3" fmla="*/ 604026 h 933888"/>
                    <a:gd name="connsiteX4" fmla="*/ 1622512 w 3284893"/>
                    <a:gd name="connsiteY4" fmla="*/ 932162 h 933888"/>
                    <a:gd name="connsiteX5" fmla="*/ 107783 w 3284893"/>
                    <a:gd name="connsiteY5" fmla="*/ 704039 h 933888"/>
                    <a:gd name="connsiteX0" fmla="*/ 107783 w 3267738"/>
                    <a:gd name="connsiteY0" fmla="*/ 704039 h 932614"/>
                    <a:gd name="connsiteX1" fmla="*/ 463543 w 3267738"/>
                    <a:gd name="connsiteY1" fmla="*/ 99957 h 932614"/>
                    <a:gd name="connsiteX2" fmla="*/ 2849557 w 3267738"/>
                    <a:gd name="connsiteY2" fmla="*/ 28519 h 932614"/>
                    <a:gd name="connsiteX3" fmla="*/ 3156293 w 3267738"/>
                    <a:gd name="connsiteY3" fmla="*/ 656413 h 932614"/>
                    <a:gd name="connsiteX4" fmla="*/ 1622512 w 3267738"/>
                    <a:gd name="connsiteY4" fmla="*/ 932162 h 932614"/>
                    <a:gd name="connsiteX5" fmla="*/ 107783 w 3267738"/>
                    <a:gd name="connsiteY5" fmla="*/ 704039 h 932614"/>
                    <a:gd name="connsiteX0" fmla="*/ 107783 w 3241516"/>
                    <a:gd name="connsiteY0" fmla="*/ 704039 h 932334"/>
                    <a:gd name="connsiteX1" fmla="*/ 463543 w 3241516"/>
                    <a:gd name="connsiteY1" fmla="*/ 99957 h 932334"/>
                    <a:gd name="connsiteX2" fmla="*/ 2849557 w 3241516"/>
                    <a:gd name="connsiteY2" fmla="*/ 28519 h 932334"/>
                    <a:gd name="connsiteX3" fmla="*/ 3118193 w 3241516"/>
                    <a:gd name="connsiteY3" fmla="*/ 675463 h 932334"/>
                    <a:gd name="connsiteX4" fmla="*/ 1622512 w 3241516"/>
                    <a:gd name="connsiteY4" fmla="*/ 932162 h 932334"/>
                    <a:gd name="connsiteX5" fmla="*/ 107783 w 3241516"/>
                    <a:gd name="connsiteY5" fmla="*/ 704039 h 932334"/>
                    <a:gd name="connsiteX0" fmla="*/ 107783 w 3232093"/>
                    <a:gd name="connsiteY0" fmla="*/ 704039 h 932207"/>
                    <a:gd name="connsiteX1" fmla="*/ 463543 w 3232093"/>
                    <a:gd name="connsiteY1" fmla="*/ 99957 h 932207"/>
                    <a:gd name="connsiteX2" fmla="*/ 2849557 w 3232093"/>
                    <a:gd name="connsiteY2" fmla="*/ 28519 h 932207"/>
                    <a:gd name="connsiteX3" fmla="*/ 3103905 w 3232093"/>
                    <a:gd name="connsiteY3" fmla="*/ 689751 h 932207"/>
                    <a:gd name="connsiteX4" fmla="*/ 1622512 w 3232093"/>
                    <a:gd name="connsiteY4" fmla="*/ 932162 h 932207"/>
                    <a:gd name="connsiteX5" fmla="*/ 107783 w 3232093"/>
                    <a:gd name="connsiteY5" fmla="*/ 704039 h 932207"/>
                    <a:gd name="connsiteX0" fmla="*/ 92813 w 3217123"/>
                    <a:gd name="connsiteY0" fmla="*/ 704039 h 932207"/>
                    <a:gd name="connsiteX1" fmla="*/ 448573 w 3217123"/>
                    <a:gd name="connsiteY1" fmla="*/ 99957 h 932207"/>
                    <a:gd name="connsiteX2" fmla="*/ 2834587 w 3217123"/>
                    <a:gd name="connsiteY2" fmla="*/ 28519 h 932207"/>
                    <a:gd name="connsiteX3" fmla="*/ 3088935 w 3217123"/>
                    <a:gd name="connsiteY3" fmla="*/ 689751 h 932207"/>
                    <a:gd name="connsiteX4" fmla="*/ 1607542 w 3217123"/>
                    <a:gd name="connsiteY4" fmla="*/ 932162 h 932207"/>
                    <a:gd name="connsiteX5" fmla="*/ 92813 w 3217123"/>
                    <a:gd name="connsiteY5" fmla="*/ 704039 h 932207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078"/>
                    <a:gd name="connsiteX1" fmla="*/ 448573 w 3217123"/>
                    <a:gd name="connsiteY1" fmla="*/ 99957 h 994078"/>
                    <a:gd name="connsiteX2" fmla="*/ 2834587 w 3217123"/>
                    <a:gd name="connsiteY2" fmla="*/ 28519 h 994078"/>
                    <a:gd name="connsiteX3" fmla="*/ 3088935 w 3217123"/>
                    <a:gd name="connsiteY3" fmla="*/ 699276 h 994078"/>
                    <a:gd name="connsiteX4" fmla="*/ 1607542 w 3217123"/>
                    <a:gd name="connsiteY4" fmla="*/ 994075 h 994078"/>
                    <a:gd name="connsiteX5" fmla="*/ 92813 w 3217123"/>
                    <a:gd name="connsiteY5" fmla="*/ 704039 h 994078"/>
                    <a:gd name="connsiteX0" fmla="*/ 92813 w 3217123"/>
                    <a:gd name="connsiteY0" fmla="*/ 704039 h 994210"/>
                    <a:gd name="connsiteX1" fmla="*/ 448573 w 3217123"/>
                    <a:gd name="connsiteY1" fmla="*/ 99957 h 994210"/>
                    <a:gd name="connsiteX2" fmla="*/ 2834587 w 3217123"/>
                    <a:gd name="connsiteY2" fmla="*/ 28519 h 994210"/>
                    <a:gd name="connsiteX3" fmla="*/ 3088935 w 3217123"/>
                    <a:gd name="connsiteY3" fmla="*/ 699276 h 994210"/>
                    <a:gd name="connsiteX4" fmla="*/ 1607542 w 3217123"/>
                    <a:gd name="connsiteY4" fmla="*/ 994075 h 994210"/>
                    <a:gd name="connsiteX5" fmla="*/ 92813 w 3217123"/>
                    <a:gd name="connsiteY5" fmla="*/ 704039 h 994210"/>
                    <a:gd name="connsiteX0" fmla="*/ 92813 w 3217123"/>
                    <a:gd name="connsiteY0" fmla="*/ 704039 h 994173"/>
                    <a:gd name="connsiteX1" fmla="*/ 448573 w 3217123"/>
                    <a:gd name="connsiteY1" fmla="*/ 99957 h 994173"/>
                    <a:gd name="connsiteX2" fmla="*/ 2834587 w 3217123"/>
                    <a:gd name="connsiteY2" fmla="*/ 28519 h 994173"/>
                    <a:gd name="connsiteX3" fmla="*/ 3088935 w 3217123"/>
                    <a:gd name="connsiteY3" fmla="*/ 699276 h 994173"/>
                    <a:gd name="connsiteX4" fmla="*/ 1607542 w 3217123"/>
                    <a:gd name="connsiteY4" fmla="*/ 994075 h 994173"/>
                    <a:gd name="connsiteX5" fmla="*/ 92813 w 3217123"/>
                    <a:gd name="connsiteY5" fmla="*/ 704039 h 994173"/>
                    <a:gd name="connsiteX0" fmla="*/ 92813 w 3217123"/>
                    <a:gd name="connsiteY0" fmla="*/ 704039 h 994140"/>
                    <a:gd name="connsiteX1" fmla="*/ 448573 w 3217123"/>
                    <a:gd name="connsiteY1" fmla="*/ 99957 h 994140"/>
                    <a:gd name="connsiteX2" fmla="*/ 2834587 w 3217123"/>
                    <a:gd name="connsiteY2" fmla="*/ 28519 h 994140"/>
                    <a:gd name="connsiteX3" fmla="*/ 3088935 w 3217123"/>
                    <a:gd name="connsiteY3" fmla="*/ 699276 h 994140"/>
                    <a:gd name="connsiteX4" fmla="*/ 1607542 w 3217123"/>
                    <a:gd name="connsiteY4" fmla="*/ 994075 h 994140"/>
                    <a:gd name="connsiteX5" fmla="*/ 92813 w 3217123"/>
                    <a:gd name="connsiteY5" fmla="*/ 704039 h 994140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6"/>
                    <a:gd name="connsiteX1" fmla="*/ 448573 w 3214033"/>
                    <a:gd name="connsiteY1" fmla="*/ 99957 h 994076"/>
                    <a:gd name="connsiteX2" fmla="*/ 2834587 w 3214033"/>
                    <a:gd name="connsiteY2" fmla="*/ 28519 h 994076"/>
                    <a:gd name="connsiteX3" fmla="*/ 3084172 w 3214033"/>
                    <a:gd name="connsiteY3" fmla="*/ 708801 h 994076"/>
                    <a:gd name="connsiteX4" fmla="*/ 1607542 w 3214033"/>
                    <a:gd name="connsiteY4" fmla="*/ 994075 h 994076"/>
                    <a:gd name="connsiteX5" fmla="*/ 92813 w 3214033"/>
                    <a:gd name="connsiteY5" fmla="*/ 704039 h 994076"/>
                    <a:gd name="connsiteX0" fmla="*/ 92813 w 3214033"/>
                    <a:gd name="connsiteY0" fmla="*/ 704039 h 994439"/>
                    <a:gd name="connsiteX1" fmla="*/ 448573 w 3214033"/>
                    <a:gd name="connsiteY1" fmla="*/ 99957 h 994439"/>
                    <a:gd name="connsiteX2" fmla="*/ 2834587 w 3214033"/>
                    <a:gd name="connsiteY2" fmla="*/ 28519 h 994439"/>
                    <a:gd name="connsiteX3" fmla="*/ 3084172 w 3214033"/>
                    <a:gd name="connsiteY3" fmla="*/ 708801 h 994439"/>
                    <a:gd name="connsiteX4" fmla="*/ 1607542 w 3214033"/>
                    <a:gd name="connsiteY4" fmla="*/ 994075 h 994439"/>
                    <a:gd name="connsiteX5" fmla="*/ 92813 w 3214033"/>
                    <a:gd name="connsiteY5" fmla="*/ 704039 h 994439"/>
                    <a:gd name="connsiteX0" fmla="*/ 92813 w 3214033"/>
                    <a:gd name="connsiteY0" fmla="*/ 704039 h 994372"/>
                    <a:gd name="connsiteX1" fmla="*/ 448573 w 3214033"/>
                    <a:gd name="connsiteY1" fmla="*/ 99957 h 994372"/>
                    <a:gd name="connsiteX2" fmla="*/ 2834587 w 3214033"/>
                    <a:gd name="connsiteY2" fmla="*/ 28519 h 994372"/>
                    <a:gd name="connsiteX3" fmla="*/ 3084172 w 3214033"/>
                    <a:gd name="connsiteY3" fmla="*/ 708801 h 994372"/>
                    <a:gd name="connsiteX4" fmla="*/ 1607542 w 3214033"/>
                    <a:gd name="connsiteY4" fmla="*/ 994075 h 994372"/>
                    <a:gd name="connsiteX5" fmla="*/ 92813 w 3214033"/>
                    <a:gd name="connsiteY5" fmla="*/ 704039 h 994372"/>
                    <a:gd name="connsiteX0" fmla="*/ 92813 w 3214033"/>
                    <a:gd name="connsiteY0" fmla="*/ 704039 h 995114"/>
                    <a:gd name="connsiteX1" fmla="*/ 448573 w 3214033"/>
                    <a:gd name="connsiteY1" fmla="*/ 99957 h 995114"/>
                    <a:gd name="connsiteX2" fmla="*/ 2834587 w 3214033"/>
                    <a:gd name="connsiteY2" fmla="*/ 28519 h 995114"/>
                    <a:gd name="connsiteX3" fmla="*/ 3084172 w 3214033"/>
                    <a:gd name="connsiteY3" fmla="*/ 708801 h 995114"/>
                    <a:gd name="connsiteX4" fmla="*/ 1607542 w 3214033"/>
                    <a:gd name="connsiteY4" fmla="*/ 994075 h 995114"/>
                    <a:gd name="connsiteX5" fmla="*/ 92813 w 3214033"/>
                    <a:gd name="connsiteY5" fmla="*/ 704039 h 995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033" h="995114">
                      <a:moveTo>
                        <a:pt x="92813" y="704039"/>
                      </a:moveTo>
                      <a:cubicBezTo>
                        <a:pt x="-100349" y="555019"/>
                        <a:pt x="3194" y="21376"/>
                        <a:pt x="448573" y="99957"/>
                      </a:cubicBezTo>
                      <a:cubicBezTo>
                        <a:pt x="903154" y="69920"/>
                        <a:pt x="2381827" y="-55492"/>
                        <a:pt x="2834587" y="28519"/>
                      </a:cubicBezTo>
                      <a:cubicBezTo>
                        <a:pt x="3287347" y="112530"/>
                        <a:pt x="3286298" y="640744"/>
                        <a:pt x="3084172" y="708801"/>
                      </a:cubicBezTo>
                      <a:cubicBezTo>
                        <a:pt x="3020158" y="743520"/>
                        <a:pt x="2768090" y="1013919"/>
                        <a:pt x="1607542" y="994075"/>
                      </a:cubicBezTo>
                      <a:cubicBezTo>
                        <a:pt x="446994" y="974231"/>
                        <a:pt x="285975" y="853059"/>
                        <a:pt x="92813" y="704039"/>
                      </a:cubicBez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7C922E2B-5BFD-4E8C-A928-B688E068B1CB}"/>
                    </a:ext>
                  </a:extLst>
                </p:cNvPr>
                <p:cNvSpPr/>
                <p:nvPr/>
              </p:nvSpPr>
              <p:spPr>
                <a:xfrm>
                  <a:off x="4514564" y="3879970"/>
                  <a:ext cx="3077084" cy="789621"/>
                </a:xfrm>
                <a:prstGeom prst="ellips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5" name="Cylinder 3">
                <a:extLst>
                  <a:ext uri="{FF2B5EF4-FFF2-40B4-BE49-F238E27FC236}">
                    <a16:creationId xmlns:a16="http://schemas.microsoft.com/office/drawing/2014/main" id="{9031C226-697C-436F-9726-D017E0250EC1}"/>
                  </a:ext>
                </a:extLst>
              </p:cNvPr>
              <p:cNvSpPr/>
              <p:nvPr/>
            </p:nvSpPr>
            <p:spPr>
              <a:xfrm>
                <a:off x="4586094" y="3409243"/>
                <a:ext cx="2886670" cy="2133314"/>
              </a:xfrm>
              <a:custGeom>
                <a:avLst/>
                <a:gdLst>
                  <a:gd name="connsiteX0" fmla="*/ 0 w 2886670"/>
                  <a:gd name="connsiteY0" fmla="*/ 263688 h 2109501"/>
                  <a:gd name="connsiteX1" fmla="*/ 1443335 w 2886670"/>
                  <a:gd name="connsiteY1" fmla="*/ 527376 h 2109501"/>
                  <a:gd name="connsiteX2" fmla="*/ 2886670 w 2886670"/>
                  <a:gd name="connsiteY2" fmla="*/ 263688 h 2109501"/>
                  <a:gd name="connsiteX3" fmla="*/ 2886670 w 2886670"/>
                  <a:gd name="connsiteY3" fmla="*/ 1845813 h 2109501"/>
                  <a:gd name="connsiteX4" fmla="*/ 1443335 w 2886670"/>
                  <a:gd name="connsiteY4" fmla="*/ 2109501 h 2109501"/>
                  <a:gd name="connsiteX5" fmla="*/ 0 w 2886670"/>
                  <a:gd name="connsiteY5" fmla="*/ 1845813 h 2109501"/>
                  <a:gd name="connsiteX6" fmla="*/ 0 w 2886670"/>
                  <a:gd name="connsiteY6" fmla="*/ 263688 h 2109501"/>
                  <a:gd name="connsiteX0" fmla="*/ 0 w 2886670"/>
                  <a:gd name="connsiteY0" fmla="*/ 263688 h 2109501"/>
                  <a:gd name="connsiteX1" fmla="*/ 1443335 w 2886670"/>
                  <a:gd name="connsiteY1" fmla="*/ 0 h 2109501"/>
                  <a:gd name="connsiteX2" fmla="*/ 2886670 w 2886670"/>
                  <a:gd name="connsiteY2" fmla="*/ 263688 h 2109501"/>
                  <a:gd name="connsiteX3" fmla="*/ 1443335 w 2886670"/>
                  <a:gd name="connsiteY3" fmla="*/ 527376 h 2109501"/>
                  <a:gd name="connsiteX4" fmla="*/ 0 w 2886670"/>
                  <a:gd name="connsiteY4" fmla="*/ 263688 h 2109501"/>
                  <a:gd name="connsiteX0" fmla="*/ 2886670 w 2886670"/>
                  <a:gd name="connsiteY0" fmla="*/ 263688 h 2109501"/>
                  <a:gd name="connsiteX1" fmla="*/ 1443335 w 2886670"/>
                  <a:gd name="connsiteY1" fmla="*/ 527376 h 2109501"/>
                  <a:gd name="connsiteX2" fmla="*/ 0 w 2886670"/>
                  <a:gd name="connsiteY2" fmla="*/ 263688 h 2109501"/>
                  <a:gd name="connsiteX3" fmla="*/ 1443335 w 2886670"/>
                  <a:gd name="connsiteY3" fmla="*/ 0 h 2109501"/>
                  <a:gd name="connsiteX4" fmla="*/ 2886670 w 2886670"/>
                  <a:gd name="connsiteY4" fmla="*/ 263688 h 2109501"/>
                  <a:gd name="connsiteX5" fmla="*/ 2886670 w 2886670"/>
                  <a:gd name="connsiteY5" fmla="*/ 1845813 h 2109501"/>
                  <a:gd name="connsiteX6" fmla="*/ 1443335 w 2886670"/>
                  <a:gd name="connsiteY6" fmla="*/ 2109501 h 2109501"/>
                  <a:gd name="connsiteX7" fmla="*/ 0 w 2886670"/>
                  <a:gd name="connsiteY7" fmla="*/ 1845813 h 2109501"/>
                  <a:gd name="connsiteX8" fmla="*/ 0 w 2886670"/>
                  <a:gd name="connsiteY8" fmla="*/ 263688 h 2109501"/>
                  <a:gd name="connsiteX0" fmla="*/ 0 w 2886670"/>
                  <a:gd name="connsiteY0" fmla="*/ 263688 h 2133314"/>
                  <a:gd name="connsiteX1" fmla="*/ 1443335 w 2886670"/>
                  <a:gd name="connsiteY1" fmla="*/ 527376 h 2133314"/>
                  <a:gd name="connsiteX2" fmla="*/ 2886670 w 2886670"/>
                  <a:gd name="connsiteY2" fmla="*/ 263688 h 2133314"/>
                  <a:gd name="connsiteX3" fmla="*/ 2886670 w 2886670"/>
                  <a:gd name="connsiteY3" fmla="*/ 1845813 h 2133314"/>
                  <a:gd name="connsiteX4" fmla="*/ 1443335 w 2886670"/>
                  <a:gd name="connsiteY4" fmla="*/ 2109501 h 2133314"/>
                  <a:gd name="connsiteX5" fmla="*/ 0 w 2886670"/>
                  <a:gd name="connsiteY5" fmla="*/ 1845813 h 2133314"/>
                  <a:gd name="connsiteX6" fmla="*/ 0 w 2886670"/>
                  <a:gd name="connsiteY6" fmla="*/ 263688 h 2133314"/>
                  <a:gd name="connsiteX0" fmla="*/ 0 w 2886670"/>
                  <a:gd name="connsiteY0" fmla="*/ 263688 h 2133314"/>
                  <a:gd name="connsiteX1" fmla="*/ 1443335 w 2886670"/>
                  <a:gd name="connsiteY1" fmla="*/ 0 h 2133314"/>
                  <a:gd name="connsiteX2" fmla="*/ 2886670 w 2886670"/>
                  <a:gd name="connsiteY2" fmla="*/ 263688 h 2133314"/>
                  <a:gd name="connsiteX3" fmla="*/ 1443335 w 2886670"/>
                  <a:gd name="connsiteY3" fmla="*/ 527376 h 2133314"/>
                  <a:gd name="connsiteX4" fmla="*/ 0 w 2886670"/>
                  <a:gd name="connsiteY4" fmla="*/ 263688 h 2133314"/>
                  <a:gd name="connsiteX0" fmla="*/ 2886670 w 2886670"/>
                  <a:gd name="connsiteY0" fmla="*/ 263688 h 2133314"/>
                  <a:gd name="connsiteX1" fmla="*/ 1443335 w 2886670"/>
                  <a:gd name="connsiteY1" fmla="*/ 527376 h 2133314"/>
                  <a:gd name="connsiteX2" fmla="*/ 0 w 2886670"/>
                  <a:gd name="connsiteY2" fmla="*/ 263688 h 2133314"/>
                  <a:gd name="connsiteX3" fmla="*/ 1443335 w 2886670"/>
                  <a:gd name="connsiteY3" fmla="*/ 0 h 2133314"/>
                  <a:gd name="connsiteX4" fmla="*/ 2886670 w 2886670"/>
                  <a:gd name="connsiteY4" fmla="*/ 263688 h 2133314"/>
                  <a:gd name="connsiteX5" fmla="*/ 2886670 w 2886670"/>
                  <a:gd name="connsiteY5" fmla="*/ 1845813 h 2133314"/>
                  <a:gd name="connsiteX6" fmla="*/ 1443335 w 2886670"/>
                  <a:gd name="connsiteY6" fmla="*/ 2133314 h 2133314"/>
                  <a:gd name="connsiteX7" fmla="*/ 0 w 2886670"/>
                  <a:gd name="connsiteY7" fmla="*/ 1845813 h 2133314"/>
                  <a:gd name="connsiteX8" fmla="*/ 0 w 2886670"/>
                  <a:gd name="connsiteY8" fmla="*/ 263688 h 213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6670" h="2133314" stroke="0" extrusionOk="0">
                    <a:moveTo>
                      <a:pt x="0" y="263688"/>
                    </a:moveTo>
                    <a:cubicBezTo>
                      <a:pt x="0" y="409319"/>
                      <a:pt x="646203" y="527376"/>
                      <a:pt x="1443335" y="527376"/>
                    </a:cubicBezTo>
                    <a:cubicBezTo>
                      <a:pt x="2240467" y="527376"/>
                      <a:pt x="2886670" y="409319"/>
                      <a:pt x="2886670" y="263688"/>
                    </a:cubicBezTo>
                    <a:lnTo>
                      <a:pt x="2886670" y="1845813"/>
                    </a:lnTo>
                    <a:cubicBezTo>
                      <a:pt x="2886670" y="1991444"/>
                      <a:pt x="2240467" y="2109501"/>
                      <a:pt x="1443335" y="2109501"/>
                    </a:cubicBezTo>
                    <a:cubicBezTo>
                      <a:pt x="646203" y="2109501"/>
                      <a:pt x="0" y="1991444"/>
                      <a:pt x="0" y="1845813"/>
                    </a:cubicBezTo>
                    <a:lnTo>
                      <a:pt x="0" y="263688"/>
                    </a:lnTo>
                    <a:close/>
                  </a:path>
                  <a:path w="2886670" h="2133314" fill="lighten" stroke="0" extrusionOk="0">
                    <a:moveTo>
                      <a:pt x="0" y="263688"/>
                    </a:moveTo>
                    <a:cubicBezTo>
                      <a:pt x="0" y="118057"/>
                      <a:pt x="646203" y="0"/>
                      <a:pt x="1443335" y="0"/>
                    </a:cubicBezTo>
                    <a:cubicBezTo>
                      <a:pt x="2240467" y="0"/>
                      <a:pt x="2886670" y="118057"/>
                      <a:pt x="2886670" y="263688"/>
                    </a:cubicBezTo>
                    <a:cubicBezTo>
                      <a:pt x="2886670" y="409319"/>
                      <a:pt x="2240467" y="527376"/>
                      <a:pt x="1443335" y="527376"/>
                    </a:cubicBezTo>
                    <a:cubicBezTo>
                      <a:pt x="646203" y="527376"/>
                      <a:pt x="0" y="409319"/>
                      <a:pt x="0" y="263688"/>
                    </a:cubicBezTo>
                    <a:close/>
                  </a:path>
                  <a:path w="2886670" h="2133314" fill="none" extrusionOk="0">
                    <a:moveTo>
                      <a:pt x="2886670" y="263688"/>
                    </a:moveTo>
                    <a:cubicBezTo>
                      <a:pt x="2886670" y="409319"/>
                      <a:pt x="2240467" y="527376"/>
                      <a:pt x="1443335" y="527376"/>
                    </a:cubicBezTo>
                    <a:cubicBezTo>
                      <a:pt x="646203" y="527376"/>
                      <a:pt x="0" y="409319"/>
                      <a:pt x="0" y="263688"/>
                    </a:cubicBezTo>
                    <a:cubicBezTo>
                      <a:pt x="0" y="118057"/>
                      <a:pt x="646203" y="0"/>
                      <a:pt x="1443335" y="0"/>
                    </a:cubicBezTo>
                    <a:cubicBezTo>
                      <a:pt x="2240467" y="0"/>
                      <a:pt x="2886670" y="118057"/>
                      <a:pt x="2886670" y="263688"/>
                    </a:cubicBezTo>
                    <a:lnTo>
                      <a:pt x="2886670" y="1845813"/>
                    </a:lnTo>
                    <a:cubicBezTo>
                      <a:pt x="2886670" y="1991444"/>
                      <a:pt x="2240467" y="2133314"/>
                      <a:pt x="1443335" y="2133314"/>
                    </a:cubicBezTo>
                    <a:cubicBezTo>
                      <a:pt x="646203" y="2133314"/>
                      <a:pt x="0" y="1991444"/>
                      <a:pt x="0" y="1845813"/>
                    </a:cubicBezTo>
                    <a:lnTo>
                      <a:pt x="0" y="263688"/>
                    </a:lnTo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0ACB7575-2629-484B-892A-02B3B1715DC6}"/>
                  </a:ext>
                </a:extLst>
              </p:cNvPr>
              <p:cNvGrpSpPr/>
              <p:nvPr/>
            </p:nvGrpSpPr>
            <p:grpSpPr>
              <a:xfrm>
                <a:off x="4422466" y="2997338"/>
                <a:ext cx="3213925" cy="1001710"/>
                <a:chOff x="4422467" y="2828795"/>
                <a:chExt cx="3213925" cy="1001710"/>
              </a:xfrm>
            </p:grpSpPr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5DAD8310-2292-4A3C-AE05-89CEA114E254}"/>
                    </a:ext>
                  </a:extLst>
                </p:cNvPr>
                <p:cNvSpPr/>
                <p:nvPr/>
              </p:nvSpPr>
              <p:spPr>
                <a:xfrm>
                  <a:off x="4478020" y="3112280"/>
                  <a:ext cx="3083984" cy="679617"/>
                </a:xfrm>
                <a:prstGeom prst="ellips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Oval 674">
                  <a:extLst>
                    <a:ext uri="{FF2B5EF4-FFF2-40B4-BE49-F238E27FC236}">
                      <a16:creationId xmlns:a16="http://schemas.microsoft.com/office/drawing/2014/main" id="{84F34225-0450-4EF6-86AC-6CEF048B8FE6}"/>
                    </a:ext>
                  </a:extLst>
                </p:cNvPr>
                <p:cNvSpPr/>
                <p:nvPr/>
              </p:nvSpPr>
              <p:spPr>
                <a:xfrm>
                  <a:off x="4422467" y="2977691"/>
                  <a:ext cx="3213925" cy="852814"/>
                </a:xfrm>
                <a:custGeom>
                  <a:avLst/>
                  <a:gdLst>
                    <a:gd name="connsiteX0" fmla="*/ 0 w 3077084"/>
                    <a:gd name="connsiteY0" fmla="*/ 394811 h 789621"/>
                    <a:gd name="connsiteX1" fmla="*/ 1538542 w 3077084"/>
                    <a:gd name="connsiteY1" fmla="*/ 0 h 789621"/>
                    <a:gd name="connsiteX2" fmla="*/ 3077084 w 3077084"/>
                    <a:gd name="connsiteY2" fmla="*/ 394811 h 789621"/>
                    <a:gd name="connsiteX3" fmla="*/ 1538542 w 3077084"/>
                    <a:gd name="connsiteY3" fmla="*/ 789622 h 789621"/>
                    <a:gd name="connsiteX4" fmla="*/ 0 w 3077084"/>
                    <a:gd name="connsiteY4" fmla="*/ 394811 h 789621"/>
                    <a:gd name="connsiteX0" fmla="*/ 219276 w 3296360"/>
                    <a:gd name="connsiteY0" fmla="*/ 294799 h 689610"/>
                    <a:gd name="connsiteX1" fmla="*/ 567193 w 3296360"/>
                    <a:gd name="connsiteY1" fmla="*/ 0 h 689610"/>
                    <a:gd name="connsiteX2" fmla="*/ 3296360 w 3296360"/>
                    <a:gd name="connsiteY2" fmla="*/ 294799 h 689610"/>
                    <a:gd name="connsiteX3" fmla="*/ 1757818 w 3296360"/>
                    <a:gd name="connsiteY3" fmla="*/ 689610 h 689610"/>
                    <a:gd name="connsiteX4" fmla="*/ 219276 w 3296360"/>
                    <a:gd name="connsiteY4" fmla="*/ 294799 h 689610"/>
                    <a:gd name="connsiteX0" fmla="*/ 118833 w 3172104"/>
                    <a:gd name="connsiteY0" fmla="*/ 465883 h 697553"/>
                    <a:gd name="connsiteX1" fmla="*/ 442937 w 3172104"/>
                    <a:gd name="connsiteY1" fmla="*/ 4396 h 697553"/>
                    <a:gd name="connsiteX2" fmla="*/ 3172104 w 3172104"/>
                    <a:gd name="connsiteY2" fmla="*/ 299195 h 697553"/>
                    <a:gd name="connsiteX3" fmla="*/ 1633562 w 3172104"/>
                    <a:gd name="connsiteY3" fmla="*/ 694006 h 697553"/>
                    <a:gd name="connsiteX4" fmla="*/ 118833 w 3172104"/>
                    <a:gd name="connsiteY4" fmla="*/ 465883 h 697553"/>
                    <a:gd name="connsiteX0" fmla="*/ 244150 w 3297421"/>
                    <a:gd name="connsiteY0" fmla="*/ 350623 h 581898"/>
                    <a:gd name="connsiteX1" fmla="*/ 320604 w 3297421"/>
                    <a:gd name="connsiteY1" fmla="*/ 17724 h 581898"/>
                    <a:gd name="connsiteX2" fmla="*/ 3297421 w 3297421"/>
                    <a:gd name="connsiteY2" fmla="*/ 183935 h 581898"/>
                    <a:gd name="connsiteX3" fmla="*/ 1758879 w 3297421"/>
                    <a:gd name="connsiteY3" fmla="*/ 578746 h 581898"/>
                    <a:gd name="connsiteX4" fmla="*/ 244150 w 3297421"/>
                    <a:gd name="connsiteY4" fmla="*/ 350623 h 581898"/>
                    <a:gd name="connsiteX0" fmla="*/ 148303 w 3201574"/>
                    <a:gd name="connsiteY0" fmla="*/ 350009 h 581284"/>
                    <a:gd name="connsiteX1" fmla="*/ 224757 w 3201574"/>
                    <a:gd name="connsiteY1" fmla="*/ 17110 h 581284"/>
                    <a:gd name="connsiteX2" fmla="*/ 3201574 w 3201574"/>
                    <a:gd name="connsiteY2" fmla="*/ 183321 h 581284"/>
                    <a:gd name="connsiteX3" fmla="*/ 1663032 w 3201574"/>
                    <a:gd name="connsiteY3" fmla="*/ 578132 h 581284"/>
                    <a:gd name="connsiteX4" fmla="*/ 148303 w 3201574"/>
                    <a:gd name="connsiteY4" fmla="*/ 350009 h 581284"/>
                    <a:gd name="connsiteX0" fmla="*/ 109845 w 3163116"/>
                    <a:gd name="connsiteY0" fmla="*/ 383064 h 614339"/>
                    <a:gd name="connsiteX1" fmla="*/ 186299 w 3163116"/>
                    <a:gd name="connsiteY1" fmla="*/ 50165 h 614339"/>
                    <a:gd name="connsiteX2" fmla="*/ 3163116 w 3163116"/>
                    <a:gd name="connsiteY2" fmla="*/ 216376 h 614339"/>
                    <a:gd name="connsiteX3" fmla="*/ 1624574 w 3163116"/>
                    <a:gd name="connsiteY3" fmla="*/ 611187 h 614339"/>
                    <a:gd name="connsiteX4" fmla="*/ 109845 w 3163116"/>
                    <a:gd name="connsiteY4" fmla="*/ 383064 h 614339"/>
                    <a:gd name="connsiteX0" fmla="*/ 97171 w 3150442"/>
                    <a:gd name="connsiteY0" fmla="*/ 448006 h 679281"/>
                    <a:gd name="connsiteX1" fmla="*/ 173625 w 3150442"/>
                    <a:gd name="connsiteY1" fmla="*/ 115107 h 679281"/>
                    <a:gd name="connsiteX2" fmla="*/ 3150442 w 3150442"/>
                    <a:gd name="connsiteY2" fmla="*/ 281318 h 679281"/>
                    <a:gd name="connsiteX3" fmla="*/ 1611900 w 3150442"/>
                    <a:gd name="connsiteY3" fmla="*/ 676129 h 679281"/>
                    <a:gd name="connsiteX4" fmla="*/ 97171 w 3150442"/>
                    <a:gd name="connsiteY4" fmla="*/ 448006 h 679281"/>
                    <a:gd name="connsiteX0" fmla="*/ 92062 w 3145333"/>
                    <a:gd name="connsiteY0" fmla="*/ 457742 h 689017"/>
                    <a:gd name="connsiteX1" fmla="*/ 168516 w 3145333"/>
                    <a:gd name="connsiteY1" fmla="*/ 124843 h 689017"/>
                    <a:gd name="connsiteX2" fmla="*/ 3145333 w 3145333"/>
                    <a:gd name="connsiteY2" fmla="*/ 291054 h 689017"/>
                    <a:gd name="connsiteX3" fmla="*/ 1606791 w 3145333"/>
                    <a:gd name="connsiteY3" fmla="*/ 685865 h 689017"/>
                    <a:gd name="connsiteX4" fmla="*/ 92062 w 3145333"/>
                    <a:gd name="connsiteY4" fmla="*/ 457742 h 689017"/>
                    <a:gd name="connsiteX0" fmla="*/ 247018 w 3343152"/>
                    <a:gd name="connsiteY0" fmla="*/ 365480 h 598091"/>
                    <a:gd name="connsiteX1" fmla="*/ 323472 w 3343152"/>
                    <a:gd name="connsiteY1" fmla="*/ 32581 h 598091"/>
                    <a:gd name="connsiteX2" fmla="*/ 3343152 w 3343152"/>
                    <a:gd name="connsiteY2" fmla="*/ 160692 h 598091"/>
                    <a:gd name="connsiteX3" fmla="*/ 1761747 w 3343152"/>
                    <a:gd name="connsiteY3" fmla="*/ 593603 h 598091"/>
                    <a:gd name="connsiteX4" fmla="*/ 247018 w 3343152"/>
                    <a:gd name="connsiteY4" fmla="*/ 365480 h 598091"/>
                    <a:gd name="connsiteX0" fmla="*/ 247018 w 3343575"/>
                    <a:gd name="connsiteY0" fmla="*/ 832158 h 1064769"/>
                    <a:gd name="connsiteX1" fmla="*/ 323472 w 3343575"/>
                    <a:gd name="connsiteY1" fmla="*/ 499259 h 1064769"/>
                    <a:gd name="connsiteX2" fmla="*/ 3343152 w 3343575"/>
                    <a:gd name="connsiteY2" fmla="*/ 627370 h 1064769"/>
                    <a:gd name="connsiteX3" fmla="*/ 1761747 w 3343575"/>
                    <a:gd name="connsiteY3" fmla="*/ 1060281 h 1064769"/>
                    <a:gd name="connsiteX4" fmla="*/ 247018 w 3343575"/>
                    <a:gd name="connsiteY4" fmla="*/ 832158 h 1064769"/>
                    <a:gd name="connsiteX0" fmla="*/ 245425 w 3318174"/>
                    <a:gd name="connsiteY0" fmla="*/ 755383 h 984775"/>
                    <a:gd name="connsiteX1" fmla="*/ 321879 w 3318174"/>
                    <a:gd name="connsiteY1" fmla="*/ 422484 h 984775"/>
                    <a:gd name="connsiteX2" fmla="*/ 3317747 w 3318174"/>
                    <a:gd name="connsiteY2" fmla="*/ 655370 h 984775"/>
                    <a:gd name="connsiteX3" fmla="*/ 1760154 w 3318174"/>
                    <a:gd name="connsiteY3" fmla="*/ 983506 h 984775"/>
                    <a:gd name="connsiteX4" fmla="*/ 245425 w 3318174"/>
                    <a:gd name="connsiteY4" fmla="*/ 755383 h 984775"/>
                    <a:gd name="connsiteX0" fmla="*/ 245425 w 3324480"/>
                    <a:gd name="connsiteY0" fmla="*/ 971188 h 1200580"/>
                    <a:gd name="connsiteX1" fmla="*/ 321879 w 3324480"/>
                    <a:gd name="connsiteY1" fmla="*/ 638289 h 1200580"/>
                    <a:gd name="connsiteX2" fmla="*/ 3317747 w 3324480"/>
                    <a:gd name="connsiteY2" fmla="*/ 871175 h 1200580"/>
                    <a:gd name="connsiteX3" fmla="*/ 1760154 w 3324480"/>
                    <a:gd name="connsiteY3" fmla="*/ 1199311 h 1200580"/>
                    <a:gd name="connsiteX4" fmla="*/ 245425 w 3324480"/>
                    <a:gd name="connsiteY4" fmla="*/ 971188 h 1200580"/>
                    <a:gd name="connsiteX0" fmla="*/ 0 w 3104545"/>
                    <a:gd name="connsiteY0" fmla="*/ 109628 h 339020"/>
                    <a:gd name="connsiteX1" fmla="*/ 3072322 w 3104545"/>
                    <a:gd name="connsiteY1" fmla="*/ 9615 h 339020"/>
                    <a:gd name="connsiteX2" fmla="*/ 1514729 w 3104545"/>
                    <a:gd name="connsiteY2" fmla="*/ 337751 h 339020"/>
                    <a:gd name="connsiteX3" fmla="*/ 0 w 3104545"/>
                    <a:gd name="connsiteY3" fmla="*/ 109628 h 339020"/>
                    <a:gd name="connsiteX0" fmla="*/ 107783 w 3200513"/>
                    <a:gd name="connsiteY0" fmla="*/ 604508 h 834357"/>
                    <a:gd name="connsiteX1" fmla="*/ 463543 w 3200513"/>
                    <a:gd name="connsiteY1" fmla="*/ 426 h 834357"/>
                    <a:gd name="connsiteX2" fmla="*/ 3180105 w 3200513"/>
                    <a:gd name="connsiteY2" fmla="*/ 504495 h 834357"/>
                    <a:gd name="connsiteX3" fmla="*/ 1622512 w 3200513"/>
                    <a:gd name="connsiteY3" fmla="*/ 832631 h 834357"/>
                    <a:gd name="connsiteX4" fmla="*/ 107783 w 3200513"/>
                    <a:gd name="connsiteY4" fmla="*/ 604508 h 834357"/>
                    <a:gd name="connsiteX0" fmla="*/ 107783 w 3284893"/>
                    <a:gd name="connsiteY0" fmla="*/ 704039 h 933888"/>
                    <a:gd name="connsiteX1" fmla="*/ 463543 w 3284893"/>
                    <a:gd name="connsiteY1" fmla="*/ 99957 h 933888"/>
                    <a:gd name="connsiteX2" fmla="*/ 2849557 w 3284893"/>
                    <a:gd name="connsiteY2" fmla="*/ 28519 h 933888"/>
                    <a:gd name="connsiteX3" fmla="*/ 3180105 w 3284893"/>
                    <a:gd name="connsiteY3" fmla="*/ 604026 h 933888"/>
                    <a:gd name="connsiteX4" fmla="*/ 1622512 w 3284893"/>
                    <a:gd name="connsiteY4" fmla="*/ 932162 h 933888"/>
                    <a:gd name="connsiteX5" fmla="*/ 107783 w 3284893"/>
                    <a:gd name="connsiteY5" fmla="*/ 704039 h 933888"/>
                    <a:gd name="connsiteX0" fmla="*/ 107783 w 3267738"/>
                    <a:gd name="connsiteY0" fmla="*/ 704039 h 932614"/>
                    <a:gd name="connsiteX1" fmla="*/ 463543 w 3267738"/>
                    <a:gd name="connsiteY1" fmla="*/ 99957 h 932614"/>
                    <a:gd name="connsiteX2" fmla="*/ 2849557 w 3267738"/>
                    <a:gd name="connsiteY2" fmla="*/ 28519 h 932614"/>
                    <a:gd name="connsiteX3" fmla="*/ 3156293 w 3267738"/>
                    <a:gd name="connsiteY3" fmla="*/ 656413 h 932614"/>
                    <a:gd name="connsiteX4" fmla="*/ 1622512 w 3267738"/>
                    <a:gd name="connsiteY4" fmla="*/ 932162 h 932614"/>
                    <a:gd name="connsiteX5" fmla="*/ 107783 w 3267738"/>
                    <a:gd name="connsiteY5" fmla="*/ 704039 h 932614"/>
                    <a:gd name="connsiteX0" fmla="*/ 107783 w 3241516"/>
                    <a:gd name="connsiteY0" fmla="*/ 704039 h 932334"/>
                    <a:gd name="connsiteX1" fmla="*/ 463543 w 3241516"/>
                    <a:gd name="connsiteY1" fmla="*/ 99957 h 932334"/>
                    <a:gd name="connsiteX2" fmla="*/ 2849557 w 3241516"/>
                    <a:gd name="connsiteY2" fmla="*/ 28519 h 932334"/>
                    <a:gd name="connsiteX3" fmla="*/ 3118193 w 3241516"/>
                    <a:gd name="connsiteY3" fmla="*/ 675463 h 932334"/>
                    <a:gd name="connsiteX4" fmla="*/ 1622512 w 3241516"/>
                    <a:gd name="connsiteY4" fmla="*/ 932162 h 932334"/>
                    <a:gd name="connsiteX5" fmla="*/ 107783 w 3241516"/>
                    <a:gd name="connsiteY5" fmla="*/ 704039 h 932334"/>
                    <a:gd name="connsiteX0" fmla="*/ 107783 w 3232093"/>
                    <a:gd name="connsiteY0" fmla="*/ 704039 h 932207"/>
                    <a:gd name="connsiteX1" fmla="*/ 463543 w 3232093"/>
                    <a:gd name="connsiteY1" fmla="*/ 99957 h 932207"/>
                    <a:gd name="connsiteX2" fmla="*/ 2849557 w 3232093"/>
                    <a:gd name="connsiteY2" fmla="*/ 28519 h 932207"/>
                    <a:gd name="connsiteX3" fmla="*/ 3103905 w 3232093"/>
                    <a:gd name="connsiteY3" fmla="*/ 689751 h 932207"/>
                    <a:gd name="connsiteX4" fmla="*/ 1622512 w 3232093"/>
                    <a:gd name="connsiteY4" fmla="*/ 932162 h 932207"/>
                    <a:gd name="connsiteX5" fmla="*/ 107783 w 3232093"/>
                    <a:gd name="connsiteY5" fmla="*/ 704039 h 932207"/>
                    <a:gd name="connsiteX0" fmla="*/ 92813 w 3217123"/>
                    <a:gd name="connsiteY0" fmla="*/ 704039 h 932207"/>
                    <a:gd name="connsiteX1" fmla="*/ 448573 w 3217123"/>
                    <a:gd name="connsiteY1" fmla="*/ 99957 h 932207"/>
                    <a:gd name="connsiteX2" fmla="*/ 2834587 w 3217123"/>
                    <a:gd name="connsiteY2" fmla="*/ 28519 h 932207"/>
                    <a:gd name="connsiteX3" fmla="*/ 3088935 w 3217123"/>
                    <a:gd name="connsiteY3" fmla="*/ 689751 h 932207"/>
                    <a:gd name="connsiteX4" fmla="*/ 1607542 w 3217123"/>
                    <a:gd name="connsiteY4" fmla="*/ 932162 h 932207"/>
                    <a:gd name="connsiteX5" fmla="*/ 92813 w 3217123"/>
                    <a:gd name="connsiteY5" fmla="*/ 704039 h 932207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104"/>
                    <a:gd name="connsiteX1" fmla="*/ 448573 w 3217123"/>
                    <a:gd name="connsiteY1" fmla="*/ 99957 h 994104"/>
                    <a:gd name="connsiteX2" fmla="*/ 2834587 w 3217123"/>
                    <a:gd name="connsiteY2" fmla="*/ 28519 h 994104"/>
                    <a:gd name="connsiteX3" fmla="*/ 3088935 w 3217123"/>
                    <a:gd name="connsiteY3" fmla="*/ 689751 h 994104"/>
                    <a:gd name="connsiteX4" fmla="*/ 1607542 w 3217123"/>
                    <a:gd name="connsiteY4" fmla="*/ 994075 h 994104"/>
                    <a:gd name="connsiteX5" fmla="*/ 92813 w 3217123"/>
                    <a:gd name="connsiteY5" fmla="*/ 704039 h 994104"/>
                    <a:gd name="connsiteX0" fmla="*/ 92813 w 3217123"/>
                    <a:gd name="connsiteY0" fmla="*/ 704039 h 994078"/>
                    <a:gd name="connsiteX1" fmla="*/ 448573 w 3217123"/>
                    <a:gd name="connsiteY1" fmla="*/ 99957 h 994078"/>
                    <a:gd name="connsiteX2" fmla="*/ 2834587 w 3217123"/>
                    <a:gd name="connsiteY2" fmla="*/ 28519 h 994078"/>
                    <a:gd name="connsiteX3" fmla="*/ 3088935 w 3217123"/>
                    <a:gd name="connsiteY3" fmla="*/ 699276 h 994078"/>
                    <a:gd name="connsiteX4" fmla="*/ 1607542 w 3217123"/>
                    <a:gd name="connsiteY4" fmla="*/ 994075 h 994078"/>
                    <a:gd name="connsiteX5" fmla="*/ 92813 w 3217123"/>
                    <a:gd name="connsiteY5" fmla="*/ 704039 h 994078"/>
                    <a:gd name="connsiteX0" fmla="*/ 92813 w 3217123"/>
                    <a:gd name="connsiteY0" fmla="*/ 704039 h 994210"/>
                    <a:gd name="connsiteX1" fmla="*/ 448573 w 3217123"/>
                    <a:gd name="connsiteY1" fmla="*/ 99957 h 994210"/>
                    <a:gd name="connsiteX2" fmla="*/ 2834587 w 3217123"/>
                    <a:gd name="connsiteY2" fmla="*/ 28519 h 994210"/>
                    <a:gd name="connsiteX3" fmla="*/ 3088935 w 3217123"/>
                    <a:gd name="connsiteY3" fmla="*/ 699276 h 994210"/>
                    <a:gd name="connsiteX4" fmla="*/ 1607542 w 3217123"/>
                    <a:gd name="connsiteY4" fmla="*/ 994075 h 994210"/>
                    <a:gd name="connsiteX5" fmla="*/ 92813 w 3217123"/>
                    <a:gd name="connsiteY5" fmla="*/ 704039 h 994210"/>
                    <a:gd name="connsiteX0" fmla="*/ 92813 w 3217123"/>
                    <a:gd name="connsiteY0" fmla="*/ 704039 h 994173"/>
                    <a:gd name="connsiteX1" fmla="*/ 448573 w 3217123"/>
                    <a:gd name="connsiteY1" fmla="*/ 99957 h 994173"/>
                    <a:gd name="connsiteX2" fmla="*/ 2834587 w 3217123"/>
                    <a:gd name="connsiteY2" fmla="*/ 28519 h 994173"/>
                    <a:gd name="connsiteX3" fmla="*/ 3088935 w 3217123"/>
                    <a:gd name="connsiteY3" fmla="*/ 699276 h 994173"/>
                    <a:gd name="connsiteX4" fmla="*/ 1607542 w 3217123"/>
                    <a:gd name="connsiteY4" fmla="*/ 994075 h 994173"/>
                    <a:gd name="connsiteX5" fmla="*/ 92813 w 3217123"/>
                    <a:gd name="connsiteY5" fmla="*/ 704039 h 994173"/>
                    <a:gd name="connsiteX0" fmla="*/ 92813 w 3217123"/>
                    <a:gd name="connsiteY0" fmla="*/ 704039 h 994140"/>
                    <a:gd name="connsiteX1" fmla="*/ 448573 w 3217123"/>
                    <a:gd name="connsiteY1" fmla="*/ 99957 h 994140"/>
                    <a:gd name="connsiteX2" fmla="*/ 2834587 w 3217123"/>
                    <a:gd name="connsiteY2" fmla="*/ 28519 h 994140"/>
                    <a:gd name="connsiteX3" fmla="*/ 3088935 w 3217123"/>
                    <a:gd name="connsiteY3" fmla="*/ 699276 h 994140"/>
                    <a:gd name="connsiteX4" fmla="*/ 1607542 w 3217123"/>
                    <a:gd name="connsiteY4" fmla="*/ 994075 h 994140"/>
                    <a:gd name="connsiteX5" fmla="*/ 92813 w 3217123"/>
                    <a:gd name="connsiteY5" fmla="*/ 704039 h 994140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7"/>
                    <a:gd name="connsiteX1" fmla="*/ 448573 w 3214033"/>
                    <a:gd name="connsiteY1" fmla="*/ 99957 h 994077"/>
                    <a:gd name="connsiteX2" fmla="*/ 2834587 w 3214033"/>
                    <a:gd name="connsiteY2" fmla="*/ 28519 h 994077"/>
                    <a:gd name="connsiteX3" fmla="*/ 3084172 w 3214033"/>
                    <a:gd name="connsiteY3" fmla="*/ 708801 h 994077"/>
                    <a:gd name="connsiteX4" fmla="*/ 1607542 w 3214033"/>
                    <a:gd name="connsiteY4" fmla="*/ 994075 h 994077"/>
                    <a:gd name="connsiteX5" fmla="*/ 92813 w 3214033"/>
                    <a:gd name="connsiteY5" fmla="*/ 704039 h 994077"/>
                    <a:gd name="connsiteX0" fmla="*/ 92813 w 3214033"/>
                    <a:gd name="connsiteY0" fmla="*/ 704039 h 994076"/>
                    <a:gd name="connsiteX1" fmla="*/ 448573 w 3214033"/>
                    <a:gd name="connsiteY1" fmla="*/ 99957 h 994076"/>
                    <a:gd name="connsiteX2" fmla="*/ 2834587 w 3214033"/>
                    <a:gd name="connsiteY2" fmla="*/ 28519 h 994076"/>
                    <a:gd name="connsiteX3" fmla="*/ 3084172 w 3214033"/>
                    <a:gd name="connsiteY3" fmla="*/ 708801 h 994076"/>
                    <a:gd name="connsiteX4" fmla="*/ 1607542 w 3214033"/>
                    <a:gd name="connsiteY4" fmla="*/ 994075 h 994076"/>
                    <a:gd name="connsiteX5" fmla="*/ 92813 w 3214033"/>
                    <a:gd name="connsiteY5" fmla="*/ 704039 h 994076"/>
                    <a:gd name="connsiteX0" fmla="*/ 92813 w 3214033"/>
                    <a:gd name="connsiteY0" fmla="*/ 704039 h 994439"/>
                    <a:gd name="connsiteX1" fmla="*/ 448573 w 3214033"/>
                    <a:gd name="connsiteY1" fmla="*/ 99957 h 994439"/>
                    <a:gd name="connsiteX2" fmla="*/ 2834587 w 3214033"/>
                    <a:gd name="connsiteY2" fmla="*/ 28519 h 994439"/>
                    <a:gd name="connsiteX3" fmla="*/ 3084172 w 3214033"/>
                    <a:gd name="connsiteY3" fmla="*/ 708801 h 994439"/>
                    <a:gd name="connsiteX4" fmla="*/ 1607542 w 3214033"/>
                    <a:gd name="connsiteY4" fmla="*/ 994075 h 994439"/>
                    <a:gd name="connsiteX5" fmla="*/ 92813 w 3214033"/>
                    <a:gd name="connsiteY5" fmla="*/ 704039 h 994439"/>
                    <a:gd name="connsiteX0" fmla="*/ 92813 w 3214033"/>
                    <a:gd name="connsiteY0" fmla="*/ 704039 h 994372"/>
                    <a:gd name="connsiteX1" fmla="*/ 448573 w 3214033"/>
                    <a:gd name="connsiteY1" fmla="*/ 99957 h 994372"/>
                    <a:gd name="connsiteX2" fmla="*/ 2834587 w 3214033"/>
                    <a:gd name="connsiteY2" fmla="*/ 28519 h 994372"/>
                    <a:gd name="connsiteX3" fmla="*/ 3084172 w 3214033"/>
                    <a:gd name="connsiteY3" fmla="*/ 708801 h 994372"/>
                    <a:gd name="connsiteX4" fmla="*/ 1607542 w 3214033"/>
                    <a:gd name="connsiteY4" fmla="*/ 994075 h 994372"/>
                    <a:gd name="connsiteX5" fmla="*/ 92813 w 3214033"/>
                    <a:gd name="connsiteY5" fmla="*/ 704039 h 994372"/>
                    <a:gd name="connsiteX0" fmla="*/ 92813 w 3214033"/>
                    <a:gd name="connsiteY0" fmla="*/ 704039 h 995114"/>
                    <a:gd name="connsiteX1" fmla="*/ 448573 w 3214033"/>
                    <a:gd name="connsiteY1" fmla="*/ 99957 h 995114"/>
                    <a:gd name="connsiteX2" fmla="*/ 2834587 w 3214033"/>
                    <a:gd name="connsiteY2" fmla="*/ 28519 h 995114"/>
                    <a:gd name="connsiteX3" fmla="*/ 3084172 w 3214033"/>
                    <a:gd name="connsiteY3" fmla="*/ 708801 h 995114"/>
                    <a:gd name="connsiteX4" fmla="*/ 1607542 w 3214033"/>
                    <a:gd name="connsiteY4" fmla="*/ 994075 h 995114"/>
                    <a:gd name="connsiteX5" fmla="*/ 92813 w 3214033"/>
                    <a:gd name="connsiteY5" fmla="*/ 704039 h 995114"/>
                    <a:gd name="connsiteX0" fmla="*/ 83342 w 3204562"/>
                    <a:gd name="connsiteY0" fmla="*/ 698012 h 989087"/>
                    <a:gd name="connsiteX1" fmla="*/ 470852 w 3204562"/>
                    <a:gd name="connsiteY1" fmla="*/ 144730 h 989087"/>
                    <a:gd name="connsiteX2" fmla="*/ 2825116 w 3204562"/>
                    <a:gd name="connsiteY2" fmla="*/ 22492 h 989087"/>
                    <a:gd name="connsiteX3" fmla="*/ 3074701 w 3204562"/>
                    <a:gd name="connsiteY3" fmla="*/ 702774 h 989087"/>
                    <a:gd name="connsiteX4" fmla="*/ 1598071 w 3204562"/>
                    <a:gd name="connsiteY4" fmla="*/ 988048 h 989087"/>
                    <a:gd name="connsiteX5" fmla="*/ 83342 w 3204562"/>
                    <a:gd name="connsiteY5" fmla="*/ 698012 h 989087"/>
                    <a:gd name="connsiteX0" fmla="*/ 83342 w 3188019"/>
                    <a:gd name="connsiteY0" fmla="*/ 653240 h 944315"/>
                    <a:gd name="connsiteX1" fmla="*/ 470852 w 3188019"/>
                    <a:gd name="connsiteY1" fmla="*/ 99958 h 944315"/>
                    <a:gd name="connsiteX2" fmla="*/ 2774316 w 3188019"/>
                    <a:gd name="connsiteY2" fmla="*/ 28520 h 944315"/>
                    <a:gd name="connsiteX3" fmla="*/ 3074701 w 3188019"/>
                    <a:gd name="connsiteY3" fmla="*/ 658002 h 944315"/>
                    <a:gd name="connsiteX4" fmla="*/ 1598071 w 3188019"/>
                    <a:gd name="connsiteY4" fmla="*/ 943276 h 944315"/>
                    <a:gd name="connsiteX5" fmla="*/ 83342 w 3188019"/>
                    <a:gd name="connsiteY5" fmla="*/ 653240 h 944315"/>
                    <a:gd name="connsiteX0" fmla="*/ 83342 w 3188019"/>
                    <a:gd name="connsiteY0" fmla="*/ 624720 h 915795"/>
                    <a:gd name="connsiteX1" fmla="*/ 470852 w 3188019"/>
                    <a:gd name="connsiteY1" fmla="*/ 71438 h 915795"/>
                    <a:gd name="connsiteX2" fmla="*/ 2774316 w 3188019"/>
                    <a:gd name="connsiteY2" fmla="*/ 0 h 915795"/>
                    <a:gd name="connsiteX3" fmla="*/ 3074701 w 3188019"/>
                    <a:gd name="connsiteY3" fmla="*/ 629482 h 915795"/>
                    <a:gd name="connsiteX4" fmla="*/ 1598071 w 3188019"/>
                    <a:gd name="connsiteY4" fmla="*/ 914756 h 915795"/>
                    <a:gd name="connsiteX5" fmla="*/ 83342 w 3188019"/>
                    <a:gd name="connsiteY5" fmla="*/ 624720 h 915795"/>
                    <a:gd name="connsiteX0" fmla="*/ 83342 w 3206832"/>
                    <a:gd name="connsiteY0" fmla="*/ 561739 h 852814"/>
                    <a:gd name="connsiteX1" fmla="*/ 470852 w 3206832"/>
                    <a:gd name="connsiteY1" fmla="*/ 8457 h 852814"/>
                    <a:gd name="connsiteX2" fmla="*/ 2831466 w 3206832"/>
                    <a:gd name="connsiteY2" fmla="*/ 13219 h 852814"/>
                    <a:gd name="connsiteX3" fmla="*/ 3074701 w 3206832"/>
                    <a:gd name="connsiteY3" fmla="*/ 566501 h 852814"/>
                    <a:gd name="connsiteX4" fmla="*/ 1598071 w 3206832"/>
                    <a:gd name="connsiteY4" fmla="*/ 851775 h 852814"/>
                    <a:gd name="connsiteX5" fmla="*/ 83342 w 3206832"/>
                    <a:gd name="connsiteY5" fmla="*/ 561739 h 852814"/>
                    <a:gd name="connsiteX0" fmla="*/ 83342 w 3200158"/>
                    <a:gd name="connsiteY0" fmla="*/ 561739 h 852814"/>
                    <a:gd name="connsiteX1" fmla="*/ 470852 w 3200158"/>
                    <a:gd name="connsiteY1" fmla="*/ 8457 h 852814"/>
                    <a:gd name="connsiteX2" fmla="*/ 2812416 w 3200158"/>
                    <a:gd name="connsiteY2" fmla="*/ 6869 h 852814"/>
                    <a:gd name="connsiteX3" fmla="*/ 3074701 w 3200158"/>
                    <a:gd name="connsiteY3" fmla="*/ 566501 h 852814"/>
                    <a:gd name="connsiteX4" fmla="*/ 1598071 w 3200158"/>
                    <a:gd name="connsiteY4" fmla="*/ 851775 h 852814"/>
                    <a:gd name="connsiteX5" fmla="*/ 83342 w 3200158"/>
                    <a:gd name="connsiteY5" fmla="*/ 561739 h 852814"/>
                    <a:gd name="connsiteX0" fmla="*/ 83342 w 3213925"/>
                    <a:gd name="connsiteY0" fmla="*/ 561739 h 852814"/>
                    <a:gd name="connsiteX1" fmla="*/ 470852 w 3213925"/>
                    <a:gd name="connsiteY1" fmla="*/ 8457 h 852814"/>
                    <a:gd name="connsiteX2" fmla="*/ 2850516 w 3213925"/>
                    <a:gd name="connsiteY2" fmla="*/ 13219 h 852814"/>
                    <a:gd name="connsiteX3" fmla="*/ 3074701 w 3213925"/>
                    <a:gd name="connsiteY3" fmla="*/ 566501 h 852814"/>
                    <a:gd name="connsiteX4" fmla="*/ 1598071 w 3213925"/>
                    <a:gd name="connsiteY4" fmla="*/ 851775 h 852814"/>
                    <a:gd name="connsiteX5" fmla="*/ 83342 w 3213925"/>
                    <a:gd name="connsiteY5" fmla="*/ 561739 h 852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3925" h="852814">
                      <a:moveTo>
                        <a:pt x="83342" y="561739"/>
                      </a:moveTo>
                      <a:cubicBezTo>
                        <a:pt x="-104528" y="421186"/>
                        <a:pt x="25473" y="-70124"/>
                        <a:pt x="470852" y="8457"/>
                      </a:cubicBezTo>
                      <a:cubicBezTo>
                        <a:pt x="925433" y="-21580"/>
                        <a:pt x="2232656" y="49858"/>
                        <a:pt x="2850516" y="13219"/>
                      </a:cubicBezTo>
                      <a:cubicBezTo>
                        <a:pt x="3303276" y="97230"/>
                        <a:pt x="3276827" y="498444"/>
                        <a:pt x="3074701" y="566501"/>
                      </a:cubicBezTo>
                      <a:cubicBezTo>
                        <a:pt x="3010687" y="601220"/>
                        <a:pt x="2758619" y="871619"/>
                        <a:pt x="1598071" y="851775"/>
                      </a:cubicBezTo>
                      <a:cubicBezTo>
                        <a:pt x="437523" y="831931"/>
                        <a:pt x="271212" y="702292"/>
                        <a:pt x="83342" y="561739"/>
                      </a:cubicBez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3596CBD6-CE0C-4D50-AB22-EC588944F23C}"/>
                    </a:ext>
                  </a:extLst>
                </p:cNvPr>
                <p:cNvSpPr/>
                <p:nvPr/>
              </p:nvSpPr>
              <p:spPr>
                <a:xfrm>
                  <a:off x="4478020" y="2828795"/>
                  <a:ext cx="3083984" cy="679617"/>
                </a:xfrm>
                <a:prstGeom prst="ellips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C8A56E77-BE0B-4399-9EF0-B949ED1FD4D6}"/>
                  </a:ext>
                </a:extLst>
              </p:cNvPr>
              <p:cNvSpPr/>
              <p:nvPr/>
            </p:nvSpPr>
            <p:spPr>
              <a:xfrm flipH="1">
                <a:off x="5009924" y="4177098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E9CA5214-7E99-4019-9FF9-B05E316D8B8F}"/>
                  </a:ext>
                </a:extLst>
              </p:cNvPr>
              <p:cNvSpPr/>
              <p:nvPr/>
            </p:nvSpPr>
            <p:spPr>
              <a:xfrm flipH="1">
                <a:off x="6045167" y="4071794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5D9ADAE8-D87F-4BE6-8448-E4CEA144DD7B}"/>
                  </a:ext>
                </a:extLst>
              </p:cNvPr>
              <p:cNvSpPr/>
              <p:nvPr/>
            </p:nvSpPr>
            <p:spPr>
              <a:xfrm flipH="1">
                <a:off x="5634689" y="4778128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Oval 669">
                <a:extLst>
                  <a:ext uri="{FF2B5EF4-FFF2-40B4-BE49-F238E27FC236}">
                    <a16:creationId xmlns:a16="http://schemas.microsoft.com/office/drawing/2014/main" id="{69EE6F44-165F-4A79-9B46-256D3AA0BB49}"/>
                  </a:ext>
                </a:extLst>
              </p:cNvPr>
              <p:cNvSpPr/>
              <p:nvPr/>
            </p:nvSpPr>
            <p:spPr>
              <a:xfrm flipH="1">
                <a:off x="6774023" y="4703957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688">
                <a:extLst>
                  <a:ext uri="{FF2B5EF4-FFF2-40B4-BE49-F238E27FC236}">
                    <a16:creationId xmlns:a16="http://schemas.microsoft.com/office/drawing/2014/main" id="{1B2475A7-E809-4BCA-A0B3-EC66DE6A447D}"/>
                  </a:ext>
                </a:extLst>
              </p:cNvPr>
              <p:cNvSpPr/>
              <p:nvPr/>
            </p:nvSpPr>
            <p:spPr>
              <a:xfrm flipH="1">
                <a:off x="7206802" y="3942623"/>
                <a:ext cx="264867" cy="483962"/>
              </a:xfrm>
              <a:custGeom>
                <a:avLst/>
                <a:gdLst>
                  <a:gd name="connsiteX0" fmla="*/ 0 w 470873"/>
                  <a:gd name="connsiteY0" fmla="*/ 235437 h 470873"/>
                  <a:gd name="connsiteX1" fmla="*/ 235437 w 470873"/>
                  <a:gd name="connsiteY1" fmla="*/ 0 h 470873"/>
                  <a:gd name="connsiteX2" fmla="*/ 470874 w 470873"/>
                  <a:gd name="connsiteY2" fmla="*/ 235437 h 470873"/>
                  <a:gd name="connsiteX3" fmla="*/ 235437 w 470873"/>
                  <a:gd name="connsiteY3" fmla="*/ 470874 h 470873"/>
                  <a:gd name="connsiteX4" fmla="*/ 0 w 470873"/>
                  <a:gd name="connsiteY4" fmla="*/ 235437 h 470873"/>
                  <a:gd name="connsiteX0" fmla="*/ 29430 w 264867"/>
                  <a:gd name="connsiteY0" fmla="*/ 477418 h 483962"/>
                  <a:gd name="connsiteX1" fmla="*/ 29430 w 264867"/>
                  <a:gd name="connsiteY1" fmla="*/ 6544 h 483962"/>
                  <a:gd name="connsiteX2" fmla="*/ 264867 w 264867"/>
                  <a:gd name="connsiteY2" fmla="*/ 241981 h 483962"/>
                  <a:gd name="connsiteX3" fmla="*/ 29430 w 264867"/>
                  <a:gd name="connsiteY3" fmla="*/ 477418 h 48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67" h="483962">
                    <a:moveTo>
                      <a:pt x="29430" y="477418"/>
                    </a:moveTo>
                    <a:cubicBezTo>
                      <a:pt x="-9809" y="438179"/>
                      <a:pt x="-9809" y="45783"/>
                      <a:pt x="29430" y="6544"/>
                    </a:cubicBezTo>
                    <a:cubicBezTo>
                      <a:pt x="68669" y="-32695"/>
                      <a:pt x="264867" y="111953"/>
                      <a:pt x="264867" y="241981"/>
                    </a:cubicBezTo>
                    <a:cubicBezTo>
                      <a:pt x="264867" y="372009"/>
                      <a:pt x="68669" y="516657"/>
                      <a:pt x="29430" y="47741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688">
                <a:extLst>
                  <a:ext uri="{FF2B5EF4-FFF2-40B4-BE49-F238E27FC236}">
                    <a16:creationId xmlns:a16="http://schemas.microsoft.com/office/drawing/2014/main" id="{8F67FD85-EE02-44A1-A859-E94BFC9A3334}"/>
                  </a:ext>
                </a:extLst>
              </p:cNvPr>
              <p:cNvSpPr/>
              <p:nvPr/>
            </p:nvSpPr>
            <p:spPr>
              <a:xfrm>
                <a:off x="4583492" y="4778128"/>
                <a:ext cx="264867" cy="483962"/>
              </a:xfrm>
              <a:custGeom>
                <a:avLst/>
                <a:gdLst>
                  <a:gd name="connsiteX0" fmla="*/ 0 w 470873"/>
                  <a:gd name="connsiteY0" fmla="*/ 235437 h 470873"/>
                  <a:gd name="connsiteX1" fmla="*/ 235437 w 470873"/>
                  <a:gd name="connsiteY1" fmla="*/ 0 h 470873"/>
                  <a:gd name="connsiteX2" fmla="*/ 470874 w 470873"/>
                  <a:gd name="connsiteY2" fmla="*/ 235437 h 470873"/>
                  <a:gd name="connsiteX3" fmla="*/ 235437 w 470873"/>
                  <a:gd name="connsiteY3" fmla="*/ 470874 h 470873"/>
                  <a:gd name="connsiteX4" fmla="*/ 0 w 470873"/>
                  <a:gd name="connsiteY4" fmla="*/ 235437 h 470873"/>
                  <a:gd name="connsiteX0" fmla="*/ 29430 w 264867"/>
                  <a:gd name="connsiteY0" fmla="*/ 477418 h 483962"/>
                  <a:gd name="connsiteX1" fmla="*/ 29430 w 264867"/>
                  <a:gd name="connsiteY1" fmla="*/ 6544 h 483962"/>
                  <a:gd name="connsiteX2" fmla="*/ 264867 w 264867"/>
                  <a:gd name="connsiteY2" fmla="*/ 241981 h 483962"/>
                  <a:gd name="connsiteX3" fmla="*/ 29430 w 264867"/>
                  <a:gd name="connsiteY3" fmla="*/ 477418 h 48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4867" h="483962">
                    <a:moveTo>
                      <a:pt x="29430" y="477418"/>
                    </a:moveTo>
                    <a:cubicBezTo>
                      <a:pt x="-9809" y="438179"/>
                      <a:pt x="-9809" y="45783"/>
                      <a:pt x="29430" y="6544"/>
                    </a:cubicBezTo>
                    <a:cubicBezTo>
                      <a:pt x="68669" y="-32695"/>
                      <a:pt x="264867" y="111953"/>
                      <a:pt x="264867" y="241981"/>
                    </a:cubicBezTo>
                    <a:cubicBezTo>
                      <a:pt x="264867" y="372009"/>
                      <a:pt x="68669" y="516657"/>
                      <a:pt x="29430" y="47741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82" name="ttsMP3.com_VoiceText_2025-1-10_23-6-10">
            <a:hlinkClick r:id="" action="ppaction://media"/>
            <a:extLst>
              <a:ext uri="{FF2B5EF4-FFF2-40B4-BE49-F238E27FC236}">
                <a16:creationId xmlns:a16="http://schemas.microsoft.com/office/drawing/2014/main" id="{B127CEEB-C355-4C2F-973A-0216A0E58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2504" y="1635672"/>
            <a:ext cx="609600" cy="609600"/>
          </a:xfrm>
          <a:prstGeom prst="rect">
            <a:avLst/>
          </a:prstGeom>
        </p:spPr>
      </p:pic>
      <p:pic>
        <p:nvPicPr>
          <p:cNvPr id="683" name="2sec">
            <a:hlinkClick r:id="" action="ppaction://media"/>
            <a:extLst>
              <a:ext uri="{FF2B5EF4-FFF2-40B4-BE49-F238E27FC236}">
                <a16:creationId xmlns:a16="http://schemas.microsoft.com/office/drawing/2014/main" id="{86F18C76-CCFB-478C-9DE9-7EAE7F2608C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13793" y="-176156"/>
            <a:ext cx="609600" cy="609600"/>
          </a:xfrm>
          <a:prstGeom prst="rect">
            <a:avLst/>
          </a:prstGeom>
        </p:spPr>
      </p:pic>
      <p:pic>
        <p:nvPicPr>
          <p:cNvPr id="684" name="ttsMP3.com_VoiceText_2025-1-10_23-6-30">
            <a:hlinkClick r:id="" action="ppaction://media"/>
            <a:extLst>
              <a:ext uri="{FF2B5EF4-FFF2-40B4-BE49-F238E27FC236}">
                <a16:creationId xmlns:a16="http://schemas.microsoft.com/office/drawing/2014/main" id="{2571197C-2B5B-4746-9C74-3D7B6CCD138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85" name="2sec">
            <a:hlinkClick r:id="" action="ppaction://media"/>
            <a:extLst>
              <a:ext uri="{FF2B5EF4-FFF2-40B4-BE49-F238E27FC236}">
                <a16:creationId xmlns:a16="http://schemas.microsoft.com/office/drawing/2014/main" id="{EA085460-7EA9-4F39-9CA8-A6DAADF5B75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8324" y="-61381"/>
            <a:ext cx="609600" cy="609600"/>
          </a:xfrm>
          <a:prstGeom prst="rect">
            <a:avLst/>
          </a:prstGeom>
        </p:spPr>
      </p:pic>
      <p:pic>
        <p:nvPicPr>
          <p:cNvPr id="686" name="ttsMP3.com_VoiceText_2025-1-10_23-6-49">
            <a:hlinkClick r:id="" action="ppaction://media"/>
            <a:extLst>
              <a:ext uri="{FF2B5EF4-FFF2-40B4-BE49-F238E27FC236}">
                <a16:creationId xmlns:a16="http://schemas.microsoft.com/office/drawing/2014/main" id="{CE810778-74DB-4271-9BD7-F0E88E15FBB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262776" y="1618287"/>
            <a:ext cx="609600" cy="609600"/>
          </a:xfrm>
          <a:prstGeom prst="rect">
            <a:avLst/>
          </a:prstGeom>
        </p:spPr>
      </p:pic>
      <p:pic>
        <p:nvPicPr>
          <p:cNvPr id="687" name="2sec">
            <a:hlinkClick r:id="" action="ppaction://media"/>
            <a:extLst>
              <a:ext uri="{FF2B5EF4-FFF2-40B4-BE49-F238E27FC236}">
                <a16:creationId xmlns:a16="http://schemas.microsoft.com/office/drawing/2014/main" id="{ED43D4BA-2402-45C4-B4A2-53964A0A2FE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68327" y="145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52" fill="hold"/>
                                        <p:tgtEl>
                                          <p:spTgt spid="6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6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16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52" fill="hold"/>
                                        <p:tgtEl>
                                          <p:spTgt spid="6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68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6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32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552" fill="hold"/>
                                        <p:tgtEl>
                                          <p:spTgt spid="6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84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064" fill="hold"/>
                                        <p:tgtEl>
                                          <p:spTgt spid="6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2"/>
                </p:tgtEl>
              </p:cMediaNode>
            </p:audio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3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4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5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6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45</Words>
  <Application>Microsoft Office PowerPoint</Application>
  <PresentationFormat>Widescreen</PresentationFormat>
  <Paragraphs>38</Paragraphs>
  <Slides>10</Slides>
  <Notes>0</Notes>
  <HiddenSlides>0</HiddenSlides>
  <MMClips>20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</cp:revision>
  <dcterms:created xsi:type="dcterms:W3CDTF">2025-01-10T20:55:48Z</dcterms:created>
  <dcterms:modified xsi:type="dcterms:W3CDTF">2025-01-10T21:17:58Z</dcterms:modified>
</cp:coreProperties>
</file>