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7" r:id="rId10"/>
    <p:sldId id="266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71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0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7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3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1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4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76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0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9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FBA3-7B3D-4E9E-9706-DCFCA4AF51A5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2434E-E854-4BEA-AA57-4523830A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media22.mp3"/><Relationship Id="rId13" Type="http://schemas.openxmlformats.org/officeDocument/2006/relationships/slideLayout" Target="../slideLayouts/slideLayout7.xml"/><Relationship Id="rId3" Type="http://schemas.microsoft.com/office/2007/relationships/media" Target="../media/media4.mp3"/><Relationship Id="rId7" Type="http://schemas.microsoft.com/office/2007/relationships/media" Target="../media/media22.mp3"/><Relationship Id="rId12" Type="http://schemas.openxmlformats.org/officeDocument/2006/relationships/audio" Target="../media/media25.mp3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6" Type="http://schemas.openxmlformats.org/officeDocument/2006/relationships/audio" Target="../media/media21.mp3"/><Relationship Id="rId11" Type="http://schemas.microsoft.com/office/2007/relationships/media" Target="../media/media25.mp3"/><Relationship Id="rId5" Type="http://schemas.microsoft.com/office/2007/relationships/media" Target="../media/media21.mp3"/><Relationship Id="rId10" Type="http://schemas.openxmlformats.org/officeDocument/2006/relationships/audio" Target="../media/media23.mp3"/><Relationship Id="rId4" Type="http://schemas.openxmlformats.org/officeDocument/2006/relationships/audio" Target="../media/media4.mp3"/><Relationship Id="rId9" Type="http://schemas.microsoft.com/office/2007/relationships/media" Target="../media/media23.mp3"/><Relationship Id="rId1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13" Type="http://schemas.microsoft.com/office/2007/relationships/media" Target="../media/media9.mp3"/><Relationship Id="rId18" Type="http://schemas.openxmlformats.org/officeDocument/2006/relationships/image" Target="../media/image1.png"/><Relationship Id="rId3" Type="http://schemas.microsoft.com/office/2007/relationships/media" Target="../media/media4.mp3"/><Relationship Id="rId7" Type="http://schemas.microsoft.com/office/2007/relationships/media" Target="../media/media6.mp3"/><Relationship Id="rId12" Type="http://schemas.openxmlformats.org/officeDocument/2006/relationships/audio" Target="../media/media8.mp3"/><Relationship Id="rId17" Type="http://schemas.openxmlformats.org/officeDocument/2006/relationships/slideLayout" Target="../slideLayouts/slideLayout7.xml"/><Relationship Id="rId2" Type="http://schemas.openxmlformats.org/officeDocument/2006/relationships/audio" Target="../media/media3.mp3"/><Relationship Id="rId16" Type="http://schemas.openxmlformats.org/officeDocument/2006/relationships/audio" Target="../media/media10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11" Type="http://schemas.microsoft.com/office/2007/relationships/media" Target="../media/media8.mp3"/><Relationship Id="rId5" Type="http://schemas.microsoft.com/office/2007/relationships/media" Target="../media/media5.mp3"/><Relationship Id="rId15" Type="http://schemas.microsoft.com/office/2007/relationships/media" Target="../media/media10.mp3"/><Relationship Id="rId10" Type="http://schemas.openxmlformats.org/officeDocument/2006/relationships/audio" Target="../media/media7.mp3"/><Relationship Id="rId4" Type="http://schemas.openxmlformats.org/officeDocument/2006/relationships/audio" Target="../media/media4.mp3"/><Relationship Id="rId9" Type="http://schemas.microsoft.com/office/2007/relationships/media" Target="../media/media7.mp3"/><Relationship Id="rId14" Type="http://schemas.openxmlformats.org/officeDocument/2006/relationships/audio" Target="../media/media9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4.mp3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media" Target="../media/media15.mp3"/><Relationship Id="rId3" Type="http://schemas.microsoft.com/office/2007/relationships/media" Target="../media/media4.mp3"/><Relationship Id="rId7" Type="http://schemas.openxmlformats.org/officeDocument/2006/relationships/audio" Target="NULL" TargetMode="Externa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audio" Target="../media/media17.mp3"/><Relationship Id="rId5" Type="http://schemas.microsoft.com/office/2007/relationships/media" Target="../media/media17.mp3"/><Relationship Id="rId4" Type="http://schemas.openxmlformats.org/officeDocument/2006/relationships/audio" Target="../media/media4.mp3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4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audio" Target="../media/media19.mp3"/><Relationship Id="rId5" Type="http://schemas.microsoft.com/office/2007/relationships/media" Target="../media/media19.mp3"/><Relationship Id="rId4" Type="http://schemas.openxmlformats.org/officeDocument/2006/relationships/audio" Target="../media/media4.mp3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23.mp3"/><Relationship Id="rId3" Type="http://schemas.microsoft.com/office/2007/relationships/media" Target="../media/media4.mp3"/><Relationship Id="rId7" Type="http://schemas.microsoft.com/office/2007/relationships/media" Target="../media/media23.mp3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audio" Target="../media/media22.mp3"/><Relationship Id="rId5" Type="http://schemas.microsoft.com/office/2007/relationships/media" Target="../media/media22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5A7D77-A30A-47C3-907A-E759BC08FACB}"/>
              </a:ext>
            </a:extLst>
          </p:cNvPr>
          <p:cNvSpPr txBox="1"/>
          <p:nvPr/>
        </p:nvSpPr>
        <p:spPr>
          <a:xfrm>
            <a:off x="-855314" y="2357393"/>
            <a:ext cx="8794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72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iraffe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66CD20-5CE4-4B18-A550-B0E419EA874F}"/>
              </a:ext>
            </a:extLst>
          </p:cNvPr>
          <p:cNvGrpSpPr/>
          <p:nvPr/>
        </p:nvGrpSpPr>
        <p:grpSpPr>
          <a:xfrm>
            <a:off x="2139130" y="3680832"/>
            <a:ext cx="3460154" cy="6510180"/>
            <a:chOff x="5301094" y="2003156"/>
            <a:chExt cx="1182632" cy="222508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85F610-A689-4D2A-81EF-BCB9CEFB0884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06825F9-BA6C-4B9C-B3CE-31426F8E6F2E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BF20706-96C5-49FE-AB82-3881F4E0318B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A18B48-7982-4127-9468-1D6E70A40637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31D5F91-1AE9-4CA9-8022-DF1600FCB0A7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3D550BE-DEE9-4CA5-B317-B7C2A51367AE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E1F8E81-38B5-4A4B-BF00-E06047B62B94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4C1524E-C4DC-4B32-8635-AA8CB6CEF915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54E6C60-089E-4349-BABC-E3ADC5AB49DF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Moon 15">
                <a:extLst>
                  <a:ext uri="{FF2B5EF4-FFF2-40B4-BE49-F238E27FC236}">
                    <a16:creationId xmlns:a16="http://schemas.microsoft.com/office/drawing/2014/main" id="{EB2BAC37-4521-4EBE-894B-FD1F6C160CB1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F62644-DE9D-4CAA-8C31-0F6C83EABF10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C77841B-16D2-49C3-88AC-3AB8859A1A3E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948ADD6-7BE5-4997-B3D0-4456BFD74C6E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">
                <a:extLst>
                  <a:ext uri="{FF2B5EF4-FFF2-40B4-BE49-F238E27FC236}">
                    <a16:creationId xmlns:a16="http://schemas.microsoft.com/office/drawing/2014/main" id="{E6B2C00D-8C3F-4321-B219-2EC9D9023071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12">
                <a:extLst>
                  <a:ext uri="{FF2B5EF4-FFF2-40B4-BE49-F238E27FC236}">
                    <a16:creationId xmlns:a16="http://schemas.microsoft.com/office/drawing/2014/main" id="{6E8FDF3F-9CDB-48AB-9BC7-550989EA64AB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12">
                <a:extLst>
                  <a:ext uri="{FF2B5EF4-FFF2-40B4-BE49-F238E27FC236}">
                    <a16:creationId xmlns:a16="http://schemas.microsoft.com/office/drawing/2014/main" id="{CD8037BA-F227-41F1-B0A8-485F95F8CCF5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16">
                <a:extLst>
                  <a:ext uri="{FF2B5EF4-FFF2-40B4-BE49-F238E27FC236}">
                    <a16:creationId xmlns:a16="http://schemas.microsoft.com/office/drawing/2014/main" id="{8A1102D3-63F8-47D8-9733-8B5C92F76D28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20">
                <a:extLst>
                  <a:ext uri="{FF2B5EF4-FFF2-40B4-BE49-F238E27FC236}">
                    <a16:creationId xmlns:a16="http://schemas.microsoft.com/office/drawing/2014/main" id="{6A0FF67E-734B-4003-870E-494C68AE89F5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F96CCD53-54E8-4374-B133-1AD4ED1CB79A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98F6B95-7ECE-4AF3-A1BF-860922302459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E7B0128-1737-4FFD-83EE-6A9B058CECE8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4">
                <a:extLst>
                  <a:ext uri="{FF2B5EF4-FFF2-40B4-BE49-F238E27FC236}">
                    <a16:creationId xmlns:a16="http://schemas.microsoft.com/office/drawing/2014/main" id="{F21B272D-DA4A-4AA0-8096-A3A860A55571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20">
                <a:extLst>
                  <a:ext uri="{FF2B5EF4-FFF2-40B4-BE49-F238E27FC236}">
                    <a16:creationId xmlns:a16="http://schemas.microsoft.com/office/drawing/2014/main" id="{B31897A4-BFF7-4D74-AEC2-B84625B3AB04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DA7B039-E6A4-401E-828B-3062802994F3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8A112CF-0561-4155-9E1E-F3226E5973AA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46C23F-07D1-41BA-9FF7-C735C76AC072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408AEE4-5092-496C-8C42-29BE5C102433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7424665-2168-4A5A-8471-E90B2A1255E1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F99833F-E4DA-4E57-A848-A4AB1955FCC4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F703120-C19C-4628-8D2D-1377B36D43CB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7AEF851E-68DE-4783-AF1F-79495227D61B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BB68176-4AFE-4CC0-97B2-2C09E5B48ACF}"/>
                  </a:ext>
                </a:extLst>
              </p:cNvPr>
              <p:cNvSpPr/>
              <p:nvPr/>
            </p:nvSpPr>
            <p:spPr>
              <a:xfrm rot="13202437">
                <a:off x="5448471" y="225063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8E26DD3-78B9-4F5F-A764-5A38DB919BC5}"/>
                  </a:ext>
                </a:extLst>
              </p:cNvPr>
              <p:cNvSpPr/>
              <p:nvPr/>
            </p:nvSpPr>
            <p:spPr>
              <a:xfrm rot="13066296">
                <a:off x="5480594" y="2245802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BC83703-0BB1-4868-B1BD-005219858D39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C6E72843-5174-4B21-A076-C30ECB232854}"/>
                  </a:ext>
                </a:extLst>
              </p:cNvPr>
              <p:cNvSpPr/>
              <p:nvPr/>
            </p:nvSpPr>
            <p:spPr>
              <a:xfrm rot="13202437">
                <a:off x="5599984" y="2271665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205E9D2F-D361-4BAB-9C59-EF455D999E45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90B516C-42FE-449E-B5B3-41A0F238DD5B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A2284C4-98D7-4876-ADCC-BD32C42B85F1}"/>
              </a:ext>
            </a:extLst>
          </p:cNvPr>
          <p:cNvGrpSpPr/>
          <p:nvPr/>
        </p:nvGrpSpPr>
        <p:grpSpPr>
          <a:xfrm>
            <a:off x="919953" y="172077"/>
            <a:ext cx="921215" cy="2501982"/>
            <a:chOff x="5298330" y="1991241"/>
            <a:chExt cx="829839" cy="2253809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A3AB039-1848-49FC-80C2-20B84B62E83A}"/>
                </a:ext>
              </a:extLst>
            </p:cNvPr>
            <p:cNvGrpSpPr/>
            <p:nvPr/>
          </p:nvGrpSpPr>
          <p:grpSpPr>
            <a:xfrm>
              <a:off x="5298330" y="1991241"/>
              <a:ext cx="829839" cy="2253809"/>
              <a:chOff x="5298330" y="1991241"/>
              <a:chExt cx="829839" cy="2253809"/>
            </a:xfrm>
          </p:grpSpPr>
          <p:sp>
            <p:nvSpPr>
              <p:cNvPr id="186" name="Rectangle: Rounded Corners 185">
                <a:extLst>
                  <a:ext uri="{FF2B5EF4-FFF2-40B4-BE49-F238E27FC236}">
                    <a16:creationId xmlns:a16="http://schemas.microsoft.com/office/drawing/2014/main" id="{6CFB3DA1-DA49-41BE-833E-286ACF86A951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0896D85A-D492-4A28-908D-0B62D1771625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2">
                <a:extLst>
                  <a:ext uri="{FF2B5EF4-FFF2-40B4-BE49-F238E27FC236}">
                    <a16:creationId xmlns:a16="http://schemas.microsoft.com/office/drawing/2014/main" id="{BEAFFADB-EBF2-4D61-938F-85CBD4E36517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Moon 15">
                <a:extLst>
                  <a:ext uri="{FF2B5EF4-FFF2-40B4-BE49-F238E27FC236}">
                    <a16:creationId xmlns:a16="http://schemas.microsoft.com/office/drawing/2014/main" id="{7ED547A0-2EDD-46F1-9716-CDF344256503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Oval 16">
                <a:extLst>
                  <a:ext uri="{FF2B5EF4-FFF2-40B4-BE49-F238E27FC236}">
                    <a16:creationId xmlns:a16="http://schemas.microsoft.com/office/drawing/2014/main" id="{15545B93-B8B8-4849-846E-922BF8867042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0F147FF-061C-493D-8724-6644951B827E}"/>
                  </a:ext>
                </a:extLst>
              </p:cNvPr>
              <p:cNvSpPr/>
              <p:nvPr/>
            </p:nvSpPr>
            <p:spPr>
              <a:xfrm>
                <a:off x="5794793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2960669A-E301-431C-A100-A8D4D0A26895}"/>
                  </a:ext>
                </a:extLst>
              </p:cNvPr>
              <p:cNvSpPr/>
              <p:nvPr/>
            </p:nvSpPr>
            <p:spPr>
              <a:xfrm>
                <a:off x="5794793" y="4136247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F2A13E-4719-4BBC-87E3-39A877669DDF}"/>
                  </a:ext>
                </a:extLst>
              </p:cNvPr>
              <p:cNvSpPr/>
              <p:nvPr/>
            </p:nvSpPr>
            <p:spPr>
              <a:xfrm>
                <a:off x="5884938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E823AEC-1AAA-40AD-BFDE-F533B143CAE6}"/>
                  </a:ext>
                </a:extLst>
              </p:cNvPr>
              <p:cNvSpPr/>
              <p:nvPr/>
            </p:nvSpPr>
            <p:spPr>
              <a:xfrm>
                <a:off x="5884938" y="4159607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02B467DE-628D-4870-A96D-02CD7668CF1E}"/>
                  </a:ext>
                </a:extLst>
              </p:cNvPr>
              <p:cNvSpPr/>
              <p:nvPr/>
            </p:nvSpPr>
            <p:spPr>
              <a:xfrm>
                <a:off x="5511476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729F7804-BF88-4EC8-80AD-3B8F3E687CE4}"/>
                  </a:ext>
                </a:extLst>
              </p:cNvPr>
              <p:cNvSpPr/>
              <p:nvPr/>
            </p:nvSpPr>
            <p:spPr>
              <a:xfrm>
                <a:off x="5502743" y="4142870"/>
                <a:ext cx="135278" cy="78750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2663AB3-9739-4C17-B700-537E829A6F24}"/>
                  </a:ext>
                </a:extLst>
              </p:cNvPr>
              <p:cNvSpPr/>
              <p:nvPr/>
            </p:nvSpPr>
            <p:spPr>
              <a:xfrm>
                <a:off x="5409719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78A44182-CED9-43F6-A2DC-08083A581A02}"/>
                  </a:ext>
                </a:extLst>
              </p:cNvPr>
              <p:cNvSpPr/>
              <p:nvPr/>
            </p:nvSpPr>
            <p:spPr>
              <a:xfrm>
                <a:off x="5410750" y="4159468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21511AA0-A1F7-4C93-B466-A77D54BDC04E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4">
                <a:extLst>
                  <a:ext uri="{FF2B5EF4-FFF2-40B4-BE49-F238E27FC236}">
                    <a16:creationId xmlns:a16="http://schemas.microsoft.com/office/drawing/2014/main" id="{6D464894-BB39-403A-B9F3-F097759B2D87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12">
                <a:extLst>
                  <a:ext uri="{FF2B5EF4-FFF2-40B4-BE49-F238E27FC236}">
                    <a16:creationId xmlns:a16="http://schemas.microsoft.com/office/drawing/2014/main" id="{B9443C33-CC0E-4633-AE16-7B1F915BA152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9" name="Oval 20">
                <a:extLst>
                  <a:ext uri="{FF2B5EF4-FFF2-40B4-BE49-F238E27FC236}">
                    <a16:creationId xmlns:a16="http://schemas.microsoft.com/office/drawing/2014/main" id="{809BA7CD-57A5-4BDB-8ED4-5355EB44036E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Rectangle: Rounded Corners 359">
                <a:extLst>
                  <a:ext uri="{FF2B5EF4-FFF2-40B4-BE49-F238E27FC236}">
                    <a16:creationId xmlns:a16="http://schemas.microsoft.com/office/drawing/2014/main" id="{D251693B-F534-4B51-B443-0FB000BD1F11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1" name="Oval 360">
                <a:extLst>
                  <a:ext uri="{FF2B5EF4-FFF2-40B4-BE49-F238E27FC236}">
                    <a16:creationId xmlns:a16="http://schemas.microsoft.com/office/drawing/2014/main" id="{DE856EDE-34F6-40E4-BCB2-65AB3818BFD8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Oval 4">
                <a:extLst>
                  <a:ext uri="{FF2B5EF4-FFF2-40B4-BE49-F238E27FC236}">
                    <a16:creationId xmlns:a16="http://schemas.microsoft.com/office/drawing/2014/main" id="{6FBEDE59-F8BE-4509-BBE1-F1EAFE50AF37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3" name="Oval 20">
                <a:extLst>
                  <a:ext uri="{FF2B5EF4-FFF2-40B4-BE49-F238E27FC236}">
                    <a16:creationId xmlns:a16="http://schemas.microsoft.com/office/drawing/2014/main" id="{C98DD7DE-49E2-4712-82C8-4A5A42589852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A23D7D2E-264A-4F6E-9B3B-102E63A7C71F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Oval 364">
                <a:extLst>
                  <a:ext uri="{FF2B5EF4-FFF2-40B4-BE49-F238E27FC236}">
                    <a16:creationId xmlns:a16="http://schemas.microsoft.com/office/drawing/2014/main" id="{ECE7AFD5-3716-4159-A385-532B6905E3FA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6AF468FA-4AD9-4354-8EAA-0632490DE4E1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4A74BA9D-F96D-4AB8-982D-E04438F072DF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Oval 368">
                <a:extLst>
                  <a:ext uri="{FF2B5EF4-FFF2-40B4-BE49-F238E27FC236}">
                    <a16:creationId xmlns:a16="http://schemas.microsoft.com/office/drawing/2014/main" id="{13602979-7F30-462E-96A8-5D401F6643DB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6D3BE10E-5F4D-46DA-8646-D035B4E777B6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3CAE03A9-68D8-476D-80F9-11653C150658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F8CD3DAC-A89B-4881-86B4-E9A87A1C53C1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E68FE30E-2FEA-4AAB-8E8B-6E0C005D1E37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1F6ACEFE-1AB1-45B2-BD6F-47C844C6B974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16E42922-9776-4937-B5C3-A9EFDF19D8B2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Oval 20">
                <a:extLst>
                  <a:ext uri="{FF2B5EF4-FFF2-40B4-BE49-F238E27FC236}">
                    <a16:creationId xmlns:a16="http://schemas.microsoft.com/office/drawing/2014/main" id="{87B67185-7536-4891-A9A5-49BA6167957E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Oval 20">
                <a:extLst>
                  <a:ext uri="{FF2B5EF4-FFF2-40B4-BE49-F238E27FC236}">
                    <a16:creationId xmlns:a16="http://schemas.microsoft.com/office/drawing/2014/main" id="{DDDAAA33-BC3C-46DB-8050-7E286C23ACF4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Oval 20">
                <a:extLst>
                  <a:ext uri="{FF2B5EF4-FFF2-40B4-BE49-F238E27FC236}">
                    <a16:creationId xmlns:a16="http://schemas.microsoft.com/office/drawing/2014/main" id="{4BD7CB18-F7E9-4265-88D1-56E36624535D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2E0AD91C-AF30-471E-8DDD-174B91BD881A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Oval 379">
                <a:extLst>
                  <a:ext uri="{FF2B5EF4-FFF2-40B4-BE49-F238E27FC236}">
                    <a16:creationId xmlns:a16="http://schemas.microsoft.com/office/drawing/2014/main" id="{1250B93C-AACF-4BEA-8DE2-DB8EECE48FCB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Oval 380">
                <a:extLst>
                  <a:ext uri="{FF2B5EF4-FFF2-40B4-BE49-F238E27FC236}">
                    <a16:creationId xmlns:a16="http://schemas.microsoft.com/office/drawing/2014/main" id="{5E1BAE60-D9D7-47FA-82D2-2E4F88FED5E1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F1046625-51EC-4A2C-864E-8361A2ADD60F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2" name="TextBox 381">
            <a:extLst>
              <a:ext uri="{FF2B5EF4-FFF2-40B4-BE49-F238E27FC236}">
                <a16:creationId xmlns:a16="http://schemas.microsoft.com/office/drawing/2014/main" id="{8FEB53B1-FB94-4ACF-953D-BA8B5092E33A}"/>
              </a:ext>
            </a:extLst>
          </p:cNvPr>
          <p:cNvSpPr txBox="1"/>
          <p:nvPr/>
        </p:nvSpPr>
        <p:spPr>
          <a:xfrm>
            <a:off x="2775307" y="551036"/>
            <a:ext cx="413080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iraffe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DEE01DCA-F877-4B81-B88D-328F6121C583}"/>
              </a:ext>
            </a:extLst>
          </p:cNvPr>
          <p:cNvSpPr txBox="1"/>
          <p:nvPr/>
        </p:nvSpPr>
        <p:spPr>
          <a:xfrm>
            <a:off x="3326467" y="2742633"/>
            <a:ext cx="303809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CC081"/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oat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D0AD2E11-5495-4CA3-9873-5B5B17E81ADD}"/>
              </a:ext>
            </a:extLst>
          </p:cNvPr>
          <p:cNvGrpSpPr/>
          <p:nvPr/>
        </p:nvGrpSpPr>
        <p:grpSpPr>
          <a:xfrm flipH="1">
            <a:off x="398034" y="2075760"/>
            <a:ext cx="2624866" cy="2382947"/>
            <a:chOff x="2339973" y="803459"/>
            <a:chExt cx="5458621" cy="4955531"/>
          </a:xfrm>
        </p:grpSpPr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A9FB0CBC-AD11-456C-9423-39A644C26A1D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Rectangle: Rounded Corners 4">
              <a:extLst>
                <a:ext uri="{FF2B5EF4-FFF2-40B4-BE49-F238E27FC236}">
                  <a16:creationId xmlns:a16="http://schemas.microsoft.com/office/drawing/2014/main" id="{644EDFFD-C68C-42B7-B561-F7B843E08DAE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Rectangle: Rounded Corners 4">
              <a:extLst>
                <a:ext uri="{FF2B5EF4-FFF2-40B4-BE49-F238E27FC236}">
                  <a16:creationId xmlns:a16="http://schemas.microsoft.com/office/drawing/2014/main" id="{228FCFDD-86F3-416D-B9FC-7572112990BD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21">
              <a:extLst>
                <a:ext uri="{FF2B5EF4-FFF2-40B4-BE49-F238E27FC236}">
                  <a16:creationId xmlns:a16="http://schemas.microsoft.com/office/drawing/2014/main" id="{7A5C9A3E-63B1-4FD5-95E1-10CEC6FD7258}"/>
                </a:ext>
              </a:extLst>
            </p:cNvPr>
            <p:cNvSpPr/>
            <p:nvPr/>
          </p:nvSpPr>
          <p:spPr>
            <a:xfrm>
              <a:off x="3307556" y="803459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9" name="Oval 3">
              <a:extLst>
                <a:ext uri="{FF2B5EF4-FFF2-40B4-BE49-F238E27FC236}">
                  <a16:creationId xmlns:a16="http://schemas.microsoft.com/office/drawing/2014/main" id="{FEE9061E-7F55-4CCF-8E31-F6B0397301AD}"/>
                </a:ext>
              </a:extLst>
            </p:cNvPr>
            <p:cNvSpPr/>
            <p:nvPr/>
          </p:nvSpPr>
          <p:spPr>
            <a:xfrm rot="21047963">
              <a:off x="3399451" y="1858054"/>
              <a:ext cx="4399143" cy="2559247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143" h="2559247">
                  <a:moveTo>
                    <a:pt x="163399" y="1714304"/>
                  </a:moveTo>
                  <a:cubicBezTo>
                    <a:pt x="28408" y="1327672"/>
                    <a:pt x="-10944" y="572028"/>
                    <a:pt x="2479" y="327230"/>
                  </a:cubicBezTo>
                  <a:cubicBezTo>
                    <a:pt x="15902" y="82432"/>
                    <a:pt x="261980" y="-17824"/>
                    <a:pt x="454259" y="24508"/>
                  </a:cubicBezTo>
                  <a:cubicBezTo>
                    <a:pt x="653543" y="-152148"/>
                    <a:pt x="994154" y="681070"/>
                    <a:pt x="1326952" y="769985"/>
                  </a:cubicBezTo>
                  <a:cubicBezTo>
                    <a:pt x="1659750" y="858900"/>
                    <a:pt x="1838031" y="778663"/>
                    <a:pt x="2240723" y="779002"/>
                  </a:cubicBezTo>
                  <a:cubicBezTo>
                    <a:pt x="2643415" y="779341"/>
                    <a:pt x="3620099" y="708139"/>
                    <a:pt x="3743103" y="772020"/>
                  </a:cubicBezTo>
                  <a:cubicBezTo>
                    <a:pt x="4082138" y="911168"/>
                    <a:pt x="4573293" y="1659922"/>
                    <a:pt x="4337206" y="1892474"/>
                  </a:cubicBezTo>
                  <a:cubicBezTo>
                    <a:pt x="4308031" y="2588138"/>
                    <a:pt x="2893242" y="2578886"/>
                    <a:pt x="2197608" y="2549191"/>
                  </a:cubicBezTo>
                  <a:cubicBezTo>
                    <a:pt x="1501974" y="2519496"/>
                    <a:pt x="298390" y="2100936"/>
                    <a:pt x="163399" y="1714304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Rectangle: Rounded Corners 4">
              <a:extLst>
                <a:ext uri="{FF2B5EF4-FFF2-40B4-BE49-F238E27FC236}">
                  <a16:creationId xmlns:a16="http://schemas.microsoft.com/office/drawing/2014/main" id="{B4AF70BF-D73F-4B90-94BD-B603356C805D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Flowchart: Alternate Process 6">
              <a:extLst>
                <a:ext uri="{FF2B5EF4-FFF2-40B4-BE49-F238E27FC236}">
                  <a16:creationId xmlns:a16="http://schemas.microsoft.com/office/drawing/2014/main" id="{142CA4F0-8A92-4BD3-BF33-A48B0C73F78C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C9A1A4C2-2D54-4A0E-AF55-D023209CFBB2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E0123A3E-EB44-4B05-9C55-BE2EB4466E82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2DA6FC92-F274-4C37-925C-78B2325D0945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AE9588E3-379E-4AF4-9978-F7BC73A1C974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416" name="Flowchart: Alternate Process 6">
                <a:extLst>
                  <a:ext uri="{FF2B5EF4-FFF2-40B4-BE49-F238E27FC236}">
                    <a16:creationId xmlns:a16="http://schemas.microsoft.com/office/drawing/2014/main" id="{C42A1444-F10F-4F02-A7FA-1709D3DB7811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D9A46FE0-AA6D-4F29-A401-615B928B5285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64535D20-F234-498C-A824-957843AA940A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7E570E32-4091-4BDC-9D0B-986C5B791553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1656733F-D7C7-4C85-9FFB-ECA0766D097C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412" name="Flowchart: Alternate Process 6">
                <a:extLst>
                  <a:ext uri="{FF2B5EF4-FFF2-40B4-BE49-F238E27FC236}">
                    <a16:creationId xmlns:a16="http://schemas.microsoft.com/office/drawing/2014/main" id="{3F8DB9F6-E5D4-4829-98FF-88AFED459208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D2EF705E-4598-4BB8-B1FF-CDB3E4F7C303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C709D7F7-B5CA-4424-8FA2-14E56ECF1107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8E253625-CF78-4E80-9D32-F41813553725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5" name="Rectangle: Rounded Corners 4">
              <a:extLst>
                <a:ext uri="{FF2B5EF4-FFF2-40B4-BE49-F238E27FC236}">
                  <a16:creationId xmlns:a16="http://schemas.microsoft.com/office/drawing/2014/main" id="{8EC39151-2457-48AA-A761-CBE1F7D7D472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6" name="Group 395">
              <a:extLst>
                <a:ext uri="{FF2B5EF4-FFF2-40B4-BE49-F238E27FC236}">
                  <a16:creationId xmlns:a16="http://schemas.microsoft.com/office/drawing/2014/main" id="{C15D705D-72CB-4FCB-B92D-FCA08F065922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408" name="Flowchart: Alternate Process 6">
                <a:extLst>
                  <a:ext uri="{FF2B5EF4-FFF2-40B4-BE49-F238E27FC236}">
                    <a16:creationId xmlns:a16="http://schemas.microsoft.com/office/drawing/2014/main" id="{33B1CF9B-0606-4A0A-AB57-964E80B8A90A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B64AC507-8B87-409A-8995-320FA15F028D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4572A646-BD58-44F1-83BF-C8E7C561B6F7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CEA2007E-4C4C-4430-AEF5-86CCDC87E0B4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7" name="Oval 2">
              <a:extLst>
                <a:ext uri="{FF2B5EF4-FFF2-40B4-BE49-F238E27FC236}">
                  <a16:creationId xmlns:a16="http://schemas.microsoft.com/office/drawing/2014/main" id="{FB7AF5DB-86DD-428A-885F-6834F771E524}"/>
                </a:ext>
              </a:extLst>
            </p:cNvPr>
            <p:cNvSpPr/>
            <p:nvPr/>
          </p:nvSpPr>
          <p:spPr>
            <a:xfrm rot="19388175">
              <a:off x="2339973" y="1633048"/>
              <a:ext cx="2107119" cy="1385018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0DE879F9-5C7A-4F63-A3E0-A6F6FA391A46}"/>
                </a:ext>
              </a:extLst>
            </p:cNvPr>
            <p:cNvSpPr/>
            <p:nvPr/>
          </p:nvSpPr>
          <p:spPr>
            <a:xfrm>
              <a:off x="2555398" y="2736833"/>
              <a:ext cx="261155" cy="177817"/>
            </a:xfrm>
            <a:custGeom>
              <a:avLst/>
              <a:gdLst>
                <a:gd name="connsiteX0" fmla="*/ 0 w 261155"/>
                <a:gd name="connsiteY0" fmla="*/ 177817 h 177817"/>
                <a:gd name="connsiteX1" fmla="*/ 69850 w 261155"/>
                <a:gd name="connsiteY1" fmla="*/ 165117 h 177817"/>
                <a:gd name="connsiteX2" fmla="*/ 120650 w 261155"/>
                <a:gd name="connsiteY2" fmla="*/ 139717 h 177817"/>
                <a:gd name="connsiteX3" fmla="*/ 139700 w 261155"/>
                <a:gd name="connsiteY3" fmla="*/ 133367 h 177817"/>
                <a:gd name="connsiteX4" fmla="*/ 171450 w 261155"/>
                <a:gd name="connsiteY4" fmla="*/ 120667 h 177817"/>
                <a:gd name="connsiteX5" fmla="*/ 190500 w 261155"/>
                <a:gd name="connsiteY5" fmla="*/ 114317 h 177817"/>
                <a:gd name="connsiteX6" fmla="*/ 241300 w 261155"/>
                <a:gd name="connsiteY6" fmla="*/ 95267 h 177817"/>
                <a:gd name="connsiteX7" fmla="*/ 260350 w 261155"/>
                <a:gd name="connsiteY7" fmla="*/ 76217 h 177817"/>
                <a:gd name="connsiteX8" fmla="*/ 241300 w 261155"/>
                <a:gd name="connsiteY8" fmla="*/ 6367 h 177817"/>
                <a:gd name="connsiteX9" fmla="*/ 215900 w 261155"/>
                <a:gd name="connsiteY9" fmla="*/ 17 h 1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155" h="177817">
                  <a:moveTo>
                    <a:pt x="0" y="177817"/>
                  </a:moveTo>
                  <a:cubicBezTo>
                    <a:pt x="23283" y="173584"/>
                    <a:pt x="46892" y="170857"/>
                    <a:pt x="69850" y="165117"/>
                  </a:cubicBezTo>
                  <a:cubicBezTo>
                    <a:pt x="113796" y="154130"/>
                    <a:pt x="88694" y="155695"/>
                    <a:pt x="120650" y="139717"/>
                  </a:cubicBezTo>
                  <a:cubicBezTo>
                    <a:pt x="126637" y="136724"/>
                    <a:pt x="133433" y="135717"/>
                    <a:pt x="139700" y="133367"/>
                  </a:cubicBezTo>
                  <a:cubicBezTo>
                    <a:pt x="150373" y="129365"/>
                    <a:pt x="160777" y="124669"/>
                    <a:pt x="171450" y="120667"/>
                  </a:cubicBezTo>
                  <a:cubicBezTo>
                    <a:pt x="177717" y="118317"/>
                    <a:pt x="184348" y="116954"/>
                    <a:pt x="190500" y="114317"/>
                  </a:cubicBezTo>
                  <a:cubicBezTo>
                    <a:pt x="236988" y="94393"/>
                    <a:pt x="194471" y="106974"/>
                    <a:pt x="241300" y="95267"/>
                  </a:cubicBezTo>
                  <a:cubicBezTo>
                    <a:pt x="247650" y="88917"/>
                    <a:pt x="258744" y="85052"/>
                    <a:pt x="260350" y="76217"/>
                  </a:cubicBezTo>
                  <a:cubicBezTo>
                    <a:pt x="263182" y="60642"/>
                    <a:pt x="258936" y="20476"/>
                    <a:pt x="241300" y="6367"/>
                  </a:cubicBezTo>
                  <a:cubicBezTo>
                    <a:pt x="232526" y="-652"/>
                    <a:pt x="225059" y="17"/>
                    <a:pt x="215900" y="1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2F001F7-0DC6-436B-BB4D-620AB10553AA}"/>
                </a:ext>
              </a:extLst>
            </p:cNvPr>
            <p:cNvCxnSpPr/>
            <p:nvPr/>
          </p:nvCxnSpPr>
          <p:spPr>
            <a:xfrm flipV="1">
              <a:off x="2745898" y="2914650"/>
              <a:ext cx="209550" cy="1333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00" name="Oval 399">
              <a:extLst>
                <a:ext uri="{FF2B5EF4-FFF2-40B4-BE49-F238E27FC236}">
                  <a16:creationId xmlns:a16="http://schemas.microsoft.com/office/drawing/2014/main" id="{9A859E10-FD09-441B-8E07-82E844C67318}"/>
                </a:ext>
              </a:extLst>
            </p:cNvPr>
            <p:cNvSpPr/>
            <p:nvPr/>
          </p:nvSpPr>
          <p:spPr>
            <a:xfrm>
              <a:off x="3645904" y="1620183"/>
              <a:ext cx="831850" cy="1676400"/>
            </a:xfrm>
            <a:prstGeom prst="ellipse">
              <a:avLst/>
            </a:pr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1" name="Oval 21">
              <a:extLst>
                <a:ext uri="{FF2B5EF4-FFF2-40B4-BE49-F238E27FC236}">
                  <a16:creationId xmlns:a16="http://schemas.microsoft.com/office/drawing/2014/main" id="{BB9EEBC3-6DF2-4880-A283-DFA378F25FD1}"/>
                </a:ext>
              </a:extLst>
            </p:cNvPr>
            <p:cNvSpPr/>
            <p:nvPr/>
          </p:nvSpPr>
          <p:spPr>
            <a:xfrm>
              <a:off x="3514747" y="886914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Oval 401">
              <a:extLst>
                <a:ext uri="{FF2B5EF4-FFF2-40B4-BE49-F238E27FC236}">
                  <a16:creationId xmlns:a16="http://schemas.microsoft.com/office/drawing/2014/main" id="{0CE0E2DA-444E-4A2D-B0CB-035566E335C8}"/>
                </a:ext>
              </a:extLst>
            </p:cNvPr>
            <p:cNvSpPr/>
            <p:nvPr/>
          </p:nvSpPr>
          <p:spPr>
            <a:xfrm rot="1829018">
              <a:off x="3584718" y="1571497"/>
              <a:ext cx="575700" cy="1010739"/>
            </a:xfrm>
            <a:prstGeom prst="ellipse">
              <a:avLst/>
            </a:prstGeom>
            <a:solidFill>
              <a:srgbClr val="DCC081"/>
            </a:solidFill>
            <a:ln w="12700" cap="flat" cmpd="sng" algn="ctr">
              <a:solidFill>
                <a:srgbClr val="DCC08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Oval 402">
              <a:extLst>
                <a:ext uri="{FF2B5EF4-FFF2-40B4-BE49-F238E27FC236}">
                  <a16:creationId xmlns:a16="http://schemas.microsoft.com/office/drawing/2014/main" id="{DBC2EB10-E83A-418A-9843-9D58718B1491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 w="12700" cap="flat" cmpd="sng" algn="ctr">
              <a:solidFill>
                <a:srgbClr val="DCC08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Oval 403">
              <a:extLst>
                <a:ext uri="{FF2B5EF4-FFF2-40B4-BE49-F238E27FC236}">
                  <a16:creationId xmlns:a16="http://schemas.microsoft.com/office/drawing/2014/main" id="{23F470CD-3E25-47FD-AF13-28B81DF62ACA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 w="12700" cap="flat" cmpd="sng" algn="ctr">
              <a:solidFill>
                <a:srgbClr val="DCC08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Oval 404">
              <a:extLst>
                <a:ext uri="{FF2B5EF4-FFF2-40B4-BE49-F238E27FC236}">
                  <a16:creationId xmlns:a16="http://schemas.microsoft.com/office/drawing/2014/main" id="{72150BF4-64DF-4D5F-950C-1E1D810852B2}"/>
                </a:ext>
              </a:extLst>
            </p:cNvPr>
            <p:cNvSpPr/>
            <p:nvPr/>
          </p:nvSpPr>
          <p:spPr>
            <a:xfrm>
              <a:off x="2967152" y="2017911"/>
              <a:ext cx="307646" cy="30764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4FB34640-2ED8-4688-A1AE-B96EC015DBCE}"/>
                </a:ext>
              </a:extLst>
            </p:cNvPr>
            <p:cNvSpPr/>
            <p:nvPr/>
          </p:nvSpPr>
          <p:spPr>
            <a:xfrm>
              <a:off x="2995206" y="2099638"/>
              <a:ext cx="181273" cy="1812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64E7FB71-01BB-4CBD-851B-A9684836C1EF}"/>
                </a:ext>
              </a:extLst>
            </p:cNvPr>
            <p:cNvSpPr/>
            <p:nvPr/>
          </p:nvSpPr>
          <p:spPr>
            <a:xfrm>
              <a:off x="3042901" y="2083735"/>
              <a:ext cx="100682" cy="10068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2" name="TextBox 421">
            <a:extLst>
              <a:ext uri="{FF2B5EF4-FFF2-40B4-BE49-F238E27FC236}">
                <a16:creationId xmlns:a16="http://schemas.microsoft.com/office/drawing/2014/main" id="{509609A0-099C-413A-82BA-48455E85BBC8}"/>
              </a:ext>
            </a:extLst>
          </p:cNvPr>
          <p:cNvSpPr txBox="1"/>
          <p:nvPr/>
        </p:nvSpPr>
        <p:spPr>
          <a:xfrm>
            <a:off x="3326467" y="4955641"/>
            <a:ext cx="24987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ift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423" name="Group 422">
            <a:extLst>
              <a:ext uri="{FF2B5EF4-FFF2-40B4-BE49-F238E27FC236}">
                <a16:creationId xmlns:a16="http://schemas.microsoft.com/office/drawing/2014/main" id="{F701CE0D-D635-489E-BA1D-6B5A15805574}"/>
              </a:ext>
            </a:extLst>
          </p:cNvPr>
          <p:cNvGrpSpPr/>
          <p:nvPr/>
        </p:nvGrpSpPr>
        <p:grpSpPr>
          <a:xfrm>
            <a:off x="334299" y="4730632"/>
            <a:ext cx="1838598" cy="1851017"/>
            <a:chOff x="2806700" y="823180"/>
            <a:chExt cx="4726631" cy="4758554"/>
          </a:xfrm>
        </p:grpSpPr>
        <p:sp>
          <p:nvSpPr>
            <p:cNvPr id="424" name="Oval 20">
              <a:extLst>
                <a:ext uri="{FF2B5EF4-FFF2-40B4-BE49-F238E27FC236}">
                  <a16:creationId xmlns:a16="http://schemas.microsoft.com/office/drawing/2014/main" id="{F7A285B3-2810-4489-BBFB-4D0E59BCCCF3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5" name="Oval 20">
              <a:extLst>
                <a:ext uri="{FF2B5EF4-FFF2-40B4-BE49-F238E27FC236}">
                  <a16:creationId xmlns:a16="http://schemas.microsoft.com/office/drawing/2014/main" id="{163D1661-D2E2-439A-A267-251AFCFE32F4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Arc 425">
              <a:extLst>
                <a:ext uri="{FF2B5EF4-FFF2-40B4-BE49-F238E27FC236}">
                  <a16:creationId xmlns:a16="http://schemas.microsoft.com/office/drawing/2014/main" id="{64B733F7-8C4A-49BD-BF69-3A2B09EADABD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7" name="Arc 426">
              <a:extLst>
                <a:ext uri="{FF2B5EF4-FFF2-40B4-BE49-F238E27FC236}">
                  <a16:creationId xmlns:a16="http://schemas.microsoft.com/office/drawing/2014/main" id="{5942AF5F-ECE5-4E10-8CC3-E38D9701D48D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Arc 427">
              <a:extLst>
                <a:ext uri="{FF2B5EF4-FFF2-40B4-BE49-F238E27FC236}">
                  <a16:creationId xmlns:a16="http://schemas.microsoft.com/office/drawing/2014/main" id="{AFF6F8D0-52AF-4C40-9C7B-4256A1E42563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Arc 428">
              <a:extLst>
                <a:ext uri="{FF2B5EF4-FFF2-40B4-BE49-F238E27FC236}">
                  <a16:creationId xmlns:a16="http://schemas.microsoft.com/office/drawing/2014/main" id="{288A4ED1-9503-4989-9DC4-C6CD2D10B111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7BC6006E-E2EC-4D05-A6DE-C409A2BD76DD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B6A85F58-99AF-450E-AFFB-6A1723A5F9BE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2" name="Rectangle: Rounded Corners 431">
              <a:extLst>
                <a:ext uri="{FF2B5EF4-FFF2-40B4-BE49-F238E27FC236}">
                  <a16:creationId xmlns:a16="http://schemas.microsoft.com/office/drawing/2014/main" id="{D8859E42-8BB2-4D59-83F5-8EF9016A6CEC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783FCF3-2C05-44A2-A232-A87B4EC804CA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6001B7F6-93A7-4ED6-9E09-61A5A4A7D24A}"/>
              </a:ext>
            </a:extLst>
          </p:cNvPr>
          <p:cNvGrpSpPr/>
          <p:nvPr/>
        </p:nvGrpSpPr>
        <p:grpSpPr>
          <a:xfrm>
            <a:off x="3422026" y="6357560"/>
            <a:ext cx="2824564" cy="5314336"/>
            <a:chOff x="5301094" y="2003156"/>
            <a:chExt cx="1182632" cy="2225088"/>
          </a:xfrm>
        </p:grpSpPr>
        <p:grpSp>
          <p:nvGrpSpPr>
            <p:cNvPr id="435" name="Group 434">
              <a:extLst>
                <a:ext uri="{FF2B5EF4-FFF2-40B4-BE49-F238E27FC236}">
                  <a16:creationId xmlns:a16="http://schemas.microsoft.com/office/drawing/2014/main" id="{A3D0E0C8-88E1-4727-A7C6-D395CAB231FF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45C820DA-02BF-46DD-85E0-41E7678524DF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8FDB00D9-3758-4C40-A246-8A8EC24016B7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47D968F-2023-4473-B331-55462067CD47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0D89F6F-B848-472D-BF3C-BDA7F53BC8F6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88C1071A-5E93-4768-88DB-3F9A2C8BAF8A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2CD89921-F3DF-42D7-AC46-76D213BF7EAC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44B9A4FA-DA79-463F-9105-B1970B06163E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0ED8704B-20B4-42E3-BC75-9A7142271749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Moon 15">
                <a:extLst>
                  <a:ext uri="{FF2B5EF4-FFF2-40B4-BE49-F238E27FC236}">
                    <a16:creationId xmlns:a16="http://schemas.microsoft.com/office/drawing/2014/main" id="{8BD9B8E9-8BC8-4C7B-8D84-6AFEA06D66B2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Rectangle: Rounded Corners 445">
                <a:extLst>
                  <a:ext uri="{FF2B5EF4-FFF2-40B4-BE49-F238E27FC236}">
                    <a16:creationId xmlns:a16="http://schemas.microsoft.com/office/drawing/2014/main" id="{37D896F7-EA70-4DE7-9DA2-35A40A6E3DE0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F15647CD-1FA4-4EDE-BC22-59C39ED6BD6E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8" name="Rectangle: Rounded Corners 447">
                <a:extLst>
                  <a:ext uri="{FF2B5EF4-FFF2-40B4-BE49-F238E27FC236}">
                    <a16:creationId xmlns:a16="http://schemas.microsoft.com/office/drawing/2014/main" id="{1E717706-B1A8-467E-A45D-69D927C01C05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9" name="Oval 4">
                <a:extLst>
                  <a:ext uri="{FF2B5EF4-FFF2-40B4-BE49-F238E27FC236}">
                    <a16:creationId xmlns:a16="http://schemas.microsoft.com/office/drawing/2014/main" id="{6DBD3995-51A5-4718-BDED-289261703976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12">
                <a:extLst>
                  <a:ext uri="{FF2B5EF4-FFF2-40B4-BE49-F238E27FC236}">
                    <a16:creationId xmlns:a16="http://schemas.microsoft.com/office/drawing/2014/main" id="{E6529414-1C48-4E58-A66C-2D927D3EC2F9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1" name="Oval 12">
                <a:extLst>
                  <a:ext uri="{FF2B5EF4-FFF2-40B4-BE49-F238E27FC236}">
                    <a16:creationId xmlns:a16="http://schemas.microsoft.com/office/drawing/2014/main" id="{7993B6E1-68B9-4048-B374-F9B15EC13700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Oval 16">
                <a:extLst>
                  <a:ext uri="{FF2B5EF4-FFF2-40B4-BE49-F238E27FC236}">
                    <a16:creationId xmlns:a16="http://schemas.microsoft.com/office/drawing/2014/main" id="{E3E15259-80B4-41A8-9D43-08C63EF394F0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Oval 20">
                <a:extLst>
                  <a:ext uri="{FF2B5EF4-FFF2-40B4-BE49-F238E27FC236}">
                    <a16:creationId xmlns:a16="http://schemas.microsoft.com/office/drawing/2014/main" id="{7566854C-B15D-48EF-9C37-ED607FF18A86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EA7EF36F-DFAF-439C-96F6-D48CE6DCDC8B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Rectangle: Rounded Corners 454">
                <a:extLst>
                  <a:ext uri="{FF2B5EF4-FFF2-40B4-BE49-F238E27FC236}">
                    <a16:creationId xmlns:a16="http://schemas.microsoft.com/office/drawing/2014/main" id="{16FA20BC-3141-4DC9-B7F4-7FDC8A4F161E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BB0ED1DA-B228-40D1-82E8-5D9140C45C85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Oval 4">
                <a:extLst>
                  <a:ext uri="{FF2B5EF4-FFF2-40B4-BE49-F238E27FC236}">
                    <a16:creationId xmlns:a16="http://schemas.microsoft.com/office/drawing/2014/main" id="{D7EBAA13-A655-47D3-ADC7-501890345E7C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8" name="Oval 20">
                <a:extLst>
                  <a:ext uri="{FF2B5EF4-FFF2-40B4-BE49-F238E27FC236}">
                    <a16:creationId xmlns:a16="http://schemas.microsoft.com/office/drawing/2014/main" id="{2B8822FD-C565-4A51-9614-5BAA710F1E11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75C953A9-19E5-4327-81FB-1150AA193058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26F7505-E9DC-461B-B997-809CE0BB7488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Oval 460">
                <a:extLst>
                  <a:ext uri="{FF2B5EF4-FFF2-40B4-BE49-F238E27FC236}">
                    <a16:creationId xmlns:a16="http://schemas.microsoft.com/office/drawing/2014/main" id="{5708D4F9-EECE-44FE-8AE1-70B65456EB59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218187B1-DC0E-497C-BBD8-EFD6399F5564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041F2D66-98A4-43CF-8F90-788C85CFA8DB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Oval 463">
                <a:extLst>
                  <a:ext uri="{FF2B5EF4-FFF2-40B4-BE49-F238E27FC236}">
                    <a16:creationId xmlns:a16="http://schemas.microsoft.com/office/drawing/2014/main" id="{0AA90CB9-8141-42AD-9882-FD987E8867AC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F7BFB96F-21E5-4B5D-9DED-3F89898FC31A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E4CE5ED5-A4E1-47FB-9CC1-EF6D5BF487E6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86CADE77-5868-4EBB-800E-35D415B061A0}"/>
                  </a:ext>
                </a:extLst>
              </p:cNvPr>
              <p:cNvSpPr/>
              <p:nvPr/>
            </p:nvSpPr>
            <p:spPr>
              <a:xfrm rot="13202437">
                <a:off x="5445776" y="2237954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574FB9A7-F62D-4A89-8EE1-526F7D7BD18B}"/>
                  </a:ext>
                </a:extLst>
              </p:cNvPr>
              <p:cNvSpPr/>
              <p:nvPr/>
            </p:nvSpPr>
            <p:spPr>
              <a:xfrm rot="13066296">
                <a:off x="5467767" y="224588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E4F117DE-696E-4A06-B12A-81A8804AE679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F2634D88-4D97-4AB3-8C33-D9AEF2B1C2A6}"/>
                  </a:ext>
                </a:extLst>
              </p:cNvPr>
              <p:cNvSpPr/>
              <p:nvPr/>
            </p:nvSpPr>
            <p:spPr>
              <a:xfrm rot="13202437">
                <a:off x="5600052" y="2263834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49A39A02-072B-4D39-8902-F62184D18E78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6" name="Arc 435">
              <a:extLst>
                <a:ext uri="{FF2B5EF4-FFF2-40B4-BE49-F238E27FC236}">
                  <a16:creationId xmlns:a16="http://schemas.microsoft.com/office/drawing/2014/main" id="{72911BED-E6A3-475C-8D5D-7940B6375C46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72" name="ttsMP3.com_VoiceText_2025-1-14_23-15-8">
            <a:hlinkClick r:id="" action="ppaction://media"/>
            <a:extLst>
              <a:ext uri="{FF2B5EF4-FFF2-40B4-BE49-F238E27FC236}">
                <a16:creationId xmlns:a16="http://schemas.microsoft.com/office/drawing/2014/main" id="{3C0FD711-2ED2-47C8-A3E2-348251D119E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635129" y="2566757"/>
            <a:ext cx="609600" cy="609600"/>
          </a:xfrm>
          <a:prstGeom prst="rect">
            <a:avLst/>
          </a:prstGeom>
        </p:spPr>
      </p:pic>
      <p:pic>
        <p:nvPicPr>
          <p:cNvPr id="473" name="2sec">
            <a:hlinkClick r:id="" action="ppaction://media"/>
            <a:extLst>
              <a:ext uri="{FF2B5EF4-FFF2-40B4-BE49-F238E27FC236}">
                <a16:creationId xmlns:a16="http://schemas.microsoft.com/office/drawing/2014/main" id="{A80D6C89-9E1E-4780-A9FA-26AF8348BC5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12720" y="34346"/>
            <a:ext cx="609600" cy="609600"/>
          </a:xfrm>
          <a:prstGeom prst="rect">
            <a:avLst/>
          </a:prstGeom>
        </p:spPr>
      </p:pic>
      <p:pic>
        <p:nvPicPr>
          <p:cNvPr id="474" name="ttsMP3.com_VoiceText_2025-1-14_22-55-29">
            <a:hlinkClick r:id="" action="ppaction://media"/>
            <a:extLst>
              <a:ext uri="{FF2B5EF4-FFF2-40B4-BE49-F238E27FC236}">
                <a16:creationId xmlns:a16="http://schemas.microsoft.com/office/drawing/2014/main" id="{D1FD5FC9-99D6-4ADA-978F-1A294327E2A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-3306047" y="5349722"/>
            <a:ext cx="609600" cy="609600"/>
          </a:xfrm>
          <a:prstGeom prst="rect">
            <a:avLst/>
          </a:prstGeom>
        </p:spPr>
      </p:pic>
      <p:pic>
        <p:nvPicPr>
          <p:cNvPr id="475" name="2sec">
            <a:hlinkClick r:id="" action="ppaction://media"/>
            <a:extLst>
              <a:ext uri="{FF2B5EF4-FFF2-40B4-BE49-F238E27FC236}">
                <a16:creationId xmlns:a16="http://schemas.microsoft.com/office/drawing/2014/main" id="{42BDB608-CC52-4F36-A8CE-3002EA837DB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-3358181" y="3474963"/>
            <a:ext cx="609600" cy="609600"/>
          </a:xfrm>
          <a:prstGeom prst="rect">
            <a:avLst/>
          </a:prstGeom>
        </p:spPr>
      </p:pic>
      <p:pic>
        <p:nvPicPr>
          <p:cNvPr id="476" name="ttsMP3.com_VoiceText_2025-1-14_22-55-42">
            <a:hlinkClick r:id="" action="ppaction://media"/>
            <a:extLst>
              <a:ext uri="{FF2B5EF4-FFF2-40B4-BE49-F238E27FC236}">
                <a16:creationId xmlns:a16="http://schemas.microsoft.com/office/drawing/2014/main" id="{56E1CB8A-639F-4BEB-806F-32D666ABF8D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978429" y="5349722"/>
            <a:ext cx="609600" cy="609600"/>
          </a:xfrm>
          <a:prstGeom prst="rect">
            <a:avLst/>
          </a:prstGeom>
        </p:spPr>
      </p:pic>
      <p:pic>
        <p:nvPicPr>
          <p:cNvPr id="477" name="2sec">
            <a:hlinkClick r:id="" action="ppaction://media"/>
            <a:extLst>
              <a:ext uri="{FF2B5EF4-FFF2-40B4-BE49-F238E27FC236}">
                <a16:creationId xmlns:a16="http://schemas.microsoft.com/office/drawing/2014/main" id="{3CBEC59E-0737-4B2A-84D2-45F3D85D925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978429" y="3505587"/>
            <a:ext cx="609600" cy="609600"/>
          </a:xfrm>
          <a:prstGeom prst="rect">
            <a:avLst/>
          </a:prstGeom>
        </p:spPr>
      </p:pic>
      <p:pic>
        <p:nvPicPr>
          <p:cNvPr id="478" name="ttsMP3.com_VoiceText_2025-1-14_22-56-0">
            <a:hlinkClick r:id="" action="ppaction://media"/>
            <a:extLst>
              <a:ext uri="{FF2B5EF4-FFF2-40B4-BE49-F238E27FC236}">
                <a16:creationId xmlns:a16="http://schemas.microsoft.com/office/drawing/2014/main" id="{CA2F9559-E213-43CE-8568-04DA2414DDD0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680785" y="4625807"/>
            <a:ext cx="609600" cy="609600"/>
          </a:xfrm>
          <a:prstGeom prst="rect">
            <a:avLst/>
          </a:prstGeom>
        </p:spPr>
      </p:pic>
      <p:pic>
        <p:nvPicPr>
          <p:cNvPr id="479" name="2sec">
            <a:hlinkClick r:id="" action="ppaction://media"/>
            <a:extLst>
              <a:ext uri="{FF2B5EF4-FFF2-40B4-BE49-F238E27FC236}">
                <a16:creationId xmlns:a16="http://schemas.microsoft.com/office/drawing/2014/main" id="{BE2B0C18-1FBC-4413-B46F-5BFBA4EF21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057185" y="3826173"/>
            <a:ext cx="609600" cy="609600"/>
          </a:xfrm>
          <a:prstGeom prst="rect">
            <a:avLst/>
          </a:prstGeom>
        </p:spPr>
      </p:pic>
      <p:pic>
        <p:nvPicPr>
          <p:cNvPr id="480" name="ttsMP3.com_VoiceText_2025-1-14_23-15-26">
            <a:hlinkClick r:id="" action="ppaction://media"/>
            <a:extLst>
              <a:ext uri="{FF2B5EF4-FFF2-40B4-BE49-F238E27FC236}">
                <a16:creationId xmlns:a16="http://schemas.microsoft.com/office/drawing/2014/main" id="{3215AF64-8981-4BD3-8954-666392684D7D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92" fill="hold"/>
                                        <p:tgtEl>
                                          <p:spTgt spid="4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24" fill="hold"/>
                                        <p:tgtEl>
                                          <p:spTgt spid="4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28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4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34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28" fill="hold"/>
                                        <p:tgtEl>
                                          <p:spTgt spid="4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872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064" fill="hold"/>
                                        <p:tgtEl>
                                          <p:spTgt spid="47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936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32" fill="hold"/>
                                        <p:tgtEl>
                                          <p:spTgt spid="4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368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064" fill="hold"/>
                                        <p:tgtEl>
                                          <p:spTgt spid="4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432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0200" fill="hold"/>
                                        <p:tgtEl>
                                          <p:spTgt spid="4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2"/>
                </p:tgtEl>
              </p:cMediaNode>
            </p:audio>
            <p:audio>
              <p:cMediaNode vol="80000" showWhenStopped="0">
                <p:cTn id="3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3"/>
                </p:tgtEl>
              </p:cMediaNode>
            </p:audio>
            <p:audio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4"/>
                </p:tgtEl>
              </p:cMediaNode>
            </p:audio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5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6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7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8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9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0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F81BA-32C5-46AC-A1BE-6E32A7821A25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6B0096-D7ED-4D95-A20C-6BBE79FC5BBE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720B5-F39C-4605-B00A-8615CD1C7D9C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E89A3A"/>
                  </a:solidFill>
                  <a:latin typeface="Arial Black" panose="020B0A04020102020204" pitchFamily="34" charset="0"/>
                </a:rPr>
                <a:t>G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E89A3A"/>
                  </a:solidFill>
                  <a:latin typeface="Arial Black" panose="020B0A04020102020204" pitchFamily="34" charset="0"/>
                </a:rPr>
                <a:t>g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31DB2BC-8CC5-44C4-B32C-C25DD399ABEB}"/>
              </a:ext>
            </a:extLst>
          </p:cNvPr>
          <p:cNvGrpSpPr/>
          <p:nvPr/>
        </p:nvGrpSpPr>
        <p:grpSpPr>
          <a:xfrm flipH="1">
            <a:off x="1514709" y="4454541"/>
            <a:ext cx="3510280" cy="6094707"/>
            <a:chOff x="5215633" y="2026523"/>
            <a:chExt cx="1268093" cy="220172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88C5DBB-9BF1-42BD-BD9B-B5F43FD8B41D}"/>
                </a:ext>
              </a:extLst>
            </p:cNvPr>
            <p:cNvGrpSpPr/>
            <p:nvPr/>
          </p:nvGrpSpPr>
          <p:grpSpPr>
            <a:xfrm>
              <a:off x="5215633" y="2026523"/>
              <a:ext cx="1268093" cy="2201721"/>
              <a:chOff x="5215633" y="2026523"/>
              <a:chExt cx="1268093" cy="220172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CE4D50B-5AED-40D7-9EAF-D945F42164D4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77DB419-6086-4CFD-BD0B-00E1663D7C2C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A90B936-8C11-4EA2-8930-8350B901611B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EE0D222-9639-4BAF-B208-26CE9C38E5CE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BC9682A-3701-4015-B679-D2B1626038F0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1E6DC9-70D7-4F22-AA69-A9838176E294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FFA7875-BAF1-42EF-8D93-753A5C199C93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0D42F1B-7EDB-45F9-B18A-A6254D1ADDA5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Moon 15">
                <a:extLst>
                  <a:ext uri="{FF2B5EF4-FFF2-40B4-BE49-F238E27FC236}">
                    <a16:creationId xmlns:a16="http://schemas.microsoft.com/office/drawing/2014/main" id="{1A988984-DE1E-4B53-B3AE-84B2153B848F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86BDF10-4059-4C98-8FBE-9C33C247D6DA}"/>
                  </a:ext>
                </a:extLst>
              </p:cNvPr>
              <p:cNvSpPr/>
              <p:nvPr/>
            </p:nvSpPr>
            <p:spPr>
              <a:xfrm rot="2373007">
                <a:off x="5739502" y="21584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71C6175-9B59-4341-8DE0-316A4B42EA4B}"/>
                  </a:ext>
                </a:extLst>
              </p:cNvPr>
              <p:cNvSpPr/>
              <p:nvPr/>
            </p:nvSpPr>
            <p:spPr>
              <a:xfrm>
                <a:off x="5815729" y="2135238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24C28B97-61F8-461F-8515-17138BD9A803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4">
                <a:extLst>
                  <a:ext uri="{FF2B5EF4-FFF2-40B4-BE49-F238E27FC236}">
                    <a16:creationId xmlns:a16="http://schemas.microsoft.com/office/drawing/2014/main" id="{DF72D674-6C2F-4F75-B579-C25B945491F4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12">
                <a:extLst>
                  <a:ext uri="{FF2B5EF4-FFF2-40B4-BE49-F238E27FC236}">
                    <a16:creationId xmlns:a16="http://schemas.microsoft.com/office/drawing/2014/main" id="{56914791-0A60-4EB2-A59B-7C357AD271B9}"/>
                  </a:ext>
                </a:extLst>
              </p:cNvPr>
              <p:cNvSpPr/>
              <p:nvPr/>
            </p:nvSpPr>
            <p:spPr>
              <a:xfrm rot="20414911">
                <a:off x="5511279" y="2026523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12">
                <a:extLst>
                  <a:ext uri="{FF2B5EF4-FFF2-40B4-BE49-F238E27FC236}">
                    <a16:creationId xmlns:a16="http://schemas.microsoft.com/office/drawing/2014/main" id="{95D5FB3D-F5FD-4715-8550-E48D417B0041}"/>
                  </a:ext>
                </a:extLst>
              </p:cNvPr>
              <p:cNvSpPr/>
              <p:nvPr/>
            </p:nvSpPr>
            <p:spPr>
              <a:xfrm rot="4337496">
                <a:off x="5816764" y="2204377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16">
                <a:extLst>
                  <a:ext uri="{FF2B5EF4-FFF2-40B4-BE49-F238E27FC236}">
                    <a16:creationId xmlns:a16="http://schemas.microsoft.com/office/drawing/2014/main" id="{499AF7F0-E5A9-4B7A-A935-B1EE712C5475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20">
                <a:extLst>
                  <a:ext uri="{FF2B5EF4-FFF2-40B4-BE49-F238E27FC236}">
                    <a16:creationId xmlns:a16="http://schemas.microsoft.com/office/drawing/2014/main" id="{F1C6323D-656F-4EAE-B4D1-63CB21A485FA}"/>
                  </a:ext>
                </a:extLst>
              </p:cNvPr>
              <p:cNvSpPr/>
              <p:nvPr/>
            </p:nvSpPr>
            <p:spPr>
              <a:xfrm>
                <a:off x="5714288" y="2460224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A51AE85-9D85-4490-8A0B-FB5D87D09140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1391078D-D3AC-41C5-A3FB-371F8E006097}"/>
                  </a:ext>
                </a:extLst>
              </p:cNvPr>
              <p:cNvSpPr/>
              <p:nvPr/>
            </p:nvSpPr>
            <p:spPr>
              <a:xfrm rot="2373007">
                <a:off x="5638826" y="2075524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3D1857B-CD72-4D14-BFA2-6FB1088D47C6}"/>
                  </a:ext>
                </a:extLst>
              </p:cNvPr>
              <p:cNvSpPr/>
              <p:nvPr/>
            </p:nvSpPr>
            <p:spPr>
              <a:xfrm>
                <a:off x="5716813" y="2049261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4">
                <a:extLst>
                  <a:ext uri="{FF2B5EF4-FFF2-40B4-BE49-F238E27FC236}">
                    <a16:creationId xmlns:a16="http://schemas.microsoft.com/office/drawing/2014/main" id="{AD7DFFFD-1434-4458-BFF5-C287DE5C7584}"/>
                  </a:ext>
                </a:extLst>
              </p:cNvPr>
              <p:cNvSpPr/>
              <p:nvPr/>
            </p:nvSpPr>
            <p:spPr>
              <a:xfrm rot="18910514">
                <a:off x="5215633" y="2207444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EBFA0A3-D228-4B27-B1D1-619B2C47A738}"/>
                  </a:ext>
                </a:extLst>
              </p:cNvPr>
              <p:cNvSpPr/>
              <p:nvPr/>
            </p:nvSpPr>
            <p:spPr>
              <a:xfrm rot="13614428">
                <a:off x="5173886" y="2436954"/>
                <a:ext cx="445834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Oval 20">
                <a:extLst>
                  <a:ext uri="{FF2B5EF4-FFF2-40B4-BE49-F238E27FC236}">
                    <a16:creationId xmlns:a16="http://schemas.microsoft.com/office/drawing/2014/main" id="{D48272DE-90B7-44F6-9AD6-ACB6BB670DAC}"/>
                  </a:ext>
                </a:extLst>
              </p:cNvPr>
              <p:cNvSpPr/>
              <p:nvPr/>
            </p:nvSpPr>
            <p:spPr>
              <a:xfrm flipH="1">
                <a:off x="5562646" y="2700421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79BB806-6E3B-4E2F-85B1-9E1FA4C821F3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A3B413F3-AA7F-410F-8DEE-EE8CA3DDE28E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4C1BA5EC-A409-47D4-9F5A-58CCB9AC937A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7A9F0F3C-557B-4A3F-A7C7-D2C584E69761}"/>
                  </a:ext>
                </a:extLst>
              </p:cNvPr>
              <p:cNvSpPr/>
              <p:nvPr/>
            </p:nvSpPr>
            <p:spPr>
              <a:xfrm rot="19584607">
                <a:off x="5737566" y="2886307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FEA9C9A-08ED-4367-B7E7-531CF5B3B12E}"/>
                  </a:ext>
                </a:extLst>
              </p:cNvPr>
              <p:cNvSpPr/>
              <p:nvPr/>
            </p:nvSpPr>
            <p:spPr>
              <a:xfrm rot="16996436">
                <a:off x="5338479" y="2430886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F2DE111-10D3-49DE-863E-B24ED2231403}"/>
                  </a:ext>
                </a:extLst>
              </p:cNvPr>
              <p:cNvSpPr/>
              <p:nvPr/>
            </p:nvSpPr>
            <p:spPr>
              <a:xfrm rot="16996436">
                <a:off x="5426484" y="2513786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71F3990-7E71-4C21-B122-85AE0298E2E2}"/>
                  </a:ext>
                </a:extLst>
              </p:cNvPr>
              <p:cNvSpPr/>
              <p:nvPr/>
            </p:nvSpPr>
            <p:spPr>
              <a:xfrm rot="14304421">
                <a:off x="5525949" y="2233468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03CD601-5158-4C14-A381-64D6B7DEC51F}"/>
                  </a:ext>
                </a:extLst>
              </p:cNvPr>
              <p:cNvSpPr/>
              <p:nvPr/>
            </p:nvSpPr>
            <p:spPr>
              <a:xfrm rot="14304421">
                <a:off x="5630586" y="2350394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996219E-92DC-487F-BC00-86ACE693237B}"/>
                  </a:ext>
                </a:extLst>
              </p:cNvPr>
              <p:cNvSpPr/>
              <p:nvPr/>
            </p:nvSpPr>
            <p:spPr>
              <a:xfrm rot="14304421">
                <a:off x="5631221" y="2359581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A98E763-C9D9-475C-9BEB-8FD7923B42A5}"/>
                  </a:ext>
                </a:extLst>
              </p:cNvPr>
              <p:cNvSpPr/>
              <p:nvPr/>
            </p:nvSpPr>
            <p:spPr>
              <a:xfrm rot="14304421">
                <a:off x="5535857" y="2254552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E5ECA8B-B55A-48D0-AD65-0BBC70E6AD63}"/>
                  </a:ext>
                </a:extLst>
              </p:cNvPr>
              <p:cNvSpPr/>
              <p:nvPr/>
            </p:nvSpPr>
            <p:spPr>
              <a:xfrm rot="14304421">
                <a:off x="5537010" y="2275333"/>
                <a:ext cx="36536" cy="4480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9A8A46E-3B45-4253-9892-818749BE8C2E}"/>
                  </a:ext>
                </a:extLst>
              </p:cNvPr>
              <p:cNvSpPr/>
              <p:nvPr/>
            </p:nvSpPr>
            <p:spPr>
              <a:xfrm rot="14304421">
                <a:off x="5629334" y="2373750"/>
                <a:ext cx="36536" cy="4480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F947FD78-E4C5-40F0-813E-AB01B35812EA}"/>
                </a:ext>
              </a:extLst>
            </p:cNvPr>
            <p:cNvSpPr/>
            <p:nvPr/>
          </p:nvSpPr>
          <p:spPr>
            <a:xfrm rot="10115343">
              <a:off x="5290548" y="241553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8" name="ttsMP3.com_VoiceText_2025-1-14_22-24-0">
            <a:hlinkClick r:id="" action="ppaction://media"/>
            <a:extLst>
              <a:ext uri="{FF2B5EF4-FFF2-40B4-BE49-F238E27FC236}">
                <a16:creationId xmlns:a16="http://schemas.microsoft.com/office/drawing/2014/main" id="{CD453F16-2E0A-489A-81C5-7E874B7F68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40149" y="719709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232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D90E968-7F67-417B-B68C-2FA18E31AEC1}"/>
              </a:ext>
            </a:extLst>
          </p:cNvPr>
          <p:cNvSpPr txBox="1"/>
          <p:nvPr/>
        </p:nvSpPr>
        <p:spPr>
          <a:xfrm>
            <a:off x="-146435" y="498413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</a:rPr>
              <a:t>G </a:t>
            </a:r>
            <a:r>
              <a:rPr kumimoji="0" lang="en-US" sz="29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endParaRPr kumimoji="0" lang="en-US" sz="290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E89A3A"/>
              </a:solidFill>
              <a:effectLst/>
              <a:uLnTx/>
              <a:uFillTx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C0831A-4287-4D56-BDFD-A32F7C4F5DF5}"/>
              </a:ext>
            </a:extLst>
          </p:cNvPr>
          <p:cNvGrpSpPr/>
          <p:nvPr/>
        </p:nvGrpSpPr>
        <p:grpSpPr>
          <a:xfrm>
            <a:off x="2330280" y="3767909"/>
            <a:ext cx="3460154" cy="6510180"/>
            <a:chOff x="5301094" y="2003156"/>
            <a:chExt cx="1182632" cy="222508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4A09CC5-41A9-4DD0-9C87-BF1F3DAA0089}"/>
                </a:ext>
              </a:extLst>
            </p:cNvPr>
            <p:cNvGrpSpPr/>
            <p:nvPr/>
          </p:nvGrpSpPr>
          <p:grpSpPr>
            <a:xfrm>
              <a:off x="5301094" y="2003156"/>
              <a:ext cx="1182632" cy="2225088"/>
              <a:chOff x="5301094" y="2003156"/>
              <a:chExt cx="1182632" cy="2225088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19F868E2-76A5-4A5E-BF62-65F970E15BCD}"/>
                  </a:ext>
                </a:extLst>
              </p:cNvPr>
              <p:cNvSpPr/>
              <p:nvPr/>
            </p:nvSpPr>
            <p:spPr>
              <a:xfrm>
                <a:off x="6049185" y="348573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5E4BB7EB-77BC-44B1-B645-57D9C5148FFE}"/>
                  </a:ext>
                </a:extLst>
              </p:cNvPr>
              <p:cNvSpPr/>
              <p:nvPr/>
            </p:nvSpPr>
            <p:spPr>
              <a:xfrm>
                <a:off x="6049185" y="4133890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9E6E249-DD78-4F82-A8A5-9B662A099BE5}"/>
                  </a:ext>
                </a:extLst>
              </p:cNvPr>
              <p:cNvSpPr/>
              <p:nvPr/>
            </p:nvSpPr>
            <p:spPr>
              <a:xfrm>
                <a:off x="6142835" y="3494649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6C0772C-6038-4D2F-9B5F-A83A29F18E88}"/>
                  </a:ext>
                </a:extLst>
              </p:cNvPr>
              <p:cNvSpPr/>
              <p:nvPr/>
            </p:nvSpPr>
            <p:spPr>
              <a:xfrm>
                <a:off x="6142835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ECEAFCE-28F4-4F0D-92C9-992B4027012A}"/>
                  </a:ext>
                </a:extLst>
              </p:cNvPr>
              <p:cNvSpPr/>
              <p:nvPr/>
            </p:nvSpPr>
            <p:spPr>
              <a:xfrm>
                <a:off x="5646067" y="3492400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BC801D1-05B3-4530-9F3A-A5EE7F022391}"/>
                  </a:ext>
                </a:extLst>
              </p:cNvPr>
              <p:cNvSpPr/>
              <p:nvPr/>
            </p:nvSpPr>
            <p:spPr>
              <a:xfrm>
                <a:off x="5735049" y="3494788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0A2628-8DA6-40FA-9B51-4EABA7025881}"/>
                  </a:ext>
                </a:extLst>
              </p:cNvPr>
              <p:cNvSpPr/>
              <p:nvPr/>
            </p:nvSpPr>
            <p:spPr>
              <a:xfrm>
                <a:off x="5642430" y="4142801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CAD0780-BFF2-486E-8688-3B193307067C}"/>
                  </a:ext>
                </a:extLst>
              </p:cNvPr>
              <p:cNvSpPr/>
              <p:nvPr/>
            </p:nvSpPr>
            <p:spPr>
              <a:xfrm>
                <a:off x="5736080" y="4142662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Moon 15">
                <a:extLst>
                  <a:ext uri="{FF2B5EF4-FFF2-40B4-BE49-F238E27FC236}">
                    <a16:creationId xmlns:a16="http://schemas.microsoft.com/office/drawing/2014/main" id="{655D3535-7351-4F7D-96B6-891D2628DAF4}"/>
                  </a:ext>
                </a:extLst>
              </p:cNvPr>
              <p:cNvSpPr/>
              <p:nvPr/>
            </p:nvSpPr>
            <p:spPr>
              <a:xfrm rot="6414822">
                <a:off x="6298340" y="3246872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B80A8FC6-7270-4E5B-8BA8-743C2D1F43FC}"/>
                  </a:ext>
                </a:extLst>
              </p:cNvPr>
              <p:cNvSpPr/>
              <p:nvPr/>
            </p:nvSpPr>
            <p:spPr>
              <a:xfrm rot="2373007">
                <a:off x="5687738" y="2103227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6CCE184-C319-49A5-8A1A-F7034735D579}"/>
                  </a:ext>
                </a:extLst>
              </p:cNvPr>
              <p:cNvSpPr/>
              <p:nvPr/>
            </p:nvSpPr>
            <p:spPr>
              <a:xfrm>
                <a:off x="5754254" y="2067767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BF294B1-4582-4CC5-B935-9D4FCD3E6F0D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">
                <a:extLst>
                  <a:ext uri="{FF2B5EF4-FFF2-40B4-BE49-F238E27FC236}">
                    <a16:creationId xmlns:a16="http://schemas.microsoft.com/office/drawing/2014/main" id="{BEF5A2EE-7E1D-48F9-8EE6-7357BDBA275F}"/>
                  </a:ext>
                </a:extLst>
              </p:cNvPr>
              <p:cNvSpPr/>
              <p:nvPr/>
            </p:nvSpPr>
            <p:spPr>
              <a:xfrm rot="374752">
                <a:off x="5545271" y="3078549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12">
                <a:extLst>
                  <a:ext uri="{FF2B5EF4-FFF2-40B4-BE49-F238E27FC236}">
                    <a16:creationId xmlns:a16="http://schemas.microsoft.com/office/drawing/2014/main" id="{F3BFB0CD-2BB3-4E6E-9E6E-6D836D3D9048}"/>
                  </a:ext>
                </a:extLst>
              </p:cNvPr>
              <p:cNvSpPr/>
              <p:nvPr/>
            </p:nvSpPr>
            <p:spPr>
              <a:xfrm rot="20414911">
                <a:off x="5454207" y="2003156"/>
                <a:ext cx="149032" cy="181773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12">
                <a:extLst>
                  <a:ext uri="{FF2B5EF4-FFF2-40B4-BE49-F238E27FC236}">
                    <a16:creationId xmlns:a16="http://schemas.microsoft.com/office/drawing/2014/main" id="{C93070DC-CBBD-4F7D-90C7-97EB826DEA86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16">
                <a:extLst>
                  <a:ext uri="{FF2B5EF4-FFF2-40B4-BE49-F238E27FC236}">
                    <a16:creationId xmlns:a16="http://schemas.microsoft.com/office/drawing/2014/main" id="{238D244C-B415-40AF-AAB0-0795F264D7C2}"/>
                  </a:ext>
                </a:extLst>
              </p:cNvPr>
              <p:cNvSpPr/>
              <p:nvPr/>
            </p:nvSpPr>
            <p:spPr>
              <a:xfrm flipH="1">
                <a:off x="6394524" y="3376826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20">
                <a:extLst>
                  <a:ext uri="{FF2B5EF4-FFF2-40B4-BE49-F238E27FC236}">
                    <a16:creationId xmlns:a16="http://schemas.microsoft.com/office/drawing/2014/main" id="{F3B8C0CA-F0E0-4493-B1FF-ACCF73290DA0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195DD1E-6608-491E-89E9-E1F258933CC5}"/>
                  </a:ext>
                </a:extLst>
              </p:cNvPr>
              <p:cNvSpPr/>
              <p:nvPr/>
            </p:nvSpPr>
            <p:spPr>
              <a:xfrm rot="16996436">
                <a:off x="5623179" y="3226824"/>
                <a:ext cx="229541" cy="2814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32F6AC95-CE01-4EC8-AFD1-9653AE677982}"/>
                  </a:ext>
                </a:extLst>
              </p:cNvPr>
              <p:cNvSpPr/>
              <p:nvPr/>
            </p:nvSpPr>
            <p:spPr>
              <a:xfrm rot="2373007">
                <a:off x="5594252" y="2055416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B8DB661-F7CA-4243-8B5A-05D602F46B26}"/>
                  </a:ext>
                </a:extLst>
              </p:cNvPr>
              <p:cNvSpPr/>
              <p:nvPr/>
            </p:nvSpPr>
            <p:spPr>
              <a:xfrm>
                <a:off x="5663894" y="2020139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4">
                <a:extLst>
                  <a:ext uri="{FF2B5EF4-FFF2-40B4-BE49-F238E27FC236}">
                    <a16:creationId xmlns:a16="http://schemas.microsoft.com/office/drawing/2014/main" id="{95E2DB0E-2A6F-4594-8E22-8DA3ED4B413B}"/>
                  </a:ext>
                </a:extLst>
              </p:cNvPr>
              <p:cNvSpPr/>
              <p:nvPr/>
            </p:nvSpPr>
            <p:spPr>
              <a:xfrm rot="16926036">
                <a:off x="5254859" y="220729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20">
                <a:extLst>
                  <a:ext uri="{FF2B5EF4-FFF2-40B4-BE49-F238E27FC236}">
                    <a16:creationId xmlns:a16="http://schemas.microsoft.com/office/drawing/2014/main" id="{F8150684-F045-4760-92AC-BC18F8AAC703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218A4A8-FC1C-4DA2-9F6D-C5829A49522C}"/>
                  </a:ext>
                </a:extLst>
              </p:cNvPr>
              <p:cNvSpPr/>
              <p:nvPr/>
            </p:nvSpPr>
            <p:spPr>
              <a:xfrm rot="11924998">
                <a:off x="5301094" y="2484913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D361442-1BD5-4727-ADF4-5853E64F78C9}"/>
                  </a:ext>
                </a:extLst>
              </p:cNvPr>
              <p:cNvSpPr/>
              <p:nvPr/>
            </p:nvSpPr>
            <p:spPr>
              <a:xfrm rot="16996436">
                <a:off x="5997629" y="3165442"/>
                <a:ext cx="178542" cy="21895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B8D8915-11B2-4578-8801-F987BC55D7D7}"/>
                  </a:ext>
                </a:extLst>
              </p:cNvPr>
              <p:cNvSpPr/>
              <p:nvPr/>
            </p:nvSpPr>
            <p:spPr>
              <a:xfrm rot="16996436">
                <a:off x="5945655" y="3431527"/>
                <a:ext cx="158511" cy="19439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98BD6F6-B820-4307-8CE8-C311C7178BFF}"/>
                  </a:ext>
                </a:extLst>
              </p:cNvPr>
              <p:cNvSpPr/>
              <p:nvPr/>
            </p:nvSpPr>
            <p:spPr>
              <a:xfrm rot="13764884">
                <a:off x="5615793" y="3021000"/>
                <a:ext cx="122384" cy="236082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F7373D9-67E9-4951-800A-18AE5C38D8AE}"/>
                  </a:ext>
                </a:extLst>
              </p:cNvPr>
              <p:cNvSpPr/>
              <p:nvPr/>
            </p:nvSpPr>
            <p:spPr>
              <a:xfrm rot="19584607">
                <a:off x="5739791" y="2886782"/>
                <a:ext cx="191858" cy="349569"/>
              </a:xfrm>
              <a:custGeom>
                <a:avLst/>
                <a:gdLst>
                  <a:gd name="connsiteX0" fmla="*/ 143308 w 191858"/>
                  <a:gd name="connsiteY0" fmla="*/ 13735 h 349569"/>
                  <a:gd name="connsiteX1" fmla="*/ 158472 w 191858"/>
                  <a:gd name="connsiteY1" fmla="*/ 31059 h 349569"/>
                  <a:gd name="connsiteX2" fmla="*/ 67072 w 191858"/>
                  <a:gd name="connsiteY2" fmla="*/ 168679 h 349569"/>
                  <a:gd name="connsiteX3" fmla="*/ 69970 w 191858"/>
                  <a:gd name="connsiteY3" fmla="*/ 170139 h 349569"/>
                  <a:gd name="connsiteX4" fmla="*/ 130891 w 191858"/>
                  <a:gd name="connsiteY4" fmla="*/ 210753 h 349569"/>
                  <a:gd name="connsiteX5" fmla="*/ 191858 w 191858"/>
                  <a:gd name="connsiteY5" fmla="*/ 258766 h 349569"/>
                  <a:gd name="connsiteX6" fmla="*/ 176097 w 191858"/>
                  <a:gd name="connsiteY6" fmla="*/ 298375 h 349569"/>
                  <a:gd name="connsiteX7" fmla="*/ 103155 w 191858"/>
                  <a:gd name="connsiteY7" fmla="*/ 349569 h 349569"/>
                  <a:gd name="connsiteX8" fmla="*/ 0 w 191858"/>
                  <a:gd name="connsiteY8" fmla="*/ 174784 h 349569"/>
                  <a:gd name="connsiteX9" fmla="*/ 103155 w 191858"/>
                  <a:gd name="connsiteY9" fmla="*/ 0 h 349569"/>
                  <a:gd name="connsiteX10" fmla="*/ 143308 w 191858"/>
                  <a:gd name="connsiteY10" fmla="*/ 13735 h 34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1858" h="349569">
                    <a:moveTo>
                      <a:pt x="143308" y="13735"/>
                    </a:moveTo>
                    <a:lnTo>
                      <a:pt x="158472" y="31059"/>
                    </a:lnTo>
                    <a:lnTo>
                      <a:pt x="67072" y="168679"/>
                    </a:lnTo>
                    <a:lnTo>
                      <a:pt x="69970" y="170139"/>
                    </a:lnTo>
                    <a:cubicBezTo>
                      <a:pt x="90234" y="182140"/>
                      <a:pt x="110549" y="195823"/>
                      <a:pt x="130891" y="210753"/>
                    </a:cubicBezTo>
                    <a:lnTo>
                      <a:pt x="191858" y="258766"/>
                    </a:lnTo>
                    <a:lnTo>
                      <a:pt x="176097" y="298375"/>
                    </a:lnTo>
                    <a:cubicBezTo>
                      <a:pt x="157429" y="330005"/>
                      <a:pt x="131640" y="349569"/>
                      <a:pt x="103155" y="349569"/>
                    </a:cubicBezTo>
                    <a:cubicBezTo>
                      <a:pt x="46185" y="349568"/>
                      <a:pt x="0" y="271315"/>
                      <a:pt x="0" y="174784"/>
                    </a:cubicBezTo>
                    <a:cubicBezTo>
                      <a:pt x="0" y="78253"/>
                      <a:pt x="46184" y="1"/>
                      <a:pt x="103155" y="0"/>
                    </a:cubicBezTo>
                    <a:cubicBezTo>
                      <a:pt x="117398" y="0"/>
                      <a:pt x="130966" y="4891"/>
                      <a:pt x="143308" y="13735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1ED0C56-5554-4F29-B7C2-FE2915FCAFF3}"/>
                  </a:ext>
                </a:extLst>
              </p:cNvPr>
              <p:cNvSpPr/>
              <p:nvPr/>
            </p:nvSpPr>
            <p:spPr>
              <a:xfrm rot="16996436">
                <a:off x="5421290" y="2491633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B72BDB5-1271-4F80-B9DB-4C3AA498DD73}"/>
                  </a:ext>
                </a:extLst>
              </p:cNvPr>
              <p:cNvSpPr/>
              <p:nvPr/>
            </p:nvSpPr>
            <p:spPr>
              <a:xfrm rot="16996436">
                <a:off x="5538397" y="252031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7175EA9-60AD-42D0-A432-26E2BA72BDFF}"/>
                  </a:ext>
                </a:extLst>
              </p:cNvPr>
              <p:cNvSpPr/>
              <p:nvPr/>
            </p:nvSpPr>
            <p:spPr>
              <a:xfrm rot="12751688">
                <a:off x="5443238" y="222699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EB58B76A-15CA-4AE1-95D9-2B8D3AE6EE06}"/>
                  </a:ext>
                </a:extLst>
              </p:cNvPr>
              <p:cNvSpPr/>
              <p:nvPr/>
            </p:nvSpPr>
            <p:spPr>
              <a:xfrm rot="13202437">
                <a:off x="5445776" y="2237954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1A8F756-A566-46E8-A8A9-D85C38CAA1F9}"/>
                  </a:ext>
                </a:extLst>
              </p:cNvPr>
              <p:cNvSpPr/>
              <p:nvPr/>
            </p:nvSpPr>
            <p:spPr>
              <a:xfrm rot="13066296">
                <a:off x="5467767" y="224588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1DA12D5-12CA-4716-82D8-FF3A4ACAB0FF}"/>
                  </a:ext>
                </a:extLst>
              </p:cNvPr>
              <p:cNvSpPr/>
              <p:nvPr/>
            </p:nvSpPr>
            <p:spPr>
              <a:xfrm rot="12751688">
                <a:off x="5597514" y="2252879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AC34460-BC2D-473E-A3A6-288A2D5BC35F}"/>
                  </a:ext>
                </a:extLst>
              </p:cNvPr>
              <p:cNvSpPr/>
              <p:nvPr/>
            </p:nvSpPr>
            <p:spPr>
              <a:xfrm rot="13202437">
                <a:off x="5600052" y="2263834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B14D8BA3-151E-4564-A85B-CA6D025F3268}"/>
                  </a:ext>
                </a:extLst>
              </p:cNvPr>
              <p:cNvSpPr/>
              <p:nvPr/>
            </p:nvSpPr>
            <p:spPr>
              <a:xfrm rot="13066296">
                <a:off x="5622043" y="2271765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CA662FA-45A0-4DE8-A23B-71EFCE5196F3}"/>
                </a:ext>
              </a:extLst>
            </p:cNvPr>
            <p:cNvSpPr/>
            <p:nvPr/>
          </p:nvSpPr>
          <p:spPr>
            <a:xfrm rot="7973619">
              <a:off x="5399586" y="2423620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8" name="ttsMP3.com_VoiceText_2025-1-14_22-27-51">
            <a:hlinkClick r:id="" action="ppaction://media"/>
            <a:extLst>
              <a:ext uri="{FF2B5EF4-FFF2-40B4-BE49-F238E27FC236}">
                <a16:creationId xmlns:a16="http://schemas.microsoft.com/office/drawing/2014/main" id="{EE017C9A-9BF0-4960-BED9-18004FB197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5882" y="3158309"/>
            <a:ext cx="609600" cy="609600"/>
          </a:xfrm>
          <a:prstGeom prst="rect">
            <a:avLst/>
          </a:prstGeom>
        </p:spPr>
      </p:pic>
      <p:pic>
        <p:nvPicPr>
          <p:cNvPr id="99" name="2sec">
            <a:hlinkClick r:id="" action="ppaction://media"/>
            <a:extLst>
              <a:ext uri="{FF2B5EF4-FFF2-40B4-BE49-F238E27FC236}">
                <a16:creationId xmlns:a16="http://schemas.microsoft.com/office/drawing/2014/main" id="{2331D58C-24A1-4258-BDE7-F96EC7EAE8E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56894" y="2728163"/>
            <a:ext cx="609600" cy="609600"/>
          </a:xfrm>
          <a:prstGeom prst="rect">
            <a:avLst/>
          </a:prstGeom>
        </p:spPr>
      </p:pic>
      <p:pic>
        <p:nvPicPr>
          <p:cNvPr id="100" name="ttsMP3.com_VoiceText_2025-1-14_22-34-32">
            <a:hlinkClick r:id="" action="ppaction://media"/>
            <a:extLst>
              <a:ext uri="{FF2B5EF4-FFF2-40B4-BE49-F238E27FC236}">
                <a16:creationId xmlns:a16="http://schemas.microsoft.com/office/drawing/2014/main" id="{70DB45D5-934E-46DA-A046-BAF2DD01A78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228081" y="3299500"/>
            <a:ext cx="609600" cy="609600"/>
          </a:xfrm>
          <a:prstGeom prst="rect">
            <a:avLst/>
          </a:prstGeom>
        </p:spPr>
      </p:pic>
      <p:pic>
        <p:nvPicPr>
          <p:cNvPr id="101" name="2sec">
            <a:hlinkClick r:id="" action="ppaction://media"/>
            <a:extLst>
              <a:ext uri="{FF2B5EF4-FFF2-40B4-BE49-F238E27FC236}">
                <a16:creationId xmlns:a16="http://schemas.microsoft.com/office/drawing/2014/main" id="{06556D88-E8BC-4FC5-8D81-CDFC2A36409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977225" y="2923306"/>
            <a:ext cx="609600" cy="609600"/>
          </a:xfrm>
          <a:prstGeom prst="rect">
            <a:avLst/>
          </a:prstGeom>
        </p:spPr>
      </p:pic>
      <p:pic>
        <p:nvPicPr>
          <p:cNvPr id="102" name="alphasounds-j">
            <a:hlinkClick r:id="" action="ppaction://media"/>
            <a:extLst>
              <a:ext uri="{FF2B5EF4-FFF2-40B4-BE49-F238E27FC236}">
                <a16:creationId xmlns:a16="http://schemas.microsoft.com/office/drawing/2014/main" id="{90477370-6C0B-4008-BE1A-CD5BD074DB3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420787" y="3373820"/>
            <a:ext cx="609600" cy="609600"/>
          </a:xfrm>
          <a:prstGeom prst="rect">
            <a:avLst/>
          </a:prstGeom>
        </p:spPr>
      </p:pic>
      <p:pic>
        <p:nvPicPr>
          <p:cNvPr id="103" name="2sec">
            <a:hlinkClick r:id="" action="ppaction://media"/>
            <a:extLst>
              <a:ext uri="{FF2B5EF4-FFF2-40B4-BE49-F238E27FC236}">
                <a16:creationId xmlns:a16="http://schemas.microsoft.com/office/drawing/2014/main" id="{53C98851-DFD8-4477-B9E0-ED2D36D70AA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3096774" y="2888560"/>
            <a:ext cx="609600" cy="609600"/>
          </a:xfrm>
          <a:prstGeom prst="rect">
            <a:avLst/>
          </a:prstGeom>
        </p:spPr>
      </p:pic>
      <p:pic>
        <p:nvPicPr>
          <p:cNvPr id="104" name="ttsMP3.com_VoiceText_2025-1-14_22-32-56">
            <a:hlinkClick r:id="" action="ppaction://media"/>
            <a:extLst>
              <a:ext uri="{FF2B5EF4-FFF2-40B4-BE49-F238E27FC236}">
                <a16:creationId xmlns:a16="http://schemas.microsoft.com/office/drawing/2014/main" id="{86A92E9F-3B04-4515-9FF4-7446A601BC15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3682295" y="3405569"/>
            <a:ext cx="609600" cy="609600"/>
          </a:xfrm>
          <a:prstGeom prst="rect">
            <a:avLst/>
          </a:prstGeom>
        </p:spPr>
      </p:pic>
      <p:pic>
        <p:nvPicPr>
          <p:cNvPr id="105" name="2sec">
            <a:hlinkClick r:id="" action="ppaction://media"/>
            <a:extLst>
              <a:ext uri="{FF2B5EF4-FFF2-40B4-BE49-F238E27FC236}">
                <a16:creationId xmlns:a16="http://schemas.microsoft.com/office/drawing/2014/main" id="{617DE834-E2BD-4104-A19E-8AECC7EE466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4435943" y="2966859"/>
            <a:ext cx="609600" cy="609600"/>
          </a:xfrm>
          <a:prstGeom prst="rect">
            <a:avLst/>
          </a:prstGeom>
        </p:spPr>
      </p:pic>
      <p:pic>
        <p:nvPicPr>
          <p:cNvPr id="106" name="ttsMP3.com_VoiceText_2025-1-14_22-37-7">
            <a:hlinkClick r:id="" action="ppaction://media"/>
            <a:extLst>
              <a:ext uri="{FF2B5EF4-FFF2-40B4-BE49-F238E27FC236}">
                <a16:creationId xmlns:a16="http://schemas.microsoft.com/office/drawing/2014/main" id="{4927C576-4DCF-48B7-AEFD-44BCBB6C516C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28656" y="4748706"/>
            <a:ext cx="609600" cy="609600"/>
          </a:xfrm>
          <a:prstGeom prst="rect">
            <a:avLst/>
          </a:prstGeom>
        </p:spPr>
      </p:pic>
      <p:pic>
        <p:nvPicPr>
          <p:cNvPr id="107" name="2sec">
            <a:hlinkClick r:id="" action="ppaction://media"/>
            <a:extLst>
              <a:ext uri="{FF2B5EF4-FFF2-40B4-BE49-F238E27FC236}">
                <a16:creationId xmlns:a16="http://schemas.microsoft.com/office/drawing/2014/main" id="{AD60A6D4-4DF7-42FF-8F51-2A106DDB06D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869927" y="4188422"/>
            <a:ext cx="609600" cy="609600"/>
          </a:xfrm>
          <a:prstGeom prst="rect">
            <a:avLst/>
          </a:prstGeom>
        </p:spPr>
      </p:pic>
      <p:pic>
        <p:nvPicPr>
          <p:cNvPr id="108" name="alphasounds-g">
            <a:hlinkClick r:id="" action="ppaction://media"/>
            <a:extLst>
              <a:ext uri="{FF2B5EF4-FFF2-40B4-BE49-F238E27FC236}">
                <a16:creationId xmlns:a16="http://schemas.microsoft.com/office/drawing/2014/main" id="{D7F48E9A-C5A5-4ECE-AFA7-32FE539C4BEC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488177" y="4748706"/>
            <a:ext cx="609600" cy="609600"/>
          </a:xfrm>
          <a:prstGeom prst="rect">
            <a:avLst/>
          </a:prstGeom>
        </p:spPr>
      </p:pic>
      <p:pic>
        <p:nvPicPr>
          <p:cNvPr id="109" name="2sec">
            <a:hlinkClick r:id="" action="ppaction://media"/>
            <a:extLst>
              <a:ext uri="{FF2B5EF4-FFF2-40B4-BE49-F238E27FC236}">
                <a16:creationId xmlns:a16="http://schemas.microsoft.com/office/drawing/2014/main" id="{846E250F-5D96-46ED-8A6C-83A0518C2B7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213964" y="4198750"/>
            <a:ext cx="609600" cy="609600"/>
          </a:xfrm>
          <a:prstGeom prst="rect">
            <a:avLst/>
          </a:prstGeom>
        </p:spPr>
      </p:pic>
      <p:pic>
        <p:nvPicPr>
          <p:cNvPr id="110" name="ttsMP3.com_VoiceText_2025-1-14_22-37-23">
            <a:hlinkClick r:id="" action="ppaction://media"/>
            <a:extLst>
              <a:ext uri="{FF2B5EF4-FFF2-40B4-BE49-F238E27FC236}">
                <a16:creationId xmlns:a16="http://schemas.microsoft.com/office/drawing/2014/main" id="{2E8A7AD2-36B3-4040-A7DD-20B4DCB51B0D}"/>
              </a:ext>
            </a:extLst>
          </p:cNvPr>
          <p:cNvPicPr>
            <a:picLocks noChangeAspect="1"/>
          </p:cNvPicPr>
          <p:nvPr>
            <a:audioFile r:link="rId16"/>
            <p:extLst>
              <p:ext uri="{DAA4B4D4-6D71-4841-9C94-3DE7FCFB9230}">
                <p14:media xmlns:p14="http://schemas.microsoft.com/office/powerpoint/2010/main" r:embed="rId15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3175944" y="474870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4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44" fill="hold"/>
                                        <p:tgtEl>
                                          <p:spTgt spid="1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8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1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86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697" fill="hold"/>
                                        <p:tgtEl>
                                          <p:spTgt spid="1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61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064" fill="hold"/>
                                        <p:tgtEl>
                                          <p:spTgt spid="1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625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056" fill="hold"/>
                                        <p:tgtEl>
                                          <p:spTgt spid="1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681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064" fill="hold"/>
                                        <p:tgtEl>
                                          <p:spTgt spid="1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745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552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297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2064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6361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933" fill="hold"/>
                                        <p:tgtEl>
                                          <p:spTgt spid="1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8294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2064" fill="hold"/>
                                        <p:tgtEl>
                                          <p:spTgt spid="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358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864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8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9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0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1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"/>
                </p:tgtEl>
              </p:cMediaNode>
            </p:audio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5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  <p:audio>
              <p:cMediaNode vol="80000" showWhenStopped="0">
                <p:cTn id="5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7"/>
                </p:tgtEl>
              </p:cMediaNode>
            </p:audio>
            <p:audio>
              <p:cMediaNode vol="80000" showWhenStopped="0">
                <p:cTn id="5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8"/>
                </p:tgtEl>
              </p:cMediaNode>
            </p:audio>
            <p:audio>
              <p:cMediaNode vol="80000" showWhenStopped="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"/>
                </p:tgtEl>
              </p:cMediaNode>
            </p:audio>
            <p:audio>
              <p:cMediaNode vol="80000" showWhenStopped="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213">
            <a:extLst>
              <a:ext uri="{FF2B5EF4-FFF2-40B4-BE49-F238E27FC236}">
                <a16:creationId xmlns:a16="http://schemas.microsoft.com/office/drawing/2014/main" id="{88EBE81A-106C-454C-97C3-E253DBF65D13}"/>
              </a:ext>
            </a:extLst>
          </p:cNvPr>
          <p:cNvSpPr txBox="1"/>
          <p:nvPr/>
        </p:nvSpPr>
        <p:spPr>
          <a:xfrm>
            <a:off x="369513" y="1492362"/>
            <a:ext cx="629693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125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iraffe</a:t>
            </a:r>
            <a:endParaRPr kumimoji="0" lang="en-US" sz="12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4EBA56D-F5AC-4EB0-BBEA-E791BEC093BC}"/>
              </a:ext>
            </a:extLst>
          </p:cNvPr>
          <p:cNvGrpSpPr/>
          <p:nvPr/>
        </p:nvGrpSpPr>
        <p:grpSpPr>
          <a:xfrm>
            <a:off x="2215025" y="3508298"/>
            <a:ext cx="2427950" cy="6594212"/>
            <a:chOff x="5298330" y="1991241"/>
            <a:chExt cx="829839" cy="2253809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3D75F78D-0CF6-44AE-BEC5-55D21125A2DA}"/>
                </a:ext>
              </a:extLst>
            </p:cNvPr>
            <p:cNvGrpSpPr/>
            <p:nvPr/>
          </p:nvGrpSpPr>
          <p:grpSpPr>
            <a:xfrm>
              <a:off x="5298330" y="1991241"/>
              <a:ext cx="829839" cy="2253809"/>
              <a:chOff x="5298330" y="1991241"/>
              <a:chExt cx="829839" cy="2253809"/>
            </a:xfrm>
          </p:grpSpPr>
          <p:sp>
            <p:nvSpPr>
              <p:cNvPr id="218" name="Rectangle: Rounded Corners 217">
                <a:extLst>
                  <a:ext uri="{FF2B5EF4-FFF2-40B4-BE49-F238E27FC236}">
                    <a16:creationId xmlns:a16="http://schemas.microsoft.com/office/drawing/2014/main" id="{BF3D35E0-0D4D-4417-8BF8-0DA81C8D6261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5320221-9EF3-443A-ACE2-071818FA5AE3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12">
                <a:extLst>
                  <a:ext uri="{FF2B5EF4-FFF2-40B4-BE49-F238E27FC236}">
                    <a16:creationId xmlns:a16="http://schemas.microsoft.com/office/drawing/2014/main" id="{9306A4E7-2B3E-463B-992E-6290FAFB1960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Moon 15">
                <a:extLst>
                  <a:ext uri="{FF2B5EF4-FFF2-40B4-BE49-F238E27FC236}">
                    <a16:creationId xmlns:a16="http://schemas.microsoft.com/office/drawing/2014/main" id="{EA3B801B-8735-405D-AC32-FEA1D633B8CF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16">
                <a:extLst>
                  <a:ext uri="{FF2B5EF4-FFF2-40B4-BE49-F238E27FC236}">
                    <a16:creationId xmlns:a16="http://schemas.microsoft.com/office/drawing/2014/main" id="{5371B74F-2D73-4443-80EF-61CF7E1877E6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01D4E2DF-9D83-41F5-91D1-F69A21A47014}"/>
                  </a:ext>
                </a:extLst>
              </p:cNvPr>
              <p:cNvSpPr/>
              <p:nvPr/>
            </p:nvSpPr>
            <p:spPr>
              <a:xfrm>
                <a:off x="5794793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4163DDA2-D646-4DE6-A124-A90B1DD97DD8}"/>
                  </a:ext>
                </a:extLst>
              </p:cNvPr>
              <p:cNvSpPr/>
              <p:nvPr/>
            </p:nvSpPr>
            <p:spPr>
              <a:xfrm>
                <a:off x="5794793" y="4136247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3BEA79F2-41B2-47C5-B044-7EFD728242B1}"/>
                  </a:ext>
                </a:extLst>
              </p:cNvPr>
              <p:cNvSpPr/>
              <p:nvPr/>
            </p:nvSpPr>
            <p:spPr>
              <a:xfrm>
                <a:off x="5884938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27FB04EF-B6B0-449A-960D-89CDB1AD2706}"/>
                  </a:ext>
                </a:extLst>
              </p:cNvPr>
              <p:cNvSpPr/>
              <p:nvPr/>
            </p:nvSpPr>
            <p:spPr>
              <a:xfrm>
                <a:off x="5884938" y="4159607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2FB81F7-9E31-486A-81B0-08D99F83E35C}"/>
                  </a:ext>
                </a:extLst>
              </p:cNvPr>
              <p:cNvSpPr/>
              <p:nvPr/>
            </p:nvSpPr>
            <p:spPr>
              <a:xfrm>
                <a:off x="5511476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6BD7E58F-794A-46F2-9509-FB6A4E4BE1A3}"/>
                  </a:ext>
                </a:extLst>
              </p:cNvPr>
              <p:cNvSpPr/>
              <p:nvPr/>
            </p:nvSpPr>
            <p:spPr>
              <a:xfrm>
                <a:off x="5502743" y="4142870"/>
                <a:ext cx="135278" cy="78750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AF3D166F-3616-48DF-9F11-F069662A0EB5}"/>
                  </a:ext>
                </a:extLst>
              </p:cNvPr>
              <p:cNvSpPr/>
              <p:nvPr/>
            </p:nvSpPr>
            <p:spPr>
              <a:xfrm>
                <a:off x="5409719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0FD2D018-4B2F-446D-A3BF-763845C306EF}"/>
                  </a:ext>
                </a:extLst>
              </p:cNvPr>
              <p:cNvSpPr/>
              <p:nvPr/>
            </p:nvSpPr>
            <p:spPr>
              <a:xfrm>
                <a:off x="5410750" y="4159468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ectangle: Rounded Corners 230">
                <a:extLst>
                  <a:ext uri="{FF2B5EF4-FFF2-40B4-BE49-F238E27FC236}">
                    <a16:creationId xmlns:a16="http://schemas.microsoft.com/office/drawing/2014/main" id="{92861071-A234-475F-B973-23546447AF8A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4">
                <a:extLst>
                  <a:ext uri="{FF2B5EF4-FFF2-40B4-BE49-F238E27FC236}">
                    <a16:creationId xmlns:a16="http://schemas.microsoft.com/office/drawing/2014/main" id="{0C83C9F7-7427-4E2D-86ED-76D4BBD8E9D4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12">
                <a:extLst>
                  <a:ext uri="{FF2B5EF4-FFF2-40B4-BE49-F238E27FC236}">
                    <a16:creationId xmlns:a16="http://schemas.microsoft.com/office/drawing/2014/main" id="{564143FF-983C-42B7-B275-F3F8CBB14A0A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0">
                <a:extLst>
                  <a:ext uri="{FF2B5EF4-FFF2-40B4-BE49-F238E27FC236}">
                    <a16:creationId xmlns:a16="http://schemas.microsoft.com/office/drawing/2014/main" id="{1F535A73-77B2-4785-AD8F-D1C45086A068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: Rounded Corners 234">
                <a:extLst>
                  <a:ext uri="{FF2B5EF4-FFF2-40B4-BE49-F238E27FC236}">
                    <a16:creationId xmlns:a16="http://schemas.microsoft.com/office/drawing/2014/main" id="{05FD6097-C10C-4CC4-A477-9DD6B9BA4A06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159769F-24EA-485D-8726-D81E7320F094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4">
                <a:extLst>
                  <a:ext uri="{FF2B5EF4-FFF2-40B4-BE49-F238E27FC236}">
                    <a16:creationId xmlns:a16="http://schemas.microsoft.com/office/drawing/2014/main" id="{72989B4F-7094-4B39-ADFF-DDCB6BFB7EEB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0">
                <a:extLst>
                  <a:ext uri="{FF2B5EF4-FFF2-40B4-BE49-F238E27FC236}">
                    <a16:creationId xmlns:a16="http://schemas.microsoft.com/office/drawing/2014/main" id="{AA9EF403-275B-4D89-891D-5D5C8A2C2A73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74979F1-DC8B-43EC-94BC-3AEE0304628C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7285C16-2D22-4DF5-AA4D-A593EEAF8997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DCAFC10-F12D-43E2-85A5-8BEA9A3B9D12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70632A-DED7-4FD2-9F8B-0BDAE2D1EF66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B0B5A54-316E-4DB0-AD01-EE3046495EED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D579901A-F6F5-449C-BBB2-907F42A16E5F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8B3D9C09-4FDE-4666-BF6C-5A5910A12DE6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02A3ACB2-14ED-428D-8F30-D7C0CE9A0837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FC77104A-963F-42FD-B807-703DF1AF8E77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769D774-3232-468E-89BB-28D37AFA06A8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68EBD9D2-EA1B-4355-9C09-0A6F75E21198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20">
                <a:extLst>
                  <a:ext uri="{FF2B5EF4-FFF2-40B4-BE49-F238E27FC236}">
                    <a16:creationId xmlns:a16="http://schemas.microsoft.com/office/drawing/2014/main" id="{F7423F3A-823C-48C1-8405-60C8331BEDC1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20">
                <a:extLst>
                  <a:ext uri="{FF2B5EF4-FFF2-40B4-BE49-F238E27FC236}">
                    <a16:creationId xmlns:a16="http://schemas.microsoft.com/office/drawing/2014/main" id="{FB3A3003-596E-4E5D-BD22-2D8F4AC0C7E2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0">
                <a:extLst>
                  <a:ext uri="{FF2B5EF4-FFF2-40B4-BE49-F238E27FC236}">
                    <a16:creationId xmlns:a16="http://schemas.microsoft.com/office/drawing/2014/main" id="{2C0B888C-D1A5-41FE-9970-BEDF52CA1BB1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028D6C6-A078-4E6D-BBB9-B8A37A0A1971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8858134B-D0E2-4139-B645-D304054E81D6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49069B5F-99DE-42D9-9125-8EF2B17DF1AC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E96B841F-B555-4A0C-A917-01E2886E0FD5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56" name="ttsMP3.com_VoiceText_2025-1-14_22-40-22">
            <a:hlinkClick r:id="" action="ppaction://media"/>
            <a:extLst>
              <a:ext uri="{FF2B5EF4-FFF2-40B4-BE49-F238E27FC236}">
                <a16:creationId xmlns:a16="http://schemas.microsoft.com/office/drawing/2014/main" id="{02794386-7DD4-43E8-BB9D-77CDAFE00DE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675128" y="4174342"/>
            <a:ext cx="609600" cy="609600"/>
          </a:xfrm>
          <a:prstGeom prst="rect">
            <a:avLst/>
          </a:prstGeom>
        </p:spPr>
      </p:pic>
      <p:pic>
        <p:nvPicPr>
          <p:cNvPr id="257" name="2sec">
            <a:hlinkClick r:id="" action="ppaction://media"/>
            <a:extLst>
              <a:ext uri="{FF2B5EF4-FFF2-40B4-BE49-F238E27FC236}">
                <a16:creationId xmlns:a16="http://schemas.microsoft.com/office/drawing/2014/main" id="{F341DAC7-8540-4D89-AF83-481093D009A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84728" y="3451463"/>
            <a:ext cx="609600" cy="609600"/>
          </a:xfrm>
          <a:prstGeom prst="rect">
            <a:avLst/>
          </a:prstGeom>
        </p:spPr>
      </p:pic>
      <p:pic>
        <p:nvPicPr>
          <p:cNvPr id="258" name="ttsMP3.com_VoiceText_2025-1-14_22-40-39">
            <a:hlinkClick r:id="" action="ppaction://media"/>
            <a:extLst>
              <a:ext uri="{FF2B5EF4-FFF2-40B4-BE49-F238E27FC236}">
                <a16:creationId xmlns:a16="http://schemas.microsoft.com/office/drawing/2014/main" id="{ABDEF037-F347-48AD-A5A9-FA74C253C79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24892" y="408056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32" fill="hold"/>
                                        <p:tgtEl>
                                          <p:spTgt spid="2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3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9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376" fill="hold"/>
                                        <p:tgtEl>
                                          <p:spTgt spid="2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6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7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5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2EA3564-1FF0-4DDE-BEC3-7CAB3F51112E}"/>
              </a:ext>
            </a:extLst>
          </p:cNvPr>
          <p:cNvSpPr txBox="1"/>
          <p:nvPr/>
        </p:nvSpPr>
        <p:spPr>
          <a:xfrm>
            <a:off x="392156" y="1478299"/>
            <a:ext cx="63328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CC081"/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oat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5F5E44-26A7-40E3-9B64-09F67252B25A}"/>
              </a:ext>
            </a:extLst>
          </p:cNvPr>
          <p:cNvGrpSpPr/>
          <p:nvPr/>
        </p:nvGrpSpPr>
        <p:grpSpPr>
          <a:xfrm flipH="1">
            <a:off x="762000" y="3891036"/>
            <a:ext cx="5860884" cy="5320720"/>
            <a:chOff x="2339973" y="803459"/>
            <a:chExt cx="5458621" cy="4955531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629EA51-26E0-4FB9-B730-2F297F10C7B2}"/>
                </a:ext>
              </a:extLst>
            </p:cNvPr>
            <p:cNvSpPr/>
            <p:nvPr/>
          </p:nvSpPr>
          <p:spPr>
            <a:xfrm rot="19242160">
              <a:off x="7196122" y="2241584"/>
              <a:ext cx="563440" cy="1072462"/>
            </a:xfrm>
            <a:custGeom>
              <a:avLst/>
              <a:gdLst>
                <a:gd name="connsiteX0" fmla="*/ 423324 w 563440"/>
                <a:gd name="connsiteY0" fmla="*/ 64123 h 1072462"/>
                <a:gd name="connsiteX1" fmla="*/ 554400 w 563440"/>
                <a:gd name="connsiteY1" fmla="*/ 615178 h 1072462"/>
                <a:gd name="connsiteX2" fmla="*/ 343759 w 563440"/>
                <a:gd name="connsiteY2" fmla="*/ 1066176 h 1072462"/>
                <a:gd name="connsiteX3" fmla="*/ 334821 w 563440"/>
                <a:gd name="connsiteY3" fmla="*/ 1072462 h 1072462"/>
                <a:gd name="connsiteX4" fmla="*/ 361496 w 563440"/>
                <a:gd name="connsiteY4" fmla="*/ 988319 h 1072462"/>
                <a:gd name="connsiteX5" fmla="*/ 387808 w 563440"/>
                <a:gd name="connsiteY5" fmla="*/ 765174 h 1072462"/>
                <a:gd name="connsiteX6" fmla="*/ 52982 w 563440"/>
                <a:gd name="connsiteY6" fmla="*/ 191897 h 1072462"/>
                <a:gd name="connsiteX7" fmla="*/ 0 w 563440"/>
                <a:gd name="connsiteY7" fmla="*/ 201042 h 1072462"/>
                <a:gd name="connsiteX8" fmla="*/ 42981 w 563440"/>
                <a:gd name="connsiteY8" fmla="*/ 136135 h 1072462"/>
                <a:gd name="connsiteX9" fmla="*/ 300297 w 563440"/>
                <a:gd name="connsiteY9" fmla="*/ 1836 h 1072462"/>
                <a:gd name="connsiteX10" fmla="*/ 423324 w 563440"/>
                <a:gd name="connsiteY10" fmla="*/ 64123 h 10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3440" h="1072462">
                  <a:moveTo>
                    <a:pt x="423324" y="64123"/>
                  </a:moveTo>
                  <a:cubicBezTo>
                    <a:pt x="530605" y="166624"/>
                    <a:pt x="586559" y="379906"/>
                    <a:pt x="554400" y="615178"/>
                  </a:cubicBezTo>
                  <a:cubicBezTo>
                    <a:pt x="527600" y="811237"/>
                    <a:pt x="445955" y="976165"/>
                    <a:pt x="343759" y="1066176"/>
                  </a:cubicBezTo>
                  <a:lnTo>
                    <a:pt x="334821" y="1072462"/>
                  </a:lnTo>
                  <a:lnTo>
                    <a:pt x="361496" y="988319"/>
                  </a:lnTo>
                  <a:cubicBezTo>
                    <a:pt x="378439" y="919734"/>
                    <a:pt x="387808" y="844327"/>
                    <a:pt x="387808" y="765174"/>
                  </a:cubicBezTo>
                  <a:cubicBezTo>
                    <a:pt x="387808" y="448562"/>
                    <a:pt x="237900" y="191897"/>
                    <a:pt x="52982" y="191897"/>
                  </a:cubicBezTo>
                  <a:lnTo>
                    <a:pt x="0" y="201042"/>
                  </a:lnTo>
                  <a:lnTo>
                    <a:pt x="42981" y="136135"/>
                  </a:lnTo>
                  <a:cubicBezTo>
                    <a:pt x="117064" y="41553"/>
                    <a:pt x="208690" y="-10685"/>
                    <a:pt x="300297" y="1836"/>
                  </a:cubicBezTo>
                  <a:cubicBezTo>
                    <a:pt x="346101" y="8098"/>
                    <a:pt x="387564" y="29955"/>
                    <a:pt x="423324" y="64123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4">
              <a:extLst>
                <a:ext uri="{FF2B5EF4-FFF2-40B4-BE49-F238E27FC236}">
                  <a16:creationId xmlns:a16="http://schemas.microsoft.com/office/drawing/2014/main" id="{BC43DAD3-B478-4165-8E60-40AB13D3E511}"/>
                </a:ext>
              </a:extLst>
            </p:cNvPr>
            <p:cNvSpPr/>
            <p:nvPr/>
          </p:nvSpPr>
          <p:spPr>
            <a:xfrm>
              <a:off x="4040762" y="34645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: Rounded Corners 4">
              <a:extLst>
                <a:ext uri="{FF2B5EF4-FFF2-40B4-BE49-F238E27FC236}">
                  <a16:creationId xmlns:a16="http://schemas.microsoft.com/office/drawing/2014/main" id="{9F5B11B1-4D0E-4964-8DEC-7178B5745561}"/>
                </a:ext>
              </a:extLst>
            </p:cNvPr>
            <p:cNvSpPr/>
            <p:nvPr/>
          </p:nvSpPr>
          <p:spPr>
            <a:xfrm rot="792396">
              <a:off x="5980799" y="3644662"/>
              <a:ext cx="1355938" cy="1654845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0FD0FF1A-46A9-4757-AA7F-3EB8904DD283}"/>
                </a:ext>
              </a:extLst>
            </p:cNvPr>
            <p:cNvSpPr/>
            <p:nvPr/>
          </p:nvSpPr>
          <p:spPr>
            <a:xfrm>
              <a:off x="3307556" y="803459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">
              <a:extLst>
                <a:ext uri="{FF2B5EF4-FFF2-40B4-BE49-F238E27FC236}">
                  <a16:creationId xmlns:a16="http://schemas.microsoft.com/office/drawing/2014/main" id="{8E4A686F-7B79-4EE6-BBB5-33FFBE1CC4E6}"/>
                </a:ext>
              </a:extLst>
            </p:cNvPr>
            <p:cNvSpPr/>
            <p:nvPr/>
          </p:nvSpPr>
          <p:spPr>
            <a:xfrm rot="21047963">
              <a:off x="3399451" y="1858054"/>
              <a:ext cx="4399143" cy="2559247"/>
            </a:xfrm>
            <a:custGeom>
              <a:avLst/>
              <a:gdLst>
                <a:gd name="connsiteX0" fmla="*/ 0 w 4068417"/>
                <a:gd name="connsiteY0" fmla="*/ 834887 h 1669774"/>
                <a:gd name="connsiteX1" fmla="*/ 2034209 w 4068417"/>
                <a:gd name="connsiteY1" fmla="*/ 0 h 1669774"/>
                <a:gd name="connsiteX2" fmla="*/ 4068418 w 4068417"/>
                <a:gd name="connsiteY2" fmla="*/ 834887 h 1669774"/>
                <a:gd name="connsiteX3" fmla="*/ 2034209 w 4068417"/>
                <a:gd name="connsiteY3" fmla="*/ 1669774 h 1669774"/>
                <a:gd name="connsiteX4" fmla="*/ 0 w 4068417"/>
                <a:gd name="connsiteY4" fmla="*/ 834887 h 1669774"/>
                <a:gd name="connsiteX0" fmla="*/ 274135 w 4342553"/>
                <a:gd name="connsiteY0" fmla="*/ 1367336 h 2202223"/>
                <a:gd name="connsiteX1" fmla="*/ 239794 w 4342553"/>
                <a:gd name="connsiteY1" fmla="*/ 27613 h 2202223"/>
                <a:gd name="connsiteX2" fmla="*/ 2308344 w 4342553"/>
                <a:gd name="connsiteY2" fmla="*/ 532449 h 2202223"/>
                <a:gd name="connsiteX3" fmla="*/ 4342553 w 4342553"/>
                <a:gd name="connsiteY3" fmla="*/ 1367336 h 2202223"/>
                <a:gd name="connsiteX4" fmla="*/ 2308344 w 4342553"/>
                <a:gd name="connsiteY4" fmla="*/ 2202223 h 2202223"/>
                <a:gd name="connsiteX5" fmla="*/ 274135 w 4342553"/>
                <a:gd name="connsiteY5" fmla="*/ 1367336 h 2202223"/>
                <a:gd name="connsiteX0" fmla="*/ 274135 w 4342553"/>
                <a:gd name="connsiteY0" fmla="*/ 1370075 h 2204962"/>
                <a:gd name="connsiteX1" fmla="*/ 239794 w 4342553"/>
                <a:gd name="connsiteY1" fmla="*/ 30352 h 2204962"/>
                <a:gd name="connsiteX2" fmla="*/ 2308344 w 4342553"/>
                <a:gd name="connsiteY2" fmla="*/ 535188 h 2204962"/>
                <a:gd name="connsiteX3" fmla="*/ 4342553 w 4342553"/>
                <a:gd name="connsiteY3" fmla="*/ 1370075 h 2204962"/>
                <a:gd name="connsiteX4" fmla="*/ 2308344 w 4342553"/>
                <a:gd name="connsiteY4" fmla="*/ 2204962 h 2204962"/>
                <a:gd name="connsiteX5" fmla="*/ 274135 w 4342553"/>
                <a:gd name="connsiteY5" fmla="*/ 1370075 h 2204962"/>
                <a:gd name="connsiteX0" fmla="*/ 274135 w 4342553"/>
                <a:gd name="connsiteY0" fmla="*/ 1361561 h 2196448"/>
                <a:gd name="connsiteX1" fmla="*/ 239794 w 4342553"/>
                <a:gd name="connsiteY1" fmla="*/ 21838 h 2196448"/>
                <a:gd name="connsiteX2" fmla="*/ 2308344 w 4342553"/>
                <a:gd name="connsiteY2" fmla="*/ 526674 h 2196448"/>
                <a:gd name="connsiteX3" fmla="*/ 4342553 w 4342553"/>
                <a:gd name="connsiteY3" fmla="*/ 1361561 h 2196448"/>
                <a:gd name="connsiteX4" fmla="*/ 2308344 w 4342553"/>
                <a:gd name="connsiteY4" fmla="*/ 2196448 h 2196448"/>
                <a:gd name="connsiteX5" fmla="*/ 274135 w 4342553"/>
                <a:gd name="connsiteY5" fmla="*/ 1361561 h 2196448"/>
                <a:gd name="connsiteX0" fmla="*/ 274135 w 4415238"/>
                <a:gd name="connsiteY0" fmla="*/ 1363568 h 2198455"/>
                <a:gd name="connsiteX1" fmla="*/ 239794 w 4415238"/>
                <a:gd name="connsiteY1" fmla="*/ 23845 h 2198455"/>
                <a:gd name="connsiteX2" fmla="*/ 2308344 w 4415238"/>
                <a:gd name="connsiteY2" fmla="*/ 528681 h 2198455"/>
                <a:gd name="connsiteX3" fmla="*/ 3853839 w 4415238"/>
                <a:gd name="connsiteY3" fmla="*/ 421284 h 2198455"/>
                <a:gd name="connsiteX4" fmla="*/ 4342553 w 4415238"/>
                <a:gd name="connsiteY4" fmla="*/ 1363568 h 2198455"/>
                <a:gd name="connsiteX5" fmla="*/ 2308344 w 4415238"/>
                <a:gd name="connsiteY5" fmla="*/ 2198455 h 2198455"/>
                <a:gd name="connsiteX6" fmla="*/ 274135 w 4415238"/>
                <a:gd name="connsiteY6" fmla="*/ 1363568 h 2198455"/>
                <a:gd name="connsiteX0" fmla="*/ 274135 w 4415238"/>
                <a:gd name="connsiteY0" fmla="*/ 1367604 h 2202491"/>
                <a:gd name="connsiteX1" fmla="*/ 239794 w 4415238"/>
                <a:gd name="connsiteY1" fmla="*/ 27881 h 2202491"/>
                <a:gd name="connsiteX2" fmla="*/ 2351459 w 4415238"/>
                <a:gd name="connsiteY2" fmla="*/ 432302 h 2202491"/>
                <a:gd name="connsiteX3" fmla="*/ 3853839 w 4415238"/>
                <a:gd name="connsiteY3" fmla="*/ 425320 h 2202491"/>
                <a:gd name="connsiteX4" fmla="*/ 4342553 w 4415238"/>
                <a:gd name="connsiteY4" fmla="*/ 1367604 h 2202491"/>
                <a:gd name="connsiteX5" fmla="*/ 2308344 w 4415238"/>
                <a:gd name="connsiteY5" fmla="*/ 2202491 h 2202491"/>
                <a:gd name="connsiteX6" fmla="*/ 274135 w 4415238"/>
                <a:gd name="connsiteY6" fmla="*/ 1367604 h 2202491"/>
                <a:gd name="connsiteX0" fmla="*/ 274135 w 4415238"/>
                <a:gd name="connsiteY0" fmla="*/ 1360513 h 2195400"/>
                <a:gd name="connsiteX1" fmla="*/ 239794 w 4415238"/>
                <a:gd name="connsiteY1" fmla="*/ 20790 h 2195400"/>
                <a:gd name="connsiteX2" fmla="*/ 2351459 w 4415238"/>
                <a:gd name="connsiteY2" fmla="*/ 425211 h 2195400"/>
                <a:gd name="connsiteX3" fmla="*/ 3853839 w 4415238"/>
                <a:gd name="connsiteY3" fmla="*/ 418229 h 2195400"/>
                <a:gd name="connsiteX4" fmla="*/ 4342553 w 4415238"/>
                <a:gd name="connsiteY4" fmla="*/ 1360513 h 2195400"/>
                <a:gd name="connsiteX5" fmla="*/ 2308344 w 4415238"/>
                <a:gd name="connsiteY5" fmla="*/ 2195400 h 2195400"/>
                <a:gd name="connsiteX6" fmla="*/ 274135 w 4415238"/>
                <a:gd name="connsiteY6" fmla="*/ 1360513 h 2195400"/>
                <a:gd name="connsiteX0" fmla="*/ 212028 w 4353131"/>
                <a:gd name="connsiteY0" fmla="*/ 1492362 h 2327249"/>
                <a:gd name="connsiteX1" fmla="*/ 292567 w 4353131"/>
                <a:gd name="connsiteY1" fmla="*/ 23573 h 2327249"/>
                <a:gd name="connsiteX2" fmla="*/ 2289352 w 4353131"/>
                <a:gd name="connsiteY2" fmla="*/ 557060 h 2327249"/>
                <a:gd name="connsiteX3" fmla="*/ 3791732 w 4353131"/>
                <a:gd name="connsiteY3" fmla="*/ 550078 h 2327249"/>
                <a:gd name="connsiteX4" fmla="*/ 4280446 w 4353131"/>
                <a:gd name="connsiteY4" fmla="*/ 1492362 h 2327249"/>
                <a:gd name="connsiteX5" fmla="*/ 2246237 w 4353131"/>
                <a:gd name="connsiteY5" fmla="*/ 2327249 h 2327249"/>
                <a:gd name="connsiteX6" fmla="*/ 212028 w 4353131"/>
                <a:gd name="connsiteY6" fmla="*/ 1492362 h 2327249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468789 h 2303676"/>
                <a:gd name="connsiteX1" fmla="*/ 292567 w 4353131"/>
                <a:gd name="connsiteY1" fmla="*/ 0 h 2303676"/>
                <a:gd name="connsiteX2" fmla="*/ 2289352 w 4353131"/>
                <a:gd name="connsiteY2" fmla="*/ 533487 h 2303676"/>
                <a:gd name="connsiteX3" fmla="*/ 3791732 w 4353131"/>
                <a:gd name="connsiteY3" fmla="*/ 526505 h 2303676"/>
                <a:gd name="connsiteX4" fmla="*/ 4280446 w 4353131"/>
                <a:gd name="connsiteY4" fmla="*/ 1468789 h 2303676"/>
                <a:gd name="connsiteX5" fmla="*/ 2246237 w 4353131"/>
                <a:gd name="connsiteY5" fmla="*/ 2303676 h 2303676"/>
                <a:gd name="connsiteX6" fmla="*/ 212028 w 4353131"/>
                <a:gd name="connsiteY6" fmla="*/ 1468789 h 2303676"/>
                <a:gd name="connsiteX0" fmla="*/ 212028 w 4353131"/>
                <a:gd name="connsiteY0" fmla="*/ 1500619 h 2335506"/>
                <a:gd name="connsiteX1" fmla="*/ 292567 w 4353131"/>
                <a:gd name="connsiteY1" fmla="*/ 31830 h 2335506"/>
                <a:gd name="connsiteX2" fmla="*/ 1375581 w 4353131"/>
                <a:gd name="connsiteY2" fmla="*/ 556300 h 2335506"/>
                <a:gd name="connsiteX3" fmla="*/ 2289352 w 4353131"/>
                <a:gd name="connsiteY3" fmla="*/ 565317 h 2335506"/>
                <a:gd name="connsiteX4" fmla="*/ 3791732 w 4353131"/>
                <a:gd name="connsiteY4" fmla="*/ 558335 h 2335506"/>
                <a:gd name="connsiteX5" fmla="*/ 4280446 w 4353131"/>
                <a:gd name="connsiteY5" fmla="*/ 1500619 h 2335506"/>
                <a:gd name="connsiteX6" fmla="*/ 2246237 w 4353131"/>
                <a:gd name="connsiteY6" fmla="*/ 2335506 h 2335506"/>
                <a:gd name="connsiteX7" fmla="*/ 212028 w 4353131"/>
                <a:gd name="connsiteY7" fmla="*/ 1500619 h 2335506"/>
                <a:gd name="connsiteX0" fmla="*/ 111119 w 4252222"/>
                <a:gd name="connsiteY0" fmla="*/ 1500619 h 2335506"/>
                <a:gd name="connsiteX1" fmla="*/ 191658 w 4252222"/>
                <a:gd name="connsiteY1" fmla="*/ 31830 h 2335506"/>
                <a:gd name="connsiteX2" fmla="*/ 1274672 w 4252222"/>
                <a:gd name="connsiteY2" fmla="*/ 556300 h 2335506"/>
                <a:gd name="connsiteX3" fmla="*/ 2188443 w 4252222"/>
                <a:gd name="connsiteY3" fmla="*/ 565317 h 2335506"/>
                <a:gd name="connsiteX4" fmla="*/ 3690823 w 4252222"/>
                <a:gd name="connsiteY4" fmla="*/ 558335 h 2335506"/>
                <a:gd name="connsiteX5" fmla="*/ 4179537 w 4252222"/>
                <a:gd name="connsiteY5" fmla="*/ 1500619 h 2335506"/>
                <a:gd name="connsiteX6" fmla="*/ 2145328 w 4252222"/>
                <a:gd name="connsiteY6" fmla="*/ 2335506 h 2335506"/>
                <a:gd name="connsiteX7" fmla="*/ 111119 w 4252222"/>
                <a:gd name="connsiteY7" fmla="*/ 1500619 h 2335506"/>
                <a:gd name="connsiteX0" fmla="*/ 111119 w 4252222"/>
                <a:gd name="connsiteY0" fmla="*/ 1500619 h 2338621"/>
                <a:gd name="connsiteX1" fmla="*/ 191658 w 4252222"/>
                <a:gd name="connsiteY1" fmla="*/ 31830 h 2338621"/>
                <a:gd name="connsiteX2" fmla="*/ 1274672 w 4252222"/>
                <a:gd name="connsiteY2" fmla="*/ 556300 h 2338621"/>
                <a:gd name="connsiteX3" fmla="*/ 2188443 w 4252222"/>
                <a:gd name="connsiteY3" fmla="*/ 565317 h 2338621"/>
                <a:gd name="connsiteX4" fmla="*/ 3690823 w 4252222"/>
                <a:gd name="connsiteY4" fmla="*/ 558335 h 2338621"/>
                <a:gd name="connsiteX5" fmla="*/ 4179537 w 4252222"/>
                <a:gd name="connsiteY5" fmla="*/ 1500619 h 2338621"/>
                <a:gd name="connsiteX6" fmla="*/ 2145328 w 4252222"/>
                <a:gd name="connsiteY6" fmla="*/ 2335506 h 2338621"/>
                <a:gd name="connsiteX7" fmla="*/ 111119 w 4252222"/>
                <a:gd name="connsiteY7" fmla="*/ 1500619 h 2338621"/>
                <a:gd name="connsiteX0" fmla="*/ 222914 w 4364017"/>
                <a:gd name="connsiteY0" fmla="*/ 1536086 h 2374013"/>
                <a:gd name="connsiteX1" fmla="*/ 61994 w 4364017"/>
                <a:gd name="connsiteY1" fmla="*/ 149012 h 2374013"/>
                <a:gd name="connsiteX2" fmla="*/ 303453 w 4364017"/>
                <a:gd name="connsiteY2" fmla="*/ 67297 h 2374013"/>
                <a:gd name="connsiteX3" fmla="*/ 1386467 w 4364017"/>
                <a:gd name="connsiteY3" fmla="*/ 591767 h 2374013"/>
                <a:gd name="connsiteX4" fmla="*/ 2300238 w 4364017"/>
                <a:gd name="connsiteY4" fmla="*/ 600784 h 2374013"/>
                <a:gd name="connsiteX5" fmla="*/ 3802618 w 4364017"/>
                <a:gd name="connsiteY5" fmla="*/ 593802 h 2374013"/>
                <a:gd name="connsiteX6" fmla="*/ 4291332 w 4364017"/>
                <a:gd name="connsiteY6" fmla="*/ 1536086 h 2374013"/>
                <a:gd name="connsiteX7" fmla="*/ 2257123 w 4364017"/>
                <a:gd name="connsiteY7" fmla="*/ 2370973 h 2374013"/>
                <a:gd name="connsiteX8" fmla="*/ 222914 w 4364017"/>
                <a:gd name="connsiteY8" fmla="*/ 1536086 h 2374013"/>
                <a:gd name="connsiteX0" fmla="*/ 163399 w 4304502"/>
                <a:gd name="connsiteY0" fmla="*/ 1536086 h 2374103"/>
                <a:gd name="connsiteX1" fmla="*/ 2479 w 4304502"/>
                <a:gd name="connsiteY1" fmla="*/ 149012 h 2374103"/>
                <a:gd name="connsiteX2" fmla="*/ 243938 w 4304502"/>
                <a:gd name="connsiteY2" fmla="*/ 67297 h 2374103"/>
                <a:gd name="connsiteX3" fmla="*/ 1326952 w 4304502"/>
                <a:gd name="connsiteY3" fmla="*/ 591767 h 2374103"/>
                <a:gd name="connsiteX4" fmla="*/ 2240723 w 4304502"/>
                <a:gd name="connsiteY4" fmla="*/ 600784 h 2374103"/>
                <a:gd name="connsiteX5" fmla="*/ 3743103 w 4304502"/>
                <a:gd name="connsiteY5" fmla="*/ 593802 h 2374103"/>
                <a:gd name="connsiteX6" fmla="*/ 4231817 w 4304502"/>
                <a:gd name="connsiteY6" fmla="*/ 1536086 h 2374103"/>
                <a:gd name="connsiteX7" fmla="*/ 2197608 w 4304502"/>
                <a:gd name="connsiteY7" fmla="*/ 2370973 h 2374103"/>
                <a:gd name="connsiteX8" fmla="*/ 163399 w 4304502"/>
                <a:gd name="connsiteY8" fmla="*/ 1536086 h 2374103"/>
                <a:gd name="connsiteX0" fmla="*/ 163399 w 4304502"/>
                <a:gd name="connsiteY0" fmla="*/ 1622907 h 2460924"/>
                <a:gd name="connsiteX1" fmla="*/ 2479 w 4304502"/>
                <a:gd name="connsiteY1" fmla="*/ 235833 h 2460924"/>
                <a:gd name="connsiteX2" fmla="*/ 371899 w 4304502"/>
                <a:gd name="connsiteY2" fmla="*/ 27171 h 2460924"/>
                <a:gd name="connsiteX3" fmla="*/ 1326952 w 4304502"/>
                <a:gd name="connsiteY3" fmla="*/ 678588 h 2460924"/>
                <a:gd name="connsiteX4" fmla="*/ 2240723 w 4304502"/>
                <a:gd name="connsiteY4" fmla="*/ 687605 h 2460924"/>
                <a:gd name="connsiteX5" fmla="*/ 3743103 w 4304502"/>
                <a:gd name="connsiteY5" fmla="*/ 680623 h 2460924"/>
                <a:gd name="connsiteX6" fmla="*/ 4231817 w 4304502"/>
                <a:gd name="connsiteY6" fmla="*/ 1622907 h 2460924"/>
                <a:gd name="connsiteX7" fmla="*/ 2197608 w 4304502"/>
                <a:gd name="connsiteY7" fmla="*/ 2457794 h 2460924"/>
                <a:gd name="connsiteX8" fmla="*/ 163399 w 4304502"/>
                <a:gd name="connsiteY8" fmla="*/ 1622907 h 2460924"/>
                <a:gd name="connsiteX0" fmla="*/ 163399 w 4304502"/>
                <a:gd name="connsiteY0" fmla="*/ 1714304 h 2552321"/>
                <a:gd name="connsiteX1" fmla="*/ 2479 w 4304502"/>
                <a:gd name="connsiteY1" fmla="*/ 327230 h 2552321"/>
                <a:gd name="connsiteX2" fmla="*/ 454259 w 4304502"/>
                <a:gd name="connsiteY2" fmla="*/ 24508 h 2552321"/>
                <a:gd name="connsiteX3" fmla="*/ 1326952 w 4304502"/>
                <a:gd name="connsiteY3" fmla="*/ 769985 h 2552321"/>
                <a:gd name="connsiteX4" fmla="*/ 2240723 w 4304502"/>
                <a:gd name="connsiteY4" fmla="*/ 779002 h 2552321"/>
                <a:gd name="connsiteX5" fmla="*/ 3743103 w 4304502"/>
                <a:gd name="connsiteY5" fmla="*/ 772020 h 2552321"/>
                <a:gd name="connsiteX6" fmla="*/ 4231817 w 4304502"/>
                <a:gd name="connsiteY6" fmla="*/ 1714304 h 2552321"/>
                <a:gd name="connsiteX7" fmla="*/ 2197608 w 4304502"/>
                <a:gd name="connsiteY7" fmla="*/ 2549191 h 2552321"/>
                <a:gd name="connsiteX8" fmla="*/ 163399 w 4304502"/>
                <a:gd name="connsiteY8" fmla="*/ 1714304 h 2552321"/>
                <a:gd name="connsiteX0" fmla="*/ 163399 w 4325800"/>
                <a:gd name="connsiteY0" fmla="*/ 1714304 h 2549201"/>
                <a:gd name="connsiteX1" fmla="*/ 2479 w 4325800"/>
                <a:gd name="connsiteY1" fmla="*/ 327230 h 2549201"/>
                <a:gd name="connsiteX2" fmla="*/ 454259 w 4325800"/>
                <a:gd name="connsiteY2" fmla="*/ 24508 h 2549201"/>
                <a:gd name="connsiteX3" fmla="*/ 1326952 w 4325800"/>
                <a:gd name="connsiteY3" fmla="*/ 769985 h 2549201"/>
                <a:gd name="connsiteX4" fmla="*/ 2240723 w 4325800"/>
                <a:gd name="connsiteY4" fmla="*/ 779002 h 2549201"/>
                <a:gd name="connsiteX5" fmla="*/ 3743103 w 4325800"/>
                <a:gd name="connsiteY5" fmla="*/ 772020 h 2549201"/>
                <a:gd name="connsiteX6" fmla="*/ 4255861 w 4325800"/>
                <a:gd name="connsiteY6" fmla="*/ 1731624 h 2549201"/>
                <a:gd name="connsiteX7" fmla="*/ 2197608 w 4325800"/>
                <a:gd name="connsiteY7" fmla="*/ 2549191 h 2549201"/>
                <a:gd name="connsiteX8" fmla="*/ 163399 w 4325800"/>
                <a:gd name="connsiteY8" fmla="*/ 1714304 h 2549201"/>
                <a:gd name="connsiteX0" fmla="*/ 163399 w 4325800"/>
                <a:gd name="connsiteY0" fmla="*/ 1714304 h 2549239"/>
                <a:gd name="connsiteX1" fmla="*/ 2479 w 4325800"/>
                <a:gd name="connsiteY1" fmla="*/ 327230 h 2549239"/>
                <a:gd name="connsiteX2" fmla="*/ 454259 w 4325800"/>
                <a:gd name="connsiteY2" fmla="*/ 24508 h 2549239"/>
                <a:gd name="connsiteX3" fmla="*/ 1326952 w 4325800"/>
                <a:gd name="connsiteY3" fmla="*/ 769985 h 2549239"/>
                <a:gd name="connsiteX4" fmla="*/ 2240723 w 4325800"/>
                <a:gd name="connsiteY4" fmla="*/ 779002 h 2549239"/>
                <a:gd name="connsiteX5" fmla="*/ 3743103 w 4325800"/>
                <a:gd name="connsiteY5" fmla="*/ 772020 h 2549239"/>
                <a:gd name="connsiteX6" fmla="*/ 4255861 w 4325800"/>
                <a:gd name="connsiteY6" fmla="*/ 1731624 h 2549239"/>
                <a:gd name="connsiteX7" fmla="*/ 2197608 w 4325800"/>
                <a:gd name="connsiteY7" fmla="*/ 2549191 h 2549239"/>
                <a:gd name="connsiteX8" fmla="*/ 163399 w 4325800"/>
                <a:gd name="connsiteY8" fmla="*/ 1714304 h 2549239"/>
                <a:gd name="connsiteX0" fmla="*/ 163399 w 4325800"/>
                <a:gd name="connsiteY0" fmla="*/ 1714304 h 2570059"/>
                <a:gd name="connsiteX1" fmla="*/ 2479 w 4325800"/>
                <a:gd name="connsiteY1" fmla="*/ 327230 h 2570059"/>
                <a:gd name="connsiteX2" fmla="*/ 454259 w 4325800"/>
                <a:gd name="connsiteY2" fmla="*/ 24508 h 2570059"/>
                <a:gd name="connsiteX3" fmla="*/ 1326952 w 4325800"/>
                <a:gd name="connsiteY3" fmla="*/ 769985 h 2570059"/>
                <a:gd name="connsiteX4" fmla="*/ 2240723 w 4325800"/>
                <a:gd name="connsiteY4" fmla="*/ 779002 h 2570059"/>
                <a:gd name="connsiteX5" fmla="*/ 3743103 w 4325800"/>
                <a:gd name="connsiteY5" fmla="*/ 772020 h 2570059"/>
                <a:gd name="connsiteX6" fmla="*/ 4255861 w 4325800"/>
                <a:gd name="connsiteY6" fmla="*/ 1731624 h 2570059"/>
                <a:gd name="connsiteX7" fmla="*/ 2197608 w 4325800"/>
                <a:gd name="connsiteY7" fmla="*/ 2549191 h 2570059"/>
                <a:gd name="connsiteX8" fmla="*/ 163399 w 4325800"/>
                <a:gd name="connsiteY8" fmla="*/ 1714304 h 2570059"/>
                <a:gd name="connsiteX0" fmla="*/ 163399 w 4399143"/>
                <a:gd name="connsiteY0" fmla="*/ 1714304 h 2559247"/>
                <a:gd name="connsiteX1" fmla="*/ 2479 w 4399143"/>
                <a:gd name="connsiteY1" fmla="*/ 327230 h 2559247"/>
                <a:gd name="connsiteX2" fmla="*/ 454259 w 4399143"/>
                <a:gd name="connsiteY2" fmla="*/ 24508 h 2559247"/>
                <a:gd name="connsiteX3" fmla="*/ 1326952 w 4399143"/>
                <a:gd name="connsiteY3" fmla="*/ 769985 h 2559247"/>
                <a:gd name="connsiteX4" fmla="*/ 2240723 w 4399143"/>
                <a:gd name="connsiteY4" fmla="*/ 779002 h 2559247"/>
                <a:gd name="connsiteX5" fmla="*/ 3743103 w 4399143"/>
                <a:gd name="connsiteY5" fmla="*/ 772020 h 2559247"/>
                <a:gd name="connsiteX6" fmla="*/ 4337206 w 4399143"/>
                <a:gd name="connsiteY6" fmla="*/ 1892474 h 2559247"/>
                <a:gd name="connsiteX7" fmla="*/ 2197608 w 4399143"/>
                <a:gd name="connsiteY7" fmla="*/ 2549191 h 2559247"/>
                <a:gd name="connsiteX8" fmla="*/ 163399 w 4399143"/>
                <a:gd name="connsiteY8" fmla="*/ 1714304 h 255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9143" h="2559247">
                  <a:moveTo>
                    <a:pt x="163399" y="1714304"/>
                  </a:moveTo>
                  <a:cubicBezTo>
                    <a:pt x="28408" y="1327672"/>
                    <a:pt x="-10944" y="572028"/>
                    <a:pt x="2479" y="327230"/>
                  </a:cubicBezTo>
                  <a:cubicBezTo>
                    <a:pt x="15902" y="82432"/>
                    <a:pt x="261980" y="-17824"/>
                    <a:pt x="454259" y="24508"/>
                  </a:cubicBezTo>
                  <a:cubicBezTo>
                    <a:pt x="653543" y="-152148"/>
                    <a:pt x="994154" y="681070"/>
                    <a:pt x="1326952" y="769985"/>
                  </a:cubicBezTo>
                  <a:cubicBezTo>
                    <a:pt x="1659750" y="858900"/>
                    <a:pt x="1838031" y="778663"/>
                    <a:pt x="2240723" y="779002"/>
                  </a:cubicBezTo>
                  <a:cubicBezTo>
                    <a:pt x="2643415" y="779341"/>
                    <a:pt x="3620099" y="708139"/>
                    <a:pt x="3743103" y="772020"/>
                  </a:cubicBezTo>
                  <a:cubicBezTo>
                    <a:pt x="4082138" y="911168"/>
                    <a:pt x="4573293" y="1659922"/>
                    <a:pt x="4337206" y="1892474"/>
                  </a:cubicBezTo>
                  <a:cubicBezTo>
                    <a:pt x="4308031" y="2588138"/>
                    <a:pt x="2893242" y="2578886"/>
                    <a:pt x="2197608" y="2549191"/>
                  </a:cubicBezTo>
                  <a:cubicBezTo>
                    <a:pt x="1501974" y="2519496"/>
                    <a:pt x="298390" y="2100936"/>
                    <a:pt x="163399" y="1714304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4">
              <a:extLst>
                <a:ext uri="{FF2B5EF4-FFF2-40B4-BE49-F238E27FC236}">
                  <a16:creationId xmlns:a16="http://schemas.microsoft.com/office/drawing/2014/main" id="{B62A9B75-213A-4BE5-8943-6279846881A3}"/>
                </a:ext>
              </a:extLst>
            </p:cNvPr>
            <p:cNvSpPr/>
            <p:nvPr/>
          </p:nvSpPr>
          <p:spPr>
            <a:xfrm>
              <a:off x="6328642" y="3327398"/>
              <a:ext cx="1355938" cy="215617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  <a:gd name="connsiteX0" fmla="*/ 0 w 800818"/>
                <a:gd name="connsiteY0" fmla="*/ 55922 h 1881808"/>
                <a:gd name="connsiteX1" fmla="*/ 413731 w 800818"/>
                <a:gd name="connsiteY1" fmla="*/ 0 h 1881808"/>
                <a:gd name="connsiteX2" fmla="*/ 690416 w 800818"/>
                <a:gd name="connsiteY2" fmla="*/ 0 h 1881808"/>
                <a:gd name="connsiteX3" fmla="*/ 759590 w 800818"/>
                <a:gd name="connsiteY3" fmla="*/ 69174 h 1881808"/>
                <a:gd name="connsiteX4" fmla="*/ 759590 w 800818"/>
                <a:gd name="connsiteY4" fmla="*/ 1812634 h 1881808"/>
                <a:gd name="connsiteX5" fmla="*/ 690416 w 800818"/>
                <a:gd name="connsiteY5" fmla="*/ 1881808 h 1881808"/>
                <a:gd name="connsiteX6" fmla="*/ 413731 w 800818"/>
                <a:gd name="connsiteY6" fmla="*/ 1881808 h 1881808"/>
                <a:gd name="connsiteX7" fmla="*/ 344557 w 800818"/>
                <a:gd name="connsiteY7" fmla="*/ 1812634 h 1881808"/>
                <a:gd name="connsiteX8" fmla="*/ 0 w 800818"/>
                <a:gd name="connsiteY8" fmla="*/ 55922 h 1881808"/>
                <a:gd name="connsiteX0" fmla="*/ 0 w 867079"/>
                <a:gd name="connsiteY0" fmla="*/ 55922 h 1881808"/>
                <a:gd name="connsiteX1" fmla="*/ 479992 w 867079"/>
                <a:gd name="connsiteY1" fmla="*/ 0 h 1881808"/>
                <a:gd name="connsiteX2" fmla="*/ 756677 w 867079"/>
                <a:gd name="connsiteY2" fmla="*/ 0 h 1881808"/>
                <a:gd name="connsiteX3" fmla="*/ 825851 w 867079"/>
                <a:gd name="connsiteY3" fmla="*/ 69174 h 1881808"/>
                <a:gd name="connsiteX4" fmla="*/ 825851 w 867079"/>
                <a:gd name="connsiteY4" fmla="*/ 1812634 h 1881808"/>
                <a:gd name="connsiteX5" fmla="*/ 756677 w 867079"/>
                <a:gd name="connsiteY5" fmla="*/ 1881808 h 1881808"/>
                <a:gd name="connsiteX6" fmla="*/ 479992 w 867079"/>
                <a:gd name="connsiteY6" fmla="*/ 1881808 h 1881808"/>
                <a:gd name="connsiteX7" fmla="*/ 410818 w 867079"/>
                <a:gd name="connsiteY7" fmla="*/ 1812634 h 1881808"/>
                <a:gd name="connsiteX8" fmla="*/ 0 w 867079"/>
                <a:gd name="connsiteY8" fmla="*/ 55922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7834 w 1405000"/>
                <a:gd name="connsiteY0" fmla="*/ 79054 h 1881808"/>
                <a:gd name="connsiteX1" fmla="*/ 1017913 w 1405000"/>
                <a:gd name="connsiteY1" fmla="*/ 0 h 1881808"/>
                <a:gd name="connsiteX2" fmla="*/ 1294598 w 1405000"/>
                <a:gd name="connsiteY2" fmla="*/ 0 h 1881808"/>
                <a:gd name="connsiteX3" fmla="*/ 1363772 w 1405000"/>
                <a:gd name="connsiteY3" fmla="*/ 69174 h 1881808"/>
                <a:gd name="connsiteX4" fmla="*/ 1363772 w 1405000"/>
                <a:gd name="connsiteY4" fmla="*/ 1812634 h 1881808"/>
                <a:gd name="connsiteX5" fmla="*/ 1294598 w 1405000"/>
                <a:gd name="connsiteY5" fmla="*/ 1881808 h 1881808"/>
                <a:gd name="connsiteX6" fmla="*/ 1017913 w 1405000"/>
                <a:gd name="connsiteY6" fmla="*/ 1881808 h 1881808"/>
                <a:gd name="connsiteX7" fmla="*/ 948739 w 1405000"/>
                <a:gd name="connsiteY7" fmla="*/ 1812634 h 1881808"/>
                <a:gd name="connsiteX8" fmla="*/ 7834 w 1405000"/>
                <a:gd name="connsiteY8" fmla="*/ 79054 h 1881808"/>
                <a:gd name="connsiteX0" fmla="*/ 7475 w 1404641"/>
                <a:gd name="connsiteY0" fmla="*/ 79054 h 1881808"/>
                <a:gd name="connsiteX1" fmla="*/ 1017554 w 1404641"/>
                <a:gd name="connsiteY1" fmla="*/ 0 h 1881808"/>
                <a:gd name="connsiteX2" fmla="*/ 1294239 w 1404641"/>
                <a:gd name="connsiteY2" fmla="*/ 0 h 1881808"/>
                <a:gd name="connsiteX3" fmla="*/ 1363413 w 1404641"/>
                <a:gd name="connsiteY3" fmla="*/ 69174 h 1881808"/>
                <a:gd name="connsiteX4" fmla="*/ 1363413 w 1404641"/>
                <a:gd name="connsiteY4" fmla="*/ 1812634 h 1881808"/>
                <a:gd name="connsiteX5" fmla="*/ 1294239 w 1404641"/>
                <a:gd name="connsiteY5" fmla="*/ 1881808 h 1881808"/>
                <a:gd name="connsiteX6" fmla="*/ 1017554 w 1404641"/>
                <a:gd name="connsiteY6" fmla="*/ 1881808 h 1881808"/>
                <a:gd name="connsiteX7" fmla="*/ 948380 w 1404641"/>
                <a:gd name="connsiteY7" fmla="*/ 1812634 h 1881808"/>
                <a:gd name="connsiteX8" fmla="*/ 7475 w 1404641"/>
                <a:gd name="connsiteY8" fmla="*/ 79054 h 1881808"/>
                <a:gd name="connsiteX0" fmla="*/ 0 w 1397166"/>
                <a:gd name="connsiteY0" fmla="*/ 79054 h 1881808"/>
                <a:gd name="connsiteX1" fmla="*/ 1010079 w 1397166"/>
                <a:gd name="connsiteY1" fmla="*/ 0 h 1881808"/>
                <a:gd name="connsiteX2" fmla="*/ 1286764 w 1397166"/>
                <a:gd name="connsiteY2" fmla="*/ 0 h 1881808"/>
                <a:gd name="connsiteX3" fmla="*/ 1355938 w 1397166"/>
                <a:gd name="connsiteY3" fmla="*/ 69174 h 1881808"/>
                <a:gd name="connsiteX4" fmla="*/ 1355938 w 1397166"/>
                <a:gd name="connsiteY4" fmla="*/ 1812634 h 1881808"/>
                <a:gd name="connsiteX5" fmla="*/ 1286764 w 1397166"/>
                <a:gd name="connsiteY5" fmla="*/ 1881808 h 1881808"/>
                <a:gd name="connsiteX6" fmla="*/ 1010079 w 1397166"/>
                <a:gd name="connsiteY6" fmla="*/ 1881808 h 1881808"/>
                <a:gd name="connsiteX7" fmla="*/ 940905 w 1397166"/>
                <a:gd name="connsiteY7" fmla="*/ 1812634 h 1881808"/>
                <a:gd name="connsiteX8" fmla="*/ 0 w 1397166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55938 w 1355938"/>
                <a:gd name="connsiteY4" fmla="*/ 1812634 h 1881808"/>
                <a:gd name="connsiteX5" fmla="*/ 1286764 w 1355938"/>
                <a:gd name="connsiteY5" fmla="*/ 1881808 h 1881808"/>
                <a:gd name="connsiteX6" fmla="*/ 1010079 w 1355938"/>
                <a:gd name="connsiteY6" fmla="*/ 1881808 h 1881808"/>
                <a:gd name="connsiteX7" fmla="*/ 940905 w 1355938"/>
                <a:gd name="connsiteY7" fmla="*/ 1812634 h 1881808"/>
                <a:gd name="connsiteX8" fmla="*/ 0 w 1355938"/>
                <a:gd name="connsiteY8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  <a:gd name="connsiteX0" fmla="*/ 0 w 1355938"/>
                <a:gd name="connsiteY0" fmla="*/ 79054 h 1881808"/>
                <a:gd name="connsiteX1" fmla="*/ 1010079 w 1355938"/>
                <a:gd name="connsiteY1" fmla="*/ 0 h 1881808"/>
                <a:gd name="connsiteX2" fmla="*/ 1286764 w 1355938"/>
                <a:gd name="connsiteY2" fmla="*/ 0 h 1881808"/>
                <a:gd name="connsiteX3" fmla="*/ 1355938 w 1355938"/>
                <a:gd name="connsiteY3" fmla="*/ 69174 h 1881808"/>
                <a:gd name="connsiteX4" fmla="*/ 1346861 w 1355938"/>
                <a:gd name="connsiteY4" fmla="*/ 824067 h 1881808"/>
                <a:gd name="connsiteX5" fmla="*/ 1355938 w 1355938"/>
                <a:gd name="connsiteY5" fmla="*/ 1812634 h 1881808"/>
                <a:gd name="connsiteX6" fmla="*/ 1286764 w 1355938"/>
                <a:gd name="connsiteY6" fmla="*/ 1881808 h 1881808"/>
                <a:gd name="connsiteX7" fmla="*/ 1010079 w 1355938"/>
                <a:gd name="connsiteY7" fmla="*/ 1881808 h 1881808"/>
                <a:gd name="connsiteX8" fmla="*/ 940905 w 1355938"/>
                <a:gd name="connsiteY8" fmla="*/ 1812634 h 1881808"/>
                <a:gd name="connsiteX9" fmla="*/ 0 w 1355938"/>
                <a:gd name="connsiteY9" fmla="*/ 79054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5938" h="1881808">
                  <a:moveTo>
                    <a:pt x="0" y="79054"/>
                  </a:moveTo>
                  <a:cubicBezTo>
                    <a:pt x="0" y="40850"/>
                    <a:pt x="971875" y="0"/>
                    <a:pt x="1010079" y="0"/>
                  </a:cubicBezTo>
                  <a:lnTo>
                    <a:pt x="1286764" y="0"/>
                  </a:lnTo>
                  <a:cubicBezTo>
                    <a:pt x="1324968" y="0"/>
                    <a:pt x="1355938" y="30970"/>
                    <a:pt x="1355938" y="69174"/>
                  </a:cubicBezTo>
                  <a:cubicBezTo>
                    <a:pt x="1339450" y="214229"/>
                    <a:pt x="816774" y="649149"/>
                    <a:pt x="1346861" y="824067"/>
                  </a:cubicBezTo>
                  <a:cubicBezTo>
                    <a:pt x="1346861" y="1114644"/>
                    <a:pt x="1339450" y="1644055"/>
                    <a:pt x="1355938" y="1812634"/>
                  </a:cubicBezTo>
                  <a:cubicBezTo>
                    <a:pt x="1355938" y="1850838"/>
                    <a:pt x="1324968" y="1881808"/>
                    <a:pt x="1286764" y="1881808"/>
                  </a:cubicBezTo>
                  <a:lnTo>
                    <a:pt x="1010079" y="1881808"/>
                  </a:lnTo>
                  <a:cubicBezTo>
                    <a:pt x="971875" y="1881808"/>
                    <a:pt x="940905" y="1850838"/>
                    <a:pt x="940905" y="1812634"/>
                  </a:cubicBezTo>
                  <a:cubicBezTo>
                    <a:pt x="1232454" y="1028117"/>
                    <a:pt x="92766" y="1400421"/>
                    <a:pt x="0" y="79054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lowchart: Alternate Process 6">
              <a:extLst>
                <a:ext uri="{FF2B5EF4-FFF2-40B4-BE49-F238E27FC236}">
                  <a16:creationId xmlns:a16="http://schemas.microsoft.com/office/drawing/2014/main" id="{351D876D-DF6A-4D5E-A050-6E23EA2CB95A}"/>
                </a:ext>
              </a:extLst>
            </p:cNvPr>
            <p:cNvSpPr/>
            <p:nvPr/>
          </p:nvSpPr>
          <p:spPr>
            <a:xfrm>
              <a:off x="7154539" y="5328880"/>
              <a:ext cx="530041" cy="284492"/>
            </a:xfrm>
            <a:custGeom>
              <a:avLst/>
              <a:gdLst>
                <a:gd name="connsiteX0" fmla="*/ 0 w 641792"/>
                <a:gd name="connsiteY0" fmla="*/ 59508 h 357045"/>
                <a:gd name="connsiteX1" fmla="*/ 59508 w 641792"/>
                <a:gd name="connsiteY1" fmla="*/ 0 h 357045"/>
                <a:gd name="connsiteX2" fmla="*/ 582285 w 641792"/>
                <a:gd name="connsiteY2" fmla="*/ 0 h 357045"/>
                <a:gd name="connsiteX3" fmla="*/ 641793 w 641792"/>
                <a:gd name="connsiteY3" fmla="*/ 59508 h 357045"/>
                <a:gd name="connsiteX4" fmla="*/ 641792 w 641792"/>
                <a:gd name="connsiteY4" fmla="*/ 297538 h 357045"/>
                <a:gd name="connsiteX5" fmla="*/ 582284 w 641792"/>
                <a:gd name="connsiteY5" fmla="*/ 357046 h 357045"/>
                <a:gd name="connsiteX6" fmla="*/ 59508 w 641792"/>
                <a:gd name="connsiteY6" fmla="*/ 357045 h 357045"/>
                <a:gd name="connsiteX7" fmla="*/ 0 w 641792"/>
                <a:gd name="connsiteY7" fmla="*/ 297537 h 357045"/>
                <a:gd name="connsiteX8" fmla="*/ 0 w 641792"/>
                <a:gd name="connsiteY8" fmla="*/ 59508 h 357045"/>
                <a:gd name="connsiteX0" fmla="*/ 0 w 664653"/>
                <a:gd name="connsiteY0" fmla="*/ 59508 h 357046"/>
                <a:gd name="connsiteX1" fmla="*/ 59508 w 664653"/>
                <a:gd name="connsiteY1" fmla="*/ 0 h 357046"/>
                <a:gd name="connsiteX2" fmla="*/ 582285 w 664653"/>
                <a:gd name="connsiteY2" fmla="*/ 0 h 357046"/>
                <a:gd name="connsiteX3" fmla="*/ 664653 w 664653"/>
                <a:gd name="connsiteY3" fmla="*/ 158568 h 357046"/>
                <a:gd name="connsiteX4" fmla="*/ 641792 w 664653"/>
                <a:gd name="connsiteY4" fmla="*/ 297538 h 357046"/>
                <a:gd name="connsiteX5" fmla="*/ 582284 w 664653"/>
                <a:gd name="connsiteY5" fmla="*/ 357046 h 357046"/>
                <a:gd name="connsiteX6" fmla="*/ 59508 w 664653"/>
                <a:gd name="connsiteY6" fmla="*/ 357045 h 357046"/>
                <a:gd name="connsiteX7" fmla="*/ 0 w 664653"/>
                <a:gd name="connsiteY7" fmla="*/ 297537 h 357046"/>
                <a:gd name="connsiteX8" fmla="*/ 0 w 664653"/>
                <a:gd name="connsiteY8" fmla="*/ 59508 h 357046"/>
                <a:gd name="connsiteX0" fmla="*/ 0 w 668888"/>
                <a:gd name="connsiteY0" fmla="*/ 59508 h 357046"/>
                <a:gd name="connsiteX1" fmla="*/ 59508 w 668888"/>
                <a:gd name="connsiteY1" fmla="*/ 0 h 357046"/>
                <a:gd name="connsiteX2" fmla="*/ 559425 w 668888"/>
                <a:gd name="connsiteY2" fmla="*/ 53340 h 357046"/>
                <a:gd name="connsiteX3" fmla="*/ 664653 w 668888"/>
                <a:gd name="connsiteY3" fmla="*/ 158568 h 357046"/>
                <a:gd name="connsiteX4" fmla="*/ 641792 w 668888"/>
                <a:gd name="connsiteY4" fmla="*/ 297538 h 357046"/>
                <a:gd name="connsiteX5" fmla="*/ 582284 w 668888"/>
                <a:gd name="connsiteY5" fmla="*/ 357046 h 357046"/>
                <a:gd name="connsiteX6" fmla="*/ 59508 w 668888"/>
                <a:gd name="connsiteY6" fmla="*/ 357045 h 357046"/>
                <a:gd name="connsiteX7" fmla="*/ 0 w 668888"/>
                <a:gd name="connsiteY7" fmla="*/ 297537 h 357046"/>
                <a:gd name="connsiteX8" fmla="*/ 0 w 668888"/>
                <a:gd name="connsiteY8" fmla="*/ 59508 h 357046"/>
                <a:gd name="connsiteX0" fmla="*/ 0 w 669398"/>
                <a:gd name="connsiteY0" fmla="*/ 59508 h 357046"/>
                <a:gd name="connsiteX1" fmla="*/ 59508 w 669398"/>
                <a:gd name="connsiteY1" fmla="*/ 0 h 357046"/>
                <a:gd name="connsiteX2" fmla="*/ 551805 w 669398"/>
                <a:gd name="connsiteY2" fmla="*/ 68580 h 357046"/>
                <a:gd name="connsiteX3" fmla="*/ 664653 w 669398"/>
                <a:gd name="connsiteY3" fmla="*/ 158568 h 357046"/>
                <a:gd name="connsiteX4" fmla="*/ 641792 w 669398"/>
                <a:gd name="connsiteY4" fmla="*/ 297538 h 357046"/>
                <a:gd name="connsiteX5" fmla="*/ 582284 w 669398"/>
                <a:gd name="connsiteY5" fmla="*/ 357046 h 357046"/>
                <a:gd name="connsiteX6" fmla="*/ 59508 w 669398"/>
                <a:gd name="connsiteY6" fmla="*/ 357045 h 357046"/>
                <a:gd name="connsiteX7" fmla="*/ 0 w 669398"/>
                <a:gd name="connsiteY7" fmla="*/ 297537 h 357046"/>
                <a:gd name="connsiteX8" fmla="*/ 0 w 669398"/>
                <a:gd name="connsiteY8" fmla="*/ 59508 h 357046"/>
                <a:gd name="connsiteX0" fmla="*/ 0 w 669398"/>
                <a:gd name="connsiteY0" fmla="*/ 82368 h 379906"/>
                <a:gd name="connsiteX1" fmla="*/ 143328 w 669398"/>
                <a:gd name="connsiteY1" fmla="*/ 0 h 379906"/>
                <a:gd name="connsiteX2" fmla="*/ 551805 w 669398"/>
                <a:gd name="connsiteY2" fmla="*/ 91440 h 379906"/>
                <a:gd name="connsiteX3" fmla="*/ 664653 w 669398"/>
                <a:gd name="connsiteY3" fmla="*/ 181428 h 379906"/>
                <a:gd name="connsiteX4" fmla="*/ 641792 w 669398"/>
                <a:gd name="connsiteY4" fmla="*/ 320398 h 379906"/>
                <a:gd name="connsiteX5" fmla="*/ 582284 w 669398"/>
                <a:gd name="connsiteY5" fmla="*/ 379906 h 379906"/>
                <a:gd name="connsiteX6" fmla="*/ 59508 w 669398"/>
                <a:gd name="connsiteY6" fmla="*/ 379905 h 379906"/>
                <a:gd name="connsiteX7" fmla="*/ 0 w 669398"/>
                <a:gd name="connsiteY7" fmla="*/ 320397 h 379906"/>
                <a:gd name="connsiteX8" fmla="*/ 0 w 669398"/>
                <a:gd name="connsiteY8" fmla="*/ 82368 h 379906"/>
                <a:gd name="connsiteX0" fmla="*/ 0 w 669398"/>
                <a:gd name="connsiteY0" fmla="*/ 7474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0 w 669398"/>
                <a:gd name="connsiteY8" fmla="*/ 74748 h 372286"/>
                <a:gd name="connsiteX0" fmla="*/ 99060 w 669398"/>
                <a:gd name="connsiteY0" fmla="*/ 105228 h 372286"/>
                <a:gd name="connsiteX1" fmla="*/ 166188 w 669398"/>
                <a:gd name="connsiteY1" fmla="*/ 0 h 372286"/>
                <a:gd name="connsiteX2" fmla="*/ 551805 w 669398"/>
                <a:gd name="connsiteY2" fmla="*/ 83820 h 372286"/>
                <a:gd name="connsiteX3" fmla="*/ 664653 w 669398"/>
                <a:gd name="connsiteY3" fmla="*/ 173808 h 372286"/>
                <a:gd name="connsiteX4" fmla="*/ 641792 w 669398"/>
                <a:gd name="connsiteY4" fmla="*/ 312778 h 372286"/>
                <a:gd name="connsiteX5" fmla="*/ 582284 w 669398"/>
                <a:gd name="connsiteY5" fmla="*/ 372286 h 372286"/>
                <a:gd name="connsiteX6" fmla="*/ 59508 w 669398"/>
                <a:gd name="connsiteY6" fmla="*/ 372285 h 372286"/>
                <a:gd name="connsiteX7" fmla="*/ 0 w 669398"/>
                <a:gd name="connsiteY7" fmla="*/ 312777 h 372286"/>
                <a:gd name="connsiteX8" fmla="*/ 99060 w 669398"/>
                <a:gd name="connsiteY8" fmla="*/ 105228 h 372286"/>
                <a:gd name="connsiteX0" fmla="*/ 137160 w 707498"/>
                <a:gd name="connsiteY0" fmla="*/ 105228 h 372286"/>
                <a:gd name="connsiteX1" fmla="*/ 204288 w 707498"/>
                <a:gd name="connsiteY1" fmla="*/ 0 h 372286"/>
                <a:gd name="connsiteX2" fmla="*/ 589905 w 707498"/>
                <a:gd name="connsiteY2" fmla="*/ 83820 h 372286"/>
                <a:gd name="connsiteX3" fmla="*/ 702753 w 707498"/>
                <a:gd name="connsiteY3" fmla="*/ 173808 h 372286"/>
                <a:gd name="connsiteX4" fmla="*/ 679892 w 707498"/>
                <a:gd name="connsiteY4" fmla="*/ 312778 h 372286"/>
                <a:gd name="connsiteX5" fmla="*/ 620384 w 707498"/>
                <a:gd name="connsiteY5" fmla="*/ 372286 h 372286"/>
                <a:gd name="connsiteX6" fmla="*/ 97608 w 707498"/>
                <a:gd name="connsiteY6" fmla="*/ 372285 h 372286"/>
                <a:gd name="connsiteX7" fmla="*/ 0 w 707498"/>
                <a:gd name="connsiteY7" fmla="*/ 305157 h 372286"/>
                <a:gd name="connsiteX8" fmla="*/ 137160 w 707498"/>
                <a:gd name="connsiteY8" fmla="*/ 105228 h 372286"/>
                <a:gd name="connsiteX0" fmla="*/ 137160 w 707809"/>
                <a:gd name="connsiteY0" fmla="*/ 105228 h 379906"/>
                <a:gd name="connsiteX1" fmla="*/ 204288 w 707809"/>
                <a:gd name="connsiteY1" fmla="*/ 0 h 379906"/>
                <a:gd name="connsiteX2" fmla="*/ 589905 w 707809"/>
                <a:gd name="connsiteY2" fmla="*/ 83820 h 379906"/>
                <a:gd name="connsiteX3" fmla="*/ 702753 w 707809"/>
                <a:gd name="connsiteY3" fmla="*/ 173808 h 379906"/>
                <a:gd name="connsiteX4" fmla="*/ 679892 w 707809"/>
                <a:gd name="connsiteY4" fmla="*/ 312778 h 379906"/>
                <a:gd name="connsiteX5" fmla="*/ 605144 w 707809"/>
                <a:gd name="connsiteY5" fmla="*/ 379906 h 379906"/>
                <a:gd name="connsiteX6" fmla="*/ 97608 w 707809"/>
                <a:gd name="connsiteY6" fmla="*/ 372285 h 379906"/>
                <a:gd name="connsiteX7" fmla="*/ 0 w 707809"/>
                <a:gd name="connsiteY7" fmla="*/ 305157 h 379906"/>
                <a:gd name="connsiteX8" fmla="*/ 137160 w 707809"/>
                <a:gd name="connsiteY8" fmla="*/ 105228 h 37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7809" h="379906">
                  <a:moveTo>
                    <a:pt x="137160" y="105228"/>
                  </a:moveTo>
                  <a:cubicBezTo>
                    <a:pt x="137160" y="72363"/>
                    <a:pt x="171423" y="0"/>
                    <a:pt x="204288" y="0"/>
                  </a:cubicBezTo>
                  <a:lnTo>
                    <a:pt x="589905" y="83820"/>
                  </a:lnTo>
                  <a:cubicBezTo>
                    <a:pt x="622770" y="83820"/>
                    <a:pt x="687755" y="135648"/>
                    <a:pt x="702753" y="173808"/>
                  </a:cubicBezTo>
                  <a:cubicBezTo>
                    <a:pt x="717751" y="211968"/>
                    <a:pt x="696160" y="278428"/>
                    <a:pt x="679892" y="312778"/>
                  </a:cubicBezTo>
                  <a:cubicBezTo>
                    <a:pt x="663624" y="347128"/>
                    <a:pt x="638009" y="379906"/>
                    <a:pt x="605144" y="379906"/>
                  </a:cubicBezTo>
                  <a:lnTo>
                    <a:pt x="97608" y="372285"/>
                  </a:lnTo>
                  <a:cubicBezTo>
                    <a:pt x="64743" y="372285"/>
                    <a:pt x="0" y="338022"/>
                    <a:pt x="0" y="305157"/>
                  </a:cubicBezTo>
                  <a:lnTo>
                    <a:pt x="137160" y="105228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D1E523-8A20-4888-9E2C-FBBA937306E9}"/>
                </a:ext>
              </a:extLst>
            </p:cNvPr>
            <p:cNvGrpSpPr/>
            <p:nvPr/>
          </p:nvGrpSpPr>
          <p:grpSpPr>
            <a:xfrm>
              <a:off x="7237121" y="5301545"/>
              <a:ext cx="442491" cy="398373"/>
              <a:chOff x="5040518" y="6924795"/>
              <a:chExt cx="442491" cy="398373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7656ED6-E9F6-4BE8-9747-569DB997CBC3}"/>
                  </a:ext>
                </a:extLst>
              </p:cNvPr>
              <p:cNvSpPr/>
              <p:nvPr/>
            </p:nvSpPr>
            <p:spPr>
              <a:xfrm rot="1909738">
                <a:off x="5040518" y="6924795"/>
                <a:ext cx="184711" cy="339754"/>
              </a:xfrm>
              <a:custGeom>
                <a:avLst/>
                <a:gdLst>
                  <a:gd name="connsiteX0" fmla="*/ 17855 w 256346"/>
                  <a:gd name="connsiteY0" fmla="*/ 84761 h 471518"/>
                  <a:gd name="connsiteX1" fmla="*/ 256346 w 256346"/>
                  <a:gd name="connsiteY1" fmla="*/ 0 h 471518"/>
                  <a:gd name="connsiteX2" fmla="*/ 256346 w 256346"/>
                  <a:gd name="connsiteY2" fmla="*/ 377636 h 471518"/>
                  <a:gd name="connsiteX3" fmla="*/ 123555 w 256346"/>
                  <a:gd name="connsiteY3" fmla="*/ 457326 h 471518"/>
                  <a:gd name="connsiteX4" fmla="*/ 5222 w 256346"/>
                  <a:gd name="connsiteY4" fmla="*/ 451769 h 471518"/>
                  <a:gd name="connsiteX5" fmla="*/ 16317 w 256346"/>
                  <a:gd name="connsiteY5" fmla="*/ 209568 h 471518"/>
                  <a:gd name="connsiteX6" fmla="*/ 17855 w 256346"/>
                  <a:gd name="connsiteY6" fmla="*/ 84761 h 471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6346" h="471518">
                    <a:moveTo>
                      <a:pt x="17855" y="84761"/>
                    </a:moveTo>
                    <a:lnTo>
                      <a:pt x="256346" y="0"/>
                    </a:lnTo>
                    <a:lnTo>
                      <a:pt x="256346" y="377636"/>
                    </a:lnTo>
                    <a:lnTo>
                      <a:pt x="123555" y="457326"/>
                    </a:lnTo>
                    <a:cubicBezTo>
                      <a:pt x="95632" y="474658"/>
                      <a:pt x="22555" y="479692"/>
                      <a:pt x="5222" y="451769"/>
                    </a:cubicBezTo>
                    <a:lnTo>
                      <a:pt x="16317" y="209568"/>
                    </a:lnTo>
                    <a:cubicBezTo>
                      <a:pt x="-1015" y="181645"/>
                      <a:pt x="-10068" y="102094"/>
                      <a:pt x="17855" y="84761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CB9A181-E603-45C9-A6D9-B67949DFDB86}"/>
                  </a:ext>
                </a:extLst>
              </p:cNvPr>
              <p:cNvSpPr/>
              <p:nvPr/>
            </p:nvSpPr>
            <p:spPr>
              <a:xfrm rot="1909738">
                <a:off x="5236960" y="7001633"/>
                <a:ext cx="246049" cy="321535"/>
              </a:xfrm>
              <a:custGeom>
                <a:avLst/>
                <a:gdLst>
                  <a:gd name="connsiteX0" fmla="*/ 0 w 331958"/>
                  <a:gd name="connsiteY0" fmla="*/ 56164 h 433800"/>
                  <a:gd name="connsiteX1" fmla="*/ 133345 w 331958"/>
                  <a:gd name="connsiteY1" fmla="*/ 8772 h 433800"/>
                  <a:gd name="connsiteX2" fmla="*/ 276682 w 331958"/>
                  <a:gd name="connsiteY2" fmla="*/ 25714 h 433800"/>
                  <a:gd name="connsiteX3" fmla="*/ 330550 w 331958"/>
                  <a:gd name="connsiteY3" fmla="*/ 155843 h 433800"/>
                  <a:gd name="connsiteX4" fmla="*/ 302444 w 331958"/>
                  <a:gd name="connsiteY4" fmla="*/ 252298 h 433800"/>
                  <a:gd name="connsiteX5" fmla="*/ 0 w 331958"/>
                  <a:gd name="connsiteY5" fmla="*/ 433800 h 433800"/>
                  <a:gd name="connsiteX6" fmla="*/ 0 w 331958"/>
                  <a:gd name="connsiteY6" fmla="*/ 56164 h 43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58" h="433800">
                    <a:moveTo>
                      <a:pt x="0" y="56164"/>
                    </a:moveTo>
                    <a:lnTo>
                      <a:pt x="133345" y="8772"/>
                    </a:lnTo>
                    <a:cubicBezTo>
                      <a:pt x="161268" y="-8560"/>
                      <a:pt x="243814" y="1202"/>
                      <a:pt x="276682" y="25714"/>
                    </a:cubicBezTo>
                    <a:cubicBezTo>
                      <a:pt x="309550" y="50226"/>
                      <a:pt x="326256" y="118079"/>
                      <a:pt x="330550" y="155843"/>
                    </a:cubicBezTo>
                    <a:cubicBezTo>
                      <a:pt x="334844" y="193607"/>
                      <a:pt x="330367" y="234965"/>
                      <a:pt x="302444" y="252298"/>
                    </a:cubicBezTo>
                    <a:lnTo>
                      <a:pt x="0" y="433800"/>
                    </a:lnTo>
                    <a:lnTo>
                      <a:pt x="0" y="56164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914C1A6-06C8-4FBC-80BE-230FA1B02D30}"/>
                </a:ext>
              </a:extLst>
            </p:cNvPr>
            <p:cNvGrpSpPr/>
            <p:nvPr/>
          </p:nvGrpSpPr>
          <p:grpSpPr>
            <a:xfrm>
              <a:off x="6631377" y="5190740"/>
              <a:ext cx="530041" cy="398373"/>
              <a:chOff x="7242821" y="5632443"/>
              <a:chExt cx="530041" cy="398373"/>
            </a:xfrm>
          </p:grpSpPr>
          <p:sp>
            <p:nvSpPr>
              <p:cNvPr id="65" name="Flowchart: Alternate Process 6">
                <a:extLst>
                  <a:ext uri="{FF2B5EF4-FFF2-40B4-BE49-F238E27FC236}">
                    <a16:creationId xmlns:a16="http://schemas.microsoft.com/office/drawing/2014/main" id="{380B5003-9924-442D-A27B-E32DF1867BAD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F3378C8-E8BF-41EA-A241-FAFA9A8A2F4E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C0F3A25-2671-4208-A923-5BE858E15F52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219ED988-E24A-4D88-92B0-7DA4C9BA248C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014409E-E0C8-4E5B-9FDB-98B1FFBA3FC6}"/>
                </a:ext>
              </a:extLst>
            </p:cNvPr>
            <p:cNvGrpSpPr/>
            <p:nvPr/>
          </p:nvGrpSpPr>
          <p:grpSpPr>
            <a:xfrm>
              <a:off x="4093727" y="5229158"/>
              <a:ext cx="530041" cy="398373"/>
              <a:chOff x="7242821" y="5632443"/>
              <a:chExt cx="530041" cy="398373"/>
            </a:xfrm>
          </p:grpSpPr>
          <p:sp>
            <p:nvSpPr>
              <p:cNvPr id="61" name="Flowchart: Alternate Process 6">
                <a:extLst>
                  <a:ext uri="{FF2B5EF4-FFF2-40B4-BE49-F238E27FC236}">
                    <a16:creationId xmlns:a16="http://schemas.microsoft.com/office/drawing/2014/main" id="{3FE73A0E-C106-4502-9FEC-1719624DD24F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E4BE3E1-611C-4FC7-A132-B9BA5EE16832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2BC39DED-A78E-4635-B352-BDCBEFA4914A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F91B273-35D5-47FD-9DC5-6831454CCCB4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4" name="Rectangle: Rounded Corners 4">
              <a:extLst>
                <a:ext uri="{FF2B5EF4-FFF2-40B4-BE49-F238E27FC236}">
                  <a16:creationId xmlns:a16="http://schemas.microsoft.com/office/drawing/2014/main" id="{9C98E1CF-E7E2-4F9D-B783-34EBEDD0CDFF}"/>
                </a:ext>
              </a:extLst>
            </p:cNvPr>
            <p:cNvSpPr/>
            <p:nvPr/>
          </p:nvSpPr>
          <p:spPr>
            <a:xfrm>
              <a:off x="4271830" y="3754783"/>
              <a:ext cx="641792" cy="1881808"/>
            </a:xfrm>
            <a:custGeom>
              <a:avLst/>
              <a:gdLst>
                <a:gd name="connsiteX0" fmla="*/ 0 w 415033"/>
                <a:gd name="connsiteY0" fmla="*/ 69174 h 1881808"/>
                <a:gd name="connsiteX1" fmla="*/ 69174 w 415033"/>
                <a:gd name="connsiteY1" fmla="*/ 0 h 1881808"/>
                <a:gd name="connsiteX2" fmla="*/ 345859 w 415033"/>
                <a:gd name="connsiteY2" fmla="*/ 0 h 1881808"/>
                <a:gd name="connsiteX3" fmla="*/ 415033 w 415033"/>
                <a:gd name="connsiteY3" fmla="*/ 69174 h 1881808"/>
                <a:gd name="connsiteX4" fmla="*/ 415033 w 415033"/>
                <a:gd name="connsiteY4" fmla="*/ 1812634 h 1881808"/>
                <a:gd name="connsiteX5" fmla="*/ 345859 w 415033"/>
                <a:gd name="connsiteY5" fmla="*/ 1881808 h 1881808"/>
                <a:gd name="connsiteX6" fmla="*/ 69174 w 415033"/>
                <a:gd name="connsiteY6" fmla="*/ 1881808 h 1881808"/>
                <a:gd name="connsiteX7" fmla="*/ 0 w 415033"/>
                <a:gd name="connsiteY7" fmla="*/ 1812634 h 1881808"/>
                <a:gd name="connsiteX8" fmla="*/ 0 w 415033"/>
                <a:gd name="connsiteY8" fmla="*/ 69174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00564"/>
                <a:gd name="connsiteY0" fmla="*/ 55922 h 1881808"/>
                <a:gd name="connsiteX1" fmla="*/ 254705 w 600564"/>
                <a:gd name="connsiteY1" fmla="*/ 0 h 1881808"/>
                <a:gd name="connsiteX2" fmla="*/ 531390 w 600564"/>
                <a:gd name="connsiteY2" fmla="*/ 0 h 1881808"/>
                <a:gd name="connsiteX3" fmla="*/ 600564 w 600564"/>
                <a:gd name="connsiteY3" fmla="*/ 69174 h 1881808"/>
                <a:gd name="connsiteX4" fmla="*/ 600564 w 600564"/>
                <a:gd name="connsiteY4" fmla="*/ 1812634 h 1881808"/>
                <a:gd name="connsiteX5" fmla="*/ 531390 w 600564"/>
                <a:gd name="connsiteY5" fmla="*/ 1881808 h 1881808"/>
                <a:gd name="connsiteX6" fmla="*/ 254705 w 600564"/>
                <a:gd name="connsiteY6" fmla="*/ 1881808 h 1881808"/>
                <a:gd name="connsiteX7" fmla="*/ 185531 w 600564"/>
                <a:gd name="connsiteY7" fmla="*/ 1812634 h 1881808"/>
                <a:gd name="connsiteX8" fmla="*/ 0 w 600564"/>
                <a:gd name="connsiteY8" fmla="*/ 55922 h 1881808"/>
                <a:gd name="connsiteX0" fmla="*/ 0 w 641792"/>
                <a:gd name="connsiteY0" fmla="*/ 55922 h 1881808"/>
                <a:gd name="connsiteX1" fmla="*/ 254705 w 641792"/>
                <a:gd name="connsiteY1" fmla="*/ 0 h 1881808"/>
                <a:gd name="connsiteX2" fmla="*/ 531390 w 641792"/>
                <a:gd name="connsiteY2" fmla="*/ 0 h 1881808"/>
                <a:gd name="connsiteX3" fmla="*/ 600564 w 641792"/>
                <a:gd name="connsiteY3" fmla="*/ 69174 h 1881808"/>
                <a:gd name="connsiteX4" fmla="*/ 600564 w 641792"/>
                <a:gd name="connsiteY4" fmla="*/ 1812634 h 1881808"/>
                <a:gd name="connsiteX5" fmla="*/ 531390 w 641792"/>
                <a:gd name="connsiteY5" fmla="*/ 1881808 h 1881808"/>
                <a:gd name="connsiteX6" fmla="*/ 254705 w 641792"/>
                <a:gd name="connsiteY6" fmla="*/ 1881808 h 1881808"/>
                <a:gd name="connsiteX7" fmla="*/ 185531 w 641792"/>
                <a:gd name="connsiteY7" fmla="*/ 1812634 h 1881808"/>
                <a:gd name="connsiteX8" fmla="*/ 0 w 641792"/>
                <a:gd name="connsiteY8" fmla="*/ 55922 h 1881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1792" h="1881808">
                  <a:moveTo>
                    <a:pt x="0" y="55922"/>
                  </a:moveTo>
                  <a:cubicBezTo>
                    <a:pt x="0" y="17718"/>
                    <a:pt x="216501" y="0"/>
                    <a:pt x="254705" y="0"/>
                  </a:cubicBezTo>
                  <a:lnTo>
                    <a:pt x="531390" y="0"/>
                  </a:lnTo>
                  <a:cubicBezTo>
                    <a:pt x="569594" y="0"/>
                    <a:pt x="600564" y="30970"/>
                    <a:pt x="600564" y="69174"/>
                  </a:cubicBezTo>
                  <a:cubicBezTo>
                    <a:pt x="693329" y="690083"/>
                    <a:pt x="600564" y="1231481"/>
                    <a:pt x="600564" y="1812634"/>
                  </a:cubicBezTo>
                  <a:cubicBezTo>
                    <a:pt x="600564" y="1850838"/>
                    <a:pt x="569594" y="1881808"/>
                    <a:pt x="531390" y="1881808"/>
                  </a:cubicBezTo>
                  <a:lnTo>
                    <a:pt x="254705" y="1881808"/>
                  </a:lnTo>
                  <a:cubicBezTo>
                    <a:pt x="216501" y="1881808"/>
                    <a:pt x="185531" y="1850838"/>
                    <a:pt x="185531" y="1812634"/>
                  </a:cubicBezTo>
                  <a:cubicBezTo>
                    <a:pt x="410819" y="1178473"/>
                    <a:pt x="0" y="637075"/>
                    <a:pt x="0" y="55922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554DF95-D222-4E17-8BC8-FA241001BE5E}"/>
                </a:ext>
              </a:extLst>
            </p:cNvPr>
            <p:cNvGrpSpPr/>
            <p:nvPr/>
          </p:nvGrpSpPr>
          <p:grpSpPr>
            <a:xfrm>
              <a:off x="4388141" y="5360617"/>
              <a:ext cx="530041" cy="398373"/>
              <a:chOff x="7242821" y="5632443"/>
              <a:chExt cx="530041" cy="398373"/>
            </a:xfrm>
          </p:grpSpPr>
          <p:sp>
            <p:nvSpPr>
              <p:cNvPr id="57" name="Flowchart: Alternate Process 6">
                <a:extLst>
                  <a:ext uri="{FF2B5EF4-FFF2-40B4-BE49-F238E27FC236}">
                    <a16:creationId xmlns:a16="http://schemas.microsoft.com/office/drawing/2014/main" id="{1ECA3A58-4FB1-49A3-968E-8B908493EEF8}"/>
                  </a:ext>
                </a:extLst>
              </p:cNvPr>
              <p:cNvSpPr/>
              <p:nvPr/>
            </p:nvSpPr>
            <p:spPr>
              <a:xfrm>
                <a:off x="7242821" y="5662904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38A22045-D7A3-444F-B3D9-EB69EF7A8E49}"/>
                  </a:ext>
                </a:extLst>
              </p:cNvPr>
              <p:cNvGrpSpPr/>
              <p:nvPr/>
            </p:nvGrpSpPr>
            <p:grpSpPr>
              <a:xfrm>
                <a:off x="7307382" y="5632443"/>
                <a:ext cx="442491" cy="398373"/>
                <a:chOff x="5040518" y="6924795"/>
                <a:chExt cx="442491" cy="398373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CFCCFC4-D27C-42BF-83EA-20E607CBF1DF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0E3E694-05B7-4ED7-B983-91747F612331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46" name="Oval 2">
              <a:extLst>
                <a:ext uri="{FF2B5EF4-FFF2-40B4-BE49-F238E27FC236}">
                  <a16:creationId xmlns:a16="http://schemas.microsoft.com/office/drawing/2014/main" id="{4328DBC9-205A-4414-9FB7-21648F415B6D}"/>
                </a:ext>
              </a:extLst>
            </p:cNvPr>
            <p:cNvSpPr/>
            <p:nvPr/>
          </p:nvSpPr>
          <p:spPr>
            <a:xfrm rot="19388175">
              <a:off x="2339973" y="1633048"/>
              <a:ext cx="2107119" cy="1385018"/>
            </a:xfrm>
            <a:custGeom>
              <a:avLst/>
              <a:gdLst>
                <a:gd name="connsiteX0" fmla="*/ 0 w 1696278"/>
                <a:gd name="connsiteY0" fmla="*/ 516718 h 1033436"/>
                <a:gd name="connsiteX1" fmla="*/ 848139 w 1696278"/>
                <a:gd name="connsiteY1" fmla="*/ 0 h 1033436"/>
                <a:gd name="connsiteX2" fmla="*/ 1696278 w 1696278"/>
                <a:gd name="connsiteY2" fmla="*/ 516718 h 1033436"/>
                <a:gd name="connsiteX3" fmla="*/ 848139 w 1696278"/>
                <a:gd name="connsiteY3" fmla="*/ 1033436 h 1033436"/>
                <a:gd name="connsiteX4" fmla="*/ 0 w 1696278"/>
                <a:gd name="connsiteY4" fmla="*/ 516718 h 1033436"/>
                <a:gd name="connsiteX0" fmla="*/ 0 w 1707612"/>
                <a:gd name="connsiteY0" fmla="*/ 640263 h 1156981"/>
                <a:gd name="connsiteX1" fmla="*/ 848139 w 1707612"/>
                <a:gd name="connsiteY1" fmla="*/ 123545 h 1156981"/>
                <a:gd name="connsiteX2" fmla="*/ 1330604 w 1707612"/>
                <a:gd name="connsiteY2" fmla="*/ 38673 h 1156981"/>
                <a:gd name="connsiteX3" fmla="*/ 1696278 w 1707612"/>
                <a:gd name="connsiteY3" fmla="*/ 640263 h 1156981"/>
                <a:gd name="connsiteX4" fmla="*/ 848139 w 1707612"/>
                <a:gd name="connsiteY4" fmla="*/ 1156981 h 1156981"/>
                <a:gd name="connsiteX5" fmla="*/ 0 w 1707612"/>
                <a:gd name="connsiteY5" fmla="*/ 640263 h 1156981"/>
                <a:gd name="connsiteX0" fmla="*/ 157 w 1707769"/>
                <a:gd name="connsiteY0" fmla="*/ 662443 h 1179161"/>
                <a:gd name="connsiteX1" fmla="*/ 782028 w 1707769"/>
                <a:gd name="connsiteY1" fmla="*/ 79471 h 1179161"/>
                <a:gd name="connsiteX2" fmla="*/ 1330761 w 1707769"/>
                <a:gd name="connsiteY2" fmla="*/ 60853 h 1179161"/>
                <a:gd name="connsiteX3" fmla="*/ 1696435 w 1707769"/>
                <a:gd name="connsiteY3" fmla="*/ 662443 h 1179161"/>
                <a:gd name="connsiteX4" fmla="*/ 848296 w 1707769"/>
                <a:gd name="connsiteY4" fmla="*/ 1179161 h 1179161"/>
                <a:gd name="connsiteX5" fmla="*/ 157 w 1707769"/>
                <a:gd name="connsiteY5" fmla="*/ 662443 h 1179161"/>
                <a:gd name="connsiteX0" fmla="*/ 166 w 1707778"/>
                <a:gd name="connsiteY0" fmla="*/ 641432 h 1158150"/>
                <a:gd name="connsiteX1" fmla="*/ 782037 w 1707778"/>
                <a:gd name="connsiteY1" fmla="*/ 58460 h 1158150"/>
                <a:gd name="connsiteX2" fmla="*/ 1330770 w 1707778"/>
                <a:gd name="connsiteY2" fmla="*/ 39842 h 1158150"/>
                <a:gd name="connsiteX3" fmla="*/ 1696444 w 1707778"/>
                <a:gd name="connsiteY3" fmla="*/ 641432 h 1158150"/>
                <a:gd name="connsiteX4" fmla="*/ 848305 w 1707778"/>
                <a:gd name="connsiteY4" fmla="*/ 1158150 h 1158150"/>
                <a:gd name="connsiteX5" fmla="*/ 166 w 1707778"/>
                <a:gd name="connsiteY5" fmla="*/ 641432 h 1158150"/>
                <a:gd name="connsiteX0" fmla="*/ 942 w 1708554"/>
                <a:gd name="connsiteY0" fmla="*/ 641432 h 1362223"/>
                <a:gd name="connsiteX1" fmla="*/ 782813 w 1708554"/>
                <a:gd name="connsiteY1" fmla="*/ 58460 h 1362223"/>
                <a:gd name="connsiteX2" fmla="*/ 1331546 w 1708554"/>
                <a:gd name="connsiteY2" fmla="*/ 39842 h 1362223"/>
                <a:gd name="connsiteX3" fmla="*/ 1697220 w 1708554"/>
                <a:gd name="connsiteY3" fmla="*/ 641432 h 1362223"/>
                <a:gd name="connsiteX4" fmla="*/ 944519 w 1708554"/>
                <a:gd name="connsiteY4" fmla="*/ 1362223 h 1362223"/>
                <a:gd name="connsiteX5" fmla="*/ 942 w 1708554"/>
                <a:gd name="connsiteY5" fmla="*/ 641432 h 1362223"/>
                <a:gd name="connsiteX0" fmla="*/ 857 w 1742923"/>
                <a:gd name="connsiteY0" fmla="*/ 687704 h 1384661"/>
                <a:gd name="connsiteX1" fmla="*/ 817182 w 1742923"/>
                <a:gd name="connsiteY1" fmla="*/ 80874 h 1384661"/>
                <a:gd name="connsiteX2" fmla="*/ 1365915 w 1742923"/>
                <a:gd name="connsiteY2" fmla="*/ 62256 h 1384661"/>
                <a:gd name="connsiteX3" fmla="*/ 1731589 w 1742923"/>
                <a:gd name="connsiteY3" fmla="*/ 663846 h 1384661"/>
                <a:gd name="connsiteX4" fmla="*/ 978888 w 1742923"/>
                <a:gd name="connsiteY4" fmla="*/ 1384637 h 1384661"/>
                <a:gd name="connsiteX5" fmla="*/ 857 w 1742923"/>
                <a:gd name="connsiteY5" fmla="*/ 687704 h 1384661"/>
                <a:gd name="connsiteX0" fmla="*/ 857 w 1742923"/>
                <a:gd name="connsiteY0" fmla="*/ 687704 h 1391659"/>
                <a:gd name="connsiteX1" fmla="*/ 817182 w 1742923"/>
                <a:gd name="connsiteY1" fmla="*/ 80874 h 1391659"/>
                <a:gd name="connsiteX2" fmla="*/ 1365915 w 1742923"/>
                <a:gd name="connsiteY2" fmla="*/ 62256 h 1391659"/>
                <a:gd name="connsiteX3" fmla="*/ 1731589 w 1742923"/>
                <a:gd name="connsiteY3" fmla="*/ 663846 h 1391659"/>
                <a:gd name="connsiteX4" fmla="*/ 978888 w 1742923"/>
                <a:gd name="connsiteY4" fmla="*/ 1384637 h 1391659"/>
                <a:gd name="connsiteX5" fmla="*/ 857 w 1742923"/>
                <a:gd name="connsiteY5" fmla="*/ 687704 h 1391659"/>
                <a:gd name="connsiteX0" fmla="*/ 857 w 1742923"/>
                <a:gd name="connsiteY0" fmla="*/ 687704 h 1395274"/>
                <a:gd name="connsiteX1" fmla="*/ 817182 w 1742923"/>
                <a:gd name="connsiteY1" fmla="*/ 80874 h 1395274"/>
                <a:gd name="connsiteX2" fmla="*/ 1365915 w 1742923"/>
                <a:gd name="connsiteY2" fmla="*/ 62256 h 1395274"/>
                <a:gd name="connsiteX3" fmla="*/ 1731589 w 1742923"/>
                <a:gd name="connsiteY3" fmla="*/ 663846 h 1395274"/>
                <a:gd name="connsiteX4" fmla="*/ 978888 w 1742923"/>
                <a:gd name="connsiteY4" fmla="*/ 1384637 h 1395274"/>
                <a:gd name="connsiteX5" fmla="*/ 857 w 1742923"/>
                <a:gd name="connsiteY5" fmla="*/ 687704 h 1395274"/>
                <a:gd name="connsiteX0" fmla="*/ 857 w 2113462"/>
                <a:gd name="connsiteY0" fmla="*/ 687704 h 1385018"/>
                <a:gd name="connsiteX1" fmla="*/ 817182 w 2113462"/>
                <a:gd name="connsiteY1" fmla="*/ 80874 h 1385018"/>
                <a:gd name="connsiteX2" fmla="*/ 1365915 w 2113462"/>
                <a:gd name="connsiteY2" fmla="*/ 62256 h 1385018"/>
                <a:gd name="connsiteX3" fmla="*/ 2107963 w 2113462"/>
                <a:gd name="connsiteY3" fmla="*/ 780426 h 1385018"/>
                <a:gd name="connsiteX4" fmla="*/ 978888 w 2113462"/>
                <a:gd name="connsiteY4" fmla="*/ 1384637 h 1385018"/>
                <a:gd name="connsiteX5" fmla="*/ 857 w 2113462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857 w 2107963"/>
                <a:gd name="connsiteY0" fmla="*/ 687704 h 1385018"/>
                <a:gd name="connsiteX1" fmla="*/ 817182 w 2107963"/>
                <a:gd name="connsiteY1" fmla="*/ 80874 h 1385018"/>
                <a:gd name="connsiteX2" fmla="*/ 1365915 w 2107963"/>
                <a:gd name="connsiteY2" fmla="*/ 62256 h 1385018"/>
                <a:gd name="connsiteX3" fmla="*/ 2107963 w 2107963"/>
                <a:gd name="connsiteY3" fmla="*/ 780426 h 1385018"/>
                <a:gd name="connsiteX4" fmla="*/ 978888 w 2107963"/>
                <a:gd name="connsiteY4" fmla="*/ 1384637 h 1385018"/>
                <a:gd name="connsiteX5" fmla="*/ 857 w 2107963"/>
                <a:gd name="connsiteY5" fmla="*/ 687704 h 1385018"/>
                <a:gd name="connsiteX0" fmla="*/ 13 w 2107119"/>
                <a:gd name="connsiteY0" fmla="*/ 687704 h 1385018"/>
                <a:gd name="connsiteX1" fmla="*/ 816338 w 2107119"/>
                <a:gd name="connsiteY1" fmla="*/ 80874 h 1385018"/>
                <a:gd name="connsiteX2" fmla="*/ 1365071 w 2107119"/>
                <a:gd name="connsiteY2" fmla="*/ 62256 h 1385018"/>
                <a:gd name="connsiteX3" fmla="*/ 2107119 w 2107119"/>
                <a:gd name="connsiteY3" fmla="*/ 780426 h 1385018"/>
                <a:gd name="connsiteX4" fmla="*/ 978044 w 2107119"/>
                <a:gd name="connsiteY4" fmla="*/ 1384637 h 1385018"/>
                <a:gd name="connsiteX5" fmla="*/ 13 w 2107119"/>
                <a:gd name="connsiteY5" fmla="*/ 687704 h 138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7119" h="1385018">
                  <a:moveTo>
                    <a:pt x="13" y="687704"/>
                  </a:moveTo>
                  <a:cubicBezTo>
                    <a:pt x="-3089" y="438603"/>
                    <a:pt x="588828" y="185115"/>
                    <a:pt x="816338" y="80874"/>
                  </a:cubicBezTo>
                  <a:cubicBezTo>
                    <a:pt x="1043848" y="-23367"/>
                    <a:pt x="1223715" y="-23864"/>
                    <a:pt x="1365071" y="62256"/>
                  </a:cubicBezTo>
                  <a:cubicBezTo>
                    <a:pt x="1546178" y="95364"/>
                    <a:pt x="2089869" y="253030"/>
                    <a:pt x="2107119" y="780426"/>
                  </a:cubicBezTo>
                  <a:cubicBezTo>
                    <a:pt x="2034215" y="942072"/>
                    <a:pt x="1329228" y="1400091"/>
                    <a:pt x="978044" y="1384637"/>
                  </a:cubicBezTo>
                  <a:cubicBezTo>
                    <a:pt x="626860" y="1369183"/>
                    <a:pt x="3115" y="936805"/>
                    <a:pt x="13" y="687704"/>
                  </a:cubicBezTo>
                  <a:close/>
                </a:path>
              </a:pathLst>
            </a:cu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F1EB004-84B4-45A9-936E-194321B44DF1}"/>
                </a:ext>
              </a:extLst>
            </p:cNvPr>
            <p:cNvSpPr/>
            <p:nvPr/>
          </p:nvSpPr>
          <p:spPr>
            <a:xfrm>
              <a:off x="2555398" y="2736833"/>
              <a:ext cx="261155" cy="177817"/>
            </a:xfrm>
            <a:custGeom>
              <a:avLst/>
              <a:gdLst>
                <a:gd name="connsiteX0" fmla="*/ 0 w 261155"/>
                <a:gd name="connsiteY0" fmla="*/ 177817 h 177817"/>
                <a:gd name="connsiteX1" fmla="*/ 69850 w 261155"/>
                <a:gd name="connsiteY1" fmla="*/ 165117 h 177817"/>
                <a:gd name="connsiteX2" fmla="*/ 120650 w 261155"/>
                <a:gd name="connsiteY2" fmla="*/ 139717 h 177817"/>
                <a:gd name="connsiteX3" fmla="*/ 139700 w 261155"/>
                <a:gd name="connsiteY3" fmla="*/ 133367 h 177817"/>
                <a:gd name="connsiteX4" fmla="*/ 171450 w 261155"/>
                <a:gd name="connsiteY4" fmla="*/ 120667 h 177817"/>
                <a:gd name="connsiteX5" fmla="*/ 190500 w 261155"/>
                <a:gd name="connsiteY5" fmla="*/ 114317 h 177817"/>
                <a:gd name="connsiteX6" fmla="*/ 241300 w 261155"/>
                <a:gd name="connsiteY6" fmla="*/ 95267 h 177817"/>
                <a:gd name="connsiteX7" fmla="*/ 260350 w 261155"/>
                <a:gd name="connsiteY7" fmla="*/ 76217 h 177817"/>
                <a:gd name="connsiteX8" fmla="*/ 241300 w 261155"/>
                <a:gd name="connsiteY8" fmla="*/ 6367 h 177817"/>
                <a:gd name="connsiteX9" fmla="*/ 215900 w 261155"/>
                <a:gd name="connsiteY9" fmla="*/ 17 h 177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1155" h="177817">
                  <a:moveTo>
                    <a:pt x="0" y="177817"/>
                  </a:moveTo>
                  <a:cubicBezTo>
                    <a:pt x="23283" y="173584"/>
                    <a:pt x="46892" y="170857"/>
                    <a:pt x="69850" y="165117"/>
                  </a:cubicBezTo>
                  <a:cubicBezTo>
                    <a:pt x="113796" y="154130"/>
                    <a:pt x="88694" y="155695"/>
                    <a:pt x="120650" y="139717"/>
                  </a:cubicBezTo>
                  <a:cubicBezTo>
                    <a:pt x="126637" y="136724"/>
                    <a:pt x="133433" y="135717"/>
                    <a:pt x="139700" y="133367"/>
                  </a:cubicBezTo>
                  <a:cubicBezTo>
                    <a:pt x="150373" y="129365"/>
                    <a:pt x="160777" y="124669"/>
                    <a:pt x="171450" y="120667"/>
                  </a:cubicBezTo>
                  <a:cubicBezTo>
                    <a:pt x="177717" y="118317"/>
                    <a:pt x="184348" y="116954"/>
                    <a:pt x="190500" y="114317"/>
                  </a:cubicBezTo>
                  <a:cubicBezTo>
                    <a:pt x="236988" y="94393"/>
                    <a:pt x="194471" y="106974"/>
                    <a:pt x="241300" y="95267"/>
                  </a:cubicBezTo>
                  <a:cubicBezTo>
                    <a:pt x="247650" y="88917"/>
                    <a:pt x="258744" y="85052"/>
                    <a:pt x="260350" y="76217"/>
                  </a:cubicBezTo>
                  <a:cubicBezTo>
                    <a:pt x="263182" y="60642"/>
                    <a:pt x="258936" y="20476"/>
                    <a:pt x="241300" y="6367"/>
                  </a:cubicBezTo>
                  <a:cubicBezTo>
                    <a:pt x="232526" y="-652"/>
                    <a:pt x="225059" y="17"/>
                    <a:pt x="215900" y="17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E033C4-E0B2-467E-A679-681FAC91B4A7}"/>
                </a:ext>
              </a:extLst>
            </p:cNvPr>
            <p:cNvCxnSpPr/>
            <p:nvPr/>
          </p:nvCxnSpPr>
          <p:spPr>
            <a:xfrm flipV="1">
              <a:off x="2745898" y="2914650"/>
              <a:ext cx="209550" cy="13335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EB74909-2257-4EBF-AD90-A43C363F6543}"/>
                </a:ext>
              </a:extLst>
            </p:cNvPr>
            <p:cNvSpPr/>
            <p:nvPr/>
          </p:nvSpPr>
          <p:spPr>
            <a:xfrm>
              <a:off x="3645904" y="1620183"/>
              <a:ext cx="831850" cy="1676400"/>
            </a:xfrm>
            <a:prstGeom prst="ellipse">
              <a:avLst/>
            </a:prstGeom>
            <a:solidFill>
              <a:srgbClr val="DCC08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21">
              <a:extLst>
                <a:ext uri="{FF2B5EF4-FFF2-40B4-BE49-F238E27FC236}">
                  <a16:creationId xmlns:a16="http://schemas.microsoft.com/office/drawing/2014/main" id="{59E9A39B-AA4C-455F-A3FE-AA1AD979ADCD}"/>
                </a:ext>
              </a:extLst>
            </p:cNvPr>
            <p:cNvSpPr/>
            <p:nvPr/>
          </p:nvSpPr>
          <p:spPr>
            <a:xfrm>
              <a:off x="3514747" y="886914"/>
              <a:ext cx="501284" cy="818061"/>
            </a:xfrm>
            <a:custGeom>
              <a:avLst/>
              <a:gdLst>
                <a:gd name="connsiteX0" fmla="*/ 0 w 304800"/>
                <a:gd name="connsiteY0" fmla="*/ 111125 h 222250"/>
                <a:gd name="connsiteX1" fmla="*/ 152400 w 304800"/>
                <a:gd name="connsiteY1" fmla="*/ 0 h 222250"/>
                <a:gd name="connsiteX2" fmla="*/ 304800 w 304800"/>
                <a:gd name="connsiteY2" fmla="*/ 111125 h 222250"/>
                <a:gd name="connsiteX3" fmla="*/ 152400 w 304800"/>
                <a:gd name="connsiteY3" fmla="*/ 222250 h 222250"/>
                <a:gd name="connsiteX4" fmla="*/ 0 w 304800"/>
                <a:gd name="connsiteY4" fmla="*/ 111125 h 222250"/>
                <a:gd name="connsiteX0" fmla="*/ 14432 w 525763"/>
                <a:gd name="connsiteY0" fmla="*/ 705485 h 818410"/>
                <a:gd name="connsiteX1" fmla="*/ 509732 w 525763"/>
                <a:gd name="connsiteY1" fmla="*/ 0 h 818410"/>
                <a:gd name="connsiteX2" fmla="*/ 319232 w 525763"/>
                <a:gd name="connsiteY2" fmla="*/ 705485 h 818410"/>
                <a:gd name="connsiteX3" fmla="*/ 166832 w 525763"/>
                <a:gd name="connsiteY3" fmla="*/ 816610 h 818410"/>
                <a:gd name="connsiteX4" fmla="*/ 14432 w 525763"/>
                <a:gd name="connsiteY4" fmla="*/ 705485 h 818410"/>
                <a:gd name="connsiteX0" fmla="*/ 14432 w 543410"/>
                <a:gd name="connsiteY0" fmla="*/ 705551 h 818476"/>
                <a:gd name="connsiteX1" fmla="*/ 509732 w 543410"/>
                <a:gd name="connsiteY1" fmla="*/ 66 h 818476"/>
                <a:gd name="connsiteX2" fmla="*/ 319232 w 543410"/>
                <a:gd name="connsiteY2" fmla="*/ 705551 h 818476"/>
                <a:gd name="connsiteX3" fmla="*/ 166832 w 543410"/>
                <a:gd name="connsiteY3" fmla="*/ 816676 h 818476"/>
                <a:gd name="connsiteX4" fmla="*/ 14432 w 543410"/>
                <a:gd name="connsiteY4" fmla="*/ 705551 h 818476"/>
                <a:gd name="connsiteX0" fmla="*/ 618 w 498981"/>
                <a:gd name="connsiteY0" fmla="*/ 715284 h 826409"/>
                <a:gd name="connsiteX1" fmla="*/ 116341 w 498981"/>
                <a:gd name="connsiteY1" fmla="*/ 330474 h 826409"/>
                <a:gd name="connsiteX2" fmla="*/ 495918 w 498981"/>
                <a:gd name="connsiteY2" fmla="*/ 9799 h 826409"/>
                <a:gd name="connsiteX3" fmla="*/ 305418 w 498981"/>
                <a:gd name="connsiteY3" fmla="*/ 715284 h 826409"/>
                <a:gd name="connsiteX4" fmla="*/ 153018 w 498981"/>
                <a:gd name="connsiteY4" fmla="*/ 826409 h 826409"/>
                <a:gd name="connsiteX5" fmla="*/ 618 w 498981"/>
                <a:gd name="connsiteY5" fmla="*/ 715284 h 826409"/>
                <a:gd name="connsiteX0" fmla="*/ 618 w 497708"/>
                <a:gd name="connsiteY0" fmla="*/ 707265 h 818390"/>
                <a:gd name="connsiteX1" fmla="*/ 116341 w 497708"/>
                <a:gd name="connsiteY1" fmla="*/ 322455 h 818390"/>
                <a:gd name="connsiteX2" fmla="*/ 495918 w 497708"/>
                <a:gd name="connsiteY2" fmla="*/ 1780 h 818390"/>
                <a:gd name="connsiteX3" fmla="*/ 261122 w 497708"/>
                <a:gd name="connsiteY3" fmla="*/ 467236 h 818390"/>
                <a:gd name="connsiteX4" fmla="*/ 305418 w 497708"/>
                <a:gd name="connsiteY4" fmla="*/ 707265 h 818390"/>
                <a:gd name="connsiteX5" fmla="*/ 153018 w 497708"/>
                <a:gd name="connsiteY5" fmla="*/ 818390 h 818390"/>
                <a:gd name="connsiteX6" fmla="*/ 618 w 497708"/>
                <a:gd name="connsiteY6" fmla="*/ 707265 h 818390"/>
                <a:gd name="connsiteX0" fmla="*/ 618 w 499891"/>
                <a:gd name="connsiteY0" fmla="*/ 706936 h 818061"/>
                <a:gd name="connsiteX1" fmla="*/ 116341 w 499891"/>
                <a:gd name="connsiteY1" fmla="*/ 322126 h 818061"/>
                <a:gd name="connsiteX2" fmla="*/ 495918 w 499891"/>
                <a:gd name="connsiteY2" fmla="*/ 1451 h 818061"/>
                <a:gd name="connsiteX3" fmla="*/ 314462 w 499891"/>
                <a:gd name="connsiteY3" fmla="*/ 451667 h 818061"/>
                <a:gd name="connsiteX4" fmla="*/ 305418 w 499891"/>
                <a:gd name="connsiteY4" fmla="*/ 706936 h 818061"/>
                <a:gd name="connsiteX5" fmla="*/ 153018 w 499891"/>
                <a:gd name="connsiteY5" fmla="*/ 818061 h 818061"/>
                <a:gd name="connsiteX6" fmla="*/ 618 w 499891"/>
                <a:gd name="connsiteY6" fmla="*/ 706936 h 818061"/>
                <a:gd name="connsiteX0" fmla="*/ 618 w 501284"/>
                <a:gd name="connsiteY0" fmla="*/ 706936 h 818061"/>
                <a:gd name="connsiteX1" fmla="*/ 116341 w 501284"/>
                <a:gd name="connsiteY1" fmla="*/ 322126 h 818061"/>
                <a:gd name="connsiteX2" fmla="*/ 495918 w 501284"/>
                <a:gd name="connsiteY2" fmla="*/ 1451 h 818061"/>
                <a:gd name="connsiteX3" fmla="*/ 337322 w 501284"/>
                <a:gd name="connsiteY3" fmla="*/ 451667 h 818061"/>
                <a:gd name="connsiteX4" fmla="*/ 305418 w 501284"/>
                <a:gd name="connsiteY4" fmla="*/ 706936 h 818061"/>
                <a:gd name="connsiteX5" fmla="*/ 153018 w 501284"/>
                <a:gd name="connsiteY5" fmla="*/ 818061 h 818061"/>
                <a:gd name="connsiteX6" fmla="*/ 618 w 501284"/>
                <a:gd name="connsiteY6" fmla="*/ 706936 h 81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1284" h="818061">
                  <a:moveTo>
                    <a:pt x="618" y="706936"/>
                  </a:moveTo>
                  <a:cubicBezTo>
                    <a:pt x="-5495" y="624280"/>
                    <a:pt x="33791" y="439707"/>
                    <a:pt x="116341" y="322126"/>
                  </a:cubicBezTo>
                  <a:cubicBezTo>
                    <a:pt x="198891" y="204545"/>
                    <a:pt x="459088" y="-20139"/>
                    <a:pt x="495918" y="1451"/>
                  </a:cubicBezTo>
                  <a:cubicBezTo>
                    <a:pt x="532748" y="23041"/>
                    <a:pt x="369072" y="334086"/>
                    <a:pt x="337322" y="451667"/>
                  </a:cubicBezTo>
                  <a:cubicBezTo>
                    <a:pt x="305572" y="569248"/>
                    <a:pt x="347565" y="638250"/>
                    <a:pt x="305418" y="706936"/>
                  </a:cubicBezTo>
                  <a:cubicBezTo>
                    <a:pt x="263271" y="775622"/>
                    <a:pt x="237186" y="818061"/>
                    <a:pt x="153018" y="818061"/>
                  </a:cubicBezTo>
                  <a:cubicBezTo>
                    <a:pt x="68850" y="818061"/>
                    <a:pt x="6731" y="789592"/>
                    <a:pt x="618" y="706936"/>
                  </a:cubicBezTo>
                  <a:close/>
                </a:path>
              </a:pathLst>
            </a:cu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FF8BFCD-536D-4E83-9468-1BC3F2890197}"/>
                </a:ext>
              </a:extLst>
            </p:cNvPr>
            <p:cNvSpPr/>
            <p:nvPr/>
          </p:nvSpPr>
          <p:spPr>
            <a:xfrm rot="1829018">
              <a:off x="3584718" y="1571497"/>
              <a:ext cx="575700" cy="1010739"/>
            </a:xfrm>
            <a:prstGeom prst="ellipse">
              <a:avLst/>
            </a:prstGeom>
            <a:solidFill>
              <a:srgbClr val="DCC081"/>
            </a:solidFill>
            <a:ln w="12700" cap="flat" cmpd="sng" algn="ctr">
              <a:solidFill>
                <a:srgbClr val="DCC08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8BF0E7F-56B4-442A-9CA5-FA3C4975D8A5}"/>
                </a:ext>
              </a:extLst>
            </p:cNvPr>
            <p:cNvSpPr/>
            <p:nvPr/>
          </p:nvSpPr>
          <p:spPr>
            <a:xfrm rot="4755515">
              <a:off x="4232806" y="3335330"/>
              <a:ext cx="924634" cy="1010739"/>
            </a:xfrm>
            <a:prstGeom prst="ellipse">
              <a:avLst/>
            </a:prstGeom>
            <a:solidFill>
              <a:srgbClr val="DCC081"/>
            </a:solidFill>
            <a:ln w="12700" cap="flat" cmpd="sng" algn="ctr">
              <a:solidFill>
                <a:srgbClr val="DCC08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A79EE56-5E4C-45BE-A2AD-242942A4209A}"/>
                </a:ext>
              </a:extLst>
            </p:cNvPr>
            <p:cNvSpPr/>
            <p:nvPr/>
          </p:nvSpPr>
          <p:spPr>
            <a:xfrm rot="4755515">
              <a:off x="6333799" y="2582441"/>
              <a:ext cx="924634" cy="2002124"/>
            </a:xfrm>
            <a:prstGeom prst="ellipse">
              <a:avLst/>
            </a:prstGeom>
            <a:solidFill>
              <a:srgbClr val="DCC081"/>
            </a:solidFill>
            <a:ln w="12700" cap="flat" cmpd="sng" algn="ctr">
              <a:solidFill>
                <a:srgbClr val="DCC08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BC672AA-E02B-4249-BD62-86C7982C932B}"/>
                </a:ext>
              </a:extLst>
            </p:cNvPr>
            <p:cNvSpPr/>
            <p:nvPr/>
          </p:nvSpPr>
          <p:spPr>
            <a:xfrm>
              <a:off x="2967152" y="2017911"/>
              <a:ext cx="307646" cy="30764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4B9B103-26E9-4BE8-8316-D9DBD3CA09E6}"/>
                </a:ext>
              </a:extLst>
            </p:cNvPr>
            <p:cNvSpPr/>
            <p:nvPr/>
          </p:nvSpPr>
          <p:spPr>
            <a:xfrm>
              <a:off x="2995206" y="2099638"/>
              <a:ext cx="181273" cy="181273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0D4D6D5-BE63-4CE8-ABB9-AC382E59F553}"/>
                </a:ext>
              </a:extLst>
            </p:cNvPr>
            <p:cNvSpPr/>
            <p:nvPr/>
          </p:nvSpPr>
          <p:spPr>
            <a:xfrm>
              <a:off x="3042901" y="2083735"/>
              <a:ext cx="100682" cy="10068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1" name="ttsMP3.com_VoiceText_2025-1-14_22-42-39">
            <a:hlinkClick r:id="" action="ppaction://media"/>
            <a:extLst>
              <a:ext uri="{FF2B5EF4-FFF2-40B4-BE49-F238E27FC236}">
                <a16:creationId xmlns:a16="http://schemas.microsoft.com/office/drawing/2014/main" id="{225515CD-C06A-4586-9C38-D3B403AB1DF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778252" y="4240826"/>
            <a:ext cx="609600" cy="609600"/>
          </a:xfrm>
          <a:prstGeom prst="rect">
            <a:avLst/>
          </a:prstGeom>
        </p:spPr>
      </p:pic>
      <p:pic>
        <p:nvPicPr>
          <p:cNvPr id="72" name="2sec">
            <a:hlinkClick r:id="" action="ppaction://media"/>
            <a:extLst>
              <a:ext uri="{FF2B5EF4-FFF2-40B4-BE49-F238E27FC236}">
                <a16:creationId xmlns:a16="http://schemas.microsoft.com/office/drawing/2014/main" id="{4F2002BD-EAB9-498C-9185-0E65D3B20DC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486400" y="3569100"/>
            <a:ext cx="609600" cy="609600"/>
          </a:xfrm>
          <a:prstGeom prst="rect">
            <a:avLst/>
          </a:prstGeom>
        </p:spPr>
      </p:pic>
      <p:pic>
        <p:nvPicPr>
          <p:cNvPr id="73" name="ttsMP3.com_VoiceText_2025-1-14_22-43-3">
            <a:hlinkClick r:id="" action="ppaction://media"/>
            <a:extLst>
              <a:ext uri="{FF2B5EF4-FFF2-40B4-BE49-F238E27FC236}">
                <a16:creationId xmlns:a16="http://schemas.microsoft.com/office/drawing/2014/main" id="{7230A7C1-8464-49FE-9F64-3AEDA6A3417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278509" y="4227857"/>
            <a:ext cx="609600" cy="609600"/>
          </a:xfrm>
          <a:prstGeom prst="rect">
            <a:avLst/>
          </a:prstGeom>
        </p:spPr>
      </p:pic>
      <p:pic>
        <p:nvPicPr>
          <p:cNvPr id="74" name="2sec">
            <a:hlinkClick r:id="" action="ppaction://media"/>
            <a:extLst>
              <a:ext uri="{FF2B5EF4-FFF2-40B4-BE49-F238E27FC236}">
                <a16:creationId xmlns:a16="http://schemas.microsoft.com/office/drawing/2014/main" id="{6A94DEA2-460C-4A62-998A-3DF571D5178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968428" y="3586236"/>
            <a:ext cx="609600" cy="609600"/>
          </a:xfrm>
          <a:prstGeom prst="rect">
            <a:avLst/>
          </a:prstGeom>
        </p:spPr>
      </p:pic>
      <p:pic>
        <p:nvPicPr>
          <p:cNvPr id="75" name="goat-sound-effect-259473">
            <a:hlinkClick r:id="" action="ppaction://media"/>
            <a:extLst>
              <a:ext uri="{FF2B5EF4-FFF2-40B4-BE49-F238E27FC236}">
                <a16:creationId xmlns:a16="http://schemas.microsoft.com/office/drawing/2014/main" id="{58B4F8C0-7725-4703-A5F3-6D92EB192D3B}"/>
              </a:ext>
            </a:extLst>
          </p:cNvPr>
          <p:cNvPicPr>
            <a:picLocks noChangeAspect="1"/>
          </p:cNvPicPr>
          <p:nvPr>
            <a:audioFile r:link="rId7"/>
            <p:extLst>
              <p:ext uri="{DAA4B4D4-6D71-4841-9C94-3DE7FCFB9230}">
                <p14:media xmlns:p14="http://schemas.microsoft.com/office/powerpoint/2010/main" r:embed="rId8">
                  <p14:trim end="8669"/>
                </p14:media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808580" y="42408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224" fill="hold"/>
                                        <p:tgtEl>
                                          <p:spTgt spid="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28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4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35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752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10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63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1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5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4952CF57-AF0A-4D38-8F4A-11DA029DE34F}"/>
              </a:ext>
            </a:extLst>
          </p:cNvPr>
          <p:cNvSpPr txBox="1"/>
          <p:nvPr/>
        </p:nvSpPr>
        <p:spPr>
          <a:xfrm>
            <a:off x="962921" y="1414968"/>
            <a:ext cx="54378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ift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37FC22-8678-4292-B2E2-A1EBA1ADE8CE}"/>
              </a:ext>
            </a:extLst>
          </p:cNvPr>
          <p:cNvGrpSpPr/>
          <p:nvPr/>
        </p:nvGrpSpPr>
        <p:grpSpPr>
          <a:xfrm>
            <a:off x="909656" y="4337163"/>
            <a:ext cx="5038688" cy="5072719"/>
            <a:chOff x="2806700" y="823180"/>
            <a:chExt cx="4726631" cy="4758554"/>
          </a:xfrm>
        </p:grpSpPr>
        <p:sp>
          <p:nvSpPr>
            <p:cNvPr id="24" name="Oval 20">
              <a:extLst>
                <a:ext uri="{FF2B5EF4-FFF2-40B4-BE49-F238E27FC236}">
                  <a16:creationId xmlns:a16="http://schemas.microsoft.com/office/drawing/2014/main" id="{50D4C09D-EA9A-4F40-9141-CF0CADDE1FD5}"/>
                </a:ext>
              </a:extLst>
            </p:cNvPr>
            <p:cNvSpPr/>
            <p:nvPr/>
          </p:nvSpPr>
          <p:spPr>
            <a:xfrm rot="16200000">
              <a:off x="3428500" y="740048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311A9F26-6EC4-49B7-9D39-420D022A7391}"/>
                </a:ext>
              </a:extLst>
            </p:cNvPr>
            <p:cNvSpPr/>
            <p:nvPr/>
          </p:nvSpPr>
          <p:spPr>
            <a:xfrm rot="5400000" flipH="1">
              <a:off x="5413292" y="731294"/>
              <a:ext cx="1583219" cy="1766991"/>
            </a:xfrm>
            <a:custGeom>
              <a:avLst/>
              <a:gdLst>
                <a:gd name="connsiteX0" fmla="*/ 0 w 857250"/>
                <a:gd name="connsiteY0" fmla="*/ 596816 h 1193632"/>
                <a:gd name="connsiteX1" fmla="*/ 428625 w 857250"/>
                <a:gd name="connsiteY1" fmla="*/ 0 h 1193632"/>
                <a:gd name="connsiteX2" fmla="*/ 857250 w 857250"/>
                <a:gd name="connsiteY2" fmla="*/ 596816 h 1193632"/>
                <a:gd name="connsiteX3" fmla="*/ 428625 w 857250"/>
                <a:gd name="connsiteY3" fmla="*/ 1193632 h 1193632"/>
                <a:gd name="connsiteX4" fmla="*/ 0 w 857250"/>
                <a:gd name="connsiteY4" fmla="*/ 596816 h 1193632"/>
                <a:gd name="connsiteX0" fmla="*/ 0 w 1339850"/>
                <a:gd name="connsiteY0" fmla="*/ 625795 h 1228783"/>
                <a:gd name="connsiteX1" fmla="*/ 428625 w 1339850"/>
                <a:gd name="connsiteY1" fmla="*/ 28979 h 1228783"/>
                <a:gd name="connsiteX2" fmla="*/ 1339850 w 1339850"/>
                <a:gd name="connsiteY2" fmla="*/ 295595 h 1228783"/>
                <a:gd name="connsiteX3" fmla="*/ 428625 w 1339850"/>
                <a:gd name="connsiteY3" fmla="*/ 1222611 h 1228783"/>
                <a:gd name="connsiteX4" fmla="*/ 0 w 1339850"/>
                <a:gd name="connsiteY4" fmla="*/ 625795 h 1228783"/>
                <a:gd name="connsiteX0" fmla="*/ 27078 w 1366928"/>
                <a:gd name="connsiteY0" fmla="*/ 625795 h 1226505"/>
                <a:gd name="connsiteX1" fmla="*/ 455703 w 1366928"/>
                <a:gd name="connsiteY1" fmla="*/ 28979 h 1226505"/>
                <a:gd name="connsiteX2" fmla="*/ 1366928 w 1366928"/>
                <a:gd name="connsiteY2" fmla="*/ 295595 h 1226505"/>
                <a:gd name="connsiteX3" fmla="*/ 455703 w 1366928"/>
                <a:gd name="connsiteY3" fmla="*/ 1222611 h 1226505"/>
                <a:gd name="connsiteX4" fmla="*/ 27078 w 1366928"/>
                <a:gd name="connsiteY4" fmla="*/ 625795 h 1226505"/>
                <a:gd name="connsiteX0" fmla="*/ 42887 w 1382737"/>
                <a:gd name="connsiteY0" fmla="*/ 1172064 h 1772424"/>
                <a:gd name="connsiteX1" fmla="*/ 687412 w 1382737"/>
                <a:gd name="connsiteY1" fmla="*/ 3750 h 1772424"/>
                <a:gd name="connsiteX2" fmla="*/ 1382737 w 1382737"/>
                <a:gd name="connsiteY2" fmla="*/ 841864 h 1772424"/>
                <a:gd name="connsiteX3" fmla="*/ 471512 w 1382737"/>
                <a:gd name="connsiteY3" fmla="*/ 1768880 h 1772424"/>
                <a:gd name="connsiteX4" fmla="*/ 42887 w 1382737"/>
                <a:gd name="connsiteY4" fmla="*/ 1172064 h 1772424"/>
                <a:gd name="connsiteX0" fmla="*/ 2066 w 1583219"/>
                <a:gd name="connsiteY0" fmla="*/ 686825 h 1766991"/>
                <a:gd name="connsiteX1" fmla="*/ 887894 w 1583219"/>
                <a:gd name="connsiteY1" fmla="*/ 1108 h 1766991"/>
                <a:gd name="connsiteX2" fmla="*/ 1583219 w 1583219"/>
                <a:gd name="connsiteY2" fmla="*/ 839222 h 1766991"/>
                <a:gd name="connsiteX3" fmla="*/ 671994 w 1583219"/>
                <a:gd name="connsiteY3" fmla="*/ 1766238 h 1766991"/>
                <a:gd name="connsiteX4" fmla="*/ 2066 w 1583219"/>
                <a:gd name="connsiteY4" fmla="*/ 686825 h 176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3219" h="1766991">
                  <a:moveTo>
                    <a:pt x="2066" y="686825"/>
                  </a:moveTo>
                  <a:cubicBezTo>
                    <a:pt x="38049" y="392637"/>
                    <a:pt x="624369" y="-24292"/>
                    <a:pt x="887894" y="1108"/>
                  </a:cubicBezTo>
                  <a:cubicBezTo>
                    <a:pt x="1151420" y="26508"/>
                    <a:pt x="1583219" y="509610"/>
                    <a:pt x="1583219" y="839222"/>
                  </a:cubicBezTo>
                  <a:cubicBezTo>
                    <a:pt x="1583219" y="1168834"/>
                    <a:pt x="935520" y="1791638"/>
                    <a:pt x="671994" y="1766238"/>
                  </a:cubicBezTo>
                  <a:cubicBezTo>
                    <a:pt x="408469" y="1740839"/>
                    <a:pt x="-33917" y="981013"/>
                    <a:pt x="2066" y="686825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</a:srgbClr>
            </a:solidFill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7EFCE4B7-CD9A-4F52-A3D5-8DCC29BA8456}"/>
                </a:ext>
              </a:extLst>
            </p:cNvPr>
            <p:cNvSpPr/>
            <p:nvPr/>
          </p:nvSpPr>
          <p:spPr>
            <a:xfrm rot="19568077">
              <a:off x="5067001" y="1716167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3A3EBF7-01B6-4BCD-A845-1A264228D8D5}"/>
                </a:ext>
              </a:extLst>
            </p:cNvPr>
            <p:cNvSpPr/>
            <p:nvPr/>
          </p:nvSpPr>
          <p:spPr>
            <a:xfrm rot="2031923" flipH="1">
              <a:off x="3997599" y="177233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40B25EAD-77E3-4C69-84A5-F005153CF309}"/>
                </a:ext>
              </a:extLst>
            </p:cNvPr>
            <p:cNvSpPr/>
            <p:nvPr/>
          </p:nvSpPr>
          <p:spPr>
            <a:xfrm rot="3494182" flipH="1">
              <a:off x="3728162" y="156959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36AD3A97-A1E8-4410-8C65-61BE870A4B55}"/>
                </a:ext>
              </a:extLst>
            </p:cNvPr>
            <p:cNvSpPr/>
            <p:nvPr/>
          </p:nvSpPr>
          <p:spPr>
            <a:xfrm rot="18105818">
              <a:off x="5438277" y="1417582"/>
              <a:ext cx="1360916" cy="1220897"/>
            </a:xfrm>
            <a:prstGeom prst="arc">
              <a:avLst>
                <a:gd name="adj1" fmla="val 16200000"/>
                <a:gd name="adj2" fmla="val 20307559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9E602D-E0CF-47FE-8399-B9657FC91D5F}"/>
                </a:ext>
              </a:extLst>
            </p:cNvPr>
            <p:cNvSpPr/>
            <p:nvPr/>
          </p:nvSpPr>
          <p:spPr>
            <a:xfrm>
              <a:off x="4786956" y="1384384"/>
              <a:ext cx="857250" cy="1193632"/>
            </a:xfrm>
            <a:prstGeom prst="ellipse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7884B52-3C5A-42F1-920A-283B3693585C}"/>
                </a:ext>
              </a:extLst>
            </p:cNvPr>
            <p:cNvSpPr/>
            <p:nvPr/>
          </p:nvSpPr>
          <p:spPr>
            <a:xfrm>
              <a:off x="3004665" y="2203534"/>
              <a:ext cx="4330700" cy="3378200"/>
            </a:xfrm>
            <a:prstGeom prst="rect">
              <a:avLst/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5D8CFBB-EBF4-42E9-BB03-5DE801DD2DBF}"/>
                </a:ext>
              </a:extLst>
            </p:cNvPr>
            <p:cNvSpPr/>
            <p:nvPr/>
          </p:nvSpPr>
          <p:spPr>
            <a:xfrm>
              <a:off x="2806700" y="1943100"/>
              <a:ext cx="4726631" cy="1193632"/>
            </a:xfrm>
            <a:prstGeom prst="roundRect">
              <a:avLst>
                <a:gd name="adj" fmla="val 12069"/>
              </a:avLst>
            </a:prstGeom>
            <a:solidFill>
              <a:srgbClr val="4472C4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1A11BD-D5FD-4592-B44C-7840E1E40B9E}"/>
                </a:ext>
              </a:extLst>
            </p:cNvPr>
            <p:cNvSpPr/>
            <p:nvPr/>
          </p:nvSpPr>
          <p:spPr>
            <a:xfrm>
              <a:off x="4636614" y="1943100"/>
              <a:ext cx="1103785" cy="3638634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4" name="ttsMP3.com_VoiceText_2025-1-14_22-46-46">
            <a:hlinkClick r:id="" action="ppaction://media"/>
            <a:extLst>
              <a:ext uri="{FF2B5EF4-FFF2-40B4-BE49-F238E27FC236}">
                <a16:creationId xmlns:a16="http://schemas.microsoft.com/office/drawing/2014/main" id="{3E32C205-4D3D-4BDB-B912-F8DDF38C3F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781873"/>
            <a:ext cx="609600" cy="609600"/>
          </a:xfrm>
          <a:prstGeom prst="rect">
            <a:avLst/>
          </a:prstGeom>
        </p:spPr>
      </p:pic>
      <p:pic>
        <p:nvPicPr>
          <p:cNvPr id="35" name="2sec">
            <a:hlinkClick r:id="" action="ppaction://media"/>
            <a:extLst>
              <a:ext uri="{FF2B5EF4-FFF2-40B4-BE49-F238E27FC236}">
                <a16:creationId xmlns:a16="http://schemas.microsoft.com/office/drawing/2014/main" id="{E87CA15E-DB98-4822-B86C-1011853AE50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300593" y="3010176"/>
            <a:ext cx="609600" cy="609600"/>
          </a:xfrm>
          <a:prstGeom prst="rect">
            <a:avLst/>
          </a:prstGeom>
        </p:spPr>
      </p:pic>
      <p:pic>
        <p:nvPicPr>
          <p:cNvPr id="36" name="ttsMP3.com_VoiceText_2025-1-14_22-47-13">
            <a:hlinkClick r:id="" action="ppaction://media"/>
            <a:extLst>
              <a:ext uri="{FF2B5EF4-FFF2-40B4-BE49-F238E27FC236}">
                <a16:creationId xmlns:a16="http://schemas.microsoft.com/office/drawing/2014/main" id="{FEB01CD8-664D-4090-8AE4-B94AB2B5A53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119515" y="37275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56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92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424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3578EF41-C7B9-44C2-82B6-D22F72922813}"/>
              </a:ext>
            </a:extLst>
          </p:cNvPr>
          <p:cNvGrpSpPr/>
          <p:nvPr/>
        </p:nvGrpSpPr>
        <p:grpSpPr>
          <a:xfrm>
            <a:off x="1217404" y="7021817"/>
            <a:ext cx="4622125" cy="4744886"/>
            <a:chOff x="5589703" y="-204509"/>
            <a:chExt cx="6602297" cy="677765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6DC1E85-5135-4F7A-B70E-7C9F15A36522}"/>
                </a:ext>
              </a:extLst>
            </p:cNvPr>
            <p:cNvSpPr txBox="1"/>
            <p:nvPr/>
          </p:nvSpPr>
          <p:spPr>
            <a:xfrm>
              <a:off x="6989382" y="-204509"/>
              <a:ext cx="4175176" cy="18904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rog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BBFF872-DED1-43AE-BBEC-59E19C8404EC}"/>
                </a:ext>
              </a:extLst>
            </p:cNvPr>
            <p:cNvGrpSpPr/>
            <p:nvPr/>
          </p:nvGrpSpPr>
          <p:grpSpPr>
            <a:xfrm>
              <a:off x="5589703" y="1590261"/>
              <a:ext cx="6602297" cy="4982880"/>
              <a:chOff x="169589" y="2841106"/>
              <a:chExt cx="3672856" cy="2771975"/>
            </a:xfrm>
          </p:grpSpPr>
          <p:sp>
            <p:nvSpPr>
              <p:cNvPr id="79" name="Oval 245">
                <a:extLst>
                  <a:ext uri="{FF2B5EF4-FFF2-40B4-BE49-F238E27FC236}">
                    <a16:creationId xmlns:a16="http://schemas.microsoft.com/office/drawing/2014/main" id="{B1A93155-80A1-4890-8DD2-0EBD0FD75945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245">
                <a:extLst>
                  <a:ext uri="{FF2B5EF4-FFF2-40B4-BE49-F238E27FC236}">
                    <a16:creationId xmlns:a16="http://schemas.microsoft.com/office/drawing/2014/main" id="{FBE8CCDA-6A07-4B0B-B090-34CD7A333893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F2C459D-4F45-4C8A-B378-18416E691FF7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243">
                <a:extLst>
                  <a:ext uri="{FF2B5EF4-FFF2-40B4-BE49-F238E27FC236}">
                    <a16:creationId xmlns:a16="http://schemas.microsoft.com/office/drawing/2014/main" id="{C84FDA67-5381-46ED-83BD-4DADC3477669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243">
                <a:extLst>
                  <a:ext uri="{FF2B5EF4-FFF2-40B4-BE49-F238E27FC236}">
                    <a16:creationId xmlns:a16="http://schemas.microsoft.com/office/drawing/2014/main" id="{10CDB757-C983-40BD-9C02-D131E968C757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D1F383C-C8D7-49E4-B8E2-8D13604A34C9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D7F4273-7A91-421C-A8F8-CCE68045E81D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C000">
                      <a:lumMod val="75000"/>
                    </a:srgbClr>
                  </a:gs>
                  <a:gs pos="100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F29D7741-96C8-4404-BE9D-3932A7FE5D5C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FE04791-2036-49A3-8E89-2E6248AA6897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C000">
                      <a:lumMod val="75000"/>
                    </a:srgbClr>
                  </a:gs>
                  <a:gs pos="1000">
                    <a:srgbClr val="548235"/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581CBB2F-0D96-4BD6-8233-45A2C61E784D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8CD8398-7AFA-4F38-B349-7FD98778AAA2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0"/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B5130605-3B9D-4F33-92DC-0FF5CE62FF11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BBA324AF-558E-423B-AD22-F37A12698174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6CB99170-BDE3-4C52-AD74-09C304CF7D7C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C5547042-925B-43E3-86A7-A470B09B6688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49E77F15-38D6-41C1-B07B-79DF2877970C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Arc 247">
                <a:extLst>
                  <a:ext uri="{FF2B5EF4-FFF2-40B4-BE49-F238E27FC236}">
                    <a16:creationId xmlns:a16="http://schemas.microsoft.com/office/drawing/2014/main" id="{236E6992-7AD0-4E65-A987-54BF8C9310EF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4F9FBE91-F95F-4250-A2C8-26ED96D5C983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841C7064-2E8E-4134-9465-5F5E45BCFDD0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2927456B-EB42-4253-AB90-1D08C59475A9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1A5EDF48-57E0-4C86-A53E-8F2A3F39B781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72" name="ttsMP3.com_VoiceText_2025-1-14_22-48-41">
            <a:hlinkClick r:id="" action="ppaction://media"/>
            <a:extLst>
              <a:ext uri="{FF2B5EF4-FFF2-40B4-BE49-F238E27FC236}">
                <a16:creationId xmlns:a16="http://schemas.microsoft.com/office/drawing/2014/main" id="{80D5F6FE-CAF4-4E21-A38D-41F39EBAFAC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17703" y="3738533"/>
            <a:ext cx="609600" cy="609600"/>
          </a:xfrm>
          <a:prstGeom prst="rect">
            <a:avLst/>
          </a:prstGeom>
        </p:spPr>
      </p:pic>
      <p:pic>
        <p:nvPicPr>
          <p:cNvPr id="73" name="2sec">
            <a:hlinkClick r:id="" action="ppaction://media"/>
            <a:extLst>
              <a:ext uri="{FF2B5EF4-FFF2-40B4-BE49-F238E27FC236}">
                <a16:creationId xmlns:a16="http://schemas.microsoft.com/office/drawing/2014/main" id="{87A73D51-36B7-40EE-8C67-9274C374BDA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02039" y="3033384"/>
            <a:ext cx="609600" cy="609600"/>
          </a:xfrm>
          <a:prstGeom prst="rect">
            <a:avLst/>
          </a:prstGeom>
        </p:spPr>
      </p:pic>
      <p:pic>
        <p:nvPicPr>
          <p:cNvPr id="74" name="ttsMP3.com_VoiceText_2025-1-14_22-52-17">
            <a:hlinkClick r:id="" action="ppaction://media"/>
            <a:extLst>
              <a:ext uri="{FF2B5EF4-FFF2-40B4-BE49-F238E27FC236}">
                <a16:creationId xmlns:a16="http://schemas.microsoft.com/office/drawing/2014/main" id="{43FE4EB3-246E-4FB5-9DFD-D20C22F1974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1C164AC-D5C8-4023-888E-3C7B33EE6A18}"/>
              </a:ext>
            </a:extLst>
          </p:cNvPr>
          <p:cNvSpPr txBox="1"/>
          <p:nvPr/>
        </p:nvSpPr>
        <p:spPr>
          <a:xfrm>
            <a:off x="1388720" y="533183"/>
            <a:ext cx="41482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8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iraffe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08B3BCC-5E97-4548-A0EA-780A4E3BC0EC}"/>
              </a:ext>
            </a:extLst>
          </p:cNvPr>
          <p:cNvGrpSpPr/>
          <p:nvPr/>
        </p:nvGrpSpPr>
        <p:grpSpPr>
          <a:xfrm>
            <a:off x="2527292" y="1825432"/>
            <a:ext cx="1803416" cy="4898003"/>
            <a:chOff x="5298330" y="1991241"/>
            <a:chExt cx="829839" cy="225380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A36414E-B212-46D9-A5B7-E34621528FBF}"/>
                </a:ext>
              </a:extLst>
            </p:cNvPr>
            <p:cNvGrpSpPr/>
            <p:nvPr/>
          </p:nvGrpSpPr>
          <p:grpSpPr>
            <a:xfrm>
              <a:off x="5298330" y="1991241"/>
              <a:ext cx="829839" cy="2253809"/>
              <a:chOff x="5298330" y="1991241"/>
              <a:chExt cx="829839" cy="2253809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07BC8A0A-EBAE-401D-98A3-E1A927C108E3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EE56F8E-979D-4EDD-B504-1F6B7BE1FAFB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12">
                <a:extLst>
                  <a:ext uri="{FF2B5EF4-FFF2-40B4-BE49-F238E27FC236}">
                    <a16:creationId xmlns:a16="http://schemas.microsoft.com/office/drawing/2014/main" id="{800B752F-042E-4625-9790-6DBA32DBBDD1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Moon 15">
                <a:extLst>
                  <a:ext uri="{FF2B5EF4-FFF2-40B4-BE49-F238E27FC236}">
                    <a16:creationId xmlns:a16="http://schemas.microsoft.com/office/drawing/2014/main" id="{018E14A8-0D74-4C70-B7E4-D7433DC935B9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16">
                <a:extLst>
                  <a:ext uri="{FF2B5EF4-FFF2-40B4-BE49-F238E27FC236}">
                    <a16:creationId xmlns:a16="http://schemas.microsoft.com/office/drawing/2014/main" id="{7824ECD2-D0CF-43D8-80C8-C6346EA5CF06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69F0892-F8CE-424C-B68C-87C4F32320A9}"/>
                  </a:ext>
                </a:extLst>
              </p:cNvPr>
              <p:cNvSpPr/>
              <p:nvPr/>
            </p:nvSpPr>
            <p:spPr>
              <a:xfrm>
                <a:off x="5794793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9C97EB5-82ED-48E0-AD8A-BB49A9223D4C}"/>
                  </a:ext>
                </a:extLst>
              </p:cNvPr>
              <p:cNvSpPr/>
              <p:nvPr/>
            </p:nvSpPr>
            <p:spPr>
              <a:xfrm>
                <a:off x="5794793" y="4136247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1045535D-D020-4D0C-A6F7-E34491858E2B}"/>
                  </a:ext>
                </a:extLst>
              </p:cNvPr>
              <p:cNvSpPr/>
              <p:nvPr/>
            </p:nvSpPr>
            <p:spPr>
              <a:xfrm>
                <a:off x="5884938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7BD069C-48EB-4AD1-9E00-6F05C1D7E888}"/>
                  </a:ext>
                </a:extLst>
              </p:cNvPr>
              <p:cNvSpPr/>
              <p:nvPr/>
            </p:nvSpPr>
            <p:spPr>
              <a:xfrm>
                <a:off x="5884938" y="4159607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3A5C211-C0DA-47D9-9A6A-312CEB406C21}"/>
                  </a:ext>
                </a:extLst>
              </p:cNvPr>
              <p:cNvSpPr/>
              <p:nvPr/>
            </p:nvSpPr>
            <p:spPr>
              <a:xfrm>
                <a:off x="5511476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3F5B053-9BF2-4334-86B7-14AE27F86123}"/>
                  </a:ext>
                </a:extLst>
              </p:cNvPr>
              <p:cNvSpPr/>
              <p:nvPr/>
            </p:nvSpPr>
            <p:spPr>
              <a:xfrm>
                <a:off x="5502743" y="4142870"/>
                <a:ext cx="135278" cy="78750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77747B7-1BE1-416B-BD2F-DAA0F984E97A}"/>
                  </a:ext>
                </a:extLst>
              </p:cNvPr>
              <p:cNvSpPr/>
              <p:nvPr/>
            </p:nvSpPr>
            <p:spPr>
              <a:xfrm>
                <a:off x="5409719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ED8FA9E-E10A-4571-9363-A1CFD839871E}"/>
                  </a:ext>
                </a:extLst>
              </p:cNvPr>
              <p:cNvSpPr/>
              <p:nvPr/>
            </p:nvSpPr>
            <p:spPr>
              <a:xfrm>
                <a:off x="5410750" y="4159468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11D1172E-569A-40D9-BAA1-04CC8EC8DE6F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4">
                <a:extLst>
                  <a:ext uri="{FF2B5EF4-FFF2-40B4-BE49-F238E27FC236}">
                    <a16:creationId xmlns:a16="http://schemas.microsoft.com/office/drawing/2014/main" id="{ABA11C54-EAB9-4EE1-93D9-5A4B1CB5BA0C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2">
                <a:extLst>
                  <a:ext uri="{FF2B5EF4-FFF2-40B4-BE49-F238E27FC236}">
                    <a16:creationId xmlns:a16="http://schemas.microsoft.com/office/drawing/2014/main" id="{CE6F946D-E556-4E1C-9D66-0A50C0B607AD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20">
                <a:extLst>
                  <a:ext uri="{FF2B5EF4-FFF2-40B4-BE49-F238E27FC236}">
                    <a16:creationId xmlns:a16="http://schemas.microsoft.com/office/drawing/2014/main" id="{7D014F66-19DE-4773-9913-9DCCD6F11195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10D831AD-3317-40A1-A919-0E9363B0F8F3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337580B-BECE-4650-A0EB-71C4B4875E11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4">
                <a:extLst>
                  <a:ext uri="{FF2B5EF4-FFF2-40B4-BE49-F238E27FC236}">
                    <a16:creationId xmlns:a16="http://schemas.microsoft.com/office/drawing/2014/main" id="{2B208A00-B07D-4EA6-9263-1FBC89807E28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20">
                <a:extLst>
                  <a:ext uri="{FF2B5EF4-FFF2-40B4-BE49-F238E27FC236}">
                    <a16:creationId xmlns:a16="http://schemas.microsoft.com/office/drawing/2014/main" id="{001CFFF1-15C3-4762-86AC-F8C6D9723C0C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22D88BC-A3D6-494D-BA0E-209794707380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137C3B6-F36B-4A33-97EA-F1BA66E1151D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5CF9825-F210-43E3-B135-B7C20A99CF6E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5263F63-B5A9-499C-A693-DA1AFA985443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2A6E8B58-AE58-4B17-B661-76D0B86A6A60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6DFE78F-BF22-403E-91D4-16E85365D379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6E9A2207-AEB9-4BA6-893C-0A9BDF34E049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A9E35E60-1D74-4DDF-AF52-4DD937925C8C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AE9E7B12-0E54-40B7-90E4-9181AAA4B3D3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593CC6C-6EA1-46B0-88AC-FBDA847F0DF3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DD5E42E4-478B-4C98-9DFE-EA5CCED3084A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20">
                <a:extLst>
                  <a:ext uri="{FF2B5EF4-FFF2-40B4-BE49-F238E27FC236}">
                    <a16:creationId xmlns:a16="http://schemas.microsoft.com/office/drawing/2014/main" id="{6E45A361-93A6-45B3-9016-7822BC4E58B7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Oval 20">
                <a:extLst>
                  <a:ext uri="{FF2B5EF4-FFF2-40B4-BE49-F238E27FC236}">
                    <a16:creationId xmlns:a16="http://schemas.microsoft.com/office/drawing/2014/main" id="{DA55E016-3004-43CF-9393-AF6A9B889A4B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20">
                <a:extLst>
                  <a:ext uri="{FF2B5EF4-FFF2-40B4-BE49-F238E27FC236}">
                    <a16:creationId xmlns:a16="http://schemas.microsoft.com/office/drawing/2014/main" id="{84A1E693-AC69-4B9E-91E2-E1EC0CD17533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9072FD7-9873-4242-B964-4BE0F909489A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C767137A-CE50-4203-B8BB-A2920AC28A4B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1CBF6660-1B15-4322-9C57-26C95468BDE9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56311CD4-0C0D-4BA6-A98C-BFE55D30DD9A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2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81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72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F1AED-1121-4384-B63D-E6EACF3778DB}"/>
              </a:ext>
            </a:extLst>
          </p:cNvPr>
          <p:cNvSpPr txBox="1"/>
          <p:nvPr/>
        </p:nvSpPr>
        <p:spPr>
          <a:xfrm>
            <a:off x="310003" y="109266"/>
            <a:ext cx="610111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0" kern="0" dirty="0">
                <a:ln>
                  <a:solidFill>
                    <a:prstClr val="black"/>
                  </a:solidFill>
                </a:ln>
                <a:solidFill>
                  <a:srgbClr val="E89A3A"/>
                </a:solidFill>
                <a:latin typeface="Arial Black" panose="020B0A04020102020204" pitchFamily="34" charset="0"/>
              </a:rPr>
              <a:t>G </a:t>
            </a:r>
            <a:r>
              <a:rPr lang="en-US" sz="25000" kern="0" dirty="0" err="1">
                <a:ln>
                  <a:solidFill>
                    <a:prstClr val="black"/>
                  </a:solidFill>
                </a:ln>
                <a:solidFill>
                  <a:srgbClr val="E89A3A"/>
                </a:solidFill>
                <a:latin typeface="Arial Black" panose="020B0A04020102020204" pitchFamily="34" charset="0"/>
              </a:rPr>
              <a:t>g</a:t>
            </a:r>
            <a:endParaRPr kumimoji="0" lang="en-US" sz="250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E89A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7DB20-23FE-49CA-8995-D63910F7A118}"/>
              </a:ext>
            </a:extLst>
          </p:cNvPr>
          <p:cNvSpPr txBox="1"/>
          <p:nvPr/>
        </p:nvSpPr>
        <p:spPr>
          <a:xfrm>
            <a:off x="1388720" y="3841128"/>
            <a:ext cx="41482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89A3A"/>
                </a:solidFill>
                <a:effectLst/>
                <a:uLnTx/>
                <a:uFillTx/>
                <a:latin typeface="Arial Black" panose="020B0A04020102020204" pitchFamily="34" charset="0"/>
              </a:rPr>
              <a:t>G</a:t>
            </a:r>
            <a:r>
              <a:rPr kumimoji="0" lang="en-US" sz="8000" b="0" i="0" u="none" strike="noStrike" kern="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iraffe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C3408E-5B51-45CA-82A3-777AED4A6014}"/>
              </a:ext>
            </a:extLst>
          </p:cNvPr>
          <p:cNvGrpSpPr/>
          <p:nvPr/>
        </p:nvGrpSpPr>
        <p:grpSpPr>
          <a:xfrm>
            <a:off x="2289415" y="5164567"/>
            <a:ext cx="2279170" cy="6190131"/>
            <a:chOff x="5298330" y="1991241"/>
            <a:chExt cx="829839" cy="225380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BD0D930-1961-49EB-994B-EB689135B810}"/>
                </a:ext>
              </a:extLst>
            </p:cNvPr>
            <p:cNvGrpSpPr/>
            <p:nvPr/>
          </p:nvGrpSpPr>
          <p:grpSpPr>
            <a:xfrm>
              <a:off x="5298330" y="1991241"/>
              <a:ext cx="829839" cy="2253809"/>
              <a:chOff x="5298330" y="1991241"/>
              <a:chExt cx="829839" cy="2253809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0A9489DA-347D-4AC4-BC0E-447D60D721A0}"/>
                  </a:ext>
                </a:extLst>
              </p:cNvPr>
              <p:cNvSpPr/>
              <p:nvPr/>
            </p:nvSpPr>
            <p:spPr>
              <a:xfrm>
                <a:off x="5715823" y="2055933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521F891-C9C5-4E9F-8419-51D470978CBB}"/>
                  </a:ext>
                </a:extLst>
              </p:cNvPr>
              <p:cNvSpPr/>
              <p:nvPr/>
            </p:nvSpPr>
            <p:spPr>
              <a:xfrm>
                <a:off x="5698848" y="1994033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12">
                <a:extLst>
                  <a:ext uri="{FF2B5EF4-FFF2-40B4-BE49-F238E27FC236}">
                    <a16:creationId xmlns:a16="http://schemas.microsoft.com/office/drawing/2014/main" id="{CFD22EDA-B609-427D-8192-B91BA3912687}"/>
                  </a:ext>
                </a:extLst>
              </p:cNvPr>
              <p:cNvSpPr/>
              <p:nvPr/>
            </p:nvSpPr>
            <p:spPr>
              <a:xfrm rot="18331290" flipH="1">
                <a:off x="5380154" y="2094111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Moon 15">
                <a:extLst>
                  <a:ext uri="{FF2B5EF4-FFF2-40B4-BE49-F238E27FC236}">
                    <a16:creationId xmlns:a16="http://schemas.microsoft.com/office/drawing/2014/main" id="{340EC1D1-D6A3-46F5-8A4F-FADE5B9ACC91}"/>
                  </a:ext>
                </a:extLst>
              </p:cNvPr>
              <p:cNvSpPr/>
              <p:nvPr/>
            </p:nvSpPr>
            <p:spPr>
              <a:xfrm rot="6414822">
                <a:off x="5942392" y="3082018"/>
                <a:ext cx="93136" cy="213141"/>
              </a:xfrm>
              <a:custGeom>
                <a:avLst/>
                <a:gdLst>
                  <a:gd name="connsiteX0" fmla="*/ 79352 w 79352"/>
                  <a:gd name="connsiteY0" fmla="*/ 246025 h 246025"/>
                  <a:gd name="connsiteX1" fmla="*/ 0 w 79352"/>
                  <a:gd name="connsiteY1" fmla="*/ 123012 h 246025"/>
                  <a:gd name="connsiteX2" fmla="*/ 79352 w 79352"/>
                  <a:gd name="connsiteY2" fmla="*/ -1 h 246025"/>
                  <a:gd name="connsiteX3" fmla="*/ 79352 w 79352"/>
                  <a:gd name="connsiteY3" fmla="*/ 246024 h 246025"/>
                  <a:gd name="connsiteX4" fmla="*/ 79352 w 79352"/>
                  <a:gd name="connsiteY4" fmla="*/ 246025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16396"/>
                  <a:gd name="connsiteY0" fmla="*/ 234942 h 246025"/>
                  <a:gd name="connsiteX1" fmla="*/ 592 w 116396"/>
                  <a:gd name="connsiteY1" fmla="*/ 123013 h 246025"/>
                  <a:gd name="connsiteX2" fmla="*/ 79944 w 116396"/>
                  <a:gd name="connsiteY2" fmla="*/ 0 h 246025"/>
                  <a:gd name="connsiteX3" fmla="*/ 79944 w 116396"/>
                  <a:gd name="connsiteY3" fmla="*/ 246025 h 246025"/>
                  <a:gd name="connsiteX4" fmla="*/ 116396 w 116396"/>
                  <a:gd name="connsiteY4" fmla="*/ 234942 h 246025"/>
                  <a:gd name="connsiteX0" fmla="*/ 116396 w 121814"/>
                  <a:gd name="connsiteY0" fmla="*/ 234942 h 242355"/>
                  <a:gd name="connsiteX1" fmla="*/ 592 w 121814"/>
                  <a:gd name="connsiteY1" fmla="*/ 123013 h 242355"/>
                  <a:gd name="connsiteX2" fmla="*/ 79944 w 121814"/>
                  <a:gd name="connsiteY2" fmla="*/ 0 h 242355"/>
                  <a:gd name="connsiteX3" fmla="*/ 121814 w 121814"/>
                  <a:gd name="connsiteY3" fmla="*/ 220018 h 242355"/>
                  <a:gd name="connsiteX4" fmla="*/ 116396 w 121814"/>
                  <a:gd name="connsiteY4" fmla="*/ 234942 h 242355"/>
                  <a:gd name="connsiteX0" fmla="*/ 116396 w 116396"/>
                  <a:gd name="connsiteY0" fmla="*/ 234942 h 266364"/>
                  <a:gd name="connsiteX1" fmla="*/ 592 w 116396"/>
                  <a:gd name="connsiteY1" fmla="*/ 123013 h 266364"/>
                  <a:gd name="connsiteX2" fmla="*/ 79944 w 116396"/>
                  <a:gd name="connsiteY2" fmla="*/ 0 h 266364"/>
                  <a:gd name="connsiteX3" fmla="*/ 89448 w 116396"/>
                  <a:gd name="connsiteY3" fmla="*/ 266364 h 266364"/>
                  <a:gd name="connsiteX4" fmla="*/ 116396 w 116396"/>
                  <a:gd name="connsiteY4" fmla="*/ 234942 h 266364"/>
                  <a:gd name="connsiteX0" fmla="*/ 89448 w 89448"/>
                  <a:gd name="connsiteY0" fmla="*/ 266364 h 266364"/>
                  <a:gd name="connsiteX1" fmla="*/ 592 w 89448"/>
                  <a:gd name="connsiteY1" fmla="*/ 123013 h 266364"/>
                  <a:gd name="connsiteX2" fmla="*/ 79944 w 89448"/>
                  <a:gd name="connsiteY2" fmla="*/ 0 h 266364"/>
                  <a:gd name="connsiteX3" fmla="*/ 89448 w 89448"/>
                  <a:gd name="connsiteY3" fmla="*/ 266364 h 266364"/>
                  <a:gd name="connsiteX0" fmla="*/ 89448 w 89448"/>
                  <a:gd name="connsiteY0" fmla="*/ 266364 h 299034"/>
                  <a:gd name="connsiteX1" fmla="*/ 592 w 89448"/>
                  <a:gd name="connsiteY1" fmla="*/ 123013 h 299034"/>
                  <a:gd name="connsiteX2" fmla="*/ 79944 w 89448"/>
                  <a:gd name="connsiteY2" fmla="*/ 0 h 299034"/>
                  <a:gd name="connsiteX3" fmla="*/ 89448 w 89448"/>
                  <a:gd name="connsiteY3" fmla="*/ 266364 h 299034"/>
                  <a:gd name="connsiteX0" fmla="*/ 89448 w 132681"/>
                  <a:gd name="connsiteY0" fmla="*/ 266364 h 302489"/>
                  <a:gd name="connsiteX1" fmla="*/ 592 w 132681"/>
                  <a:gd name="connsiteY1" fmla="*/ 123013 h 302489"/>
                  <a:gd name="connsiteX2" fmla="*/ 79944 w 132681"/>
                  <a:gd name="connsiteY2" fmla="*/ 0 h 302489"/>
                  <a:gd name="connsiteX3" fmla="*/ 89448 w 132681"/>
                  <a:gd name="connsiteY3" fmla="*/ 266364 h 302489"/>
                  <a:gd name="connsiteX0" fmla="*/ 91414 w 134647"/>
                  <a:gd name="connsiteY0" fmla="*/ 266364 h 303738"/>
                  <a:gd name="connsiteX1" fmla="*/ 569 w 134647"/>
                  <a:gd name="connsiteY1" fmla="*/ 160122 h 303738"/>
                  <a:gd name="connsiteX2" fmla="*/ 81910 w 134647"/>
                  <a:gd name="connsiteY2" fmla="*/ 0 h 303738"/>
                  <a:gd name="connsiteX3" fmla="*/ 91414 w 134647"/>
                  <a:gd name="connsiteY3" fmla="*/ 266364 h 303738"/>
                  <a:gd name="connsiteX0" fmla="*/ 10454 w 53687"/>
                  <a:gd name="connsiteY0" fmla="*/ 266364 h 302489"/>
                  <a:gd name="connsiteX1" fmla="*/ 950 w 53687"/>
                  <a:gd name="connsiteY1" fmla="*/ 0 h 302489"/>
                  <a:gd name="connsiteX2" fmla="*/ 10454 w 53687"/>
                  <a:gd name="connsiteY2" fmla="*/ 266364 h 302489"/>
                  <a:gd name="connsiteX0" fmla="*/ 84428 w 127661"/>
                  <a:gd name="connsiteY0" fmla="*/ 266364 h 374597"/>
                  <a:gd name="connsiteX1" fmla="*/ 74924 w 127661"/>
                  <a:gd name="connsiteY1" fmla="*/ 0 h 374597"/>
                  <a:gd name="connsiteX2" fmla="*/ 84428 w 127661"/>
                  <a:gd name="connsiteY2" fmla="*/ 266364 h 374597"/>
                  <a:gd name="connsiteX0" fmla="*/ 84428 w 149206"/>
                  <a:gd name="connsiteY0" fmla="*/ 266364 h 374597"/>
                  <a:gd name="connsiteX1" fmla="*/ 74924 w 149206"/>
                  <a:gd name="connsiteY1" fmla="*/ 0 h 374597"/>
                  <a:gd name="connsiteX2" fmla="*/ 84428 w 149206"/>
                  <a:gd name="connsiteY2" fmla="*/ 266364 h 374597"/>
                  <a:gd name="connsiteX0" fmla="*/ 121563 w 186341"/>
                  <a:gd name="connsiteY0" fmla="*/ 266364 h 368668"/>
                  <a:gd name="connsiteX1" fmla="*/ 112059 w 186341"/>
                  <a:gd name="connsiteY1" fmla="*/ 0 h 368668"/>
                  <a:gd name="connsiteX2" fmla="*/ 121563 w 186341"/>
                  <a:gd name="connsiteY2" fmla="*/ 266364 h 368668"/>
                  <a:gd name="connsiteX0" fmla="*/ 143062 w 193878"/>
                  <a:gd name="connsiteY0" fmla="*/ 123879 h 248765"/>
                  <a:gd name="connsiteX1" fmla="*/ 90602 w 193878"/>
                  <a:gd name="connsiteY1" fmla="*/ 0 h 248765"/>
                  <a:gd name="connsiteX2" fmla="*/ 143062 w 193878"/>
                  <a:gd name="connsiteY2" fmla="*/ 123879 h 248765"/>
                  <a:gd name="connsiteX0" fmla="*/ 130279 w 181095"/>
                  <a:gd name="connsiteY0" fmla="*/ 123879 h 223478"/>
                  <a:gd name="connsiteX1" fmla="*/ 77819 w 181095"/>
                  <a:gd name="connsiteY1" fmla="*/ 0 h 223478"/>
                  <a:gd name="connsiteX2" fmla="*/ 130279 w 181095"/>
                  <a:gd name="connsiteY2" fmla="*/ 123879 h 223478"/>
                  <a:gd name="connsiteX0" fmla="*/ 130196 w 181012"/>
                  <a:gd name="connsiteY0" fmla="*/ 123879 h 219141"/>
                  <a:gd name="connsiteX1" fmla="*/ 77736 w 181012"/>
                  <a:gd name="connsiteY1" fmla="*/ 0 h 219141"/>
                  <a:gd name="connsiteX2" fmla="*/ 130196 w 181012"/>
                  <a:gd name="connsiteY2" fmla="*/ 123879 h 219141"/>
                  <a:gd name="connsiteX0" fmla="*/ 110294 w 172146"/>
                  <a:gd name="connsiteY0" fmla="*/ 127965 h 222499"/>
                  <a:gd name="connsiteX1" fmla="*/ 93096 w 172146"/>
                  <a:gd name="connsiteY1" fmla="*/ 0 h 222499"/>
                  <a:gd name="connsiteX2" fmla="*/ 110294 w 172146"/>
                  <a:gd name="connsiteY2" fmla="*/ 127965 h 222499"/>
                  <a:gd name="connsiteX0" fmla="*/ 93136 w 154988"/>
                  <a:gd name="connsiteY0" fmla="*/ 127965 h 213141"/>
                  <a:gd name="connsiteX1" fmla="*/ 75938 w 154988"/>
                  <a:gd name="connsiteY1" fmla="*/ 0 h 213141"/>
                  <a:gd name="connsiteX2" fmla="*/ 93136 w 154988"/>
                  <a:gd name="connsiteY2" fmla="*/ 127965 h 213141"/>
                  <a:gd name="connsiteX0" fmla="*/ 93136 w 103967"/>
                  <a:gd name="connsiteY0" fmla="*/ 127965 h 213141"/>
                  <a:gd name="connsiteX1" fmla="*/ 75938 w 103967"/>
                  <a:gd name="connsiteY1" fmla="*/ 0 h 213141"/>
                  <a:gd name="connsiteX2" fmla="*/ 93136 w 103967"/>
                  <a:gd name="connsiteY2" fmla="*/ 127965 h 213141"/>
                  <a:gd name="connsiteX0" fmla="*/ 93136 w 93136"/>
                  <a:gd name="connsiteY0" fmla="*/ 127965 h 213141"/>
                  <a:gd name="connsiteX1" fmla="*/ 75938 w 93136"/>
                  <a:gd name="connsiteY1" fmla="*/ 0 h 213141"/>
                  <a:gd name="connsiteX2" fmla="*/ 93136 w 93136"/>
                  <a:gd name="connsiteY2" fmla="*/ 127965 h 213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136" h="213141">
                    <a:moveTo>
                      <a:pt x="93136" y="127965"/>
                    </a:moveTo>
                    <a:cubicBezTo>
                      <a:pt x="-4007" y="363105"/>
                      <a:pt x="-48191" y="41214"/>
                      <a:pt x="75938" y="0"/>
                    </a:cubicBezTo>
                    <a:cubicBezTo>
                      <a:pt x="69055" y="68843"/>
                      <a:pt x="50992" y="39439"/>
                      <a:pt x="93136" y="127965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16">
                <a:extLst>
                  <a:ext uri="{FF2B5EF4-FFF2-40B4-BE49-F238E27FC236}">
                    <a16:creationId xmlns:a16="http://schemas.microsoft.com/office/drawing/2014/main" id="{9CC52316-BACB-49F4-AA1C-107464D80906}"/>
                  </a:ext>
                </a:extLst>
              </p:cNvPr>
              <p:cNvSpPr/>
              <p:nvPr/>
            </p:nvSpPr>
            <p:spPr>
              <a:xfrm flipH="1">
                <a:off x="6038967" y="3216981"/>
                <a:ext cx="89202" cy="126602"/>
              </a:xfrm>
              <a:custGeom>
                <a:avLst/>
                <a:gdLst>
                  <a:gd name="connsiteX0" fmla="*/ 0 w 321945"/>
                  <a:gd name="connsiteY0" fmla="*/ 186531 h 373062"/>
                  <a:gd name="connsiteX1" fmla="*/ 160973 w 321945"/>
                  <a:gd name="connsiteY1" fmla="*/ 0 h 373062"/>
                  <a:gd name="connsiteX2" fmla="*/ 321946 w 321945"/>
                  <a:gd name="connsiteY2" fmla="*/ 186531 h 373062"/>
                  <a:gd name="connsiteX3" fmla="*/ 160973 w 321945"/>
                  <a:gd name="connsiteY3" fmla="*/ 373062 h 373062"/>
                  <a:gd name="connsiteX4" fmla="*/ 0 w 321945"/>
                  <a:gd name="connsiteY4" fmla="*/ 186531 h 373062"/>
                  <a:gd name="connsiteX0" fmla="*/ 0 w 181094"/>
                  <a:gd name="connsiteY0" fmla="*/ 191716 h 383432"/>
                  <a:gd name="connsiteX1" fmla="*/ 160973 w 181094"/>
                  <a:gd name="connsiteY1" fmla="*/ 5185 h 383432"/>
                  <a:gd name="connsiteX2" fmla="*/ 160973 w 181094"/>
                  <a:gd name="connsiteY2" fmla="*/ 378247 h 383432"/>
                  <a:gd name="connsiteX3" fmla="*/ 0 w 181094"/>
                  <a:gd name="connsiteY3" fmla="*/ 191716 h 383432"/>
                  <a:gd name="connsiteX0" fmla="*/ 232 w 168395"/>
                  <a:gd name="connsiteY0" fmla="*/ 188967 h 336168"/>
                  <a:gd name="connsiteX1" fmla="*/ 161205 w 168395"/>
                  <a:gd name="connsiteY1" fmla="*/ 2436 h 336168"/>
                  <a:gd name="connsiteX2" fmla="*/ 126280 w 168395"/>
                  <a:gd name="connsiteY2" fmla="*/ 331048 h 336168"/>
                  <a:gd name="connsiteX3" fmla="*/ 232 w 168395"/>
                  <a:gd name="connsiteY3" fmla="*/ 188967 h 336168"/>
                  <a:gd name="connsiteX0" fmla="*/ 10771 w 233974"/>
                  <a:gd name="connsiteY0" fmla="*/ 188967 h 341860"/>
                  <a:gd name="connsiteX1" fmla="*/ 171744 w 233974"/>
                  <a:gd name="connsiteY1" fmla="*/ 2436 h 341860"/>
                  <a:gd name="connsiteX2" fmla="*/ 136819 w 233974"/>
                  <a:gd name="connsiteY2" fmla="*/ 331048 h 341860"/>
                  <a:gd name="connsiteX3" fmla="*/ 10771 w 233974"/>
                  <a:gd name="connsiteY3" fmla="*/ 188967 h 341860"/>
                  <a:gd name="connsiteX0" fmla="*/ 10771 w 263900"/>
                  <a:gd name="connsiteY0" fmla="*/ 187285 h 340178"/>
                  <a:gd name="connsiteX1" fmla="*/ 171744 w 263900"/>
                  <a:gd name="connsiteY1" fmla="*/ 754 h 340178"/>
                  <a:gd name="connsiteX2" fmla="*/ 136819 w 263900"/>
                  <a:gd name="connsiteY2" fmla="*/ 329366 h 340178"/>
                  <a:gd name="connsiteX3" fmla="*/ 10771 w 263900"/>
                  <a:gd name="connsiteY3" fmla="*/ 187285 h 340178"/>
                  <a:gd name="connsiteX0" fmla="*/ 7989 w 261118"/>
                  <a:gd name="connsiteY0" fmla="*/ 187285 h 339029"/>
                  <a:gd name="connsiteX1" fmla="*/ 168962 w 261118"/>
                  <a:gd name="connsiteY1" fmla="*/ 754 h 339029"/>
                  <a:gd name="connsiteX2" fmla="*/ 134037 w 261118"/>
                  <a:gd name="connsiteY2" fmla="*/ 329366 h 339029"/>
                  <a:gd name="connsiteX3" fmla="*/ 7989 w 261118"/>
                  <a:gd name="connsiteY3" fmla="*/ 187285 h 339029"/>
                  <a:gd name="connsiteX0" fmla="*/ 0 w 76114"/>
                  <a:gd name="connsiteY0" fmla="*/ 329261 h 329261"/>
                  <a:gd name="connsiteX1" fmla="*/ 34925 w 76114"/>
                  <a:gd name="connsiteY1" fmla="*/ 649 h 329261"/>
                  <a:gd name="connsiteX2" fmla="*/ 0 w 76114"/>
                  <a:gd name="connsiteY2" fmla="*/ 329261 h 329261"/>
                  <a:gd name="connsiteX0" fmla="*/ 40960 w 136543"/>
                  <a:gd name="connsiteY0" fmla="*/ 335265 h 335265"/>
                  <a:gd name="connsiteX1" fmla="*/ 75885 w 136543"/>
                  <a:gd name="connsiteY1" fmla="*/ 6653 h 335265"/>
                  <a:gd name="connsiteX2" fmla="*/ 40960 w 136543"/>
                  <a:gd name="connsiteY2" fmla="*/ 335265 h 335265"/>
                  <a:gd name="connsiteX0" fmla="*/ 75964 w 206499"/>
                  <a:gd name="connsiteY0" fmla="*/ 328687 h 328687"/>
                  <a:gd name="connsiteX1" fmla="*/ 110889 w 206499"/>
                  <a:gd name="connsiteY1" fmla="*/ 75 h 328687"/>
                  <a:gd name="connsiteX2" fmla="*/ 75964 w 206499"/>
                  <a:gd name="connsiteY2" fmla="*/ 328687 h 328687"/>
                  <a:gd name="connsiteX0" fmla="*/ 78923 w 209458"/>
                  <a:gd name="connsiteY0" fmla="*/ 322314 h 322314"/>
                  <a:gd name="connsiteX1" fmla="*/ 113848 w 209458"/>
                  <a:gd name="connsiteY1" fmla="*/ 52 h 322314"/>
                  <a:gd name="connsiteX2" fmla="*/ 78923 w 209458"/>
                  <a:gd name="connsiteY2" fmla="*/ 322314 h 322314"/>
                  <a:gd name="connsiteX0" fmla="*/ 98534 w 248718"/>
                  <a:gd name="connsiteY0" fmla="*/ 322268 h 322268"/>
                  <a:gd name="connsiteX1" fmla="*/ 133459 w 248718"/>
                  <a:gd name="connsiteY1" fmla="*/ 6 h 322268"/>
                  <a:gd name="connsiteX2" fmla="*/ 98534 w 248718"/>
                  <a:gd name="connsiteY2" fmla="*/ 322268 h 322268"/>
                  <a:gd name="connsiteX0" fmla="*/ 96322 w 248969"/>
                  <a:gd name="connsiteY0" fmla="*/ 309569 h 309569"/>
                  <a:gd name="connsiteX1" fmla="*/ 134422 w 248969"/>
                  <a:gd name="connsiteY1" fmla="*/ 7 h 309569"/>
                  <a:gd name="connsiteX2" fmla="*/ 96322 w 248969"/>
                  <a:gd name="connsiteY2" fmla="*/ 309569 h 309569"/>
                  <a:gd name="connsiteX0" fmla="*/ 75345 w 206961"/>
                  <a:gd name="connsiteY0" fmla="*/ 309569 h 309569"/>
                  <a:gd name="connsiteX1" fmla="*/ 113445 w 206961"/>
                  <a:gd name="connsiteY1" fmla="*/ 7 h 309569"/>
                  <a:gd name="connsiteX2" fmla="*/ 75345 w 206961"/>
                  <a:gd name="connsiteY2" fmla="*/ 309569 h 309569"/>
                  <a:gd name="connsiteX0" fmla="*/ 85123 w 226548"/>
                  <a:gd name="connsiteY0" fmla="*/ 309708 h 309708"/>
                  <a:gd name="connsiteX1" fmla="*/ 123223 w 226548"/>
                  <a:gd name="connsiteY1" fmla="*/ 146 h 309708"/>
                  <a:gd name="connsiteX2" fmla="*/ 85123 w 226548"/>
                  <a:gd name="connsiteY2" fmla="*/ 309708 h 309708"/>
                  <a:gd name="connsiteX0" fmla="*/ 75345 w 206961"/>
                  <a:gd name="connsiteY0" fmla="*/ 310490 h 310490"/>
                  <a:gd name="connsiteX1" fmla="*/ 113445 w 206961"/>
                  <a:gd name="connsiteY1" fmla="*/ 928 h 310490"/>
                  <a:gd name="connsiteX2" fmla="*/ 75345 w 206961"/>
                  <a:gd name="connsiteY2" fmla="*/ 310490 h 310490"/>
                  <a:gd name="connsiteX0" fmla="*/ 93520 w 243360"/>
                  <a:gd name="connsiteY0" fmla="*/ 310238 h 310238"/>
                  <a:gd name="connsiteX1" fmla="*/ 131620 w 243360"/>
                  <a:gd name="connsiteY1" fmla="*/ 676 h 310238"/>
                  <a:gd name="connsiteX2" fmla="*/ 93520 w 243360"/>
                  <a:gd name="connsiteY2" fmla="*/ 310238 h 310238"/>
                  <a:gd name="connsiteX0" fmla="*/ 62807 w 181832"/>
                  <a:gd name="connsiteY0" fmla="*/ 309616 h 309616"/>
                  <a:gd name="connsiteX1" fmla="*/ 100907 w 181832"/>
                  <a:gd name="connsiteY1" fmla="*/ 54 h 309616"/>
                  <a:gd name="connsiteX2" fmla="*/ 62807 w 181832"/>
                  <a:gd name="connsiteY2" fmla="*/ 309616 h 309616"/>
                  <a:gd name="connsiteX0" fmla="*/ 80930 w 218150"/>
                  <a:gd name="connsiteY0" fmla="*/ 309616 h 309616"/>
                  <a:gd name="connsiteX1" fmla="*/ 119030 w 218150"/>
                  <a:gd name="connsiteY1" fmla="*/ 54 h 309616"/>
                  <a:gd name="connsiteX2" fmla="*/ 80930 w 218150"/>
                  <a:gd name="connsiteY2" fmla="*/ 309616 h 309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150" h="309616">
                    <a:moveTo>
                      <a:pt x="80930" y="309616"/>
                    </a:moveTo>
                    <a:cubicBezTo>
                      <a:pt x="80930" y="309616"/>
                      <a:pt x="-124387" y="4816"/>
                      <a:pt x="119030" y="54"/>
                    </a:cubicBezTo>
                    <a:cubicBezTo>
                      <a:pt x="362447" y="-4708"/>
                      <a:pt x="80930" y="309616"/>
                      <a:pt x="80930" y="309616"/>
                    </a:cubicBez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37735F9-E04A-4867-BBDF-C0EA39B0236B}"/>
                  </a:ext>
                </a:extLst>
              </p:cNvPr>
              <p:cNvSpPr/>
              <p:nvPr/>
            </p:nvSpPr>
            <p:spPr>
              <a:xfrm>
                <a:off x="5794793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FD63ECA-93A4-45E7-96D1-CD54A26F5EFB}"/>
                  </a:ext>
                </a:extLst>
              </p:cNvPr>
              <p:cNvSpPr/>
              <p:nvPr/>
            </p:nvSpPr>
            <p:spPr>
              <a:xfrm>
                <a:off x="5794793" y="4136247"/>
                <a:ext cx="120683" cy="85304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F5DEB5-6DE2-4675-9B46-DCF51B6C6587}"/>
                  </a:ext>
                </a:extLst>
              </p:cNvPr>
              <p:cNvSpPr/>
              <p:nvPr/>
            </p:nvSpPr>
            <p:spPr>
              <a:xfrm>
                <a:off x="5884938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08CA0EA-9D0D-47DB-BAFC-0C299B7FDD94}"/>
                  </a:ext>
                </a:extLst>
              </p:cNvPr>
              <p:cNvSpPr/>
              <p:nvPr/>
            </p:nvSpPr>
            <p:spPr>
              <a:xfrm>
                <a:off x="5884938" y="4159607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EF3E15-1A50-4AC0-8954-58B6C88B93B2}"/>
                  </a:ext>
                </a:extLst>
              </p:cNvPr>
              <p:cNvSpPr/>
              <p:nvPr/>
            </p:nvSpPr>
            <p:spPr>
              <a:xfrm>
                <a:off x="5511476" y="3488095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DA70BB2-1790-4C3B-9DB1-2D9A90B0A048}"/>
                  </a:ext>
                </a:extLst>
              </p:cNvPr>
              <p:cNvSpPr/>
              <p:nvPr/>
            </p:nvSpPr>
            <p:spPr>
              <a:xfrm>
                <a:off x="5502743" y="4142870"/>
                <a:ext cx="135278" cy="78750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94DA956-905C-4323-81F8-F79A509A6C6C}"/>
                  </a:ext>
                </a:extLst>
              </p:cNvPr>
              <p:cNvSpPr/>
              <p:nvPr/>
            </p:nvSpPr>
            <p:spPr>
              <a:xfrm>
                <a:off x="5409719" y="3511594"/>
                <a:ext cx="125494" cy="733456"/>
              </a:xfrm>
              <a:prstGeom prst="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DCD4CC6-4866-4245-8D63-83DE7DD5AD80}"/>
                  </a:ext>
                </a:extLst>
              </p:cNvPr>
              <p:cNvSpPr/>
              <p:nvPr/>
            </p:nvSpPr>
            <p:spPr>
              <a:xfrm>
                <a:off x="5410750" y="4159468"/>
                <a:ext cx="127425" cy="85443"/>
              </a:xfrm>
              <a:prstGeom prst="rect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46EC0933-3663-41AA-B703-ACCFA7D8F511}"/>
                  </a:ext>
                </a:extLst>
              </p:cNvPr>
              <p:cNvSpPr/>
              <p:nvPr/>
            </p:nvSpPr>
            <p:spPr>
              <a:xfrm>
                <a:off x="5570220" y="2316163"/>
                <a:ext cx="236220" cy="1112837"/>
              </a:xfrm>
              <a:prstGeom prst="roundRect">
                <a:avLst/>
              </a:pr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">
                <a:extLst>
                  <a:ext uri="{FF2B5EF4-FFF2-40B4-BE49-F238E27FC236}">
                    <a16:creationId xmlns:a16="http://schemas.microsoft.com/office/drawing/2014/main" id="{09CEFE80-B267-425B-9F52-E9B961A95B71}"/>
                  </a:ext>
                </a:extLst>
              </p:cNvPr>
              <p:cNvSpPr/>
              <p:nvPr/>
            </p:nvSpPr>
            <p:spPr>
              <a:xfrm>
                <a:off x="5298330" y="3061637"/>
                <a:ext cx="769289" cy="563893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12">
                <a:extLst>
                  <a:ext uri="{FF2B5EF4-FFF2-40B4-BE49-F238E27FC236}">
                    <a16:creationId xmlns:a16="http://schemas.microsoft.com/office/drawing/2014/main" id="{36BBE770-BEBE-489F-B535-BB94DB102D6F}"/>
                  </a:ext>
                </a:extLst>
              </p:cNvPr>
              <p:cNvSpPr/>
              <p:nvPr/>
            </p:nvSpPr>
            <p:spPr>
              <a:xfrm rot="3268710">
                <a:off x="5782452" y="2109884"/>
                <a:ext cx="160235" cy="268594"/>
              </a:xfrm>
              <a:custGeom>
                <a:avLst/>
                <a:gdLst>
                  <a:gd name="connsiteX0" fmla="*/ 0 w 198180"/>
                  <a:gd name="connsiteY0" fmla="*/ 157348 h 314695"/>
                  <a:gd name="connsiteX1" fmla="*/ 99090 w 198180"/>
                  <a:gd name="connsiteY1" fmla="*/ 0 h 314695"/>
                  <a:gd name="connsiteX2" fmla="*/ 198180 w 198180"/>
                  <a:gd name="connsiteY2" fmla="*/ 157348 h 314695"/>
                  <a:gd name="connsiteX3" fmla="*/ 99090 w 198180"/>
                  <a:gd name="connsiteY3" fmla="*/ 314696 h 314695"/>
                  <a:gd name="connsiteX4" fmla="*/ 0 w 198180"/>
                  <a:gd name="connsiteY4" fmla="*/ 157348 h 314695"/>
                  <a:gd name="connsiteX0" fmla="*/ 0 w 111476"/>
                  <a:gd name="connsiteY0" fmla="*/ 161722 h 323444"/>
                  <a:gd name="connsiteX1" fmla="*/ 99090 w 111476"/>
                  <a:gd name="connsiteY1" fmla="*/ 4374 h 323444"/>
                  <a:gd name="connsiteX2" fmla="*/ 99090 w 111476"/>
                  <a:gd name="connsiteY2" fmla="*/ 319070 h 323444"/>
                  <a:gd name="connsiteX3" fmla="*/ 0 w 111476"/>
                  <a:gd name="connsiteY3" fmla="*/ 161722 h 323444"/>
                  <a:gd name="connsiteX0" fmla="*/ 0 w 7340"/>
                  <a:gd name="connsiteY0" fmla="*/ 314696 h 314696"/>
                  <a:gd name="connsiteX1" fmla="*/ 0 w 7340"/>
                  <a:gd name="connsiteY1" fmla="*/ 0 h 314696"/>
                  <a:gd name="connsiteX2" fmla="*/ 0 w 7340"/>
                  <a:gd name="connsiteY2" fmla="*/ 314696 h 314696"/>
                  <a:gd name="connsiteX0" fmla="*/ 0 w 11730"/>
                  <a:gd name="connsiteY0" fmla="*/ 6284 h 6284"/>
                  <a:gd name="connsiteX1" fmla="*/ 11730 w 11730"/>
                  <a:gd name="connsiteY1" fmla="*/ 0 h 6284"/>
                  <a:gd name="connsiteX2" fmla="*/ 0 w 11730"/>
                  <a:gd name="connsiteY2" fmla="*/ 6284 h 6284"/>
                  <a:gd name="connsiteX0" fmla="*/ 59161 w 122031"/>
                  <a:gd name="connsiteY0" fmla="*/ 10000 h 10000"/>
                  <a:gd name="connsiteX1" fmla="*/ 69161 w 122031"/>
                  <a:gd name="connsiteY1" fmla="*/ 0 h 10000"/>
                  <a:gd name="connsiteX2" fmla="*/ 59161 w 122031"/>
                  <a:gd name="connsiteY2" fmla="*/ 10000 h 10000"/>
                  <a:gd name="connsiteX0" fmla="*/ 59605 w 121972"/>
                  <a:gd name="connsiteY0" fmla="*/ 9433 h 9433"/>
                  <a:gd name="connsiteX1" fmla="*/ 64932 w 121972"/>
                  <a:gd name="connsiteY1" fmla="*/ 0 h 9433"/>
                  <a:gd name="connsiteX2" fmla="*/ 59605 w 121972"/>
                  <a:gd name="connsiteY2" fmla="*/ 9433 h 9433"/>
                  <a:gd name="connsiteX0" fmla="*/ 2797 w 2797"/>
                  <a:gd name="connsiteY0" fmla="*/ 9840 h 9840"/>
                  <a:gd name="connsiteX1" fmla="*/ 0 w 2797"/>
                  <a:gd name="connsiteY1" fmla="*/ 0 h 9840"/>
                  <a:gd name="connsiteX2" fmla="*/ 2797 w 2797"/>
                  <a:gd name="connsiteY2" fmla="*/ 9840 h 9840"/>
                  <a:gd name="connsiteX0" fmla="*/ 28878 w 41500"/>
                  <a:gd name="connsiteY0" fmla="*/ 10046 h 10046"/>
                  <a:gd name="connsiteX1" fmla="*/ 18878 w 41500"/>
                  <a:gd name="connsiteY1" fmla="*/ 46 h 10046"/>
                  <a:gd name="connsiteX2" fmla="*/ 28878 w 41500"/>
                  <a:gd name="connsiteY2" fmla="*/ 10046 h 10046"/>
                  <a:gd name="connsiteX0" fmla="*/ 17264 w 41269"/>
                  <a:gd name="connsiteY0" fmla="*/ 9612 h 9612"/>
                  <a:gd name="connsiteX1" fmla="*/ 21820 w 41269"/>
                  <a:gd name="connsiteY1" fmla="*/ 35 h 9612"/>
                  <a:gd name="connsiteX2" fmla="*/ 17264 w 41269"/>
                  <a:gd name="connsiteY2" fmla="*/ 9612 h 9612"/>
                  <a:gd name="connsiteX0" fmla="*/ 190 w 190"/>
                  <a:gd name="connsiteY0" fmla="*/ 10283 h 10283"/>
                  <a:gd name="connsiteX1" fmla="*/ 0 w 190"/>
                  <a:gd name="connsiteY1" fmla="*/ 0 h 10283"/>
                  <a:gd name="connsiteX2" fmla="*/ 190 w 190"/>
                  <a:gd name="connsiteY2" fmla="*/ 10283 h 10283"/>
                  <a:gd name="connsiteX0" fmla="*/ 81341 w 158976"/>
                  <a:gd name="connsiteY0" fmla="*/ 10000 h 10505"/>
                  <a:gd name="connsiteX1" fmla="*/ 71341 w 158976"/>
                  <a:gd name="connsiteY1" fmla="*/ 0 h 10505"/>
                  <a:gd name="connsiteX2" fmla="*/ 81341 w 158976"/>
                  <a:gd name="connsiteY2" fmla="*/ 10000 h 10505"/>
                  <a:gd name="connsiteX0" fmla="*/ 178494 w 345439"/>
                  <a:gd name="connsiteY0" fmla="*/ 10056 h 10474"/>
                  <a:gd name="connsiteX1" fmla="*/ 168494 w 345439"/>
                  <a:gd name="connsiteY1" fmla="*/ 56 h 10474"/>
                  <a:gd name="connsiteX2" fmla="*/ 178494 w 345439"/>
                  <a:gd name="connsiteY2" fmla="*/ 10056 h 10474"/>
                  <a:gd name="connsiteX0" fmla="*/ 256654 w 504567"/>
                  <a:gd name="connsiteY0" fmla="*/ 10047 h 10112"/>
                  <a:gd name="connsiteX1" fmla="*/ 246654 w 504567"/>
                  <a:gd name="connsiteY1" fmla="*/ 47 h 10112"/>
                  <a:gd name="connsiteX2" fmla="*/ 256654 w 504567"/>
                  <a:gd name="connsiteY2" fmla="*/ 10047 h 10112"/>
                  <a:gd name="connsiteX0" fmla="*/ 341038 w 671169"/>
                  <a:gd name="connsiteY0" fmla="*/ 10004 h 10064"/>
                  <a:gd name="connsiteX1" fmla="*/ 331038 w 671169"/>
                  <a:gd name="connsiteY1" fmla="*/ 4 h 10064"/>
                  <a:gd name="connsiteX2" fmla="*/ 341038 w 671169"/>
                  <a:gd name="connsiteY2" fmla="*/ 10004 h 10064"/>
                  <a:gd name="connsiteX0" fmla="*/ 360639 w 710045"/>
                  <a:gd name="connsiteY0" fmla="*/ 10012 h 10071"/>
                  <a:gd name="connsiteX1" fmla="*/ 350639 w 710045"/>
                  <a:gd name="connsiteY1" fmla="*/ 12 h 10071"/>
                  <a:gd name="connsiteX2" fmla="*/ 360639 w 710045"/>
                  <a:gd name="connsiteY2" fmla="*/ 10012 h 10071"/>
                  <a:gd name="connsiteX0" fmla="*/ 334081 w 656195"/>
                  <a:gd name="connsiteY0" fmla="*/ 10012 h 10099"/>
                  <a:gd name="connsiteX1" fmla="*/ 324081 w 656195"/>
                  <a:gd name="connsiteY1" fmla="*/ 12 h 10099"/>
                  <a:gd name="connsiteX2" fmla="*/ 334081 w 656195"/>
                  <a:gd name="connsiteY2" fmla="*/ 10012 h 10099"/>
                  <a:gd name="connsiteX0" fmla="*/ 314120 w 615652"/>
                  <a:gd name="connsiteY0" fmla="*/ 10012 h 10102"/>
                  <a:gd name="connsiteX1" fmla="*/ 304120 w 615652"/>
                  <a:gd name="connsiteY1" fmla="*/ 12 h 10102"/>
                  <a:gd name="connsiteX2" fmla="*/ 314120 w 615652"/>
                  <a:gd name="connsiteY2" fmla="*/ 10012 h 10102"/>
                  <a:gd name="connsiteX0" fmla="*/ 329472 w 646841"/>
                  <a:gd name="connsiteY0" fmla="*/ 10013 h 10019"/>
                  <a:gd name="connsiteX1" fmla="*/ 319472 w 646841"/>
                  <a:gd name="connsiteY1" fmla="*/ 13 h 10019"/>
                  <a:gd name="connsiteX2" fmla="*/ 329472 w 646841"/>
                  <a:gd name="connsiteY2" fmla="*/ 10013 h 1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841" h="10019">
                    <a:moveTo>
                      <a:pt x="329472" y="10013"/>
                    </a:moveTo>
                    <a:cubicBezTo>
                      <a:pt x="34254" y="10311"/>
                      <a:pt x="-229391" y="-427"/>
                      <a:pt x="319472" y="13"/>
                    </a:cubicBezTo>
                    <a:cubicBezTo>
                      <a:pt x="868335" y="453"/>
                      <a:pt x="624690" y="9715"/>
                      <a:pt x="329472" y="10013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20">
                <a:extLst>
                  <a:ext uri="{FF2B5EF4-FFF2-40B4-BE49-F238E27FC236}">
                    <a16:creationId xmlns:a16="http://schemas.microsoft.com/office/drawing/2014/main" id="{60CAF832-F038-4C53-A293-DD4106E1FFAF}"/>
                  </a:ext>
                </a:extLst>
              </p:cNvPr>
              <p:cNvSpPr/>
              <p:nvPr/>
            </p:nvSpPr>
            <p:spPr>
              <a:xfrm>
                <a:off x="5711598" y="2474133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9182E82-D2F1-4CF8-B592-CE7FDECD43AD}"/>
                  </a:ext>
                </a:extLst>
              </p:cNvPr>
              <p:cNvSpPr/>
              <p:nvPr/>
            </p:nvSpPr>
            <p:spPr>
              <a:xfrm rot="21337061">
                <a:off x="5572728" y="2053141"/>
                <a:ext cx="45719" cy="290443"/>
              </a:xfrm>
              <a:prstGeom prst="roundRect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B3AB637-F580-4490-9226-A5394A2EE874}"/>
                  </a:ext>
                </a:extLst>
              </p:cNvPr>
              <p:cNvSpPr/>
              <p:nvPr/>
            </p:nvSpPr>
            <p:spPr>
              <a:xfrm>
                <a:off x="5538175" y="1991241"/>
                <a:ext cx="89627" cy="8962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4">
                <a:extLst>
                  <a:ext uri="{FF2B5EF4-FFF2-40B4-BE49-F238E27FC236}">
                    <a16:creationId xmlns:a16="http://schemas.microsoft.com/office/drawing/2014/main" id="{3C30BBC1-4058-47C9-A6B6-173E833AEFBD}"/>
                  </a:ext>
                </a:extLst>
              </p:cNvPr>
              <p:cNvSpPr/>
              <p:nvPr/>
            </p:nvSpPr>
            <p:spPr>
              <a:xfrm rot="16397032">
                <a:off x="5329632" y="2215002"/>
                <a:ext cx="639950" cy="457908"/>
              </a:xfrm>
              <a:custGeom>
                <a:avLst/>
                <a:gdLst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272"/>
                  <a:gd name="connsiteY0" fmla="*/ 228954 h 457908"/>
                  <a:gd name="connsiteX1" fmla="*/ 319636 w 639272"/>
                  <a:gd name="connsiteY1" fmla="*/ 0 h 457908"/>
                  <a:gd name="connsiteX2" fmla="*/ 639272 w 639272"/>
                  <a:gd name="connsiteY2" fmla="*/ 228954 h 457908"/>
                  <a:gd name="connsiteX3" fmla="*/ 319636 w 639272"/>
                  <a:gd name="connsiteY3" fmla="*/ 457908 h 457908"/>
                  <a:gd name="connsiteX4" fmla="*/ 0 w 639272"/>
                  <a:gd name="connsiteY4" fmla="*/ 228954 h 457908"/>
                  <a:gd name="connsiteX0" fmla="*/ 0 w 639796"/>
                  <a:gd name="connsiteY0" fmla="*/ 228954 h 457908"/>
                  <a:gd name="connsiteX1" fmla="*/ 319636 w 639796"/>
                  <a:gd name="connsiteY1" fmla="*/ 0 h 457908"/>
                  <a:gd name="connsiteX2" fmla="*/ 639272 w 639796"/>
                  <a:gd name="connsiteY2" fmla="*/ 228954 h 457908"/>
                  <a:gd name="connsiteX3" fmla="*/ 319636 w 639796"/>
                  <a:gd name="connsiteY3" fmla="*/ 457908 h 457908"/>
                  <a:gd name="connsiteX4" fmla="*/ 0 w 639796"/>
                  <a:gd name="connsiteY4" fmla="*/ 228954 h 457908"/>
                  <a:gd name="connsiteX0" fmla="*/ 543 w 640339"/>
                  <a:gd name="connsiteY0" fmla="*/ 228954 h 457908"/>
                  <a:gd name="connsiteX1" fmla="*/ 320179 w 640339"/>
                  <a:gd name="connsiteY1" fmla="*/ 0 h 457908"/>
                  <a:gd name="connsiteX2" fmla="*/ 639815 w 640339"/>
                  <a:gd name="connsiteY2" fmla="*/ 228954 h 457908"/>
                  <a:gd name="connsiteX3" fmla="*/ 320179 w 640339"/>
                  <a:gd name="connsiteY3" fmla="*/ 457908 h 457908"/>
                  <a:gd name="connsiteX4" fmla="*/ 543 w 640339"/>
                  <a:gd name="connsiteY4" fmla="*/ 228954 h 457908"/>
                  <a:gd name="connsiteX0" fmla="*/ 154 w 639950"/>
                  <a:gd name="connsiteY0" fmla="*/ 228954 h 457908"/>
                  <a:gd name="connsiteX1" fmla="*/ 319790 w 639950"/>
                  <a:gd name="connsiteY1" fmla="*/ 0 h 457908"/>
                  <a:gd name="connsiteX2" fmla="*/ 639426 w 639950"/>
                  <a:gd name="connsiteY2" fmla="*/ 228954 h 457908"/>
                  <a:gd name="connsiteX3" fmla="*/ 319790 w 639950"/>
                  <a:gd name="connsiteY3" fmla="*/ 457908 h 457908"/>
                  <a:gd name="connsiteX4" fmla="*/ 154 w 639950"/>
                  <a:gd name="connsiteY4" fmla="*/ 228954 h 457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950" h="457908">
                    <a:moveTo>
                      <a:pt x="154" y="228954"/>
                    </a:moveTo>
                    <a:cubicBezTo>
                      <a:pt x="-5448" y="32475"/>
                      <a:pt x="143260" y="0"/>
                      <a:pt x="319790" y="0"/>
                    </a:cubicBezTo>
                    <a:cubicBezTo>
                      <a:pt x="496320" y="0"/>
                      <a:pt x="650103" y="70144"/>
                      <a:pt x="639426" y="228954"/>
                    </a:cubicBezTo>
                    <a:cubicBezTo>
                      <a:pt x="634219" y="414688"/>
                      <a:pt x="496320" y="457908"/>
                      <a:pt x="319790" y="457908"/>
                    </a:cubicBezTo>
                    <a:cubicBezTo>
                      <a:pt x="143260" y="457908"/>
                      <a:pt x="5756" y="425433"/>
                      <a:pt x="154" y="228954"/>
                    </a:cubicBez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Oval 20">
                <a:extLst>
                  <a:ext uri="{FF2B5EF4-FFF2-40B4-BE49-F238E27FC236}">
                    <a16:creationId xmlns:a16="http://schemas.microsoft.com/office/drawing/2014/main" id="{B4EB263A-C31A-4DE3-89C3-F2D0DB194320}"/>
                  </a:ext>
                </a:extLst>
              </p:cNvPr>
              <p:cNvSpPr/>
              <p:nvPr/>
            </p:nvSpPr>
            <p:spPr>
              <a:xfrm flipH="1">
                <a:off x="5570220" y="2698395"/>
                <a:ext cx="94842" cy="293628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842" h="293628">
                    <a:moveTo>
                      <a:pt x="0" y="146814"/>
                    </a:moveTo>
                    <a:cubicBezTo>
                      <a:pt x="0" y="67923"/>
                      <a:pt x="70253" y="-19837"/>
                      <a:pt x="84304" y="3970"/>
                    </a:cubicBezTo>
                    <a:cubicBezTo>
                      <a:pt x="98355" y="27777"/>
                      <a:pt x="98355" y="265851"/>
                      <a:pt x="84304" y="289658"/>
                    </a:cubicBezTo>
                    <a:cubicBezTo>
                      <a:pt x="70253" y="313465"/>
                      <a:pt x="0" y="225705"/>
                      <a:pt x="0" y="146814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8021492-205E-4A5B-9F63-EE452946D7B2}"/>
                  </a:ext>
                </a:extLst>
              </p:cNvPr>
              <p:cNvSpPr/>
              <p:nvPr/>
            </p:nvSpPr>
            <p:spPr>
              <a:xfrm rot="11277589">
                <a:off x="5411576" y="2498044"/>
                <a:ext cx="445542" cy="266889"/>
              </a:xfrm>
              <a:custGeom>
                <a:avLst/>
                <a:gdLst>
                  <a:gd name="connsiteX0" fmla="*/ 445542 w 445542"/>
                  <a:gd name="connsiteY0" fmla="*/ 197985 h 266889"/>
                  <a:gd name="connsiteX1" fmla="*/ 414552 w 445542"/>
                  <a:gd name="connsiteY1" fmla="*/ 222062 h 266889"/>
                  <a:gd name="connsiteX2" fmla="*/ 190487 w 445542"/>
                  <a:gd name="connsiteY2" fmla="*/ 266889 h 266889"/>
                  <a:gd name="connsiteX3" fmla="*/ 13253 w 445542"/>
                  <a:gd name="connsiteY3" fmla="*/ 246253 h 266889"/>
                  <a:gd name="connsiteX4" fmla="*/ 0 w 445542"/>
                  <a:gd name="connsiteY4" fmla="*/ 240529 h 266889"/>
                  <a:gd name="connsiteX5" fmla="*/ 2857 w 445542"/>
                  <a:gd name="connsiteY5" fmla="*/ 203225 h 266889"/>
                  <a:gd name="connsiteX6" fmla="*/ 217642 w 445542"/>
                  <a:gd name="connsiteY6" fmla="*/ 634 h 266889"/>
                  <a:gd name="connsiteX7" fmla="*/ 444228 w 445542"/>
                  <a:gd name="connsiteY7" fmla="*/ 188304 h 266889"/>
                  <a:gd name="connsiteX8" fmla="*/ 445542 w 445542"/>
                  <a:gd name="connsiteY8" fmla="*/ 197985 h 26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5542" h="266889">
                    <a:moveTo>
                      <a:pt x="445542" y="197985"/>
                    </a:moveTo>
                    <a:lnTo>
                      <a:pt x="414552" y="222062"/>
                    </a:lnTo>
                    <a:cubicBezTo>
                      <a:pt x="357360" y="256084"/>
                      <a:pt x="278753" y="266889"/>
                      <a:pt x="190487" y="266889"/>
                    </a:cubicBezTo>
                    <a:cubicBezTo>
                      <a:pt x="124289" y="266889"/>
                      <a:pt x="63578" y="262323"/>
                      <a:pt x="13253" y="246253"/>
                    </a:cubicBezTo>
                    <a:lnTo>
                      <a:pt x="0" y="240529"/>
                    </a:lnTo>
                    <a:lnTo>
                      <a:pt x="2857" y="203225"/>
                    </a:lnTo>
                    <a:cubicBezTo>
                      <a:pt x="17765" y="89313"/>
                      <a:pt x="70478" y="9287"/>
                      <a:pt x="217642" y="634"/>
                    </a:cubicBezTo>
                    <a:cubicBezTo>
                      <a:pt x="364807" y="-8019"/>
                      <a:pt x="422386" y="72876"/>
                      <a:pt x="444228" y="188304"/>
                    </a:cubicBezTo>
                    <a:lnTo>
                      <a:pt x="445542" y="19798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4717495B-2D1B-44EE-A2A2-1143FD7CB6DA}"/>
                  </a:ext>
                </a:extLst>
              </p:cNvPr>
              <p:cNvSpPr/>
              <p:nvPr/>
            </p:nvSpPr>
            <p:spPr>
              <a:xfrm rot="16996436">
                <a:off x="5603719" y="3207050"/>
                <a:ext cx="158511" cy="279500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1FB5C81-BA95-40CC-888C-336B5C3492A7}"/>
                  </a:ext>
                </a:extLst>
              </p:cNvPr>
              <p:cNvSpPr/>
              <p:nvPr/>
            </p:nvSpPr>
            <p:spPr>
              <a:xfrm rot="16823663">
                <a:off x="5594201" y="2999630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1328D08-DA8A-4994-8564-D80520FA55A0}"/>
                  </a:ext>
                </a:extLst>
              </p:cNvPr>
              <p:cNvSpPr/>
              <p:nvPr/>
            </p:nvSpPr>
            <p:spPr>
              <a:xfrm rot="21394737">
                <a:off x="5551991" y="2543608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45836B0-098B-4744-9492-91CC8921DF4C}"/>
                  </a:ext>
                </a:extLst>
              </p:cNvPr>
              <p:cNvSpPr/>
              <p:nvPr/>
            </p:nvSpPr>
            <p:spPr>
              <a:xfrm rot="10800000">
                <a:off x="5683102" y="2544270"/>
                <a:ext cx="45719" cy="5606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074F904-38A4-4D1D-90B3-3CC3912AFE6B}"/>
                  </a:ext>
                </a:extLst>
              </p:cNvPr>
              <p:cNvSpPr/>
              <p:nvPr/>
            </p:nvSpPr>
            <p:spPr>
              <a:xfrm rot="11058971">
                <a:off x="5722908" y="2307593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355B881-3B03-42DB-939A-D78193F235FB}"/>
                  </a:ext>
                </a:extLst>
              </p:cNvPr>
              <p:cNvSpPr/>
              <p:nvPr/>
            </p:nvSpPr>
            <p:spPr>
              <a:xfrm rot="11093830">
                <a:off x="5725352" y="2329229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5172D68-4914-41DE-9609-22F828211B8A}"/>
                  </a:ext>
                </a:extLst>
              </p:cNvPr>
              <p:cNvSpPr/>
              <p:nvPr/>
            </p:nvSpPr>
            <p:spPr>
              <a:xfrm rot="11439911">
                <a:off x="5733853" y="2348951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C8B92AD-C4DF-4605-81A8-0644A627897C}"/>
                  </a:ext>
                </a:extLst>
              </p:cNvPr>
              <p:cNvSpPr/>
              <p:nvPr/>
            </p:nvSpPr>
            <p:spPr>
              <a:xfrm rot="16996436">
                <a:off x="5509712" y="3431062"/>
                <a:ext cx="117190" cy="169297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EE63827-F08B-44E7-A102-A208563FA06B}"/>
                  </a:ext>
                </a:extLst>
              </p:cNvPr>
              <p:cNvSpPr/>
              <p:nvPr/>
            </p:nvSpPr>
            <p:spPr>
              <a:xfrm rot="16823663">
                <a:off x="5655784" y="3010783"/>
                <a:ext cx="152532" cy="244149"/>
              </a:xfrm>
              <a:custGeom>
                <a:avLst/>
                <a:gdLst>
                  <a:gd name="connsiteX0" fmla="*/ 91400 w 139238"/>
                  <a:gd name="connsiteY0" fmla="*/ 0 h 227707"/>
                  <a:gd name="connsiteX1" fmla="*/ 109025 w 139238"/>
                  <a:gd name="connsiteY1" fmla="*/ 20134 h 227707"/>
                  <a:gd name="connsiteX2" fmla="*/ 139238 w 139238"/>
                  <a:gd name="connsiteY2" fmla="*/ 143725 h 227707"/>
                  <a:gd name="connsiteX3" fmla="*/ 131132 w 139238"/>
                  <a:gd name="connsiteY3" fmla="*/ 211759 h 227707"/>
                  <a:gd name="connsiteX4" fmla="*/ 124786 w 139238"/>
                  <a:gd name="connsiteY4" fmla="*/ 227707 h 227707"/>
                  <a:gd name="connsiteX5" fmla="*/ 63819 w 139238"/>
                  <a:gd name="connsiteY5" fmla="*/ 179694 h 227707"/>
                  <a:gd name="connsiteX6" fmla="*/ 2898 w 139238"/>
                  <a:gd name="connsiteY6" fmla="*/ 139080 h 227707"/>
                  <a:gd name="connsiteX7" fmla="*/ 0 w 139238"/>
                  <a:gd name="connsiteY7" fmla="*/ 137620 h 227707"/>
                  <a:gd name="connsiteX8" fmla="*/ 91400 w 139238"/>
                  <a:gd name="connsiteY8" fmla="*/ 0 h 22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238" h="227707">
                    <a:moveTo>
                      <a:pt x="91400" y="0"/>
                    </a:moveTo>
                    <a:lnTo>
                      <a:pt x="109025" y="20134"/>
                    </a:lnTo>
                    <a:cubicBezTo>
                      <a:pt x="127692" y="51764"/>
                      <a:pt x="139238" y="95460"/>
                      <a:pt x="139238" y="143725"/>
                    </a:cubicBezTo>
                    <a:cubicBezTo>
                      <a:pt x="139238" y="167858"/>
                      <a:pt x="136352" y="190848"/>
                      <a:pt x="131132" y="211759"/>
                    </a:cubicBezTo>
                    <a:lnTo>
                      <a:pt x="124786" y="227707"/>
                    </a:lnTo>
                    <a:lnTo>
                      <a:pt x="63819" y="179694"/>
                    </a:lnTo>
                    <a:cubicBezTo>
                      <a:pt x="43477" y="164764"/>
                      <a:pt x="23162" y="151081"/>
                      <a:pt x="2898" y="139080"/>
                    </a:cubicBezTo>
                    <a:lnTo>
                      <a:pt x="0" y="137620"/>
                    </a:lnTo>
                    <a:lnTo>
                      <a:pt x="91400" y="0"/>
                    </a:lnTo>
                    <a:close/>
                  </a:path>
                </a:pathLst>
              </a:custGeom>
              <a:solidFill>
                <a:srgbClr val="E89A3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3A67192-6B00-4B80-B8B3-800407512285}"/>
                  </a:ext>
                </a:extLst>
              </p:cNvPr>
              <p:cNvSpPr/>
              <p:nvPr/>
            </p:nvSpPr>
            <p:spPr>
              <a:xfrm rot="16996436">
                <a:off x="5502747" y="3087550"/>
                <a:ext cx="122294" cy="149975"/>
              </a:xfrm>
              <a:prstGeom prst="ellipse">
                <a:avLst/>
              </a:pr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20">
                <a:extLst>
                  <a:ext uri="{FF2B5EF4-FFF2-40B4-BE49-F238E27FC236}">
                    <a16:creationId xmlns:a16="http://schemas.microsoft.com/office/drawing/2014/main" id="{3DF0BFCB-7DFE-462F-8D3E-5362E67EA11B}"/>
                  </a:ext>
                </a:extLst>
              </p:cNvPr>
              <p:cNvSpPr/>
              <p:nvPr/>
            </p:nvSpPr>
            <p:spPr>
              <a:xfrm flipH="1">
                <a:off x="5300875" y="3197240"/>
                <a:ext cx="120363" cy="285787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363" h="285787">
                    <a:moveTo>
                      <a:pt x="0" y="142893"/>
                    </a:moveTo>
                    <a:cubicBezTo>
                      <a:pt x="0" y="64002"/>
                      <a:pt x="27932" y="-2055"/>
                      <a:pt x="84304" y="49"/>
                    </a:cubicBezTo>
                    <a:cubicBezTo>
                      <a:pt x="140676" y="2153"/>
                      <a:pt x="123314" y="290145"/>
                      <a:pt x="84304" y="285737"/>
                    </a:cubicBezTo>
                    <a:cubicBezTo>
                      <a:pt x="45294" y="281329"/>
                      <a:pt x="0" y="221784"/>
                      <a:pt x="0" y="14289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20">
                <a:extLst>
                  <a:ext uri="{FF2B5EF4-FFF2-40B4-BE49-F238E27FC236}">
                    <a16:creationId xmlns:a16="http://schemas.microsoft.com/office/drawing/2014/main" id="{1ED7934E-7CE6-4AFB-93CC-32244BE3D747}"/>
                  </a:ext>
                </a:extLst>
              </p:cNvPr>
              <p:cNvSpPr/>
              <p:nvPr/>
            </p:nvSpPr>
            <p:spPr>
              <a:xfrm rot="7322136" flipH="1">
                <a:off x="5847369" y="3035545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20">
                <a:extLst>
                  <a:ext uri="{FF2B5EF4-FFF2-40B4-BE49-F238E27FC236}">
                    <a16:creationId xmlns:a16="http://schemas.microsoft.com/office/drawing/2014/main" id="{9BA8D473-BBFE-46AF-BEB3-9123FDB250AA}"/>
                  </a:ext>
                </a:extLst>
              </p:cNvPr>
              <p:cNvSpPr/>
              <p:nvPr/>
            </p:nvSpPr>
            <p:spPr>
              <a:xfrm rot="15005563" flipH="1">
                <a:off x="5811618" y="3392173"/>
                <a:ext cx="128148" cy="286373"/>
              </a:xfrm>
              <a:custGeom>
                <a:avLst/>
                <a:gdLst>
                  <a:gd name="connsiteX0" fmla="*/ 0 w 168608"/>
                  <a:gd name="connsiteY0" fmla="*/ 142844 h 285687"/>
                  <a:gd name="connsiteX1" fmla="*/ 84304 w 168608"/>
                  <a:gd name="connsiteY1" fmla="*/ 0 h 285687"/>
                  <a:gd name="connsiteX2" fmla="*/ 168608 w 168608"/>
                  <a:gd name="connsiteY2" fmla="*/ 142844 h 285687"/>
                  <a:gd name="connsiteX3" fmla="*/ 84304 w 168608"/>
                  <a:gd name="connsiteY3" fmla="*/ 285688 h 285687"/>
                  <a:gd name="connsiteX4" fmla="*/ 0 w 168608"/>
                  <a:gd name="connsiteY4" fmla="*/ 142844 h 285687"/>
                  <a:gd name="connsiteX0" fmla="*/ 0 w 94842"/>
                  <a:gd name="connsiteY0" fmla="*/ 146814 h 293628"/>
                  <a:gd name="connsiteX1" fmla="*/ 84304 w 94842"/>
                  <a:gd name="connsiteY1" fmla="*/ 3970 h 293628"/>
                  <a:gd name="connsiteX2" fmla="*/ 84304 w 94842"/>
                  <a:gd name="connsiteY2" fmla="*/ 289658 h 293628"/>
                  <a:gd name="connsiteX3" fmla="*/ 0 w 94842"/>
                  <a:gd name="connsiteY3" fmla="*/ 146814 h 293628"/>
                  <a:gd name="connsiteX0" fmla="*/ 0 w 118033"/>
                  <a:gd name="connsiteY0" fmla="*/ 146814 h 329816"/>
                  <a:gd name="connsiteX1" fmla="*/ 84304 w 118033"/>
                  <a:gd name="connsiteY1" fmla="*/ 3970 h 329816"/>
                  <a:gd name="connsiteX2" fmla="*/ 84304 w 118033"/>
                  <a:gd name="connsiteY2" fmla="*/ 289658 h 329816"/>
                  <a:gd name="connsiteX3" fmla="*/ 0 w 118033"/>
                  <a:gd name="connsiteY3" fmla="*/ 146814 h 329816"/>
                  <a:gd name="connsiteX0" fmla="*/ 0 w 101011"/>
                  <a:gd name="connsiteY0" fmla="*/ 146814 h 298900"/>
                  <a:gd name="connsiteX1" fmla="*/ 84304 w 101011"/>
                  <a:gd name="connsiteY1" fmla="*/ 3970 h 298900"/>
                  <a:gd name="connsiteX2" fmla="*/ 84304 w 101011"/>
                  <a:gd name="connsiteY2" fmla="*/ 289658 h 298900"/>
                  <a:gd name="connsiteX3" fmla="*/ 0 w 101011"/>
                  <a:gd name="connsiteY3" fmla="*/ 146814 h 298900"/>
                  <a:gd name="connsiteX0" fmla="*/ 0 w 111338"/>
                  <a:gd name="connsiteY0" fmla="*/ 143542 h 295628"/>
                  <a:gd name="connsiteX1" fmla="*/ 84304 w 111338"/>
                  <a:gd name="connsiteY1" fmla="*/ 698 h 295628"/>
                  <a:gd name="connsiteX2" fmla="*/ 84304 w 111338"/>
                  <a:gd name="connsiteY2" fmla="*/ 286386 h 295628"/>
                  <a:gd name="connsiteX3" fmla="*/ 0 w 111338"/>
                  <a:gd name="connsiteY3" fmla="*/ 143542 h 295628"/>
                  <a:gd name="connsiteX0" fmla="*/ 0 w 112839"/>
                  <a:gd name="connsiteY0" fmla="*/ 143542 h 287821"/>
                  <a:gd name="connsiteX1" fmla="*/ 84304 w 112839"/>
                  <a:gd name="connsiteY1" fmla="*/ 698 h 287821"/>
                  <a:gd name="connsiteX2" fmla="*/ 84304 w 112839"/>
                  <a:gd name="connsiteY2" fmla="*/ 286386 h 287821"/>
                  <a:gd name="connsiteX3" fmla="*/ 0 w 112839"/>
                  <a:gd name="connsiteY3" fmla="*/ 143542 h 287821"/>
                  <a:gd name="connsiteX0" fmla="*/ 0 w 114794"/>
                  <a:gd name="connsiteY0" fmla="*/ 143542 h 286437"/>
                  <a:gd name="connsiteX1" fmla="*/ 84304 w 114794"/>
                  <a:gd name="connsiteY1" fmla="*/ 698 h 286437"/>
                  <a:gd name="connsiteX2" fmla="*/ 84304 w 114794"/>
                  <a:gd name="connsiteY2" fmla="*/ 286386 h 286437"/>
                  <a:gd name="connsiteX3" fmla="*/ 0 w 114794"/>
                  <a:gd name="connsiteY3" fmla="*/ 143542 h 286437"/>
                  <a:gd name="connsiteX0" fmla="*/ 0 w 120363"/>
                  <a:gd name="connsiteY0" fmla="*/ 142893 h 285787"/>
                  <a:gd name="connsiteX1" fmla="*/ 84304 w 120363"/>
                  <a:gd name="connsiteY1" fmla="*/ 49 h 285787"/>
                  <a:gd name="connsiteX2" fmla="*/ 84304 w 120363"/>
                  <a:gd name="connsiteY2" fmla="*/ 285737 h 285787"/>
                  <a:gd name="connsiteX3" fmla="*/ 0 w 120363"/>
                  <a:gd name="connsiteY3" fmla="*/ 142893 h 285787"/>
                  <a:gd name="connsiteX0" fmla="*/ 0 w 122822"/>
                  <a:gd name="connsiteY0" fmla="*/ 142893 h 285743"/>
                  <a:gd name="connsiteX1" fmla="*/ 84304 w 122822"/>
                  <a:gd name="connsiteY1" fmla="*/ 49 h 285743"/>
                  <a:gd name="connsiteX2" fmla="*/ 84304 w 122822"/>
                  <a:gd name="connsiteY2" fmla="*/ 285737 h 285743"/>
                  <a:gd name="connsiteX3" fmla="*/ 0 w 122822"/>
                  <a:gd name="connsiteY3" fmla="*/ 142893 h 285743"/>
                  <a:gd name="connsiteX0" fmla="*/ 0 w 128148"/>
                  <a:gd name="connsiteY0" fmla="*/ 143523 h 286373"/>
                  <a:gd name="connsiteX1" fmla="*/ 84304 w 128148"/>
                  <a:gd name="connsiteY1" fmla="*/ 679 h 286373"/>
                  <a:gd name="connsiteX2" fmla="*/ 84304 w 128148"/>
                  <a:gd name="connsiteY2" fmla="*/ 286367 h 286373"/>
                  <a:gd name="connsiteX3" fmla="*/ 0 w 128148"/>
                  <a:gd name="connsiteY3" fmla="*/ 143523 h 286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148" h="286373">
                    <a:moveTo>
                      <a:pt x="0" y="143523"/>
                    </a:moveTo>
                    <a:cubicBezTo>
                      <a:pt x="0" y="64632"/>
                      <a:pt x="14649" y="-7816"/>
                      <a:pt x="84304" y="679"/>
                    </a:cubicBezTo>
                    <a:cubicBezTo>
                      <a:pt x="153959" y="9174"/>
                      <a:pt x="130391" y="285603"/>
                      <a:pt x="84304" y="286367"/>
                    </a:cubicBezTo>
                    <a:cubicBezTo>
                      <a:pt x="38217" y="287131"/>
                      <a:pt x="0" y="222414"/>
                      <a:pt x="0" y="143523"/>
                    </a:cubicBezTo>
                    <a:close/>
                  </a:path>
                </a:pathLst>
              </a:custGeom>
              <a:solidFill>
                <a:srgbClr val="A5A5A5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B9C1A4B-9901-4099-94AB-AEACB92F50E0}"/>
                  </a:ext>
                </a:extLst>
              </p:cNvPr>
              <p:cNvSpPr/>
              <p:nvPr/>
            </p:nvSpPr>
            <p:spPr>
              <a:xfrm rot="11058971">
                <a:off x="5501521" y="2310605"/>
                <a:ext cx="79269" cy="9721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30DE593-858E-47DF-8515-60585DA1FDF6}"/>
                  </a:ext>
                </a:extLst>
              </p:cNvPr>
              <p:cNvSpPr/>
              <p:nvPr/>
            </p:nvSpPr>
            <p:spPr>
              <a:xfrm rot="11093830">
                <a:off x="5522080" y="2331988"/>
                <a:ext cx="57448" cy="70451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AA11E71E-D2D0-4F1E-975E-0E66107225EC}"/>
                  </a:ext>
                </a:extLst>
              </p:cNvPr>
              <p:cNvSpPr/>
              <p:nvPr/>
            </p:nvSpPr>
            <p:spPr>
              <a:xfrm rot="11439911">
                <a:off x="5535728" y="2354018"/>
                <a:ext cx="36983" cy="4535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710268CA-411A-4F40-A08B-433EB5683BE4}"/>
                </a:ext>
              </a:extLst>
            </p:cNvPr>
            <p:cNvSpPr/>
            <p:nvPr/>
          </p:nvSpPr>
          <p:spPr>
            <a:xfrm rot="7973619">
              <a:off x="5514272" y="2447128"/>
              <a:ext cx="252524" cy="25252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2" name="ttsMP3.com_VoiceText_2025-1-14_22-54-6">
            <a:hlinkClick r:id="" action="ppaction://media"/>
            <a:extLst>
              <a:ext uri="{FF2B5EF4-FFF2-40B4-BE49-F238E27FC236}">
                <a16:creationId xmlns:a16="http://schemas.microsoft.com/office/drawing/2014/main" id="{AE92C2C5-267F-4062-B3BB-FEFDD46DC2E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32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7CDBE04-5DAA-4B47-A10C-91C369F9ACDD}"/>
              </a:ext>
            </a:extLst>
          </p:cNvPr>
          <p:cNvGrpSpPr/>
          <p:nvPr/>
        </p:nvGrpSpPr>
        <p:grpSpPr>
          <a:xfrm>
            <a:off x="308397" y="-69059"/>
            <a:ext cx="4158064" cy="5772572"/>
            <a:chOff x="8873387" y="-389165"/>
            <a:chExt cx="5125229" cy="7115271"/>
          </a:xfrm>
        </p:grpSpPr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CE866528-BDE2-4F2C-B2C2-FF46357515CC}"/>
                </a:ext>
              </a:extLst>
            </p:cNvPr>
            <p:cNvGrpSpPr/>
            <p:nvPr/>
          </p:nvGrpSpPr>
          <p:grpSpPr>
            <a:xfrm>
              <a:off x="9066152" y="1232368"/>
              <a:ext cx="2022762" cy="5493738"/>
              <a:chOff x="5298330" y="1991241"/>
              <a:chExt cx="829839" cy="2253809"/>
            </a:xfrm>
          </p:grpSpPr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899BE7AB-BA0E-449D-954D-C6D00EB85DBE}"/>
                  </a:ext>
                </a:extLst>
              </p:cNvPr>
              <p:cNvGrpSpPr/>
              <p:nvPr/>
            </p:nvGrpSpPr>
            <p:grpSpPr>
              <a:xfrm>
                <a:off x="5298330" y="1991241"/>
                <a:ext cx="829839" cy="2253809"/>
                <a:chOff x="5298330" y="1991241"/>
                <a:chExt cx="829839" cy="2253809"/>
              </a:xfrm>
            </p:grpSpPr>
            <p:sp>
              <p:nvSpPr>
                <p:cNvPr id="292" name="Rectangle: Rounded Corners 291">
                  <a:extLst>
                    <a:ext uri="{FF2B5EF4-FFF2-40B4-BE49-F238E27FC236}">
                      <a16:creationId xmlns:a16="http://schemas.microsoft.com/office/drawing/2014/main" id="{3C1210DA-EE0A-4311-A8D5-2DE941084721}"/>
                    </a:ext>
                  </a:extLst>
                </p:cNvPr>
                <p:cNvSpPr/>
                <p:nvPr/>
              </p:nvSpPr>
              <p:spPr>
                <a:xfrm>
                  <a:off x="5715823" y="2055933"/>
                  <a:ext cx="45719" cy="290443"/>
                </a:xfrm>
                <a:prstGeom prst="round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C0BA33E1-B47F-463A-AB9C-2504757E4770}"/>
                    </a:ext>
                  </a:extLst>
                </p:cNvPr>
                <p:cNvSpPr/>
                <p:nvPr/>
              </p:nvSpPr>
              <p:spPr>
                <a:xfrm>
                  <a:off x="5698848" y="1994033"/>
                  <a:ext cx="89627" cy="89627"/>
                </a:xfrm>
                <a:prstGeom prst="ellipse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12">
                  <a:extLst>
                    <a:ext uri="{FF2B5EF4-FFF2-40B4-BE49-F238E27FC236}">
                      <a16:creationId xmlns:a16="http://schemas.microsoft.com/office/drawing/2014/main" id="{9F66A07A-CD69-4E5D-9EDC-7E5634EFFCF6}"/>
                    </a:ext>
                  </a:extLst>
                </p:cNvPr>
                <p:cNvSpPr/>
                <p:nvPr/>
              </p:nvSpPr>
              <p:spPr>
                <a:xfrm rot="18331290" flipH="1">
                  <a:off x="5380154" y="2094111"/>
                  <a:ext cx="160235" cy="268594"/>
                </a:xfrm>
                <a:custGeom>
                  <a:avLst/>
                  <a:gdLst>
                    <a:gd name="connsiteX0" fmla="*/ 0 w 198180"/>
                    <a:gd name="connsiteY0" fmla="*/ 157348 h 314695"/>
                    <a:gd name="connsiteX1" fmla="*/ 99090 w 198180"/>
                    <a:gd name="connsiteY1" fmla="*/ 0 h 314695"/>
                    <a:gd name="connsiteX2" fmla="*/ 198180 w 198180"/>
                    <a:gd name="connsiteY2" fmla="*/ 157348 h 314695"/>
                    <a:gd name="connsiteX3" fmla="*/ 99090 w 198180"/>
                    <a:gd name="connsiteY3" fmla="*/ 314696 h 314695"/>
                    <a:gd name="connsiteX4" fmla="*/ 0 w 198180"/>
                    <a:gd name="connsiteY4" fmla="*/ 157348 h 314695"/>
                    <a:gd name="connsiteX0" fmla="*/ 0 w 111476"/>
                    <a:gd name="connsiteY0" fmla="*/ 161722 h 323444"/>
                    <a:gd name="connsiteX1" fmla="*/ 99090 w 111476"/>
                    <a:gd name="connsiteY1" fmla="*/ 4374 h 323444"/>
                    <a:gd name="connsiteX2" fmla="*/ 99090 w 111476"/>
                    <a:gd name="connsiteY2" fmla="*/ 319070 h 323444"/>
                    <a:gd name="connsiteX3" fmla="*/ 0 w 111476"/>
                    <a:gd name="connsiteY3" fmla="*/ 161722 h 323444"/>
                    <a:gd name="connsiteX0" fmla="*/ 0 w 7340"/>
                    <a:gd name="connsiteY0" fmla="*/ 314696 h 314696"/>
                    <a:gd name="connsiteX1" fmla="*/ 0 w 7340"/>
                    <a:gd name="connsiteY1" fmla="*/ 0 h 314696"/>
                    <a:gd name="connsiteX2" fmla="*/ 0 w 7340"/>
                    <a:gd name="connsiteY2" fmla="*/ 314696 h 314696"/>
                    <a:gd name="connsiteX0" fmla="*/ 0 w 11730"/>
                    <a:gd name="connsiteY0" fmla="*/ 6284 h 6284"/>
                    <a:gd name="connsiteX1" fmla="*/ 11730 w 11730"/>
                    <a:gd name="connsiteY1" fmla="*/ 0 h 6284"/>
                    <a:gd name="connsiteX2" fmla="*/ 0 w 11730"/>
                    <a:gd name="connsiteY2" fmla="*/ 6284 h 6284"/>
                    <a:gd name="connsiteX0" fmla="*/ 59161 w 122031"/>
                    <a:gd name="connsiteY0" fmla="*/ 10000 h 10000"/>
                    <a:gd name="connsiteX1" fmla="*/ 69161 w 122031"/>
                    <a:gd name="connsiteY1" fmla="*/ 0 h 10000"/>
                    <a:gd name="connsiteX2" fmla="*/ 59161 w 122031"/>
                    <a:gd name="connsiteY2" fmla="*/ 10000 h 10000"/>
                    <a:gd name="connsiteX0" fmla="*/ 59605 w 121972"/>
                    <a:gd name="connsiteY0" fmla="*/ 9433 h 9433"/>
                    <a:gd name="connsiteX1" fmla="*/ 64932 w 121972"/>
                    <a:gd name="connsiteY1" fmla="*/ 0 h 9433"/>
                    <a:gd name="connsiteX2" fmla="*/ 59605 w 121972"/>
                    <a:gd name="connsiteY2" fmla="*/ 9433 h 9433"/>
                    <a:gd name="connsiteX0" fmla="*/ 2797 w 2797"/>
                    <a:gd name="connsiteY0" fmla="*/ 9840 h 9840"/>
                    <a:gd name="connsiteX1" fmla="*/ 0 w 2797"/>
                    <a:gd name="connsiteY1" fmla="*/ 0 h 9840"/>
                    <a:gd name="connsiteX2" fmla="*/ 2797 w 2797"/>
                    <a:gd name="connsiteY2" fmla="*/ 9840 h 9840"/>
                    <a:gd name="connsiteX0" fmla="*/ 28878 w 41500"/>
                    <a:gd name="connsiteY0" fmla="*/ 10046 h 10046"/>
                    <a:gd name="connsiteX1" fmla="*/ 18878 w 41500"/>
                    <a:gd name="connsiteY1" fmla="*/ 46 h 10046"/>
                    <a:gd name="connsiteX2" fmla="*/ 28878 w 41500"/>
                    <a:gd name="connsiteY2" fmla="*/ 10046 h 10046"/>
                    <a:gd name="connsiteX0" fmla="*/ 17264 w 41269"/>
                    <a:gd name="connsiteY0" fmla="*/ 9612 h 9612"/>
                    <a:gd name="connsiteX1" fmla="*/ 21820 w 41269"/>
                    <a:gd name="connsiteY1" fmla="*/ 35 h 9612"/>
                    <a:gd name="connsiteX2" fmla="*/ 17264 w 41269"/>
                    <a:gd name="connsiteY2" fmla="*/ 9612 h 9612"/>
                    <a:gd name="connsiteX0" fmla="*/ 190 w 190"/>
                    <a:gd name="connsiteY0" fmla="*/ 10283 h 10283"/>
                    <a:gd name="connsiteX1" fmla="*/ 0 w 190"/>
                    <a:gd name="connsiteY1" fmla="*/ 0 h 10283"/>
                    <a:gd name="connsiteX2" fmla="*/ 190 w 190"/>
                    <a:gd name="connsiteY2" fmla="*/ 10283 h 10283"/>
                    <a:gd name="connsiteX0" fmla="*/ 81341 w 158976"/>
                    <a:gd name="connsiteY0" fmla="*/ 10000 h 10505"/>
                    <a:gd name="connsiteX1" fmla="*/ 71341 w 158976"/>
                    <a:gd name="connsiteY1" fmla="*/ 0 h 10505"/>
                    <a:gd name="connsiteX2" fmla="*/ 81341 w 158976"/>
                    <a:gd name="connsiteY2" fmla="*/ 10000 h 10505"/>
                    <a:gd name="connsiteX0" fmla="*/ 178494 w 345439"/>
                    <a:gd name="connsiteY0" fmla="*/ 10056 h 10474"/>
                    <a:gd name="connsiteX1" fmla="*/ 168494 w 345439"/>
                    <a:gd name="connsiteY1" fmla="*/ 56 h 10474"/>
                    <a:gd name="connsiteX2" fmla="*/ 178494 w 345439"/>
                    <a:gd name="connsiteY2" fmla="*/ 10056 h 10474"/>
                    <a:gd name="connsiteX0" fmla="*/ 256654 w 504567"/>
                    <a:gd name="connsiteY0" fmla="*/ 10047 h 10112"/>
                    <a:gd name="connsiteX1" fmla="*/ 246654 w 504567"/>
                    <a:gd name="connsiteY1" fmla="*/ 47 h 10112"/>
                    <a:gd name="connsiteX2" fmla="*/ 256654 w 504567"/>
                    <a:gd name="connsiteY2" fmla="*/ 10047 h 10112"/>
                    <a:gd name="connsiteX0" fmla="*/ 341038 w 671169"/>
                    <a:gd name="connsiteY0" fmla="*/ 10004 h 10064"/>
                    <a:gd name="connsiteX1" fmla="*/ 331038 w 671169"/>
                    <a:gd name="connsiteY1" fmla="*/ 4 h 10064"/>
                    <a:gd name="connsiteX2" fmla="*/ 341038 w 671169"/>
                    <a:gd name="connsiteY2" fmla="*/ 10004 h 10064"/>
                    <a:gd name="connsiteX0" fmla="*/ 360639 w 710045"/>
                    <a:gd name="connsiteY0" fmla="*/ 10012 h 10071"/>
                    <a:gd name="connsiteX1" fmla="*/ 350639 w 710045"/>
                    <a:gd name="connsiteY1" fmla="*/ 12 h 10071"/>
                    <a:gd name="connsiteX2" fmla="*/ 360639 w 710045"/>
                    <a:gd name="connsiteY2" fmla="*/ 10012 h 10071"/>
                    <a:gd name="connsiteX0" fmla="*/ 334081 w 656195"/>
                    <a:gd name="connsiteY0" fmla="*/ 10012 h 10099"/>
                    <a:gd name="connsiteX1" fmla="*/ 324081 w 656195"/>
                    <a:gd name="connsiteY1" fmla="*/ 12 h 10099"/>
                    <a:gd name="connsiteX2" fmla="*/ 334081 w 656195"/>
                    <a:gd name="connsiteY2" fmla="*/ 10012 h 10099"/>
                    <a:gd name="connsiteX0" fmla="*/ 314120 w 615652"/>
                    <a:gd name="connsiteY0" fmla="*/ 10012 h 10102"/>
                    <a:gd name="connsiteX1" fmla="*/ 304120 w 615652"/>
                    <a:gd name="connsiteY1" fmla="*/ 12 h 10102"/>
                    <a:gd name="connsiteX2" fmla="*/ 314120 w 615652"/>
                    <a:gd name="connsiteY2" fmla="*/ 10012 h 10102"/>
                    <a:gd name="connsiteX0" fmla="*/ 329472 w 646841"/>
                    <a:gd name="connsiteY0" fmla="*/ 10013 h 10019"/>
                    <a:gd name="connsiteX1" fmla="*/ 319472 w 646841"/>
                    <a:gd name="connsiteY1" fmla="*/ 13 h 10019"/>
                    <a:gd name="connsiteX2" fmla="*/ 329472 w 646841"/>
                    <a:gd name="connsiteY2" fmla="*/ 10013 h 10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841" h="10019">
                      <a:moveTo>
                        <a:pt x="329472" y="10013"/>
                      </a:moveTo>
                      <a:cubicBezTo>
                        <a:pt x="34254" y="10311"/>
                        <a:pt x="-229391" y="-427"/>
                        <a:pt x="319472" y="13"/>
                      </a:cubicBezTo>
                      <a:cubicBezTo>
                        <a:pt x="868335" y="453"/>
                        <a:pt x="624690" y="9715"/>
                        <a:pt x="329472" y="10013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Moon 15">
                  <a:extLst>
                    <a:ext uri="{FF2B5EF4-FFF2-40B4-BE49-F238E27FC236}">
                      <a16:creationId xmlns:a16="http://schemas.microsoft.com/office/drawing/2014/main" id="{445A7B81-58A9-4042-A8A8-59DA59DF9BE8}"/>
                    </a:ext>
                  </a:extLst>
                </p:cNvPr>
                <p:cNvSpPr/>
                <p:nvPr/>
              </p:nvSpPr>
              <p:spPr>
                <a:xfrm rot="6414822">
                  <a:off x="5942392" y="3082018"/>
                  <a:ext cx="93136" cy="213141"/>
                </a:xfrm>
                <a:custGeom>
                  <a:avLst/>
                  <a:gdLst>
                    <a:gd name="connsiteX0" fmla="*/ 79352 w 79352"/>
                    <a:gd name="connsiteY0" fmla="*/ 246025 h 246025"/>
                    <a:gd name="connsiteX1" fmla="*/ 0 w 79352"/>
                    <a:gd name="connsiteY1" fmla="*/ 123012 h 246025"/>
                    <a:gd name="connsiteX2" fmla="*/ 79352 w 79352"/>
                    <a:gd name="connsiteY2" fmla="*/ -1 h 246025"/>
                    <a:gd name="connsiteX3" fmla="*/ 79352 w 79352"/>
                    <a:gd name="connsiteY3" fmla="*/ 246024 h 246025"/>
                    <a:gd name="connsiteX4" fmla="*/ 79352 w 79352"/>
                    <a:gd name="connsiteY4" fmla="*/ 246025 h 246025"/>
                    <a:gd name="connsiteX0" fmla="*/ 116396 w 116396"/>
                    <a:gd name="connsiteY0" fmla="*/ 234942 h 246025"/>
                    <a:gd name="connsiteX1" fmla="*/ 592 w 116396"/>
                    <a:gd name="connsiteY1" fmla="*/ 123013 h 246025"/>
                    <a:gd name="connsiteX2" fmla="*/ 79944 w 116396"/>
                    <a:gd name="connsiteY2" fmla="*/ 0 h 246025"/>
                    <a:gd name="connsiteX3" fmla="*/ 79944 w 116396"/>
                    <a:gd name="connsiteY3" fmla="*/ 246025 h 246025"/>
                    <a:gd name="connsiteX4" fmla="*/ 116396 w 116396"/>
                    <a:gd name="connsiteY4" fmla="*/ 234942 h 246025"/>
                    <a:gd name="connsiteX0" fmla="*/ 116396 w 116396"/>
                    <a:gd name="connsiteY0" fmla="*/ 234942 h 246025"/>
                    <a:gd name="connsiteX1" fmla="*/ 592 w 116396"/>
                    <a:gd name="connsiteY1" fmla="*/ 123013 h 246025"/>
                    <a:gd name="connsiteX2" fmla="*/ 79944 w 116396"/>
                    <a:gd name="connsiteY2" fmla="*/ 0 h 246025"/>
                    <a:gd name="connsiteX3" fmla="*/ 79944 w 116396"/>
                    <a:gd name="connsiteY3" fmla="*/ 246025 h 246025"/>
                    <a:gd name="connsiteX4" fmla="*/ 116396 w 116396"/>
                    <a:gd name="connsiteY4" fmla="*/ 234942 h 246025"/>
                    <a:gd name="connsiteX0" fmla="*/ 116396 w 121814"/>
                    <a:gd name="connsiteY0" fmla="*/ 234942 h 242355"/>
                    <a:gd name="connsiteX1" fmla="*/ 592 w 121814"/>
                    <a:gd name="connsiteY1" fmla="*/ 123013 h 242355"/>
                    <a:gd name="connsiteX2" fmla="*/ 79944 w 121814"/>
                    <a:gd name="connsiteY2" fmla="*/ 0 h 242355"/>
                    <a:gd name="connsiteX3" fmla="*/ 121814 w 121814"/>
                    <a:gd name="connsiteY3" fmla="*/ 220018 h 242355"/>
                    <a:gd name="connsiteX4" fmla="*/ 116396 w 121814"/>
                    <a:gd name="connsiteY4" fmla="*/ 234942 h 242355"/>
                    <a:gd name="connsiteX0" fmla="*/ 116396 w 116396"/>
                    <a:gd name="connsiteY0" fmla="*/ 234942 h 266364"/>
                    <a:gd name="connsiteX1" fmla="*/ 592 w 116396"/>
                    <a:gd name="connsiteY1" fmla="*/ 123013 h 266364"/>
                    <a:gd name="connsiteX2" fmla="*/ 79944 w 116396"/>
                    <a:gd name="connsiteY2" fmla="*/ 0 h 266364"/>
                    <a:gd name="connsiteX3" fmla="*/ 89448 w 116396"/>
                    <a:gd name="connsiteY3" fmla="*/ 266364 h 266364"/>
                    <a:gd name="connsiteX4" fmla="*/ 116396 w 116396"/>
                    <a:gd name="connsiteY4" fmla="*/ 234942 h 266364"/>
                    <a:gd name="connsiteX0" fmla="*/ 89448 w 89448"/>
                    <a:gd name="connsiteY0" fmla="*/ 266364 h 266364"/>
                    <a:gd name="connsiteX1" fmla="*/ 592 w 89448"/>
                    <a:gd name="connsiteY1" fmla="*/ 123013 h 266364"/>
                    <a:gd name="connsiteX2" fmla="*/ 79944 w 89448"/>
                    <a:gd name="connsiteY2" fmla="*/ 0 h 266364"/>
                    <a:gd name="connsiteX3" fmla="*/ 89448 w 89448"/>
                    <a:gd name="connsiteY3" fmla="*/ 266364 h 266364"/>
                    <a:gd name="connsiteX0" fmla="*/ 89448 w 89448"/>
                    <a:gd name="connsiteY0" fmla="*/ 266364 h 299034"/>
                    <a:gd name="connsiteX1" fmla="*/ 592 w 89448"/>
                    <a:gd name="connsiteY1" fmla="*/ 123013 h 299034"/>
                    <a:gd name="connsiteX2" fmla="*/ 79944 w 89448"/>
                    <a:gd name="connsiteY2" fmla="*/ 0 h 299034"/>
                    <a:gd name="connsiteX3" fmla="*/ 89448 w 89448"/>
                    <a:gd name="connsiteY3" fmla="*/ 266364 h 299034"/>
                    <a:gd name="connsiteX0" fmla="*/ 89448 w 132681"/>
                    <a:gd name="connsiteY0" fmla="*/ 266364 h 302489"/>
                    <a:gd name="connsiteX1" fmla="*/ 592 w 132681"/>
                    <a:gd name="connsiteY1" fmla="*/ 123013 h 302489"/>
                    <a:gd name="connsiteX2" fmla="*/ 79944 w 132681"/>
                    <a:gd name="connsiteY2" fmla="*/ 0 h 302489"/>
                    <a:gd name="connsiteX3" fmla="*/ 89448 w 132681"/>
                    <a:gd name="connsiteY3" fmla="*/ 266364 h 302489"/>
                    <a:gd name="connsiteX0" fmla="*/ 91414 w 134647"/>
                    <a:gd name="connsiteY0" fmla="*/ 266364 h 303738"/>
                    <a:gd name="connsiteX1" fmla="*/ 569 w 134647"/>
                    <a:gd name="connsiteY1" fmla="*/ 160122 h 303738"/>
                    <a:gd name="connsiteX2" fmla="*/ 81910 w 134647"/>
                    <a:gd name="connsiteY2" fmla="*/ 0 h 303738"/>
                    <a:gd name="connsiteX3" fmla="*/ 91414 w 134647"/>
                    <a:gd name="connsiteY3" fmla="*/ 266364 h 303738"/>
                    <a:gd name="connsiteX0" fmla="*/ 10454 w 53687"/>
                    <a:gd name="connsiteY0" fmla="*/ 266364 h 302489"/>
                    <a:gd name="connsiteX1" fmla="*/ 950 w 53687"/>
                    <a:gd name="connsiteY1" fmla="*/ 0 h 302489"/>
                    <a:gd name="connsiteX2" fmla="*/ 10454 w 53687"/>
                    <a:gd name="connsiteY2" fmla="*/ 266364 h 302489"/>
                    <a:gd name="connsiteX0" fmla="*/ 84428 w 127661"/>
                    <a:gd name="connsiteY0" fmla="*/ 266364 h 374597"/>
                    <a:gd name="connsiteX1" fmla="*/ 74924 w 127661"/>
                    <a:gd name="connsiteY1" fmla="*/ 0 h 374597"/>
                    <a:gd name="connsiteX2" fmla="*/ 84428 w 127661"/>
                    <a:gd name="connsiteY2" fmla="*/ 266364 h 374597"/>
                    <a:gd name="connsiteX0" fmla="*/ 84428 w 149206"/>
                    <a:gd name="connsiteY0" fmla="*/ 266364 h 374597"/>
                    <a:gd name="connsiteX1" fmla="*/ 74924 w 149206"/>
                    <a:gd name="connsiteY1" fmla="*/ 0 h 374597"/>
                    <a:gd name="connsiteX2" fmla="*/ 84428 w 149206"/>
                    <a:gd name="connsiteY2" fmla="*/ 266364 h 374597"/>
                    <a:gd name="connsiteX0" fmla="*/ 121563 w 186341"/>
                    <a:gd name="connsiteY0" fmla="*/ 266364 h 368668"/>
                    <a:gd name="connsiteX1" fmla="*/ 112059 w 186341"/>
                    <a:gd name="connsiteY1" fmla="*/ 0 h 368668"/>
                    <a:gd name="connsiteX2" fmla="*/ 121563 w 186341"/>
                    <a:gd name="connsiteY2" fmla="*/ 266364 h 368668"/>
                    <a:gd name="connsiteX0" fmla="*/ 143062 w 193878"/>
                    <a:gd name="connsiteY0" fmla="*/ 123879 h 248765"/>
                    <a:gd name="connsiteX1" fmla="*/ 90602 w 193878"/>
                    <a:gd name="connsiteY1" fmla="*/ 0 h 248765"/>
                    <a:gd name="connsiteX2" fmla="*/ 143062 w 193878"/>
                    <a:gd name="connsiteY2" fmla="*/ 123879 h 248765"/>
                    <a:gd name="connsiteX0" fmla="*/ 130279 w 181095"/>
                    <a:gd name="connsiteY0" fmla="*/ 123879 h 223478"/>
                    <a:gd name="connsiteX1" fmla="*/ 77819 w 181095"/>
                    <a:gd name="connsiteY1" fmla="*/ 0 h 223478"/>
                    <a:gd name="connsiteX2" fmla="*/ 130279 w 181095"/>
                    <a:gd name="connsiteY2" fmla="*/ 123879 h 223478"/>
                    <a:gd name="connsiteX0" fmla="*/ 130196 w 181012"/>
                    <a:gd name="connsiteY0" fmla="*/ 123879 h 219141"/>
                    <a:gd name="connsiteX1" fmla="*/ 77736 w 181012"/>
                    <a:gd name="connsiteY1" fmla="*/ 0 h 219141"/>
                    <a:gd name="connsiteX2" fmla="*/ 130196 w 181012"/>
                    <a:gd name="connsiteY2" fmla="*/ 123879 h 219141"/>
                    <a:gd name="connsiteX0" fmla="*/ 110294 w 172146"/>
                    <a:gd name="connsiteY0" fmla="*/ 127965 h 222499"/>
                    <a:gd name="connsiteX1" fmla="*/ 93096 w 172146"/>
                    <a:gd name="connsiteY1" fmla="*/ 0 h 222499"/>
                    <a:gd name="connsiteX2" fmla="*/ 110294 w 172146"/>
                    <a:gd name="connsiteY2" fmla="*/ 127965 h 222499"/>
                    <a:gd name="connsiteX0" fmla="*/ 93136 w 154988"/>
                    <a:gd name="connsiteY0" fmla="*/ 127965 h 213141"/>
                    <a:gd name="connsiteX1" fmla="*/ 75938 w 154988"/>
                    <a:gd name="connsiteY1" fmla="*/ 0 h 213141"/>
                    <a:gd name="connsiteX2" fmla="*/ 93136 w 154988"/>
                    <a:gd name="connsiteY2" fmla="*/ 127965 h 213141"/>
                    <a:gd name="connsiteX0" fmla="*/ 93136 w 103967"/>
                    <a:gd name="connsiteY0" fmla="*/ 127965 h 213141"/>
                    <a:gd name="connsiteX1" fmla="*/ 75938 w 103967"/>
                    <a:gd name="connsiteY1" fmla="*/ 0 h 213141"/>
                    <a:gd name="connsiteX2" fmla="*/ 93136 w 103967"/>
                    <a:gd name="connsiteY2" fmla="*/ 127965 h 213141"/>
                    <a:gd name="connsiteX0" fmla="*/ 93136 w 93136"/>
                    <a:gd name="connsiteY0" fmla="*/ 127965 h 213141"/>
                    <a:gd name="connsiteX1" fmla="*/ 75938 w 93136"/>
                    <a:gd name="connsiteY1" fmla="*/ 0 h 213141"/>
                    <a:gd name="connsiteX2" fmla="*/ 93136 w 93136"/>
                    <a:gd name="connsiteY2" fmla="*/ 127965 h 2131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3136" h="213141">
                      <a:moveTo>
                        <a:pt x="93136" y="127965"/>
                      </a:moveTo>
                      <a:cubicBezTo>
                        <a:pt x="-4007" y="363105"/>
                        <a:pt x="-48191" y="41214"/>
                        <a:pt x="75938" y="0"/>
                      </a:cubicBezTo>
                      <a:cubicBezTo>
                        <a:pt x="69055" y="68843"/>
                        <a:pt x="50992" y="39439"/>
                        <a:pt x="93136" y="127965"/>
                      </a:cubicBezTo>
                      <a:close/>
                    </a:path>
                  </a:pathLst>
                </a:custGeom>
                <a:solidFill>
                  <a:srgbClr val="E89A3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Oval 16">
                  <a:extLst>
                    <a:ext uri="{FF2B5EF4-FFF2-40B4-BE49-F238E27FC236}">
                      <a16:creationId xmlns:a16="http://schemas.microsoft.com/office/drawing/2014/main" id="{3BA49BF7-16CE-4E01-8669-C0AA6D672D4D}"/>
                    </a:ext>
                  </a:extLst>
                </p:cNvPr>
                <p:cNvSpPr/>
                <p:nvPr/>
              </p:nvSpPr>
              <p:spPr>
                <a:xfrm flipH="1">
                  <a:off x="6038967" y="3216981"/>
                  <a:ext cx="89202" cy="126602"/>
                </a:xfrm>
                <a:custGeom>
                  <a:avLst/>
                  <a:gdLst>
                    <a:gd name="connsiteX0" fmla="*/ 0 w 321945"/>
                    <a:gd name="connsiteY0" fmla="*/ 186531 h 373062"/>
                    <a:gd name="connsiteX1" fmla="*/ 160973 w 321945"/>
                    <a:gd name="connsiteY1" fmla="*/ 0 h 373062"/>
                    <a:gd name="connsiteX2" fmla="*/ 321946 w 321945"/>
                    <a:gd name="connsiteY2" fmla="*/ 186531 h 373062"/>
                    <a:gd name="connsiteX3" fmla="*/ 160973 w 321945"/>
                    <a:gd name="connsiteY3" fmla="*/ 373062 h 373062"/>
                    <a:gd name="connsiteX4" fmla="*/ 0 w 321945"/>
                    <a:gd name="connsiteY4" fmla="*/ 186531 h 373062"/>
                    <a:gd name="connsiteX0" fmla="*/ 0 w 181094"/>
                    <a:gd name="connsiteY0" fmla="*/ 191716 h 383432"/>
                    <a:gd name="connsiteX1" fmla="*/ 160973 w 181094"/>
                    <a:gd name="connsiteY1" fmla="*/ 5185 h 383432"/>
                    <a:gd name="connsiteX2" fmla="*/ 160973 w 181094"/>
                    <a:gd name="connsiteY2" fmla="*/ 378247 h 383432"/>
                    <a:gd name="connsiteX3" fmla="*/ 0 w 181094"/>
                    <a:gd name="connsiteY3" fmla="*/ 191716 h 383432"/>
                    <a:gd name="connsiteX0" fmla="*/ 232 w 168395"/>
                    <a:gd name="connsiteY0" fmla="*/ 188967 h 336168"/>
                    <a:gd name="connsiteX1" fmla="*/ 161205 w 168395"/>
                    <a:gd name="connsiteY1" fmla="*/ 2436 h 336168"/>
                    <a:gd name="connsiteX2" fmla="*/ 126280 w 168395"/>
                    <a:gd name="connsiteY2" fmla="*/ 331048 h 336168"/>
                    <a:gd name="connsiteX3" fmla="*/ 232 w 168395"/>
                    <a:gd name="connsiteY3" fmla="*/ 188967 h 336168"/>
                    <a:gd name="connsiteX0" fmla="*/ 10771 w 233974"/>
                    <a:gd name="connsiteY0" fmla="*/ 188967 h 341860"/>
                    <a:gd name="connsiteX1" fmla="*/ 171744 w 233974"/>
                    <a:gd name="connsiteY1" fmla="*/ 2436 h 341860"/>
                    <a:gd name="connsiteX2" fmla="*/ 136819 w 233974"/>
                    <a:gd name="connsiteY2" fmla="*/ 331048 h 341860"/>
                    <a:gd name="connsiteX3" fmla="*/ 10771 w 233974"/>
                    <a:gd name="connsiteY3" fmla="*/ 188967 h 341860"/>
                    <a:gd name="connsiteX0" fmla="*/ 10771 w 263900"/>
                    <a:gd name="connsiteY0" fmla="*/ 187285 h 340178"/>
                    <a:gd name="connsiteX1" fmla="*/ 171744 w 263900"/>
                    <a:gd name="connsiteY1" fmla="*/ 754 h 340178"/>
                    <a:gd name="connsiteX2" fmla="*/ 136819 w 263900"/>
                    <a:gd name="connsiteY2" fmla="*/ 329366 h 340178"/>
                    <a:gd name="connsiteX3" fmla="*/ 10771 w 263900"/>
                    <a:gd name="connsiteY3" fmla="*/ 187285 h 340178"/>
                    <a:gd name="connsiteX0" fmla="*/ 7989 w 261118"/>
                    <a:gd name="connsiteY0" fmla="*/ 187285 h 339029"/>
                    <a:gd name="connsiteX1" fmla="*/ 168962 w 261118"/>
                    <a:gd name="connsiteY1" fmla="*/ 754 h 339029"/>
                    <a:gd name="connsiteX2" fmla="*/ 134037 w 261118"/>
                    <a:gd name="connsiteY2" fmla="*/ 329366 h 339029"/>
                    <a:gd name="connsiteX3" fmla="*/ 7989 w 261118"/>
                    <a:gd name="connsiteY3" fmla="*/ 187285 h 339029"/>
                    <a:gd name="connsiteX0" fmla="*/ 0 w 76114"/>
                    <a:gd name="connsiteY0" fmla="*/ 329261 h 329261"/>
                    <a:gd name="connsiteX1" fmla="*/ 34925 w 76114"/>
                    <a:gd name="connsiteY1" fmla="*/ 649 h 329261"/>
                    <a:gd name="connsiteX2" fmla="*/ 0 w 76114"/>
                    <a:gd name="connsiteY2" fmla="*/ 329261 h 329261"/>
                    <a:gd name="connsiteX0" fmla="*/ 40960 w 136543"/>
                    <a:gd name="connsiteY0" fmla="*/ 335265 h 335265"/>
                    <a:gd name="connsiteX1" fmla="*/ 75885 w 136543"/>
                    <a:gd name="connsiteY1" fmla="*/ 6653 h 335265"/>
                    <a:gd name="connsiteX2" fmla="*/ 40960 w 136543"/>
                    <a:gd name="connsiteY2" fmla="*/ 335265 h 335265"/>
                    <a:gd name="connsiteX0" fmla="*/ 75964 w 206499"/>
                    <a:gd name="connsiteY0" fmla="*/ 328687 h 328687"/>
                    <a:gd name="connsiteX1" fmla="*/ 110889 w 206499"/>
                    <a:gd name="connsiteY1" fmla="*/ 75 h 328687"/>
                    <a:gd name="connsiteX2" fmla="*/ 75964 w 206499"/>
                    <a:gd name="connsiteY2" fmla="*/ 328687 h 328687"/>
                    <a:gd name="connsiteX0" fmla="*/ 78923 w 209458"/>
                    <a:gd name="connsiteY0" fmla="*/ 322314 h 322314"/>
                    <a:gd name="connsiteX1" fmla="*/ 113848 w 209458"/>
                    <a:gd name="connsiteY1" fmla="*/ 52 h 322314"/>
                    <a:gd name="connsiteX2" fmla="*/ 78923 w 209458"/>
                    <a:gd name="connsiteY2" fmla="*/ 322314 h 322314"/>
                    <a:gd name="connsiteX0" fmla="*/ 98534 w 248718"/>
                    <a:gd name="connsiteY0" fmla="*/ 322268 h 322268"/>
                    <a:gd name="connsiteX1" fmla="*/ 133459 w 248718"/>
                    <a:gd name="connsiteY1" fmla="*/ 6 h 322268"/>
                    <a:gd name="connsiteX2" fmla="*/ 98534 w 248718"/>
                    <a:gd name="connsiteY2" fmla="*/ 322268 h 322268"/>
                    <a:gd name="connsiteX0" fmla="*/ 96322 w 248969"/>
                    <a:gd name="connsiteY0" fmla="*/ 309569 h 309569"/>
                    <a:gd name="connsiteX1" fmla="*/ 134422 w 248969"/>
                    <a:gd name="connsiteY1" fmla="*/ 7 h 309569"/>
                    <a:gd name="connsiteX2" fmla="*/ 96322 w 248969"/>
                    <a:gd name="connsiteY2" fmla="*/ 309569 h 309569"/>
                    <a:gd name="connsiteX0" fmla="*/ 75345 w 206961"/>
                    <a:gd name="connsiteY0" fmla="*/ 309569 h 309569"/>
                    <a:gd name="connsiteX1" fmla="*/ 113445 w 206961"/>
                    <a:gd name="connsiteY1" fmla="*/ 7 h 309569"/>
                    <a:gd name="connsiteX2" fmla="*/ 75345 w 206961"/>
                    <a:gd name="connsiteY2" fmla="*/ 309569 h 309569"/>
                    <a:gd name="connsiteX0" fmla="*/ 85123 w 226548"/>
                    <a:gd name="connsiteY0" fmla="*/ 309708 h 309708"/>
                    <a:gd name="connsiteX1" fmla="*/ 123223 w 226548"/>
                    <a:gd name="connsiteY1" fmla="*/ 146 h 309708"/>
                    <a:gd name="connsiteX2" fmla="*/ 85123 w 226548"/>
                    <a:gd name="connsiteY2" fmla="*/ 309708 h 309708"/>
                    <a:gd name="connsiteX0" fmla="*/ 75345 w 206961"/>
                    <a:gd name="connsiteY0" fmla="*/ 310490 h 310490"/>
                    <a:gd name="connsiteX1" fmla="*/ 113445 w 206961"/>
                    <a:gd name="connsiteY1" fmla="*/ 928 h 310490"/>
                    <a:gd name="connsiteX2" fmla="*/ 75345 w 206961"/>
                    <a:gd name="connsiteY2" fmla="*/ 310490 h 310490"/>
                    <a:gd name="connsiteX0" fmla="*/ 93520 w 243360"/>
                    <a:gd name="connsiteY0" fmla="*/ 310238 h 310238"/>
                    <a:gd name="connsiteX1" fmla="*/ 131620 w 243360"/>
                    <a:gd name="connsiteY1" fmla="*/ 676 h 310238"/>
                    <a:gd name="connsiteX2" fmla="*/ 93520 w 243360"/>
                    <a:gd name="connsiteY2" fmla="*/ 310238 h 310238"/>
                    <a:gd name="connsiteX0" fmla="*/ 62807 w 181832"/>
                    <a:gd name="connsiteY0" fmla="*/ 309616 h 309616"/>
                    <a:gd name="connsiteX1" fmla="*/ 100907 w 181832"/>
                    <a:gd name="connsiteY1" fmla="*/ 54 h 309616"/>
                    <a:gd name="connsiteX2" fmla="*/ 62807 w 181832"/>
                    <a:gd name="connsiteY2" fmla="*/ 309616 h 309616"/>
                    <a:gd name="connsiteX0" fmla="*/ 80930 w 218150"/>
                    <a:gd name="connsiteY0" fmla="*/ 309616 h 309616"/>
                    <a:gd name="connsiteX1" fmla="*/ 119030 w 218150"/>
                    <a:gd name="connsiteY1" fmla="*/ 54 h 309616"/>
                    <a:gd name="connsiteX2" fmla="*/ 80930 w 218150"/>
                    <a:gd name="connsiteY2" fmla="*/ 309616 h 309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150" h="309616">
                      <a:moveTo>
                        <a:pt x="80930" y="309616"/>
                      </a:moveTo>
                      <a:cubicBezTo>
                        <a:pt x="80930" y="309616"/>
                        <a:pt x="-124387" y="4816"/>
                        <a:pt x="119030" y="54"/>
                      </a:cubicBezTo>
                      <a:cubicBezTo>
                        <a:pt x="362447" y="-4708"/>
                        <a:pt x="80930" y="309616"/>
                        <a:pt x="80930" y="309616"/>
                      </a:cubicBez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B8A0A583-F9EF-4392-9638-04841FC1500A}"/>
                    </a:ext>
                  </a:extLst>
                </p:cNvPr>
                <p:cNvSpPr/>
                <p:nvPr/>
              </p:nvSpPr>
              <p:spPr>
                <a:xfrm>
                  <a:off x="5794793" y="3488095"/>
                  <a:ext cx="125494" cy="733456"/>
                </a:xfrm>
                <a:prstGeom prst="rect">
                  <a:avLst/>
                </a:prstGeom>
                <a:solidFill>
                  <a:srgbClr val="E89A3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E790E512-5445-4C13-81CB-CAB640F64C5B}"/>
                    </a:ext>
                  </a:extLst>
                </p:cNvPr>
                <p:cNvSpPr/>
                <p:nvPr/>
              </p:nvSpPr>
              <p:spPr>
                <a:xfrm>
                  <a:off x="5794793" y="4136247"/>
                  <a:ext cx="120683" cy="85304"/>
                </a:xfrm>
                <a:prstGeom prst="rect">
                  <a:avLst/>
                </a:pr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Rectangle 298">
                  <a:extLst>
                    <a:ext uri="{FF2B5EF4-FFF2-40B4-BE49-F238E27FC236}">
                      <a16:creationId xmlns:a16="http://schemas.microsoft.com/office/drawing/2014/main" id="{2085EEEE-B421-4408-8B15-83D623180602}"/>
                    </a:ext>
                  </a:extLst>
                </p:cNvPr>
                <p:cNvSpPr/>
                <p:nvPr/>
              </p:nvSpPr>
              <p:spPr>
                <a:xfrm>
                  <a:off x="5884938" y="3511594"/>
                  <a:ext cx="125494" cy="733456"/>
                </a:xfrm>
                <a:prstGeom prst="rect">
                  <a:avLst/>
                </a:prstGeom>
                <a:solidFill>
                  <a:srgbClr val="E89A3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0" name="Rectangle 299">
                  <a:extLst>
                    <a:ext uri="{FF2B5EF4-FFF2-40B4-BE49-F238E27FC236}">
                      <a16:creationId xmlns:a16="http://schemas.microsoft.com/office/drawing/2014/main" id="{7B5DE08B-167C-4730-B4CB-F66597A0345E}"/>
                    </a:ext>
                  </a:extLst>
                </p:cNvPr>
                <p:cNvSpPr/>
                <p:nvPr/>
              </p:nvSpPr>
              <p:spPr>
                <a:xfrm>
                  <a:off x="5884938" y="4159607"/>
                  <a:ext cx="127425" cy="85443"/>
                </a:xfrm>
                <a:prstGeom prst="rect">
                  <a:avLst/>
                </a:pr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2690C487-42AF-4FC7-993D-D02F05AC442D}"/>
                    </a:ext>
                  </a:extLst>
                </p:cNvPr>
                <p:cNvSpPr/>
                <p:nvPr/>
              </p:nvSpPr>
              <p:spPr>
                <a:xfrm>
                  <a:off x="5511476" y="3488095"/>
                  <a:ext cx="125494" cy="733456"/>
                </a:xfrm>
                <a:prstGeom prst="rect">
                  <a:avLst/>
                </a:prstGeom>
                <a:solidFill>
                  <a:srgbClr val="E89A3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C105B6A9-D38D-4B80-9D52-7A147CF075D2}"/>
                    </a:ext>
                  </a:extLst>
                </p:cNvPr>
                <p:cNvSpPr/>
                <p:nvPr/>
              </p:nvSpPr>
              <p:spPr>
                <a:xfrm>
                  <a:off x="5502743" y="4142870"/>
                  <a:ext cx="135278" cy="78750"/>
                </a:xfrm>
                <a:prstGeom prst="rect">
                  <a:avLst/>
                </a:pr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D660732B-2853-4099-9580-76C69C721477}"/>
                    </a:ext>
                  </a:extLst>
                </p:cNvPr>
                <p:cNvSpPr/>
                <p:nvPr/>
              </p:nvSpPr>
              <p:spPr>
                <a:xfrm>
                  <a:off x="5409719" y="3511594"/>
                  <a:ext cx="125494" cy="733456"/>
                </a:xfrm>
                <a:prstGeom prst="rect">
                  <a:avLst/>
                </a:prstGeom>
                <a:solidFill>
                  <a:srgbClr val="E89A3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B1969550-7BE0-4CF7-BB27-B4D190D024E9}"/>
                    </a:ext>
                  </a:extLst>
                </p:cNvPr>
                <p:cNvSpPr/>
                <p:nvPr/>
              </p:nvSpPr>
              <p:spPr>
                <a:xfrm>
                  <a:off x="5410750" y="4159468"/>
                  <a:ext cx="127425" cy="85443"/>
                </a:xfrm>
                <a:prstGeom prst="rect">
                  <a:avLst/>
                </a:pr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: Rounded Corners 304">
                  <a:extLst>
                    <a:ext uri="{FF2B5EF4-FFF2-40B4-BE49-F238E27FC236}">
                      <a16:creationId xmlns:a16="http://schemas.microsoft.com/office/drawing/2014/main" id="{D5B65B37-C40D-470C-809E-0463A24C3F22}"/>
                    </a:ext>
                  </a:extLst>
                </p:cNvPr>
                <p:cNvSpPr/>
                <p:nvPr/>
              </p:nvSpPr>
              <p:spPr>
                <a:xfrm>
                  <a:off x="5570220" y="2316163"/>
                  <a:ext cx="236220" cy="1112837"/>
                </a:xfrm>
                <a:prstGeom prst="roundRect">
                  <a:avLst/>
                </a:prstGeom>
                <a:solidFill>
                  <a:srgbClr val="E89A3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4">
                  <a:extLst>
                    <a:ext uri="{FF2B5EF4-FFF2-40B4-BE49-F238E27FC236}">
                      <a16:creationId xmlns:a16="http://schemas.microsoft.com/office/drawing/2014/main" id="{6CFE7AF7-F77A-4783-9D96-A745DCF5339C}"/>
                    </a:ext>
                  </a:extLst>
                </p:cNvPr>
                <p:cNvSpPr/>
                <p:nvPr/>
              </p:nvSpPr>
              <p:spPr>
                <a:xfrm>
                  <a:off x="5298330" y="3061637"/>
                  <a:ext cx="769289" cy="563893"/>
                </a:xfrm>
                <a:custGeom>
                  <a:avLst/>
                  <a:gdLst>
                    <a:gd name="connsiteX0" fmla="*/ 0 w 639272"/>
                    <a:gd name="connsiteY0" fmla="*/ 228954 h 457908"/>
                    <a:gd name="connsiteX1" fmla="*/ 319636 w 639272"/>
                    <a:gd name="connsiteY1" fmla="*/ 0 h 457908"/>
                    <a:gd name="connsiteX2" fmla="*/ 639272 w 639272"/>
                    <a:gd name="connsiteY2" fmla="*/ 228954 h 457908"/>
                    <a:gd name="connsiteX3" fmla="*/ 319636 w 639272"/>
                    <a:gd name="connsiteY3" fmla="*/ 457908 h 457908"/>
                    <a:gd name="connsiteX4" fmla="*/ 0 w 639272"/>
                    <a:gd name="connsiteY4" fmla="*/ 228954 h 457908"/>
                    <a:gd name="connsiteX0" fmla="*/ 0 w 639272"/>
                    <a:gd name="connsiteY0" fmla="*/ 228954 h 457908"/>
                    <a:gd name="connsiteX1" fmla="*/ 319636 w 639272"/>
                    <a:gd name="connsiteY1" fmla="*/ 0 h 457908"/>
                    <a:gd name="connsiteX2" fmla="*/ 639272 w 639272"/>
                    <a:gd name="connsiteY2" fmla="*/ 228954 h 457908"/>
                    <a:gd name="connsiteX3" fmla="*/ 319636 w 639272"/>
                    <a:gd name="connsiteY3" fmla="*/ 457908 h 457908"/>
                    <a:gd name="connsiteX4" fmla="*/ 0 w 639272"/>
                    <a:gd name="connsiteY4" fmla="*/ 228954 h 457908"/>
                    <a:gd name="connsiteX0" fmla="*/ 0 w 639796"/>
                    <a:gd name="connsiteY0" fmla="*/ 228954 h 457908"/>
                    <a:gd name="connsiteX1" fmla="*/ 319636 w 639796"/>
                    <a:gd name="connsiteY1" fmla="*/ 0 h 457908"/>
                    <a:gd name="connsiteX2" fmla="*/ 639272 w 639796"/>
                    <a:gd name="connsiteY2" fmla="*/ 228954 h 457908"/>
                    <a:gd name="connsiteX3" fmla="*/ 319636 w 639796"/>
                    <a:gd name="connsiteY3" fmla="*/ 457908 h 457908"/>
                    <a:gd name="connsiteX4" fmla="*/ 0 w 639796"/>
                    <a:gd name="connsiteY4" fmla="*/ 228954 h 457908"/>
                    <a:gd name="connsiteX0" fmla="*/ 543 w 640339"/>
                    <a:gd name="connsiteY0" fmla="*/ 228954 h 457908"/>
                    <a:gd name="connsiteX1" fmla="*/ 320179 w 640339"/>
                    <a:gd name="connsiteY1" fmla="*/ 0 h 457908"/>
                    <a:gd name="connsiteX2" fmla="*/ 639815 w 640339"/>
                    <a:gd name="connsiteY2" fmla="*/ 228954 h 457908"/>
                    <a:gd name="connsiteX3" fmla="*/ 320179 w 640339"/>
                    <a:gd name="connsiteY3" fmla="*/ 457908 h 457908"/>
                    <a:gd name="connsiteX4" fmla="*/ 543 w 640339"/>
                    <a:gd name="connsiteY4" fmla="*/ 228954 h 457908"/>
                    <a:gd name="connsiteX0" fmla="*/ 154 w 639950"/>
                    <a:gd name="connsiteY0" fmla="*/ 228954 h 457908"/>
                    <a:gd name="connsiteX1" fmla="*/ 319790 w 639950"/>
                    <a:gd name="connsiteY1" fmla="*/ 0 h 457908"/>
                    <a:gd name="connsiteX2" fmla="*/ 639426 w 639950"/>
                    <a:gd name="connsiteY2" fmla="*/ 228954 h 457908"/>
                    <a:gd name="connsiteX3" fmla="*/ 319790 w 639950"/>
                    <a:gd name="connsiteY3" fmla="*/ 457908 h 457908"/>
                    <a:gd name="connsiteX4" fmla="*/ 154 w 639950"/>
                    <a:gd name="connsiteY4" fmla="*/ 228954 h 457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9950" h="457908">
                      <a:moveTo>
                        <a:pt x="154" y="228954"/>
                      </a:moveTo>
                      <a:cubicBezTo>
                        <a:pt x="-5448" y="32475"/>
                        <a:pt x="143260" y="0"/>
                        <a:pt x="319790" y="0"/>
                      </a:cubicBezTo>
                      <a:cubicBezTo>
                        <a:pt x="496320" y="0"/>
                        <a:pt x="650103" y="70144"/>
                        <a:pt x="639426" y="228954"/>
                      </a:cubicBezTo>
                      <a:cubicBezTo>
                        <a:pt x="634219" y="414688"/>
                        <a:pt x="496320" y="457908"/>
                        <a:pt x="319790" y="457908"/>
                      </a:cubicBezTo>
                      <a:cubicBezTo>
                        <a:pt x="143260" y="457908"/>
                        <a:pt x="5756" y="425433"/>
                        <a:pt x="154" y="228954"/>
                      </a:cubicBezTo>
                      <a:close/>
                    </a:path>
                  </a:pathLst>
                </a:custGeom>
                <a:solidFill>
                  <a:srgbClr val="E89A3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Oval 12">
                  <a:extLst>
                    <a:ext uri="{FF2B5EF4-FFF2-40B4-BE49-F238E27FC236}">
                      <a16:creationId xmlns:a16="http://schemas.microsoft.com/office/drawing/2014/main" id="{4AA2695A-90F5-4FC4-A6B1-FE347D26235C}"/>
                    </a:ext>
                  </a:extLst>
                </p:cNvPr>
                <p:cNvSpPr/>
                <p:nvPr/>
              </p:nvSpPr>
              <p:spPr>
                <a:xfrm rot="3268710">
                  <a:off x="5782452" y="2109884"/>
                  <a:ext cx="160235" cy="268594"/>
                </a:xfrm>
                <a:custGeom>
                  <a:avLst/>
                  <a:gdLst>
                    <a:gd name="connsiteX0" fmla="*/ 0 w 198180"/>
                    <a:gd name="connsiteY0" fmla="*/ 157348 h 314695"/>
                    <a:gd name="connsiteX1" fmla="*/ 99090 w 198180"/>
                    <a:gd name="connsiteY1" fmla="*/ 0 h 314695"/>
                    <a:gd name="connsiteX2" fmla="*/ 198180 w 198180"/>
                    <a:gd name="connsiteY2" fmla="*/ 157348 h 314695"/>
                    <a:gd name="connsiteX3" fmla="*/ 99090 w 198180"/>
                    <a:gd name="connsiteY3" fmla="*/ 314696 h 314695"/>
                    <a:gd name="connsiteX4" fmla="*/ 0 w 198180"/>
                    <a:gd name="connsiteY4" fmla="*/ 157348 h 314695"/>
                    <a:gd name="connsiteX0" fmla="*/ 0 w 111476"/>
                    <a:gd name="connsiteY0" fmla="*/ 161722 h 323444"/>
                    <a:gd name="connsiteX1" fmla="*/ 99090 w 111476"/>
                    <a:gd name="connsiteY1" fmla="*/ 4374 h 323444"/>
                    <a:gd name="connsiteX2" fmla="*/ 99090 w 111476"/>
                    <a:gd name="connsiteY2" fmla="*/ 319070 h 323444"/>
                    <a:gd name="connsiteX3" fmla="*/ 0 w 111476"/>
                    <a:gd name="connsiteY3" fmla="*/ 161722 h 323444"/>
                    <a:gd name="connsiteX0" fmla="*/ 0 w 7340"/>
                    <a:gd name="connsiteY0" fmla="*/ 314696 h 314696"/>
                    <a:gd name="connsiteX1" fmla="*/ 0 w 7340"/>
                    <a:gd name="connsiteY1" fmla="*/ 0 h 314696"/>
                    <a:gd name="connsiteX2" fmla="*/ 0 w 7340"/>
                    <a:gd name="connsiteY2" fmla="*/ 314696 h 314696"/>
                    <a:gd name="connsiteX0" fmla="*/ 0 w 11730"/>
                    <a:gd name="connsiteY0" fmla="*/ 6284 h 6284"/>
                    <a:gd name="connsiteX1" fmla="*/ 11730 w 11730"/>
                    <a:gd name="connsiteY1" fmla="*/ 0 h 6284"/>
                    <a:gd name="connsiteX2" fmla="*/ 0 w 11730"/>
                    <a:gd name="connsiteY2" fmla="*/ 6284 h 6284"/>
                    <a:gd name="connsiteX0" fmla="*/ 59161 w 122031"/>
                    <a:gd name="connsiteY0" fmla="*/ 10000 h 10000"/>
                    <a:gd name="connsiteX1" fmla="*/ 69161 w 122031"/>
                    <a:gd name="connsiteY1" fmla="*/ 0 h 10000"/>
                    <a:gd name="connsiteX2" fmla="*/ 59161 w 122031"/>
                    <a:gd name="connsiteY2" fmla="*/ 10000 h 10000"/>
                    <a:gd name="connsiteX0" fmla="*/ 59605 w 121972"/>
                    <a:gd name="connsiteY0" fmla="*/ 9433 h 9433"/>
                    <a:gd name="connsiteX1" fmla="*/ 64932 w 121972"/>
                    <a:gd name="connsiteY1" fmla="*/ 0 h 9433"/>
                    <a:gd name="connsiteX2" fmla="*/ 59605 w 121972"/>
                    <a:gd name="connsiteY2" fmla="*/ 9433 h 9433"/>
                    <a:gd name="connsiteX0" fmla="*/ 2797 w 2797"/>
                    <a:gd name="connsiteY0" fmla="*/ 9840 h 9840"/>
                    <a:gd name="connsiteX1" fmla="*/ 0 w 2797"/>
                    <a:gd name="connsiteY1" fmla="*/ 0 h 9840"/>
                    <a:gd name="connsiteX2" fmla="*/ 2797 w 2797"/>
                    <a:gd name="connsiteY2" fmla="*/ 9840 h 9840"/>
                    <a:gd name="connsiteX0" fmla="*/ 28878 w 41500"/>
                    <a:gd name="connsiteY0" fmla="*/ 10046 h 10046"/>
                    <a:gd name="connsiteX1" fmla="*/ 18878 w 41500"/>
                    <a:gd name="connsiteY1" fmla="*/ 46 h 10046"/>
                    <a:gd name="connsiteX2" fmla="*/ 28878 w 41500"/>
                    <a:gd name="connsiteY2" fmla="*/ 10046 h 10046"/>
                    <a:gd name="connsiteX0" fmla="*/ 17264 w 41269"/>
                    <a:gd name="connsiteY0" fmla="*/ 9612 h 9612"/>
                    <a:gd name="connsiteX1" fmla="*/ 21820 w 41269"/>
                    <a:gd name="connsiteY1" fmla="*/ 35 h 9612"/>
                    <a:gd name="connsiteX2" fmla="*/ 17264 w 41269"/>
                    <a:gd name="connsiteY2" fmla="*/ 9612 h 9612"/>
                    <a:gd name="connsiteX0" fmla="*/ 190 w 190"/>
                    <a:gd name="connsiteY0" fmla="*/ 10283 h 10283"/>
                    <a:gd name="connsiteX1" fmla="*/ 0 w 190"/>
                    <a:gd name="connsiteY1" fmla="*/ 0 h 10283"/>
                    <a:gd name="connsiteX2" fmla="*/ 190 w 190"/>
                    <a:gd name="connsiteY2" fmla="*/ 10283 h 10283"/>
                    <a:gd name="connsiteX0" fmla="*/ 81341 w 158976"/>
                    <a:gd name="connsiteY0" fmla="*/ 10000 h 10505"/>
                    <a:gd name="connsiteX1" fmla="*/ 71341 w 158976"/>
                    <a:gd name="connsiteY1" fmla="*/ 0 h 10505"/>
                    <a:gd name="connsiteX2" fmla="*/ 81341 w 158976"/>
                    <a:gd name="connsiteY2" fmla="*/ 10000 h 10505"/>
                    <a:gd name="connsiteX0" fmla="*/ 178494 w 345439"/>
                    <a:gd name="connsiteY0" fmla="*/ 10056 h 10474"/>
                    <a:gd name="connsiteX1" fmla="*/ 168494 w 345439"/>
                    <a:gd name="connsiteY1" fmla="*/ 56 h 10474"/>
                    <a:gd name="connsiteX2" fmla="*/ 178494 w 345439"/>
                    <a:gd name="connsiteY2" fmla="*/ 10056 h 10474"/>
                    <a:gd name="connsiteX0" fmla="*/ 256654 w 504567"/>
                    <a:gd name="connsiteY0" fmla="*/ 10047 h 10112"/>
                    <a:gd name="connsiteX1" fmla="*/ 246654 w 504567"/>
                    <a:gd name="connsiteY1" fmla="*/ 47 h 10112"/>
                    <a:gd name="connsiteX2" fmla="*/ 256654 w 504567"/>
                    <a:gd name="connsiteY2" fmla="*/ 10047 h 10112"/>
                    <a:gd name="connsiteX0" fmla="*/ 341038 w 671169"/>
                    <a:gd name="connsiteY0" fmla="*/ 10004 h 10064"/>
                    <a:gd name="connsiteX1" fmla="*/ 331038 w 671169"/>
                    <a:gd name="connsiteY1" fmla="*/ 4 h 10064"/>
                    <a:gd name="connsiteX2" fmla="*/ 341038 w 671169"/>
                    <a:gd name="connsiteY2" fmla="*/ 10004 h 10064"/>
                    <a:gd name="connsiteX0" fmla="*/ 360639 w 710045"/>
                    <a:gd name="connsiteY0" fmla="*/ 10012 h 10071"/>
                    <a:gd name="connsiteX1" fmla="*/ 350639 w 710045"/>
                    <a:gd name="connsiteY1" fmla="*/ 12 h 10071"/>
                    <a:gd name="connsiteX2" fmla="*/ 360639 w 710045"/>
                    <a:gd name="connsiteY2" fmla="*/ 10012 h 10071"/>
                    <a:gd name="connsiteX0" fmla="*/ 334081 w 656195"/>
                    <a:gd name="connsiteY0" fmla="*/ 10012 h 10099"/>
                    <a:gd name="connsiteX1" fmla="*/ 324081 w 656195"/>
                    <a:gd name="connsiteY1" fmla="*/ 12 h 10099"/>
                    <a:gd name="connsiteX2" fmla="*/ 334081 w 656195"/>
                    <a:gd name="connsiteY2" fmla="*/ 10012 h 10099"/>
                    <a:gd name="connsiteX0" fmla="*/ 314120 w 615652"/>
                    <a:gd name="connsiteY0" fmla="*/ 10012 h 10102"/>
                    <a:gd name="connsiteX1" fmla="*/ 304120 w 615652"/>
                    <a:gd name="connsiteY1" fmla="*/ 12 h 10102"/>
                    <a:gd name="connsiteX2" fmla="*/ 314120 w 615652"/>
                    <a:gd name="connsiteY2" fmla="*/ 10012 h 10102"/>
                    <a:gd name="connsiteX0" fmla="*/ 329472 w 646841"/>
                    <a:gd name="connsiteY0" fmla="*/ 10013 h 10019"/>
                    <a:gd name="connsiteX1" fmla="*/ 319472 w 646841"/>
                    <a:gd name="connsiteY1" fmla="*/ 13 h 10019"/>
                    <a:gd name="connsiteX2" fmla="*/ 329472 w 646841"/>
                    <a:gd name="connsiteY2" fmla="*/ 10013 h 10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46841" h="10019">
                      <a:moveTo>
                        <a:pt x="329472" y="10013"/>
                      </a:moveTo>
                      <a:cubicBezTo>
                        <a:pt x="34254" y="10311"/>
                        <a:pt x="-229391" y="-427"/>
                        <a:pt x="319472" y="13"/>
                      </a:cubicBezTo>
                      <a:cubicBezTo>
                        <a:pt x="868335" y="453"/>
                        <a:pt x="624690" y="9715"/>
                        <a:pt x="329472" y="10013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Oval 20">
                  <a:extLst>
                    <a:ext uri="{FF2B5EF4-FFF2-40B4-BE49-F238E27FC236}">
                      <a16:creationId xmlns:a16="http://schemas.microsoft.com/office/drawing/2014/main" id="{AA02ADB7-E065-4F44-B322-EAAFB35B7CCB}"/>
                    </a:ext>
                  </a:extLst>
                </p:cNvPr>
                <p:cNvSpPr/>
                <p:nvPr/>
              </p:nvSpPr>
              <p:spPr>
                <a:xfrm>
                  <a:off x="5711598" y="2474133"/>
                  <a:ext cx="94842" cy="293628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842" h="293628">
                      <a:moveTo>
                        <a:pt x="0" y="146814"/>
                      </a:moveTo>
                      <a:cubicBezTo>
                        <a:pt x="0" y="67923"/>
                        <a:pt x="70253" y="-19837"/>
                        <a:pt x="84304" y="3970"/>
                      </a:cubicBezTo>
                      <a:cubicBezTo>
                        <a:pt x="98355" y="27777"/>
                        <a:pt x="98355" y="265851"/>
                        <a:pt x="84304" y="289658"/>
                      </a:cubicBezTo>
                      <a:cubicBezTo>
                        <a:pt x="70253" y="313465"/>
                        <a:pt x="0" y="225705"/>
                        <a:pt x="0" y="146814"/>
                      </a:cubicBezTo>
                      <a:close/>
                    </a:path>
                  </a:pathLst>
                </a:cu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Rectangle: Rounded Corners 308">
                  <a:extLst>
                    <a:ext uri="{FF2B5EF4-FFF2-40B4-BE49-F238E27FC236}">
                      <a16:creationId xmlns:a16="http://schemas.microsoft.com/office/drawing/2014/main" id="{81FEF54E-4409-4E1F-B85F-712E208E8ABA}"/>
                    </a:ext>
                  </a:extLst>
                </p:cNvPr>
                <p:cNvSpPr/>
                <p:nvPr/>
              </p:nvSpPr>
              <p:spPr>
                <a:xfrm rot="21337061">
                  <a:off x="5572728" y="2053141"/>
                  <a:ext cx="45719" cy="290443"/>
                </a:xfrm>
                <a:prstGeom prst="roundRect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63E2A31A-F0FE-4EF7-AE86-5FBFDA3BE4E9}"/>
                    </a:ext>
                  </a:extLst>
                </p:cNvPr>
                <p:cNvSpPr/>
                <p:nvPr/>
              </p:nvSpPr>
              <p:spPr>
                <a:xfrm>
                  <a:off x="5538175" y="1991241"/>
                  <a:ext cx="89627" cy="89627"/>
                </a:xfrm>
                <a:prstGeom prst="ellipse">
                  <a:avLst/>
                </a:pr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Oval 4">
                  <a:extLst>
                    <a:ext uri="{FF2B5EF4-FFF2-40B4-BE49-F238E27FC236}">
                      <a16:creationId xmlns:a16="http://schemas.microsoft.com/office/drawing/2014/main" id="{548B3FBF-F8DE-4EC2-9FCA-F4C071200C85}"/>
                    </a:ext>
                  </a:extLst>
                </p:cNvPr>
                <p:cNvSpPr/>
                <p:nvPr/>
              </p:nvSpPr>
              <p:spPr>
                <a:xfrm rot="16397032">
                  <a:off x="5329632" y="2215002"/>
                  <a:ext cx="639950" cy="457908"/>
                </a:xfrm>
                <a:custGeom>
                  <a:avLst/>
                  <a:gdLst>
                    <a:gd name="connsiteX0" fmla="*/ 0 w 639272"/>
                    <a:gd name="connsiteY0" fmla="*/ 228954 h 457908"/>
                    <a:gd name="connsiteX1" fmla="*/ 319636 w 639272"/>
                    <a:gd name="connsiteY1" fmla="*/ 0 h 457908"/>
                    <a:gd name="connsiteX2" fmla="*/ 639272 w 639272"/>
                    <a:gd name="connsiteY2" fmla="*/ 228954 h 457908"/>
                    <a:gd name="connsiteX3" fmla="*/ 319636 w 639272"/>
                    <a:gd name="connsiteY3" fmla="*/ 457908 h 457908"/>
                    <a:gd name="connsiteX4" fmla="*/ 0 w 639272"/>
                    <a:gd name="connsiteY4" fmla="*/ 228954 h 457908"/>
                    <a:gd name="connsiteX0" fmla="*/ 0 w 639272"/>
                    <a:gd name="connsiteY0" fmla="*/ 228954 h 457908"/>
                    <a:gd name="connsiteX1" fmla="*/ 319636 w 639272"/>
                    <a:gd name="connsiteY1" fmla="*/ 0 h 457908"/>
                    <a:gd name="connsiteX2" fmla="*/ 639272 w 639272"/>
                    <a:gd name="connsiteY2" fmla="*/ 228954 h 457908"/>
                    <a:gd name="connsiteX3" fmla="*/ 319636 w 639272"/>
                    <a:gd name="connsiteY3" fmla="*/ 457908 h 457908"/>
                    <a:gd name="connsiteX4" fmla="*/ 0 w 639272"/>
                    <a:gd name="connsiteY4" fmla="*/ 228954 h 457908"/>
                    <a:gd name="connsiteX0" fmla="*/ 0 w 639796"/>
                    <a:gd name="connsiteY0" fmla="*/ 228954 h 457908"/>
                    <a:gd name="connsiteX1" fmla="*/ 319636 w 639796"/>
                    <a:gd name="connsiteY1" fmla="*/ 0 h 457908"/>
                    <a:gd name="connsiteX2" fmla="*/ 639272 w 639796"/>
                    <a:gd name="connsiteY2" fmla="*/ 228954 h 457908"/>
                    <a:gd name="connsiteX3" fmla="*/ 319636 w 639796"/>
                    <a:gd name="connsiteY3" fmla="*/ 457908 h 457908"/>
                    <a:gd name="connsiteX4" fmla="*/ 0 w 639796"/>
                    <a:gd name="connsiteY4" fmla="*/ 228954 h 457908"/>
                    <a:gd name="connsiteX0" fmla="*/ 543 w 640339"/>
                    <a:gd name="connsiteY0" fmla="*/ 228954 h 457908"/>
                    <a:gd name="connsiteX1" fmla="*/ 320179 w 640339"/>
                    <a:gd name="connsiteY1" fmla="*/ 0 h 457908"/>
                    <a:gd name="connsiteX2" fmla="*/ 639815 w 640339"/>
                    <a:gd name="connsiteY2" fmla="*/ 228954 h 457908"/>
                    <a:gd name="connsiteX3" fmla="*/ 320179 w 640339"/>
                    <a:gd name="connsiteY3" fmla="*/ 457908 h 457908"/>
                    <a:gd name="connsiteX4" fmla="*/ 543 w 640339"/>
                    <a:gd name="connsiteY4" fmla="*/ 228954 h 457908"/>
                    <a:gd name="connsiteX0" fmla="*/ 154 w 639950"/>
                    <a:gd name="connsiteY0" fmla="*/ 228954 h 457908"/>
                    <a:gd name="connsiteX1" fmla="*/ 319790 w 639950"/>
                    <a:gd name="connsiteY1" fmla="*/ 0 h 457908"/>
                    <a:gd name="connsiteX2" fmla="*/ 639426 w 639950"/>
                    <a:gd name="connsiteY2" fmla="*/ 228954 h 457908"/>
                    <a:gd name="connsiteX3" fmla="*/ 319790 w 639950"/>
                    <a:gd name="connsiteY3" fmla="*/ 457908 h 457908"/>
                    <a:gd name="connsiteX4" fmla="*/ 154 w 639950"/>
                    <a:gd name="connsiteY4" fmla="*/ 228954 h 457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39950" h="457908">
                      <a:moveTo>
                        <a:pt x="154" y="228954"/>
                      </a:moveTo>
                      <a:cubicBezTo>
                        <a:pt x="-5448" y="32475"/>
                        <a:pt x="143260" y="0"/>
                        <a:pt x="319790" y="0"/>
                      </a:cubicBezTo>
                      <a:cubicBezTo>
                        <a:pt x="496320" y="0"/>
                        <a:pt x="650103" y="70144"/>
                        <a:pt x="639426" y="228954"/>
                      </a:cubicBezTo>
                      <a:cubicBezTo>
                        <a:pt x="634219" y="414688"/>
                        <a:pt x="496320" y="457908"/>
                        <a:pt x="319790" y="457908"/>
                      </a:cubicBezTo>
                      <a:cubicBezTo>
                        <a:pt x="143260" y="457908"/>
                        <a:pt x="5756" y="425433"/>
                        <a:pt x="154" y="228954"/>
                      </a:cubicBezTo>
                      <a:close/>
                    </a:path>
                  </a:pathLst>
                </a:custGeom>
                <a:solidFill>
                  <a:srgbClr val="E89A3A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Oval 20">
                  <a:extLst>
                    <a:ext uri="{FF2B5EF4-FFF2-40B4-BE49-F238E27FC236}">
                      <a16:creationId xmlns:a16="http://schemas.microsoft.com/office/drawing/2014/main" id="{9D85EF1D-96F2-448E-8CDB-CD1218C4206B}"/>
                    </a:ext>
                  </a:extLst>
                </p:cNvPr>
                <p:cNvSpPr/>
                <p:nvPr/>
              </p:nvSpPr>
              <p:spPr>
                <a:xfrm flipH="1">
                  <a:off x="5570220" y="2698395"/>
                  <a:ext cx="94842" cy="293628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842" h="293628">
                      <a:moveTo>
                        <a:pt x="0" y="146814"/>
                      </a:moveTo>
                      <a:cubicBezTo>
                        <a:pt x="0" y="67923"/>
                        <a:pt x="70253" y="-19837"/>
                        <a:pt x="84304" y="3970"/>
                      </a:cubicBezTo>
                      <a:cubicBezTo>
                        <a:pt x="98355" y="27777"/>
                        <a:pt x="98355" y="265851"/>
                        <a:pt x="84304" y="289658"/>
                      </a:cubicBezTo>
                      <a:cubicBezTo>
                        <a:pt x="70253" y="313465"/>
                        <a:pt x="0" y="225705"/>
                        <a:pt x="0" y="146814"/>
                      </a:cubicBezTo>
                      <a:close/>
                    </a:path>
                  </a:pathLst>
                </a:cu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436E82FB-7FDE-46C0-B55F-8F35F0DB4C71}"/>
                    </a:ext>
                  </a:extLst>
                </p:cNvPr>
                <p:cNvSpPr/>
                <p:nvPr/>
              </p:nvSpPr>
              <p:spPr>
                <a:xfrm rot="11277589">
                  <a:off x="5411576" y="2498044"/>
                  <a:ext cx="445542" cy="266889"/>
                </a:xfrm>
                <a:custGeom>
                  <a:avLst/>
                  <a:gdLst>
                    <a:gd name="connsiteX0" fmla="*/ 445542 w 445542"/>
                    <a:gd name="connsiteY0" fmla="*/ 197985 h 266889"/>
                    <a:gd name="connsiteX1" fmla="*/ 414552 w 445542"/>
                    <a:gd name="connsiteY1" fmla="*/ 222062 h 266889"/>
                    <a:gd name="connsiteX2" fmla="*/ 190487 w 445542"/>
                    <a:gd name="connsiteY2" fmla="*/ 266889 h 266889"/>
                    <a:gd name="connsiteX3" fmla="*/ 13253 w 445542"/>
                    <a:gd name="connsiteY3" fmla="*/ 246253 h 266889"/>
                    <a:gd name="connsiteX4" fmla="*/ 0 w 445542"/>
                    <a:gd name="connsiteY4" fmla="*/ 240529 h 266889"/>
                    <a:gd name="connsiteX5" fmla="*/ 2857 w 445542"/>
                    <a:gd name="connsiteY5" fmla="*/ 203225 h 266889"/>
                    <a:gd name="connsiteX6" fmla="*/ 217642 w 445542"/>
                    <a:gd name="connsiteY6" fmla="*/ 634 h 266889"/>
                    <a:gd name="connsiteX7" fmla="*/ 444228 w 445542"/>
                    <a:gd name="connsiteY7" fmla="*/ 188304 h 266889"/>
                    <a:gd name="connsiteX8" fmla="*/ 445542 w 445542"/>
                    <a:gd name="connsiteY8" fmla="*/ 197985 h 266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5542" h="266889">
                      <a:moveTo>
                        <a:pt x="445542" y="197985"/>
                      </a:moveTo>
                      <a:lnTo>
                        <a:pt x="414552" y="222062"/>
                      </a:lnTo>
                      <a:cubicBezTo>
                        <a:pt x="357360" y="256084"/>
                        <a:pt x="278753" y="266889"/>
                        <a:pt x="190487" y="266889"/>
                      </a:cubicBezTo>
                      <a:cubicBezTo>
                        <a:pt x="124289" y="266889"/>
                        <a:pt x="63578" y="262323"/>
                        <a:pt x="13253" y="246253"/>
                      </a:cubicBezTo>
                      <a:lnTo>
                        <a:pt x="0" y="240529"/>
                      </a:lnTo>
                      <a:lnTo>
                        <a:pt x="2857" y="203225"/>
                      </a:lnTo>
                      <a:cubicBezTo>
                        <a:pt x="17765" y="89313"/>
                        <a:pt x="70478" y="9287"/>
                        <a:pt x="217642" y="634"/>
                      </a:cubicBezTo>
                      <a:cubicBezTo>
                        <a:pt x="364807" y="-8019"/>
                        <a:pt x="422386" y="72876"/>
                        <a:pt x="444228" y="188304"/>
                      </a:cubicBezTo>
                      <a:lnTo>
                        <a:pt x="445542" y="197985"/>
                      </a:ln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35F4F806-21D4-4528-A51D-40A640FB5B54}"/>
                    </a:ext>
                  </a:extLst>
                </p:cNvPr>
                <p:cNvSpPr/>
                <p:nvPr/>
              </p:nvSpPr>
              <p:spPr>
                <a:xfrm rot="16996436">
                  <a:off x="5603719" y="3207050"/>
                  <a:ext cx="158511" cy="279500"/>
                </a:xfrm>
                <a:prstGeom prst="ellipse">
                  <a:avLst/>
                </a:pr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2828E5A5-265E-4DE7-8C8B-C60995663BDB}"/>
                    </a:ext>
                  </a:extLst>
                </p:cNvPr>
                <p:cNvSpPr/>
                <p:nvPr/>
              </p:nvSpPr>
              <p:spPr>
                <a:xfrm rot="16823663">
                  <a:off x="5594201" y="2999630"/>
                  <a:ext cx="152532" cy="244149"/>
                </a:xfrm>
                <a:custGeom>
                  <a:avLst/>
                  <a:gdLst>
                    <a:gd name="connsiteX0" fmla="*/ 91400 w 139238"/>
                    <a:gd name="connsiteY0" fmla="*/ 0 h 227707"/>
                    <a:gd name="connsiteX1" fmla="*/ 109025 w 139238"/>
                    <a:gd name="connsiteY1" fmla="*/ 20134 h 227707"/>
                    <a:gd name="connsiteX2" fmla="*/ 139238 w 139238"/>
                    <a:gd name="connsiteY2" fmla="*/ 143725 h 227707"/>
                    <a:gd name="connsiteX3" fmla="*/ 131132 w 139238"/>
                    <a:gd name="connsiteY3" fmla="*/ 211759 h 227707"/>
                    <a:gd name="connsiteX4" fmla="*/ 124786 w 139238"/>
                    <a:gd name="connsiteY4" fmla="*/ 227707 h 227707"/>
                    <a:gd name="connsiteX5" fmla="*/ 63819 w 139238"/>
                    <a:gd name="connsiteY5" fmla="*/ 179694 h 227707"/>
                    <a:gd name="connsiteX6" fmla="*/ 2898 w 139238"/>
                    <a:gd name="connsiteY6" fmla="*/ 139080 h 227707"/>
                    <a:gd name="connsiteX7" fmla="*/ 0 w 139238"/>
                    <a:gd name="connsiteY7" fmla="*/ 137620 h 227707"/>
                    <a:gd name="connsiteX8" fmla="*/ 91400 w 139238"/>
                    <a:gd name="connsiteY8" fmla="*/ 0 h 227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238" h="227707">
                      <a:moveTo>
                        <a:pt x="91400" y="0"/>
                      </a:moveTo>
                      <a:lnTo>
                        <a:pt x="109025" y="20134"/>
                      </a:lnTo>
                      <a:cubicBezTo>
                        <a:pt x="127692" y="51764"/>
                        <a:pt x="139238" y="95460"/>
                        <a:pt x="139238" y="143725"/>
                      </a:cubicBezTo>
                      <a:cubicBezTo>
                        <a:pt x="139238" y="167858"/>
                        <a:pt x="136352" y="190848"/>
                        <a:pt x="131132" y="211759"/>
                      </a:cubicBezTo>
                      <a:lnTo>
                        <a:pt x="124786" y="227707"/>
                      </a:lnTo>
                      <a:lnTo>
                        <a:pt x="63819" y="179694"/>
                      </a:lnTo>
                      <a:cubicBezTo>
                        <a:pt x="43477" y="164764"/>
                        <a:pt x="23162" y="151081"/>
                        <a:pt x="2898" y="139080"/>
                      </a:cubicBezTo>
                      <a:lnTo>
                        <a:pt x="0" y="137620"/>
                      </a:lnTo>
                      <a:lnTo>
                        <a:pt x="91400" y="0"/>
                      </a:lnTo>
                      <a:close/>
                    </a:path>
                  </a:pathLst>
                </a:custGeom>
                <a:solidFill>
                  <a:srgbClr val="E89A3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181C2CD5-7BF4-4A82-A07D-E4EA5249B49D}"/>
                    </a:ext>
                  </a:extLst>
                </p:cNvPr>
                <p:cNvSpPr/>
                <p:nvPr/>
              </p:nvSpPr>
              <p:spPr>
                <a:xfrm rot="21394737">
                  <a:off x="5551991" y="2543608"/>
                  <a:ext cx="45719" cy="56067"/>
                </a:xfrm>
                <a:prstGeom prst="ellipse">
                  <a:avLst/>
                </a:pr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3B34A6FC-972C-48E4-BAC8-42F543FD2293}"/>
                    </a:ext>
                  </a:extLst>
                </p:cNvPr>
                <p:cNvSpPr/>
                <p:nvPr/>
              </p:nvSpPr>
              <p:spPr>
                <a:xfrm rot="10800000">
                  <a:off x="5683102" y="2544270"/>
                  <a:ext cx="45719" cy="56067"/>
                </a:xfrm>
                <a:prstGeom prst="ellipse">
                  <a:avLst/>
                </a:pr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4DA45643-43BB-4D71-9F5D-038BD7A936D9}"/>
                    </a:ext>
                  </a:extLst>
                </p:cNvPr>
                <p:cNvSpPr/>
                <p:nvPr/>
              </p:nvSpPr>
              <p:spPr>
                <a:xfrm rot="11058971">
                  <a:off x="5722908" y="2307593"/>
                  <a:ext cx="79269" cy="972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0B9648A8-0CDD-46B3-8647-4D35C46428AC}"/>
                    </a:ext>
                  </a:extLst>
                </p:cNvPr>
                <p:cNvSpPr/>
                <p:nvPr/>
              </p:nvSpPr>
              <p:spPr>
                <a:xfrm rot="11093830">
                  <a:off x="5725352" y="2329229"/>
                  <a:ext cx="57448" cy="704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F395F796-80E7-47EB-82F5-2790C2232445}"/>
                    </a:ext>
                  </a:extLst>
                </p:cNvPr>
                <p:cNvSpPr/>
                <p:nvPr/>
              </p:nvSpPr>
              <p:spPr>
                <a:xfrm rot="11439911">
                  <a:off x="5733853" y="2348951"/>
                  <a:ext cx="36983" cy="4535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33DEBF26-BA4C-447F-A1CD-C5E6B8A52440}"/>
                    </a:ext>
                  </a:extLst>
                </p:cNvPr>
                <p:cNvSpPr/>
                <p:nvPr/>
              </p:nvSpPr>
              <p:spPr>
                <a:xfrm rot="16996436">
                  <a:off x="5509712" y="3431062"/>
                  <a:ext cx="117190" cy="169297"/>
                </a:xfrm>
                <a:prstGeom prst="ellipse">
                  <a:avLst/>
                </a:pr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1A5D48FB-A770-4BA4-8F13-F264AF223DC4}"/>
                    </a:ext>
                  </a:extLst>
                </p:cNvPr>
                <p:cNvSpPr/>
                <p:nvPr/>
              </p:nvSpPr>
              <p:spPr>
                <a:xfrm rot="16823663">
                  <a:off x="5655784" y="3010783"/>
                  <a:ext cx="152532" cy="244149"/>
                </a:xfrm>
                <a:custGeom>
                  <a:avLst/>
                  <a:gdLst>
                    <a:gd name="connsiteX0" fmla="*/ 91400 w 139238"/>
                    <a:gd name="connsiteY0" fmla="*/ 0 h 227707"/>
                    <a:gd name="connsiteX1" fmla="*/ 109025 w 139238"/>
                    <a:gd name="connsiteY1" fmla="*/ 20134 h 227707"/>
                    <a:gd name="connsiteX2" fmla="*/ 139238 w 139238"/>
                    <a:gd name="connsiteY2" fmla="*/ 143725 h 227707"/>
                    <a:gd name="connsiteX3" fmla="*/ 131132 w 139238"/>
                    <a:gd name="connsiteY3" fmla="*/ 211759 h 227707"/>
                    <a:gd name="connsiteX4" fmla="*/ 124786 w 139238"/>
                    <a:gd name="connsiteY4" fmla="*/ 227707 h 227707"/>
                    <a:gd name="connsiteX5" fmla="*/ 63819 w 139238"/>
                    <a:gd name="connsiteY5" fmla="*/ 179694 h 227707"/>
                    <a:gd name="connsiteX6" fmla="*/ 2898 w 139238"/>
                    <a:gd name="connsiteY6" fmla="*/ 139080 h 227707"/>
                    <a:gd name="connsiteX7" fmla="*/ 0 w 139238"/>
                    <a:gd name="connsiteY7" fmla="*/ 137620 h 227707"/>
                    <a:gd name="connsiteX8" fmla="*/ 91400 w 139238"/>
                    <a:gd name="connsiteY8" fmla="*/ 0 h 227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238" h="227707">
                      <a:moveTo>
                        <a:pt x="91400" y="0"/>
                      </a:moveTo>
                      <a:lnTo>
                        <a:pt x="109025" y="20134"/>
                      </a:lnTo>
                      <a:cubicBezTo>
                        <a:pt x="127692" y="51764"/>
                        <a:pt x="139238" y="95460"/>
                        <a:pt x="139238" y="143725"/>
                      </a:cubicBezTo>
                      <a:cubicBezTo>
                        <a:pt x="139238" y="167858"/>
                        <a:pt x="136352" y="190848"/>
                        <a:pt x="131132" y="211759"/>
                      </a:cubicBezTo>
                      <a:lnTo>
                        <a:pt x="124786" y="227707"/>
                      </a:lnTo>
                      <a:lnTo>
                        <a:pt x="63819" y="179694"/>
                      </a:lnTo>
                      <a:cubicBezTo>
                        <a:pt x="43477" y="164764"/>
                        <a:pt x="23162" y="151081"/>
                        <a:pt x="2898" y="139080"/>
                      </a:cubicBezTo>
                      <a:lnTo>
                        <a:pt x="0" y="137620"/>
                      </a:lnTo>
                      <a:lnTo>
                        <a:pt x="91400" y="0"/>
                      </a:lnTo>
                      <a:close/>
                    </a:path>
                  </a:pathLst>
                </a:custGeom>
                <a:solidFill>
                  <a:srgbClr val="E89A3A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701F53EA-EB01-4E43-A7AC-479503E673BA}"/>
                    </a:ext>
                  </a:extLst>
                </p:cNvPr>
                <p:cNvSpPr/>
                <p:nvPr/>
              </p:nvSpPr>
              <p:spPr>
                <a:xfrm rot="16996436">
                  <a:off x="5502747" y="3087550"/>
                  <a:ext cx="122294" cy="149975"/>
                </a:xfrm>
                <a:prstGeom prst="ellipse">
                  <a:avLst/>
                </a:pr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Oval 20">
                  <a:extLst>
                    <a:ext uri="{FF2B5EF4-FFF2-40B4-BE49-F238E27FC236}">
                      <a16:creationId xmlns:a16="http://schemas.microsoft.com/office/drawing/2014/main" id="{619ACF95-C6E9-427E-94D6-9A1A76D29E2F}"/>
                    </a:ext>
                  </a:extLst>
                </p:cNvPr>
                <p:cNvSpPr/>
                <p:nvPr/>
              </p:nvSpPr>
              <p:spPr>
                <a:xfrm flipH="1">
                  <a:off x="5300875" y="3197240"/>
                  <a:ext cx="120363" cy="285787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  <a:gd name="connsiteX0" fmla="*/ 0 w 118033"/>
                    <a:gd name="connsiteY0" fmla="*/ 146814 h 329816"/>
                    <a:gd name="connsiteX1" fmla="*/ 84304 w 118033"/>
                    <a:gd name="connsiteY1" fmla="*/ 3970 h 329816"/>
                    <a:gd name="connsiteX2" fmla="*/ 84304 w 118033"/>
                    <a:gd name="connsiteY2" fmla="*/ 289658 h 329816"/>
                    <a:gd name="connsiteX3" fmla="*/ 0 w 118033"/>
                    <a:gd name="connsiteY3" fmla="*/ 146814 h 329816"/>
                    <a:gd name="connsiteX0" fmla="*/ 0 w 101011"/>
                    <a:gd name="connsiteY0" fmla="*/ 146814 h 298900"/>
                    <a:gd name="connsiteX1" fmla="*/ 84304 w 101011"/>
                    <a:gd name="connsiteY1" fmla="*/ 3970 h 298900"/>
                    <a:gd name="connsiteX2" fmla="*/ 84304 w 101011"/>
                    <a:gd name="connsiteY2" fmla="*/ 289658 h 298900"/>
                    <a:gd name="connsiteX3" fmla="*/ 0 w 101011"/>
                    <a:gd name="connsiteY3" fmla="*/ 146814 h 298900"/>
                    <a:gd name="connsiteX0" fmla="*/ 0 w 111338"/>
                    <a:gd name="connsiteY0" fmla="*/ 143542 h 295628"/>
                    <a:gd name="connsiteX1" fmla="*/ 84304 w 111338"/>
                    <a:gd name="connsiteY1" fmla="*/ 698 h 295628"/>
                    <a:gd name="connsiteX2" fmla="*/ 84304 w 111338"/>
                    <a:gd name="connsiteY2" fmla="*/ 286386 h 295628"/>
                    <a:gd name="connsiteX3" fmla="*/ 0 w 111338"/>
                    <a:gd name="connsiteY3" fmla="*/ 143542 h 295628"/>
                    <a:gd name="connsiteX0" fmla="*/ 0 w 112839"/>
                    <a:gd name="connsiteY0" fmla="*/ 143542 h 287821"/>
                    <a:gd name="connsiteX1" fmla="*/ 84304 w 112839"/>
                    <a:gd name="connsiteY1" fmla="*/ 698 h 287821"/>
                    <a:gd name="connsiteX2" fmla="*/ 84304 w 112839"/>
                    <a:gd name="connsiteY2" fmla="*/ 286386 h 287821"/>
                    <a:gd name="connsiteX3" fmla="*/ 0 w 112839"/>
                    <a:gd name="connsiteY3" fmla="*/ 143542 h 287821"/>
                    <a:gd name="connsiteX0" fmla="*/ 0 w 114794"/>
                    <a:gd name="connsiteY0" fmla="*/ 143542 h 286437"/>
                    <a:gd name="connsiteX1" fmla="*/ 84304 w 114794"/>
                    <a:gd name="connsiteY1" fmla="*/ 698 h 286437"/>
                    <a:gd name="connsiteX2" fmla="*/ 84304 w 114794"/>
                    <a:gd name="connsiteY2" fmla="*/ 286386 h 286437"/>
                    <a:gd name="connsiteX3" fmla="*/ 0 w 114794"/>
                    <a:gd name="connsiteY3" fmla="*/ 143542 h 286437"/>
                    <a:gd name="connsiteX0" fmla="*/ 0 w 120363"/>
                    <a:gd name="connsiteY0" fmla="*/ 142893 h 285787"/>
                    <a:gd name="connsiteX1" fmla="*/ 84304 w 120363"/>
                    <a:gd name="connsiteY1" fmla="*/ 49 h 285787"/>
                    <a:gd name="connsiteX2" fmla="*/ 84304 w 120363"/>
                    <a:gd name="connsiteY2" fmla="*/ 285737 h 285787"/>
                    <a:gd name="connsiteX3" fmla="*/ 0 w 120363"/>
                    <a:gd name="connsiteY3" fmla="*/ 142893 h 285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363" h="285787">
                      <a:moveTo>
                        <a:pt x="0" y="142893"/>
                      </a:moveTo>
                      <a:cubicBezTo>
                        <a:pt x="0" y="64002"/>
                        <a:pt x="27932" y="-2055"/>
                        <a:pt x="84304" y="49"/>
                      </a:cubicBezTo>
                      <a:cubicBezTo>
                        <a:pt x="140676" y="2153"/>
                        <a:pt x="123314" y="290145"/>
                        <a:pt x="84304" y="285737"/>
                      </a:cubicBezTo>
                      <a:cubicBezTo>
                        <a:pt x="45294" y="281329"/>
                        <a:pt x="0" y="221784"/>
                        <a:pt x="0" y="142893"/>
                      </a:cubicBezTo>
                      <a:close/>
                    </a:path>
                  </a:pathLst>
                </a:cu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Oval 20">
                  <a:extLst>
                    <a:ext uri="{FF2B5EF4-FFF2-40B4-BE49-F238E27FC236}">
                      <a16:creationId xmlns:a16="http://schemas.microsoft.com/office/drawing/2014/main" id="{AA619F22-BD09-4701-B5EE-A02A2CD2299B}"/>
                    </a:ext>
                  </a:extLst>
                </p:cNvPr>
                <p:cNvSpPr/>
                <p:nvPr/>
              </p:nvSpPr>
              <p:spPr>
                <a:xfrm rot="7322136" flipH="1">
                  <a:off x="5847369" y="3035545"/>
                  <a:ext cx="128148" cy="286373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  <a:gd name="connsiteX0" fmla="*/ 0 w 118033"/>
                    <a:gd name="connsiteY0" fmla="*/ 146814 h 329816"/>
                    <a:gd name="connsiteX1" fmla="*/ 84304 w 118033"/>
                    <a:gd name="connsiteY1" fmla="*/ 3970 h 329816"/>
                    <a:gd name="connsiteX2" fmla="*/ 84304 w 118033"/>
                    <a:gd name="connsiteY2" fmla="*/ 289658 h 329816"/>
                    <a:gd name="connsiteX3" fmla="*/ 0 w 118033"/>
                    <a:gd name="connsiteY3" fmla="*/ 146814 h 329816"/>
                    <a:gd name="connsiteX0" fmla="*/ 0 w 101011"/>
                    <a:gd name="connsiteY0" fmla="*/ 146814 h 298900"/>
                    <a:gd name="connsiteX1" fmla="*/ 84304 w 101011"/>
                    <a:gd name="connsiteY1" fmla="*/ 3970 h 298900"/>
                    <a:gd name="connsiteX2" fmla="*/ 84304 w 101011"/>
                    <a:gd name="connsiteY2" fmla="*/ 289658 h 298900"/>
                    <a:gd name="connsiteX3" fmla="*/ 0 w 101011"/>
                    <a:gd name="connsiteY3" fmla="*/ 146814 h 298900"/>
                    <a:gd name="connsiteX0" fmla="*/ 0 w 111338"/>
                    <a:gd name="connsiteY0" fmla="*/ 143542 h 295628"/>
                    <a:gd name="connsiteX1" fmla="*/ 84304 w 111338"/>
                    <a:gd name="connsiteY1" fmla="*/ 698 h 295628"/>
                    <a:gd name="connsiteX2" fmla="*/ 84304 w 111338"/>
                    <a:gd name="connsiteY2" fmla="*/ 286386 h 295628"/>
                    <a:gd name="connsiteX3" fmla="*/ 0 w 111338"/>
                    <a:gd name="connsiteY3" fmla="*/ 143542 h 295628"/>
                    <a:gd name="connsiteX0" fmla="*/ 0 w 112839"/>
                    <a:gd name="connsiteY0" fmla="*/ 143542 h 287821"/>
                    <a:gd name="connsiteX1" fmla="*/ 84304 w 112839"/>
                    <a:gd name="connsiteY1" fmla="*/ 698 h 287821"/>
                    <a:gd name="connsiteX2" fmla="*/ 84304 w 112839"/>
                    <a:gd name="connsiteY2" fmla="*/ 286386 h 287821"/>
                    <a:gd name="connsiteX3" fmla="*/ 0 w 112839"/>
                    <a:gd name="connsiteY3" fmla="*/ 143542 h 287821"/>
                    <a:gd name="connsiteX0" fmla="*/ 0 w 114794"/>
                    <a:gd name="connsiteY0" fmla="*/ 143542 h 286437"/>
                    <a:gd name="connsiteX1" fmla="*/ 84304 w 114794"/>
                    <a:gd name="connsiteY1" fmla="*/ 698 h 286437"/>
                    <a:gd name="connsiteX2" fmla="*/ 84304 w 114794"/>
                    <a:gd name="connsiteY2" fmla="*/ 286386 h 286437"/>
                    <a:gd name="connsiteX3" fmla="*/ 0 w 114794"/>
                    <a:gd name="connsiteY3" fmla="*/ 143542 h 286437"/>
                    <a:gd name="connsiteX0" fmla="*/ 0 w 120363"/>
                    <a:gd name="connsiteY0" fmla="*/ 142893 h 285787"/>
                    <a:gd name="connsiteX1" fmla="*/ 84304 w 120363"/>
                    <a:gd name="connsiteY1" fmla="*/ 49 h 285787"/>
                    <a:gd name="connsiteX2" fmla="*/ 84304 w 120363"/>
                    <a:gd name="connsiteY2" fmla="*/ 285737 h 285787"/>
                    <a:gd name="connsiteX3" fmla="*/ 0 w 120363"/>
                    <a:gd name="connsiteY3" fmla="*/ 142893 h 285787"/>
                    <a:gd name="connsiteX0" fmla="*/ 0 w 122822"/>
                    <a:gd name="connsiteY0" fmla="*/ 142893 h 285743"/>
                    <a:gd name="connsiteX1" fmla="*/ 84304 w 122822"/>
                    <a:gd name="connsiteY1" fmla="*/ 49 h 285743"/>
                    <a:gd name="connsiteX2" fmla="*/ 84304 w 122822"/>
                    <a:gd name="connsiteY2" fmla="*/ 285737 h 285743"/>
                    <a:gd name="connsiteX3" fmla="*/ 0 w 122822"/>
                    <a:gd name="connsiteY3" fmla="*/ 142893 h 285743"/>
                    <a:gd name="connsiteX0" fmla="*/ 0 w 128148"/>
                    <a:gd name="connsiteY0" fmla="*/ 143523 h 286373"/>
                    <a:gd name="connsiteX1" fmla="*/ 84304 w 128148"/>
                    <a:gd name="connsiteY1" fmla="*/ 679 h 286373"/>
                    <a:gd name="connsiteX2" fmla="*/ 84304 w 128148"/>
                    <a:gd name="connsiteY2" fmla="*/ 286367 h 286373"/>
                    <a:gd name="connsiteX3" fmla="*/ 0 w 128148"/>
                    <a:gd name="connsiteY3" fmla="*/ 143523 h 286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148" h="286373">
                      <a:moveTo>
                        <a:pt x="0" y="143523"/>
                      </a:moveTo>
                      <a:cubicBezTo>
                        <a:pt x="0" y="64632"/>
                        <a:pt x="14649" y="-7816"/>
                        <a:pt x="84304" y="679"/>
                      </a:cubicBezTo>
                      <a:cubicBezTo>
                        <a:pt x="153959" y="9174"/>
                        <a:pt x="130391" y="285603"/>
                        <a:pt x="84304" y="286367"/>
                      </a:cubicBezTo>
                      <a:cubicBezTo>
                        <a:pt x="38217" y="287131"/>
                        <a:pt x="0" y="222414"/>
                        <a:pt x="0" y="143523"/>
                      </a:cubicBezTo>
                      <a:close/>
                    </a:path>
                  </a:pathLst>
                </a:cu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Oval 20">
                  <a:extLst>
                    <a:ext uri="{FF2B5EF4-FFF2-40B4-BE49-F238E27FC236}">
                      <a16:creationId xmlns:a16="http://schemas.microsoft.com/office/drawing/2014/main" id="{C434725A-8BDB-4B01-873F-3AAEF7D1CDFB}"/>
                    </a:ext>
                  </a:extLst>
                </p:cNvPr>
                <p:cNvSpPr/>
                <p:nvPr/>
              </p:nvSpPr>
              <p:spPr>
                <a:xfrm rot="15005563" flipH="1">
                  <a:off x="5811618" y="3392173"/>
                  <a:ext cx="128148" cy="286373"/>
                </a:xfrm>
                <a:custGeom>
                  <a:avLst/>
                  <a:gdLst>
                    <a:gd name="connsiteX0" fmla="*/ 0 w 168608"/>
                    <a:gd name="connsiteY0" fmla="*/ 142844 h 285687"/>
                    <a:gd name="connsiteX1" fmla="*/ 84304 w 168608"/>
                    <a:gd name="connsiteY1" fmla="*/ 0 h 285687"/>
                    <a:gd name="connsiteX2" fmla="*/ 168608 w 168608"/>
                    <a:gd name="connsiteY2" fmla="*/ 142844 h 285687"/>
                    <a:gd name="connsiteX3" fmla="*/ 84304 w 168608"/>
                    <a:gd name="connsiteY3" fmla="*/ 285688 h 285687"/>
                    <a:gd name="connsiteX4" fmla="*/ 0 w 168608"/>
                    <a:gd name="connsiteY4" fmla="*/ 142844 h 285687"/>
                    <a:gd name="connsiteX0" fmla="*/ 0 w 94842"/>
                    <a:gd name="connsiteY0" fmla="*/ 146814 h 293628"/>
                    <a:gd name="connsiteX1" fmla="*/ 84304 w 94842"/>
                    <a:gd name="connsiteY1" fmla="*/ 3970 h 293628"/>
                    <a:gd name="connsiteX2" fmla="*/ 84304 w 94842"/>
                    <a:gd name="connsiteY2" fmla="*/ 289658 h 293628"/>
                    <a:gd name="connsiteX3" fmla="*/ 0 w 94842"/>
                    <a:gd name="connsiteY3" fmla="*/ 146814 h 293628"/>
                    <a:gd name="connsiteX0" fmla="*/ 0 w 118033"/>
                    <a:gd name="connsiteY0" fmla="*/ 146814 h 329816"/>
                    <a:gd name="connsiteX1" fmla="*/ 84304 w 118033"/>
                    <a:gd name="connsiteY1" fmla="*/ 3970 h 329816"/>
                    <a:gd name="connsiteX2" fmla="*/ 84304 w 118033"/>
                    <a:gd name="connsiteY2" fmla="*/ 289658 h 329816"/>
                    <a:gd name="connsiteX3" fmla="*/ 0 w 118033"/>
                    <a:gd name="connsiteY3" fmla="*/ 146814 h 329816"/>
                    <a:gd name="connsiteX0" fmla="*/ 0 w 101011"/>
                    <a:gd name="connsiteY0" fmla="*/ 146814 h 298900"/>
                    <a:gd name="connsiteX1" fmla="*/ 84304 w 101011"/>
                    <a:gd name="connsiteY1" fmla="*/ 3970 h 298900"/>
                    <a:gd name="connsiteX2" fmla="*/ 84304 w 101011"/>
                    <a:gd name="connsiteY2" fmla="*/ 289658 h 298900"/>
                    <a:gd name="connsiteX3" fmla="*/ 0 w 101011"/>
                    <a:gd name="connsiteY3" fmla="*/ 146814 h 298900"/>
                    <a:gd name="connsiteX0" fmla="*/ 0 w 111338"/>
                    <a:gd name="connsiteY0" fmla="*/ 143542 h 295628"/>
                    <a:gd name="connsiteX1" fmla="*/ 84304 w 111338"/>
                    <a:gd name="connsiteY1" fmla="*/ 698 h 295628"/>
                    <a:gd name="connsiteX2" fmla="*/ 84304 w 111338"/>
                    <a:gd name="connsiteY2" fmla="*/ 286386 h 295628"/>
                    <a:gd name="connsiteX3" fmla="*/ 0 w 111338"/>
                    <a:gd name="connsiteY3" fmla="*/ 143542 h 295628"/>
                    <a:gd name="connsiteX0" fmla="*/ 0 w 112839"/>
                    <a:gd name="connsiteY0" fmla="*/ 143542 h 287821"/>
                    <a:gd name="connsiteX1" fmla="*/ 84304 w 112839"/>
                    <a:gd name="connsiteY1" fmla="*/ 698 h 287821"/>
                    <a:gd name="connsiteX2" fmla="*/ 84304 w 112839"/>
                    <a:gd name="connsiteY2" fmla="*/ 286386 h 287821"/>
                    <a:gd name="connsiteX3" fmla="*/ 0 w 112839"/>
                    <a:gd name="connsiteY3" fmla="*/ 143542 h 287821"/>
                    <a:gd name="connsiteX0" fmla="*/ 0 w 114794"/>
                    <a:gd name="connsiteY0" fmla="*/ 143542 h 286437"/>
                    <a:gd name="connsiteX1" fmla="*/ 84304 w 114794"/>
                    <a:gd name="connsiteY1" fmla="*/ 698 h 286437"/>
                    <a:gd name="connsiteX2" fmla="*/ 84304 w 114794"/>
                    <a:gd name="connsiteY2" fmla="*/ 286386 h 286437"/>
                    <a:gd name="connsiteX3" fmla="*/ 0 w 114794"/>
                    <a:gd name="connsiteY3" fmla="*/ 143542 h 286437"/>
                    <a:gd name="connsiteX0" fmla="*/ 0 w 120363"/>
                    <a:gd name="connsiteY0" fmla="*/ 142893 h 285787"/>
                    <a:gd name="connsiteX1" fmla="*/ 84304 w 120363"/>
                    <a:gd name="connsiteY1" fmla="*/ 49 h 285787"/>
                    <a:gd name="connsiteX2" fmla="*/ 84304 w 120363"/>
                    <a:gd name="connsiteY2" fmla="*/ 285737 h 285787"/>
                    <a:gd name="connsiteX3" fmla="*/ 0 w 120363"/>
                    <a:gd name="connsiteY3" fmla="*/ 142893 h 285787"/>
                    <a:gd name="connsiteX0" fmla="*/ 0 w 122822"/>
                    <a:gd name="connsiteY0" fmla="*/ 142893 h 285743"/>
                    <a:gd name="connsiteX1" fmla="*/ 84304 w 122822"/>
                    <a:gd name="connsiteY1" fmla="*/ 49 h 285743"/>
                    <a:gd name="connsiteX2" fmla="*/ 84304 w 122822"/>
                    <a:gd name="connsiteY2" fmla="*/ 285737 h 285743"/>
                    <a:gd name="connsiteX3" fmla="*/ 0 w 122822"/>
                    <a:gd name="connsiteY3" fmla="*/ 142893 h 285743"/>
                    <a:gd name="connsiteX0" fmla="*/ 0 w 128148"/>
                    <a:gd name="connsiteY0" fmla="*/ 143523 h 286373"/>
                    <a:gd name="connsiteX1" fmla="*/ 84304 w 128148"/>
                    <a:gd name="connsiteY1" fmla="*/ 679 h 286373"/>
                    <a:gd name="connsiteX2" fmla="*/ 84304 w 128148"/>
                    <a:gd name="connsiteY2" fmla="*/ 286367 h 286373"/>
                    <a:gd name="connsiteX3" fmla="*/ 0 w 128148"/>
                    <a:gd name="connsiteY3" fmla="*/ 143523 h 286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148" h="286373">
                      <a:moveTo>
                        <a:pt x="0" y="143523"/>
                      </a:moveTo>
                      <a:cubicBezTo>
                        <a:pt x="0" y="64632"/>
                        <a:pt x="14649" y="-7816"/>
                        <a:pt x="84304" y="679"/>
                      </a:cubicBezTo>
                      <a:cubicBezTo>
                        <a:pt x="153959" y="9174"/>
                        <a:pt x="130391" y="285603"/>
                        <a:pt x="84304" y="286367"/>
                      </a:cubicBezTo>
                      <a:cubicBezTo>
                        <a:pt x="38217" y="287131"/>
                        <a:pt x="0" y="222414"/>
                        <a:pt x="0" y="143523"/>
                      </a:cubicBezTo>
                      <a:close/>
                    </a:path>
                  </a:pathLst>
                </a:custGeom>
                <a:solidFill>
                  <a:srgbClr val="A5A5A5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8EE8E92E-9193-41B1-9679-4DC099E6CD01}"/>
                    </a:ext>
                  </a:extLst>
                </p:cNvPr>
                <p:cNvSpPr/>
                <p:nvPr/>
              </p:nvSpPr>
              <p:spPr>
                <a:xfrm rot="11058971">
                  <a:off x="5501521" y="2310605"/>
                  <a:ext cx="79269" cy="972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Oval 327">
                  <a:extLst>
                    <a:ext uri="{FF2B5EF4-FFF2-40B4-BE49-F238E27FC236}">
                      <a16:creationId xmlns:a16="http://schemas.microsoft.com/office/drawing/2014/main" id="{1852DEB6-84A9-40B6-880F-755273EE329D}"/>
                    </a:ext>
                  </a:extLst>
                </p:cNvPr>
                <p:cNvSpPr/>
                <p:nvPr/>
              </p:nvSpPr>
              <p:spPr>
                <a:xfrm rot="11093830">
                  <a:off x="5522080" y="2331988"/>
                  <a:ext cx="57448" cy="7045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7BC51618-9994-41FB-A87F-DEB2542C4985}"/>
                    </a:ext>
                  </a:extLst>
                </p:cNvPr>
                <p:cNvSpPr/>
                <p:nvPr/>
              </p:nvSpPr>
              <p:spPr>
                <a:xfrm rot="11439911">
                  <a:off x="5535728" y="2354018"/>
                  <a:ext cx="36983" cy="4535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1" name="Arc 290">
                <a:extLst>
                  <a:ext uri="{FF2B5EF4-FFF2-40B4-BE49-F238E27FC236}">
                    <a16:creationId xmlns:a16="http://schemas.microsoft.com/office/drawing/2014/main" id="{A1A60E52-345B-4709-9807-04D479317308}"/>
                  </a:ext>
                </a:extLst>
              </p:cNvPr>
              <p:cNvSpPr/>
              <p:nvPr/>
            </p:nvSpPr>
            <p:spPr>
              <a:xfrm rot="7973619">
                <a:off x="5514272" y="2447128"/>
                <a:ext cx="252524" cy="25252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B1DD2A96-22A4-41F6-88D1-9E679756A504}"/>
                </a:ext>
              </a:extLst>
            </p:cNvPr>
            <p:cNvSpPr txBox="1"/>
            <p:nvPr/>
          </p:nvSpPr>
          <p:spPr>
            <a:xfrm>
              <a:off x="8873387" y="-389165"/>
              <a:ext cx="5125229" cy="16312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89A3A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G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iraffe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914A7BE1-167C-49CB-A839-EA96A54F6DD6}"/>
              </a:ext>
            </a:extLst>
          </p:cNvPr>
          <p:cNvGrpSpPr/>
          <p:nvPr/>
        </p:nvGrpSpPr>
        <p:grpSpPr>
          <a:xfrm>
            <a:off x="2583420" y="4745493"/>
            <a:ext cx="3992991" cy="3504654"/>
            <a:chOff x="4249665" y="1947797"/>
            <a:chExt cx="3992991" cy="3504654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B29AC4C5-973D-4B95-BC05-62B3B83B304A}"/>
                </a:ext>
              </a:extLst>
            </p:cNvPr>
            <p:cNvSpPr txBox="1"/>
            <p:nvPr/>
          </p:nvSpPr>
          <p:spPr>
            <a:xfrm>
              <a:off x="4249665" y="1947797"/>
              <a:ext cx="303809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DCC08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G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oat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A4B69E2D-B1A8-4551-BE2C-311C5A6BB126}"/>
                </a:ext>
              </a:extLst>
            </p:cNvPr>
            <p:cNvGrpSpPr/>
            <p:nvPr/>
          </p:nvGrpSpPr>
          <p:grpSpPr>
            <a:xfrm flipH="1">
              <a:off x="4841631" y="2364879"/>
              <a:ext cx="3401025" cy="3087572"/>
              <a:chOff x="2339973" y="803459"/>
              <a:chExt cx="5458621" cy="4955531"/>
            </a:xfrm>
          </p:grpSpPr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C5152C70-E69C-4247-9996-5FA0BB75F81C}"/>
                  </a:ext>
                </a:extLst>
              </p:cNvPr>
              <p:cNvSpPr/>
              <p:nvPr/>
            </p:nvSpPr>
            <p:spPr>
              <a:xfrm rot="19242160">
                <a:off x="7196122" y="2241584"/>
                <a:ext cx="563440" cy="1072462"/>
              </a:xfrm>
              <a:custGeom>
                <a:avLst/>
                <a:gdLst>
                  <a:gd name="connsiteX0" fmla="*/ 423324 w 563440"/>
                  <a:gd name="connsiteY0" fmla="*/ 64123 h 1072462"/>
                  <a:gd name="connsiteX1" fmla="*/ 554400 w 563440"/>
                  <a:gd name="connsiteY1" fmla="*/ 615178 h 1072462"/>
                  <a:gd name="connsiteX2" fmla="*/ 343759 w 563440"/>
                  <a:gd name="connsiteY2" fmla="*/ 1066176 h 1072462"/>
                  <a:gd name="connsiteX3" fmla="*/ 334821 w 563440"/>
                  <a:gd name="connsiteY3" fmla="*/ 1072462 h 1072462"/>
                  <a:gd name="connsiteX4" fmla="*/ 361496 w 563440"/>
                  <a:gd name="connsiteY4" fmla="*/ 988319 h 1072462"/>
                  <a:gd name="connsiteX5" fmla="*/ 387808 w 563440"/>
                  <a:gd name="connsiteY5" fmla="*/ 765174 h 1072462"/>
                  <a:gd name="connsiteX6" fmla="*/ 52982 w 563440"/>
                  <a:gd name="connsiteY6" fmla="*/ 191897 h 1072462"/>
                  <a:gd name="connsiteX7" fmla="*/ 0 w 563440"/>
                  <a:gd name="connsiteY7" fmla="*/ 201042 h 1072462"/>
                  <a:gd name="connsiteX8" fmla="*/ 42981 w 563440"/>
                  <a:gd name="connsiteY8" fmla="*/ 136135 h 1072462"/>
                  <a:gd name="connsiteX9" fmla="*/ 300297 w 563440"/>
                  <a:gd name="connsiteY9" fmla="*/ 1836 h 1072462"/>
                  <a:gd name="connsiteX10" fmla="*/ 423324 w 563440"/>
                  <a:gd name="connsiteY10" fmla="*/ 64123 h 107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3440" h="1072462">
                    <a:moveTo>
                      <a:pt x="423324" y="64123"/>
                    </a:moveTo>
                    <a:cubicBezTo>
                      <a:pt x="530605" y="166624"/>
                      <a:pt x="586559" y="379906"/>
                      <a:pt x="554400" y="615178"/>
                    </a:cubicBezTo>
                    <a:cubicBezTo>
                      <a:pt x="527600" y="811237"/>
                      <a:pt x="445955" y="976165"/>
                      <a:pt x="343759" y="1066176"/>
                    </a:cubicBezTo>
                    <a:lnTo>
                      <a:pt x="334821" y="1072462"/>
                    </a:lnTo>
                    <a:lnTo>
                      <a:pt x="361496" y="988319"/>
                    </a:lnTo>
                    <a:cubicBezTo>
                      <a:pt x="378439" y="919734"/>
                      <a:pt x="387808" y="844327"/>
                      <a:pt x="387808" y="765174"/>
                    </a:cubicBezTo>
                    <a:cubicBezTo>
                      <a:pt x="387808" y="448562"/>
                      <a:pt x="237900" y="191897"/>
                      <a:pt x="52982" y="191897"/>
                    </a:cubicBezTo>
                    <a:lnTo>
                      <a:pt x="0" y="201042"/>
                    </a:lnTo>
                    <a:lnTo>
                      <a:pt x="42981" y="136135"/>
                    </a:lnTo>
                    <a:cubicBezTo>
                      <a:pt x="117064" y="41553"/>
                      <a:pt x="208690" y="-10685"/>
                      <a:pt x="300297" y="1836"/>
                    </a:cubicBezTo>
                    <a:cubicBezTo>
                      <a:pt x="346101" y="8098"/>
                      <a:pt x="387564" y="29955"/>
                      <a:pt x="423324" y="64123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Rectangle: Rounded Corners 4">
                <a:extLst>
                  <a:ext uri="{FF2B5EF4-FFF2-40B4-BE49-F238E27FC236}">
                    <a16:creationId xmlns:a16="http://schemas.microsoft.com/office/drawing/2014/main" id="{BDCD213A-B6B8-483D-9885-70F0F8030061}"/>
                  </a:ext>
                </a:extLst>
              </p:cNvPr>
              <p:cNvSpPr/>
              <p:nvPr/>
            </p:nvSpPr>
            <p:spPr>
              <a:xfrm>
                <a:off x="4040762" y="3464583"/>
                <a:ext cx="641792" cy="1881808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1792" h="1881808">
                    <a:moveTo>
                      <a:pt x="0" y="55922"/>
                    </a:moveTo>
                    <a:cubicBezTo>
                      <a:pt x="0" y="17718"/>
                      <a:pt x="216501" y="0"/>
                      <a:pt x="254705" y="0"/>
                    </a:cubicBezTo>
                    <a:lnTo>
                      <a:pt x="531390" y="0"/>
                    </a:lnTo>
                    <a:cubicBezTo>
                      <a:pt x="569594" y="0"/>
                      <a:pt x="600564" y="30970"/>
                      <a:pt x="600564" y="69174"/>
                    </a:cubicBezTo>
                    <a:cubicBezTo>
                      <a:pt x="693329" y="690083"/>
                      <a:pt x="600564" y="1231481"/>
                      <a:pt x="600564" y="1812634"/>
                    </a:cubicBezTo>
                    <a:cubicBezTo>
                      <a:pt x="600564" y="1850838"/>
                      <a:pt x="569594" y="1881808"/>
                      <a:pt x="531390" y="1881808"/>
                    </a:cubicBezTo>
                    <a:lnTo>
                      <a:pt x="254705" y="1881808"/>
                    </a:lnTo>
                    <a:cubicBezTo>
                      <a:pt x="216501" y="1881808"/>
                      <a:pt x="185531" y="1850838"/>
                      <a:pt x="185531" y="1812634"/>
                    </a:cubicBezTo>
                    <a:cubicBezTo>
                      <a:pt x="410819" y="1178473"/>
                      <a:pt x="0" y="637075"/>
                      <a:pt x="0" y="55922"/>
                    </a:cubicBezTo>
                    <a:close/>
                  </a:path>
                </a:pathLst>
              </a:custGeom>
              <a:solidFill>
                <a:srgbClr val="DCC08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Rectangle: Rounded Corners 4">
                <a:extLst>
                  <a:ext uri="{FF2B5EF4-FFF2-40B4-BE49-F238E27FC236}">
                    <a16:creationId xmlns:a16="http://schemas.microsoft.com/office/drawing/2014/main" id="{7EACB426-AB89-4229-90F5-8382B6B44659}"/>
                  </a:ext>
                </a:extLst>
              </p:cNvPr>
              <p:cNvSpPr/>
              <p:nvPr/>
            </p:nvSpPr>
            <p:spPr>
              <a:xfrm rot="792396">
                <a:off x="5980799" y="3644662"/>
                <a:ext cx="1355938" cy="1654845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  <a:gd name="connsiteX0" fmla="*/ 0 w 800818"/>
                  <a:gd name="connsiteY0" fmla="*/ 55922 h 1881808"/>
                  <a:gd name="connsiteX1" fmla="*/ 413731 w 800818"/>
                  <a:gd name="connsiteY1" fmla="*/ 0 h 1881808"/>
                  <a:gd name="connsiteX2" fmla="*/ 690416 w 800818"/>
                  <a:gd name="connsiteY2" fmla="*/ 0 h 1881808"/>
                  <a:gd name="connsiteX3" fmla="*/ 759590 w 800818"/>
                  <a:gd name="connsiteY3" fmla="*/ 69174 h 1881808"/>
                  <a:gd name="connsiteX4" fmla="*/ 759590 w 800818"/>
                  <a:gd name="connsiteY4" fmla="*/ 1812634 h 1881808"/>
                  <a:gd name="connsiteX5" fmla="*/ 690416 w 800818"/>
                  <a:gd name="connsiteY5" fmla="*/ 1881808 h 1881808"/>
                  <a:gd name="connsiteX6" fmla="*/ 413731 w 800818"/>
                  <a:gd name="connsiteY6" fmla="*/ 1881808 h 1881808"/>
                  <a:gd name="connsiteX7" fmla="*/ 344557 w 800818"/>
                  <a:gd name="connsiteY7" fmla="*/ 1812634 h 1881808"/>
                  <a:gd name="connsiteX8" fmla="*/ 0 w 800818"/>
                  <a:gd name="connsiteY8" fmla="*/ 55922 h 1881808"/>
                  <a:gd name="connsiteX0" fmla="*/ 0 w 867079"/>
                  <a:gd name="connsiteY0" fmla="*/ 55922 h 1881808"/>
                  <a:gd name="connsiteX1" fmla="*/ 479992 w 867079"/>
                  <a:gd name="connsiteY1" fmla="*/ 0 h 1881808"/>
                  <a:gd name="connsiteX2" fmla="*/ 756677 w 867079"/>
                  <a:gd name="connsiteY2" fmla="*/ 0 h 1881808"/>
                  <a:gd name="connsiteX3" fmla="*/ 825851 w 867079"/>
                  <a:gd name="connsiteY3" fmla="*/ 69174 h 1881808"/>
                  <a:gd name="connsiteX4" fmla="*/ 825851 w 867079"/>
                  <a:gd name="connsiteY4" fmla="*/ 1812634 h 1881808"/>
                  <a:gd name="connsiteX5" fmla="*/ 756677 w 867079"/>
                  <a:gd name="connsiteY5" fmla="*/ 1881808 h 1881808"/>
                  <a:gd name="connsiteX6" fmla="*/ 479992 w 867079"/>
                  <a:gd name="connsiteY6" fmla="*/ 1881808 h 1881808"/>
                  <a:gd name="connsiteX7" fmla="*/ 410818 w 867079"/>
                  <a:gd name="connsiteY7" fmla="*/ 1812634 h 1881808"/>
                  <a:gd name="connsiteX8" fmla="*/ 0 w 867079"/>
                  <a:gd name="connsiteY8" fmla="*/ 55922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7834 w 1405000"/>
                  <a:gd name="connsiteY0" fmla="*/ 79054 h 1881808"/>
                  <a:gd name="connsiteX1" fmla="*/ 1017913 w 1405000"/>
                  <a:gd name="connsiteY1" fmla="*/ 0 h 1881808"/>
                  <a:gd name="connsiteX2" fmla="*/ 1294598 w 1405000"/>
                  <a:gd name="connsiteY2" fmla="*/ 0 h 1881808"/>
                  <a:gd name="connsiteX3" fmla="*/ 1363772 w 1405000"/>
                  <a:gd name="connsiteY3" fmla="*/ 69174 h 1881808"/>
                  <a:gd name="connsiteX4" fmla="*/ 1363772 w 1405000"/>
                  <a:gd name="connsiteY4" fmla="*/ 1812634 h 1881808"/>
                  <a:gd name="connsiteX5" fmla="*/ 1294598 w 1405000"/>
                  <a:gd name="connsiteY5" fmla="*/ 1881808 h 1881808"/>
                  <a:gd name="connsiteX6" fmla="*/ 1017913 w 1405000"/>
                  <a:gd name="connsiteY6" fmla="*/ 1881808 h 1881808"/>
                  <a:gd name="connsiteX7" fmla="*/ 948739 w 1405000"/>
                  <a:gd name="connsiteY7" fmla="*/ 1812634 h 1881808"/>
                  <a:gd name="connsiteX8" fmla="*/ 7834 w 1405000"/>
                  <a:gd name="connsiteY8" fmla="*/ 79054 h 1881808"/>
                  <a:gd name="connsiteX0" fmla="*/ 7475 w 1404641"/>
                  <a:gd name="connsiteY0" fmla="*/ 79054 h 1881808"/>
                  <a:gd name="connsiteX1" fmla="*/ 1017554 w 1404641"/>
                  <a:gd name="connsiteY1" fmla="*/ 0 h 1881808"/>
                  <a:gd name="connsiteX2" fmla="*/ 1294239 w 1404641"/>
                  <a:gd name="connsiteY2" fmla="*/ 0 h 1881808"/>
                  <a:gd name="connsiteX3" fmla="*/ 1363413 w 1404641"/>
                  <a:gd name="connsiteY3" fmla="*/ 69174 h 1881808"/>
                  <a:gd name="connsiteX4" fmla="*/ 1363413 w 1404641"/>
                  <a:gd name="connsiteY4" fmla="*/ 1812634 h 1881808"/>
                  <a:gd name="connsiteX5" fmla="*/ 1294239 w 1404641"/>
                  <a:gd name="connsiteY5" fmla="*/ 1881808 h 1881808"/>
                  <a:gd name="connsiteX6" fmla="*/ 1017554 w 1404641"/>
                  <a:gd name="connsiteY6" fmla="*/ 1881808 h 1881808"/>
                  <a:gd name="connsiteX7" fmla="*/ 948380 w 1404641"/>
                  <a:gd name="connsiteY7" fmla="*/ 1812634 h 1881808"/>
                  <a:gd name="connsiteX8" fmla="*/ 7475 w 1404641"/>
                  <a:gd name="connsiteY8" fmla="*/ 79054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55938 w 1355938"/>
                  <a:gd name="connsiteY4" fmla="*/ 1812634 h 1881808"/>
                  <a:gd name="connsiteX5" fmla="*/ 1286764 w 1355938"/>
                  <a:gd name="connsiteY5" fmla="*/ 1881808 h 1881808"/>
                  <a:gd name="connsiteX6" fmla="*/ 1010079 w 1355938"/>
                  <a:gd name="connsiteY6" fmla="*/ 1881808 h 1881808"/>
                  <a:gd name="connsiteX7" fmla="*/ 940905 w 1355938"/>
                  <a:gd name="connsiteY7" fmla="*/ 1812634 h 1881808"/>
                  <a:gd name="connsiteX8" fmla="*/ 0 w 1355938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938" h="1881808">
                    <a:moveTo>
                      <a:pt x="0" y="79054"/>
                    </a:moveTo>
                    <a:cubicBezTo>
                      <a:pt x="0" y="40850"/>
                      <a:pt x="971875" y="0"/>
                      <a:pt x="1010079" y="0"/>
                    </a:cubicBezTo>
                    <a:lnTo>
                      <a:pt x="1286764" y="0"/>
                    </a:lnTo>
                    <a:cubicBezTo>
                      <a:pt x="1324968" y="0"/>
                      <a:pt x="1355938" y="30970"/>
                      <a:pt x="1355938" y="69174"/>
                    </a:cubicBezTo>
                    <a:cubicBezTo>
                      <a:pt x="1339450" y="214229"/>
                      <a:pt x="816774" y="649149"/>
                      <a:pt x="1346861" y="824067"/>
                    </a:cubicBezTo>
                    <a:cubicBezTo>
                      <a:pt x="1346861" y="1114644"/>
                      <a:pt x="1339450" y="1644055"/>
                      <a:pt x="1355938" y="1812634"/>
                    </a:cubicBezTo>
                    <a:cubicBezTo>
                      <a:pt x="1355938" y="1850838"/>
                      <a:pt x="1324968" y="1881808"/>
                      <a:pt x="1286764" y="1881808"/>
                    </a:cubicBezTo>
                    <a:lnTo>
                      <a:pt x="1010079" y="1881808"/>
                    </a:lnTo>
                    <a:cubicBezTo>
                      <a:pt x="971875" y="1881808"/>
                      <a:pt x="940905" y="1850838"/>
                      <a:pt x="940905" y="1812634"/>
                    </a:cubicBezTo>
                    <a:cubicBezTo>
                      <a:pt x="1232454" y="1028117"/>
                      <a:pt x="92766" y="1400421"/>
                      <a:pt x="0" y="79054"/>
                    </a:cubicBezTo>
                    <a:close/>
                  </a:path>
                </a:pathLst>
              </a:custGeom>
              <a:solidFill>
                <a:srgbClr val="DCC08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Oval 21">
                <a:extLst>
                  <a:ext uri="{FF2B5EF4-FFF2-40B4-BE49-F238E27FC236}">
                    <a16:creationId xmlns:a16="http://schemas.microsoft.com/office/drawing/2014/main" id="{9841D6A7-7CF5-48CA-A18D-9AC154C6FA33}"/>
                  </a:ext>
                </a:extLst>
              </p:cNvPr>
              <p:cNvSpPr/>
              <p:nvPr/>
            </p:nvSpPr>
            <p:spPr>
              <a:xfrm>
                <a:off x="3307556" y="803459"/>
                <a:ext cx="501284" cy="818061"/>
              </a:xfrm>
              <a:custGeom>
                <a:avLst/>
                <a:gdLst>
                  <a:gd name="connsiteX0" fmla="*/ 0 w 304800"/>
                  <a:gd name="connsiteY0" fmla="*/ 111125 h 222250"/>
                  <a:gd name="connsiteX1" fmla="*/ 152400 w 304800"/>
                  <a:gd name="connsiteY1" fmla="*/ 0 h 222250"/>
                  <a:gd name="connsiteX2" fmla="*/ 304800 w 304800"/>
                  <a:gd name="connsiteY2" fmla="*/ 111125 h 222250"/>
                  <a:gd name="connsiteX3" fmla="*/ 152400 w 304800"/>
                  <a:gd name="connsiteY3" fmla="*/ 222250 h 222250"/>
                  <a:gd name="connsiteX4" fmla="*/ 0 w 304800"/>
                  <a:gd name="connsiteY4" fmla="*/ 111125 h 222250"/>
                  <a:gd name="connsiteX0" fmla="*/ 14432 w 525763"/>
                  <a:gd name="connsiteY0" fmla="*/ 705485 h 818410"/>
                  <a:gd name="connsiteX1" fmla="*/ 509732 w 525763"/>
                  <a:gd name="connsiteY1" fmla="*/ 0 h 818410"/>
                  <a:gd name="connsiteX2" fmla="*/ 319232 w 525763"/>
                  <a:gd name="connsiteY2" fmla="*/ 705485 h 818410"/>
                  <a:gd name="connsiteX3" fmla="*/ 166832 w 525763"/>
                  <a:gd name="connsiteY3" fmla="*/ 816610 h 818410"/>
                  <a:gd name="connsiteX4" fmla="*/ 14432 w 525763"/>
                  <a:gd name="connsiteY4" fmla="*/ 705485 h 818410"/>
                  <a:gd name="connsiteX0" fmla="*/ 14432 w 543410"/>
                  <a:gd name="connsiteY0" fmla="*/ 705551 h 818476"/>
                  <a:gd name="connsiteX1" fmla="*/ 509732 w 543410"/>
                  <a:gd name="connsiteY1" fmla="*/ 66 h 818476"/>
                  <a:gd name="connsiteX2" fmla="*/ 319232 w 543410"/>
                  <a:gd name="connsiteY2" fmla="*/ 705551 h 818476"/>
                  <a:gd name="connsiteX3" fmla="*/ 166832 w 543410"/>
                  <a:gd name="connsiteY3" fmla="*/ 816676 h 818476"/>
                  <a:gd name="connsiteX4" fmla="*/ 14432 w 543410"/>
                  <a:gd name="connsiteY4" fmla="*/ 705551 h 818476"/>
                  <a:gd name="connsiteX0" fmla="*/ 618 w 498981"/>
                  <a:gd name="connsiteY0" fmla="*/ 715284 h 826409"/>
                  <a:gd name="connsiteX1" fmla="*/ 116341 w 498981"/>
                  <a:gd name="connsiteY1" fmla="*/ 330474 h 826409"/>
                  <a:gd name="connsiteX2" fmla="*/ 495918 w 498981"/>
                  <a:gd name="connsiteY2" fmla="*/ 9799 h 826409"/>
                  <a:gd name="connsiteX3" fmla="*/ 305418 w 498981"/>
                  <a:gd name="connsiteY3" fmla="*/ 715284 h 826409"/>
                  <a:gd name="connsiteX4" fmla="*/ 153018 w 498981"/>
                  <a:gd name="connsiteY4" fmla="*/ 826409 h 826409"/>
                  <a:gd name="connsiteX5" fmla="*/ 618 w 498981"/>
                  <a:gd name="connsiteY5" fmla="*/ 715284 h 826409"/>
                  <a:gd name="connsiteX0" fmla="*/ 618 w 497708"/>
                  <a:gd name="connsiteY0" fmla="*/ 707265 h 818390"/>
                  <a:gd name="connsiteX1" fmla="*/ 116341 w 497708"/>
                  <a:gd name="connsiteY1" fmla="*/ 322455 h 818390"/>
                  <a:gd name="connsiteX2" fmla="*/ 495918 w 497708"/>
                  <a:gd name="connsiteY2" fmla="*/ 1780 h 818390"/>
                  <a:gd name="connsiteX3" fmla="*/ 261122 w 497708"/>
                  <a:gd name="connsiteY3" fmla="*/ 467236 h 818390"/>
                  <a:gd name="connsiteX4" fmla="*/ 305418 w 497708"/>
                  <a:gd name="connsiteY4" fmla="*/ 707265 h 818390"/>
                  <a:gd name="connsiteX5" fmla="*/ 153018 w 497708"/>
                  <a:gd name="connsiteY5" fmla="*/ 818390 h 818390"/>
                  <a:gd name="connsiteX6" fmla="*/ 618 w 497708"/>
                  <a:gd name="connsiteY6" fmla="*/ 707265 h 818390"/>
                  <a:gd name="connsiteX0" fmla="*/ 618 w 499891"/>
                  <a:gd name="connsiteY0" fmla="*/ 706936 h 818061"/>
                  <a:gd name="connsiteX1" fmla="*/ 116341 w 499891"/>
                  <a:gd name="connsiteY1" fmla="*/ 322126 h 818061"/>
                  <a:gd name="connsiteX2" fmla="*/ 495918 w 499891"/>
                  <a:gd name="connsiteY2" fmla="*/ 1451 h 818061"/>
                  <a:gd name="connsiteX3" fmla="*/ 314462 w 499891"/>
                  <a:gd name="connsiteY3" fmla="*/ 451667 h 818061"/>
                  <a:gd name="connsiteX4" fmla="*/ 305418 w 499891"/>
                  <a:gd name="connsiteY4" fmla="*/ 706936 h 818061"/>
                  <a:gd name="connsiteX5" fmla="*/ 153018 w 499891"/>
                  <a:gd name="connsiteY5" fmla="*/ 818061 h 818061"/>
                  <a:gd name="connsiteX6" fmla="*/ 618 w 499891"/>
                  <a:gd name="connsiteY6" fmla="*/ 706936 h 818061"/>
                  <a:gd name="connsiteX0" fmla="*/ 618 w 501284"/>
                  <a:gd name="connsiteY0" fmla="*/ 706936 h 818061"/>
                  <a:gd name="connsiteX1" fmla="*/ 116341 w 501284"/>
                  <a:gd name="connsiteY1" fmla="*/ 322126 h 818061"/>
                  <a:gd name="connsiteX2" fmla="*/ 495918 w 501284"/>
                  <a:gd name="connsiteY2" fmla="*/ 1451 h 818061"/>
                  <a:gd name="connsiteX3" fmla="*/ 337322 w 501284"/>
                  <a:gd name="connsiteY3" fmla="*/ 451667 h 818061"/>
                  <a:gd name="connsiteX4" fmla="*/ 305418 w 501284"/>
                  <a:gd name="connsiteY4" fmla="*/ 706936 h 818061"/>
                  <a:gd name="connsiteX5" fmla="*/ 153018 w 501284"/>
                  <a:gd name="connsiteY5" fmla="*/ 818061 h 818061"/>
                  <a:gd name="connsiteX6" fmla="*/ 618 w 501284"/>
                  <a:gd name="connsiteY6" fmla="*/ 706936 h 81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1284" h="818061">
                    <a:moveTo>
                      <a:pt x="618" y="706936"/>
                    </a:moveTo>
                    <a:cubicBezTo>
                      <a:pt x="-5495" y="624280"/>
                      <a:pt x="33791" y="439707"/>
                      <a:pt x="116341" y="322126"/>
                    </a:cubicBezTo>
                    <a:cubicBezTo>
                      <a:pt x="198891" y="204545"/>
                      <a:pt x="459088" y="-20139"/>
                      <a:pt x="495918" y="1451"/>
                    </a:cubicBezTo>
                    <a:cubicBezTo>
                      <a:pt x="532748" y="23041"/>
                      <a:pt x="369072" y="334086"/>
                      <a:pt x="337322" y="451667"/>
                    </a:cubicBezTo>
                    <a:cubicBezTo>
                      <a:pt x="305572" y="569248"/>
                      <a:pt x="347565" y="638250"/>
                      <a:pt x="305418" y="706936"/>
                    </a:cubicBezTo>
                    <a:cubicBezTo>
                      <a:pt x="263271" y="775622"/>
                      <a:pt x="237186" y="818061"/>
                      <a:pt x="153018" y="818061"/>
                    </a:cubicBezTo>
                    <a:cubicBezTo>
                      <a:pt x="68850" y="818061"/>
                      <a:pt x="6731" y="789592"/>
                      <a:pt x="618" y="706936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3">
                <a:extLst>
                  <a:ext uri="{FF2B5EF4-FFF2-40B4-BE49-F238E27FC236}">
                    <a16:creationId xmlns:a16="http://schemas.microsoft.com/office/drawing/2014/main" id="{4CDE255C-486B-4DB5-9023-5E3770ED7A0F}"/>
                  </a:ext>
                </a:extLst>
              </p:cNvPr>
              <p:cNvSpPr/>
              <p:nvPr/>
            </p:nvSpPr>
            <p:spPr>
              <a:xfrm rot="21047963">
                <a:off x="3399451" y="1858054"/>
                <a:ext cx="4399143" cy="2559247"/>
              </a:xfrm>
              <a:custGeom>
                <a:avLst/>
                <a:gdLst>
                  <a:gd name="connsiteX0" fmla="*/ 0 w 4068417"/>
                  <a:gd name="connsiteY0" fmla="*/ 834887 h 1669774"/>
                  <a:gd name="connsiteX1" fmla="*/ 2034209 w 4068417"/>
                  <a:gd name="connsiteY1" fmla="*/ 0 h 1669774"/>
                  <a:gd name="connsiteX2" fmla="*/ 4068418 w 4068417"/>
                  <a:gd name="connsiteY2" fmla="*/ 834887 h 1669774"/>
                  <a:gd name="connsiteX3" fmla="*/ 2034209 w 4068417"/>
                  <a:gd name="connsiteY3" fmla="*/ 1669774 h 1669774"/>
                  <a:gd name="connsiteX4" fmla="*/ 0 w 4068417"/>
                  <a:gd name="connsiteY4" fmla="*/ 834887 h 1669774"/>
                  <a:gd name="connsiteX0" fmla="*/ 274135 w 4342553"/>
                  <a:gd name="connsiteY0" fmla="*/ 1367336 h 2202223"/>
                  <a:gd name="connsiteX1" fmla="*/ 239794 w 4342553"/>
                  <a:gd name="connsiteY1" fmla="*/ 27613 h 2202223"/>
                  <a:gd name="connsiteX2" fmla="*/ 2308344 w 4342553"/>
                  <a:gd name="connsiteY2" fmla="*/ 532449 h 2202223"/>
                  <a:gd name="connsiteX3" fmla="*/ 4342553 w 4342553"/>
                  <a:gd name="connsiteY3" fmla="*/ 1367336 h 2202223"/>
                  <a:gd name="connsiteX4" fmla="*/ 2308344 w 4342553"/>
                  <a:gd name="connsiteY4" fmla="*/ 2202223 h 2202223"/>
                  <a:gd name="connsiteX5" fmla="*/ 274135 w 4342553"/>
                  <a:gd name="connsiteY5" fmla="*/ 1367336 h 2202223"/>
                  <a:gd name="connsiteX0" fmla="*/ 274135 w 4342553"/>
                  <a:gd name="connsiteY0" fmla="*/ 1370075 h 2204962"/>
                  <a:gd name="connsiteX1" fmla="*/ 239794 w 4342553"/>
                  <a:gd name="connsiteY1" fmla="*/ 30352 h 2204962"/>
                  <a:gd name="connsiteX2" fmla="*/ 2308344 w 4342553"/>
                  <a:gd name="connsiteY2" fmla="*/ 535188 h 2204962"/>
                  <a:gd name="connsiteX3" fmla="*/ 4342553 w 4342553"/>
                  <a:gd name="connsiteY3" fmla="*/ 1370075 h 2204962"/>
                  <a:gd name="connsiteX4" fmla="*/ 2308344 w 4342553"/>
                  <a:gd name="connsiteY4" fmla="*/ 2204962 h 2204962"/>
                  <a:gd name="connsiteX5" fmla="*/ 274135 w 4342553"/>
                  <a:gd name="connsiteY5" fmla="*/ 1370075 h 2204962"/>
                  <a:gd name="connsiteX0" fmla="*/ 274135 w 4342553"/>
                  <a:gd name="connsiteY0" fmla="*/ 1361561 h 2196448"/>
                  <a:gd name="connsiteX1" fmla="*/ 239794 w 4342553"/>
                  <a:gd name="connsiteY1" fmla="*/ 21838 h 2196448"/>
                  <a:gd name="connsiteX2" fmla="*/ 2308344 w 4342553"/>
                  <a:gd name="connsiteY2" fmla="*/ 526674 h 2196448"/>
                  <a:gd name="connsiteX3" fmla="*/ 4342553 w 4342553"/>
                  <a:gd name="connsiteY3" fmla="*/ 1361561 h 2196448"/>
                  <a:gd name="connsiteX4" fmla="*/ 2308344 w 4342553"/>
                  <a:gd name="connsiteY4" fmla="*/ 2196448 h 2196448"/>
                  <a:gd name="connsiteX5" fmla="*/ 274135 w 4342553"/>
                  <a:gd name="connsiteY5" fmla="*/ 1361561 h 2196448"/>
                  <a:gd name="connsiteX0" fmla="*/ 274135 w 4415238"/>
                  <a:gd name="connsiteY0" fmla="*/ 1363568 h 2198455"/>
                  <a:gd name="connsiteX1" fmla="*/ 239794 w 4415238"/>
                  <a:gd name="connsiteY1" fmla="*/ 23845 h 2198455"/>
                  <a:gd name="connsiteX2" fmla="*/ 2308344 w 4415238"/>
                  <a:gd name="connsiteY2" fmla="*/ 528681 h 2198455"/>
                  <a:gd name="connsiteX3" fmla="*/ 3853839 w 4415238"/>
                  <a:gd name="connsiteY3" fmla="*/ 421284 h 2198455"/>
                  <a:gd name="connsiteX4" fmla="*/ 4342553 w 4415238"/>
                  <a:gd name="connsiteY4" fmla="*/ 1363568 h 2198455"/>
                  <a:gd name="connsiteX5" fmla="*/ 2308344 w 4415238"/>
                  <a:gd name="connsiteY5" fmla="*/ 2198455 h 2198455"/>
                  <a:gd name="connsiteX6" fmla="*/ 274135 w 4415238"/>
                  <a:gd name="connsiteY6" fmla="*/ 1363568 h 2198455"/>
                  <a:gd name="connsiteX0" fmla="*/ 274135 w 4415238"/>
                  <a:gd name="connsiteY0" fmla="*/ 1367604 h 2202491"/>
                  <a:gd name="connsiteX1" fmla="*/ 239794 w 4415238"/>
                  <a:gd name="connsiteY1" fmla="*/ 27881 h 2202491"/>
                  <a:gd name="connsiteX2" fmla="*/ 2351459 w 4415238"/>
                  <a:gd name="connsiteY2" fmla="*/ 432302 h 2202491"/>
                  <a:gd name="connsiteX3" fmla="*/ 3853839 w 4415238"/>
                  <a:gd name="connsiteY3" fmla="*/ 425320 h 2202491"/>
                  <a:gd name="connsiteX4" fmla="*/ 4342553 w 4415238"/>
                  <a:gd name="connsiteY4" fmla="*/ 1367604 h 2202491"/>
                  <a:gd name="connsiteX5" fmla="*/ 2308344 w 4415238"/>
                  <a:gd name="connsiteY5" fmla="*/ 2202491 h 2202491"/>
                  <a:gd name="connsiteX6" fmla="*/ 274135 w 4415238"/>
                  <a:gd name="connsiteY6" fmla="*/ 1367604 h 2202491"/>
                  <a:gd name="connsiteX0" fmla="*/ 274135 w 4415238"/>
                  <a:gd name="connsiteY0" fmla="*/ 1360513 h 2195400"/>
                  <a:gd name="connsiteX1" fmla="*/ 239794 w 4415238"/>
                  <a:gd name="connsiteY1" fmla="*/ 20790 h 2195400"/>
                  <a:gd name="connsiteX2" fmla="*/ 2351459 w 4415238"/>
                  <a:gd name="connsiteY2" fmla="*/ 425211 h 2195400"/>
                  <a:gd name="connsiteX3" fmla="*/ 3853839 w 4415238"/>
                  <a:gd name="connsiteY3" fmla="*/ 418229 h 2195400"/>
                  <a:gd name="connsiteX4" fmla="*/ 4342553 w 4415238"/>
                  <a:gd name="connsiteY4" fmla="*/ 1360513 h 2195400"/>
                  <a:gd name="connsiteX5" fmla="*/ 2308344 w 4415238"/>
                  <a:gd name="connsiteY5" fmla="*/ 2195400 h 2195400"/>
                  <a:gd name="connsiteX6" fmla="*/ 274135 w 4415238"/>
                  <a:gd name="connsiteY6" fmla="*/ 1360513 h 2195400"/>
                  <a:gd name="connsiteX0" fmla="*/ 212028 w 4353131"/>
                  <a:gd name="connsiteY0" fmla="*/ 1492362 h 2327249"/>
                  <a:gd name="connsiteX1" fmla="*/ 292567 w 4353131"/>
                  <a:gd name="connsiteY1" fmla="*/ 23573 h 2327249"/>
                  <a:gd name="connsiteX2" fmla="*/ 2289352 w 4353131"/>
                  <a:gd name="connsiteY2" fmla="*/ 557060 h 2327249"/>
                  <a:gd name="connsiteX3" fmla="*/ 3791732 w 4353131"/>
                  <a:gd name="connsiteY3" fmla="*/ 550078 h 2327249"/>
                  <a:gd name="connsiteX4" fmla="*/ 4280446 w 4353131"/>
                  <a:gd name="connsiteY4" fmla="*/ 1492362 h 2327249"/>
                  <a:gd name="connsiteX5" fmla="*/ 2246237 w 4353131"/>
                  <a:gd name="connsiteY5" fmla="*/ 2327249 h 2327249"/>
                  <a:gd name="connsiteX6" fmla="*/ 212028 w 4353131"/>
                  <a:gd name="connsiteY6" fmla="*/ 1492362 h 2327249"/>
                  <a:gd name="connsiteX0" fmla="*/ 212028 w 4353131"/>
                  <a:gd name="connsiteY0" fmla="*/ 1468789 h 2303676"/>
                  <a:gd name="connsiteX1" fmla="*/ 292567 w 4353131"/>
                  <a:gd name="connsiteY1" fmla="*/ 0 h 2303676"/>
                  <a:gd name="connsiteX2" fmla="*/ 2289352 w 4353131"/>
                  <a:gd name="connsiteY2" fmla="*/ 533487 h 2303676"/>
                  <a:gd name="connsiteX3" fmla="*/ 3791732 w 4353131"/>
                  <a:gd name="connsiteY3" fmla="*/ 526505 h 2303676"/>
                  <a:gd name="connsiteX4" fmla="*/ 4280446 w 4353131"/>
                  <a:gd name="connsiteY4" fmla="*/ 1468789 h 2303676"/>
                  <a:gd name="connsiteX5" fmla="*/ 2246237 w 4353131"/>
                  <a:gd name="connsiteY5" fmla="*/ 2303676 h 2303676"/>
                  <a:gd name="connsiteX6" fmla="*/ 212028 w 4353131"/>
                  <a:gd name="connsiteY6" fmla="*/ 1468789 h 2303676"/>
                  <a:gd name="connsiteX0" fmla="*/ 212028 w 4353131"/>
                  <a:gd name="connsiteY0" fmla="*/ 1468789 h 2303676"/>
                  <a:gd name="connsiteX1" fmla="*/ 292567 w 4353131"/>
                  <a:gd name="connsiteY1" fmla="*/ 0 h 2303676"/>
                  <a:gd name="connsiteX2" fmla="*/ 2289352 w 4353131"/>
                  <a:gd name="connsiteY2" fmla="*/ 533487 h 2303676"/>
                  <a:gd name="connsiteX3" fmla="*/ 3791732 w 4353131"/>
                  <a:gd name="connsiteY3" fmla="*/ 526505 h 2303676"/>
                  <a:gd name="connsiteX4" fmla="*/ 4280446 w 4353131"/>
                  <a:gd name="connsiteY4" fmla="*/ 1468789 h 2303676"/>
                  <a:gd name="connsiteX5" fmla="*/ 2246237 w 4353131"/>
                  <a:gd name="connsiteY5" fmla="*/ 2303676 h 2303676"/>
                  <a:gd name="connsiteX6" fmla="*/ 212028 w 4353131"/>
                  <a:gd name="connsiteY6" fmla="*/ 1468789 h 2303676"/>
                  <a:gd name="connsiteX0" fmla="*/ 212028 w 4353131"/>
                  <a:gd name="connsiteY0" fmla="*/ 1468789 h 2303676"/>
                  <a:gd name="connsiteX1" fmla="*/ 292567 w 4353131"/>
                  <a:gd name="connsiteY1" fmla="*/ 0 h 2303676"/>
                  <a:gd name="connsiteX2" fmla="*/ 2289352 w 4353131"/>
                  <a:gd name="connsiteY2" fmla="*/ 533487 h 2303676"/>
                  <a:gd name="connsiteX3" fmla="*/ 3791732 w 4353131"/>
                  <a:gd name="connsiteY3" fmla="*/ 526505 h 2303676"/>
                  <a:gd name="connsiteX4" fmla="*/ 4280446 w 4353131"/>
                  <a:gd name="connsiteY4" fmla="*/ 1468789 h 2303676"/>
                  <a:gd name="connsiteX5" fmla="*/ 2246237 w 4353131"/>
                  <a:gd name="connsiteY5" fmla="*/ 2303676 h 2303676"/>
                  <a:gd name="connsiteX6" fmla="*/ 212028 w 4353131"/>
                  <a:gd name="connsiteY6" fmla="*/ 1468789 h 2303676"/>
                  <a:gd name="connsiteX0" fmla="*/ 212028 w 4353131"/>
                  <a:gd name="connsiteY0" fmla="*/ 1468789 h 2303676"/>
                  <a:gd name="connsiteX1" fmla="*/ 292567 w 4353131"/>
                  <a:gd name="connsiteY1" fmla="*/ 0 h 2303676"/>
                  <a:gd name="connsiteX2" fmla="*/ 2289352 w 4353131"/>
                  <a:gd name="connsiteY2" fmla="*/ 533487 h 2303676"/>
                  <a:gd name="connsiteX3" fmla="*/ 3791732 w 4353131"/>
                  <a:gd name="connsiteY3" fmla="*/ 526505 h 2303676"/>
                  <a:gd name="connsiteX4" fmla="*/ 4280446 w 4353131"/>
                  <a:gd name="connsiteY4" fmla="*/ 1468789 h 2303676"/>
                  <a:gd name="connsiteX5" fmla="*/ 2246237 w 4353131"/>
                  <a:gd name="connsiteY5" fmla="*/ 2303676 h 2303676"/>
                  <a:gd name="connsiteX6" fmla="*/ 212028 w 4353131"/>
                  <a:gd name="connsiteY6" fmla="*/ 1468789 h 2303676"/>
                  <a:gd name="connsiteX0" fmla="*/ 212028 w 4353131"/>
                  <a:gd name="connsiteY0" fmla="*/ 1500619 h 2335506"/>
                  <a:gd name="connsiteX1" fmla="*/ 292567 w 4353131"/>
                  <a:gd name="connsiteY1" fmla="*/ 31830 h 2335506"/>
                  <a:gd name="connsiteX2" fmla="*/ 1375581 w 4353131"/>
                  <a:gd name="connsiteY2" fmla="*/ 556300 h 2335506"/>
                  <a:gd name="connsiteX3" fmla="*/ 2289352 w 4353131"/>
                  <a:gd name="connsiteY3" fmla="*/ 565317 h 2335506"/>
                  <a:gd name="connsiteX4" fmla="*/ 3791732 w 4353131"/>
                  <a:gd name="connsiteY4" fmla="*/ 558335 h 2335506"/>
                  <a:gd name="connsiteX5" fmla="*/ 4280446 w 4353131"/>
                  <a:gd name="connsiteY5" fmla="*/ 1500619 h 2335506"/>
                  <a:gd name="connsiteX6" fmla="*/ 2246237 w 4353131"/>
                  <a:gd name="connsiteY6" fmla="*/ 2335506 h 2335506"/>
                  <a:gd name="connsiteX7" fmla="*/ 212028 w 4353131"/>
                  <a:gd name="connsiteY7" fmla="*/ 1500619 h 2335506"/>
                  <a:gd name="connsiteX0" fmla="*/ 111119 w 4252222"/>
                  <a:gd name="connsiteY0" fmla="*/ 1500619 h 2335506"/>
                  <a:gd name="connsiteX1" fmla="*/ 191658 w 4252222"/>
                  <a:gd name="connsiteY1" fmla="*/ 31830 h 2335506"/>
                  <a:gd name="connsiteX2" fmla="*/ 1274672 w 4252222"/>
                  <a:gd name="connsiteY2" fmla="*/ 556300 h 2335506"/>
                  <a:gd name="connsiteX3" fmla="*/ 2188443 w 4252222"/>
                  <a:gd name="connsiteY3" fmla="*/ 565317 h 2335506"/>
                  <a:gd name="connsiteX4" fmla="*/ 3690823 w 4252222"/>
                  <a:gd name="connsiteY4" fmla="*/ 558335 h 2335506"/>
                  <a:gd name="connsiteX5" fmla="*/ 4179537 w 4252222"/>
                  <a:gd name="connsiteY5" fmla="*/ 1500619 h 2335506"/>
                  <a:gd name="connsiteX6" fmla="*/ 2145328 w 4252222"/>
                  <a:gd name="connsiteY6" fmla="*/ 2335506 h 2335506"/>
                  <a:gd name="connsiteX7" fmla="*/ 111119 w 4252222"/>
                  <a:gd name="connsiteY7" fmla="*/ 1500619 h 2335506"/>
                  <a:gd name="connsiteX0" fmla="*/ 111119 w 4252222"/>
                  <a:gd name="connsiteY0" fmla="*/ 1500619 h 2338621"/>
                  <a:gd name="connsiteX1" fmla="*/ 191658 w 4252222"/>
                  <a:gd name="connsiteY1" fmla="*/ 31830 h 2338621"/>
                  <a:gd name="connsiteX2" fmla="*/ 1274672 w 4252222"/>
                  <a:gd name="connsiteY2" fmla="*/ 556300 h 2338621"/>
                  <a:gd name="connsiteX3" fmla="*/ 2188443 w 4252222"/>
                  <a:gd name="connsiteY3" fmla="*/ 565317 h 2338621"/>
                  <a:gd name="connsiteX4" fmla="*/ 3690823 w 4252222"/>
                  <a:gd name="connsiteY4" fmla="*/ 558335 h 2338621"/>
                  <a:gd name="connsiteX5" fmla="*/ 4179537 w 4252222"/>
                  <a:gd name="connsiteY5" fmla="*/ 1500619 h 2338621"/>
                  <a:gd name="connsiteX6" fmla="*/ 2145328 w 4252222"/>
                  <a:gd name="connsiteY6" fmla="*/ 2335506 h 2338621"/>
                  <a:gd name="connsiteX7" fmla="*/ 111119 w 4252222"/>
                  <a:gd name="connsiteY7" fmla="*/ 1500619 h 2338621"/>
                  <a:gd name="connsiteX0" fmla="*/ 222914 w 4364017"/>
                  <a:gd name="connsiteY0" fmla="*/ 1536086 h 2374013"/>
                  <a:gd name="connsiteX1" fmla="*/ 61994 w 4364017"/>
                  <a:gd name="connsiteY1" fmla="*/ 149012 h 2374013"/>
                  <a:gd name="connsiteX2" fmla="*/ 303453 w 4364017"/>
                  <a:gd name="connsiteY2" fmla="*/ 67297 h 2374013"/>
                  <a:gd name="connsiteX3" fmla="*/ 1386467 w 4364017"/>
                  <a:gd name="connsiteY3" fmla="*/ 591767 h 2374013"/>
                  <a:gd name="connsiteX4" fmla="*/ 2300238 w 4364017"/>
                  <a:gd name="connsiteY4" fmla="*/ 600784 h 2374013"/>
                  <a:gd name="connsiteX5" fmla="*/ 3802618 w 4364017"/>
                  <a:gd name="connsiteY5" fmla="*/ 593802 h 2374013"/>
                  <a:gd name="connsiteX6" fmla="*/ 4291332 w 4364017"/>
                  <a:gd name="connsiteY6" fmla="*/ 1536086 h 2374013"/>
                  <a:gd name="connsiteX7" fmla="*/ 2257123 w 4364017"/>
                  <a:gd name="connsiteY7" fmla="*/ 2370973 h 2374013"/>
                  <a:gd name="connsiteX8" fmla="*/ 222914 w 4364017"/>
                  <a:gd name="connsiteY8" fmla="*/ 1536086 h 2374013"/>
                  <a:gd name="connsiteX0" fmla="*/ 163399 w 4304502"/>
                  <a:gd name="connsiteY0" fmla="*/ 1536086 h 2374103"/>
                  <a:gd name="connsiteX1" fmla="*/ 2479 w 4304502"/>
                  <a:gd name="connsiteY1" fmla="*/ 149012 h 2374103"/>
                  <a:gd name="connsiteX2" fmla="*/ 243938 w 4304502"/>
                  <a:gd name="connsiteY2" fmla="*/ 67297 h 2374103"/>
                  <a:gd name="connsiteX3" fmla="*/ 1326952 w 4304502"/>
                  <a:gd name="connsiteY3" fmla="*/ 591767 h 2374103"/>
                  <a:gd name="connsiteX4" fmla="*/ 2240723 w 4304502"/>
                  <a:gd name="connsiteY4" fmla="*/ 600784 h 2374103"/>
                  <a:gd name="connsiteX5" fmla="*/ 3743103 w 4304502"/>
                  <a:gd name="connsiteY5" fmla="*/ 593802 h 2374103"/>
                  <a:gd name="connsiteX6" fmla="*/ 4231817 w 4304502"/>
                  <a:gd name="connsiteY6" fmla="*/ 1536086 h 2374103"/>
                  <a:gd name="connsiteX7" fmla="*/ 2197608 w 4304502"/>
                  <a:gd name="connsiteY7" fmla="*/ 2370973 h 2374103"/>
                  <a:gd name="connsiteX8" fmla="*/ 163399 w 4304502"/>
                  <a:gd name="connsiteY8" fmla="*/ 1536086 h 2374103"/>
                  <a:gd name="connsiteX0" fmla="*/ 163399 w 4304502"/>
                  <a:gd name="connsiteY0" fmla="*/ 1622907 h 2460924"/>
                  <a:gd name="connsiteX1" fmla="*/ 2479 w 4304502"/>
                  <a:gd name="connsiteY1" fmla="*/ 235833 h 2460924"/>
                  <a:gd name="connsiteX2" fmla="*/ 371899 w 4304502"/>
                  <a:gd name="connsiteY2" fmla="*/ 27171 h 2460924"/>
                  <a:gd name="connsiteX3" fmla="*/ 1326952 w 4304502"/>
                  <a:gd name="connsiteY3" fmla="*/ 678588 h 2460924"/>
                  <a:gd name="connsiteX4" fmla="*/ 2240723 w 4304502"/>
                  <a:gd name="connsiteY4" fmla="*/ 687605 h 2460924"/>
                  <a:gd name="connsiteX5" fmla="*/ 3743103 w 4304502"/>
                  <a:gd name="connsiteY5" fmla="*/ 680623 h 2460924"/>
                  <a:gd name="connsiteX6" fmla="*/ 4231817 w 4304502"/>
                  <a:gd name="connsiteY6" fmla="*/ 1622907 h 2460924"/>
                  <a:gd name="connsiteX7" fmla="*/ 2197608 w 4304502"/>
                  <a:gd name="connsiteY7" fmla="*/ 2457794 h 2460924"/>
                  <a:gd name="connsiteX8" fmla="*/ 163399 w 4304502"/>
                  <a:gd name="connsiteY8" fmla="*/ 1622907 h 2460924"/>
                  <a:gd name="connsiteX0" fmla="*/ 163399 w 4304502"/>
                  <a:gd name="connsiteY0" fmla="*/ 1714304 h 2552321"/>
                  <a:gd name="connsiteX1" fmla="*/ 2479 w 4304502"/>
                  <a:gd name="connsiteY1" fmla="*/ 327230 h 2552321"/>
                  <a:gd name="connsiteX2" fmla="*/ 454259 w 4304502"/>
                  <a:gd name="connsiteY2" fmla="*/ 24508 h 2552321"/>
                  <a:gd name="connsiteX3" fmla="*/ 1326952 w 4304502"/>
                  <a:gd name="connsiteY3" fmla="*/ 769985 h 2552321"/>
                  <a:gd name="connsiteX4" fmla="*/ 2240723 w 4304502"/>
                  <a:gd name="connsiteY4" fmla="*/ 779002 h 2552321"/>
                  <a:gd name="connsiteX5" fmla="*/ 3743103 w 4304502"/>
                  <a:gd name="connsiteY5" fmla="*/ 772020 h 2552321"/>
                  <a:gd name="connsiteX6" fmla="*/ 4231817 w 4304502"/>
                  <a:gd name="connsiteY6" fmla="*/ 1714304 h 2552321"/>
                  <a:gd name="connsiteX7" fmla="*/ 2197608 w 4304502"/>
                  <a:gd name="connsiteY7" fmla="*/ 2549191 h 2552321"/>
                  <a:gd name="connsiteX8" fmla="*/ 163399 w 4304502"/>
                  <a:gd name="connsiteY8" fmla="*/ 1714304 h 2552321"/>
                  <a:gd name="connsiteX0" fmla="*/ 163399 w 4325800"/>
                  <a:gd name="connsiteY0" fmla="*/ 1714304 h 2549201"/>
                  <a:gd name="connsiteX1" fmla="*/ 2479 w 4325800"/>
                  <a:gd name="connsiteY1" fmla="*/ 327230 h 2549201"/>
                  <a:gd name="connsiteX2" fmla="*/ 454259 w 4325800"/>
                  <a:gd name="connsiteY2" fmla="*/ 24508 h 2549201"/>
                  <a:gd name="connsiteX3" fmla="*/ 1326952 w 4325800"/>
                  <a:gd name="connsiteY3" fmla="*/ 769985 h 2549201"/>
                  <a:gd name="connsiteX4" fmla="*/ 2240723 w 4325800"/>
                  <a:gd name="connsiteY4" fmla="*/ 779002 h 2549201"/>
                  <a:gd name="connsiteX5" fmla="*/ 3743103 w 4325800"/>
                  <a:gd name="connsiteY5" fmla="*/ 772020 h 2549201"/>
                  <a:gd name="connsiteX6" fmla="*/ 4255861 w 4325800"/>
                  <a:gd name="connsiteY6" fmla="*/ 1731624 h 2549201"/>
                  <a:gd name="connsiteX7" fmla="*/ 2197608 w 4325800"/>
                  <a:gd name="connsiteY7" fmla="*/ 2549191 h 2549201"/>
                  <a:gd name="connsiteX8" fmla="*/ 163399 w 4325800"/>
                  <a:gd name="connsiteY8" fmla="*/ 1714304 h 2549201"/>
                  <a:gd name="connsiteX0" fmla="*/ 163399 w 4325800"/>
                  <a:gd name="connsiteY0" fmla="*/ 1714304 h 2549239"/>
                  <a:gd name="connsiteX1" fmla="*/ 2479 w 4325800"/>
                  <a:gd name="connsiteY1" fmla="*/ 327230 h 2549239"/>
                  <a:gd name="connsiteX2" fmla="*/ 454259 w 4325800"/>
                  <a:gd name="connsiteY2" fmla="*/ 24508 h 2549239"/>
                  <a:gd name="connsiteX3" fmla="*/ 1326952 w 4325800"/>
                  <a:gd name="connsiteY3" fmla="*/ 769985 h 2549239"/>
                  <a:gd name="connsiteX4" fmla="*/ 2240723 w 4325800"/>
                  <a:gd name="connsiteY4" fmla="*/ 779002 h 2549239"/>
                  <a:gd name="connsiteX5" fmla="*/ 3743103 w 4325800"/>
                  <a:gd name="connsiteY5" fmla="*/ 772020 h 2549239"/>
                  <a:gd name="connsiteX6" fmla="*/ 4255861 w 4325800"/>
                  <a:gd name="connsiteY6" fmla="*/ 1731624 h 2549239"/>
                  <a:gd name="connsiteX7" fmla="*/ 2197608 w 4325800"/>
                  <a:gd name="connsiteY7" fmla="*/ 2549191 h 2549239"/>
                  <a:gd name="connsiteX8" fmla="*/ 163399 w 4325800"/>
                  <a:gd name="connsiteY8" fmla="*/ 1714304 h 2549239"/>
                  <a:gd name="connsiteX0" fmla="*/ 163399 w 4325800"/>
                  <a:gd name="connsiteY0" fmla="*/ 1714304 h 2570059"/>
                  <a:gd name="connsiteX1" fmla="*/ 2479 w 4325800"/>
                  <a:gd name="connsiteY1" fmla="*/ 327230 h 2570059"/>
                  <a:gd name="connsiteX2" fmla="*/ 454259 w 4325800"/>
                  <a:gd name="connsiteY2" fmla="*/ 24508 h 2570059"/>
                  <a:gd name="connsiteX3" fmla="*/ 1326952 w 4325800"/>
                  <a:gd name="connsiteY3" fmla="*/ 769985 h 2570059"/>
                  <a:gd name="connsiteX4" fmla="*/ 2240723 w 4325800"/>
                  <a:gd name="connsiteY4" fmla="*/ 779002 h 2570059"/>
                  <a:gd name="connsiteX5" fmla="*/ 3743103 w 4325800"/>
                  <a:gd name="connsiteY5" fmla="*/ 772020 h 2570059"/>
                  <a:gd name="connsiteX6" fmla="*/ 4255861 w 4325800"/>
                  <a:gd name="connsiteY6" fmla="*/ 1731624 h 2570059"/>
                  <a:gd name="connsiteX7" fmla="*/ 2197608 w 4325800"/>
                  <a:gd name="connsiteY7" fmla="*/ 2549191 h 2570059"/>
                  <a:gd name="connsiteX8" fmla="*/ 163399 w 4325800"/>
                  <a:gd name="connsiteY8" fmla="*/ 1714304 h 2570059"/>
                  <a:gd name="connsiteX0" fmla="*/ 163399 w 4399143"/>
                  <a:gd name="connsiteY0" fmla="*/ 1714304 h 2559247"/>
                  <a:gd name="connsiteX1" fmla="*/ 2479 w 4399143"/>
                  <a:gd name="connsiteY1" fmla="*/ 327230 h 2559247"/>
                  <a:gd name="connsiteX2" fmla="*/ 454259 w 4399143"/>
                  <a:gd name="connsiteY2" fmla="*/ 24508 h 2559247"/>
                  <a:gd name="connsiteX3" fmla="*/ 1326952 w 4399143"/>
                  <a:gd name="connsiteY3" fmla="*/ 769985 h 2559247"/>
                  <a:gd name="connsiteX4" fmla="*/ 2240723 w 4399143"/>
                  <a:gd name="connsiteY4" fmla="*/ 779002 h 2559247"/>
                  <a:gd name="connsiteX5" fmla="*/ 3743103 w 4399143"/>
                  <a:gd name="connsiteY5" fmla="*/ 772020 h 2559247"/>
                  <a:gd name="connsiteX6" fmla="*/ 4337206 w 4399143"/>
                  <a:gd name="connsiteY6" fmla="*/ 1892474 h 2559247"/>
                  <a:gd name="connsiteX7" fmla="*/ 2197608 w 4399143"/>
                  <a:gd name="connsiteY7" fmla="*/ 2549191 h 2559247"/>
                  <a:gd name="connsiteX8" fmla="*/ 163399 w 4399143"/>
                  <a:gd name="connsiteY8" fmla="*/ 1714304 h 2559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99143" h="2559247">
                    <a:moveTo>
                      <a:pt x="163399" y="1714304"/>
                    </a:moveTo>
                    <a:cubicBezTo>
                      <a:pt x="28408" y="1327672"/>
                      <a:pt x="-10944" y="572028"/>
                      <a:pt x="2479" y="327230"/>
                    </a:cubicBezTo>
                    <a:cubicBezTo>
                      <a:pt x="15902" y="82432"/>
                      <a:pt x="261980" y="-17824"/>
                      <a:pt x="454259" y="24508"/>
                    </a:cubicBezTo>
                    <a:cubicBezTo>
                      <a:pt x="653543" y="-152148"/>
                      <a:pt x="994154" y="681070"/>
                      <a:pt x="1326952" y="769985"/>
                    </a:cubicBezTo>
                    <a:cubicBezTo>
                      <a:pt x="1659750" y="858900"/>
                      <a:pt x="1838031" y="778663"/>
                      <a:pt x="2240723" y="779002"/>
                    </a:cubicBezTo>
                    <a:cubicBezTo>
                      <a:pt x="2643415" y="779341"/>
                      <a:pt x="3620099" y="708139"/>
                      <a:pt x="3743103" y="772020"/>
                    </a:cubicBezTo>
                    <a:cubicBezTo>
                      <a:pt x="4082138" y="911168"/>
                      <a:pt x="4573293" y="1659922"/>
                      <a:pt x="4337206" y="1892474"/>
                    </a:cubicBezTo>
                    <a:cubicBezTo>
                      <a:pt x="4308031" y="2588138"/>
                      <a:pt x="2893242" y="2578886"/>
                      <a:pt x="2197608" y="2549191"/>
                    </a:cubicBezTo>
                    <a:cubicBezTo>
                      <a:pt x="1501974" y="2519496"/>
                      <a:pt x="298390" y="2100936"/>
                      <a:pt x="163399" y="1714304"/>
                    </a:cubicBezTo>
                    <a:close/>
                  </a:path>
                </a:pathLst>
              </a:custGeom>
              <a:solidFill>
                <a:srgbClr val="DCC08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Rectangle: Rounded Corners 4">
                <a:extLst>
                  <a:ext uri="{FF2B5EF4-FFF2-40B4-BE49-F238E27FC236}">
                    <a16:creationId xmlns:a16="http://schemas.microsoft.com/office/drawing/2014/main" id="{1129CFE0-5BC4-464F-9AF5-5FEA4D0D3FE4}"/>
                  </a:ext>
                </a:extLst>
              </p:cNvPr>
              <p:cNvSpPr/>
              <p:nvPr/>
            </p:nvSpPr>
            <p:spPr>
              <a:xfrm>
                <a:off x="6328642" y="3327398"/>
                <a:ext cx="1355938" cy="2156178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  <a:gd name="connsiteX0" fmla="*/ 0 w 800818"/>
                  <a:gd name="connsiteY0" fmla="*/ 55922 h 1881808"/>
                  <a:gd name="connsiteX1" fmla="*/ 413731 w 800818"/>
                  <a:gd name="connsiteY1" fmla="*/ 0 h 1881808"/>
                  <a:gd name="connsiteX2" fmla="*/ 690416 w 800818"/>
                  <a:gd name="connsiteY2" fmla="*/ 0 h 1881808"/>
                  <a:gd name="connsiteX3" fmla="*/ 759590 w 800818"/>
                  <a:gd name="connsiteY3" fmla="*/ 69174 h 1881808"/>
                  <a:gd name="connsiteX4" fmla="*/ 759590 w 800818"/>
                  <a:gd name="connsiteY4" fmla="*/ 1812634 h 1881808"/>
                  <a:gd name="connsiteX5" fmla="*/ 690416 w 800818"/>
                  <a:gd name="connsiteY5" fmla="*/ 1881808 h 1881808"/>
                  <a:gd name="connsiteX6" fmla="*/ 413731 w 800818"/>
                  <a:gd name="connsiteY6" fmla="*/ 1881808 h 1881808"/>
                  <a:gd name="connsiteX7" fmla="*/ 344557 w 800818"/>
                  <a:gd name="connsiteY7" fmla="*/ 1812634 h 1881808"/>
                  <a:gd name="connsiteX8" fmla="*/ 0 w 800818"/>
                  <a:gd name="connsiteY8" fmla="*/ 55922 h 1881808"/>
                  <a:gd name="connsiteX0" fmla="*/ 0 w 867079"/>
                  <a:gd name="connsiteY0" fmla="*/ 55922 h 1881808"/>
                  <a:gd name="connsiteX1" fmla="*/ 479992 w 867079"/>
                  <a:gd name="connsiteY1" fmla="*/ 0 h 1881808"/>
                  <a:gd name="connsiteX2" fmla="*/ 756677 w 867079"/>
                  <a:gd name="connsiteY2" fmla="*/ 0 h 1881808"/>
                  <a:gd name="connsiteX3" fmla="*/ 825851 w 867079"/>
                  <a:gd name="connsiteY3" fmla="*/ 69174 h 1881808"/>
                  <a:gd name="connsiteX4" fmla="*/ 825851 w 867079"/>
                  <a:gd name="connsiteY4" fmla="*/ 1812634 h 1881808"/>
                  <a:gd name="connsiteX5" fmla="*/ 756677 w 867079"/>
                  <a:gd name="connsiteY5" fmla="*/ 1881808 h 1881808"/>
                  <a:gd name="connsiteX6" fmla="*/ 479992 w 867079"/>
                  <a:gd name="connsiteY6" fmla="*/ 1881808 h 1881808"/>
                  <a:gd name="connsiteX7" fmla="*/ 410818 w 867079"/>
                  <a:gd name="connsiteY7" fmla="*/ 1812634 h 1881808"/>
                  <a:gd name="connsiteX8" fmla="*/ 0 w 867079"/>
                  <a:gd name="connsiteY8" fmla="*/ 55922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7834 w 1405000"/>
                  <a:gd name="connsiteY0" fmla="*/ 79054 h 1881808"/>
                  <a:gd name="connsiteX1" fmla="*/ 1017913 w 1405000"/>
                  <a:gd name="connsiteY1" fmla="*/ 0 h 1881808"/>
                  <a:gd name="connsiteX2" fmla="*/ 1294598 w 1405000"/>
                  <a:gd name="connsiteY2" fmla="*/ 0 h 1881808"/>
                  <a:gd name="connsiteX3" fmla="*/ 1363772 w 1405000"/>
                  <a:gd name="connsiteY3" fmla="*/ 69174 h 1881808"/>
                  <a:gd name="connsiteX4" fmla="*/ 1363772 w 1405000"/>
                  <a:gd name="connsiteY4" fmla="*/ 1812634 h 1881808"/>
                  <a:gd name="connsiteX5" fmla="*/ 1294598 w 1405000"/>
                  <a:gd name="connsiteY5" fmla="*/ 1881808 h 1881808"/>
                  <a:gd name="connsiteX6" fmla="*/ 1017913 w 1405000"/>
                  <a:gd name="connsiteY6" fmla="*/ 1881808 h 1881808"/>
                  <a:gd name="connsiteX7" fmla="*/ 948739 w 1405000"/>
                  <a:gd name="connsiteY7" fmla="*/ 1812634 h 1881808"/>
                  <a:gd name="connsiteX8" fmla="*/ 7834 w 1405000"/>
                  <a:gd name="connsiteY8" fmla="*/ 79054 h 1881808"/>
                  <a:gd name="connsiteX0" fmla="*/ 7475 w 1404641"/>
                  <a:gd name="connsiteY0" fmla="*/ 79054 h 1881808"/>
                  <a:gd name="connsiteX1" fmla="*/ 1017554 w 1404641"/>
                  <a:gd name="connsiteY1" fmla="*/ 0 h 1881808"/>
                  <a:gd name="connsiteX2" fmla="*/ 1294239 w 1404641"/>
                  <a:gd name="connsiteY2" fmla="*/ 0 h 1881808"/>
                  <a:gd name="connsiteX3" fmla="*/ 1363413 w 1404641"/>
                  <a:gd name="connsiteY3" fmla="*/ 69174 h 1881808"/>
                  <a:gd name="connsiteX4" fmla="*/ 1363413 w 1404641"/>
                  <a:gd name="connsiteY4" fmla="*/ 1812634 h 1881808"/>
                  <a:gd name="connsiteX5" fmla="*/ 1294239 w 1404641"/>
                  <a:gd name="connsiteY5" fmla="*/ 1881808 h 1881808"/>
                  <a:gd name="connsiteX6" fmla="*/ 1017554 w 1404641"/>
                  <a:gd name="connsiteY6" fmla="*/ 1881808 h 1881808"/>
                  <a:gd name="connsiteX7" fmla="*/ 948380 w 1404641"/>
                  <a:gd name="connsiteY7" fmla="*/ 1812634 h 1881808"/>
                  <a:gd name="connsiteX8" fmla="*/ 7475 w 1404641"/>
                  <a:gd name="connsiteY8" fmla="*/ 79054 h 1881808"/>
                  <a:gd name="connsiteX0" fmla="*/ 0 w 1397166"/>
                  <a:gd name="connsiteY0" fmla="*/ 79054 h 1881808"/>
                  <a:gd name="connsiteX1" fmla="*/ 1010079 w 1397166"/>
                  <a:gd name="connsiteY1" fmla="*/ 0 h 1881808"/>
                  <a:gd name="connsiteX2" fmla="*/ 1286764 w 1397166"/>
                  <a:gd name="connsiteY2" fmla="*/ 0 h 1881808"/>
                  <a:gd name="connsiteX3" fmla="*/ 1355938 w 1397166"/>
                  <a:gd name="connsiteY3" fmla="*/ 69174 h 1881808"/>
                  <a:gd name="connsiteX4" fmla="*/ 1355938 w 1397166"/>
                  <a:gd name="connsiteY4" fmla="*/ 1812634 h 1881808"/>
                  <a:gd name="connsiteX5" fmla="*/ 1286764 w 1397166"/>
                  <a:gd name="connsiteY5" fmla="*/ 1881808 h 1881808"/>
                  <a:gd name="connsiteX6" fmla="*/ 1010079 w 1397166"/>
                  <a:gd name="connsiteY6" fmla="*/ 1881808 h 1881808"/>
                  <a:gd name="connsiteX7" fmla="*/ 940905 w 1397166"/>
                  <a:gd name="connsiteY7" fmla="*/ 1812634 h 1881808"/>
                  <a:gd name="connsiteX8" fmla="*/ 0 w 1397166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55938 w 1355938"/>
                  <a:gd name="connsiteY4" fmla="*/ 1812634 h 1881808"/>
                  <a:gd name="connsiteX5" fmla="*/ 1286764 w 1355938"/>
                  <a:gd name="connsiteY5" fmla="*/ 1881808 h 1881808"/>
                  <a:gd name="connsiteX6" fmla="*/ 1010079 w 1355938"/>
                  <a:gd name="connsiteY6" fmla="*/ 1881808 h 1881808"/>
                  <a:gd name="connsiteX7" fmla="*/ 940905 w 1355938"/>
                  <a:gd name="connsiteY7" fmla="*/ 1812634 h 1881808"/>
                  <a:gd name="connsiteX8" fmla="*/ 0 w 1355938"/>
                  <a:gd name="connsiteY8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  <a:gd name="connsiteX0" fmla="*/ 0 w 1355938"/>
                  <a:gd name="connsiteY0" fmla="*/ 79054 h 1881808"/>
                  <a:gd name="connsiteX1" fmla="*/ 1010079 w 1355938"/>
                  <a:gd name="connsiteY1" fmla="*/ 0 h 1881808"/>
                  <a:gd name="connsiteX2" fmla="*/ 1286764 w 1355938"/>
                  <a:gd name="connsiteY2" fmla="*/ 0 h 1881808"/>
                  <a:gd name="connsiteX3" fmla="*/ 1355938 w 1355938"/>
                  <a:gd name="connsiteY3" fmla="*/ 69174 h 1881808"/>
                  <a:gd name="connsiteX4" fmla="*/ 1346861 w 1355938"/>
                  <a:gd name="connsiteY4" fmla="*/ 824067 h 1881808"/>
                  <a:gd name="connsiteX5" fmla="*/ 1355938 w 1355938"/>
                  <a:gd name="connsiteY5" fmla="*/ 1812634 h 1881808"/>
                  <a:gd name="connsiteX6" fmla="*/ 1286764 w 1355938"/>
                  <a:gd name="connsiteY6" fmla="*/ 1881808 h 1881808"/>
                  <a:gd name="connsiteX7" fmla="*/ 1010079 w 1355938"/>
                  <a:gd name="connsiteY7" fmla="*/ 1881808 h 1881808"/>
                  <a:gd name="connsiteX8" fmla="*/ 940905 w 1355938"/>
                  <a:gd name="connsiteY8" fmla="*/ 1812634 h 1881808"/>
                  <a:gd name="connsiteX9" fmla="*/ 0 w 1355938"/>
                  <a:gd name="connsiteY9" fmla="*/ 79054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55938" h="1881808">
                    <a:moveTo>
                      <a:pt x="0" y="79054"/>
                    </a:moveTo>
                    <a:cubicBezTo>
                      <a:pt x="0" y="40850"/>
                      <a:pt x="971875" y="0"/>
                      <a:pt x="1010079" y="0"/>
                    </a:cubicBezTo>
                    <a:lnTo>
                      <a:pt x="1286764" y="0"/>
                    </a:lnTo>
                    <a:cubicBezTo>
                      <a:pt x="1324968" y="0"/>
                      <a:pt x="1355938" y="30970"/>
                      <a:pt x="1355938" y="69174"/>
                    </a:cubicBezTo>
                    <a:cubicBezTo>
                      <a:pt x="1339450" y="214229"/>
                      <a:pt x="816774" y="649149"/>
                      <a:pt x="1346861" y="824067"/>
                    </a:cubicBezTo>
                    <a:cubicBezTo>
                      <a:pt x="1346861" y="1114644"/>
                      <a:pt x="1339450" y="1644055"/>
                      <a:pt x="1355938" y="1812634"/>
                    </a:cubicBezTo>
                    <a:cubicBezTo>
                      <a:pt x="1355938" y="1850838"/>
                      <a:pt x="1324968" y="1881808"/>
                      <a:pt x="1286764" y="1881808"/>
                    </a:cubicBezTo>
                    <a:lnTo>
                      <a:pt x="1010079" y="1881808"/>
                    </a:lnTo>
                    <a:cubicBezTo>
                      <a:pt x="971875" y="1881808"/>
                      <a:pt x="940905" y="1850838"/>
                      <a:pt x="940905" y="1812634"/>
                    </a:cubicBezTo>
                    <a:cubicBezTo>
                      <a:pt x="1232454" y="1028117"/>
                      <a:pt x="92766" y="1400421"/>
                      <a:pt x="0" y="79054"/>
                    </a:cubicBezTo>
                    <a:close/>
                  </a:path>
                </a:pathLst>
              </a:custGeom>
              <a:solidFill>
                <a:srgbClr val="DCC08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lowchart: Alternate Process 6">
                <a:extLst>
                  <a:ext uri="{FF2B5EF4-FFF2-40B4-BE49-F238E27FC236}">
                    <a16:creationId xmlns:a16="http://schemas.microsoft.com/office/drawing/2014/main" id="{48C1EDB9-57F9-4A74-9794-B0965E57A357}"/>
                  </a:ext>
                </a:extLst>
              </p:cNvPr>
              <p:cNvSpPr/>
              <p:nvPr/>
            </p:nvSpPr>
            <p:spPr>
              <a:xfrm>
                <a:off x="7154539" y="5328880"/>
                <a:ext cx="530041" cy="284492"/>
              </a:xfrm>
              <a:custGeom>
                <a:avLst/>
                <a:gdLst>
                  <a:gd name="connsiteX0" fmla="*/ 0 w 641792"/>
                  <a:gd name="connsiteY0" fmla="*/ 59508 h 357045"/>
                  <a:gd name="connsiteX1" fmla="*/ 59508 w 641792"/>
                  <a:gd name="connsiteY1" fmla="*/ 0 h 357045"/>
                  <a:gd name="connsiteX2" fmla="*/ 582285 w 641792"/>
                  <a:gd name="connsiteY2" fmla="*/ 0 h 357045"/>
                  <a:gd name="connsiteX3" fmla="*/ 641793 w 641792"/>
                  <a:gd name="connsiteY3" fmla="*/ 59508 h 357045"/>
                  <a:gd name="connsiteX4" fmla="*/ 641792 w 641792"/>
                  <a:gd name="connsiteY4" fmla="*/ 297538 h 357045"/>
                  <a:gd name="connsiteX5" fmla="*/ 582284 w 641792"/>
                  <a:gd name="connsiteY5" fmla="*/ 357046 h 357045"/>
                  <a:gd name="connsiteX6" fmla="*/ 59508 w 641792"/>
                  <a:gd name="connsiteY6" fmla="*/ 357045 h 357045"/>
                  <a:gd name="connsiteX7" fmla="*/ 0 w 641792"/>
                  <a:gd name="connsiteY7" fmla="*/ 297537 h 357045"/>
                  <a:gd name="connsiteX8" fmla="*/ 0 w 641792"/>
                  <a:gd name="connsiteY8" fmla="*/ 59508 h 357045"/>
                  <a:gd name="connsiteX0" fmla="*/ 0 w 664653"/>
                  <a:gd name="connsiteY0" fmla="*/ 59508 h 357046"/>
                  <a:gd name="connsiteX1" fmla="*/ 59508 w 664653"/>
                  <a:gd name="connsiteY1" fmla="*/ 0 h 357046"/>
                  <a:gd name="connsiteX2" fmla="*/ 582285 w 664653"/>
                  <a:gd name="connsiteY2" fmla="*/ 0 h 357046"/>
                  <a:gd name="connsiteX3" fmla="*/ 664653 w 664653"/>
                  <a:gd name="connsiteY3" fmla="*/ 158568 h 357046"/>
                  <a:gd name="connsiteX4" fmla="*/ 641792 w 664653"/>
                  <a:gd name="connsiteY4" fmla="*/ 297538 h 357046"/>
                  <a:gd name="connsiteX5" fmla="*/ 582284 w 664653"/>
                  <a:gd name="connsiteY5" fmla="*/ 357046 h 357046"/>
                  <a:gd name="connsiteX6" fmla="*/ 59508 w 664653"/>
                  <a:gd name="connsiteY6" fmla="*/ 357045 h 357046"/>
                  <a:gd name="connsiteX7" fmla="*/ 0 w 664653"/>
                  <a:gd name="connsiteY7" fmla="*/ 297537 h 357046"/>
                  <a:gd name="connsiteX8" fmla="*/ 0 w 664653"/>
                  <a:gd name="connsiteY8" fmla="*/ 59508 h 357046"/>
                  <a:gd name="connsiteX0" fmla="*/ 0 w 668888"/>
                  <a:gd name="connsiteY0" fmla="*/ 59508 h 357046"/>
                  <a:gd name="connsiteX1" fmla="*/ 59508 w 668888"/>
                  <a:gd name="connsiteY1" fmla="*/ 0 h 357046"/>
                  <a:gd name="connsiteX2" fmla="*/ 559425 w 668888"/>
                  <a:gd name="connsiteY2" fmla="*/ 53340 h 357046"/>
                  <a:gd name="connsiteX3" fmla="*/ 664653 w 668888"/>
                  <a:gd name="connsiteY3" fmla="*/ 158568 h 357046"/>
                  <a:gd name="connsiteX4" fmla="*/ 641792 w 668888"/>
                  <a:gd name="connsiteY4" fmla="*/ 297538 h 357046"/>
                  <a:gd name="connsiteX5" fmla="*/ 582284 w 668888"/>
                  <a:gd name="connsiteY5" fmla="*/ 357046 h 357046"/>
                  <a:gd name="connsiteX6" fmla="*/ 59508 w 668888"/>
                  <a:gd name="connsiteY6" fmla="*/ 357045 h 357046"/>
                  <a:gd name="connsiteX7" fmla="*/ 0 w 668888"/>
                  <a:gd name="connsiteY7" fmla="*/ 297537 h 357046"/>
                  <a:gd name="connsiteX8" fmla="*/ 0 w 668888"/>
                  <a:gd name="connsiteY8" fmla="*/ 59508 h 357046"/>
                  <a:gd name="connsiteX0" fmla="*/ 0 w 669398"/>
                  <a:gd name="connsiteY0" fmla="*/ 59508 h 357046"/>
                  <a:gd name="connsiteX1" fmla="*/ 59508 w 669398"/>
                  <a:gd name="connsiteY1" fmla="*/ 0 h 357046"/>
                  <a:gd name="connsiteX2" fmla="*/ 551805 w 669398"/>
                  <a:gd name="connsiteY2" fmla="*/ 68580 h 357046"/>
                  <a:gd name="connsiteX3" fmla="*/ 664653 w 669398"/>
                  <a:gd name="connsiteY3" fmla="*/ 158568 h 357046"/>
                  <a:gd name="connsiteX4" fmla="*/ 641792 w 669398"/>
                  <a:gd name="connsiteY4" fmla="*/ 297538 h 357046"/>
                  <a:gd name="connsiteX5" fmla="*/ 582284 w 669398"/>
                  <a:gd name="connsiteY5" fmla="*/ 357046 h 357046"/>
                  <a:gd name="connsiteX6" fmla="*/ 59508 w 669398"/>
                  <a:gd name="connsiteY6" fmla="*/ 357045 h 357046"/>
                  <a:gd name="connsiteX7" fmla="*/ 0 w 669398"/>
                  <a:gd name="connsiteY7" fmla="*/ 297537 h 357046"/>
                  <a:gd name="connsiteX8" fmla="*/ 0 w 669398"/>
                  <a:gd name="connsiteY8" fmla="*/ 59508 h 357046"/>
                  <a:gd name="connsiteX0" fmla="*/ 0 w 669398"/>
                  <a:gd name="connsiteY0" fmla="*/ 82368 h 379906"/>
                  <a:gd name="connsiteX1" fmla="*/ 143328 w 669398"/>
                  <a:gd name="connsiteY1" fmla="*/ 0 h 379906"/>
                  <a:gd name="connsiteX2" fmla="*/ 551805 w 669398"/>
                  <a:gd name="connsiteY2" fmla="*/ 91440 h 379906"/>
                  <a:gd name="connsiteX3" fmla="*/ 664653 w 669398"/>
                  <a:gd name="connsiteY3" fmla="*/ 181428 h 379906"/>
                  <a:gd name="connsiteX4" fmla="*/ 641792 w 669398"/>
                  <a:gd name="connsiteY4" fmla="*/ 320398 h 379906"/>
                  <a:gd name="connsiteX5" fmla="*/ 582284 w 669398"/>
                  <a:gd name="connsiteY5" fmla="*/ 379906 h 379906"/>
                  <a:gd name="connsiteX6" fmla="*/ 59508 w 669398"/>
                  <a:gd name="connsiteY6" fmla="*/ 379905 h 379906"/>
                  <a:gd name="connsiteX7" fmla="*/ 0 w 669398"/>
                  <a:gd name="connsiteY7" fmla="*/ 320397 h 379906"/>
                  <a:gd name="connsiteX8" fmla="*/ 0 w 669398"/>
                  <a:gd name="connsiteY8" fmla="*/ 82368 h 379906"/>
                  <a:gd name="connsiteX0" fmla="*/ 0 w 669398"/>
                  <a:gd name="connsiteY0" fmla="*/ 7474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0 w 669398"/>
                  <a:gd name="connsiteY8" fmla="*/ 74748 h 372286"/>
                  <a:gd name="connsiteX0" fmla="*/ 99060 w 669398"/>
                  <a:gd name="connsiteY0" fmla="*/ 105228 h 372286"/>
                  <a:gd name="connsiteX1" fmla="*/ 166188 w 669398"/>
                  <a:gd name="connsiteY1" fmla="*/ 0 h 372286"/>
                  <a:gd name="connsiteX2" fmla="*/ 551805 w 669398"/>
                  <a:gd name="connsiteY2" fmla="*/ 83820 h 372286"/>
                  <a:gd name="connsiteX3" fmla="*/ 664653 w 669398"/>
                  <a:gd name="connsiteY3" fmla="*/ 173808 h 372286"/>
                  <a:gd name="connsiteX4" fmla="*/ 641792 w 669398"/>
                  <a:gd name="connsiteY4" fmla="*/ 312778 h 372286"/>
                  <a:gd name="connsiteX5" fmla="*/ 582284 w 669398"/>
                  <a:gd name="connsiteY5" fmla="*/ 372286 h 372286"/>
                  <a:gd name="connsiteX6" fmla="*/ 59508 w 669398"/>
                  <a:gd name="connsiteY6" fmla="*/ 372285 h 372286"/>
                  <a:gd name="connsiteX7" fmla="*/ 0 w 669398"/>
                  <a:gd name="connsiteY7" fmla="*/ 312777 h 372286"/>
                  <a:gd name="connsiteX8" fmla="*/ 99060 w 669398"/>
                  <a:gd name="connsiteY8" fmla="*/ 105228 h 372286"/>
                  <a:gd name="connsiteX0" fmla="*/ 137160 w 707498"/>
                  <a:gd name="connsiteY0" fmla="*/ 105228 h 372286"/>
                  <a:gd name="connsiteX1" fmla="*/ 204288 w 707498"/>
                  <a:gd name="connsiteY1" fmla="*/ 0 h 372286"/>
                  <a:gd name="connsiteX2" fmla="*/ 589905 w 707498"/>
                  <a:gd name="connsiteY2" fmla="*/ 83820 h 372286"/>
                  <a:gd name="connsiteX3" fmla="*/ 702753 w 707498"/>
                  <a:gd name="connsiteY3" fmla="*/ 173808 h 372286"/>
                  <a:gd name="connsiteX4" fmla="*/ 679892 w 707498"/>
                  <a:gd name="connsiteY4" fmla="*/ 312778 h 372286"/>
                  <a:gd name="connsiteX5" fmla="*/ 620384 w 707498"/>
                  <a:gd name="connsiteY5" fmla="*/ 372286 h 372286"/>
                  <a:gd name="connsiteX6" fmla="*/ 97608 w 707498"/>
                  <a:gd name="connsiteY6" fmla="*/ 372285 h 372286"/>
                  <a:gd name="connsiteX7" fmla="*/ 0 w 707498"/>
                  <a:gd name="connsiteY7" fmla="*/ 305157 h 372286"/>
                  <a:gd name="connsiteX8" fmla="*/ 137160 w 707498"/>
                  <a:gd name="connsiteY8" fmla="*/ 105228 h 372286"/>
                  <a:gd name="connsiteX0" fmla="*/ 137160 w 707809"/>
                  <a:gd name="connsiteY0" fmla="*/ 105228 h 379906"/>
                  <a:gd name="connsiteX1" fmla="*/ 204288 w 707809"/>
                  <a:gd name="connsiteY1" fmla="*/ 0 h 379906"/>
                  <a:gd name="connsiteX2" fmla="*/ 589905 w 707809"/>
                  <a:gd name="connsiteY2" fmla="*/ 83820 h 379906"/>
                  <a:gd name="connsiteX3" fmla="*/ 702753 w 707809"/>
                  <a:gd name="connsiteY3" fmla="*/ 173808 h 379906"/>
                  <a:gd name="connsiteX4" fmla="*/ 679892 w 707809"/>
                  <a:gd name="connsiteY4" fmla="*/ 312778 h 379906"/>
                  <a:gd name="connsiteX5" fmla="*/ 605144 w 707809"/>
                  <a:gd name="connsiteY5" fmla="*/ 379906 h 379906"/>
                  <a:gd name="connsiteX6" fmla="*/ 97608 w 707809"/>
                  <a:gd name="connsiteY6" fmla="*/ 372285 h 379906"/>
                  <a:gd name="connsiteX7" fmla="*/ 0 w 707809"/>
                  <a:gd name="connsiteY7" fmla="*/ 305157 h 379906"/>
                  <a:gd name="connsiteX8" fmla="*/ 137160 w 707809"/>
                  <a:gd name="connsiteY8" fmla="*/ 105228 h 379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07809" h="379906">
                    <a:moveTo>
                      <a:pt x="137160" y="105228"/>
                    </a:moveTo>
                    <a:cubicBezTo>
                      <a:pt x="137160" y="72363"/>
                      <a:pt x="171423" y="0"/>
                      <a:pt x="204288" y="0"/>
                    </a:cubicBezTo>
                    <a:lnTo>
                      <a:pt x="589905" y="83820"/>
                    </a:lnTo>
                    <a:cubicBezTo>
                      <a:pt x="622770" y="83820"/>
                      <a:pt x="687755" y="135648"/>
                      <a:pt x="702753" y="173808"/>
                    </a:cubicBezTo>
                    <a:cubicBezTo>
                      <a:pt x="717751" y="211968"/>
                      <a:pt x="696160" y="278428"/>
                      <a:pt x="679892" y="312778"/>
                    </a:cubicBezTo>
                    <a:cubicBezTo>
                      <a:pt x="663624" y="347128"/>
                      <a:pt x="638009" y="379906"/>
                      <a:pt x="605144" y="379906"/>
                    </a:cubicBezTo>
                    <a:lnTo>
                      <a:pt x="97608" y="372285"/>
                    </a:lnTo>
                    <a:cubicBezTo>
                      <a:pt x="64743" y="372285"/>
                      <a:pt x="0" y="338022"/>
                      <a:pt x="0" y="305157"/>
                    </a:cubicBezTo>
                    <a:lnTo>
                      <a:pt x="137160" y="105228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B0677C03-8342-449E-8B2A-FCA059139382}"/>
                  </a:ext>
                </a:extLst>
              </p:cNvPr>
              <p:cNvGrpSpPr/>
              <p:nvPr/>
            </p:nvGrpSpPr>
            <p:grpSpPr>
              <a:xfrm>
                <a:off x="7237121" y="5301545"/>
                <a:ext cx="442491" cy="398373"/>
                <a:chOff x="5040518" y="6924795"/>
                <a:chExt cx="442491" cy="398373"/>
              </a:xfrm>
            </p:grpSpPr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B95E655C-C0B2-4534-B276-B04D84159940}"/>
                    </a:ext>
                  </a:extLst>
                </p:cNvPr>
                <p:cNvSpPr/>
                <p:nvPr/>
              </p:nvSpPr>
              <p:spPr>
                <a:xfrm rot="1909738">
                  <a:off x="5040518" y="6924795"/>
                  <a:ext cx="184711" cy="339754"/>
                </a:xfrm>
                <a:custGeom>
                  <a:avLst/>
                  <a:gdLst>
                    <a:gd name="connsiteX0" fmla="*/ 17855 w 256346"/>
                    <a:gd name="connsiteY0" fmla="*/ 84761 h 471518"/>
                    <a:gd name="connsiteX1" fmla="*/ 256346 w 256346"/>
                    <a:gd name="connsiteY1" fmla="*/ 0 h 471518"/>
                    <a:gd name="connsiteX2" fmla="*/ 256346 w 256346"/>
                    <a:gd name="connsiteY2" fmla="*/ 377636 h 471518"/>
                    <a:gd name="connsiteX3" fmla="*/ 123555 w 256346"/>
                    <a:gd name="connsiteY3" fmla="*/ 457326 h 471518"/>
                    <a:gd name="connsiteX4" fmla="*/ 5222 w 256346"/>
                    <a:gd name="connsiteY4" fmla="*/ 451769 h 471518"/>
                    <a:gd name="connsiteX5" fmla="*/ 16317 w 256346"/>
                    <a:gd name="connsiteY5" fmla="*/ 209568 h 471518"/>
                    <a:gd name="connsiteX6" fmla="*/ 17855 w 256346"/>
                    <a:gd name="connsiteY6" fmla="*/ 84761 h 4715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346" h="471518">
                      <a:moveTo>
                        <a:pt x="17855" y="84761"/>
                      </a:moveTo>
                      <a:lnTo>
                        <a:pt x="256346" y="0"/>
                      </a:lnTo>
                      <a:lnTo>
                        <a:pt x="256346" y="377636"/>
                      </a:lnTo>
                      <a:lnTo>
                        <a:pt x="123555" y="457326"/>
                      </a:lnTo>
                      <a:cubicBezTo>
                        <a:pt x="95632" y="474658"/>
                        <a:pt x="22555" y="479692"/>
                        <a:pt x="5222" y="451769"/>
                      </a:cubicBezTo>
                      <a:lnTo>
                        <a:pt x="16317" y="209568"/>
                      </a:lnTo>
                      <a:cubicBezTo>
                        <a:pt x="-1015" y="181645"/>
                        <a:pt x="-10068" y="102094"/>
                        <a:pt x="17855" y="84761"/>
                      </a:cubicBez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10700A92-3D03-4CF0-976B-18691658915F}"/>
                    </a:ext>
                  </a:extLst>
                </p:cNvPr>
                <p:cNvSpPr/>
                <p:nvPr/>
              </p:nvSpPr>
              <p:spPr>
                <a:xfrm rot="1909738">
                  <a:off x="5236960" y="7001633"/>
                  <a:ext cx="246049" cy="321535"/>
                </a:xfrm>
                <a:custGeom>
                  <a:avLst/>
                  <a:gdLst>
                    <a:gd name="connsiteX0" fmla="*/ 0 w 331958"/>
                    <a:gd name="connsiteY0" fmla="*/ 56164 h 433800"/>
                    <a:gd name="connsiteX1" fmla="*/ 133345 w 331958"/>
                    <a:gd name="connsiteY1" fmla="*/ 8772 h 433800"/>
                    <a:gd name="connsiteX2" fmla="*/ 276682 w 331958"/>
                    <a:gd name="connsiteY2" fmla="*/ 25714 h 433800"/>
                    <a:gd name="connsiteX3" fmla="*/ 330550 w 331958"/>
                    <a:gd name="connsiteY3" fmla="*/ 155843 h 433800"/>
                    <a:gd name="connsiteX4" fmla="*/ 302444 w 331958"/>
                    <a:gd name="connsiteY4" fmla="*/ 252298 h 433800"/>
                    <a:gd name="connsiteX5" fmla="*/ 0 w 331958"/>
                    <a:gd name="connsiteY5" fmla="*/ 433800 h 433800"/>
                    <a:gd name="connsiteX6" fmla="*/ 0 w 331958"/>
                    <a:gd name="connsiteY6" fmla="*/ 56164 h 433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1958" h="433800">
                      <a:moveTo>
                        <a:pt x="0" y="56164"/>
                      </a:moveTo>
                      <a:lnTo>
                        <a:pt x="133345" y="8772"/>
                      </a:lnTo>
                      <a:cubicBezTo>
                        <a:pt x="161268" y="-8560"/>
                        <a:pt x="243814" y="1202"/>
                        <a:pt x="276682" y="25714"/>
                      </a:cubicBezTo>
                      <a:cubicBezTo>
                        <a:pt x="309550" y="50226"/>
                        <a:pt x="326256" y="118079"/>
                        <a:pt x="330550" y="155843"/>
                      </a:cubicBezTo>
                      <a:cubicBezTo>
                        <a:pt x="334844" y="193607"/>
                        <a:pt x="330367" y="234965"/>
                        <a:pt x="302444" y="252298"/>
                      </a:cubicBezTo>
                      <a:lnTo>
                        <a:pt x="0" y="433800"/>
                      </a:lnTo>
                      <a:lnTo>
                        <a:pt x="0" y="56164"/>
                      </a:lnTo>
                      <a:close/>
                    </a:path>
                  </a:pathLst>
                </a:custGeom>
                <a:solidFill>
                  <a:srgbClr val="ED7D31">
                    <a:lumMod val="5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41" name="Group 340">
                <a:extLst>
                  <a:ext uri="{FF2B5EF4-FFF2-40B4-BE49-F238E27FC236}">
                    <a16:creationId xmlns:a16="http://schemas.microsoft.com/office/drawing/2014/main" id="{F26DBB19-222F-4D02-B46C-E7B6D59D2ACC}"/>
                  </a:ext>
                </a:extLst>
              </p:cNvPr>
              <p:cNvGrpSpPr/>
              <p:nvPr/>
            </p:nvGrpSpPr>
            <p:grpSpPr>
              <a:xfrm>
                <a:off x="6631377" y="5190740"/>
                <a:ext cx="530041" cy="398373"/>
                <a:chOff x="7242821" y="5632443"/>
                <a:chExt cx="530041" cy="398373"/>
              </a:xfrm>
            </p:grpSpPr>
            <p:sp>
              <p:nvSpPr>
                <p:cNvPr id="364" name="Flowchart: Alternate Process 6">
                  <a:extLst>
                    <a:ext uri="{FF2B5EF4-FFF2-40B4-BE49-F238E27FC236}">
                      <a16:creationId xmlns:a16="http://schemas.microsoft.com/office/drawing/2014/main" id="{0D77FD41-966B-44EE-B9A7-0AEB4A8F3B53}"/>
                    </a:ext>
                  </a:extLst>
                </p:cNvPr>
                <p:cNvSpPr/>
                <p:nvPr/>
              </p:nvSpPr>
              <p:spPr>
                <a:xfrm>
                  <a:off x="7242821" y="5662904"/>
                  <a:ext cx="530041" cy="284492"/>
                </a:xfrm>
                <a:custGeom>
                  <a:avLst/>
                  <a:gdLst>
                    <a:gd name="connsiteX0" fmla="*/ 0 w 641792"/>
                    <a:gd name="connsiteY0" fmla="*/ 59508 h 357045"/>
                    <a:gd name="connsiteX1" fmla="*/ 59508 w 641792"/>
                    <a:gd name="connsiteY1" fmla="*/ 0 h 357045"/>
                    <a:gd name="connsiteX2" fmla="*/ 582285 w 641792"/>
                    <a:gd name="connsiteY2" fmla="*/ 0 h 357045"/>
                    <a:gd name="connsiteX3" fmla="*/ 641793 w 641792"/>
                    <a:gd name="connsiteY3" fmla="*/ 59508 h 357045"/>
                    <a:gd name="connsiteX4" fmla="*/ 641792 w 641792"/>
                    <a:gd name="connsiteY4" fmla="*/ 297538 h 357045"/>
                    <a:gd name="connsiteX5" fmla="*/ 582284 w 641792"/>
                    <a:gd name="connsiteY5" fmla="*/ 357046 h 357045"/>
                    <a:gd name="connsiteX6" fmla="*/ 59508 w 641792"/>
                    <a:gd name="connsiteY6" fmla="*/ 357045 h 357045"/>
                    <a:gd name="connsiteX7" fmla="*/ 0 w 641792"/>
                    <a:gd name="connsiteY7" fmla="*/ 297537 h 357045"/>
                    <a:gd name="connsiteX8" fmla="*/ 0 w 641792"/>
                    <a:gd name="connsiteY8" fmla="*/ 59508 h 357045"/>
                    <a:gd name="connsiteX0" fmla="*/ 0 w 664653"/>
                    <a:gd name="connsiteY0" fmla="*/ 59508 h 357046"/>
                    <a:gd name="connsiteX1" fmla="*/ 59508 w 664653"/>
                    <a:gd name="connsiteY1" fmla="*/ 0 h 357046"/>
                    <a:gd name="connsiteX2" fmla="*/ 582285 w 664653"/>
                    <a:gd name="connsiteY2" fmla="*/ 0 h 357046"/>
                    <a:gd name="connsiteX3" fmla="*/ 664653 w 664653"/>
                    <a:gd name="connsiteY3" fmla="*/ 158568 h 357046"/>
                    <a:gd name="connsiteX4" fmla="*/ 641792 w 664653"/>
                    <a:gd name="connsiteY4" fmla="*/ 297538 h 357046"/>
                    <a:gd name="connsiteX5" fmla="*/ 582284 w 664653"/>
                    <a:gd name="connsiteY5" fmla="*/ 357046 h 357046"/>
                    <a:gd name="connsiteX6" fmla="*/ 59508 w 664653"/>
                    <a:gd name="connsiteY6" fmla="*/ 357045 h 357046"/>
                    <a:gd name="connsiteX7" fmla="*/ 0 w 664653"/>
                    <a:gd name="connsiteY7" fmla="*/ 297537 h 357046"/>
                    <a:gd name="connsiteX8" fmla="*/ 0 w 664653"/>
                    <a:gd name="connsiteY8" fmla="*/ 59508 h 357046"/>
                    <a:gd name="connsiteX0" fmla="*/ 0 w 668888"/>
                    <a:gd name="connsiteY0" fmla="*/ 59508 h 357046"/>
                    <a:gd name="connsiteX1" fmla="*/ 59508 w 668888"/>
                    <a:gd name="connsiteY1" fmla="*/ 0 h 357046"/>
                    <a:gd name="connsiteX2" fmla="*/ 559425 w 668888"/>
                    <a:gd name="connsiteY2" fmla="*/ 53340 h 357046"/>
                    <a:gd name="connsiteX3" fmla="*/ 664653 w 668888"/>
                    <a:gd name="connsiteY3" fmla="*/ 158568 h 357046"/>
                    <a:gd name="connsiteX4" fmla="*/ 641792 w 668888"/>
                    <a:gd name="connsiteY4" fmla="*/ 297538 h 357046"/>
                    <a:gd name="connsiteX5" fmla="*/ 582284 w 668888"/>
                    <a:gd name="connsiteY5" fmla="*/ 357046 h 357046"/>
                    <a:gd name="connsiteX6" fmla="*/ 59508 w 668888"/>
                    <a:gd name="connsiteY6" fmla="*/ 357045 h 357046"/>
                    <a:gd name="connsiteX7" fmla="*/ 0 w 668888"/>
                    <a:gd name="connsiteY7" fmla="*/ 297537 h 357046"/>
                    <a:gd name="connsiteX8" fmla="*/ 0 w 668888"/>
                    <a:gd name="connsiteY8" fmla="*/ 59508 h 357046"/>
                    <a:gd name="connsiteX0" fmla="*/ 0 w 669398"/>
                    <a:gd name="connsiteY0" fmla="*/ 59508 h 357046"/>
                    <a:gd name="connsiteX1" fmla="*/ 59508 w 669398"/>
                    <a:gd name="connsiteY1" fmla="*/ 0 h 357046"/>
                    <a:gd name="connsiteX2" fmla="*/ 551805 w 669398"/>
                    <a:gd name="connsiteY2" fmla="*/ 68580 h 357046"/>
                    <a:gd name="connsiteX3" fmla="*/ 664653 w 669398"/>
                    <a:gd name="connsiteY3" fmla="*/ 158568 h 357046"/>
                    <a:gd name="connsiteX4" fmla="*/ 641792 w 669398"/>
                    <a:gd name="connsiteY4" fmla="*/ 297538 h 357046"/>
                    <a:gd name="connsiteX5" fmla="*/ 582284 w 669398"/>
                    <a:gd name="connsiteY5" fmla="*/ 357046 h 357046"/>
                    <a:gd name="connsiteX6" fmla="*/ 59508 w 669398"/>
                    <a:gd name="connsiteY6" fmla="*/ 357045 h 357046"/>
                    <a:gd name="connsiteX7" fmla="*/ 0 w 669398"/>
                    <a:gd name="connsiteY7" fmla="*/ 297537 h 357046"/>
                    <a:gd name="connsiteX8" fmla="*/ 0 w 669398"/>
                    <a:gd name="connsiteY8" fmla="*/ 59508 h 357046"/>
                    <a:gd name="connsiteX0" fmla="*/ 0 w 669398"/>
                    <a:gd name="connsiteY0" fmla="*/ 82368 h 379906"/>
                    <a:gd name="connsiteX1" fmla="*/ 143328 w 669398"/>
                    <a:gd name="connsiteY1" fmla="*/ 0 h 379906"/>
                    <a:gd name="connsiteX2" fmla="*/ 551805 w 669398"/>
                    <a:gd name="connsiteY2" fmla="*/ 91440 h 379906"/>
                    <a:gd name="connsiteX3" fmla="*/ 664653 w 669398"/>
                    <a:gd name="connsiteY3" fmla="*/ 181428 h 379906"/>
                    <a:gd name="connsiteX4" fmla="*/ 641792 w 669398"/>
                    <a:gd name="connsiteY4" fmla="*/ 320398 h 379906"/>
                    <a:gd name="connsiteX5" fmla="*/ 582284 w 669398"/>
                    <a:gd name="connsiteY5" fmla="*/ 379906 h 379906"/>
                    <a:gd name="connsiteX6" fmla="*/ 59508 w 669398"/>
                    <a:gd name="connsiteY6" fmla="*/ 379905 h 379906"/>
                    <a:gd name="connsiteX7" fmla="*/ 0 w 669398"/>
                    <a:gd name="connsiteY7" fmla="*/ 320397 h 379906"/>
                    <a:gd name="connsiteX8" fmla="*/ 0 w 669398"/>
                    <a:gd name="connsiteY8" fmla="*/ 82368 h 379906"/>
                    <a:gd name="connsiteX0" fmla="*/ 0 w 669398"/>
                    <a:gd name="connsiteY0" fmla="*/ 7474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0 w 669398"/>
                    <a:gd name="connsiteY8" fmla="*/ 74748 h 372286"/>
                    <a:gd name="connsiteX0" fmla="*/ 99060 w 669398"/>
                    <a:gd name="connsiteY0" fmla="*/ 10522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99060 w 669398"/>
                    <a:gd name="connsiteY8" fmla="*/ 105228 h 372286"/>
                    <a:gd name="connsiteX0" fmla="*/ 137160 w 707498"/>
                    <a:gd name="connsiteY0" fmla="*/ 105228 h 372286"/>
                    <a:gd name="connsiteX1" fmla="*/ 204288 w 707498"/>
                    <a:gd name="connsiteY1" fmla="*/ 0 h 372286"/>
                    <a:gd name="connsiteX2" fmla="*/ 589905 w 707498"/>
                    <a:gd name="connsiteY2" fmla="*/ 83820 h 372286"/>
                    <a:gd name="connsiteX3" fmla="*/ 702753 w 707498"/>
                    <a:gd name="connsiteY3" fmla="*/ 173808 h 372286"/>
                    <a:gd name="connsiteX4" fmla="*/ 679892 w 707498"/>
                    <a:gd name="connsiteY4" fmla="*/ 312778 h 372286"/>
                    <a:gd name="connsiteX5" fmla="*/ 620384 w 707498"/>
                    <a:gd name="connsiteY5" fmla="*/ 372286 h 372286"/>
                    <a:gd name="connsiteX6" fmla="*/ 97608 w 707498"/>
                    <a:gd name="connsiteY6" fmla="*/ 372285 h 372286"/>
                    <a:gd name="connsiteX7" fmla="*/ 0 w 707498"/>
                    <a:gd name="connsiteY7" fmla="*/ 305157 h 372286"/>
                    <a:gd name="connsiteX8" fmla="*/ 137160 w 707498"/>
                    <a:gd name="connsiteY8" fmla="*/ 105228 h 372286"/>
                    <a:gd name="connsiteX0" fmla="*/ 137160 w 707809"/>
                    <a:gd name="connsiteY0" fmla="*/ 105228 h 379906"/>
                    <a:gd name="connsiteX1" fmla="*/ 204288 w 707809"/>
                    <a:gd name="connsiteY1" fmla="*/ 0 h 379906"/>
                    <a:gd name="connsiteX2" fmla="*/ 589905 w 707809"/>
                    <a:gd name="connsiteY2" fmla="*/ 83820 h 379906"/>
                    <a:gd name="connsiteX3" fmla="*/ 702753 w 707809"/>
                    <a:gd name="connsiteY3" fmla="*/ 173808 h 379906"/>
                    <a:gd name="connsiteX4" fmla="*/ 679892 w 707809"/>
                    <a:gd name="connsiteY4" fmla="*/ 312778 h 379906"/>
                    <a:gd name="connsiteX5" fmla="*/ 605144 w 707809"/>
                    <a:gd name="connsiteY5" fmla="*/ 379906 h 379906"/>
                    <a:gd name="connsiteX6" fmla="*/ 97608 w 707809"/>
                    <a:gd name="connsiteY6" fmla="*/ 372285 h 379906"/>
                    <a:gd name="connsiteX7" fmla="*/ 0 w 707809"/>
                    <a:gd name="connsiteY7" fmla="*/ 305157 h 379906"/>
                    <a:gd name="connsiteX8" fmla="*/ 137160 w 707809"/>
                    <a:gd name="connsiteY8" fmla="*/ 105228 h 37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7809" h="379906">
                      <a:moveTo>
                        <a:pt x="137160" y="105228"/>
                      </a:moveTo>
                      <a:cubicBezTo>
                        <a:pt x="137160" y="72363"/>
                        <a:pt x="171423" y="0"/>
                        <a:pt x="204288" y="0"/>
                      </a:cubicBezTo>
                      <a:lnTo>
                        <a:pt x="589905" y="83820"/>
                      </a:lnTo>
                      <a:cubicBezTo>
                        <a:pt x="622770" y="83820"/>
                        <a:pt x="687755" y="135648"/>
                        <a:pt x="702753" y="173808"/>
                      </a:cubicBezTo>
                      <a:cubicBezTo>
                        <a:pt x="717751" y="211968"/>
                        <a:pt x="696160" y="278428"/>
                        <a:pt x="679892" y="312778"/>
                      </a:cubicBezTo>
                      <a:cubicBezTo>
                        <a:pt x="663624" y="347128"/>
                        <a:pt x="638009" y="379906"/>
                        <a:pt x="605144" y="379906"/>
                      </a:cubicBezTo>
                      <a:lnTo>
                        <a:pt x="97608" y="372285"/>
                      </a:lnTo>
                      <a:cubicBezTo>
                        <a:pt x="64743" y="372285"/>
                        <a:pt x="0" y="338022"/>
                        <a:pt x="0" y="305157"/>
                      </a:cubicBezTo>
                      <a:lnTo>
                        <a:pt x="137160" y="105228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5" name="Group 364">
                  <a:extLst>
                    <a:ext uri="{FF2B5EF4-FFF2-40B4-BE49-F238E27FC236}">
                      <a16:creationId xmlns:a16="http://schemas.microsoft.com/office/drawing/2014/main" id="{CB1A0A52-AA15-4B24-9232-BE27708D986B}"/>
                    </a:ext>
                  </a:extLst>
                </p:cNvPr>
                <p:cNvGrpSpPr/>
                <p:nvPr/>
              </p:nvGrpSpPr>
              <p:grpSpPr>
                <a:xfrm>
                  <a:off x="7307382" y="5632443"/>
                  <a:ext cx="442491" cy="398373"/>
                  <a:chOff x="5040518" y="6924795"/>
                  <a:chExt cx="442491" cy="398373"/>
                </a:xfrm>
              </p:grpSpPr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8183154A-88CF-49F3-A3FB-DFEEF987DF29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040518" y="6924795"/>
                    <a:ext cx="184711" cy="339754"/>
                  </a:xfrm>
                  <a:custGeom>
                    <a:avLst/>
                    <a:gdLst>
                      <a:gd name="connsiteX0" fmla="*/ 17855 w 256346"/>
                      <a:gd name="connsiteY0" fmla="*/ 84761 h 471518"/>
                      <a:gd name="connsiteX1" fmla="*/ 256346 w 256346"/>
                      <a:gd name="connsiteY1" fmla="*/ 0 h 471518"/>
                      <a:gd name="connsiteX2" fmla="*/ 256346 w 256346"/>
                      <a:gd name="connsiteY2" fmla="*/ 377636 h 471518"/>
                      <a:gd name="connsiteX3" fmla="*/ 123555 w 256346"/>
                      <a:gd name="connsiteY3" fmla="*/ 457326 h 471518"/>
                      <a:gd name="connsiteX4" fmla="*/ 5222 w 256346"/>
                      <a:gd name="connsiteY4" fmla="*/ 451769 h 471518"/>
                      <a:gd name="connsiteX5" fmla="*/ 16317 w 256346"/>
                      <a:gd name="connsiteY5" fmla="*/ 209568 h 471518"/>
                      <a:gd name="connsiteX6" fmla="*/ 17855 w 256346"/>
                      <a:gd name="connsiteY6" fmla="*/ 84761 h 47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346" h="471518">
                        <a:moveTo>
                          <a:pt x="17855" y="84761"/>
                        </a:moveTo>
                        <a:lnTo>
                          <a:pt x="256346" y="0"/>
                        </a:lnTo>
                        <a:lnTo>
                          <a:pt x="256346" y="377636"/>
                        </a:lnTo>
                        <a:lnTo>
                          <a:pt x="123555" y="457326"/>
                        </a:lnTo>
                        <a:cubicBezTo>
                          <a:pt x="95632" y="474658"/>
                          <a:pt x="22555" y="479692"/>
                          <a:pt x="5222" y="451769"/>
                        </a:cubicBezTo>
                        <a:lnTo>
                          <a:pt x="16317" y="209568"/>
                        </a:lnTo>
                        <a:cubicBezTo>
                          <a:pt x="-1015" y="181645"/>
                          <a:pt x="-10068" y="102094"/>
                          <a:pt x="17855" y="84761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5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7" name="Freeform: Shape 366">
                    <a:extLst>
                      <a:ext uri="{FF2B5EF4-FFF2-40B4-BE49-F238E27FC236}">
                        <a16:creationId xmlns:a16="http://schemas.microsoft.com/office/drawing/2014/main" id="{7D3E17E8-DE49-4207-9D40-657352715AAE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236960" y="7001633"/>
                    <a:ext cx="246049" cy="321535"/>
                  </a:xfrm>
                  <a:custGeom>
                    <a:avLst/>
                    <a:gdLst>
                      <a:gd name="connsiteX0" fmla="*/ 0 w 331958"/>
                      <a:gd name="connsiteY0" fmla="*/ 56164 h 433800"/>
                      <a:gd name="connsiteX1" fmla="*/ 133345 w 331958"/>
                      <a:gd name="connsiteY1" fmla="*/ 8772 h 433800"/>
                      <a:gd name="connsiteX2" fmla="*/ 276682 w 331958"/>
                      <a:gd name="connsiteY2" fmla="*/ 25714 h 433800"/>
                      <a:gd name="connsiteX3" fmla="*/ 330550 w 331958"/>
                      <a:gd name="connsiteY3" fmla="*/ 155843 h 433800"/>
                      <a:gd name="connsiteX4" fmla="*/ 302444 w 331958"/>
                      <a:gd name="connsiteY4" fmla="*/ 252298 h 433800"/>
                      <a:gd name="connsiteX5" fmla="*/ 0 w 331958"/>
                      <a:gd name="connsiteY5" fmla="*/ 433800 h 433800"/>
                      <a:gd name="connsiteX6" fmla="*/ 0 w 331958"/>
                      <a:gd name="connsiteY6" fmla="*/ 56164 h 4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958" h="433800">
                        <a:moveTo>
                          <a:pt x="0" y="56164"/>
                        </a:moveTo>
                        <a:lnTo>
                          <a:pt x="133345" y="8772"/>
                        </a:lnTo>
                        <a:cubicBezTo>
                          <a:pt x="161268" y="-8560"/>
                          <a:pt x="243814" y="1202"/>
                          <a:pt x="276682" y="25714"/>
                        </a:cubicBezTo>
                        <a:cubicBezTo>
                          <a:pt x="309550" y="50226"/>
                          <a:pt x="326256" y="118079"/>
                          <a:pt x="330550" y="155843"/>
                        </a:cubicBezTo>
                        <a:cubicBezTo>
                          <a:pt x="334844" y="193607"/>
                          <a:pt x="330367" y="234965"/>
                          <a:pt x="302444" y="252298"/>
                        </a:cubicBezTo>
                        <a:lnTo>
                          <a:pt x="0" y="433800"/>
                        </a:lnTo>
                        <a:lnTo>
                          <a:pt x="0" y="56164"/>
                        </a:lnTo>
                        <a:close/>
                      </a:path>
                    </a:pathLst>
                  </a:custGeom>
                  <a:solidFill>
                    <a:srgbClr val="ED7D31">
                      <a:lumMod val="5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CED773B4-BC41-4FE2-8FB0-53D2B71B296A}"/>
                  </a:ext>
                </a:extLst>
              </p:cNvPr>
              <p:cNvGrpSpPr/>
              <p:nvPr/>
            </p:nvGrpSpPr>
            <p:grpSpPr>
              <a:xfrm>
                <a:off x="4093727" y="5229158"/>
                <a:ext cx="530041" cy="398373"/>
                <a:chOff x="7242821" y="5632443"/>
                <a:chExt cx="530041" cy="398373"/>
              </a:xfrm>
            </p:grpSpPr>
            <p:sp>
              <p:nvSpPr>
                <p:cNvPr id="360" name="Flowchart: Alternate Process 6">
                  <a:extLst>
                    <a:ext uri="{FF2B5EF4-FFF2-40B4-BE49-F238E27FC236}">
                      <a16:creationId xmlns:a16="http://schemas.microsoft.com/office/drawing/2014/main" id="{C37E03B2-8C90-4E75-96AF-CBF5D0F85069}"/>
                    </a:ext>
                  </a:extLst>
                </p:cNvPr>
                <p:cNvSpPr/>
                <p:nvPr/>
              </p:nvSpPr>
              <p:spPr>
                <a:xfrm>
                  <a:off x="7242821" y="5662904"/>
                  <a:ext cx="530041" cy="284492"/>
                </a:xfrm>
                <a:custGeom>
                  <a:avLst/>
                  <a:gdLst>
                    <a:gd name="connsiteX0" fmla="*/ 0 w 641792"/>
                    <a:gd name="connsiteY0" fmla="*/ 59508 h 357045"/>
                    <a:gd name="connsiteX1" fmla="*/ 59508 w 641792"/>
                    <a:gd name="connsiteY1" fmla="*/ 0 h 357045"/>
                    <a:gd name="connsiteX2" fmla="*/ 582285 w 641792"/>
                    <a:gd name="connsiteY2" fmla="*/ 0 h 357045"/>
                    <a:gd name="connsiteX3" fmla="*/ 641793 w 641792"/>
                    <a:gd name="connsiteY3" fmla="*/ 59508 h 357045"/>
                    <a:gd name="connsiteX4" fmla="*/ 641792 w 641792"/>
                    <a:gd name="connsiteY4" fmla="*/ 297538 h 357045"/>
                    <a:gd name="connsiteX5" fmla="*/ 582284 w 641792"/>
                    <a:gd name="connsiteY5" fmla="*/ 357046 h 357045"/>
                    <a:gd name="connsiteX6" fmla="*/ 59508 w 641792"/>
                    <a:gd name="connsiteY6" fmla="*/ 357045 h 357045"/>
                    <a:gd name="connsiteX7" fmla="*/ 0 w 641792"/>
                    <a:gd name="connsiteY7" fmla="*/ 297537 h 357045"/>
                    <a:gd name="connsiteX8" fmla="*/ 0 w 641792"/>
                    <a:gd name="connsiteY8" fmla="*/ 59508 h 357045"/>
                    <a:gd name="connsiteX0" fmla="*/ 0 w 664653"/>
                    <a:gd name="connsiteY0" fmla="*/ 59508 h 357046"/>
                    <a:gd name="connsiteX1" fmla="*/ 59508 w 664653"/>
                    <a:gd name="connsiteY1" fmla="*/ 0 h 357046"/>
                    <a:gd name="connsiteX2" fmla="*/ 582285 w 664653"/>
                    <a:gd name="connsiteY2" fmla="*/ 0 h 357046"/>
                    <a:gd name="connsiteX3" fmla="*/ 664653 w 664653"/>
                    <a:gd name="connsiteY3" fmla="*/ 158568 h 357046"/>
                    <a:gd name="connsiteX4" fmla="*/ 641792 w 664653"/>
                    <a:gd name="connsiteY4" fmla="*/ 297538 h 357046"/>
                    <a:gd name="connsiteX5" fmla="*/ 582284 w 664653"/>
                    <a:gd name="connsiteY5" fmla="*/ 357046 h 357046"/>
                    <a:gd name="connsiteX6" fmla="*/ 59508 w 664653"/>
                    <a:gd name="connsiteY6" fmla="*/ 357045 h 357046"/>
                    <a:gd name="connsiteX7" fmla="*/ 0 w 664653"/>
                    <a:gd name="connsiteY7" fmla="*/ 297537 h 357046"/>
                    <a:gd name="connsiteX8" fmla="*/ 0 w 664653"/>
                    <a:gd name="connsiteY8" fmla="*/ 59508 h 357046"/>
                    <a:gd name="connsiteX0" fmla="*/ 0 w 668888"/>
                    <a:gd name="connsiteY0" fmla="*/ 59508 h 357046"/>
                    <a:gd name="connsiteX1" fmla="*/ 59508 w 668888"/>
                    <a:gd name="connsiteY1" fmla="*/ 0 h 357046"/>
                    <a:gd name="connsiteX2" fmla="*/ 559425 w 668888"/>
                    <a:gd name="connsiteY2" fmla="*/ 53340 h 357046"/>
                    <a:gd name="connsiteX3" fmla="*/ 664653 w 668888"/>
                    <a:gd name="connsiteY3" fmla="*/ 158568 h 357046"/>
                    <a:gd name="connsiteX4" fmla="*/ 641792 w 668888"/>
                    <a:gd name="connsiteY4" fmla="*/ 297538 h 357046"/>
                    <a:gd name="connsiteX5" fmla="*/ 582284 w 668888"/>
                    <a:gd name="connsiteY5" fmla="*/ 357046 h 357046"/>
                    <a:gd name="connsiteX6" fmla="*/ 59508 w 668888"/>
                    <a:gd name="connsiteY6" fmla="*/ 357045 h 357046"/>
                    <a:gd name="connsiteX7" fmla="*/ 0 w 668888"/>
                    <a:gd name="connsiteY7" fmla="*/ 297537 h 357046"/>
                    <a:gd name="connsiteX8" fmla="*/ 0 w 668888"/>
                    <a:gd name="connsiteY8" fmla="*/ 59508 h 357046"/>
                    <a:gd name="connsiteX0" fmla="*/ 0 w 669398"/>
                    <a:gd name="connsiteY0" fmla="*/ 59508 h 357046"/>
                    <a:gd name="connsiteX1" fmla="*/ 59508 w 669398"/>
                    <a:gd name="connsiteY1" fmla="*/ 0 h 357046"/>
                    <a:gd name="connsiteX2" fmla="*/ 551805 w 669398"/>
                    <a:gd name="connsiteY2" fmla="*/ 68580 h 357046"/>
                    <a:gd name="connsiteX3" fmla="*/ 664653 w 669398"/>
                    <a:gd name="connsiteY3" fmla="*/ 158568 h 357046"/>
                    <a:gd name="connsiteX4" fmla="*/ 641792 w 669398"/>
                    <a:gd name="connsiteY4" fmla="*/ 297538 h 357046"/>
                    <a:gd name="connsiteX5" fmla="*/ 582284 w 669398"/>
                    <a:gd name="connsiteY5" fmla="*/ 357046 h 357046"/>
                    <a:gd name="connsiteX6" fmla="*/ 59508 w 669398"/>
                    <a:gd name="connsiteY6" fmla="*/ 357045 h 357046"/>
                    <a:gd name="connsiteX7" fmla="*/ 0 w 669398"/>
                    <a:gd name="connsiteY7" fmla="*/ 297537 h 357046"/>
                    <a:gd name="connsiteX8" fmla="*/ 0 w 669398"/>
                    <a:gd name="connsiteY8" fmla="*/ 59508 h 357046"/>
                    <a:gd name="connsiteX0" fmla="*/ 0 w 669398"/>
                    <a:gd name="connsiteY0" fmla="*/ 82368 h 379906"/>
                    <a:gd name="connsiteX1" fmla="*/ 143328 w 669398"/>
                    <a:gd name="connsiteY1" fmla="*/ 0 h 379906"/>
                    <a:gd name="connsiteX2" fmla="*/ 551805 w 669398"/>
                    <a:gd name="connsiteY2" fmla="*/ 91440 h 379906"/>
                    <a:gd name="connsiteX3" fmla="*/ 664653 w 669398"/>
                    <a:gd name="connsiteY3" fmla="*/ 181428 h 379906"/>
                    <a:gd name="connsiteX4" fmla="*/ 641792 w 669398"/>
                    <a:gd name="connsiteY4" fmla="*/ 320398 h 379906"/>
                    <a:gd name="connsiteX5" fmla="*/ 582284 w 669398"/>
                    <a:gd name="connsiteY5" fmla="*/ 379906 h 379906"/>
                    <a:gd name="connsiteX6" fmla="*/ 59508 w 669398"/>
                    <a:gd name="connsiteY6" fmla="*/ 379905 h 379906"/>
                    <a:gd name="connsiteX7" fmla="*/ 0 w 669398"/>
                    <a:gd name="connsiteY7" fmla="*/ 320397 h 379906"/>
                    <a:gd name="connsiteX8" fmla="*/ 0 w 669398"/>
                    <a:gd name="connsiteY8" fmla="*/ 82368 h 379906"/>
                    <a:gd name="connsiteX0" fmla="*/ 0 w 669398"/>
                    <a:gd name="connsiteY0" fmla="*/ 7474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0 w 669398"/>
                    <a:gd name="connsiteY8" fmla="*/ 74748 h 372286"/>
                    <a:gd name="connsiteX0" fmla="*/ 99060 w 669398"/>
                    <a:gd name="connsiteY0" fmla="*/ 10522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99060 w 669398"/>
                    <a:gd name="connsiteY8" fmla="*/ 105228 h 372286"/>
                    <a:gd name="connsiteX0" fmla="*/ 137160 w 707498"/>
                    <a:gd name="connsiteY0" fmla="*/ 105228 h 372286"/>
                    <a:gd name="connsiteX1" fmla="*/ 204288 w 707498"/>
                    <a:gd name="connsiteY1" fmla="*/ 0 h 372286"/>
                    <a:gd name="connsiteX2" fmla="*/ 589905 w 707498"/>
                    <a:gd name="connsiteY2" fmla="*/ 83820 h 372286"/>
                    <a:gd name="connsiteX3" fmla="*/ 702753 w 707498"/>
                    <a:gd name="connsiteY3" fmla="*/ 173808 h 372286"/>
                    <a:gd name="connsiteX4" fmla="*/ 679892 w 707498"/>
                    <a:gd name="connsiteY4" fmla="*/ 312778 h 372286"/>
                    <a:gd name="connsiteX5" fmla="*/ 620384 w 707498"/>
                    <a:gd name="connsiteY5" fmla="*/ 372286 h 372286"/>
                    <a:gd name="connsiteX6" fmla="*/ 97608 w 707498"/>
                    <a:gd name="connsiteY6" fmla="*/ 372285 h 372286"/>
                    <a:gd name="connsiteX7" fmla="*/ 0 w 707498"/>
                    <a:gd name="connsiteY7" fmla="*/ 305157 h 372286"/>
                    <a:gd name="connsiteX8" fmla="*/ 137160 w 707498"/>
                    <a:gd name="connsiteY8" fmla="*/ 105228 h 372286"/>
                    <a:gd name="connsiteX0" fmla="*/ 137160 w 707809"/>
                    <a:gd name="connsiteY0" fmla="*/ 105228 h 379906"/>
                    <a:gd name="connsiteX1" fmla="*/ 204288 w 707809"/>
                    <a:gd name="connsiteY1" fmla="*/ 0 h 379906"/>
                    <a:gd name="connsiteX2" fmla="*/ 589905 w 707809"/>
                    <a:gd name="connsiteY2" fmla="*/ 83820 h 379906"/>
                    <a:gd name="connsiteX3" fmla="*/ 702753 w 707809"/>
                    <a:gd name="connsiteY3" fmla="*/ 173808 h 379906"/>
                    <a:gd name="connsiteX4" fmla="*/ 679892 w 707809"/>
                    <a:gd name="connsiteY4" fmla="*/ 312778 h 379906"/>
                    <a:gd name="connsiteX5" fmla="*/ 605144 w 707809"/>
                    <a:gd name="connsiteY5" fmla="*/ 379906 h 379906"/>
                    <a:gd name="connsiteX6" fmla="*/ 97608 w 707809"/>
                    <a:gd name="connsiteY6" fmla="*/ 372285 h 379906"/>
                    <a:gd name="connsiteX7" fmla="*/ 0 w 707809"/>
                    <a:gd name="connsiteY7" fmla="*/ 305157 h 379906"/>
                    <a:gd name="connsiteX8" fmla="*/ 137160 w 707809"/>
                    <a:gd name="connsiteY8" fmla="*/ 105228 h 37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7809" h="379906">
                      <a:moveTo>
                        <a:pt x="137160" y="105228"/>
                      </a:moveTo>
                      <a:cubicBezTo>
                        <a:pt x="137160" y="72363"/>
                        <a:pt x="171423" y="0"/>
                        <a:pt x="204288" y="0"/>
                      </a:cubicBezTo>
                      <a:lnTo>
                        <a:pt x="589905" y="83820"/>
                      </a:lnTo>
                      <a:cubicBezTo>
                        <a:pt x="622770" y="83820"/>
                        <a:pt x="687755" y="135648"/>
                        <a:pt x="702753" y="173808"/>
                      </a:cubicBezTo>
                      <a:cubicBezTo>
                        <a:pt x="717751" y="211968"/>
                        <a:pt x="696160" y="278428"/>
                        <a:pt x="679892" y="312778"/>
                      </a:cubicBezTo>
                      <a:cubicBezTo>
                        <a:pt x="663624" y="347128"/>
                        <a:pt x="638009" y="379906"/>
                        <a:pt x="605144" y="379906"/>
                      </a:cubicBezTo>
                      <a:lnTo>
                        <a:pt x="97608" y="372285"/>
                      </a:lnTo>
                      <a:cubicBezTo>
                        <a:pt x="64743" y="372285"/>
                        <a:pt x="0" y="338022"/>
                        <a:pt x="0" y="305157"/>
                      </a:cubicBezTo>
                      <a:lnTo>
                        <a:pt x="137160" y="105228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61" name="Group 360">
                  <a:extLst>
                    <a:ext uri="{FF2B5EF4-FFF2-40B4-BE49-F238E27FC236}">
                      <a16:creationId xmlns:a16="http://schemas.microsoft.com/office/drawing/2014/main" id="{DAC22400-5706-4742-AE0D-3F2456DB595D}"/>
                    </a:ext>
                  </a:extLst>
                </p:cNvPr>
                <p:cNvGrpSpPr/>
                <p:nvPr/>
              </p:nvGrpSpPr>
              <p:grpSpPr>
                <a:xfrm>
                  <a:off x="7307382" y="5632443"/>
                  <a:ext cx="442491" cy="398373"/>
                  <a:chOff x="5040518" y="6924795"/>
                  <a:chExt cx="442491" cy="398373"/>
                </a:xfrm>
              </p:grpSpPr>
              <p:sp>
                <p:nvSpPr>
                  <p:cNvPr id="362" name="Freeform: Shape 361">
                    <a:extLst>
                      <a:ext uri="{FF2B5EF4-FFF2-40B4-BE49-F238E27FC236}">
                        <a16:creationId xmlns:a16="http://schemas.microsoft.com/office/drawing/2014/main" id="{68BDC603-5EC5-48CF-B301-D19D37D9E24B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040518" y="6924795"/>
                    <a:ext cx="184711" cy="339754"/>
                  </a:xfrm>
                  <a:custGeom>
                    <a:avLst/>
                    <a:gdLst>
                      <a:gd name="connsiteX0" fmla="*/ 17855 w 256346"/>
                      <a:gd name="connsiteY0" fmla="*/ 84761 h 471518"/>
                      <a:gd name="connsiteX1" fmla="*/ 256346 w 256346"/>
                      <a:gd name="connsiteY1" fmla="*/ 0 h 471518"/>
                      <a:gd name="connsiteX2" fmla="*/ 256346 w 256346"/>
                      <a:gd name="connsiteY2" fmla="*/ 377636 h 471518"/>
                      <a:gd name="connsiteX3" fmla="*/ 123555 w 256346"/>
                      <a:gd name="connsiteY3" fmla="*/ 457326 h 471518"/>
                      <a:gd name="connsiteX4" fmla="*/ 5222 w 256346"/>
                      <a:gd name="connsiteY4" fmla="*/ 451769 h 471518"/>
                      <a:gd name="connsiteX5" fmla="*/ 16317 w 256346"/>
                      <a:gd name="connsiteY5" fmla="*/ 209568 h 471518"/>
                      <a:gd name="connsiteX6" fmla="*/ 17855 w 256346"/>
                      <a:gd name="connsiteY6" fmla="*/ 84761 h 47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346" h="471518">
                        <a:moveTo>
                          <a:pt x="17855" y="84761"/>
                        </a:moveTo>
                        <a:lnTo>
                          <a:pt x="256346" y="0"/>
                        </a:lnTo>
                        <a:lnTo>
                          <a:pt x="256346" y="377636"/>
                        </a:lnTo>
                        <a:lnTo>
                          <a:pt x="123555" y="457326"/>
                        </a:lnTo>
                        <a:cubicBezTo>
                          <a:pt x="95632" y="474658"/>
                          <a:pt x="22555" y="479692"/>
                          <a:pt x="5222" y="451769"/>
                        </a:cubicBezTo>
                        <a:lnTo>
                          <a:pt x="16317" y="209568"/>
                        </a:lnTo>
                        <a:cubicBezTo>
                          <a:pt x="-1015" y="181645"/>
                          <a:pt x="-10068" y="102094"/>
                          <a:pt x="17855" y="84761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5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: Shape 362">
                    <a:extLst>
                      <a:ext uri="{FF2B5EF4-FFF2-40B4-BE49-F238E27FC236}">
                        <a16:creationId xmlns:a16="http://schemas.microsoft.com/office/drawing/2014/main" id="{A6CE9A1F-40A4-4B60-BF67-53F996F1232C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236960" y="7001633"/>
                    <a:ext cx="246049" cy="321535"/>
                  </a:xfrm>
                  <a:custGeom>
                    <a:avLst/>
                    <a:gdLst>
                      <a:gd name="connsiteX0" fmla="*/ 0 w 331958"/>
                      <a:gd name="connsiteY0" fmla="*/ 56164 h 433800"/>
                      <a:gd name="connsiteX1" fmla="*/ 133345 w 331958"/>
                      <a:gd name="connsiteY1" fmla="*/ 8772 h 433800"/>
                      <a:gd name="connsiteX2" fmla="*/ 276682 w 331958"/>
                      <a:gd name="connsiteY2" fmla="*/ 25714 h 433800"/>
                      <a:gd name="connsiteX3" fmla="*/ 330550 w 331958"/>
                      <a:gd name="connsiteY3" fmla="*/ 155843 h 433800"/>
                      <a:gd name="connsiteX4" fmla="*/ 302444 w 331958"/>
                      <a:gd name="connsiteY4" fmla="*/ 252298 h 433800"/>
                      <a:gd name="connsiteX5" fmla="*/ 0 w 331958"/>
                      <a:gd name="connsiteY5" fmla="*/ 433800 h 433800"/>
                      <a:gd name="connsiteX6" fmla="*/ 0 w 331958"/>
                      <a:gd name="connsiteY6" fmla="*/ 56164 h 4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958" h="433800">
                        <a:moveTo>
                          <a:pt x="0" y="56164"/>
                        </a:moveTo>
                        <a:lnTo>
                          <a:pt x="133345" y="8772"/>
                        </a:lnTo>
                        <a:cubicBezTo>
                          <a:pt x="161268" y="-8560"/>
                          <a:pt x="243814" y="1202"/>
                          <a:pt x="276682" y="25714"/>
                        </a:cubicBezTo>
                        <a:cubicBezTo>
                          <a:pt x="309550" y="50226"/>
                          <a:pt x="326256" y="118079"/>
                          <a:pt x="330550" y="155843"/>
                        </a:cubicBezTo>
                        <a:cubicBezTo>
                          <a:pt x="334844" y="193607"/>
                          <a:pt x="330367" y="234965"/>
                          <a:pt x="302444" y="252298"/>
                        </a:cubicBezTo>
                        <a:lnTo>
                          <a:pt x="0" y="433800"/>
                        </a:lnTo>
                        <a:lnTo>
                          <a:pt x="0" y="56164"/>
                        </a:lnTo>
                        <a:close/>
                      </a:path>
                    </a:pathLst>
                  </a:custGeom>
                  <a:solidFill>
                    <a:srgbClr val="ED7D31">
                      <a:lumMod val="5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43" name="Rectangle: Rounded Corners 4">
                <a:extLst>
                  <a:ext uri="{FF2B5EF4-FFF2-40B4-BE49-F238E27FC236}">
                    <a16:creationId xmlns:a16="http://schemas.microsoft.com/office/drawing/2014/main" id="{EA82EB9F-B760-475E-A923-D53BA1D8A61A}"/>
                  </a:ext>
                </a:extLst>
              </p:cNvPr>
              <p:cNvSpPr/>
              <p:nvPr/>
            </p:nvSpPr>
            <p:spPr>
              <a:xfrm>
                <a:off x="4271830" y="3754783"/>
                <a:ext cx="641792" cy="1881808"/>
              </a:xfrm>
              <a:custGeom>
                <a:avLst/>
                <a:gdLst>
                  <a:gd name="connsiteX0" fmla="*/ 0 w 415033"/>
                  <a:gd name="connsiteY0" fmla="*/ 69174 h 1881808"/>
                  <a:gd name="connsiteX1" fmla="*/ 69174 w 415033"/>
                  <a:gd name="connsiteY1" fmla="*/ 0 h 1881808"/>
                  <a:gd name="connsiteX2" fmla="*/ 345859 w 415033"/>
                  <a:gd name="connsiteY2" fmla="*/ 0 h 1881808"/>
                  <a:gd name="connsiteX3" fmla="*/ 415033 w 415033"/>
                  <a:gd name="connsiteY3" fmla="*/ 69174 h 1881808"/>
                  <a:gd name="connsiteX4" fmla="*/ 415033 w 415033"/>
                  <a:gd name="connsiteY4" fmla="*/ 1812634 h 1881808"/>
                  <a:gd name="connsiteX5" fmla="*/ 345859 w 415033"/>
                  <a:gd name="connsiteY5" fmla="*/ 1881808 h 1881808"/>
                  <a:gd name="connsiteX6" fmla="*/ 69174 w 415033"/>
                  <a:gd name="connsiteY6" fmla="*/ 1881808 h 1881808"/>
                  <a:gd name="connsiteX7" fmla="*/ 0 w 415033"/>
                  <a:gd name="connsiteY7" fmla="*/ 1812634 h 1881808"/>
                  <a:gd name="connsiteX8" fmla="*/ 0 w 415033"/>
                  <a:gd name="connsiteY8" fmla="*/ 69174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00564"/>
                  <a:gd name="connsiteY0" fmla="*/ 55922 h 1881808"/>
                  <a:gd name="connsiteX1" fmla="*/ 254705 w 600564"/>
                  <a:gd name="connsiteY1" fmla="*/ 0 h 1881808"/>
                  <a:gd name="connsiteX2" fmla="*/ 531390 w 600564"/>
                  <a:gd name="connsiteY2" fmla="*/ 0 h 1881808"/>
                  <a:gd name="connsiteX3" fmla="*/ 600564 w 600564"/>
                  <a:gd name="connsiteY3" fmla="*/ 69174 h 1881808"/>
                  <a:gd name="connsiteX4" fmla="*/ 600564 w 600564"/>
                  <a:gd name="connsiteY4" fmla="*/ 1812634 h 1881808"/>
                  <a:gd name="connsiteX5" fmla="*/ 531390 w 600564"/>
                  <a:gd name="connsiteY5" fmla="*/ 1881808 h 1881808"/>
                  <a:gd name="connsiteX6" fmla="*/ 254705 w 600564"/>
                  <a:gd name="connsiteY6" fmla="*/ 1881808 h 1881808"/>
                  <a:gd name="connsiteX7" fmla="*/ 185531 w 600564"/>
                  <a:gd name="connsiteY7" fmla="*/ 1812634 h 1881808"/>
                  <a:gd name="connsiteX8" fmla="*/ 0 w 600564"/>
                  <a:gd name="connsiteY8" fmla="*/ 55922 h 1881808"/>
                  <a:gd name="connsiteX0" fmla="*/ 0 w 641792"/>
                  <a:gd name="connsiteY0" fmla="*/ 55922 h 1881808"/>
                  <a:gd name="connsiteX1" fmla="*/ 254705 w 641792"/>
                  <a:gd name="connsiteY1" fmla="*/ 0 h 1881808"/>
                  <a:gd name="connsiteX2" fmla="*/ 531390 w 641792"/>
                  <a:gd name="connsiteY2" fmla="*/ 0 h 1881808"/>
                  <a:gd name="connsiteX3" fmla="*/ 600564 w 641792"/>
                  <a:gd name="connsiteY3" fmla="*/ 69174 h 1881808"/>
                  <a:gd name="connsiteX4" fmla="*/ 600564 w 641792"/>
                  <a:gd name="connsiteY4" fmla="*/ 1812634 h 1881808"/>
                  <a:gd name="connsiteX5" fmla="*/ 531390 w 641792"/>
                  <a:gd name="connsiteY5" fmla="*/ 1881808 h 1881808"/>
                  <a:gd name="connsiteX6" fmla="*/ 254705 w 641792"/>
                  <a:gd name="connsiteY6" fmla="*/ 1881808 h 1881808"/>
                  <a:gd name="connsiteX7" fmla="*/ 185531 w 641792"/>
                  <a:gd name="connsiteY7" fmla="*/ 1812634 h 1881808"/>
                  <a:gd name="connsiteX8" fmla="*/ 0 w 641792"/>
                  <a:gd name="connsiteY8" fmla="*/ 55922 h 1881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1792" h="1881808">
                    <a:moveTo>
                      <a:pt x="0" y="55922"/>
                    </a:moveTo>
                    <a:cubicBezTo>
                      <a:pt x="0" y="17718"/>
                      <a:pt x="216501" y="0"/>
                      <a:pt x="254705" y="0"/>
                    </a:cubicBezTo>
                    <a:lnTo>
                      <a:pt x="531390" y="0"/>
                    </a:lnTo>
                    <a:cubicBezTo>
                      <a:pt x="569594" y="0"/>
                      <a:pt x="600564" y="30970"/>
                      <a:pt x="600564" y="69174"/>
                    </a:cubicBezTo>
                    <a:cubicBezTo>
                      <a:pt x="693329" y="690083"/>
                      <a:pt x="600564" y="1231481"/>
                      <a:pt x="600564" y="1812634"/>
                    </a:cubicBezTo>
                    <a:cubicBezTo>
                      <a:pt x="600564" y="1850838"/>
                      <a:pt x="569594" y="1881808"/>
                      <a:pt x="531390" y="1881808"/>
                    </a:cubicBezTo>
                    <a:lnTo>
                      <a:pt x="254705" y="1881808"/>
                    </a:lnTo>
                    <a:cubicBezTo>
                      <a:pt x="216501" y="1881808"/>
                      <a:pt x="185531" y="1850838"/>
                      <a:pt x="185531" y="1812634"/>
                    </a:cubicBezTo>
                    <a:cubicBezTo>
                      <a:pt x="410819" y="1178473"/>
                      <a:pt x="0" y="637075"/>
                      <a:pt x="0" y="55922"/>
                    </a:cubicBezTo>
                    <a:close/>
                  </a:path>
                </a:pathLst>
              </a:custGeom>
              <a:solidFill>
                <a:srgbClr val="DCC08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D791F70B-9B1B-4018-829A-4CEFBA008024}"/>
                  </a:ext>
                </a:extLst>
              </p:cNvPr>
              <p:cNvGrpSpPr/>
              <p:nvPr/>
            </p:nvGrpSpPr>
            <p:grpSpPr>
              <a:xfrm>
                <a:off x="4388141" y="5360617"/>
                <a:ext cx="530041" cy="398373"/>
                <a:chOff x="7242821" y="5632443"/>
                <a:chExt cx="530041" cy="398373"/>
              </a:xfrm>
            </p:grpSpPr>
            <p:sp>
              <p:nvSpPr>
                <p:cNvPr id="356" name="Flowchart: Alternate Process 6">
                  <a:extLst>
                    <a:ext uri="{FF2B5EF4-FFF2-40B4-BE49-F238E27FC236}">
                      <a16:creationId xmlns:a16="http://schemas.microsoft.com/office/drawing/2014/main" id="{E10E81E3-13BD-4A9F-A3DA-D2DCA9B8A169}"/>
                    </a:ext>
                  </a:extLst>
                </p:cNvPr>
                <p:cNvSpPr/>
                <p:nvPr/>
              </p:nvSpPr>
              <p:spPr>
                <a:xfrm>
                  <a:off x="7242821" y="5662904"/>
                  <a:ext cx="530041" cy="284492"/>
                </a:xfrm>
                <a:custGeom>
                  <a:avLst/>
                  <a:gdLst>
                    <a:gd name="connsiteX0" fmla="*/ 0 w 641792"/>
                    <a:gd name="connsiteY0" fmla="*/ 59508 h 357045"/>
                    <a:gd name="connsiteX1" fmla="*/ 59508 w 641792"/>
                    <a:gd name="connsiteY1" fmla="*/ 0 h 357045"/>
                    <a:gd name="connsiteX2" fmla="*/ 582285 w 641792"/>
                    <a:gd name="connsiteY2" fmla="*/ 0 h 357045"/>
                    <a:gd name="connsiteX3" fmla="*/ 641793 w 641792"/>
                    <a:gd name="connsiteY3" fmla="*/ 59508 h 357045"/>
                    <a:gd name="connsiteX4" fmla="*/ 641792 w 641792"/>
                    <a:gd name="connsiteY4" fmla="*/ 297538 h 357045"/>
                    <a:gd name="connsiteX5" fmla="*/ 582284 w 641792"/>
                    <a:gd name="connsiteY5" fmla="*/ 357046 h 357045"/>
                    <a:gd name="connsiteX6" fmla="*/ 59508 w 641792"/>
                    <a:gd name="connsiteY6" fmla="*/ 357045 h 357045"/>
                    <a:gd name="connsiteX7" fmla="*/ 0 w 641792"/>
                    <a:gd name="connsiteY7" fmla="*/ 297537 h 357045"/>
                    <a:gd name="connsiteX8" fmla="*/ 0 w 641792"/>
                    <a:gd name="connsiteY8" fmla="*/ 59508 h 357045"/>
                    <a:gd name="connsiteX0" fmla="*/ 0 w 664653"/>
                    <a:gd name="connsiteY0" fmla="*/ 59508 h 357046"/>
                    <a:gd name="connsiteX1" fmla="*/ 59508 w 664653"/>
                    <a:gd name="connsiteY1" fmla="*/ 0 h 357046"/>
                    <a:gd name="connsiteX2" fmla="*/ 582285 w 664653"/>
                    <a:gd name="connsiteY2" fmla="*/ 0 h 357046"/>
                    <a:gd name="connsiteX3" fmla="*/ 664653 w 664653"/>
                    <a:gd name="connsiteY3" fmla="*/ 158568 h 357046"/>
                    <a:gd name="connsiteX4" fmla="*/ 641792 w 664653"/>
                    <a:gd name="connsiteY4" fmla="*/ 297538 h 357046"/>
                    <a:gd name="connsiteX5" fmla="*/ 582284 w 664653"/>
                    <a:gd name="connsiteY5" fmla="*/ 357046 h 357046"/>
                    <a:gd name="connsiteX6" fmla="*/ 59508 w 664653"/>
                    <a:gd name="connsiteY6" fmla="*/ 357045 h 357046"/>
                    <a:gd name="connsiteX7" fmla="*/ 0 w 664653"/>
                    <a:gd name="connsiteY7" fmla="*/ 297537 h 357046"/>
                    <a:gd name="connsiteX8" fmla="*/ 0 w 664653"/>
                    <a:gd name="connsiteY8" fmla="*/ 59508 h 357046"/>
                    <a:gd name="connsiteX0" fmla="*/ 0 w 668888"/>
                    <a:gd name="connsiteY0" fmla="*/ 59508 h 357046"/>
                    <a:gd name="connsiteX1" fmla="*/ 59508 w 668888"/>
                    <a:gd name="connsiteY1" fmla="*/ 0 h 357046"/>
                    <a:gd name="connsiteX2" fmla="*/ 559425 w 668888"/>
                    <a:gd name="connsiteY2" fmla="*/ 53340 h 357046"/>
                    <a:gd name="connsiteX3" fmla="*/ 664653 w 668888"/>
                    <a:gd name="connsiteY3" fmla="*/ 158568 h 357046"/>
                    <a:gd name="connsiteX4" fmla="*/ 641792 w 668888"/>
                    <a:gd name="connsiteY4" fmla="*/ 297538 h 357046"/>
                    <a:gd name="connsiteX5" fmla="*/ 582284 w 668888"/>
                    <a:gd name="connsiteY5" fmla="*/ 357046 h 357046"/>
                    <a:gd name="connsiteX6" fmla="*/ 59508 w 668888"/>
                    <a:gd name="connsiteY6" fmla="*/ 357045 h 357046"/>
                    <a:gd name="connsiteX7" fmla="*/ 0 w 668888"/>
                    <a:gd name="connsiteY7" fmla="*/ 297537 h 357046"/>
                    <a:gd name="connsiteX8" fmla="*/ 0 w 668888"/>
                    <a:gd name="connsiteY8" fmla="*/ 59508 h 357046"/>
                    <a:gd name="connsiteX0" fmla="*/ 0 w 669398"/>
                    <a:gd name="connsiteY0" fmla="*/ 59508 h 357046"/>
                    <a:gd name="connsiteX1" fmla="*/ 59508 w 669398"/>
                    <a:gd name="connsiteY1" fmla="*/ 0 h 357046"/>
                    <a:gd name="connsiteX2" fmla="*/ 551805 w 669398"/>
                    <a:gd name="connsiteY2" fmla="*/ 68580 h 357046"/>
                    <a:gd name="connsiteX3" fmla="*/ 664653 w 669398"/>
                    <a:gd name="connsiteY3" fmla="*/ 158568 h 357046"/>
                    <a:gd name="connsiteX4" fmla="*/ 641792 w 669398"/>
                    <a:gd name="connsiteY4" fmla="*/ 297538 h 357046"/>
                    <a:gd name="connsiteX5" fmla="*/ 582284 w 669398"/>
                    <a:gd name="connsiteY5" fmla="*/ 357046 h 357046"/>
                    <a:gd name="connsiteX6" fmla="*/ 59508 w 669398"/>
                    <a:gd name="connsiteY6" fmla="*/ 357045 h 357046"/>
                    <a:gd name="connsiteX7" fmla="*/ 0 w 669398"/>
                    <a:gd name="connsiteY7" fmla="*/ 297537 h 357046"/>
                    <a:gd name="connsiteX8" fmla="*/ 0 w 669398"/>
                    <a:gd name="connsiteY8" fmla="*/ 59508 h 357046"/>
                    <a:gd name="connsiteX0" fmla="*/ 0 w 669398"/>
                    <a:gd name="connsiteY0" fmla="*/ 82368 h 379906"/>
                    <a:gd name="connsiteX1" fmla="*/ 143328 w 669398"/>
                    <a:gd name="connsiteY1" fmla="*/ 0 h 379906"/>
                    <a:gd name="connsiteX2" fmla="*/ 551805 w 669398"/>
                    <a:gd name="connsiteY2" fmla="*/ 91440 h 379906"/>
                    <a:gd name="connsiteX3" fmla="*/ 664653 w 669398"/>
                    <a:gd name="connsiteY3" fmla="*/ 181428 h 379906"/>
                    <a:gd name="connsiteX4" fmla="*/ 641792 w 669398"/>
                    <a:gd name="connsiteY4" fmla="*/ 320398 h 379906"/>
                    <a:gd name="connsiteX5" fmla="*/ 582284 w 669398"/>
                    <a:gd name="connsiteY5" fmla="*/ 379906 h 379906"/>
                    <a:gd name="connsiteX6" fmla="*/ 59508 w 669398"/>
                    <a:gd name="connsiteY6" fmla="*/ 379905 h 379906"/>
                    <a:gd name="connsiteX7" fmla="*/ 0 w 669398"/>
                    <a:gd name="connsiteY7" fmla="*/ 320397 h 379906"/>
                    <a:gd name="connsiteX8" fmla="*/ 0 w 669398"/>
                    <a:gd name="connsiteY8" fmla="*/ 82368 h 379906"/>
                    <a:gd name="connsiteX0" fmla="*/ 0 w 669398"/>
                    <a:gd name="connsiteY0" fmla="*/ 7474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0 w 669398"/>
                    <a:gd name="connsiteY8" fmla="*/ 74748 h 372286"/>
                    <a:gd name="connsiteX0" fmla="*/ 99060 w 669398"/>
                    <a:gd name="connsiteY0" fmla="*/ 105228 h 372286"/>
                    <a:gd name="connsiteX1" fmla="*/ 166188 w 669398"/>
                    <a:gd name="connsiteY1" fmla="*/ 0 h 372286"/>
                    <a:gd name="connsiteX2" fmla="*/ 551805 w 669398"/>
                    <a:gd name="connsiteY2" fmla="*/ 83820 h 372286"/>
                    <a:gd name="connsiteX3" fmla="*/ 664653 w 669398"/>
                    <a:gd name="connsiteY3" fmla="*/ 173808 h 372286"/>
                    <a:gd name="connsiteX4" fmla="*/ 641792 w 669398"/>
                    <a:gd name="connsiteY4" fmla="*/ 312778 h 372286"/>
                    <a:gd name="connsiteX5" fmla="*/ 582284 w 669398"/>
                    <a:gd name="connsiteY5" fmla="*/ 372286 h 372286"/>
                    <a:gd name="connsiteX6" fmla="*/ 59508 w 669398"/>
                    <a:gd name="connsiteY6" fmla="*/ 372285 h 372286"/>
                    <a:gd name="connsiteX7" fmla="*/ 0 w 669398"/>
                    <a:gd name="connsiteY7" fmla="*/ 312777 h 372286"/>
                    <a:gd name="connsiteX8" fmla="*/ 99060 w 669398"/>
                    <a:gd name="connsiteY8" fmla="*/ 105228 h 372286"/>
                    <a:gd name="connsiteX0" fmla="*/ 137160 w 707498"/>
                    <a:gd name="connsiteY0" fmla="*/ 105228 h 372286"/>
                    <a:gd name="connsiteX1" fmla="*/ 204288 w 707498"/>
                    <a:gd name="connsiteY1" fmla="*/ 0 h 372286"/>
                    <a:gd name="connsiteX2" fmla="*/ 589905 w 707498"/>
                    <a:gd name="connsiteY2" fmla="*/ 83820 h 372286"/>
                    <a:gd name="connsiteX3" fmla="*/ 702753 w 707498"/>
                    <a:gd name="connsiteY3" fmla="*/ 173808 h 372286"/>
                    <a:gd name="connsiteX4" fmla="*/ 679892 w 707498"/>
                    <a:gd name="connsiteY4" fmla="*/ 312778 h 372286"/>
                    <a:gd name="connsiteX5" fmla="*/ 620384 w 707498"/>
                    <a:gd name="connsiteY5" fmla="*/ 372286 h 372286"/>
                    <a:gd name="connsiteX6" fmla="*/ 97608 w 707498"/>
                    <a:gd name="connsiteY6" fmla="*/ 372285 h 372286"/>
                    <a:gd name="connsiteX7" fmla="*/ 0 w 707498"/>
                    <a:gd name="connsiteY7" fmla="*/ 305157 h 372286"/>
                    <a:gd name="connsiteX8" fmla="*/ 137160 w 707498"/>
                    <a:gd name="connsiteY8" fmla="*/ 105228 h 372286"/>
                    <a:gd name="connsiteX0" fmla="*/ 137160 w 707809"/>
                    <a:gd name="connsiteY0" fmla="*/ 105228 h 379906"/>
                    <a:gd name="connsiteX1" fmla="*/ 204288 w 707809"/>
                    <a:gd name="connsiteY1" fmla="*/ 0 h 379906"/>
                    <a:gd name="connsiteX2" fmla="*/ 589905 w 707809"/>
                    <a:gd name="connsiteY2" fmla="*/ 83820 h 379906"/>
                    <a:gd name="connsiteX3" fmla="*/ 702753 w 707809"/>
                    <a:gd name="connsiteY3" fmla="*/ 173808 h 379906"/>
                    <a:gd name="connsiteX4" fmla="*/ 679892 w 707809"/>
                    <a:gd name="connsiteY4" fmla="*/ 312778 h 379906"/>
                    <a:gd name="connsiteX5" fmla="*/ 605144 w 707809"/>
                    <a:gd name="connsiteY5" fmla="*/ 379906 h 379906"/>
                    <a:gd name="connsiteX6" fmla="*/ 97608 w 707809"/>
                    <a:gd name="connsiteY6" fmla="*/ 372285 h 379906"/>
                    <a:gd name="connsiteX7" fmla="*/ 0 w 707809"/>
                    <a:gd name="connsiteY7" fmla="*/ 305157 h 379906"/>
                    <a:gd name="connsiteX8" fmla="*/ 137160 w 707809"/>
                    <a:gd name="connsiteY8" fmla="*/ 105228 h 3799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07809" h="379906">
                      <a:moveTo>
                        <a:pt x="137160" y="105228"/>
                      </a:moveTo>
                      <a:cubicBezTo>
                        <a:pt x="137160" y="72363"/>
                        <a:pt x="171423" y="0"/>
                        <a:pt x="204288" y="0"/>
                      </a:cubicBezTo>
                      <a:lnTo>
                        <a:pt x="589905" y="83820"/>
                      </a:lnTo>
                      <a:cubicBezTo>
                        <a:pt x="622770" y="83820"/>
                        <a:pt x="687755" y="135648"/>
                        <a:pt x="702753" y="173808"/>
                      </a:cubicBezTo>
                      <a:cubicBezTo>
                        <a:pt x="717751" y="211968"/>
                        <a:pt x="696160" y="278428"/>
                        <a:pt x="679892" y="312778"/>
                      </a:cubicBezTo>
                      <a:cubicBezTo>
                        <a:pt x="663624" y="347128"/>
                        <a:pt x="638009" y="379906"/>
                        <a:pt x="605144" y="379906"/>
                      </a:cubicBezTo>
                      <a:lnTo>
                        <a:pt x="97608" y="372285"/>
                      </a:lnTo>
                      <a:cubicBezTo>
                        <a:pt x="64743" y="372285"/>
                        <a:pt x="0" y="338022"/>
                        <a:pt x="0" y="305157"/>
                      </a:cubicBezTo>
                      <a:lnTo>
                        <a:pt x="137160" y="105228"/>
                      </a:lnTo>
                      <a:close/>
                    </a:path>
                  </a:pathLst>
                </a:cu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3B8DF594-1F6C-4E84-AB6A-C7864831A73B}"/>
                    </a:ext>
                  </a:extLst>
                </p:cNvPr>
                <p:cNvGrpSpPr/>
                <p:nvPr/>
              </p:nvGrpSpPr>
              <p:grpSpPr>
                <a:xfrm>
                  <a:off x="7307382" y="5632443"/>
                  <a:ext cx="442491" cy="398373"/>
                  <a:chOff x="5040518" y="6924795"/>
                  <a:chExt cx="442491" cy="398373"/>
                </a:xfrm>
              </p:grpSpPr>
              <p:sp>
                <p:nvSpPr>
                  <p:cNvPr id="358" name="Freeform: Shape 357">
                    <a:extLst>
                      <a:ext uri="{FF2B5EF4-FFF2-40B4-BE49-F238E27FC236}">
                        <a16:creationId xmlns:a16="http://schemas.microsoft.com/office/drawing/2014/main" id="{831DA711-97BC-4DCE-A9C8-3228DDC2F2C1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040518" y="6924795"/>
                    <a:ext cx="184711" cy="339754"/>
                  </a:xfrm>
                  <a:custGeom>
                    <a:avLst/>
                    <a:gdLst>
                      <a:gd name="connsiteX0" fmla="*/ 17855 w 256346"/>
                      <a:gd name="connsiteY0" fmla="*/ 84761 h 471518"/>
                      <a:gd name="connsiteX1" fmla="*/ 256346 w 256346"/>
                      <a:gd name="connsiteY1" fmla="*/ 0 h 471518"/>
                      <a:gd name="connsiteX2" fmla="*/ 256346 w 256346"/>
                      <a:gd name="connsiteY2" fmla="*/ 377636 h 471518"/>
                      <a:gd name="connsiteX3" fmla="*/ 123555 w 256346"/>
                      <a:gd name="connsiteY3" fmla="*/ 457326 h 471518"/>
                      <a:gd name="connsiteX4" fmla="*/ 5222 w 256346"/>
                      <a:gd name="connsiteY4" fmla="*/ 451769 h 471518"/>
                      <a:gd name="connsiteX5" fmla="*/ 16317 w 256346"/>
                      <a:gd name="connsiteY5" fmla="*/ 209568 h 471518"/>
                      <a:gd name="connsiteX6" fmla="*/ 17855 w 256346"/>
                      <a:gd name="connsiteY6" fmla="*/ 84761 h 47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6346" h="471518">
                        <a:moveTo>
                          <a:pt x="17855" y="84761"/>
                        </a:moveTo>
                        <a:lnTo>
                          <a:pt x="256346" y="0"/>
                        </a:lnTo>
                        <a:lnTo>
                          <a:pt x="256346" y="377636"/>
                        </a:lnTo>
                        <a:lnTo>
                          <a:pt x="123555" y="457326"/>
                        </a:lnTo>
                        <a:cubicBezTo>
                          <a:pt x="95632" y="474658"/>
                          <a:pt x="22555" y="479692"/>
                          <a:pt x="5222" y="451769"/>
                        </a:cubicBezTo>
                        <a:lnTo>
                          <a:pt x="16317" y="209568"/>
                        </a:lnTo>
                        <a:cubicBezTo>
                          <a:pt x="-1015" y="181645"/>
                          <a:pt x="-10068" y="102094"/>
                          <a:pt x="17855" y="84761"/>
                        </a:cubicBezTo>
                        <a:close/>
                      </a:path>
                    </a:pathLst>
                  </a:custGeom>
                  <a:solidFill>
                    <a:srgbClr val="ED7D31">
                      <a:lumMod val="5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26A7B00C-CF43-476E-AFC3-D78C24EECBD8}"/>
                      </a:ext>
                    </a:extLst>
                  </p:cNvPr>
                  <p:cNvSpPr/>
                  <p:nvPr/>
                </p:nvSpPr>
                <p:spPr>
                  <a:xfrm rot="1909738">
                    <a:off x="5236960" y="7001633"/>
                    <a:ext cx="246049" cy="321535"/>
                  </a:xfrm>
                  <a:custGeom>
                    <a:avLst/>
                    <a:gdLst>
                      <a:gd name="connsiteX0" fmla="*/ 0 w 331958"/>
                      <a:gd name="connsiteY0" fmla="*/ 56164 h 433800"/>
                      <a:gd name="connsiteX1" fmla="*/ 133345 w 331958"/>
                      <a:gd name="connsiteY1" fmla="*/ 8772 h 433800"/>
                      <a:gd name="connsiteX2" fmla="*/ 276682 w 331958"/>
                      <a:gd name="connsiteY2" fmla="*/ 25714 h 433800"/>
                      <a:gd name="connsiteX3" fmla="*/ 330550 w 331958"/>
                      <a:gd name="connsiteY3" fmla="*/ 155843 h 433800"/>
                      <a:gd name="connsiteX4" fmla="*/ 302444 w 331958"/>
                      <a:gd name="connsiteY4" fmla="*/ 252298 h 433800"/>
                      <a:gd name="connsiteX5" fmla="*/ 0 w 331958"/>
                      <a:gd name="connsiteY5" fmla="*/ 433800 h 433800"/>
                      <a:gd name="connsiteX6" fmla="*/ 0 w 331958"/>
                      <a:gd name="connsiteY6" fmla="*/ 56164 h 433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1958" h="433800">
                        <a:moveTo>
                          <a:pt x="0" y="56164"/>
                        </a:moveTo>
                        <a:lnTo>
                          <a:pt x="133345" y="8772"/>
                        </a:lnTo>
                        <a:cubicBezTo>
                          <a:pt x="161268" y="-8560"/>
                          <a:pt x="243814" y="1202"/>
                          <a:pt x="276682" y="25714"/>
                        </a:cubicBezTo>
                        <a:cubicBezTo>
                          <a:pt x="309550" y="50226"/>
                          <a:pt x="326256" y="118079"/>
                          <a:pt x="330550" y="155843"/>
                        </a:cubicBezTo>
                        <a:cubicBezTo>
                          <a:pt x="334844" y="193607"/>
                          <a:pt x="330367" y="234965"/>
                          <a:pt x="302444" y="252298"/>
                        </a:cubicBezTo>
                        <a:lnTo>
                          <a:pt x="0" y="433800"/>
                        </a:lnTo>
                        <a:lnTo>
                          <a:pt x="0" y="56164"/>
                        </a:lnTo>
                        <a:close/>
                      </a:path>
                    </a:pathLst>
                  </a:custGeom>
                  <a:solidFill>
                    <a:srgbClr val="ED7D31">
                      <a:lumMod val="50000"/>
                    </a:srgbClr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345" name="Oval 2">
                <a:extLst>
                  <a:ext uri="{FF2B5EF4-FFF2-40B4-BE49-F238E27FC236}">
                    <a16:creationId xmlns:a16="http://schemas.microsoft.com/office/drawing/2014/main" id="{947CFE1F-9181-436C-84CC-227892939BC2}"/>
                  </a:ext>
                </a:extLst>
              </p:cNvPr>
              <p:cNvSpPr/>
              <p:nvPr/>
            </p:nvSpPr>
            <p:spPr>
              <a:xfrm rot="19388175">
                <a:off x="2339973" y="1633048"/>
                <a:ext cx="2107119" cy="1385018"/>
              </a:xfrm>
              <a:custGeom>
                <a:avLst/>
                <a:gdLst>
                  <a:gd name="connsiteX0" fmla="*/ 0 w 1696278"/>
                  <a:gd name="connsiteY0" fmla="*/ 516718 h 1033436"/>
                  <a:gd name="connsiteX1" fmla="*/ 848139 w 1696278"/>
                  <a:gd name="connsiteY1" fmla="*/ 0 h 1033436"/>
                  <a:gd name="connsiteX2" fmla="*/ 1696278 w 1696278"/>
                  <a:gd name="connsiteY2" fmla="*/ 516718 h 1033436"/>
                  <a:gd name="connsiteX3" fmla="*/ 848139 w 1696278"/>
                  <a:gd name="connsiteY3" fmla="*/ 1033436 h 1033436"/>
                  <a:gd name="connsiteX4" fmla="*/ 0 w 1696278"/>
                  <a:gd name="connsiteY4" fmla="*/ 516718 h 1033436"/>
                  <a:gd name="connsiteX0" fmla="*/ 0 w 1707612"/>
                  <a:gd name="connsiteY0" fmla="*/ 640263 h 1156981"/>
                  <a:gd name="connsiteX1" fmla="*/ 848139 w 1707612"/>
                  <a:gd name="connsiteY1" fmla="*/ 123545 h 1156981"/>
                  <a:gd name="connsiteX2" fmla="*/ 1330604 w 1707612"/>
                  <a:gd name="connsiteY2" fmla="*/ 38673 h 1156981"/>
                  <a:gd name="connsiteX3" fmla="*/ 1696278 w 1707612"/>
                  <a:gd name="connsiteY3" fmla="*/ 640263 h 1156981"/>
                  <a:gd name="connsiteX4" fmla="*/ 848139 w 1707612"/>
                  <a:gd name="connsiteY4" fmla="*/ 1156981 h 1156981"/>
                  <a:gd name="connsiteX5" fmla="*/ 0 w 1707612"/>
                  <a:gd name="connsiteY5" fmla="*/ 640263 h 1156981"/>
                  <a:gd name="connsiteX0" fmla="*/ 157 w 1707769"/>
                  <a:gd name="connsiteY0" fmla="*/ 662443 h 1179161"/>
                  <a:gd name="connsiteX1" fmla="*/ 782028 w 1707769"/>
                  <a:gd name="connsiteY1" fmla="*/ 79471 h 1179161"/>
                  <a:gd name="connsiteX2" fmla="*/ 1330761 w 1707769"/>
                  <a:gd name="connsiteY2" fmla="*/ 60853 h 1179161"/>
                  <a:gd name="connsiteX3" fmla="*/ 1696435 w 1707769"/>
                  <a:gd name="connsiteY3" fmla="*/ 662443 h 1179161"/>
                  <a:gd name="connsiteX4" fmla="*/ 848296 w 1707769"/>
                  <a:gd name="connsiteY4" fmla="*/ 1179161 h 1179161"/>
                  <a:gd name="connsiteX5" fmla="*/ 157 w 1707769"/>
                  <a:gd name="connsiteY5" fmla="*/ 662443 h 1179161"/>
                  <a:gd name="connsiteX0" fmla="*/ 166 w 1707778"/>
                  <a:gd name="connsiteY0" fmla="*/ 641432 h 1158150"/>
                  <a:gd name="connsiteX1" fmla="*/ 782037 w 1707778"/>
                  <a:gd name="connsiteY1" fmla="*/ 58460 h 1158150"/>
                  <a:gd name="connsiteX2" fmla="*/ 1330770 w 1707778"/>
                  <a:gd name="connsiteY2" fmla="*/ 39842 h 1158150"/>
                  <a:gd name="connsiteX3" fmla="*/ 1696444 w 1707778"/>
                  <a:gd name="connsiteY3" fmla="*/ 641432 h 1158150"/>
                  <a:gd name="connsiteX4" fmla="*/ 848305 w 1707778"/>
                  <a:gd name="connsiteY4" fmla="*/ 1158150 h 1158150"/>
                  <a:gd name="connsiteX5" fmla="*/ 166 w 1707778"/>
                  <a:gd name="connsiteY5" fmla="*/ 641432 h 1158150"/>
                  <a:gd name="connsiteX0" fmla="*/ 942 w 1708554"/>
                  <a:gd name="connsiteY0" fmla="*/ 641432 h 1362223"/>
                  <a:gd name="connsiteX1" fmla="*/ 782813 w 1708554"/>
                  <a:gd name="connsiteY1" fmla="*/ 58460 h 1362223"/>
                  <a:gd name="connsiteX2" fmla="*/ 1331546 w 1708554"/>
                  <a:gd name="connsiteY2" fmla="*/ 39842 h 1362223"/>
                  <a:gd name="connsiteX3" fmla="*/ 1697220 w 1708554"/>
                  <a:gd name="connsiteY3" fmla="*/ 641432 h 1362223"/>
                  <a:gd name="connsiteX4" fmla="*/ 944519 w 1708554"/>
                  <a:gd name="connsiteY4" fmla="*/ 1362223 h 1362223"/>
                  <a:gd name="connsiteX5" fmla="*/ 942 w 1708554"/>
                  <a:gd name="connsiteY5" fmla="*/ 641432 h 1362223"/>
                  <a:gd name="connsiteX0" fmla="*/ 857 w 1742923"/>
                  <a:gd name="connsiteY0" fmla="*/ 687704 h 1384661"/>
                  <a:gd name="connsiteX1" fmla="*/ 817182 w 1742923"/>
                  <a:gd name="connsiteY1" fmla="*/ 80874 h 1384661"/>
                  <a:gd name="connsiteX2" fmla="*/ 1365915 w 1742923"/>
                  <a:gd name="connsiteY2" fmla="*/ 62256 h 1384661"/>
                  <a:gd name="connsiteX3" fmla="*/ 1731589 w 1742923"/>
                  <a:gd name="connsiteY3" fmla="*/ 663846 h 1384661"/>
                  <a:gd name="connsiteX4" fmla="*/ 978888 w 1742923"/>
                  <a:gd name="connsiteY4" fmla="*/ 1384637 h 1384661"/>
                  <a:gd name="connsiteX5" fmla="*/ 857 w 1742923"/>
                  <a:gd name="connsiteY5" fmla="*/ 687704 h 1384661"/>
                  <a:gd name="connsiteX0" fmla="*/ 857 w 1742923"/>
                  <a:gd name="connsiteY0" fmla="*/ 687704 h 1391659"/>
                  <a:gd name="connsiteX1" fmla="*/ 817182 w 1742923"/>
                  <a:gd name="connsiteY1" fmla="*/ 80874 h 1391659"/>
                  <a:gd name="connsiteX2" fmla="*/ 1365915 w 1742923"/>
                  <a:gd name="connsiteY2" fmla="*/ 62256 h 1391659"/>
                  <a:gd name="connsiteX3" fmla="*/ 1731589 w 1742923"/>
                  <a:gd name="connsiteY3" fmla="*/ 663846 h 1391659"/>
                  <a:gd name="connsiteX4" fmla="*/ 978888 w 1742923"/>
                  <a:gd name="connsiteY4" fmla="*/ 1384637 h 1391659"/>
                  <a:gd name="connsiteX5" fmla="*/ 857 w 1742923"/>
                  <a:gd name="connsiteY5" fmla="*/ 687704 h 1391659"/>
                  <a:gd name="connsiteX0" fmla="*/ 857 w 1742923"/>
                  <a:gd name="connsiteY0" fmla="*/ 687704 h 1395274"/>
                  <a:gd name="connsiteX1" fmla="*/ 817182 w 1742923"/>
                  <a:gd name="connsiteY1" fmla="*/ 80874 h 1395274"/>
                  <a:gd name="connsiteX2" fmla="*/ 1365915 w 1742923"/>
                  <a:gd name="connsiteY2" fmla="*/ 62256 h 1395274"/>
                  <a:gd name="connsiteX3" fmla="*/ 1731589 w 1742923"/>
                  <a:gd name="connsiteY3" fmla="*/ 663846 h 1395274"/>
                  <a:gd name="connsiteX4" fmla="*/ 978888 w 1742923"/>
                  <a:gd name="connsiteY4" fmla="*/ 1384637 h 1395274"/>
                  <a:gd name="connsiteX5" fmla="*/ 857 w 1742923"/>
                  <a:gd name="connsiteY5" fmla="*/ 687704 h 1395274"/>
                  <a:gd name="connsiteX0" fmla="*/ 857 w 2113462"/>
                  <a:gd name="connsiteY0" fmla="*/ 687704 h 1385018"/>
                  <a:gd name="connsiteX1" fmla="*/ 817182 w 2113462"/>
                  <a:gd name="connsiteY1" fmla="*/ 80874 h 1385018"/>
                  <a:gd name="connsiteX2" fmla="*/ 1365915 w 2113462"/>
                  <a:gd name="connsiteY2" fmla="*/ 62256 h 1385018"/>
                  <a:gd name="connsiteX3" fmla="*/ 2107963 w 2113462"/>
                  <a:gd name="connsiteY3" fmla="*/ 780426 h 1385018"/>
                  <a:gd name="connsiteX4" fmla="*/ 978888 w 2113462"/>
                  <a:gd name="connsiteY4" fmla="*/ 1384637 h 1385018"/>
                  <a:gd name="connsiteX5" fmla="*/ 857 w 2113462"/>
                  <a:gd name="connsiteY5" fmla="*/ 687704 h 1385018"/>
                  <a:gd name="connsiteX0" fmla="*/ 857 w 2107963"/>
                  <a:gd name="connsiteY0" fmla="*/ 687704 h 1385018"/>
                  <a:gd name="connsiteX1" fmla="*/ 817182 w 2107963"/>
                  <a:gd name="connsiteY1" fmla="*/ 80874 h 1385018"/>
                  <a:gd name="connsiteX2" fmla="*/ 1365915 w 2107963"/>
                  <a:gd name="connsiteY2" fmla="*/ 62256 h 1385018"/>
                  <a:gd name="connsiteX3" fmla="*/ 2107963 w 2107963"/>
                  <a:gd name="connsiteY3" fmla="*/ 780426 h 1385018"/>
                  <a:gd name="connsiteX4" fmla="*/ 978888 w 2107963"/>
                  <a:gd name="connsiteY4" fmla="*/ 1384637 h 1385018"/>
                  <a:gd name="connsiteX5" fmla="*/ 857 w 2107963"/>
                  <a:gd name="connsiteY5" fmla="*/ 687704 h 1385018"/>
                  <a:gd name="connsiteX0" fmla="*/ 857 w 2107963"/>
                  <a:gd name="connsiteY0" fmla="*/ 687704 h 1385018"/>
                  <a:gd name="connsiteX1" fmla="*/ 817182 w 2107963"/>
                  <a:gd name="connsiteY1" fmla="*/ 80874 h 1385018"/>
                  <a:gd name="connsiteX2" fmla="*/ 1365915 w 2107963"/>
                  <a:gd name="connsiteY2" fmla="*/ 62256 h 1385018"/>
                  <a:gd name="connsiteX3" fmla="*/ 2107963 w 2107963"/>
                  <a:gd name="connsiteY3" fmla="*/ 780426 h 1385018"/>
                  <a:gd name="connsiteX4" fmla="*/ 978888 w 2107963"/>
                  <a:gd name="connsiteY4" fmla="*/ 1384637 h 1385018"/>
                  <a:gd name="connsiteX5" fmla="*/ 857 w 2107963"/>
                  <a:gd name="connsiteY5" fmla="*/ 687704 h 1385018"/>
                  <a:gd name="connsiteX0" fmla="*/ 857 w 2107963"/>
                  <a:gd name="connsiteY0" fmla="*/ 687704 h 1385018"/>
                  <a:gd name="connsiteX1" fmla="*/ 817182 w 2107963"/>
                  <a:gd name="connsiteY1" fmla="*/ 80874 h 1385018"/>
                  <a:gd name="connsiteX2" fmla="*/ 1365915 w 2107963"/>
                  <a:gd name="connsiteY2" fmla="*/ 62256 h 1385018"/>
                  <a:gd name="connsiteX3" fmla="*/ 2107963 w 2107963"/>
                  <a:gd name="connsiteY3" fmla="*/ 780426 h 1385018"/>
                  <a:gd name="connsiteX4" fmla="*/ 978888 w 2107963"/>
                  <a:gd name="connsiteY4" fmla="*/ 1384637 h 1385018"/>
                  <a:gd name="connsiteX5" fmla="*/ 857 w 2107963"/>
                  <a:gd name="connsiteY5" fmla="*/ 687704 h 1385018"/>
                  <a:gd name="connsiteX0" fmla="*/ 13 w 2107119"/>
                  <a:gd name="connsiteY0" fmla="*/ 687704 h 1385018"/>
                  <a:gd name="connsiteX1" fmla="*/ 816338 w 2107119"/>
                  <a:gd name="connsiteY1" fmla="*/ 80874 h 1385018"/>
                  <a:gd name="connsiteX2" fmla="*/ 1365071 w 2107119"/>
                  <a:gd name="connsiteY2" fmla="*/ 62256 h 1385018"/>
                  <a:gd name="connsiteX3" fmla="*/ 2107119 w 2107119"/>
                  <a:gd name="connsiteY3" fmla="*/ 780426 h 1385018"/>
                  <a:gd name="connsiteX4" fmla="*/ 978044 w 2107119"/>
                  <a:gd name="connsiteY4" fmla="*/ 1384637 h 1385018"/>
                  <a:gd name="connsiteX5" fmla="*/ 13 w 2107119"/>
                  <a:gd name="connsiteY5" fmla="*/ 687704 h 138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7119" h="1385018">
                    <a:moveTo>
                      <a:pt x="13" y="687704"/>
                    </a:moveTo>
                    <a:cubicBezTo>
                      <a:pt x="-3089" y="438603"/>
                      <a:pt x="588828" y="185115"/>
                      <a:pt x="816338" y="80874"/>
                    </a:cubicBezTo>
                    <a:cubicBezTo>
                      <a:pt x="1043848" y="-23367"/>
                      <a:pt x="1223715" y="-23864"/>
                      <a:pt x="1365071" y="62256"/>
                    </a:cubicBezTo>
                    <a:cubicBezTo>
                      <a:pt x="1546178" y="95364"/>
                      <a:pt x="2089869" y="253030"/>
                      <a:pt x="2107119" y="780426"/>
                    </a:cubicBezTo>
                    <a:cubicBezTo>
                      <a:pt x="2034215" y="942072"/>
                      <a:pt x="1329228" y="1400091"/>
                      <a:pt x="978044" y="1384637"/>
                    </a:cubicBezTo>
                    <a:cubicBezTo>
                      <a:pt x="626860" y="1369183"/>
                      <a:pt x="3115" y="936805"/>
                      <a:pt x="13" y="687704"/>
                    </a:cubicBezTo>
                    <a:close/>
                  </a:path>
                </a:pathLst>
              </a:custGeom>
              <a:solidFill>
                <a:srgbClr val="DCC08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1E978E1F-B080-4CCD-AD32-31FD91C733C9}"/>
                  </a:ext>
                </a:extLst>
              </p:cNvPr>
              <p:cNvSpPr/>
              <p:nvPr/>
            </p:nvSpPr>
            <p:spPr>
              <a:xfrm>
                <a:off x="2555398" y="2736833"/>
                <a:ext cx="261155" cy="177817"/>
              </a:xfrm>
              <a:custGeom>
                <a:avLst/>
                <a:gdLst>
                  <a:gd name="connsiteX0" fmla="*/ 0 w 261155"/>
                  <a:gd name="connsiteY0" fmla="*/ 177817 h 177817"/>
                  <a:gd name="connsiteX1" fmla="*/ 69850 w 261155"/>
                  <a:gd name="connsiteY1" fmla="*/ 165117 h 177817"/>
                  <a:gd name="connsiteX2" fmla="*/ 120650 w 261155"/>
                  <a:gd name="connsiteY2" fmla="*/ 139717 h 177817"/>
                  <a:gd name="connsiteX3" fmla="*/ 139700 w 261155"/>
                  <a:gd name="connsiteY3" fmla="*/ 133367 h 177817"/>
                  <a:gd name="connsiteX4" fmla="*/ 171450 w 261155"/>
                  <a:gd name="connsiteY4" fmla="*/ 120667 h 177817"/>
                  <a:gd name="connsiteX5" fmla="*/ 190500 w 261155"/>
                  <a:gd name="connsiteY5" fmla="*/ 114317 h 177817"/>
                  <a:gd name="connsiteX6" fmla="*/ 241300 w 261155"/>
                  <a:gd name="connsiteY6" fmla="*/ 95267 h 177817"/>
                  <a:gd name="connsiteX7" fmla="*/ 260350 w 261155"/>
                  <a:gd name="connsiteY7" fmla="*/ 76217 h 177817"/>
                  <a:gd name="connsiteX8" fmla="*/ 241300 w 261155"/>
                  <a:gd name="connsiteY8" fmla="*/ 6367 h 177817"/>
                  <a:gd name="connsiteX9" fmla="*/ 215900 w 261155"/>
                  <a:gd name="connsiteY9" fmla="*/ 17 h 177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1155" h="177817">
                    <a:moveTo>
                      <a:pt x="0" y="177817"/>
                    </a:moveTo>
                    <a:cubicBezTo>
                      <a:pt x="23283" y="173584"/>
                      <a:pt x="46892" y="170857"/>
                      <a:pt x="69850" y="165117"/>
                    </a:cubicBezTo>
                    <a:cubicBezTo>
                      <a:pt x="113796" y="154130"/>
                      <a:pt x="88694" y="155695"/>
                      <a:pt x="120650" y="139717"/>
                    </a:cubicBezTo>
                    <a:cubicBezTo>
                      <a:pt x="126637" y="136724"/>
                      <a:pt x="133433" y="135717"/>
                      <a:pt x="139700" y="133367"/>
                    </a:cubicBezTo>
                    <a:cubicBezTo>
                      <a:pt x="150373" y="129365"/>
                      <a:pt x="160777" y="124669"/>
                      <a:pt x="171450" y="120667"/>
                    </a:cubicBezTo>
                    <a:cubicBezTo>
                      <a:pt x="177717" y="118317"/>
                      <a:pt x="184348" y="116954"/>
                      <a:pt x="190500" y="114317"/>
                    </a:cubicBezTo>
                    <a:cubicBezTo>
                      <a:pt x="236988" y="94393"/>
                      <a:pt x="194471" y="106974"/>
                      <a:pt x="241300" y="95267"/>
                    </a:cubicBezTo>
                    <a:cubicBezTo>
                      <a:pt x="247650" y="88917"/>
                      <a:pt x="258744" y="85052"/>
                      <a:pt x="260350" y="76217"/>
                    </a:cubicBezTo>
                    <a:cubicBezTo>
                      <a:pt x="263182" y="60642"/>
                      <a:pt x="258936" y="20476"/>
                      <a:pt x="241300" y="6367"/>
                    </a:cubicBezTo>
                    <a:cubicBezTo>
                      <a:pt x="232526" y="-652"/>
                      <a:pt x="225059" y="17"/>
                      <a:pt x="215900" y="17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AA2EABD3-55CF-4433-B6EE-1A7E9A5A600D}"/>
                  </a:ext>
                </a:extLst>
              </p:cNvPr>
              <p:cNvCxnSpPr/>
              <p:nvPr/>
            </p:nvCxnSpPr>
            <p:spPr>
              <a:xfrm flipV="1">
                <a:off x="2745898" y="2914650"/>
                <a:ext cx="209550" cy="133350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FC7943C8-D646-46CC-BE6F-E0845A293507}"/>
                  </a:ext>
                </a:extLst>
              </p:cNvPr>
              <p:cNvSpPr/>
              <p:nvPr/>
            </p:nvSpPr>
            <p:spPr>
              <a:xfrm>
                <a:off x="3645904" y="1620183"/>
                <a:ext cx="831850" cy="1676400"/>
              </a:xfrm>
              <a:prstGeom prst="ellipse">
                <a:avLst/>
              </a:prstGeom>
              <a:solidFill>
                <a:srgbClr val="DCC08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9" name="Oval 21">
                <a:extLst>
                  <a:ext uri="{FF2B5EF4-FFF2-40B4-BE49-F238E27FC236}">
                    <a16:creationId xmlns:a16="http://schemas.microsoft.com/office/drawing/2014/main" id="{15C57E88-038A-4DB8-B7F2-72F11CF335C6}"/>
                  </a:ext>
                </a:extLst>
              </p:cNvPr>
              <p:cNvSpPr/>
              <p:nvPr/>
            </p:nvSpPr>
            <p:spPr>
              <a:xfrm>
                <a:off x="3514747" y="886914"/>
                <a:ext cx="501284" cy="818061"/>
              </a:xfrm>
              <a:custGeom>
                <a:avLst/>
                <a:gdLst>
                  <a:gd name="connsiteX0" fmla="*/ 0 w 304800"/>
                  <a:gd name="connsiteY0" fmla="*/ 111125 h 222250"/>
                  <a:gd name="connsiteX1" fmla="*/ 152400 w 304800"/>
                  <a:gd name="connsiteY1" fmla="*/ 0 h 222250"/>
                  <a:gd name="connsiteX2" fmla="*/ 304800 w 304800"/>
                  <a:gd name="connsiteY2" fmla="*/ 111125 h 222250"/>
                  <a:gd name="connsiteX3" fmla="*/ 152400 w 304800"/>
                  <a:gd name="connsiteY3" fmla="*/ 222250 h 222250"/>
                  <a:gd name="connsiteX4" fmla="*/ 0 w 304800"/>
                  <a:gd name="connsiteY4" fmla="*/ 111125 h 222250"/>
                  <a:gd name="connsiteX0" fmla="*/ 14432 w 525763"/>
                  <a:gd name="connsiteY0" fmla="*/ 705485 h 818410"/>
                  <a:gd name="connsiteX1" fmla="*/ 509732 w 525763"/>
                  <a:gd name="connsiteY1" fmla="*/ 0 h 818410"/>
                  <a:gd name="connsiteX2" fmla="*/ 319232 w 525763"/>
                  <a:gd name="connsiteY2" fmla="*/ 705485 h 818410"/>
                  <a:gd name="connsiteX3" fmla="*/ 166832 w 525763"/>
                  <a:gd name="connsiteY3" fmla="*/ 816610 h 818410"/>
                  <a:gd name="connsiteX4" fmla="*/ 14432 w 525763"/>
                  <a:gd name="connsiteY4" fmla="*/ 705485 h 818410"/>
                  <a:gd name="connsiteX0" fmla="*/ 14432 w 543410"/>
                  <a:gd name="connsiteY0" fmla="*/ 705551 h 818476"/>
                  <a:gd name="connsiteX1" fmla="*/ 509732 w 543410"/>
                  <a:gd name="connsiteY1" fmla="*/ 66 h 818476"/>
                  <a:gd name="connsiteX2" fmla="*/ 319232 w 543410"/>
                  <a:gd name="connsiteY2" fmla="*/ 705551 h 818476"/>
                  <a:gd name="connsiteX3" fmla="*/ 166832 w 543410"/>
                  <a:gd name="connsiteY3" fmla="*/ 816676 h 818476"/>
                  <a:gd name="connsiteX4" fmla="*/ 14432 w 543410"/>
                  <a:gd name="connsiteY4" fmla="*/ 705551 h 818476"/>
                  <a:gd name="connsiteX0" fmla="*/ 618 w 498981"/>
                  <a:gd name="connsiteY0" fmla="*/ 715284 h 826409"/>
                  <a:gd name="connsiteX1" fmla="*/ 116341 w 498981"/>
                  <a:gd name="connsiteY1" fmla="*/ 330474 h 826409"/>
                  <a:gd name="connsiteX2" fmla="*/ 495918 w 498981"/>
                  <a:gd name="connsiteY2" fmla="*/ 9799 h 826409"/>
                  <a:gd name="connsiteX3" fmla="*/ 305418 w 498981"/>
                  <a:gd name="connsiteY3" fmla="*/ 715284 h 826409"/>
                  <a:gd name="connsiteX4" fmla="*/ 153018 w 498981"/>
                  <a:gd name="connsiteY4" fmla="*/ 826409 h 826409"/>
                  <a:gd name="connsiteX5" fmla="*/ 618 w 498981"/>
                  <a:gd name="connsiteY5" fmla="*/ 715284 h 826409"/>
                  <a:gd name="connsiteX0" fmla="*/ 618 w 497708"/>
                  <a:gd name="connsiteY0" fmla="*/ 707265 h 818390"/>
                  <a:gd name="connsiteX1" fmla="*/ 116341 w 497708"/>
                  <a:gd name="connsiteY1" fmla="*/ 322455 h 818390"/>
                  <a:gd name="connsiteX2" fmla="*/ 495918 w 497708"/>
                  <a:gd name="connsiteY2" fmla="*/ 1780 h 818390"/>
                  <a:gd name="connsiteX3" fmla="*/ 261122 w 497708"/>
                  <a:gd name="connsiteY3" fmla="*/ 467236 h 818390"/>
                  <a:gd name="connsiteX4" fmla="*/ 305418 w 497708"/>
                  <a:gd name="connsiteY4" fmla="*/ 707265 h 818390"/>
                  <a:gd name="connsiteX5" fmla="*/ 153018 w 497708"/>
                  <a:gd name="connsiteY5" fmla="*/ 818390 h 818390"/>
                  <a:gd name="connsiteX6" fmla="*/ 618 w 497708"/>
                  <a:gd name="connsiteY6" fmla="*/ 707265 h 818390"/>
                  <a:gd name="connsiteX0" fmla="*/ 618 w 499891"/>
                  <a:gd name="connsiteY0" fmla="*/ 706936 h 818061"/>
                  <a:gd name="connsiteX1" fmla="*/ 116341 w 499891"/>
                  <a:gd name="connsiteY1" fmla="*/ 322126 h 818061"/>
                  <a:gd name="connsiteX2" fmla="*/ 495918 w 499891"/>
                  <a:gd name="connsiteY2" fmla="*/ 1451 h 818061"/>
                  <a:gd name="connsiteX3" fmla="*/ 314462 w 499891"/>
                  <a:gd name="connsiteY3" fmla="*/ 451667 h 818061"/>
                  <a:gd name="connsiteX4" fmla="*/ 305418 w 499891"/>
                  <a:gd name="connsiteY4" fmla="*/ 706936 h 818061"/>
                  <a:gd name="connsiteX5" fmla="*/ 153018 w 499891"/>
                  <a:gd name="connsiteY5" fmla="*/ 818061 h 818061"/>
                  <a:gd name="connsiteX6" fmla="*/ 618 w 499891"/>
                  <a:gd name="connsiteY6" fmla="*/ 706936 h 818061"/>
                  <a:gd name="connsiteX0" fmla="*/ 618 w 501284"/>
                  <a:gd name="connsiteY0" fmla="*/ 706936 h 818061"/>
                  <a:gd name="connsiteX1" fmla="*/ 116341 w 501284"/>
                  <a:gd name="connsiteY1" fmla="*/ 322126 h 818061"/>
                  <a:gd name="connsiteX2" fmla="*/ 495918 w 501284"/>
                  <a:gd name="connsiteY2" fmla="*/ 1451 h 818061"/>
                  <a:gd name="connsiteX3" fmla="*/ 337322 w 501284"/>
                  <a:gd name="connsiteY3" fmla="*/ 451667 h 818061"/>
                  <a:gd name="connsiteX4" fmla="*/ 305418 w 501284"/>
                  <a:gd name="connsiteY4" fmla="*/ 706936 h 818061"/>
                  <a:gd name="connsiteX5" fmla="*/ 153018 w 501284"/>
                  <a:gd name="connsiteY5" fmla="*/ 818061 h 818061"/>
                  <a:gd name="connsiteX6" fmla="*/ 618 w 501284"/>
                  <a:gd name="connsiteY6" fmla="*/ 706936 h 818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1284" h="818061">
                    <a:moveTo>
                      <a:pt x="618" y="706936"/>
                    </a:moveTo>
                    <a:cubicBezTo>
                      <a:pt x="-5495" y="624280"/>
                      <a:pt x="33791" y="439707"/>
                      <a:pt x="116341" y="322126"/>
                    </a:cubicBezTo>
                    <a:cubicBezTo>
                      <a:pt x="198891" y="204545"/>
                      <a:pt x="459088" y="-20139"/>
                      <a:pt x="495918" y="1451"/>
                    </a:cubicBezTo>
                    <a:cubicBezTo>
                      <a:pt x="532748" y="23041"/>
                      <a:pt x="369072" y="334086"/>
                      <a:pt x="337322" y="451667"/>
                    </a:cubicBezTo>
                    <a:cubicBezTo>
                      <a:pt x="305572" y="569248"/>
                      <a:pt x="347565" y="638250"/>
                      <a:pt x="305418" y="706936"/>
                    </a:cubicBezTo>
                    <a:cubicBezTo>
                      <a:pt x="263271" y="775622"/>
                      <a:pt x="237186" y="818061"/>
                      <a:pt x="153018" y="818061"/>
                    </a:cubicBezTo>
                    <a:cubicBezTo>
                      <a:pt x="68850" y="818061"/>
                      <a:pt x="6731" y="789592"/>
                      <a:pt x="618" y="706936"/>
                    </a:cubicBezTo>
                    <a:close/>
                  </a:path>
                </a:pathLst>
              </a:cu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99CBEF23-CB94-45C4-A56A-736E642E1DD2}"/>
                  </a:ext>
                </a:extLst>
              </p:cNvPr>
              <p:cNvSpPr/>
              <p:nvPr/>
            </p:nvSpPr>
            <p:spPr>
              <a:xfrm rot="1829018">
                <a:off x="3584718" y="1571497"/>
                <a:ext cx="575700" cy="1010739"/>
              </a:xfrm>
              <a:prstGeom prst="ellipse">
                <a:avLst/>
              </a:prstGeom>
              <a:solidFill>
                <a:srgbClr val="DCC081"/>
              </a:solidFill>
              <a:ln w="12700" cap="flat" cmpd="sng" algn="ctr">
                <a:solidFill>
                  <a:srgbClr val="DCC08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C3F0093E-B41B-49FF-B933-A6A2485F1124}"/>
                  </a:ext>
                </a:extLst>
              </p:cNvPr>
              <p:cNvSpPr/>
              <p:nvPr/>
            </p:nvSpPr>
            <p:spPr>
              <a:xfrm rot="4755515">
                <a:off x="4232806" y="3335330"/>
                <a:ext cx="924634" cy="1010739"/>
              </a:xfrm>
              <a:prstGeom prst="ellipse">
                <a:avLst/>
              </a:prstGeom>
              <a:solidFill>
                <a:srgbClr val="DCC081"/>
              </a:solidFill>
              <a:ln w="12700" cap="flat" cmpd="sng" algn="ctr">
                <a:solidFill>
                  <a:srgbClr val="DCC08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D58C86C4-842D-4CD6-9B3E-D0BA1CDDCDC4}"/>
                  </a:ext>
                </a:extLst>
              </p:cNvPr>
              <p:cNvSpPr/>
              <p:nvPr/>
            </p:nvSpPr>
            <p:spPr>
              <a:xfrm rot="4755515">
                <a:off x="6333799" y="2582441"/>
                <a:ext cx="924634" cy="2002124"/>
              </a:xfrm>
              <a:prstGeom prst="ellipse">
                <a:avLst/>
              </a:prstGeom>
              <a:solidFill>
                <a:srgbClr val="DCC081"/>
              </a:solidFill>
              <a:ln w="12700" cap="flat" cmpd="sng" algn="ctr">
                <a:solidFill>
                  <a:srgbClr val="DCC08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059E823-FBF2-46C1-80DE-3F7FFA5B76BA}"/>
                  </a:ext>
                </a:extLst>
              </p:cNvPr>
              <p:cNvSpPr/>
              <p:nvPr/>
            </p:nvSpPr>
            <p:spPr>
              <a:xfrm>
                <a:off x="2967152" y="2017911"/>
                <a:ext cx="307646" cy="30764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E306CE3A-C52E-4305-9929-AA08BD8C7E5C}"/>
                  </a:ext>
                </a:extLst>
              </p:cNvPr>
              <p:cNvSpPr/>
              <p:nvPr/>
            </p:nvSpPr>
            <p:spPr>
              <a:xfrm>
                <a:off x="2995206" y="2099638"/>
                <a:ext cx="181273" cy="181273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Oval 354">
                <a:extLst>
                  <a:ext uri="{FF2B5EF4-FFF2-40B4-BE49-F238E27FC236}">
                    <a16:creationId xmlns:a16="http://schemas.microsoft.com/office/drawing/2014/main" id="{91201B85-05B6-4201-8CFE-812BD5C55D5C}"/>
                  </a:ext>
                </a:extLst>
              </p:cNvPr>
              <p:cNvSpPr/>
              <p:nvPr/>
            </p:nvSpPr>
            <p:spPr>
              <a:xfrm>
                <a:off x="3042901" y="2083735"/>
                <a:ext cx="100682" cy="100682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3EA39E9E-EB69-4C4A-BA77-76E1C494FB5C}"/>
              </a:ext>
            </a:extLst>
          </p:cNvPr>
          <p:cNvGrpSpPr/>
          <p:nvPr/>
        </p:nvGrpSpPr>
        <p:grpSpPr>
          <a:xfrm>
            <a:off x="452189" y="7743863"/>
            <a:ext cx="2624865" cy="4022059"/>
            <a:chOff x="9079594" y="1240263"/>
            <a:chExt cx="2624865" cy="4022059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BCF9A169-9987-4F99-B122-BDA141FC8AD4}"/>
                </a:ext>
              </a:extLst>
            </p:cNvPr>
            <p:cNvSpPr txBox="1"/>
            <p:nvPr/>
          </p:nvSpPr>
          <p:spPr>
            <a:xfrm>
              <a:off x="9135531" y="1240263"/>
              <a:ext cx="249873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4472C4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G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ift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F8D5C954-EC7B-4BD1-BA27-8D9E360F4CCD}"/>
                </a:ext>
              </a:extLst>
            </p:cNvPr>
            <p:cNvGrpSpPr/>
            <p:nvPr/>
          </p:nvGrpSpPr>
          <p:grpSpPr>
            <a:xfrm>
              <a:off x="9079594" y="2619728"/>
              <a:ext cx="2624865" cy="2642594"/>
              <a:chOff x="2806700" y="823180"/>
              <a:chExt cx="4726631" cy="4758554"/>
            </a:xfrm>
          </p:grpSpPr>
          <p:sp>
            <p:nvSpPr>
              <p:cNvPr id="373" name="Oval 20">
                <a:extLst>
                  <a:ext uri="{FF2B5EF4-FFF2-40B4-BE49-F238E27FC236}">
                    <a16:creationId xmlns:a16="http://schemas.microsoft.com/office/drawing/2014/main" id="{9D3FC7E7-AB4A-40D8-B6C6-32ACEF1A95DD}"/>
                  </a:ext>
                </a:extLst>
              </p:cNvPr>
              <p:cNvSpPr/>
              <p:nvPr/>
            </p:nvSpPr>
            <p:spPr>
              <a:xfrm rot="16200000">
                <a:off x="3428500" y="740048"/>
                <a:ext cx="1583219" cy="1766991"/>
              </a:xfrm>
              <a:custGeom>
                <a:avLst/>
                <a:gdLst>
                  <a:gd name="connsiteX0" fmla="*/ 0 w 857250"/>
                  <a:gd name="connsiteY0" fmla="*/ 596816 h 1193632"/>
                  <a:gd name="connsiteX1" fmla="*/ 428625 w 857250"/>
                  <a:gd name="connsiteY1" fmla="*/ 0 h 1193632"/>
                  <a:gd name="connsiteX2" fmla="*/ 857250 w 857250"/>
                  <a:gd name="connsiteY2" fmla="*/ 596816 h 1193632"/>
                  <a:gd name="connsiteX3" fmla="*/ 428625 w 857250"/>
                  <a:gd name="connsiteY3" fmla="*/ 1193632 h 1193632"/>
                  <a:gd name="connsiteX4" fmla="*/ 0 w 857250"/>
                  <a:gd name="connsiteY4" fmla="*/ 596816 h 1193632"/>
                  <a:gd name="connsiteX0" fmla="*/ 0 w 1339850"/>
                  <a:gd name="connsiteY0" fmla="*/ 625795 h 1228783"/>
                  <a:gd name="connsiteX1" fmla="*/ 428625 w 1339850"/>
                  <a:gd name="connsiteY1" fmla="*/ 28979 h 1228783"/>
                  <a:gd name="connsiteX2" fmla="*/ 1339850 w 1339850"/>
                  <a:gd name="connsiteY2" fmla="*/ 295595 h 1228783"/>
                  <a:gd name="connsiteX3" fmla="*/ 428625 w 1339850"/>
                  <a:gd name="connsiteY3" fmla="*/ 1222611 h 1228783"/>
                  <a:gd name="connsiteX4" fmla="*/ 0 w 1339850"/>
                  <a:gd name="connsiteY4" fmla="*/ 625795 h 1228783"/>
                  <a:gd name="connsiteX0" fmla="*/ 27078 w 1366928"/>
                  <a:gd name="connsiteY0" fmla="*/ 625795 h 1226505"/>
                  <a:gd name="connsiteX1" fmla="*/ 455703 w 1366928"/>
                  <a:gd name="connsiteY1" fmla="*/ 28979 h 1226505"/>
                  <a:gd name="connsiteX2" fmla="*/ 1366928 w 1366928"/>
                  <a:gd name="connsiteY2" fmla="*/ 295595 h 1226505"/>
                  <a:gd name="connsiteX3" fmla="*/ 455703 w 1366928"/>
                  <a:gd name="connsiteY3" fmla="*/ 1222611 h 1226505"/>
                  <a:gd name="connsiteX4" fmla="*/ 27078 w 1366928"/>
                  <a:gd name="connsiteY4" fmla="*/ 625795 h 1226505"/>
                  <a:gd name="connsiteX0" fmla="*/ 42887 w 1382737"/>
                  <a:gd name="connsiteY0" fmla="*/ 1172064 h 1772424"/>
                  <a:gd name="connsiteX1" fmla="*/ 687412 w 1382737"/>
                  <a:gd name="connsiteY1" fmla="*/ 3750 h 1772424"/>
                  <a:gd name="connsiteX2" fmla="*/ 1382737 w 1382737"/>
                  <a:gd name="connsiteY2" fmla="*/ 841864 h 1772424"/>
                  <a:gd name="connsiteX3" fmla="*/ 471512 w 1382737"/>
                  <a:gd name="connsiteY3" fmla="*/ 1768880 h 1772424"/>
                  <a:gd name="connsiteX4" fmla="*/ 42887 w 1382737"/>
                  <a:gd name="connsiteY4" fmla="*/ 1172064 h 1772424"/>
                  <a:gd name="connsiteX0" fmla="*/ 2066 w 1583219"/>
                  <a:gd name="connsiteY0" fmla="*/ 686825 h 1766991"/>
                  <a:gd name="connsiteX1" fmla="*/ 887894 w 1583219"/>
                  <a:gd name="connsiteY1" fmla="*/ 1108 h 1766991"/>
                  <a:gd name="connsiteX2" fmla="*/ 1583219 w 1583219"/>
                  <a:gd name="connsiteY2" fmla="*/ 839222 h 1766991"/>
                  <a:gd name="connsiteX3" fmla="*/ 671994 w 1583219"/>
                  <a:gd name="connsiteY3" fmla="*/ 1766238 h 1766991"/>
                  <a:gd name="connsiteX4" fmla="*/ 2066 w 1583219"/>
                  <a:gd name="connsiteY4" fmla="*/ 686825 h 176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19" h="1766991">
                    <a:moveTo>
                      <a:pt x="2066" y="686825"/>
                    </a:moveTo>
                    <a:cubicBezTo>
                      <a:pt x="38049" y="392637"/>
                      <a:pt x="624369" y="-24292"/>
                      <a:pt x="887894" y="1108"/>
                    </a:cubicBezTo>
                    <a:cubicBezTo>
                      <a:pt x="1151420" y="26508"/>
                      <a:pt x="1583219" y="509610"/>
                      <a:pt x="1583219" y="839222"/>
                    </a:cubicBezTo>
                    <a:cubicBezTo>
                      <a:pt x="1583219" y="1168834"/>
                      <a:pt x="935520" y="1791638"/>
                      <a:pt x="671994" y="1766238"/>
                    </a:cubicBezTo>
                    <a:cubicBezTo>
                      <a:pt x="408469" y="1740839"/>
                      <a:pt x="-33917" y="981013"/>
                      <a:pt x="2066" y="686825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4" name="Oval 20">
                <a:extLst>
                  <a:ext uri="{FF2B5EF4-FFF2-40B4-BE49-F238E27FC236}">
                    <a16:creationId xmlns:a16="http://schemas.microsoft.com/office/drawing/2014/main" id="{E89215CD-ADDC-4032-84D9-4CF3757BFC87}"/>
                  </a:ext>
                </a:extLst>
              </p:cNvPr>
              <p:cNvSpPr/>
              <p:nvPr/>
            </p:nvSpPr>
            <p:spPr>
              <a:xfrm rot="5400000" flipH="1">
                <a:off x="5413292" y="731294"/>
                <a:ext cx="1583219" cy="1766991"/>
              </a:xfrm>
              <a:custGeom>
                <a:avLst/>
                <a:gdLst>
                  <a:gd name="connsiteX0" fmla="*/ 0 w 857250"/>
                  <a:gd name="connsiteY0" fmla="*/ 596816 h 1193632"/>
                  <a:gd name="connsiteX1" fmla="*/ 428625 w 857250"/>
                  <a:gd name="connsiteY1" fmla="*/ 0 h 1193632"/>
                  <a:gd name="connsiteX2" fmla="*/ 857250 w 857250"/>
                  <a:gd name="connsiteY2" fmla="*/ 596816 h 1193632"/>
                  <a:gd name="connsiteX3" fmla="*/ 428625 w 857250"/>
                  <a:gd name="connsiteY3" fmla="*/ 1193632 h 1193632"/>
                  <a:gd name="connsiteX4" fmla="*/ 0 w 857250"/>
                  <a:gd name="connsiteY4" fmla="*/ 596816 h 1193632"/>
                  <a:gd name="connsiteX0" fmla="*/ 0 w 1339850"/>
                  <a:gd name="connsiteY0" fmla="*/ 625795 h 1228783"/>
                  <a:gd name="connsiteX1" fmla="*/ 428625 w 1339850"/>
                  <a:gd name="connsiteY1" fmla="*/ 28979 h 1228783"/>
                  <a:gd name="connsiteX2" fmla="*/ 1339850 w 1339850"/>
                  <a:gd name="connsiteY2" fmla="*/ 295595 h 1228783"/>
                  <a:gd name="connsiteX3" fmla="*/ 428625 w 1339850"/>
                  <a:gd name="connsiteY3" fmla="*/ 1222611 h 1228783"/>
                  <a:gd name="connsiteX4" fmla="*/ 0 w 1339850"/>
                  <a:gd name="connsiteY4" fmla="*/ 625795 h 1228783"/>
                  <a:gd name="connsiteX0" fmla="*/ 27078 w 1366928"/>
                  <a:gd name="connsiteY0" fmla="*/ 625795 h 1226505"/>
                  <a:gd name="connsiteX1" fmla="*/ 455703 w 1366928"/>
                  <a:gd name="connsiteY1" fmla="*/ 28979 h 1226505"/>
                  <a:gd name="connsiteX2" fmla="*/ 1366928 w 1366928"/>
                  <a:gd name="connsiteY2" fmla="*/ 295595 h 1226505"/>
                  <a:gd name="connsiteX3" fmla="*/ 455703 w 1366928"/>
                  <a:gd name="connsiteY3" fmla="*/ 1222611 h 1226505"/>
                  <a:gd name="connsiteX4" fmla="*/ 27078 w 1366928"/>
                  <a:gd name="connsiteY4" fmla="*/ 625795 h 1226505"/>
                  <a:gd name="connsiteX0" fmla="*/ 42887 w 1382737"/>
                  <a:gd name="connsiteY0" fmla="*/ 1172064 h 1772424"/>
                  <a:gd name="connsiteX1" fmla="*/ 687412 w 1382737"/>
                  <a:gd name="connsiteY1" fmla="*/ 3750 h 1772424"/>
                  <a:gd name="connsiteX2" fmla="*/ 1382737 w 1382737"/>
                  <a:gd name="connsiteY2" fmla="*/ 841864 h 1772424"/>
                  <a:gd name="connsiteX3" fmla="*/ 471512 w 1382737"/>
                  <a:gd name="connsiteY3" fmla="*/ 1768880 h 1772424"/>
                  <a:gd name="connsiteX4" fmla="*/ 42887 w 1382737"/>
                  <a:gd name="connsiteY4" fmla="*/ 1172064 h 1772424"/>
                  <a:gd name="connsiteX0" fmla="*/ 2066 w 1583219"/>
                  <a:gd name="connsiteY0" fmla="*/ 686825 h 1766991"/>
                  <a:gd name="connsiteX1" fmla="*/ 887894 w 1583219"/>
                  <a:gd name="connsiteY1" fmla="*/ 1108 h 1766991"/>
                  <a:gd name="connsiteX2" fmla="*/ 1583219 w 1583219"/>
                  <a:gd name="connsiteY2" fmla="*/ 839222 h 1766991"/>
                  <a:gd name="connsiteX3" fmla="*/ 671994 w 1583219"/>
                  <a:gd name="connsiteY3" fmla="*/ 1766238 h 1766991"/>
                  <a:gd name="connsiteX4" fmla="*/ 2066 w 1583219"/>
                  <a:gd name="connsiteY4" fmla="*/ 686825 h 176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3219" h="1766991">
                    <a:moveTo>
                      <a:pt x="2066" y="686825"/>
                    </a:moveTo>
                    <a:cubicBezTo>
                      <a:pt x="38049" y="392637"/>
                      <a:pt x="624369" y="-24292"/>
                      <a:pt x="887894" y="1108"/>
                    </a:cubicBezTo>
                    <a:cubicBezTo>
                      <a:pt x="1151420" y="26508"/>
                      <a:pt x="1583219" y="509610"/>
                      <a:pt x="1583219" y="839222"/>
                    </a:cubicBezTo>
                    <a:cubicBezTo>
                      <a:pt x="1583219" y="1168834"/>
                      <a:pt x="935520" y="1791638"/>
                      <a:pt x="671994" y="1766238"/>
                    </a:cubicBezTo>
                    <a:cubicBezTo>
                      <a:pt x="408469" y="1740839"/>
                      <a:pt x="-33917" y="981013"/>
                      <a:pt x="2066" y="686825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5" name="Arc 374">
                <a:extLst>
                  <a:ext uri="{FF2B5EF4-FFF2-40B4-BE49-F238E27FC236}">
                    <a16:creationId xmlns:a16="http://schemas.microsoft.com/office/drawing/2014/main" id="{DC9DB6DE-3D0B-45E0-B3E3-3A06879E6458}"/>
                  </a:ext>
                </a:extLst>
              </p:cNvPr>
              <p:cNvSpPr/>
              <p:nvPr/>
            </p:nvSpPr>
            <p:spPr>
              <a:xfrm rot="19568077">
                <a:off x="5067001" y="1716167"/>
                <a:ext cx="1360916" cy="1220897"/>
              </a:xfrm>
              <a:prstGeom prst="arc">
                <a:avLst>
                  <a:gd name="adj1" fmla="val 16200000"/>
                  <a:gd name="adj2" fmla="val 2030755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Arc 375">
                <a:extLst>
                  <a:ext uri="{FF2B5EF4-FFF2-40B4-BE49-F238E27FC236}">
                    <a16:creationId xmlns:a16="http://schemas.microsoft.com/office/drawing/2014/main" id="{796AA6EE-8723-4377-B420-EE958DD18D4D}"/>
                  </a:ext>
                </a:extLst>
              </p:cNvPr>
              <p:cNvSpPr/>
              <p:nvPr/>
            </p:nvSpPr>
            <p:spPr>
              <a:xfrm rot="2031923" flipH="1">
                <a:off x="3997599" y="1772332"/>
                <a:ext cx="1360916" cy="1220897"/>
              </a:xfrm>
              <a:prstGeom prst="arc">
                <a:avLst>
                  <a:gd name="adj1" fmla="val 16200000"/>
                  <a:gd name="adj2" fmla="val 2030755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Arc 376">
                <a:extLst>
                  <a:ext uri="{FF2B5EF4-FFF2-40B4-BE49-F238E27FC236}">
                    <a16:creationId xmlns:a16="http://schemas.microsoft.com/office/drawing/2014/main" id="{B1862A0F-30B1-4D4A-9210-9EC6A13D8EA1}"/>
                  </a:ext>
                </a:extLst>
              </p:cNvPr>
              <p:cNvSpPr/>
              <p:nvPr/>
            </p:nvSpPr>
            <p:spPr>
              <a:xfrm rot="3494182" flipH="1">
                <a:off x="3728162" y="1569592"/>
                <a:ext cx="1360916" cy="1220897"/>
              </a:xfrm>
              <a:prstGeom prst="arc">
                <a:avLst>
                  <a:gd name="adj1" fmla="val 16200000"/>
                  <a:gd name="adj2" fmla="val 2030755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Arc 377">
                <a:extLst>
                  <a:ext uri="{FF2B5EF4-FFF2-40B4-BE49-F238E27FC236}">
                    <a16:creationId xmlns:a16="http://schemas.microsoft.com/office/drawing/2014/main" id="{C4787FBE-6346-41E2-9CA8-880E06DF60AB}"/>
                  </a:ext>
                </a:extLst>
              </p:cNvPr>
              <p:cNvSpPr/>
              <p:nvPr/>
            </p:nvSpPr>
            <p:spPr>
              <a:xfrm rot="18105818">
                <a:off x="5438277" y="1417582"/>
                <a:ext cx="1360916" cy="1220897"/>
              </a:xfrm>
              <a:prstGeom prst="arc">
                <a:avLst>
                  <a:gd name="adj1" fmla="val 16200000"/>
                  <a:gd name="adj2" fmla="val 20307559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Oval 378">
                <a:extLst>
                  <a:ext uri="{FF2B5EF4-FFF2-40B4-BE49-F238E27FC236}">
                    <a16:creationId xmlns:a16="http://schemas.microsoft.com/office/drawing/2014/main" id="{BE55A71D-22AB-4B4D-BDB0-25772D7D7BBB}"/>
                  </a:ext>
                </a:extLst>
              </p:cNvPr>
              <p:cNvSpPr/>
              <p:nvPr/>
            </p:nvSpPr>
            <p:spPr>
              <a:xfrm>
                <a:off x="4786956" y="1384384"/>
                <a:ext cx="857250" cy="1193632"/>
              </a:xfrm>
              <a:prstGeom prst="ellipse">
                <a:avLst/>
              </a:prstGeom>
              <a:solidFill>
                <a:srgbClr val="4472C4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03D7BF56-79D1-40D9-B043-8AA14FCB6E36}"/>
                  </a:ext>
                </a:extLst>
              </p:cNvPr>
              <p:cNvSpPr/>
              <p:nvPr/>
            </p:nvSpPr>
            <p:spPr>
              <a:xfrm>
                <a:off x="3004665" y="2203534"/>
                <a:ext cx="4330700" cy="3378200"/>
              </a:xfrm>
              <a:prstGeom prst="rect">
                <a:avLst/>
              </a:prstGeom>
              <a:solidFill>
                <a:srgbClr val="4472C4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Rectangle: Rounded Corners 380">
                <a:extLst>
                  <a:ext uri="{FF2B5EF4-FFF2-40B4-BE49-F238E27FC236}">
                    <a16:creationId xmlns:a16="http://schemas.microsoft.com/office/drawing/2014/main" id="{D9BF7E86-3C84-4BF2-8460-6901A362D58E}"/>
                  </a:ext>
                </a:extLst>
              </p:cNvPr>
              <p:cNvSpPr/>
              <p:nvPr/>
            </p:nvSpPr>
            <p:spPr>
              <a:xfrm>
                <a:off x="2806700" y="1943100"/>
                <a:ext cx="4726631" cy="1193632"/>
              </a:xfrm>
              <a:prstGeom prst="roundRect">
                <a:avLst>
                  <a:gd name="adj" fmla="val 12069"/>
                </a:avLst>
              </a:prstGeom>
              <a:solidFill>
                <a:srgbClr val="4472C4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B2635A90-996F-4B1C-8BE5-BA34F29B455D}"/>
                  </a:ext>
                </a:extLst>
              </p:cNvPr>
              <p:cNvSpPr/>
              <p:nvPr/>
            </p:nvSpPr>
            <p:spPr>
              <a:xfrm>
                <a:off x="4636614" y="1943100"/>
                <a:ext cx="1103785" cy="3638634"/>
              </a:xfrm>
              <a:prstGeom prst="rect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83" name="ttsMP3.com_VoiceText_2025-1-14_22-55-29">
            <a:hlinkClick r:id="" action="ppaction://media"/>
            <a:extLst>
              <a:ext uri="{FF2B5EF4-FFF2-40B4-BE49-F238E27FC236}">
                <a16:creationId xmlns:a16="http://schemas.microsoft.com/office/drawing/2014/main" id="{0A774470-2BE4-4455-BDA6-188CF90876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06724" y="3124200"/>
            <a:ext cx="609600" cy="609600"/>
          </a:xfrm>
          <a:prstGeom prst="rect">
            <a:avLst/>
          </a:prstGeom>
        </p:spPr>
      </p:pic>
      <p:pic>
        <p:nvPicPr>
          <p:cNvPr id="384" name="2sec">
            <a:hlinkClick r:id="" action="ppaction://media"/>
            <a:extLst>
              <a:ext uri="{FF2B5EF4-FFF2-40B4-BE49-F238E27FC236}">
                <a16:creationId xmlns:a16="http://schemas.microsoft.com/office/drawing/2014/main" id="{EAA0FAAD-3945-4198-A356-ED362EC4C35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54590" y="1249441"/>
            <a:ext cx="609600" cy="609600"/>
          </a:xfrm>
          <a:prstGeom prst="rect">
            <a:avLst/>
          </a:prstGeom>
        </p:spPr>
      </p:pic>
      <p:pic>
        <p:nvPicPr>
          <p:cNvPr id="385" name="ttsMP3.com_VoiceText_2025-1-14_22-55-42">
            <a:hlinkClick r:id="" action="ppaction://media"/>
            <a:extLst>
              <a:ext uri="{FF2B5EF4-FFF2-40B4-BE49-F238E27FC236}">
                <a16:creationId xmlns:a16="http://schemas.microsoft.com/office/drawing/2014/main" id="{59C0581B-2CA8-46CB-91FE-7BAF1E26A5C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386" name="2sec">
            <a:hlinkClick r:id="" action="ppaction://media"/>
            <a:extLst>
              <a:ext uri="{FF2B5EF4-FFF2-40B4-BE49-F238E27FC236}">
                <a16:creationId xmlns:a16="http://schemas.microsoft.com/office/drawing/2014/main" id="{3151967B-79F2-49F9-A7E0-7633C9B93D9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1280065"/>
            <a:ext cx="609600" cy="609600"/>
          </a:xfrm>
          <a:prstGeom prst="rect">
            <a:avLst/>
          </a:prstGeom>
        </p:spPr>
      </p:pic>
      <p:pic>
        <p:nvPicPr>
          <p:cNvPr id="387" name="ttsMP3.com_VoiceText_2025-1-14_22-56-0">
            <a:hlinkClick r:id="" action="ppaction://media"/>
            <a:extLst>
              <a:ext uri="{FF2B5EF4-FFF2-40B4-BE49-F238E27FC236}">
                <a16:creationId xmlns:a16="http://schemas.microsoft.com/office/drawing/2014/main" id="{2F13B304-E5ED-4610-BD4F-3A210D9B706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493556" y="2400285"/>
            <a:ext cx="609600" cy="609600"/>
          </a:xfrm>
          <a:prstGeom prst="rect">
            <a:avLst/>
          </a:prstGeom>
        </p:spPr>
      </p:pic>
      <p:pic>
        <p:nvPicPr>
          <p:cNvPr id="388" name="2sec">
            <a:hlinkClick r:id="" action="ppaction://media"/>
            <a:extLst>
              <a:ext uri="{FF2B5EF4-FFF2-40B4-BE49-F238E27FC236}">
                <a16:creationId xmlns:a16="http://schemas.microsoft.com/office/drawing/2014/main" id="{C6C19E0E-97C7-4F74-9EE2-C39C8B7BCC6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605560" y="12665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24" fill="hold"/>
                                        <p:tgtEl>
                                          <p:spTgt spid="3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24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064" fill="hold"/>
                                        <p:tgtEl>
                                          <p:spTgt spid="3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88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88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28" fill="hold"/>
                                        <p:tgtEl>
                                          <p:spTgt spid="3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216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2064" fill="hold"/>
                                        <p:tgtEl>
                                          <p:spTgt spid="3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8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78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32" fill="hold"/>
                                        <p:tgtEl>
                                          <p:spTgt spid="3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212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2064" fill="hold"/>
                                        <p:tgtEl>
                                          <p:spTgt spid="3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3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4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5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6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7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42</Words>
  <Application>Microsoft Office PowerPoint</Application>
  <PresentationFormat>Widescreen</PresentationFormat>
  <Paragraphs>35</Paragraphs>
  <Slides>10</Slides>
  <Notes>0</Notes>
  <HiddenSlides>0</HiddenSlides>
  <MMClips>45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8</cp:revision>
  <dcterms:created xsi:type="dcterms:W3CDTF">2025-01-15T18:45:33Z</dcterms:created>
  <dcterms:modified xsi:type="dcterms:W3CDTF">2025-01-15T19:08:18Z</dcterms:modified>
</cp:coreProperties>
</file>