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7" r:id="rId10"/>
    <p:sldId id="266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2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7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0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4" Type="http://schemas.openxmlformats.org/officeDocument/2006/relationships/audio" Target="../media/media10.mp3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5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16.mp3"/><Relationship Id="rId5" Type="http://schemas.microsoft.com/office/2007/relationships/media" Target="../media/media16.mp3"/><Relationship Id="rId4" Type="http://schemas.openxmlformats.org/officeDocument/2006/relationships/audio" Target="../media/media15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A9CD37F-08CC-4128-98EF-BAF4B07BEE82}"/>
              </a:ext>
            </a:extLst>
          </p:cNvPr>
          <p:cNvSpPr txBox="1"/>
          <p:nvPr/>
        </p:nvSpPr>
        <p:spPr>
          <a:xfrm>
            <a:off x="-892843" y="2964695"/>
            <a:ext cx="879492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3AC87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8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3AC87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8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orse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BD3964-1CD8-41B9-AB45-98F5DAB450EC}"/>
              </a:ext>
            </a:extLst>
          </p:cNvPr>
          <p:cNvGrpSpPr/>
          <p:nvPr/>
        </p:nvGrpSpPr>
        <p:grpSpPr>
          <a:xfrm flipH="1">
            <a:off x="1033537" y="4750912"/>
            <a:ext cx="4790926" cy="4685492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749C8CD0-AED9-4D41-B497-44B33E09CF03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8">
              <a:extLst>
                <a:ext uri="{FF2B5EF4-FFF2-40B4-BE49-F238E27FC236}">
                  <a16:creationId xmlns:a16="http://schemas.microsoft.com/office/drawing/2014/main" id="{0F0E9DFB-87D1-487D-92B7-21D0BE107E83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: Rounded Corners 3">
              <a:extLst>
                <a:ext uri="{FF2B5EF4-FFF2-40B4-BE49-F238E27FC236}">
                  <a16:creationId xmlns:a16="http://schemas.microsoft.com/office/drawing/2014/main" id="{82C0D2DE-50BE-49BD-9FF0-4C20642A9226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: Rounded Corners 3">
              <a:extLst>
                <a:ext uri="{FF2B5EF4-FFF2-40B4-BE49-F238E27FC236}">
                  <a16:creationId xmlns:a16="http://schemas.microsoft.com/office/drawing/2014/main" id="{C1BA4178-3864-4735-A772-B6B8EA1DBAFC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2B8607CF-FED9-4665-836B-F3C561585131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2">
              <a:extLst>
                <a:ext uri="{FF2B5EF4-FFF2-40B4-BE49-F238E27FC236}">
                  <a16:creationId xmlns:a16="http://schemas.microsoft.com/office/drawing/2014/main" id="{09D98C4B-7CBF-4903-B56C-B805EF05AA18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6E8B901C-BA79-4691-A60A-67D843AF880E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: Rounded Corners 3">
              <a:extLst>
                <a:ext uri="{FF2B5EF4-FFF2-40B4-BE49-F238E27FC236}">
                  <a16:creationId xmlns:a16="http://schemas.microsoft.com/office/drawing/2014/main" id="{AD2354BB-BF84-46DB-8CED-0046D5BE6B77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81A80CC-727E-404D-BCF4-73D46912FF46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47B4994-7FD5-4241-9CC1-1682DE19841F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A74446E-87AA-42FC-856C-9F5E00346E31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6F99A8E-7797-436A-8E58-7BD864342E9F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55B85A02-9251-4DDF-A545-38A4853BD395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479C99B-DB75-4EEF-8A94-BB06368D1F11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ED30D7A-FCA0-486E-A271-2450824058F9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04F2777-B45E-4044-ADA5-627200BABD4D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6963E24E-E15E-468B-8510-83394B24DFFB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51CABAB-AD7C-4BA8-A2D5-6319088BFB11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FBCD8D9-B9D8-4411-911A-F86D5FABCBD0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904605AA-415C-422B-AE26-DDFA35DC59E7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170BE5D-4332-464F-A423-BA0070F27865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AF8455D-D74E-42E8-A832-1F60C97DE8BF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CB9BDAE-1A89-47E5-99AD-0D82C04EF6A4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E63EAB5-F6F0-49A7-99EB-07D36C6BCA66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F735868-F3E7-46BC-87B7-77A0DBDB29F5}"/>
              </a:ext>
            </a:extLst>
          </p:cNvPr>
          <p:cNvGrpSpPr/>
          <p:nvPr/>
        </p:nvGrpSpPr>
        <p:grpSpPr>
          <a:xfrm>
            <a:off x="530091" y="2038145"/>
            <a:ext cx="4731119" cy="1402581"/>
            <a:chOff x="379800" y="1978434"/>
            <a:chExt cx="7670842" cy="2274087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7864E21-3A38-42BF-BE81-C04184B0EBEE}"/>
                </a:ext>
              </a:extLst>
            </p:cNvPr>
            <p:cNvSpPr txBox="1"/>
            <p:nvPr/>
          </p:nvSpPr>
          <p:spPr>
            <a:xfrm>
              <a:off x="4403883" y="2565936"/>
              <a:ext cx="3646759" cy="16865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4546A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H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5F1721C-CF87-46A3-ADB6-8B59A6D526B8}"/>
                </a:ext>
              </a:extLst>
            </p:cNvPr>
            <p:cNvGrpSpPr/>
            <p:nvPr/>
          </p:nvGrpSpPr>
          <p:grpSpPr>
            <a:xfrm flipH="1">
              <a:off x="379800" y="1978434"/>
              <a:ext cx="3489835" cy="2141130"/>
              <a:chOff x="4037865" y="2007727"/>
              <a:chExt cx="4853940" cy="2978054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94A2F07-E2E7-493B-A598-FC5AD963E8A3}"/>
                  </a:ext>
                </a:extLst>
              </p:cNvPr>
              <p:cNvSpPr/>
              <p:nvPr/>
            </p:nvSpPr>
            <p:spPr>
              <a:xfrm rot="21432490">
                <a:off x="4037865" y="3690022"/>
                <a:ext cx="4853940" cy="1295759"/>
              </a:xfrm>
              <a:prstGeom prst="ellipse">
                <a:avLst/>
              </a:pr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8">
                <a:extLst>
                  <a:ext uri="{FF2B5EF4-FFF2-40B4-BE49-F238E27FC236}">
                    <a16:creationId xmlns:a16="http://schemas.microsoft.com/office/drawing/2014/main" id="{4CF7A238-C7A9-46D1-8616-A873410352AE}"/>
                  </a:ext>
                </a:extLst>
              </p:cNvPr>
              <p:cNvSpPr/>
              <p:nvPr/>
            </p:nvSpPr>
            <p:spPr>
              <a:xfrm>
                <a:off x="4937760" y="2007727"/>
                <a:ext cx="3192779" cy="2224603"/>
              </a:xfrm>
              <a:custGeom>
                <a:avLst/>
                <a:gdLst>
                  <a:gd name="connsiteX0" fmla="*/ 0 w 1425898"/>
                  <a:gd name="connsiteY0" fmla="*/ 1047750 h 2095500"/>
                  <a:gd name="connsiteX1" fmla="*/ 712949 w 1425898"/>
                  <a:gd name="connsiteY1" fmla="*/ 0 h 2095500"/>
                  <a:gd name="connsiteX2" fmla="*/ 1425898 w 1425898"/>
                  <a:gd name="connsiteY2" fmla="*/ 1047750 h 2095500"/>
                  <a:gd name="connsiteX3" fmla="*/ 712949 w 1425898"/>
                  <a:gd name="connsiteY3" fmla="*/ 2095500 h 2095500"/>
                  <a:gd name="connsiteX4" fmla="*/ 0 w 1425898"/>
                  <a:gd name="connsiteY4" fmla="*/ 1047750 h 2095500"/>
                  <a:gd name="connsiteX0" fmla="*/ 0 w 2439358"/>
                  <a:gd name="connsiteY0" fmla="*/ 1101212 h 2095759"/>
                  <a:gd name="connsiteX1" fmla="*/ 1726409 w 2439358"/>
                  <a:gd name="connsiteY1" fmla="*/ 122 h 2095759"/>
                  <a:gd name="connsiteX2" fmla="*/ 2439358 w 2439358"/>
                  <a:gd name="connsiteY2" fmla="*/ 1047872 h 2095759"/>
                  <a:gd name="connsiteX3" fmla="*/ 1726409 w 2439358"/>
                  <a:gd name="connsiteY3" fmla="*/ 2095622 h 2095759"/>
                  <a:gd name="connsiteX4" fmla="*/ 0 w 2439358"/>
                  <a:gd name="connsiteY4" fmla="*/ 1101212 h 2095759"/>
                  <a:gd name="connsiteX0" fmla="*/ 18957 w 2887765"/>
                  <a:gd name="connsiteY0" fmla="*/ 1101212 h 2103667"/>
                  <a:gd name="connsiteX1" fmla="*/ 1745366 w 2887765"/>
                  <a:gd name="connsiteY1" fmla="*/ 122 h 2103667"/>
                  <a:gd name="connsiteX2" fmla="*/ 2458315 w 2887765"/>
                  <a:gd name="connsiteY2" fmla="*/ 1047872 h 2103667"/>
                  <a:gd name="connsiteX3" fmla="*/ 1745366 w 2887765"/>
                  <a:gd name="connsiteY3" fmla="*/ 2095622 h 2103667"/>
                  <a:gd name="connsiteX4" fmla="*/ 18957 w 2887765"/>
                  <a:gd name="connsiteY4" fmla="*/ 1101212 h 2103667"/>
                  <a:gd name="connsiteX0" fmla="*/ 0 w 1942210"/>
                  <a:gd name="connsiteY0" fmla="*/ 1126177 h 2154281"/>
                  <a:gd name="connsiteX1" fmla="*/ 1726409 w 1942210"/>
                  <a:gd name="connsiteY1" fmla="*/ 25087 h 2154281"/>
                  <a:gd name="connsiteX2" fmla="*/ 1726409 w 1942210"/>
                  <a:gd name="connsiteY2" fmla="*/ 2120587 h 2154281"/>
                  <a:gd name="connsiteX3" fmla="*/ 0 w 1942210"/>
                  <a:gd name="connsiteY3" fmla="*/ 1126177 h 2154281"/>
                  <a:gd name="connsiteX0" fmla="*/ 0 w 1937955"/>
                  <a:gd name="connsiteY0" fmla="*/ 1218526 h 2243646"/>
                  <a:gd name="connsiteX1" fmla="*/ 1718789 w 1937955"/>
                  <a:gd name="connsiteY1" fmla="*/ 18376 h 2243646"/>
                  <a:gd name="connsiteX2" fmla="*/ 1726409 w 1937955"/>
                  <a:gd name="connsiteY2" fmla="*/ 2212936 h 2243646"/>
                  <a:gd name="connsiteX3" fmla="*/ 0 w 1937955"/>
                  <a:gd name="connsiteY3" fmla="*/ 1218526 h 2243646"/>
                  <a:gd name="connsiteX0" fmla="*/ 55946 w 2855052"/>
                  <a:gd name="connsiteY0" fmla="*/ 1218526 h 2213406"/>
                  <a:gd name="connsiteX1" fmla="*/ 1774735 w 2855052"/>
                  <a:gd name="connsiteY1" fmla="*/ 18376 h 2213406"/>
                  <a:gd name="connsiteX2" fmla="*/ 1782355 w 2855052"/>
                  <a:gd name="connsiteY2" fmla="*/ 2212936 h 2213406"/>
                  <a:gd name="connsiteX3" fmla="*/ 55946 w 2855052"/>
                  <a:gd name="connsiteY3" fmla="*/ 1218526 h 2213406"/>
                  <a:gd name="connsiteX0" fmla="*/ 55946 w 2885272"/>
                  <a:gd name="connsiteY0" fmla="*/ 1200529 h 2195378"/>
                  <a:gd name="connsiteX1" fmla="*/ 1774735 w 2885272"/>
                  <a:gd name="connsiteY1" fmla="*/ 379 h 2195378"/>
                  <a:gd name="connsiteX2" fmla="*/ 1782355 w 2885272"/>
                  <a:gd name="connsiteY2" fmla="*/ 2194939 h 2195378"/>
                  <a:gd name="connsiteX3" fmla="*/ 55946 w 2885272"/>
                  <a:gd name="connsiteY3" fmla="*/ 1200529 h 2195378"/>
                  <a:gd name="connsiteX0" fmla="*/ 19695 w 2758193"/>
                  <a:gd name="connsiteY0" fmla="*/ 1200529 h 2195579"/>
                  <a:gd name="connsiteX1" fmla="*/ 1738484 w 2758193"/>
                  <a:gd name="connsiteY1" fmla="*/ 379 h 2195579"/>
                  <a:gd name="connsiteX2" fmla="*/ 1746104 w 2758193"/>
                  <a:gd name="connsiteY2" fmla="*/ 2194939 h 2195579"/>
                  <a:gd name="connsiteX3" fmla="*/ 19695 w 2758193"/>
                  <a:gd name="connsiteY3" fmla="*/ 1200529 h 2195579"/>
                  <a:gd name="connsiteX0" fmla="*/ 1 w 2827022"/>
                  <a:gd name="connsiteY0" fmla="*/ 1207899 h 2237635"/>
                  <a:gd name="connsiteX1" fmla="*/ 1718790 w 2827022"/>
                  <a:gd name="connsiteY1" fmla="*/ 7749 h 2237635"/>
                  <a:gd name="connsiteX2" fmla="*/ 2827021 w 2827022"/>
                  <a:gd name="connsiteY2" fmla="*/ 1821309 h 2237635"/>
                  <a:gd name="connsiteX3" fmla="*/ 1726410 w 2827022"/>
                  <a:gd name="connsiteY3" fmla="*/ 2202309 h 2237635"/>
                  <a:gd name="connsiteX4" fmla="*/ 1 w 2827022"/>
                  <a:gd name="connsiteY4" fmla="*/ 1207899 h 2237635"/>
                  <a:gd name="connsiteX0" fmla="*/ 24 w 2827045"/>
                  <a:gd name="connsiteY0" fmla="*/ 1215471 h 2245207"/>
                  <a:gd name="connsiteX1" fmla="*/ 1688333 w 2827045"/>
                  <a:gd name="connsiteY1" fmla="*/ 7701 h 2245207"/>
                  <a:gd name="connsiteX2" fmla="*/ 2827044 w 2827045"/>
                  <a:gd name="connsiteY2" fmla="*/ 1828881 h 2245207"/>
                  <a:gd name="connsiteX3" fmla="*/ 1726433 w 2827045"/>
                  <a:gd name="connsiteY3" fmla="*/ 2209881 h 2245207"/>
                  <a:gd name="connsiteX4" fmla="*/ 24 w 2827045"/>
                  <a:gd name="connsiteY4" fmla="*/ 1215471 h 2245207"/>
                  <a:gd name="connsiteX0" fmla="*/ 31 w 2827052"/>
                  <a:gd name="connsiteY0" fmla="*/ 1215471 h 2245207"/>
                  <a:gd name="connsiteX1" fmla="*/ 1688340 w 2827052"/>
                  <a:gd name="connsiteY1" fmla="*/ 7701 h 2245207"/>
                  <a:gd name="connsiteX2" fmla="*/ 2827051 w 2827052"/>
                  <a:gd name="connsiteY2" fmla="*/ 1828881 h 2245207"/>
                  <a:gd name="connsiteX3" fmla="*/ 1726440 w 2827052"/>
                  <a:gd name="connsiteY3" fmla="*/ 2209881 h 2245207"/>
                  <a:gd name="connsiteX4" fmla="*/ 31 w 2827052"/>
                  <a:gd name="connsiteY4" fmla="*/ 1215471 h 2245207"/>
                  <a:gd name="connsiteX0" fmla="*/ 23 w 2888004"/>
                  <a:gd name="connsiteY0" fmla="*/ 1215471 h 2245207"/>
                  <a:gd name="connsiteX1" fmla="*/ 1749292 w 2888004"/>
                  <a:gd name="connsiteY1" fmla="*/ 7701 h 2245207"/>
                  <a:gd name="connsiteX2" fmla="*/ 2888003 w 2888004"/>
                  <a:gd name="connsiteY2" fmla="*/ 1828881 h 2245207"/>
                  <a:gd name="connsiteX3" fmla="*/ 1787392 w 2888004"/>
                  <a:gd name="connsiteY3" fmla="*/ 2209881 h 2245207"/>
                  <a:gd name="connsiteX4" fmla="*/ 23 w 2888004"/>
                  <a:gd name="connsiteY4" fmla="*/ 1215471 h 2245207"/>
                  <a:gd name="connsiteX0" fmla="*/ 6654 w 2894635"/>
                  <a:gd name="connsiteY0" fmla="*/ 1223972 h 2253708"/>
                  <a:gd name="connsiteX1" fmla="*/ 1755923 w 2894635"/>
                  <a:gd name="connsiteY1" fmla="*/ 16202 h 2253708"/>
                  <a:gd name="connsiteX2" fmla="*/ 2894634 w 2894635"/>
                  <a:gd name="connsiteY2" fmla="*/ 1837382 h 2253708"/>
                  <a:gd name="connsiteX3" fmla="*/ 1794023 w 2894635"/>
                  <a:gd name="connsiteY3" fmla="*/ 2218382 h 2253708"/>
                  <a:gd name="connsiteX4" fmla="*/ 6654 w 2894635"/>
                  <a:gd name="connsiteY4" fmla="*/ 1223972 h 2253708"/>
                  <a:gd name="connsiteX0" fmla="*/ 257497 w 3145478"/>
                  <a:gd name="connsiteY0" fmla="*/ 1215605 h 2382242"/>
                  <a:gd name="connsiteX1" fmla="*/ 2006766 w 3145478"/>
                  <a:gd name="connsiteY1" fmla="*/ 7835 h 2382242"/>
                  <a:gd name="connsiteX2" fmla="*/ 3145477 w 3145478"/>
                  <a:gd name="connsiteY2" fmla="*/ 1829015 h 2382242"/>
                  <a:gd name="connsiteX3" fmla="*/ 2044866 w 3145478"/>
                  <a:gd name="connsiteY3" fmla="*/ 2210015 h 2382242"/>
                  <a:gd name="connsiteX4" fmla="*/ 196538 w 3145478"/>
                  <a:gd name="connsiteY4" fmla="*/ 2316695 h 2382242"/>
                  <a:gd name="connsiteX5" fmla="*/ 257497 w 3145478"/>
                  <a:gd name="connsiteY5" fmla="*/ 1215605 h 2382242"/>
                  <a:gd name="connsiteX0" fmla="*/ 257497 w 3145478"/>
                  <a:gd name="connsiteY0" fmla="*/ 1211072 h 2377709"/>
                  <a:gd name="connsiteX1" fmla="*/ 2006766 w 3145478"/>
                  <a:gd name="connsiteY1" fmla="*/ 3302 h 2377709"/>
                  <a:gd name="connsiteX2" fmla="*/ 3145477 w 3145478"/>
                  <a:gd name="connsiteY2" fmla="*/ 1824482 h 2377709"/>
                  <a:gd name="connsiteX3" fmla="*/ 2044866 w 3145478"/>
                  <a:gd name="connsiteY3" fmla="*/ 2205482 h 2377709"/>
                  <a:gd name="connsiteX4" fmla="*/ 196538 w 3145478"/>
                  <a:gd name="connsiteY4" fmla="*/ 2312162 h 2377709"/>
                  <a:gd name="connsiteX5" fmla="*/ 257497 w 3145478"/>
                  <a:gd name="connsiteY5" fmla="*/ 1211072 h 2377709"/>
                  <a:gd name="connsiteX0" fmla="*/ 270558 w 3158539"/>
                  <a:gd name="connsiteY0" fmla="*/ 1220087 h 2386724"/>
                  <a:gd name="connsiteX1" fmla="*/ 2019827 w 3158539"/>
                  <a:gd name="connsiteY1" fmla="*/ 12317 h 2386724"/>
                  <a:gd name="connsiteX2" fmla="*/ 3158538 w 3158539"/>
                  <a:gd name="connsiteY2" fmla="*/ 1833497 h 2386724"/>
                  <a:gd name="connsiteX3" fmla="*/ 2057927 w 3158539"/>
                  <a:gd name="connsiteY3" fmla="*/ 2214497 h 2386724"/>
                  <a:gd name="connsiteX4" fmla="*/ 209599 w 3158539"/>
                  <a:gd name="connsiteY4" fmla="*/ 2321177 h 2386724"/>
                  <a:gd name="connsiteX5" fmla="*/ 270558 w 3158539"/>
                  <a:gd name="connsiteY5" fmla="*/ 1220087 h 2386724"/>
                  <a:gd name="connsiteX0" fmla="*/ 266424 w 3162025"/>
                  <a:gd name="connsiteY0" fmla="*/ 1231687 h 2398324"/>
                  <a:gd name="connsiteX1" fmla="*/ 2023313 w 3162025"/>
                  <a:gd name="connsiteY1" fmla="*/ 23917 h 2398324"/>
                  <a:gd name="connsiteX2" fmla="*/ 3162024 w 3162025"/>
                  <a:gd name="connsiteY2" fmla="*/ 1845097 h 2398324"/>
                  <a:gd name="connsiteX3" fmla="*/ 2061413 w 3162025"/>
                  <a:gd name="connsiteY3" fmla="*/ 2226097 h 2398324"/>
                  <a:gd name="connsiteX4" fmla="*/ 213085 w 3162025"/>
                  <a:gd name="connsiteY4" fmla="*/ 2332777 h 2398324"/>
                  <a:gd name="connsiteX5" fmla="*/ 266424 w 3162025"/>
                  <a:gd name="connsiteY5" fmla="*/ 1231687 h 2398324"/>
                  <a:gd name="connsiteX0" fmla="*/ 331600 w 3227201"/>
                  <a:gd name="connsiteY0" fmla="*/ 1231687 h 2398324"/>
                  <a:gd name="connsiteX1" fmla="*/ 2088489 w 3227201"/>
                  <a:gd name="connsiteY1" fmla="*/ 23917 h 2398324"/>
                  <a:gd name="connsiteX2" fmla="*/ 3227200 w 3227201"/>
                  <a:gd name="connsiteY2" fmla="*/ 1845097 h 2398324"/>
                  <a:gd name="connsiteX3" fmla="*/ 2126589 w 3227201"/>
                  <a:gd name="connsiteY3" fmla="*/ 2226097 h 2398324"/>
                  <a:gd name="connsiteX4" fmla="*/ 278261 w 3227201"/>
                  <a:gd name="connsiteY4" fmla="*/ 2332777 h 2398324"/>
                  <a:gd name="connsiteX5" fmla="*/ 331600 w 3227201"/>
                  <a:gd name="connsiteY5" fmla="*/ 1231687 h 2398324"/>
                  <a:gd name="connsiteX0" fmla="*/ 334788 w 3230389"/>
                  <a:gd name="connsiteY0" fmla="*/ 1231687 h 2398324"/>
                  <a:gd name="connsiteX1" fmla="*/ 2091677 w 3230389"/>
                  <a:gd name="connsiteY1" fmla="*/ 23917 h 2398324"/>
                  <a:gd name="connsiteX2" fmla="*/ 3230388 w 3230389"/>
                  <a:gd name="connsiteY2" fmla="*/ 1845097 h 2398324"/>
                  <a:gd name="connsiteX3" fmla="*/ 2129777 w 3230389"/>
                  <a:gd name="connsiteY3" fmla="*/ 2226097 h 2398324"/>
                  <a:gd name="connsiteX4" fmla="*/ 281449 w 3230389"/>
                  <a:gd name="connsiteY4" fmla="*/ 2332777 h 2398324"/>
                  <a:gd name="connsiteX5" fmla="*/ 334788 w 3230389"/>
                  <a:gd name="connsiteY5" fmla="*/ 1231687 h 2398324"/>
                  <a:gd name="connsiteX0" fmla="*/ 285557 w 3181158"/>
                  <a:gd name="connsiteY0" fmla="*/ 1215330 h 2235830"/>
                  <a:gd name="connsiteX1" fmla="*/ 2042446 w 3181158"/>
                  <a:gd name="connsiteY1" fmla="*/ 7560 h 2235830"/>
                  <a:gd name="connsiteX2" fmla="*/ 3181157 w 3181158"/>
                  <a:gd name="connsiteY2" fmla="*/ 1828740 h 2235830"/>
                  <a:gd name="connsiteX3" fmla="*/ 2080546 w 3181158"/>
                  <a:gd name="connsiteY3" fmla="*/ 2209740 h 2235830"/>
                  <a:gd name="connsiteX4" fmla="*/ 289368 w 3181158"/>
                  <a:gd name="connsiteY4" fmla="*/ 2092583 h 2235830"/>
                  <a:gd name="connsiteX5" fmla="*/ 285557 w 3181158"/>
                  <a:gd name="connsiteY5" fmla="*/ 1215330 h 2235830"/>
                  <a:gd name="connsiteX0" fmla="*/ 285557 w 3181158"/>
                  <a:gd name="connsiteY0" fmla="*/ 1215330 h 2235830"/>
                  <a:gd name="connsiteX1" fmla="*/ 2042446 w 3181158"/>
                  <a:gd name="connsiteY1" fmla="*/ 7560 h 2235830"/>
                  <a:gd name="connsiteX2" fmla="*/ 3181157 w 3181158"/>
                  <a:gd name="connsiteY2" fmla="*/ 1828740 h 2235830"/>
                  <a:gd name="connsiteX3" fmla="*/ 2080546 w 3181158"/>
                  <a:gd name="connsiteY3" fmla="*/ 2209740 h 2235830"/>
                  <a:gd name="connsiteX4" fmla="*/ 289368 w 3181158"/>
                  <a:gd name="connsiteY4" fmla="*/ 2092583 h 2235830"/>
                  <a:gd name="connsiteX5" fmla="*/ 285557 w 3181158"/>
                  <a:gd name="connsiteY5" fmla="*/ 1215330 h 2235830"/>
                  <a:gd name="connsiteX0" fmla="*/ 403569 w 3118195"/>
                  <a:gd name="connsiteY0" fmla="*/ 1215330 h 2235830"/>
                  <a:gd name="connsiteX1" fmla="*/ 1979483 w 3118195"/>
                  <a:gd name="connsiteY1" fmla="*/ 7560 h 2235830"/>
                  <a:gd name="connsiteX2" fmla="*/ 3118194 w 3118195"/>
                  <a:gd name="connsiteY2" fmla="*/ 1828740 h 2235830"/>
                  <a:gd name="connsiteX3" fmla="*/ 2017583 w 3118195"/>
                  <a:gd name="connsiteY3" fmla="*/ 2209740 h 2235830"/>
                  <a:gd name="connsiteX4" fmla="*/ 226405 w 3118195"/>
                  <a:gd name="connsiteY4" fmla="*/ 2092583 h 2235830"/>
                  <a:gd name="connsiteX5" fmla="*/ 403569 w 3118195"/>
                  <a:gd name="connsiteY5" fmla="*/ 1215330 h 2235830"/>
                  <a:gd name="connsiteX0" fmla="*/ 24 w 2891814"/>
                  <a:gd name="connsiteY0" fmla="*/ 2085023 h 2228270"/>
                  <a:gd name="connsiteX1" fmla="*/ 1753102 w 2891814"/>
                  <a:gd name="connsiteY1" fmla="*/ 0 h 2228270"/>
                  <a:gd name="connsiteX2" fmla="*/ 2891813 w 2891814"/>
                  <a:gd name="connsiteY2" fmla="*/ 1821180 h 2228270"/>
                  <a:gd name="connsiteX3" fmla="*/ 1791202 w 2891814"/>
                  <a:gd name="connsiteY3" fmla="*/ 2202180 h 2228270"/>
                  <a:gd name="connsiteX4" fmla="*/ 24 w 2891814"/>
                  <a:gd name="connsiteY4" fmla="*/ 2085023 h 2228270"/>
                  <a:gd name="connsiteX0" fmla="*/ 67 w 2899787"/>
                  <a:gd name="connsiteY0" fmla="*/ 2094163 h 2237410"/>
                  <a:gd name="connsiteX1" fmla="*/ 1753145 w 2899787"/>
                  <a:gd name="connsiteY1" fmla="*/ 9140 h 2237410"/>
                  <a:gd name="connsiteX2" fmla="*/ 2891856 w 2899787"/>
                  <a:gd name="connsiteY2" fmla="*/ 1830320 h 2237410"/>
                  <a:gd name="connsiteX3" fmla="*/ 1791245 w 2899787"/>
                  <a:gd name="connsiteY3" fmla="*/ 2211320 h 2237410"/>
                  <a:gd name="connsiteX4" fmla="*/ 67 w 2899787"/>
                  <a:gd name="connsiteY4" fmla="*/ 2094163 h 2237410"/>
                  <a:gd name="connsiteX0" fmla="*/ 67 w 2899787"/>
                  <a:gd name="connsiteY0" fmla="*/ 2094163 h 2237410"/>
                  <a:gd name="connsiteX1" fmla="*/ 1753145 w 2899787"/>
                  <a:gd name="connsiteY1" fmla="*/ 9140 h 2237410"/>
                  <a:gd name="connsiteX2" fmla="*/ 2891856 w 2899787"/>
                  <a:gd name="connsiteY2" fmla="*/ 1830320 h 2237410"/>
                  <a:gd name="connsiteX3" fmla="*/ 1791245 w 2899787"/>
                  <a:gd name="connsiteY3" fmla="*/ 2211320 h 2237410"/>
                  <a:gd name="connsiteX4" fmla="*/ 67 w 2899787"/>
                  <a:gd name="connsiteY4" fmla="*/ 2094163 h 2237410"/>
                  <a:gd name="connsiteX0" fmla="*/ 304 w 2975256"/>
                  <a:gd name="connsiteY0" fmla="*/ 2101408 h 2244655"/>
                  <a:gd name="connsiteX1" fmla="*/ 1753382 w 2975256"/>
                  <a:gd name="connsiteY1" fmla="*/ 16385 h 2244655"/>
                  <a:gd name="connsiteX2" fmla="*/ 2892093 w 2975256"/>
                  <a:gd name="connsiteY2" fmla="*/ 1837565 h 2244655"/>
                  <a:gd name="connsiteX3" fmla="*/ 1791482 w 2975256"/>
                  <a:gd name="connsiteY3" fmla="*/ 2218565 h 2244655"/>
                  <a:gd name="connsiteX4" fmla="*/ 304 w 2975256"/>
                  <a:gd name="connsiteY4" fmla="*/ 2101408 h 2244655"/>
                  <a:gd name="connsiteX0" fmla="*/ 159 w 2948589"/>
                  <a:gd name="connsiteY0" fmla="*/ 2086116 h 2229363"/>
                  <a:gd name="connsiteX1" fmla="*/ 1753237 w 2948589"/>
                  <a:gd name="connsiteY1" fmla="*/ 1093 h 2229363"/>
                  <a:gd name="connsiteX2" fmla="*/ 2891948 w 2948589"/>
                  <a:gd name="connsiteY2" fmla="*/ 1822273 h 2229363"/>
                  <a:gd name="connsiteX3" fmla="*/ 1791337 w 2948589"/>
                  <a:gd name="connsiteY3" fmla="*/ 2203273 h 2229363"/>
                  <a:gd name="connsiteX4" fmla="*/ 159 w 2948589"/>
                  <a:gd name="connsiteY4" fmla="*/ 2086116 h 2229363"/>
                  <a:gd name="connsiteX0" fmla="*/ 473 w 2914488"/>
                  <a:gd name="connsiteY0" fmla="*/ 2086116 h 2229363"/>
                  <a:gd name="connsiteX1" fmla="*/ 1610676 w 2914488"/>
                  <a:gd name="connsiteY1" fmla="*/ 1093 h 2229363"/>
                  <a:gd name="connsiteX2" fmla="*/ 2892262 w 2914488"/>
                  <a:gd name="connsiteY2" fmla="*/ 1822273 h 2229363"/>
                  <a:gd name="connsiteX3" fmla="*/ 1791651 w 2914488"/>
                  <a:gd name="connsiteY3" fmla="*/ 2203273 h 2229363"/>
                  <a:gd name="connsiteX4" fmla="*/ 473 w 2914488"/>
                  <a:gd name="connsiteY4" fmla="*/ 2086116 h 2229363"/>
                  <a:gd name="connsiteX0" fmla="*/ 951 w 2906359"/>
                  <a:gd name="connsiteY0" fmla="*/ 2086116 h 2229363"/>
                  <a:gd name="connsiteX1" fmla="*/ 1558766 w 2906359"/>
                  <a:gd name="connsiteY1" fmla="*/ 1093 h 2229363"/>
                  <a:gd name="connsiteX2" fmla="*/ 2892740 w 2906359"/>
                  <a:gd name="connsiteY2" fmla="*/ 1822273 h 2229363"/>
                  <a:gd name="connsiteX3" fmla="*/ 1792129 w 2906359"/>
                  <a:gd name="connsiteY3" fmla="*/ 2203273 h 2229363"/>
                  <a:gd name="connsiteX4" fmla="*/ 951 w 2906359"/>
                  <a:gd name="connsiteY4" fmla="*/ 2086116 h 2229363"/>
                  <a:gd name="connsiteX0" fmla="*/ 1473 w 2903117"/>
                  <a:gd name="connsiteY0" fmla="*/ 2081356 h 2224603"/>
                  <a:gd name="connsiteX1" fmla="*/ 1530713 w 2903117"/>
                  <a:gd name="connsiteY1" fmla="*/ 1096 h 2224603"/>
                  <a:gd name="connsiteX2" fmla="*/ 2893262 w 2903117"/>
                  <a:gd name="connsiteY2" fmla="*/ 1817513 h 2224603"/>
                  <a:gd name="connsiteX3" fmla="*/ 1792651 w 2903117"/>
                  <a:gd name="connsiteY3" fmla="*/ 2198513 h 2224603"/>
                  <a:gd name="connsiteX4" fmla="*/ 1473 w 2903117"/>
                  <a:gd name="connsiteY4" fmla="*/ 2081356 h 222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3117" h="2224603">
                    <a:moveTo>
                      <a:pt x="1473" y="2081356"/>
                    </a:moveTo>
                    <a:cubicBezTo>
                      <a:pt x="-4877" y="1714326"/>
                      <a:pt x="-51390" y="-50180"/>
                      <a:pt x="1530713" y="1096"/>
                    </a:cubicBezTo>
                    <a:cubicBezTo>
                      <a:pt x="3112816" y="52372"/>
                      <a:pt x="2891992" y="1451753"/>
                      <a:pt x="2893262" y="1817513"/>
                    </a:cubicBezTo>
                    <a:cubicBezTo>
                      <a:pt x="2894532" y="2183273"/>
                      <a:pt x="2274616" y="2154539"/>
                      <a:pt x="1792651" y="2198513"/>
                    </a:cubicBezTo>
                    <a:cubicBezTo>
                      <a:pt x="1310686" y="2242487"/>
                      <a:pt x="299368" y="2247091"/>
                      <a:pt x="1473" y="2081356"/>
                    </a:cubicBezTo>
                    <a:close/>
                  </a:path>
                </a:pathLst>
              </a:cu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: Rounded Corners 9">
                <a:extLst>
                  <a:ext uri="{FF2B5EF4-FFF2-40B4-BE49-F238E27FC236}">
                    <a16:creationId xmlns:a16="http://schemas.microsoft.com/office/drawing/2014/main" id="{B436095D-D1DB-4BDE-9112-CED67F4EC089}"/>
                  </a:ext>
                </a:extLst>
              </p:cNvPr>
              <p:cNvSpPr/>
              <p:nvPr/>
            </p:nvSpPr>
            <p:spPr>
              <a:xfrm>
                <a:off x="4937759" y="3623146"/>
                <a:ext cx="3184039" cy="654118"/>
              </a:xfrm>
              <a:custGeom>
                <a:avLst/>
                <a:gdLst>
                  <a:gd name="connsiteX0" fmla="*/ 0 w 3047999"/>
                  <a:gd name="connsiteY0" fmla="*/ 87316 h 523886"/>
                  <a:gd name="connsiteX1" fmla="*/ 87316 w 3047999"/>
                  <a:gd name="connsiteY1" fmla="*/ 0 h 523886"/>
                  <a:gd name="connsiteX2" fmla="*/ 2960683 w 3047999"/>
                  <a:gd name="connsiteY2" fmla="*/ 0 h 523886"/>
                  <a:gd name="connsiteX3" fmla="*/ 3047999 w 3047999"/>
                  <a:gd name="connsiteY3" fmla="*/ 87316 h 523886"/>
                  <a:gd name="connsiteX4" fmla="*/ 3047999 w 3047999"/>
                  <a:gd name="connsiteY4" fmla="*/ 436570 h 523886"/>
                  <a:gd name="connsiteX5" fmla="*/ 2960683 w 3047999"/>
                  <a:gd name="connsiteY5" fmla="*/ 523886 h 523886"/>
                  <a:gd name="connsiteX6" fmla="*/ 87316 w 3047999"/>
                  <a:gd name="connsiteY6" fmla="*/ 523886 h 523886"/>
                  <a:gd name="connsiteX7" fmla="*/ 0 w 3047999"/>
                  <a:gd name="connsiteY7" fmla="*/ 436570 h 523886"/>
                  <a:gd name="connsiteX8" fmla="*/ 0 w 3047999"/>
                  <a:gd name="connsiteY8" fmla="*/ 87316 h 523886"/>
                  <a:gd name="connsiteX0" fmla="*/ 91440 w 3139439"/>
                  <a:gd name="connsiteY0" fmla="*/ 87316 h 523886"/>
                  <a:gd name="connsiteX1" fmla="*/ 178756 w 3139439"/>
                  <a:gd name="connsiteY1" fmla="*/ 0 h 523886"/>
                  <a:gd name="connsiteX2" fmla="*/ 3052123 w 3139439"/>
                  <a:gd name="connsiteY2" fmla="*/ 0 h 523886"/>
                  <a:gd name="connsiteX3" fmla="*/ 3139439 w 3139439"/>
                  <a:gd name="connsiteY3" fmla="*/ 87316 h 523886"/>
                  <a:gd name="connsiteX4" fmla="*/ 3139439 w 3139439"/>
                  <a:gd name="connsiteY4" fmla="*/ 436570 h 523886"/>
                  <a:gd name="connsiteX5" fmla="*/ 3052123 w 3139439"/>
                  <a:gd name="connsiteY5" fmla="*/ 523886 h 523886"/>
                  <a:gd name="connsiteX6" fmla="*/ 178756 w 3139439"/>
                  <a:gd name="connsiteY6" fmla="*/ 523886 h 523886"/>
                  <a:gd name="connsiteX7" fmla="*/ 0 w 3139439"/>
                  <a:gd name="connsiteY7" fmla="*/ 444190 h 523886"/>
                  <a:gd name="connsiteX8" fmla="*/ 91440 w 3139439"/>
                  <a:gd name="connsiteY8" fmla="*/ 87316 h 523886"/>
                  <a:gd name="connsiteX0" fmla="*/ 68580 w 3139439"/>
                  <a:gd name="connsiteY0" fmla="*/ 87316 h 523886"/>
                  <a:gd name="connsiteX1" fmla="*/ 178756 w 3139439"/>
                  <a:gd name="connsiteY1" fmla="*/ 0 h 523886"/>
                  <a:gd name="connsiteX2" fmla="*/ 3052123 w 3139439"/>
                  <a:gd name="connsiteY2" fmla="*/ 0 h 523886"/>
                  <a:gd name="connsiteX3" fmla="*/ 3139439 w 3139439"/>
                  <a:gd name="connsiteY3" fmla="*/ 87316 h 523886"/>
                  <a:gd name="connsiteX4" fmla="*/ 3139439 w 3139439"/>
                  <a:gd name="connsiteY4" fmla="*/ 436570 h 523886"/>
                  <a:gd name="connsiteX5" fmla="*/ 3052123 w 3139439"/>
                  <a:gd name="connsiteY5" fmla="*/ 523886 h 523886"/>
                  <a:gd name="connsiteX6" fmla="*/ 178756 w 3139439"/>
                  <a:gd name="connsiteY6" fmla="*/ 523886 h 523886"/>
                  <a:gd name="connsiteX7" fmla="*/ 0 w 3139439"/>
                  <a:gd name="connsiteY7" fmla="*/ 444190 h 523886"/>
                  <a:gd name="connsiteX8" fmla="*/ 68580 w 3139439"/>
                  <a:gd name="connsiteY8" fmla="*/ 87316 h 523886"/>
                  <a:gd name="connsiteX0" fmla="*/ 68580 w 3192779"/>
                  <a:gd name="connsiteY0" fmla="*/ 87316 h 523886"/>
                  <a:gd name="connsiteX1" fmla="*/ 178756 w 3192779"/>
                  <a:gd name="connsiteY1" fmla="*/ 0 h 523886"/>
                  <a:gd name="connsiteX2" fmla="*/ 3052123 w 3192779"/>
                  <a:gd name="connsiteY2" fmla="*/ 0 h 523886"/>
                  <a:gd name="connsiteX3" fmla="*/ 3139439 w 3192779"/>
                  <a:gd name="connsiteY3" fmla="*/ 87316 h 523886"/>
                  <a:gd name="connsiteX4" fmla="*/ 3192779 w 3192779"/>
                  <a:gd name="connsiteY4" fmla="*/ 299410 h 523886"/>
                  <a:gd name="connsiteX5" fmla="*/ 3052123 w 3192779"/>
                  <a:gd name="connsiteY5" fmla="*/ 523886 h 523886"/>
                  <a:gd name="connsiteX6" fmla="*/ 178756 w 3192779"/>
                  <a:gd name="connsiteY6" fmla="*/ 523886 h 523886"/>
                  <a:gd name="connsiteX7" fmla="*/ 0 w 3192779"/>
                  <a:gd name="connsiteY7" fmla="*/ 444190 h 523886"/>
                  <a:gd name="connsiteX8" fmla="*/ 68580 w 3192779"/>
                  <a:gd name="connsiteY8" fmla="*/ 87316 h 523886"/>
                  <a:gd name="connsiteX0" fmla="*/ 68580 w 3192779"/>
                  <a:gd name="connsiteY0" fmla="*/ 87316 h 523886"/>
                  <a:gd name="connsiteX1" fmla="*/ 178756 w 3192779"/>
                  <a:gd name="connsiteY1" fmla="*/ 0 h 523886"/>
                  <a:gd name="connsiteX2" fmla="*/ 3052123 w 3192779"/>
                  <a:gd name="connsiteY2" fmla="*/ 0 h 523886"/>
                  <a:gd name="connsiteX3" fmla="*/ 3139439 w 3192779"/>
                  <a:gd name="connsiteY3" fmla="*/ 87316 h 523886"/>
                  <a:gd name="connsiteX4" fmla="*/ 3192779 w 3192779"/>
                  <a:gd name="connsiteY4" fmla="*/ 299410 h 523886"/>
                  <a:gd name="connsiteX5" fmla="*/ 3021643 w 3192779"/>
                  <a:gd name="connsiteY5" fmla="*/ 440066 h 523886"/>
                  <a:gd name="connsiteX6" fmla="*/ 178756 w 3192779"/>
                  <a:gd name="connsiteY6" fmla="*/ 523886 h 523886"/>
                  <a:gd name="connsiteX7" fmla="*/ 0 w 3192779"/>
                  <a:gd name="connsiteY7" fmla="*/ 444190 h 523886"/>
                  <a:gd name="connsiteX8" fmla="*/ 68580 w 3192779"/>
                  <a:gd name="connsiteY8" fmla="*/ 87316 h 523886"/>
                  <a:gd name="connsiteX0" fmla="*/ 68580 w 3192779"/>
                  <a:gd name="connsiteY0" fmla="*/ 87316 h 592183"/>
                  <a:gd name="connsiteX1" fmla="*/ 178756 w 3192779"/>
                  <a:gd name="connsiteY1" fmla="*/ 0 h 592183"/>
                  <a:gd name="connsiteX2" fmla="*/ 3052123 w 3192779"/>
                  <a:gd name="connsiteY2" fmla="*/ 0 h 592183"/>
                  <a:gd name="connsiteX3" fmla="*/ 3139439 w 3192779"/>
                  <a:gd name="connsiteY3" fmla="*/ 87316 h 592183"/>
                  <a:gd name="connsiteX4" fmla="*/ 3192779 w 3192779"/>
                  <a:gd name="connsiteY4" fmla="*/ 299410 h 592183"/>
                  <a:gd name="connsiteX5" fmla="*/ 3021643 w 3192779"/>
                  <a:gd name="connsiteY5" fmla="*/ 440066 h 592183"/>
                  <a:gd name="connsiteX6" fmla="*/ 178756 w 3192779"/>
                  <a:gd name="connsiteY6" fmla="*/ 523886 h 592183"/>
                  <a:gd name="connsiteX7" fmla="*/ 0 w 3192779"/>
                  <a:gd name="connsiteY7" fmla="*/ 444190 h 592183"/>
                  <a:gd name="connsiteX8" fmla="*/ 68580 w 3192779"/>
                  <a:gd name="connsiteY8" fmla="*/ 87316 h 592183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8255 w 3192779"/>
                  <a:gd name="connsiteY0" fmla="*/ 71441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8255 w 3192779"/>
                  <a:gd name="connsiteY8" fmla="*/ 71441 h 647716"/>
                  <a:gd name="connsiteX0" fmla="*/ 8255 w 3192779"/>
                  <a:gd name="connsiteY0" fmla="*/ 71441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8255 w 3192779"/>
                  <a:gd name="connsiteY8" fmla="*/ 71441 h 647716"/>
                  <a:gd name="connsiteX0" fmla="*/ 8255 w 3192779"/>
                  <a:gd name="connsiteY0" fmla="*/ 71441 h 476264"/>
                  <a:gd name="connsiteX1" fmla="*/ 178756 w 3192779"/>
                  <a:gd name="connsiteY1" fmla="*/ 22860 h 476264"/>
                  <a:gd name="connsiteX2" fmla="*/ 3052123 w 3192779"/>
                  <a:gd name="connsiteY2" fmla="*/ 0 h 476264"/>
                  <a:gd name="connsiteX3" fmla="*/ 3139439 w 3192779"/>
                  <a:gd name="connsiteY3" fmla="*/ 87316 h 476264"/>
                  <a:gd name="connsiteX4" fmla="*/ 3192779 w 3192779"/>
                  <a:gd name="connsiteY4" fmla="*/ 299410 h 476264"/>
                  <a:gd name="connsiteX5" fmla="*/ 3021643 w 3192779"/>
                  <a:gd name="connsiteY5" fmla="*/ 440066 h 476264"/>
                  <a:gd name="connsiteX6" fmla="*/ 0 w 3192779"/>
                  <a:gd name="connsiteY6" fmla="*/ 444190 h 476264"/>
                  <a:gd name="connsiteX7" fmla="*/ 8255 w 3192779"/>
                  <a:gd name="connsiteY7" fmla="*/ 71441 h 476264"/>
                  <a:gd name="connsiteX0" fmla="*/ 8255 w 3192779"/>
                  <a:gd name="connsiteY0" fmla="*/ 71441 h 451325"/>
                  <a:gd name="connsiteX1" fmla="*/ 178756 w 3192779"/>
                  <a:gd name="connsiteY1" fmla="*/ 22860 h 451325"/>
                  <a:gd name="connsiteX2" fmla="*/ 3052123 w 3192779"/>
                  <a:gd name="connsiteY2" fmla="*/ 0 h 451325"/>
                  <a:gd name="connsiteX3" fmla="*/ 3139439 w 3192779"/>
                  <a:gd name="connsiteY3" fmla="*/ 87316 h 451325"/>
                  <a:gd name="connsiteX4" fmla="*/ 3192779 w 3192779"/>
                  <a:gd name="connsiteY4" fmla="*/ 299410 h 451325"/>
                  <a:gd name="connsiteX5" fmla="*/ 0 w 3192779"/>
                  <a:gd name="connsiteY5" fmla="*/ 444190 h 451325"/>
                  <a:gd name="connsiteX6" fmla="*/ 8255 w 3192779"/>
                  <a:gd name="connsiteY6" fmla="*/ 71441 h 451325"/>
                  <a:gd name="connsiteX0" fmla="*/ 8255 w 3170554"/>
                  <a:gd name="connsiteY0" fmla="*/ 71441 h 451325"/>
                  <a:gd name="connsiteX1" fmla="*/ 178756 w 3170554"/>
                  <a:gd name="connsiteY1" fmla="*/ 22860 h 451325"/>
                  <a:gd name="connsiteX2" fmla="*/ 3052123 w 3170554"/>
                  <a:gd name="connsiteY2" fmla="*/ 0 h 451325"/>
                  <a:gd name="connsiteX3" fmla="*/ 3139439 w 3170554"/>
                  <a:gd name="connsiteY3" fmla="*/ 87316 h 451325"/>
                  <a:gd name="connsiteX4" fmla="*/ 3170554 w 3170554"/>
                  <a:gd name="connsiteY4" fmla="*/ 299410 h 451325"/>
                  <a:gd name="connsiteX5" fmla="*/ 0 w 3170554"/>
                  <a:gd name="connsiteY5" fmla="*/ 444190 h 451325"/>
                  <a:gd name="connsiteX6" fmla="*/ 8255 w 3170554"/>
                  <a:gd name="connsiteY6" fmla="*/ 71441 h 451325"/>
                  <a:gd name="connsiteX0" fmla="*/ 8255 w 3170554"/>
                  <a:gd name="connsiteY0" fmla="*/ 71441 h 594660"/>
                  <a:gd name="connsiteX1" fmla="*/ 178756 w 3170554"/>
                  <a:gd name="connsiteY1" fmla="*/ 22860 h 594660"/>
                  <a:gd name="connsiteX2" fmla="*/ 3052123 w 3170554"/>
                  <a:gd name="connsiteY2" fmla="*/ 0 h 594660"/>
                  <a:gd name="connsiteX3" fmla="*/ 3139439 w 3170554"/>
                  <a:gd name="connsiteY3" fmla="*/ 87316 h 594660"/>
                  <a:gd name="connsiteX4" fmla="*/ 3170554 w 3170554"/>
                  <a:gd name="connsiteY4" fmla="*/ 299410 h 594660"/>
                  <a:gd name="connsiteX5" fmla="*/ 0 w 3170554"/>
                  <a:gd name="connsiteY5" fmla="*/ 444190 h 594660"/>
                  <a:gd name="connsiteX6" fmla="*/ 8255 w 3170554"/>
                  <a:gd name="connsiteY6" fmla="*/ 71441 h 594660"/>
                  <a:gd name="connsiteX0" fmla="*/ 8255 w 3170554"/>
                  <a:gd name="connsiteY0" fmla="*/ 71441 h 646870"/>
                  <a:gd name="connsiteX1" fmla="*/ 178756 w 3170554"/>
                  <a:gd name="connsiteY1" fmla="*/ 22860 h 646870"/>
                  <a:gd name="connsiteX2" fmla="*/ 3052123 w 3170554"/>
                  <a:gd name="connsiteY2" fmla="*/ 0 h 646870"/>
                  <a:gd name="connsiteX3" fmla="*/ 3139439 w 3170554"/>
                  <a:gd name="connsiteY3" fmla="*/ 87316 h 646870"/>
                  <a:gd name="connsiteX4" fmla="*/ 3170554 w 3170554"/>
                  <a:gd name="connsiteY4" fmla="*/ 299410 h 646870"/>
                  <a:gd name="connsiteX5" fmla="*/ 0 w 3170554"/>
                  <a:gd name="connsiteY5" fmla="*/ 444190 h 646870"/>
                  <a:gd name="connsiteX6" fmla="*/ 8255 w 3170554"/>
                  <a:gd name="connsiteY6" fmla="*/ 71441 h 646870"/>
                  <a:gd name="connsiteX0" fmla="*/ 8255 w 3187064"/>
                  <a:gd name="connsiteY0" fmla="*/ 71441 h 646870"/>
                  <a:gd name="connsiteX1" fmla="*/ 178756 w 3187064"/>
                  <a:gd name="connsiteY1" fmla="*/ 22860 h 646870"/>
                  <a:gd name="connsiteX2" fmla="*/ 3052123 w 3187064"/>
                  <a:gd name="connsiteY2" fmla="*/ 0 h 646870"/>
                  <a:gd name="connsiteX3" fmla="*/ 3187064 w 3187064"/>
                  <a:gd name="connsiteY3" fmla="*/ 68266 h 646870"/>
                  <a:gd name="connsiteX4" fmla="*/ 3170554 w 3187064"/>
                  <a:gd name="connsiteY4" fmla="*/ 299410 h 646870"/>
                  <a:gd name="connsiteX5" fmla="*/ 0 w 3187064"/>
                  <a:gd name="connsiteY5" fmla="*/ 444190 h 646870"/>
                  <a:gd name="connsiteX6" fmla="*/ 8255 w 3187064"/>
                  <a:gd name="connsiteY6" fmla="*/ 71441 h 646870"/>
                  <a:gd name="connsiteX0" fmla="*/ 8255 w 3180714"/>
                  <a:gd name="connsiteY0" fmla="*/ 71618 h 647047"/>
                  <a:gd name="connsiteX1" fmla="*/ 178756 w 3180714"/>
                  <a:gd name="connsiteY1" fmla="*/ 23037 h 647047"/>
                  <a:gd name="connsiteX2" fmla="*/ 3052123 w 3180714"/>
                  <a:gd name="connsiteY2" fmla="*/ 177 h 647047"/>
                  <a:gd name="connsiteX3" fmla="*/ 3180714 w 3180714"/>
                  <a:gd name="connsiteY3" fmla="*/ 43043 h 647047"/>
                  <a:gd name="connsiteX4" fmla="*/ 3170554 w 3180714"/>
                  <a:gd name="connsiteY4" fmla="*/ 299587 h 647047"/>
                  <a:gd name="connsiteX5" fmla="*/ 0 w 3180714"/>
                  <a:gd name="connsiteY5" fmla="*/ 444367 h 647047"/>
                  <a:gd name="connsiteX6" fmla="*/ 8255 w 3180714"/>
                  <a:gd name="connsiteY6" fmla="*/ 71618 h 647047"/>
                  <a:gd name="connsiteX0" fmla="*/ 8255 w 3186211"/>
                  <a:gd name="connsiteY0" fmla="*/ 71618 h 647047"/>
                  <a:gd name="connsiteX1" fmla="*/ 178756 w 3186211"/>
                  <a:gd name="connsiteY1" fmla="*/ 23037 h 647047"/>
                  <a:gd name="connsiteX2" fmla="*/ 3052123 w 3186211"/>
                  <a:gd name="connsiteY2" fmla="*/ 177 h 647047"/>
                  <a:gd name="connsiteX3" fmla="*/ 3180714 w 3186211"/>
                  <a:gd name="connsiteY3" fmla="*/ 43043 h 647047"/>
                  <a:gd name="connsiteX4" fmla="*/ 3170554 w 3186211"/>
                  <a:gd name="connsiteY4" fmla="*/ 299587 h 647047"/>
                  <a:gd name="connsiteX5" fmla="*/ 0 w 3186211"/>
                  <a:gd name="connsiteY5" fmla="*/ 444367 h 647047"/>
                  <a:gd name="connsiteX6" fmla="*/ 8255 w 3186211"/>
                  <a:gd name="connsiteY6" fmla="*/ 71618 h 647047"/>
                  <a:gd name="connsiteX0" fmla="*/ 8255 w 3186211"/>
                  <a:gd name="connsiteY0" fmla="*/ 71618 h 643357"/>
                  <a:gd name="connsiteX1" fmla="*/ 178756 w 3186211"/>
                  <a:gd name="connsiteY1" fmla="*/ 23037 h 643357"/>
                  <a:gd name="connsiteX2" fmla="*/ 3052123 w 3186211"/>
                  <a:gd name="connsiteY2" fmla="*/ 177 h 643357"/>
                  <a:gd name="connsiteX3" fmla="*/ 3180714 w 3186211"/>
                  <a:gd name="connsiteY3" fmla="*/ 43043 h 643357"/>
                  <a:gd name="connsiteX4" fmla="*/ 3170554 w 3186211"/>
                  <a:gd name="connsiteY4" fmla="*/ 299587 h 643357"/>
                  <a:gd name="connsiteX5" fmla="*/ 0 w 3186211"/>
                  <a:gd name="connsiteY5" fmla="*/ 444367 h 643357"/>
                  <a:gd name="connsiteX6" fmla="*/ 8255 w 3186211"/>
                  <a:gd name="connsiteY6" fmla="*/ 71618 h 643357"/>
                  <a:gd name="connsiteX0" fmla="*/ 8255 w 3181267"/>
                  <a:gd name="connsiteY0" fmla="*/ 71618 h 643357"/>
                  <a:gd name="connsiteX1" fmla="*/ 178756 w 3181267"/>
                  <a:gd name="connsiteY1" fmla="*/ 23037 h 643357"/>
                  <a:gd name="connsiteX2" fmla="*/ 3052123 w 3181267"/>
                  <a:gd name="connsiteY2" fmla="*/ 177 h 643357"/>
                  <a:gd name="connsiteX3" fmla="*/ 3180714 w 3181267"/>
                  <a:gd name="connsiteY3" fmla="*/ 43043 h 643357"/>
                  <a:gd name="connsiteX4" fmla="*/ 3170554 w 3181267"/>
                  <a:gd name="connsiteY4" fmla="*/ 299587 h 643357"/>
                  <a:gd name="connsiteX5" fmla="*/ 0 w 3181267"/>
                  <a:gd name="connsiteY5" fmla="*/ 444367 h 643357"/>
                  <a:gd name="connsiteX6" fmla="*/ 8255 w 3181267"/>
                  <a:gd name="connsiteY6" fmla="*/ 71618 h 643357"/>
                  <a:gd name="connsiteX0" fmla="*/ 8255 w 3184039"/>
                  <a:gd name="connsiteY0" fmla="*/ 71618 h 643357"/>
                  <a:gd name="connsiteX1" fmla="*/ 178756 w 3184039"/>
                  <a:gd name="connsiteY1" fmla="*/ 23037 h 643357"/>
                  <a:gd name="connsiteX2" fmla="*/ 3052123 w 3184039"/>
                  <a:gd name="connsiteY2" fmla="*/ 177 h 643357"/>
                  <a:gd name="connsiteX3" fmla="*/ 3180714 w 3184039"/>
                  <a:gd name="connsiteY3" fmla="*/ 43043 h 643357"/>
                  <a:gd name="connsiteX4" fmla="*/ 3170554 w 3184039"/>
                  <a:gd name="connsiteY4" fmla="*/ 299587 h 643357"/>
                  <a:gd name="connsiteX5" fmla="*/ 0 w 3184039"/>
                  <a:gd name="connsiteY5" fmla="*/ 444367 h 643357"/>
                  <a:gd name="connsiteX6" fmla="*/ 8255 w 3184039"/>
                  <a:gd name="connsiteY6" fmla="*/ 71618 h 643357"/>
                  <a:gd name="connsiteX0" fmla="*/ 8255 w 3184039"/>
                  <a:gd name="connsiteY0" fmla="*/ 71618 h 643357"/>
                  <a:gd name="connsiteX1" fmla="*/ 178756 w 3184039"/>
                  <a:gd name="connsiteY1" fmla="*/ 23037 h 643357"/>
                  <a:gd name="connsiteX2" fmla="*/ 3052123 w 3184039"/>
                  <a:gd name="connsiteY2" fmla="*/ 177 h 643357"/>
                  <a:gd name="connsiteX3" fmla="*/ 3180714 w 3184039"/>
                  <a:gd name="connsiteY3" fmla="*/ 43043 h 643357"/>
                  <a:gd name="connsiteX4" fmla="*/ 3170554 w 3184039"/>
                  <a:gd name="connsiteY4" fmla="*/ 299587 h 643357"/>
                  <a:gd name="connsiteX5" fmla="*/ 0 w 3184039"/>
                  <a:gd name="connsiteY5" fmla="*/ 444367 h 643357"/>
                  <a:gd name="connsiteX6" fmla="*/ 8255 w 3184039"/>
                  <a:gd name="connsiteY6" fmla="*/ 71618 h 643357"/>
                  <a:gd name="connsiteX0" fmla="*/ 8255 w 3184039"/>
                  <a:gd name="connsiteY0" fmla="*/ 82379 h 654118"/>
                  <a:gd name="connsiteX1" fmla="*/ 178756 w 3184039"/>
                  <a:gd name="connsiteY1" fmla="*/ 33798 h 654118"/>
                  <a:gd name="connsiteX2" fmla="*/ 3052123 w 3184039"/>
                  <a:gd name="connsiteY2" fmla="*/ 10938 h 654118"/>
                  <a:gd name="connsiteX3" fmla="*/ 3180714 w 3184039"/>
                  <a:gd name="connsiteY3" fmla="*/ 53804 h 654118"/>
                  <a:gd name="connsiteX4" fmla="*/ 3170554 w 3184039"/>
                  <a:gd name="connsiteY4" fmla="*/ 310348 h 654118"/>
                  <a:gd name="connsiteX5" fmla="*/ 0 w 3184039"/>
                  <a:gd name="connsiteY5" fmla="*/ 455128 h 654118"/>
                  <a:gd name="connsiteX6" fmla="*/ 8255 w 3184039"/>
                  <a:gd name="connsiteY6" fmla="*/ 82379 h 654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4039" h="654118">
                    <a:moveTo>
                      <a:pt x="8255" y="82379"/>
                    </a:moveTo>
                    <a:cubicBezTo>
                      <a:pt x="8255" y="-7119"/>
                      <a:pt x="130533" y="33798"/>
                      <a:pt x="178756" y="33798"/>
                    </a:cubicBezTo>
                    <a:cubicBezTo>
                      <a:pt x="641245" y="155718"/>
                      <a:pt x="2056234" y="308118"/>
                      <a:pt x="3052123" y="10938"/>
                    </a:cubicBezTo>
                    <a:cubicBezTo>
                      <a:pt x="3100346" y="10938"/>
                      <a:pt x="3180714" y="-32519"/>
                      <a:pt x="3180714" y="53804"/>
                    </a:cubicBezTo>
                    <a:cubicBezTo>
                      <a:pt x="3183677" y="183769"/>
                      <a:pt x="3189816" y="218483"/>
                      <a:pt x="3170554" y="310348"/>
                    </a:cubicBezTo>
                    <a:cubicBezTo>
                      <a:pt x="2787014" y="839727"/>
                      <a:pt x="200554" y="648698"/>
                      <a:pt x="0" y="455128"/>
                    </a:cubicBezTo>
                    <a:cubicBezTo>
                      <a:pt x="0" y="338710"/>
                      <a:pt x="8255" y="198797"/>
                      <a:pt x="8255" y="82379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C85B4FD-725C-43D1-9201-6EF4C1BCC673}"/>
              </a:ext>
            </a:extLst>
          </p:cNvPr>
          <p:cNvGrpSpPr/>
          <p:nvPr/>
        </p:nvGrpSpPr>
        <p:grpSpPr>
          <a:xfrm>
            <a:off x="48434" y="179453"/>
            <a:ext cx="7002774" cy="1641592"/>
            <a:chOff x="6281214" y="3227295"/>
            <a:chExt cx="13032698" cy="3055128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C186B24-6155-4A1C-BB97-521D934B94BB}"/>
                </a:ext>
              </a:extLst>
            </p:cNvPr>
            <p:cNvSpPr txBox="1"/>
            <p:nvPr/>
          </p:nvSpPr>
          <p:spPr>
            <a:xfrm>
              <a:off x="12040557" y="3537207"/>
              <a:ext cx="7273355" cy="2463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H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ouse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B45E0FB-4810-4F6C-A3D0-02B1D2390375}"/>
                </a:ext>
              </a:extLst>
            </p:cNvPr>
            <p:cNvGrpSpPr/>
            <p:nvPr/>
          </p:nvGrpSpPr>
          <p:grpSpPr>
            <a:xfrm>
              <a:off x="6281214" y="3227295"/>
              <a:ext cx="5739945" cy="3055128"/>
              <a:chOff x="2463702" y="894521"/>
              <a:chExt cx="9718491" cy="5172737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9B73FF81-237F-4BDE-A47D-E05168255F70}"/>
                  </a:ext>
                </a:extLst>
              </p:cNvPr>
              <p:cNvGrpSpPr/>
              <p:nvPr/>
            </p:nvGrpSpPr>
            <p:grpSpPr>
              <a:xfrm>
                <a:off x="8648134" y="2688264"/>
                <a:ext cx="682245" cy="2228942"/>
                <a:chOff x="3215456" y="2702160"/>
                <a:chExt cx="682245" cy="2228942"/>
              </a:xfrm>
              <a:solidFill>
                <a:srgbClr val="FFC000">
                  <a:lumMod val="40000"/>
                  <a:lumOff val="60000"/>
                </a:srgbClr>
              </a:solidFill>
            </p:grpSpPr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A542CDC9-6DEC-41C4-8DB2-8F7EF0CFCC04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57">
                  <a:extLst>
                    <a:ext uri="{FF2B5EF4-FFF2-40B4-BE49-F238E27FC236}">
                      <a16:creationId xmlns:a16="http://schemas.microsoft.com/office/drawing/2014/main" id="{6F6523E4-640E-45B3-94CC-C8547E5B09E2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D35243E6-A340-4C00-951B-55B8FA577D02}"/>
                  </a:ext>
                </a:extLst>
              </p:cNvPr>
              <p:cNvGrpSpPr/>
              <p:nvPr/>
            </p:nvGrpSpPr>
            <p:grpSpPr>
              <a:xfrm flipH="1">
                <a:off x="10858108" y="2747214"/>
                <a:ext cx="682245" cy="2228942"/>
                <a:chOff x="3215456" y="2702160"/>
                <a:chExt cx="682245" cy="2228942"/>
              </a:xfrm>
              <a:solidFill>
                <a:srgbClr val="FFC000">
                  <a:lumMod val="40000"/>
                  <a:lumOff val="60000"/>
                </a:srgbClr>
              </a:solidFill>
            </p:grpSpPr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6332A497-2E70-41A9-B853-E3242E2BB362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57">
                  <a:extLst>
                    <a:ext uri="{FF2B5EF4-FFF2-40B4-BE49-F238E27FC236}">
                      <a16:creationId xmlns:a16="http://schemas.microsoft.com/office/drawing/2014/main" id="{70BF5DCF-2B1F-403F-96F3-BD36BB23A906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ECCDEAE4-4F27-46ED-8549-2FA2F08EA7EC}"/>
                  </a:ext>
                </a:extLst>
              </p:cNvPr>
              <p:cNvGrpSpPr/>
              <p:nvPr/>
            </p:nvGrpSpPr>
            <p:grpSpPr>
              <a:xfrm flipH="1">
                <a:off x="5375061" y="2723614"/>
                <a:ext cx="682245" cy="2228942"/>
                <a:chOff x="3215456" y="2702160"/>
                <a:chExt cx="682245" cy="2228942"/>
              </a:xfrm>
              <a:solidFill>
                <a:srgbClr val="FFC000">
                  <a:lumMod val="40000"/>
                  <a:lumOff val="60000"/>
                </a:srgbClr>
              </a:solidFill>
            </p:grpSpPr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DBFF561B-0E37-4A37-AC21-40A3B179E842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57">
                  <a:extLst>
                    <a:ext uri="{FF2B5EF4-FFF2-40B4-BE49-F238E27FC236}">
                      <a16:creationId xmlns:a16="http://schemas.microsoft.com/office/drawing/2014/main" id="{4FF84EBC-22FA-4FA3-8337-5E2EC611B614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9F42BD7-D251-41BE-9B99-51CDCF054C04}"/>
                  </a:ext>
                </a:extLst>
              </p:cNvPr>
              <p:cNvGrpSpPr/>
              <p:nvPr/>
            </p:nvGrpSpPr>
            <p:grpSpPr>
              <a:xfrm>
                <a:off x="3215456" y="2702160"/>
                <a:ext cx="682245" cy="2228942"/>
                <a:chOff x="3215456" y="2702160"/>
                <a:chExt cx="682245" cy="2228942"/>
              </a:xfrm>
              <a:solidFill>
                <a:srgbClr val="FFC000">
                  <a:lumMod val="40000"/>
                  <a:lumOff val="60000"/>
                </a:srgbClr>
              </a:solidFill>
            </p:grpSpPr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AC50F8B3-4AFE-4E5D-A16F-9C1FBCCAF36C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57">
                  <a:extLst>
                    <a:ext uri="{FF2B5EF4-FFF2-40B4-BE49-F238E27FC236}">
                      <a16:creationId xmlns:a16="http://schemas.microsoft.com/office/drawing/2014/main" id="{FCF3876B-0618-4996-993F-2CF8B8868D12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18C4F45-059F-4083-9FC5-01B734A34A0A}"/>
                  </a:ext>
                </a:extLst>
              </p:cNvPr>
              <p:cNvGrpSpPr/>
              <p:nvPr/>
            </p:nvGrpSpPr>
            <p:grpSpPr>
              <a:xfrm>
                <a:off x="2463702" y="894521"/>
                <a:ext cx="9718491" cy="5172737"/>
                <a:chOff x="3359426" y="1684278"/>
                <a:chExt cx="8839200" cy="4704728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F215569-BE81-4234-B2C7-4E6FAB3E6AEF}"/>
                    </a:ext>
                  </a:extLst>
                </p:cNvPr>
                <p:cNvCxnSpPr/>
                <p:nvPr/>
              </p:nvCxnSpPr>
              <p:spPr>
                <a:xfrm>
                  <a:off x="5296704" y="3535241"/>
                  <a:ext cx="0" cy="138319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E1847330-94EF-42F3-A266-6EC853A12AA1}"/>
                    </a:ext>
                  </a:extLst>
                </p:cNvPr>
                <p:cNvCxnSpPr/>
                <p:nvPr/>
              </p:nvCxnSpPr>
              <p:spPr>
                <a:xfrm>
                  <a:off x="10325100" y="3533782"/>
                  <a:ext cx="0" cy="138319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5530029-0EC6-4E51-A641-624B1AC708AF}"/>
                    </a:ext>
                  </a:extLst>
                </p:cNvPr>
                <p:cNvSpPr/>
                <p:nvPr/>
              </p:nvSpPr>
              <p:spPr>
                <a:xfrm>
                  <a:off x="3816626" y="3009900"/>
                  <a:ext cx="7924800" cy="3377648"/>
                </a:xfrm>
                <a:custGeom>
                  <a:avLst/>
                  <a:gdLst>
                    <a:gd name="connsiteX0" fmla="*/ 0 w 7924800"/>
                    <a:gd name="connsiteY0" fmla="*/ 0 h 3377648"/>
                    <a:gd name="connsiteX1" fmla="*/ 7924800 w 7924800"/>
                    <a:gd name="connsiteY1" fmla="*/ 0 h 3377648"/>
                    <a:gd name="connsiteX2" fmla="*/ 7924800 w 7924800"/>
                    <a:gd name="connsiteY2" fmla="*/ 3377648 h 3377648"/>
                    <a:gd name="connsiteX3" fmla="*/ 0 w 7924800"/>
                    <a:gd name="connsiteY3" fmla="*/ 3377648 h 3377648"/>
                    <a:gd name="connsiteX4" fmla="*/ 0 w 7924800"/>
                    <a:gd name="connsiteY4" fmla="*/ 0 h 3377648"/>
                    <a:gd name="connsiteX5" fmla="*/ 508414 w 7924800"/>
                    <a:gd name="connsiteY5" fmla="*/ 519731 h 3377648"/>
                    <a:gd name="connsiteX6" fmla="*/ 361674 w 7924800"/>
                    <a:gd name="connsiteY6" fmla="*/ 666471 h 3377648"/>
                    <a:gd name="connsiteX7" fmla="*/ 361674 w 7924800"/>
                    <a:gd name="connsiteY7" fmla="*/ 1710643 h 3377648"/>
                    <a:gd name="connsiteX8" fmla="*/ 508414 w 7924800"/>
                    <a:gd name="connsiteY8" fmla="*/ 1857383 h 3377648"/>
                    <a:gd name="connsiteX9" fmla="*/ 2500934 w 7924800"/>
                    <a:gd name="connsiteY9" fmla="*/ 1857383 h 3377648"/>
                    <a:gd name="connsiteX10" fmla="*/ 2647674 w 7924800"/>
                    <a:gd name="connsiteY10" fmla="*/ 1710643 h 3377648"/>
                    <a:gd name="connsiteX11" fmla="*/ 2647674 w 7924800"/>
                    <a:gd name="connsiteY11" fmla="*/ 666471 h 3377648"/>
                    <a:gd name="connsiteX12" fmla="*/ 2500934 w 7924800"/>
                    <a:gd name="connsiteY12" fmla="*/ 519731 h 3377648"/>
                    <a:gd name="connsiteX13" fmla="*/ 508414 w 7924800"/>
                    <a:gd name="connsiteY13" fmla="*/ 519731 h 3377648"/>
                    <a:gd name="connsiteX14" fmla="*/ 5486814 w 7924800"/>
                    <a:gd name="connsiteY14" fmla="*/ 519731 h 3377648"/>
                    <a:gd name="connsiteX15" fmla="*/ 5340074 w 7924800"/>
                    <a:gd name="connsiteY15" fmla="*/ 666471 h 3377648"/>
                    <a:gd name="connsiteX16" fmla="*/ 5340074 w 7924800"/>
                    <a:gd name="connsiteY16" fmla="*/ 1710643 h 3377648"/>
                    <a:gd name="connsiteX17" fmla="*/ 5486814 w 7924800"/>
                    <a:gd name="connsiteY17" fmla="*/ 1857383 h 3377648"/>
                    <a:gd name="connsiteX18" fmla="*/ 7479334 w 7924800"/>
                    <a:gd name="connsiteY18" fmla="*/ 1857383 h 3377648"/>
                    <a:gd name="connsiteX19" fmla="*/ 7626074 w 7924800"/>
                    <a:gd name="connsiteY19" fmla="*/ 1710643 h 3377648"/>
                    <a:gd name="connsiteX20" fmla="*/ 7626074 w 7924800"/>
                    <a:gd name="connsiteY20" fmla="*/ 666471 h 3377648"/>
                    <a:gd name="connsiteX21" fmla="*/ 7479334 w 7924800"/>
                    <a:gd name="connsiteY21" fmla="*/ 519731 h 3377648"/>
                    <a:gd name="connsiteX22" fmla="*/ 5486814 w 7924800"/>
                    <a:gd name="connsiteY22" fmla="*/ 519731 h 3377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924800" h="3377648">
                      <a:moveTo>
                        <a:pt x="0" y="0"/>
                      </a:moveTo>
                      <a:lnTo>
                        <a:pt x="7924800" y="0"/>
                      </a:lnTo>
                      <a:lnTo>
                        <a:pt x="7924800" y="3377648"/>
                      </a:lnTo>
                      <a:lnTo>
                        <a:pt x="0" y="3377648"/>
                      </a:lnTo>
                      <a:lnTo>
                        <a:pt x="0" y="0"/>
                      </a:lnTo>
                      <a:close/>
                      <a:moveTo>
                        <a:pt x="508414" y="519731"/>
                      </a:moveTo>
                      <a:cubicBezTo>
                        <a:pt x="427372" y="519731"/>
                        <a:pt x="361674" y="585429"/>
                        <a:pt x="361674" y="666471"/>
                      </a:cubicBezTo>
                      <a:lnTo>
                        <a:pt x="361674" y="1710643"/>
                      </a:lnTo>
                      <a:cubicBezTo>
                        <a:pt x="361674" y="1791685"/>
                        <a:pt x="427372" y="1857383"/>
                        <a:pt x="508414" y="1857383"/>
                      </a:cubicBezTo>
                      <a:lnTo>
                        <a:pt x="2500934" y="1857383"/>
                      </a:lnTo>
                      <a:cubicBezTo>
                        <a:pt x="2581976" y="1857383"/>
                        <a:pt x="2647674" y="1791685"/>
                        <a:pt x="2647674" y="1710643"/>
                      </a:cubicBezTo>
                      <a:lnTo>
                        <a:pt x="2647674" y="666471"/>
                      </a:lnTo>
                      <a:cubicBezTo>
                        <a:pt x="2647674" y="585429"/>
                        <a:pt x="2581976" y="519731"/>
                        <a:pt x="2500934" y="519731"/>
                      </a:cubicBezTo>
                      <a:lnTo>
                        <a:pt x="508414" y="519731"/>
                      </a:lnTo>
                      <a:close/>
                      <a:moveTo>
                        <a:pt x="5486814" y="519731"/>
                      </a:moveTo>
                      <a:cubicBezTo>
                        <a:pt x="5405772" y="519731"/>
                        <a:pt x="5340074" y="585429"/>
                        <a:pt x="5340074" y="666471"/>
                      </a:cubicBezTo>
                      <a:lnTo>
                        <a:pt x="5340074" y="1710643"/>
                      </a:lnTo>
                      <a:cubicBezTo>
                        <a:pt x="5340074" y="1791685"/>
                        <a:pt x="5405772" y="1857383"/>
                        <a:pt x="5486814" y="1857383"/>
                      </a:cubicBezTo>
                      <a:lnTo>
                        <a:pt x="7479334" y="1857383"/>
                      </a:lnTo>
                      <a:cubicBezTo>
                        <a:pt x="7560376" y="1857383"/>
                        <a:pt x="7626074" y="1791685"/>
                        <a:pt x="7626074" y="1710643"/>
                      </a:cubicBezTo>
                      <a:lnTo>
                        <a:pt x="7626074" y="666471"/>
                      </a:lnTo>
                      <a:cubicBezTo>
                        <a:pt x="7626074" y="585429"/>
                        <a:pt x="7560376" y="519731"/>
                        <a:pt x="7479334" y="519731"/>
                      </a:cubicBezTo>
                      <a:lnTo>
                        <a:pt x="5486814" y="519731"/>
                      </a:ln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: Top Corners Rounded 158">
                  <a:extLst>
                    <a:ext uri="{FF2B5EF4-FFF2-40B4-BE49-F238E27FC236}">
                      <a16:creationId xmlns:a16="http://schemas.microsoft.com/office/drawing/2014/main" id="{DB467E69-06FC-45CF-8413-DB9E4A03D846}"/>
                    </a:ext>
                  </a:extLst>
                </p:cNvPr>
                <p:cNvSpPr/>
                <p:nvPr/>
              </p:nvSpPr>
              <p:spPr>
                <a:xfrm>
                  <a:off x="7223253" y="3535241"/>
                  <a:ext cx="1456239" cy="28537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A78C3B6F-F894-4EDC-95FA-650250B7420D}"/>
                    </a:ext>
                  </a:extLst>
                </p:cNvPr>
                <p:cNvSpPr/>
                <p:nvPr/>
              </p:nvSpPr>
              <p:spPr>
                <a:xfrm>
                  <a:off x="7321240" y="5073512"/>
                  <a:ext cx="167603" cy="16760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lowchart: Manual Operation 160">
                  <a:extLst>
                    <a:ext uri="{FF2B5EF4-FFF2-40B4-BE49-F238E27FC236}">
                      <a16:creationId xmlns:a16="http://schemas.microsoft.com/office/drawing/2014/main" id="{09A48099-D565-4D58-86E5-8E87E7905388}"/>
                    </a:ext>
                  </a:extLst>
                </p:cNvPr>
                <p:cNvSpPr/>
                <p:nvPr/>
              </p:nvSpPr>
              <p:spPr>
                <a:xfrm flipV="1">
                  <a:off x="3359426" y="1684278"/>
                  <a:ext cx="8839200" cy="1644091"/>
                </a:xfrm>
                <a:prstGeom prst="flowChartManualOperation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47AD946-4360-4704-9061-7F1C8E7D7C31}"/>
              </a:ext>
            </a:extLst>
          </p:cNvPr>
          <p:cNvGrpSpPr/>
          <p:nvPr/>
        </p:nvGrpSpPr>
        <p:grpSpPr>
          <a:xfrm flipH="1">
            <a:off x="322338" y="3546481"/>
            <a:ext cx="6359556" cy="3184746"/>
            <a:chOff x="4758145" y="2131950"/>
            <a:chExt cx="7402320" cy="3706941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93EDF5F-D817-4720-8827-9B19709FCCBD}"/>
                </a:ext>
              </a:extLst>
            </p:cNvPr>
            <p:cNvSpPr txBox="1"/>
            <p:nvPr/>
          </p:nvSpPr>
          <p:spPr>
            <a:xfrm flipH="1">
              <a:off x="4758145" y="3702618"/>
              <a:ext cx="4282141" cy="1540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3AC87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H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orse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AAA16A9F-F6C5-4402-BAA0-1FEAC55A6E3E}"/>
                </a:ext>
              </a:extLst>
            </p:cNvPr>
            <p:cNvGrpSpPr/>
            <p:nvPr/>
          </p:nvGrpSpPr>
          <p:grpSpPr>
            <a:xfrm flipH="1">
              <a:off x="8370110" y="2131950"/>
              <a:ext cx="3790355" cy="3706941"/>
              <a:chOff x="3196448" y="1823965"/>
              <a:chExt cx="3801832" cy="3718165"/>
            </a:xfrm>
            <a:solidFill>
              <a:srgbClr val="E3AC87"/>
            </a:solidFill>
          </p:grpSpPr>
          <p:sp>
            <p:nvSpPr>
              <p:cNvPr id="173" name="Oval 8">
                <a:extLst>
                  <a:ext uri="{FF2B5EF4-FFF2-40B4-BE49-F238E27FC236}">
                    <a16:creationId xmlns:a16="http://schemas.microsoft.com/office/drawing/2014/main" id="{22D9D8A5-6D27-43A0-ADD2-A86EC004542E}"/>
                  </a:ext>
                </a:extLst>
              </p:cNvPr>
              <p:cNvSpPr/>
              <p:nvPr/>
            </p:nvSpPr>
            <p:spPr>
              <a:xfrm>
                <a:off x="3196448" y="3345105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solidFill>
                <a:srgbClr val="4B3621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: Rounded Corners 3">
                <a:extLst>
                  <a:ext uri="{FF2B5EF4-FFF2-40B4-BE49-F238E27FC236}">
                    <a16:creationId xmlns:a16="http://schemas.microsoft.com/office/drawing/2014/main" id="{83E26DD2-315E-4310-A456-939FEBE6F5BD}"/>
                  </a:ext>
                </a:extLst>
              </p:cNvPr>
              <p:cNvSpPr/>
              <p:nvPr/>
            </p:nvSpPr>
            <p:spPr>
              <a:xfrm rot="1758487">
                <a:off x="4297615" y="3918340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: Rounded Corners 3">
                <a:extLst>
                  <a:ext uri="{FF2B5EF4-FFF2-40B4-BE49-F238E27FC236}">
                    <a16:creationId xmlns:a16="http://schemas.microsoft.com/office/drawing/2014/main" id="{F1BA21B1-1932-4C9D-ABC1-7294BD9589AD}"/>
                  </a:ext>
                </a:extLst>
              </p:cNvPr>
              <p:cNvSpPr/>
              <p:nvPr/>
            </p:nvSpPr>
            <p:spPr>
              <a:xfrm rot="1758487">
                <a:off x="5156440" y="3947277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5">
                <a:extLst>
                  <a:ext uri="{FF2B5EF4-FFF2-40B4-BE49-F238E27FC236}">
                    <a16:creationId xmlns:a16="http://schemas.microsoft.com/office/drawing/2014/main" id="{C6099570-904B-4489-A2E3-BF4141AE84EF}"/>
                  </a:ext>
                </a:extLst>
              </p:cNvPr>
              <p:cNvSpPr/>
              <p:nvPr/>
            </p:nvSpPr>
            <p:spPr>
              <a:xfrm rot="2012247">
                <a:off x="5011128" y="2024809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solidFill>
                <a:srgbClr val="4B3621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Oval 2">
                <a:extLst>
                  <a:ext uri="{FF2B5EF4-FFF2-40B4-BE49-F238E27FC236}">
                    <a16:creationId xmlns:a16="http://schemas.microsoft.com/office/drawing/2014/main" id="{704E23D9-CAE5-4A67-A6B6-E9A93BD6D886}"/>
                  </a:ext>
                </a:extLst>
              </p:cNvPr>
              <p:cNvSpPr/>
              <p:nvPr/>
            </p:nvSpPr>
            <p:spPr>
              <a:xfrm>
                <a:off x="3933431" y="2212703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: Rounded Corners 3">
                <a:extLst>
                  <a:ext uri="{FF2B5EF4-FFF2-40B4-BE49-F238E27FC236}">
                    <a16:creationId xmlns:a16="http://schemas.microsoft.com/office/drawing/2014/main" id="{A93A77D2-1950-460C-A68C-0CF5BD523501}"/>
                  </a:ext>
                </a:extLst>
              </p:cNvPr>
              <p:cNvSpPr/>
              <p:nvPr/>
            </p:nvSpPr>
            <p:spPr>
              <a:xfrm rot="1758487">
                <a:off x="3866079" y="4045324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: Rounded Corners 3">
                <a:extLst>
                  <a:ext uri="{FF2B5EF4-FFF2-40B4-BE49-F238E27FC236}">
                    <a16:creationId xmlns:a16="http://schemas.microsoft.com/office/drawing/2014/main" id="{482C9757-3AE8-41E3-AE5D-43E185AD0990}"/>
                  </a:ext>
                </a:extLst>
              </p:cNvPr>
              <p:cNvSpPr/>
              <p:nvPr/>
            </p:nvSpPr>
            <p:spPr>
              <a:xfrm rot="1758487">
                <a:off x="4805507" y="3857875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C71062E7-264E-43E0-8D27-2362E12EF0B2}"/>
                  </a:ext>
                </a:extLst>
              </p:cNvPr>
              <p:cNvSpPr/>
              <p:nvPr/>
            </p:nvSpPr>
            <p:spPr>
              <a:xfrm rot="20888316">
                <a:off x="4158680" y="5334973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45EC1D3-133C-44AD-96DD-55B961BEDBD7}"/>
                  </a:ext>
                </a:extLst>
              </p:cNvPr>
              <p:cNvSpPr/>
              <p:nvPr/>
            </p:nvSpPr>
            <p:spPr>
              <a:xfrm rot="20888316">
                <a:off x="4599833" y="5206117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8F7717A-87C3-423E-8F6E-713B5AAE04EF}"/>
                  </a:ext>
                </a:extLst>
              </p:cNvPr>
              <p:cNvSpPr/>
              <p:nvPr/>
            </p:nvSpPr>
            <p:spPr>
              <a:xfrm rot="20888316">
                <a:off x="5667860" y="5304975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9CEF879-D3E2-47EF-ADF1-ECE03EB672DE}"/>
                  </a:ext>
                </a:extLst>
              </p:cNvPr>
              <p:cNvSpPr/>
              <p:nvPr/>
            </p:nvSpPr>
            <p:spPr>
              <a:xfrm rot="20888316">
                <a:off x="5375052" y="5329283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id="{58D5A8D0-200A-4695-9D9D-FB780CFD16CF}"/>
                  </a:ext>
                </a:extLst>
              </p:cNvPr>
              <p:cNvSpPr/>
              <p:nvPr/>
            </p:nvSpPr>
            <p:spPr>
              <a:xfrm rot="1737869">
                <a:off x="5379868" y="2343210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56">
                <a:extLst>
                  <a:ext uri="{FF2B5EF4-FFF2-40B4-BE49-F238E27FC236}">
                    <a16:creationId xmlns:a16="http://schemas.microsoft.com/office/drawing/2014/main" id="{0D1798B7-96A1-4AB8-9FD0-B2123B355646}"/>
                  </a:ext>
                </a:extLst>
              </p:cNvPr>
              <p:cNvSpPr/>
              <p:nvPr/>
            </p:nvSpPr>
            <p:spPr>
              <a:xfrm rot="6635828" flipH="1">
                <a:off x="5919088" y="1967232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784397D-00B4-4E38-8798-FACF2EB19966}"/>
                  </a:ext>
                </a:extLst>
              </p:cNvPr>
              <p:cNvSpPr/>
              <p:nvPr/>
            </p:nvSpPr>
            <p:spPr>
              <a:xfrm rot="20839346">
                <a:off x="5790559" y="2125120"/>
                <a:ext cx="341095" cy="264387"/>
              </a:xfrm>
              <a:prstGeom prst="ellipse">
                <a:avLst/>
              </a:prstGeom>
              <a:solidFill>
                <a:srgbClr val="4B362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6DC437F2-EF75-4A02-9936-18F567CE3DC9}"/>
                  </a:ext>
                </a:extLst>
              </p:cNvPr>
              <p:cNvSpPr/>
              <p:nvPr/>
            </p:nvSpPr>
            <p:spPr>
              <a:xfrm rot="20725822">
                <a:off x="4035895" y="3867029"/>
                <a:ext cx="785558" cy="43045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E3AC8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F22D0EC-CC6B-4C2F-9434-5532EC65910F}"/>
                  </a:ext>
                </a:extLst>
              </p:cNvPr>
              <p:cNvSpPr/>
              <p:nvPr/>
            </p:nvSpPr>
            <p:spPr>
              <a:xfrm>
                <a:off x="5037356" y="3744372"/>
                <a:ext cx="785558" cy="39542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E3AC8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56">
                <a:extLst>
                  <a:ext uri="{FF2B5EF4-FFF2-40B4-BE49-F238E27FC236}">
                    <a16:creationId xmlns:a16="http://schemas.microsoft.com/office/drawing/2014/main" id="{569E4ECB-7903-472D-A3BB-CF4A735D4B1F}"/>
                  </a:ext>
                </a:extLst>
              </p:cNvPr>
              <p:cNvSpPr/>
              <p:nvPr/>
            </p:nvSpPr>
            <p:spPr>
              <a:xfrm rot="4202227" flipH="1">
                <a:off x="5588033" y="2024503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88C76545-0A88-4E41-B7B4-CABFC65EFA3D}"/>
                  </a:ext>
                </a:extLst>
              </p:cNvPr>
              <p:cNvSpPr/>
              <p:nvPr/>
            </p:nvSpPr>
            <p:spPr>
              <a:xfrm rot="5885214">
                <a:off x="5643622" y="2371959"/>
                <a:ext cx="374649" cy="188588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E3AC8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B4E7004B-5D98-4506-B24D-50AA63B61490}"/>
                  </a:ext>
                </a:extLst>
              </p:cNvPr>
              <p:cNvSpPr/>
              <p:nvPr/>
            </p:nvSpPr>
            <p:spPr>
              <a:xfrm rot="5400000">
                <a:off x="6086999" y="2540237"/>
                <a:ext cx="243686" cy="12266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D8B17CD9-5AFF-426D-93C3-45FFD9964B70}"/>
                  </a:ext>
                </a:extLst>
              </p:cNvPr>
              <p:cNvSpPr/>
              <p:nvPr/>
            </p:nvSpPr>
            <p:spPr>
              <a:xfrm rot="9156397">
                <a:off x="6617144" y="2969602"/>
                <a:ext cx="299667" cy="281984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DA92A8E-40A3-4670-80C2-7970A13F2106}"/>
                  </a:ext>
                </a:extLst>
              </p:cNvPr>
              <p:cNvSpPr/>
              <p:nvPr/>
            </p:nvSpPr>
            <p:spPr>
              <a:xfrm rot="4759866">
                <a:off x="6709859" y="2954877"/>
                <a:ext cx="90825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F1632C37-4914-4461-8AC2-E500314BCA59}"/>
                  </a:ext>
                </a:extLst>
              </p:cNvPr>
              <p:cNvSpPr/>
              <p:nvPr/>
            </p:nvSpPr>
            <p:spPr>
              <a:xfrm rot="5400000">
                <a:off x="6195934" y="2614058"/>
                <a:ext cx="90825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92AF64-0DC4-4581-8D54-5DD4A14C3340}"/>
                  </a:ext>
                </a:extLst>
              </p:cNvPr>
              <p:cNvSpPr/>
              <p:nvPr/>
            </p:nvSpPr>
            <p:spPr>
              <a:xfrm rot="5885214">
                <a:off x="5364221" y="2490392"/>
                <a:ext cx="374649" cy="188588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E3AC8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BC3EE5D7-9E2E-4910-9969-E8AC4A4C3D48}"/>
                  </a:ext>
                </a:extLst>
              </p:cNvPr>
              <p:cNvSpPr/>
              <p:nvPr/>
            </p:nvSpPr>
            <p:spPr>
              <a:xfrm rot="14219050">
                <a:off x="6604895" y="3119396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327C9F4-A038-46F4-9B97-1E39B23271FD}"/>
              </a:ext>
            </a:extLst>
          </p:cNvPr>
          <p:cNvGrpSpPr/>
          <p:nvPr/>
        </p:nvGrpSpPr>
        <p:grpSpPr>
          <a:xfrm rot="585001" flipH="1">
            <a:off x="1540569" y="6850117"/>
            <a:ext cx="5032088" cy="4896976"/>
            <a:chOff x="3196448" y="1823965"/>
            <a:chExt cx="3801832" cy="3699752"/>
          </a:xfrm>
          <a:solidFill>
            <a:srgbClr val="E3AC87"/>
          </a:solidFill>
        </p:grpSpPr>
        <p:sp>
          <p:nvSpPr>
            <p:cNvPr id="217" name="Rectangle: Rounded Corners 3">
              <a:extLst>
                <a:ext uri="{FF2B5EF4-FFF2-40B4-BE49-F238E27FC236}">
                  <a16:creationId xmlns:a16="http://schemas.microsoft.com/office/drawing/2014/main" id="{48EBACF3-451B-4903-B6F4-987A473A8E52}"/>
                </a:ext>
              </a:extLst>
            </p:cNvPr>
            <p:cNvSpPr/>
            <p:nvPr/>
          </p:nvSpPr>
          <p:spPr>
            <a:xfrm rot="1758487">
              <a:off x="4112575" y="390118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8">
              <a:extLst>
                <a:ext uri="{FF2B5EF4-FFF2-40B4-BE49-F238E27FC236}">
                  <a16:creationId xmlns:a16="http://schemas.microsoft.com/office/drawing/2014/main" id="{21721F9A-B888-441E-9480-322B4B62E66B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: Rounded Corners 3">
              <a:extLst>
                <a:ext uri="{FF2B5EF4-FFF2-40B4-BE49-F238E27FC236}">
                  <a16:creationId xmlns:a16="http://schemas.microsoft.com/office/drawing/2014/main" id="{E6A139D0-AB17-45E5-B083-5BFD54B53C3A}"/>
                </a:ext>
              </a:extLst>
            </p:cNvPr>
            <p:cNvSpPr/>
            <p:nvPr/>
          </p:nvSpPr>
          <p:spPr>
            <a:xfrm rot="1758487">
              <a:off x="5190397" y="383259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2063C26-1240-41CB-8196-54E91A8B2B4B}"/>
                </a:ext>
              </a:extLst>
            </p:cNvPr>
            <p:cNvSpPr/>
            <p:nvPr/>
          </p:nvSpPr>
          <p:spPr>
            <a:xfrm rot="2688744">
              <a:off x="5204008" y="507453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5">
              <a:extLst>
                <a:ext uri="{FF2B5EF4-FFF2-40B4-BE49-F238E27FC236}">
                  <a16:creationId xmlns:a16="http://schemas.microsoft.com/office/drawing/2014/main" id="{4C4983CF-1F01-44EB-9060-ADBA215AB569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Oval 2">
              <a:extLst>
                <a:ext uri="{FF2B5EF4-FFF2-40B4-BE49-F238E27FC236}">
                  <a16:creationId xmlns:a16="http://schemas.microsoft.com/office/drawing/2014/main" id="{6C9DE19E-2BA9-4895-8F9B-D6406617F14D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: Rounded Corners 3">
              <a:extLst>
                <a:ext uri="{FF2B5EF4-FFF2-40B4-BE49-F238E27FC236}">
                  <a16:creationId xmlns:a16="http://schemas.microsoft.com/office/drawing/2014/main" id="{4E9CD157-462D-4359-B622-4D990934ECE0}"/>
                </a:ext>
              </a:extLst>
            </p:cNvPr>
            <p:cNvSpPr/>
            <p:nvPr/>
          </p:nvSpPr>
          <p:spPr>
            <a:xfrm rot="1758487">
              <a:off x="4830692" y="376186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C9BFF216-2F21-42C4-921C-FAF9CE65D04C}"/>
                </a:ext>
              </a:extLst>
            </p:cNvPr>
            <p:cNvSpPr/>
            <p:nvPr/>
          </p:nvSpPr>
          <p:spPr>
            <a:xfrm rot="2079158">
              <a:off x="5038903" y="527119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1">
              <a:extLst>
                <a:ext uri="{FF2B5EF4-FFF2-40B4-BE49-F238E27FC236}">
                  <a16:creationId xmlns:a16="http://schemas.microsoft.com/office/drawing/2014/main" id="{F1CF2B42-59CB-42EE-B500-7EBCC3FA2D2E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56">
              <a:extLst>
                <a:ext uri="{FF2B5EF4-FFF2-40B4-BE49-F238E27FC236}">
                  <a16:creationId xmlns:a16="http://schemas.microsoft.com/office/drawing/2014/main" id="{C895E701-AA46-47E6-B93C-38337CAEE944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F6E5276F-9600-4C4B-BFFA-9C208EEF0442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39B7512E-37F3-401F-A801-070D5F05B908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56">
              <a:extLst>
                <a:ext uri="{FF2B5EF4-FFF2-40B4-BE49-F238E27FC236}">
                  <a16:creationId xmlns:a16="http://schemas.microsoft.com/office/drawing/2014/main" id="{D698A5BB-C801-4530-916C-513D53351DD8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3B9254AF-FC78-4F3F-9DF2-AF118BB4A3B4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2F38A317-459E-4765-B7BA-7849BD64620A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8021D273-6844-489E-BE83-34BCDD335D3C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F9C665E6-3CA3-45B3-B27C-70EA08E680BB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B516CC3-4C70-4F95-8CD4-7EECCDD68E1F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67BDB60D-8EFF-4182-BDF2-C3B370FB0218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FDF48614-2568-41F3-8926-81906FAF5F4B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4422168-646C-40AE-9CE4-E6C692D4F9AA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9E8398C-BE0A-4779-B0B6-04BBF47E1D9B}"/>
                </a:ext>
              </a:extLst>
            </p:cNvPr>
            <p:cNvSpPr/>
            <p:nvPr/>
          </p:nvSpPr>
          <p:spPr>
            <a:xfrm rot="2688744">
              <a:off x="4126186" y="514312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: Rounded Corners 3">
              <a:extLst>
                <a:ext uri="{FF2B5EF4-FFF2-40B4-BE49-F238E27FC236}">
                  <a16:creationId xmlns:a16="http://schemas.microsoft.com/office/drawing/2014/main" id="{56A2A547-ED0C-49DF-B679-6CE0B762CC8C}"/>
                </a:ext>
              </a:extLst>
            </p:cNvPr>
            <p:cNvSpPr/>
            <p:nvPr/>
          </p:nvSpPr>
          <p:spPr>
            <a:xfrm rot="1758487">
              <a:off x="3752870" y="383045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946F775-C6E2-4B23-8D9F-FAECDA74D18A}"/>
                </a:ext>
              </a:extLst>
            </p:cNvPr>
            <p:cNvSpPr/>
            <p:nvPr/>
          </p:nvSpPr>
          <p:spPr>
            <a:xfrm rot="2079158">
              <a:off x="3961082" y="533978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033F97E6-B149-4724-AD5C-2E88BA6BEE42}"/>
                </a:ext>
              </a:extLst>
            </p:cNvPr>
            <p:cNvSpPr/>
            <p:nvPr/>
          </p:nvSpPr>
          <p:spPr>
            <a:xfrm>
              <a:off x="3959535" y="3812962"/>
              <a:ext cx="785558" cy="395427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2" name="ttsMP3.com_VoiceText_2025-1-16_20-3-35">
            <a:hlinkClick r:id="" action="ppaction://media"/>
            <a:extLst>
              <a:ext uri="{FF2B5EF4-FFF2-40B4-BE49-F238E27FC236}">
                <a16:creationId xmlns:a16="http://schemas.microsoft.com/office/drawing/2014/main" id="{2715807A-B530-4EC5-986D-0A7DFF02E1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04" fill="hold"/>
                                        <p:tgtEl>
                                          <p:spTgt spid="2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D57FC-3709-4BB2-B8D7-724EBFC485AF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6B0096-D7ED-4D95-A20C-6BBE79FC5BBE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D720B5-F39C-4605-B00A-8615CD1C7D9C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7A5AC-5D42-48E3-A42E-98FE5B3F2D0D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49EAB-088D-4171-A8E9-58808A99A274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kern="0" dirty="0">
                  <a:ln>
                    <a:solidFill>
                      <a:prstClr val="black"/>
                    </a:solidFill>
                  </a:ln>
                  <a:solidFill>
                    <a:srgbClr val="E3AC87"/>
                  </a:solidFill>
                  <a:latin typeface="Arial Black" panose="020B0A04020102020204" pitchFamily="34" charset="0"/>
                </a:rPr>
                <a:t>H </a:t>
              </a:r>
              <a:r>
                <a:rPr lang="en-US" sz="19000" kern="0" dirty="0" err="1">
                  <a:ln>
                    <a:solidFill>
                      <a:prstClr val="black"/>
                    </a:solidFill>
                  </a:ln>
                  <a:solidFill>
                    <a:srgbClr val="E3AC87"/>
                  </a:solidFill>
                  <a:latin typeface="Arial Black" panose="020B0A04020102020204" pitchFamily="34" charset="0"/>
                </a:rPr>
                <a:t>h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E3AC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BD6284-C4AF-4B75-B72D-53B9323BE503}"/>
              </a:ext>
            </a:extLst>
          </p:cNvPr>
          <p:cNvGrpSpPr/>
          <p:nvPr/>
        </p:nvGrpSpPr>
        <p:grpSpPr>
          <a:xfrm>
            <a:off x="479147" y="4551194"/>
            <a:ext cx="5899706" cy="5769871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DE30459B-FE14-4C45-91AA-11B0518EB420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7387010A-C89C-4C91-BF3B-B0681DACD8D1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: Rounded Corners 3">
              <a:extLst>
                <a:ext uri="{FF2B5EF4-FFF2-40B4-BE49-F238E27FC236}">
                  <a16:creationId xmlns:a16="http://schemas.microsoft.com/office/drawing/2014/main" id="{4103087B-EB81-4500-A17B-61E141A98E06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: Rounded Corners 3">
              <a:extLst>
                <a:ext uri="{FF2B5EF4-FFF2-40B4-BE49-F238E27FC236}">
                  <a16:creationId xmlns:a16="http://schemas.microsoft.com/office/drawing/2014/main" id="{538F23BF-35FF-4474-926C-AA9E0F960E12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1205CE28-A2AE-43D2-B222-41C5819F558C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2">
              <a:extLst>
                <a:ext uri="{FF2B5EF4-FFF2-40B4-BE49-F238E27FC236}">
                  <a16:creationId xmlns:a16="http://schemas.microsoft.com/office/drawing/2014/main" id="{36D24F67-BFDD-4902-B86D-42D36A809901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solidFill>
              <a:srgbClr val="E3AC87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: Rounded Corners 3">
              <a:extLst>
                <a:ext uri="{FF2B5EF4-FFF2-40B4-BE49-F238E27FC236}">
                  <a16:creationId xmlns:a16="http://schemas.microsoft.com/office/drawing/2014/main" id="{A13F3726-C796-4521-8568-49D5440EC57A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: Rounded Corners 3">
              <a:extLst>
                <a:ext uri="{FF2B5EF4-FFF2-40B4-BE49-F238E27FC236}">
                  <a16:creationId xmlns:a16="http://schemas.microsoft.com/office/drawing/2014/main" id="{3D92474C-6FAD-4ED5-876E-B349EC56F715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01450B3-2291-4005-ACA7-D4B2DDF055F8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48352DA-6E78-47D2-A6F5-32509EB9E36D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3ABDFEA-D4AB-48C6-BD5D-826208E20286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0A42F06-6FED-4A89-BDDA-BF636C266DE1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">
              <a:extLst>
                <a:ext uri="{FF2B5EF4-FFF2-40B4-BE49-F238E27FC236}">
                  <a16:creationId xmlns:a16="http://schemas.microsoft.com/office/drawing/2014/main" id="{C7CF89AA-354B-4197-9EF0-FB51B2472F98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328E5EC-219F-473A-9EA8-9DB56EACAD17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5FA005-5631-4496-A5A3-8FDCE6B9BA9B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714892-92D4-4EEC-9EB2-C06005349B8A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B65774FF-D098-4BFF-BC5C-EF821153FC70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4EFEEFC-4594-45A6-8969-B35B3CF276E6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C78A5F4-5436-4069-91CD-53FF8A92CF63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2B7C848-645D-4BA9-917E-AD5A8B7F15B5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5A321F4-C322-490A-BA76-4046F40E4330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6885503-B6D1-45A5-B8BA-B86146B9445F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1F8CB79-257C-4D29-B07D-50CCB2866300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CB140575-64F9-4843-9DAD-FAE3BB382509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4" name="ttsMP3.com_VoiceText_2025-1-16_19-37-38">
            <a:hlinkClick r:id="" action="ppaction://media"/>
            <a:extLst>
              <a:ext uri="{FF2B5EF4-FFF2-40B4-BE49-F238E27FC236}">
                <a16:creationId xmlns:a16="http://schemas.microsoft.com/office/drawing/2014/main" id="{BC5589D5-4076-47E9-B6BB-CDC5525390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41478" y="70803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352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A87AE76-8249-4072-A919-5337CC6D14CD}"/>
              </a:ext>
            </a:extLst>
          </p:cNvPr>
          <p:cNvSpPr txBox="1"/>
          <p:nvPr/>
        </p:nvSpPr>
        <p:spPr>
          <a:xfrm>
            <a:off x="0" y="114660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3AC87"/>
                </a:solidFill>
                <a:effectLst/>
                <a:uLnTx/>
                <a:uFillTx/>
                <a:latin typeface="Arial Black" panose="020B0A04020102020204" pitchFamily="34" charset="0"/>
              </a:rPr>
              <a:t>H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E3AC87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E3AC87"/>
              </a:solidFill>
              <a:effectLst/>
              <a:uLnTx/>
              <a:uFillTx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01AB9D-F72F-4508-AC03-E6B4755D705D}"/>
              </a:ext>
            </a:extLst>
          </p:cNvPr>
          <p:cNvGrpSpPr/>
          <p:nvPr/>
        </p:nvGrpSpPr>
        <p:grpSpPr>
          <a:xfrm flipH="1">
            <a:off x="830391" y="4908406"/>
            <a:ext cx="5139594" cy="5026487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0D3F2A42-A879-4D74-AFF5-30F267E18AC1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8">
              <a:extLst>
                <a:ext uri="{FF2B5EF4-FFF2-40B4-BE49-F238E27FC236}">
                  <a16:creationId xmlns:a16="http://schemas.microsoft.com/office/drawing/2014/main" id="{4B8BD345-E7CB-4D8B-903D-24369DD8D13E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: Rounded Corners 3">
              <a:extLst>
                <a:ext uri="{FF2B5EF4-FFF2-40B4-BE49-F238E27FC236}">
                  <a16:creationId xmlns:a16="http://schemas.microsoft.com/office/drawing/2014/main" id="{633C16E2-9FD0-4F39-A6B0-091F298E660F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: Rounded Corners 3">
              <a:extLst>
                <a:ext uri="{FF2B5EF4-FFF2-40B4-BE49-F238E27FC236}">
                  <a16:creationId xmlns:a16="http://schemas.microsoft.com/office/drawing/2014/main" id="{F530E0C7-C58C-4CBC-96C9-5D1E09CBC4FA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C7C6F72D-1A6F-4F94-8BD8-B30AB5DBC690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2">
              <a:extLst>
                <a:ext uri="{FF2B5EF4-FFF2-40B4-BE49-F238E27FC236}">
                  <a16:creationId xmlns:a16="http://schemas.microsoft.com/office/drawing/2014/main" id="{FA1DFAA2-39A2-41D1-946E-58D3456F3A43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: Rounded Corners 3">
              <a:extLst>
                <a:ext uri="{FF2B5EF4-FFF2-40B4-BE49-F238E27FC236}">
                  <a16:creationId xmlns:a16="http://schemas.microsoft.com/office/drawing/2014/main" id="{F16BADA8-9DB3-45CB-B1FD-7291E0F419D0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: Rounded Corners 3">
              <a:extLst>
                <a:ext uri="{FF2B5EF4-FFF2-40B4-BE49-F238E27FC236}">
                  <a16:creationId xmlns:a16="http://schemas.microsoft.com/office/drawing/2014/main" id="{7DA3F917-4B52-4DBD-9D59-9034F50FA710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8BDEC1-6BAF-4147-8641-55BAD25C92DA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E8D5A5-7C90-46BE-AFE8-163FB36CA895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EC3672-FDF5-4BA6-AEC8-B23CF1AC6617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613777E-37BC-4BCD-A853-16E27302201E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1">
              <a:extLst>
                <a:ext uri="{FF2B5EF4-FFF2-40B4-BE49-F238E27FC236}">
                  <a16:creationId xmlns:a16="http://schemas.microsoft.com/office/drawing/2014/main" id="{65DB60B1-5F94-4799-BA4A-55B3DC3EEE4C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BDD3727-04BB-4422-A7B0-C5E6A056562A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39262DB-860B-451C-8881-723E39BD7EAC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6C24FF0-1E44-42BB-A34D-90EE4F8546A3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007913CD-F410-4820-8628-1C34FFF75958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C46BEC8-4358-4B81-ACC8-FF3023EB8034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A3F2C92-4D2D-446E-80C8-EBD56F5CB772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2DDF689E-3095-4067-952F-5867D28D5BEA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FA0DD09-9064-4F52-AD29-4A03F5015A17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99A452E-9012-40DD-B02F-0D1A9BD25141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EB2C73A-A4EB-414B-A1FF-392C21B44965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A1C00DDA-7E1E-4746-B446-811FA3C4916B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4" name="ttsMP3.com_VoiceText_2025-1-16_19-39-40">
            <a:hlinkClick r:id="" action="ppaction://media"/>
            <a:extLst>
              <a:ext uri="{FF2B5EF4-FFF2-40B4-BE49-F238E27FC236}">
                <a16:creationId xmlns:a16="http://schemas.microsoft.com/office/drawing/2014/main" id="{4E41A61B-00D6-43FA-AC6B-D6C901E62D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0391" y="3103090"/>
            <a:ext cx="609600" cy="609600"/>
          </a:xfrm>
          <a:prstGeom prst="rect">
            <a:avLst/>
          </a:prstGeom>
        </p:spPr>
      </p:pic>
      <p:pic>
        <p:nvPicPr>
          <p:cNvPr id="93" name="alphasounds-h">
            <a:hlinkClick r:id="" action="ppaction://media"/>
            <a:extLst>
              <a:ext uri="{FF2B5EF4-FFF2-40B4-BE49-F238E27FC236}">
                <a16:creationId xmlns:a16="http://schemas.microsoft.com/office/drawing/2014/main" id="{C92640AC-6C7B-462E-83DD-D5BF2F93ABE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935190" y="3101019"/>
            <a:ext cx="609600" cy="609600"/>
          </a:xfrm>
          <a:prstGeom prst="rect">
            <a:avLst/>
          </a:prstGeom>
        </p:spPr>
      </p:pic>
      <p:pic>
        <p:nvPicPr>
          <p:cNvPr id="111" name="ttsMP3.com_VoiceText_2025-1-16_19-41-44">
            <a:hlinkClick r:id="" action="ppaction://media"/>
            <a:extLst>
              <a:ext uri="{FF2B5EF4-FFF2-40B4-BE49-F238E27FC236}">
                <a16:creationId xmlns:a16="http://schemas.microsoft.com/office/drawing/2014/main" id="{8ED588A1-1041-42D1-A5AB-32FB9FC50D6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854501" y="3069571"/>
            <a:ext cx="609600" cy="609600"/>
          </a:xfrm>
          <a:prstGeom prst="rect">
            <a:avLst/>
          </a:prstGeom>
        </p:spPr>
      </p:pic>
      <p:pic>
        <p:nvPicPr>
          <p:cNvPr id="112" name="alphasounds-h">
            <a:hlinkClick r:id="" action="ppaction://media"/>
            <a:extLst>
              <a:ext uri="{FF2B5EF4-FFF2-40B4-BE49-F238E27FC236}">
                <a16:creationId xmlns:a16="http://schemas.microsoft.com/office/drawing/2014/main" id="{1BF313A9-1643-44B3-9A69-22F30A9ECD8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37061" y="3067500"/>
            <a:ext cx="609600" cy="609600"/>
          </a:xfrm>
          <a:prstGeom prst="rect">
            <a:avLst/>
          </a:prstGeom>
        </p:spPr>
      </p:pic>
      <p:pic>
        <p:nvPicPr>
          <p:cNvPr id="113" name="ttsMP3.com_VoiceText_2025-1-16_19-43-11">
            <a:hlinkClick r:id="" action="ppaction://media"/>
            <a:extLst>
              <a:ext uri="{FF2B5EF4-FFF2-40B4-BE49-F238E27FC236}">
                <a16:creationId xmlns:a16="http://schemas.microsoft.com/office/drawing/2014/main" id="{60B1A988-1617-4003-96AE-613534F5FC4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06463" y="310420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68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7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142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91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424" fill="hold"/>
                                        <p:tgtEl>
                                          <p:spTgt spid="1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33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142" fill="hold"/>
                                        <p:tgtEl>
                                          <p:spTgt spid="1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7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760" fill="hold"/>
                                        <p:tgtEl>
                                          <p:spTgt spid="1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4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1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056A7A33-6BFB-4B56-83BA-C821A65AA689}"/>
              </a:ext>
            </a:extLst>
          </p:cNvPr>
          <p:cNvSpPr txBox="1"/>
          <p:nvPr/>
        </p:nvSpPr>
        <p:spPr>
          <a:xfrm>
            <a:off x="91229" y="2086137"/>
            <a:ext cx="676677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ouse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D26AA4-0891-446C-AC4B-EB9141DF3C0D}"/>
              </a:ext>
            </a:extLst>
          </p:cNvPr>
          <p:cNvGrpSpPr/>
          <p:nvPr/>
        </p:nvGrpSpPr>
        <p:grpSpPr>
          <a:xfrm>
            <a:off x="82994" y="4950180"/>
            <a:ext cx="6692012" cy="3561872"/>
            <a:chOff x="2463702" y="894521"/>
            <a:chExt cx="9718491" cy="517273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494380A-3931-4CE1-951B-4F1DC82A9DE5}"/>
                </a:ext>
              </a:extLst>
            </p:cNvPr>
            <p:cNvGrpSpPr/>
            <p:nvPr/>
          </p:nvGrpSpPr>
          <p:grpSpPr>
            <a:xfrm>
              <a:off x="8648134" y="2688264"/>
              <a:ext cx="682245" cy="2228942"/>
              <a:chOff x="3215456" y="2702160"/>
              <a:chExt cx="682245" cy="2228942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CAE5F84-1A64-4233-8563-9E966D805071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57">
                <a:extLst>
                  <a:ext uri="{FF2B5EF4-FFF2-40B4-BE49-F238E27FC236}">
                    <a16:creationId xmlns:a16="http://schemas.microsoft.com/office/drawing/2014/main" id="{40CB089C-A93E-45EC-8778-62C9E935C983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9022F12-21C9-42E5-843C-F2921A14A70F}"/>
                </a:ext>
              </a:extLst>
            </p:cNvPr>
            <p:cNvGrpSpPr/>
            <p:nvPr/>
          </p:nvGrpSpPr>
          <p:grpSpPr>
            <a:xfrm flipH="1">
              <a:off x="10858108" y="2747214"/>
              <a:ext cx="682245" cy="2228942"/>
              <a:chOff x="3215456" y="2702160"/>
              <a:chExt cx="682245" cy="2228942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5C81099-7BFC-4E85-8833-20242B11E7CB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57">
                <a:extLst>
                  <a:ext uri="{FF2B5EF4-FFF2-40B4-BE49-F238E27FC236}">
                    <a16:creationId xmlns:a16="http://schemas.microsoft.com/office/drawing/2014/main" id="{7E5FB215-F2A8-4097-B2EA-59A3DE1DCBE2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39B56B-EA28-48B2-A52D-3F420EDF9A6B}"/>
                </a:ext>
              </a:extLst>
            </p:cNvPr>
            <p:cNvGrpSpPr/>
            <p:nvPr/>
          </p:nvGrpSpPr>
          <p:grpSpPr>
            <a:xfrm flipH="1">
              <a:off x="5375061" y="2723614"/>
              <a:ext cx="682245" cy="2228942"/>
              <a:chOff x="3215456" y="2702160"/>
              <a:chExt cx="682245" cy="2228942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0F61BAC-1C1E-4D22-A1AC-D6A103EDF103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57">
                <a:extLst>
                  <a:ext uri="{FF2B5EF4-FFF2-40B4-BE49-F238E27FC236}">
                    <a16:creationId xmlns:a16="http://schemas.microsoft.com/office/drawing/2014/main" id="{7A7E5907-D342-4311-B2A1-3933300D94E9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EAD10E6-5650-496E-9B58-F58EA9D093B5}"/>
                </a:ext>
              </a:extLst>
            </p:cNvPr>
            <p:cNvGrpSpPr/>
            <p:nvPr/>
          </p:nvGrpSpPr>
          <p:grpSpPr>
            <a:xfrm>
              <a:off x="3215456" y="2702160"/>
              <a:ext cx="682245" cy="2228942"/>
              <a:chOff x="3215456" y="2702160"/>
              <a:chExt cx="682245" cy="2228942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A99C869-E93E-4799-9E56-E8D89A302477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57">
                <a:extLst>
                  <a:ext uri="{FF2B5EF4-FFF2-40B4-BE49-F238E27FC236}">
                    <a16:creationId xmlns:a16="http://schemas.microsoft.com/office/drawing/2014/main" id="{B8FEC4A1-044C-47E9-8EBE-FD0A54D6B47C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AADC154-62AC-4741-869B-36D570DBC52E}"/>
                </a:ext>
              </a:extLst>
            </p:cNvPr>
            <p:cNvGrpSpPr/>
            <p:nvPr/>
          </p:nvGrpSpPr>
          <p:grpSpPr>
            <a:xfrm>
              <a:off x="2463702" y="894521"/>
              <a:ext cx="9718491" cy="5172737"/>
              <a:chOff x="3359426" y="1684278"/>
              <a:chExt cx="8839200" cy="4704728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3712E18-40FE-4DA4-B871-36DB2E339719}"/>
                  </a:ext>
                </a:extLst>
              </p:cNvPr>
              <p:cNvCxnSpPr/>
              <p:nvPr/>
            </p:nvCxnSpPr>
            <p:spPr>
              <a:xfrm>
                <a:off x="5296704" y="3535241"/>
                <a:ext cx="0" cy="138319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129DCC1-4F03-495B-AEEB-08BC67B27176}"/>
                  </a:ext>
                </a:extLst>
              </p:cNvPr>
              <p:cNvCxnSpPr/>
              <p:nvPr/>
            </p:nvCxnSpPr>
            <p:spPr>
              <a:xfrm>
                <a:off x="10325100" y="3533782"/>
                <a:ext cx="0" cy="138319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4553177-BDFA-4100-A4DA-33068AC67A36}"/>
                  </a:ext>
                </a:extLst>
              </p:cNvPr>
              <p:cNvSpPr/>
              <p:nvPr/>
            </p:nvSpPr>
            <p:spPr>
              <a:xfrm>
                <a:off x="3816626" y="3009900"/>
                <a:ext cx="7924800" cy="3377648"/>
              </a:xfrm>
              <a:custGeom>
                <a:avLst/>
                <a:gdLst>
                  <a:gd name="connsiteX0" fmla="*/ 0 w 7924800"/>
                  <a:gd name="connsiteY0" fmla="*/ 0 h 3377648"/>
                  <a:gd name="connsiteX1" fmla="*/ 7924800 w 7924800"/>
                  <a:gd name="connsiteY1" fmla="*/ 0 h 3377648"/>
                  <a:gd name="connsiteX2" fmla="*/ 7924800 w 7924800"/>
                  <a:gd name="connsiteY2" fmla="*/ 3377648 h 3377648"/>
                  <a:gd name="connsiteX3" fmla="*/ 0 w 7924800"/>
                  <a:gd name="connsiteY3" fmla="*/ 3377648 h 3377648"/>
                  <a:gd name="connsiteX4" fmla="*/ 0 w 7924800"/>
                  <a:gd name="connsiteY4" fmla="*/ 0 h 3377648"/>
                  <a:gd name="connsiteX5" fmla="*/ 508414 w 7924800"/>
                  <a:gd name="connsiteY5" fmla="*/ 519731 h 3377648"/>
                  <a:gd name="connsiteX6" fmla="*/ 361674 w 7924800"/>
                  <a:gd name="connsiteY6" fmla="*/ 666471 h 3377648"/>
                  <a:gd name="connsiteX7" fmla="*/ 361674 w 7924800"/>
                  <a:gd name="connsiteY7" fmla="*/ 1710643 h 3377648"/>
                  <a:gd name="connsiteX8" fmla="*/ 508414 w 7924800"/>
                  <a:gd name="connsiteY8" fmla="*/ 1857383 h 3377648"/>
                  <a:gd name="connsiteX9" fmla="*/ 2500934 w 7924800"/>
                  <a:gd name="connsiteY9" fmla="*/ 1857383 h 3377648"/>
                  <a:gd name="connsiteX10" fmla="*/ 2647674 w 7924800"/>
                  <a:gd name="connsiteY10" fmla="*/ 1710643 h 3377648"/>
                  <a:gd name="connsiteX11" fmla="*/ 2647674 w 7924800"/>
                  <a:gd name="connsiteY11" fmla="*/ 666471 h 3377648"/>
                  <a:gd name="connsiteX12" fmla="*/ 2500934 w 7924800"/>
                  <a:gd name="connsiteY12" fmla="*/ 519731 h 3377648"/>
                  <a:gd name="connsiteX13" fmla="*/ 508414 w 7924800"/>
                  <a:gd name="connsiteY13" fmla="*/ 519731 h 3377648"/>
                  <a:gd name="connsiteX14" fmla="*/ 5486814 w 7924800"/>
                  <a:gd name="connsiteY14" fmla="*/ 519731 h 3377648"/>
                  <a:gd name="connsiteX15" fmla="*/ 5340074 w 7924800"/>
                  <a:gd name="connsiteY15" fmla="*/ 666471 h 3377648"/>
                  <a:gd name="connsiteX16" fmla="*/ 5340074 w 7924800"/>
                  <a:gd name="connsiteY16" fmla="*/ 1710643 h 3377648"/>
                  <a:gd name="connsiteX17" fmla="*/ 5486814 w 7924800"/>
                  <a:gd name="connsiteY17" fmla="*/ 1857383 h 3377648"/>
                  <a:gd name="connsiteX18" fmla="*/ 7479334 w 7924800"/>
                  <a:gd name="connsiteY18" fmla="*/ 1857383 h 3377648"/>
                  <a:gd name="connsiteX19" fmla="*/ 7626074 w 7924800"/>
                  <a:gd name="connsiteY19" fmla="*/ 1710643 h 3377648"/>
                  <a:gd name="connsiteX20" fmla="*/ 7626074 w 7924800"/>
                  <a:gd name="connsiteY20" fmla="*/ 666471 h 3377648"/>
                  <a:gd name="connsiteX21" fmla="*/ 7479334 w 7924800"/>
                  <a:gd name="connsiteY21" fmla="*/ 519731 h 3377648"/>
                  <a:gd name="connsiteX22" fmla="*/ 5486814 w 7924800"/>
                  <a:gd name="connsiteY22" fmla="*/ 519731 h 337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924800" h="3377648">
                    <a:moveTo>
                      <a:pt x="0" y="0"/>
                    </a:moveTo>
                    <a:lnTo>
                      <a:pt x="7924800" y="0"/>
                    </a:lnTo>
                    <a:lnTo>
                      <a:pt x="7924800" y="3377648"/>
                    </a:lnTo>
                    <a:lnTo>
                      <a:pt x="0" y="3377648"/>
                    </a:lnTo>
                    <a:lnTo>
                      <a:pt x="0" y="0"/>
                    </a:lnTo>
                    <a:close/>
                    <a:moveTo>
                      <a:pt x="508414" y="519731"/>
                    </a:moveTo>
                    <a:cubicBezTo>
                      <a:pt x="427372" y="519731"/>
                      <a:pt x="361674" y="585429"/>
                      <a:pt x="361674" y="666471"/>
                    </a:cubicBezTo>
                    <a:lnTo>
                      <a:pt x="361674" y="1710643"/>
                    </a:lnTo>
                    <a:cubicBezTo>
                      <a:pt x="361674" y="1791685"/>
                      <a:pt x="427372" y="1857383"/>
                      <a:pt x="508414" y="1857383"/>
                    </a:cubicBezTo>
                    <a:lnTo>
                      <a:pt x="2500934" y="1857383"/>
                    </a:lnTo>
                    <a:cubicBezTo>
                      <a:pt x="2581976" y="1857383"/>
                      <a:pt x="2647674" y="1791685"/>
                      <a:pt x="2647674" y="1710643"/>
                    </a:cubicBezTo>
                    <a:lnTo>
                      <a:pt x="2647674" y="666471"/>
                    </a:lnTo>
                    <a:cubicBezTo>
                      <a:pt x="2647674" y="585429"/>
                      <a:pt x="2581976" y="519731"/>
                      <a:pt x="2500934" y="519731"/>
                    </a:cubicBezTo>
                    <a:lnTo>
                      <a:pt x="508414" y="519731"/>
                    </a:lnTo>
                    <a:close/>
                    <a:moveTo>
                      <a:pt x="5486814" y="519731"/>
                    </a:moveTo>
                    <a:cubicBezTo>
                      <a:pt x="5405772" y="519731"/>
                      <a:pt x="5340074" y="585429"/>
                      <a:pt x="5340074" y="666471"/>
                    </a:cubicBezTo>
                    <a:lnTo>
                      <a:pt x="5340074" y="1710643"/>
                    </a:lnTo>
                    <a:cubicBezTo>
                      <a:pt x="5340074" y="1791685"/>
                      <a:pt x="5405772" y="1857383"/>
                      <a:pt x="5486814" y="1857383"/>
                    </a:cubicBezTo>
                    <a:lnTo>
                      <a:pt x="7479334" y="1857383"/>
                    </a:lnTo>
                    <a:cubicBezTo>
                      <a:pt x="7560376" y="1857383"/>
                      <a:pt x="7626074" y="1791685"/>
                      <a:pt x="7626074" y="1710643"/>
                    </a:cubicBezTo>
                    <a:lnTo>
                      <a:pt x="7626074" y="666471"/>
                    </a:lnTo>
                    <a:cubicBezTo>
                      <a:pt x="7626074" y="585429"/>
                      <a:pt x="7560376" y="519731"/>
                      <a:pt x="7479334" y="519731"/>
                    </a:cubicBezTo>
                    <a:lnTo>
                      <a:pt x="5486814" y="519731"/>
                    </a:ln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: Top Corners Rounded 56">
                <a:extLst>
                  <a:ext uri="{FF2B5EF4-FFF2-40B4-BE49-F238E27FC236}">
                    <a16:creationId xmlns:a16="http://schemas.microsoft.com/office/drawing/2014/main" id="{1DF8996D-8B4A-44AA-B9D8-30EC66FBEC0E}"/>
                  </a:ext>
                </a:extLst>
              </p:cNvPr>
              <p:cNvSpPr/>
              <p:nvPr/>
            </p:nvSpPr>
            <p:spPr>
              <a:xfrm>
                <a:off x="7223253" y="3535241"/>
                <a:ext cx="1456239" cy="28537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8F7CBD9-82FE-4053-B7C4-9BC1B3506EC2}"/>
                  </a:ext>
                </a:extLst>
              </p:cNvPr>
              <p:cNvSpPr/>
              <p:nvPr/>
            </p:nvSpPr>
            <p:spPr>
              <a:xfrm>
                <a:off x="7321240" y="5073512"/>
                <a:ext cx="167603" cy="16760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lowchart: Manual Operation 58">
                <a:extLst>
                  <a:ext uri="{FF2B5EF4-FFF2-40B4-BE49-F238E27FC236}">
                    <a16:creationId xmlns:a16="http://schemas.microsoft.com/office/drawing/2014/main" id="{D7C35A87-BCE5-4FBC-A1C9-2134AB31F7D4}"/>
                  </a:ext>
                </a:extLst>
              </p:cNvPr>
              <p:cNvSpPr/>
              <p:nvPr/>
            </p:nvSpPr>
            <p:spPr>
              <a:xfrm flipV="1">
                <a:off x="3359426" y="1684278"/>
                <a:ext cx="8839200" cy="1644091"/>
              </a:xfrm>
              <a:prstGeom prst="flowChartManualOperation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8" name="ttsMP3.com_VoiceText_2025-1-16_19-44-39">
            <a:hlinkClick r:id="" action="ppaction://media"/>
            <a:extLst>
              <a:ext uri="{FF2B5EF4-FFF2-40B4-BE49-F238E27FC236}">
                <a16:creationId xmlns:a16="http://schemas.microsoft.com/office/drawing/2014/main" id="{A964F6D6-5200-4C2D-93E4-6B02C31A46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52227" y="53750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48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DA6D804-8146-4D2C-985F-BCAF4A0BAA4D}"/>
              </a:ext>
            </a:extLst>
          </p:cNvPr>
          <p:cNvSpPr txBox="1"/>
          <p:nvPr/>
        </p:nvSpPr>
        <p:spPr>
          <a:xfrm>
            <a:off x="924209" y="1997839"/>
            <a:ext cx="48434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at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8DCB418-A835-41F8-8CEB-B3D883627E3C}"/>
              </a:ext>
            </a:extLst>
          </p:cNvPr>
          <p:cNvGrpSpPr/>
          <p:nvPr/>
        </p:nvGrpSpPr>
        <p:grpSpPr>
          <a:xfrm flipH="1">
            <a:off x="520439" y="4624791"/>
            <a:ext cx="5817121" cy="3568998"/>
            <a:chOff x="4037865" y="2007727"/>
            <a:chExt cx="4853940" cy="297805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8CFAA7D-3824-402F-96B2-B59BABC68CB7}"/>
                </a:ext>
              </a:extLst>
            </p:cNvPr>
            <p:cNvSpPr/>
            <p:nvPr/>
          </p:nvSpPr>
          <p:spPr>
            <a:xfrm rot="21432490">
              <a:off x="4037865" y="3690022"/>
              <a:ext cx="4853940" cy="1295759"/>
            </a:xfrm>
            <a:prstGeom prst="ellipse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8">
              <a:extLst>
                <a:ext uri="{FF2B5EF4-FFF2-40B4-BE49-F238E27FC236}">
                  <a16:creationId xmlns:a16="http://schemas.microsoft.com/office/drawing/2014/main" id="{2F7324EC-93DE-4B7A-99BE-B23D36C7529D}"/>
                </a:ext>
              </a:extLst>
            </p:cNvPr>
            <p:cNvSpPr/>
            <p:nvPr/>
          </p:nvSpPr>
          <p:spPr>
            <a:xfrm>
              <a:off x="4937760" y="2007727"/>
              <a:ext cx="3192779" cy="2224603"/>
            </a:xfrm>
            <a:custGeom>
              <a:avLst/>
              <a:gdLst>
                <a:gd name="connsiteX0" fmla="*/ 0 w 1425898"/>
                <a:gd name="connsiteY0" fmla="*/ 1047750 h 2095500"/>
                <a:gd name="connsiteX1" fmla="*/ 712949 w 1425898"/>
                <a:gd name="connsiteY1" fmla="*/ 0 h 2095500"/>
                <a:gd name="connsiteX2" fmla="*/ 1425898 w 1425898"/>
                <a:gd name="connsiteY2" fmla="*/ 1047750 h 2095500"/>
                <a:gd name="connsiteX3" fmla="*/ 712949 w 1425898"/>
                <a:gd name="connsiteY3" fmla="*/ 2095500 h 2095500"/>
                <a:gd name="connsiteX4" fmla="*/ 0 w 1425898"/>
                <a:gd name="connsiteY4" fmla="*/ 1047750 h 2095500"/>
                <a:gd name="connsiteX0" fmla="*/ 0 w 2439358"/>
                <a:gd name="connsiteY0" fmla="*/ 1101212 h 2095759"/>
                <a:gd name="connsiteX1" fmla="*/ 1726409 w 2439358"/>
                <a:gd name="connsiteY1" fmla="*/ 122 h 2095759"/>
                <a:gd name="connsiteX2" fmla="*/ 2439358 w 2439358"/>
                <a:gd name="connsiteY2" fmla="*/ 1047872 h 2095759"/>
                <a:gd name="connsiteX3" fmla="*/ 1726409 w 2439358"/>
                <a:gd name="connsiteY3" fmla="*/ 2095622 h 2095759"/>
                <a:gd name="connsiteX4" fmla="*/ 0 w 2439358"/>
                <a:gd name="connsiteY4" fmla="*/ 1101212 h 2095759"/>
                <a:gd name="connsiteX0" fmla="*/ 18957 w 2887765"/>
                <a:gd name="connsiteY0" fmla="*/ 1101212 h 2103667"/>
                <a:gd name="connsiteX1" fmla="*/ 1745366 w 2887765"/>
                <a:gd name="connsiteY1" fmla="*/ 122 h 2103667"/>
                <a:gd name="connsiteX2" fmla="*/ 2458315 w 2887765"/>
                <a:gd name="connsiteY2" fmla="*/ 1047872 h 2103667"/>
                <a:gd name="connsiteX3" fmla="*/ 1745366 w 2887765"/>
                <a:gd name="connsiteY3" fmla="*/ 2095622 h 2103667"/>
                <a:gd name="connsiteX4" fmla="*/ 18957 w 2887765"/>
                <a:gd name="connsiteY4" fmla="*/ 1101212 h 2103667"/>
                <a:gd name="connsiteX0" fmla="*/ 0 w 1942210"/>
                <a:gd name="connsiteY0" fmla="*/ 1126177 h 2154281"/>
                <a:gd name="connsiteX1" fmla="*/ 1726409 w 1942210"/>
                <a:gd name="connsiteY1" fmla="*/ 25087 h 2154281"/>
                <a:gd name="connsiteX2" fmla="*/ 1726409 w 1942210"/>
                <a:gd name="connsiteY2" fmla="*/ 2120587 h 2154281"/>
                <a:gd name="connsiteX3" fmla="*/ 0 w 1942210"/>
                <a:gd name="connsiteY3" fmla="*/ 1126177 h 2154281"/>
                <a:gd name="connsiteX0" fmla="*/ 0 w 1937955"/>
                <a:gd name="connsiteY0" fmla="*/ 1218526 h 2243646"/>
                <a:gd name="connsiteX1" fmla="*/ 1718789 w 1937955"/>
                <a:gd name="connsiteY1" fmla="*/ 18376 h 2243646"/>
                <a:gd name="connsiteX2" fmla="*/ 1726409 w 1937955"/>
                <a:gd name="connsiteY2" fmla="*/ 2212936 h 2243646"/>
                <a:gd name="connsiteX3" fmla="*/ 0 w 1937955"/>
                <a:gd name="connsiteY3" fmla="*/ 1218526 h 2243646"/>
                <a:gd name="connsiteX0" fmla="*/ 55946 w 2855052"/>
                <a:gd name="connsiteY0" fmla="*/ 1218526 h 2213406"/>
                <a:gd name="connsiteX1" fmla="*/ 1774735 w 2855052"/>
                <a:gd name="connsiteY1" fmla="*/ 18376 h 2213406"/>
                <a:gd name="connsiteX2" fmla="*/ 1782355 w 2855052"/>
                <a:gd name="connsiteY2" fmla="*/ 2212936 h 2213406"/>
                <a:gd name="connsiteX3" fmla="*/ 55946 w 2855052"/>
                <a:gd name="connsiteY3" fmla="*/ 1218526 h 2213406"/>
                <a:gd name="connsiteX0" fmla="*/ 55946 w 2885272"/>
                <a:gd name="connsiteY0" fmla="*/ 1200529 h 2195378"/>
                <a:gd name="connsiteX1" fmla="*/ 1774735 w 2885272"/>
                <a:gd name="connsiteY1" fmla="*/ 379 h 2195378"/>
                <a:gd name="connsiteX2" fmla="*/ 1782355 w 2885272"/>
                <a:gd name="connsiteY2" fmla="*/ 2194939 h 2195378"/>
                <a:gd name="connsiteX3" fmla="*/ 55946 w 2885272"/>
                <a:gd name="connsiteY3" fmla="*/ 1200529 h 2195378"/>
                <a:gd name="connsiteX0" fmla="*/ 19695 w 2758193"/>
                <a:gd name="connsiteY0" fmla="*/ 1200529 h 2195579"/>
                <a:gd name="connsiteX1" fmla="*/ 1738484 w 2758193"/>
                <a:gd name="connsiteY1" fmla="*/ 379 h 2195579"/>
                <a:gd name="connsiteX2" fmla="*/ 1746104 w 2758193"/>
                <a:gd name="connsiteY2" fmla="*/ 2194939 h 2195579"/>
                <a:gd name="connsiteX3" fmla="*/ 19695 w 2758193"/>
                <a:gd name="connsiteY3" fmla="*/ 1200529 h 2195579"/>
                <a:gd name="connsiteX0" fmla="*/ 1 w 2827022"/>
                <a:gd name="connsiteY0" fmla="*/ 1207899 h 2237635"/>
                <a:gd name="connsiteX1" fmla="*/ 1718790 w 2827022"/>
                <a:gd name="connsiteY1" fmla="*/ 7749 h 2237635"/>
                <a:gd name="connsiteX2" fmla="*/ 2827021 w 2827022"/>
                <a:gd name="connsiteY2" fmla="*/ 1821309 h 2237635"/>
                <a:gd name="connsiteX3" fmla="*/ 1726410 w 2827022"/>
                <a:gd name="connsiteY3" fmla="*/ 2202309 h 2237635"/>
                <a:gd name="connsiteX4" fmla="*/ 1 w 2827022"/>
                <a:gd name="connsiteY4" fmla="*/ 1207899 h 2237635"/>
                <a:gd name="connsiteX0" fmla="*/ 24 w 2827045"/>
                <a:gd name="connsiteY0" fmla="*/ 1215471 h 2245207"/>
                <a:gd name="connsiteX1" fmla="*/ 1688333 w 2827045"/>
                <a:gd name="connsiteY1" fmla="*/ 7701 h 2245207"/>
                <a:gd name="connsiteX2" fmla="*/ 2827044 w 2827045"/>
                <a:gd name="connsiteY2" fmla="*/ 1828881 h 2245207"/>
                <a:gd name="connsiteX3" fmla="*/ 1726433 w 2827045"/>
                <a:gd name="connsiteY3" fmla="*/ 2209881 h 2245207"/>
                <a:gd name="connsiteX4" fmla="*/ 24 w 2827045"/>
                <a:gd name="connsiteY4" fmla="*/ 1215471 h 2245207"/>
                <a:gd name="connsiteX0" fmla="*/ 31 w 2827052"/>
                <a:gd name="connsiteY0" fmla="*/ 1215471 h 2245207"/>
                <a:gd name="connsiteX1" fmla="*/ 1688340 w 2827052"/>
                <a:gd name="connsiteY1" fmla="*/ 7701 h 2245207"/>
                <a:gd name="connsiteX2" fmla="*/ 2827051 w 2827052"/>
                <a:gd name="connsiteY2" fmla="*/ 1828881 h 2245207"/>
                <a:gd name="connsiteX3" fmla="*/ 1726440 w 2827052"/>
                <a:gd name="connsiteY3" fmla="*/ 2209881 h 2245207"/>
                <a:gd name="connsiteX4" fmla="*/ 31 w 2827052"/>
                <a:gd name="connsiteY4" fmla="*/ 1215471 h 2245207"/>
                <a:gd name="connsiteX0" fmla="*/ 23 w 2888004"/>
                <a:gd name="connsiteY0" fmla="*/ 1215471 h 2245207"/>
                <a:gd name="connsiteX1" fmla="*/ 1749292 w 2888004"/>
                <a:gd name="connsiteY1" fmla="*/ 7701 h 2245207"/>
                <a:gd name="connsiteX2" fmla="*/ 2888003 w 2888004"/>
                <a:gd name="connsiteY2" fmla="*/ 1828881 h 2245207"/>
                <a:gd name="connsiteX3" fmla="*/ 1787392 w 2888004"/>
                <a:gd name="connsiteY3" fmla="*/ 2209881 h 2245207"/>
                <a:gd name="connsiteX4" fmla="*/ 23 w 2888004"/>
                <a:gd name="connsiteY4" fmla="*/ 1215471 h 2245207"/>
                <a:gd name="connsiteX0" fmla="*/ 6654 w 2894635"/>
                <a:gd name="connsiteY0" fmla="*/ 1223972 h 2253708"/>
                <a:gd name="connsiteX1" fmla="*/ 1755923 w 2894635"/>
                <a:gd name="connsiteY1" fmla="*/ 16202 h 2253708"/>
                <a:gd name="connsiteX2" fmla="*/ 2894634 w 2894635"/>
                <a:gd name="connsiteY2" fmla="*/ 1837382 h 2253708"/>
                <a:gd name="connsiteX3" fmla="*/ 1794023 w 2894635"/>
                <a:gd name="connsiteY3" fmla="*/ 2218382 h 2253708"/>
                <a:gd name="connsiteX4" fmla="*/ 6654 w 2894635"/>
                <a:gd name="connsiteY4" fmla="*/ 1223972 h 2253708"/>
                <a:gd name="connsiteX0" fmla="*/ 257497 w 3145478"/>
                <a:gd name="connsiteY0" fmla="*/ 1215605 h 2382242"/>
                <a:gd name="connsiteX1" fmla="*/ 2006766 w 3145478"/>
                <a:gd name="connsiteY1" fmla="*/ 7835 h 2382242"/>
                <a:gd name="connsiteX2" fmla="*/ 3145477 w 3145478"/>
                <a:gd name="connsiteY2" fmla="*/ 1829015 h 2382242"/>
                <a:gd name="connsiteX3" fmla="*/ 2044866 w 3145478"/>
                <a:gd name="connsiteY3" fmla="*/ 2210015 h 2382242"/>
                <a:gd name="connsiteX4" fmla="*/ 196538 w 3145478"/>
                <a:gd name="connsiteY4" fmla="*/ 2316695 h 2382242"/>
                <a:gd name="connsiteX5" fmla="*/ 257497 w 3145478"/>
                <a:gd name="connsiteY5" fmla="*/ 1215605 h 2382242"/>
                <a:gd name="connsiteX0" fmla="*/ 257497 w 3145478"/>
                <a:gd name="connsiteY0" fmla="*/ 1211072 h 2377709"/>
                <a:gd name="connsiteX1" fmla="*/ 2006766 w 3145478"/>
                <a:gd name="connsiteY1" fmla="*/ 3302 h 2377709"/>
                <a:gd name="connsiteX2" fmla="*/ 3145477 w 3145478"/>
                <a:gd name="connsiteY2" fmla="*/ 1824482 h 2377709"/>
                <a:gd name="connsiteX3" fmla="*/ 2044866 w 3145478"/>
                <a:gd name="connsiteY3" fmla="*/ 2205482 h 2377709"/>
                <a:gd name="connsiteX4" fmla="*/ 196538 w 3145478"/>
                <a:gd name="connsiteY4" fmla="*/ 2312162 h 2377709"/>
                <a:gd name="connsiteX5" fmla="*/ 257497 w 3145478"/>
                <a:gd name="connsiteY5" fmla="*/ 1211072 h 2377709"/>
                <a:gd name="connsiteX0" fmla="*/ 270558 w 3158539"/>
                <a:gd name="connsiteY0" fmla="*/ 1220087 h 2386724"/>
                <a:gd name="connsiteX1" fmla="*/ 2019827 w 3158539"/>
                <a:gd name="connsiteY1" fmla="*/ 12317 h 2386724"/>
                <a:gd name="connsiteX2" fmla="*/ 3158538 w 3158539"/>
                <a:gd name="connsiteY2" fmla="*/ 1833497 h 2386724"/>
                <a:gd name="connsiteX3" fmla="*/ 2057927 w 3158539"/>
                <a:gd name="connsiteY3" fmla="*/ 2214497 h 2386724"/>
                <a:gd name="connsiteX4" fmla="*/ 209599 w 3158539"/>
                <a:gd name="connsiteY4" fmla="*/ 2321177 h 2386724"/>
                <a:gd name="connsiteX5" fmla="*/ 270558 w 3158539"/>
                <a:gd name="connsiteY5" fmla="*/ 1220087 h 2386724"/>
                <a:gd name="connsiteX0" fmla="*/ 266424 w 3162025"/>
                <a:gd name="connsiteY0" fmla="*/ 1231687 h 2398324"/>
                <a:gd name="connsiteX1" fmla="*/ 2023313 w 3162025"/>
                <a:gd name="connsiteY1" fmla="*/ 23917 h 2398324"/>
                <a:gd name="connsiteX2" fmla="*/ 3162024 w 3162025"/>
                <a:gd name="connsiteY2" fmla="*/ 1845097 h 2398324"/>
                <a:gd name="connsiteX3" fmla="*/ 2061413 w 3162025"/>
                <a:gd name="connsiteY3" fmla="*/ 2226097 h 2398324"/>
                <a:gd name="connsiteX4" fmla="*/ 213085 w 3162025"/>
                <a:gd name="connsiteY4" fmla="*/ 2332777 h 2398324"/>
                <a:gd name="connsiteX5" fmla="*/ 266424 w 3162025"/>
                <a:gd name="connsiteY5" fmla="*/ 1231687 h 2398324"/>
                <a:gd name="connsiteX0" fmla="*/ 331600 w 3227201"/>
                <a:gd name="connsiteY0" fmla="*/ 1231687 h 2398324"/>
                <a:gd name="connsiteX1" fmla="*/ 2088489 w 3227201"/>
                <a:gd name="connsiteY1" fmla="*/ 23917 h 2398324"/>
                <a:gd name="connsiteX2" fmla="*/ 3227200 w 3227201"/>
                <a:gd name="connsiteY2" fmla="*/ 1845097 h 2398324"/>
                <a:gd name="connsiteX3" fmla="*/ 2126589 w 3227201"/>
                <a:gd name="connsiteY3" fmla="*/ 2226097 h 2398324"/>
                <a:gd name="connsiteX4" fmla="*/ 278261 w 3227201"/>
                <a:gd name="connsiteY4" fmla="*/ 2332777 h 2398324"/>
                <a:gd name="connsiteX5" fmla="*/ 331600 w 3227201"/>
                <a:gd name="connsiteY5" fmla="*/ 1231687 h 2398324"/>
                <a:gd name="connsiteX0" fmla="*/ 334788 w 3230389"/>
                <a:gd name="connsiteY0" fmla="*/ 1231687 h 2398324"/>
                <a:gd name="connsiteX1" fmla="*/ 2091677 w 3230389"/>
                <a:gd name="connsiteY1" fmla="*/ 23917 h 2398324"/>
                <a:gd name="connsiteX2" fmla="*/ 3230388 w 3230389"/>
                <a:gd name="connsiteY2" fmla="*/ 1845097 h 2398324"/>
                <a:gd name="connsiteX3" fmla="*/ 2129777 w 3230389"/>
                <a:gd name="connsiteY3" fmla="*/ 2226097 h 2398324"/>
                <a:gd name="connsiteX4" fmla="*/ 281449 w 3230389"/>
                <a:gd name="connsiteY4" fmla="*/ 2332777 h 2398324"/>
                <a:gd name="connsiteX5" fmla="*/ 334788 w 3230389"/>
                <a:gd name="connsiteY5" fmla="*/ 1231687 h 2398324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403569 w 3118195"/>
                <a:gd name="connsiteY0" fmla="*/ 1215330 h 2235830"/>
                <a:gd name="connsiteX1" fmla="*/ 1979483 w 3118195"/>
                <a:gd name="connsiteY1" fmla="*/ 7560 h 2235830"/>
                <a:gd name="connsiteX2" fmla="*/ 3118194 w 3118195"/>
                <a:gd name="connsiteY2" fmla="*/ 1828740 h 2235830"/>
                <a:gd name="connsiteX3" fmla="*/ 2017583 w 3118195"/>
                <a:gd name="connsiteY3" fmla="*/ 2209740 h 2235830"/>
                <a:gd name="connsiteX4" fmla="*/ 226405 w 3118195"/>
                <a:gd name="connsiteY4" fmla="*/ 2092583 h 2235830"/>
                <a:gd name="connsiteX5" fmla="*/ 403569 w 3118195"/>
                <a:gd name="connsiteY5" fmla="*/ 1215330 h 2235830"/>
                <a:gd name="connsiteX0" fmla="*/ 24 w 2891814"/>
                <a:gd name="connsiteY0" fmla="*/ 2085023 h 2228270"/>
                <a:gd name="connsiteX1" fmla="*/ 1753102 w 2891814"/>
                <a:gd name="connsiteY1" fmla="*/ 0 h 2228270"/>
                <a:gd name="connsiteX2" fmla="*/ 2891813 w 2891814"/>
                <a:gd name="connsiteY2" fmla="*/ 1821180 h 2228270"/>
                <a:gd name="connsiteX3" fmla="*/ 1791202 w 2891814"/>
                <a:gd name="connsiteY3" fmla="*/ 2202180 h 2228270"/>
                <a:gd name="connsiteX4" fmla="*/ 24 w 2891814"/>
                <a:gd name="connsiteY4" fmla="*/ 2085023 h 222827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304 w 2975256"/>
                <a:gd name="connsiteY0" fmla="*/ 2101408 h 2244655"/>
                <a:gd name="connsiteX1" fmla="*/ 1753382 w 2975256"/>
                <a:gd name="connsiteY1" fmla="*/ 16385 h 2244655"/>
                <a:gd name="connsiteX2" fmla="*/ 2892093 w 2975256"/>
                <a:gd name="connsiteY2" fmla="*/ 1837565 h 2244655"/>
                <a:gd name="connsiteX3" fmla="*/ 1791482 w 2975256"/>
                <a:gd name="connsiteY3" fmla="*/ 2218565 h 2244655"/>
                <a:gd name="connsiteX4" fmla="*/ 304 w 2975256"/>
                <a:gd name="connsiteY4" fmla="*/ 2101408 h 2244655"/>
                <a:gd name="connsiteX0" fmla="*/ 159 w 2948589"/>
                <a:gd name="connsiteY0" fmla="*/ 2086116 h 2229363"/>
                <a:gd name="connsiteX1" fmla="*/ 1753237 w 2948589"/>
                <a:gd name="connsiteY1" fmla="*/ 1093 h 2229363"/>
                <a:gd name="connsiteX2" fmla="*/ 2891948 w 2948589"/>
                <a:gd name="connsiteY2" fmla="*/ 1822273 h 2229363"/>
                <a:gd name="connsiteX3" fmla="*/ 1791337 w 2948589"/>
                <a:gd name="connsiteY3" fmla="*/ 2203273 h 2229363"/>
                <a:gd name="connsiteX4" fmla="*/ 159 w 2948589"/>
                <a:gd name="connsiteY4" fmla="*/ 2086116 h 2229363"/>
                <a:gd name="connsiteX0" fmla="*/ 473 w 2914488"/>
                <a:gd name="connsiteY0" fmla="*/ 2086116 h 2229363"/>
                <a:gd name="connsiteX1" fmla="*/ 1610676 w 2914488"/>
                <a:gd name="connsiteY1" fmla="*/ 1093 h 2229363"/>
                <a:gd name="connsiteX2" fmla="*/ 2892262 w 2914488"/>
                <a:gd name="connsiteY2" fmla="*/ 1822273 h 2229363"/>
                <a:gd name="connsiteX3" fmla="*/ 1791651 w 2914488"/>
                <a:gd name="connsiteY3" fmla="*/ 2203273 h 2229363"/>
                <a:gd name="connsiteX4" fmla="*/ 473 w 2914488"/>
                <a:gd name="connsiteY4" fmla="*/ 2086116 h 2229363"/>
                <a:gd name="connsiteX0" fmla="*/ 951 w 2906359"/>
                <a:gd name="connsiteY0" fmla="*/ 2086116 h 2229363"/>
                <a:gd name="connsiteX1" fmla="*/ 1558766 w 2906359"/>
                <a:gd name="connsiteY1" fmla="*/ 1093 h 2229363"/>
                <a:gd name="connsiteX2" fmla="*/ 2892740 w 2906359"/>
                <a:gd name="connsiteY2" fmla="*/ 1822273 h 2229363"/>
                <a:gd name="connsiteX3" fmla="*/ 1792129 w 2906359"/>
                <a:gd name="connsiteY3" fmla="*/ 2203273 h 2229363"/>
                <a:gd name="connsiteX4" fmla="*/ 951 w 2906359"/>
                <a:gd name="connsiteY4" fmla="*/ 2086116 h 2229363"/>
                <a:gd name="connsiteX0" fmla="*/ 1473 w 2903117"/>
                <a:gd name="connsiteY0" fmla="*/ 2081356 h 2224603"/>
                <a:gd name="connsiteX1" fmla="*/ 1530713 w 2903117"/>
                <a:gd name="connsiteY1" fmla="*/ 1096 h 2224603"/>
                <a:gd name="connsiteX2" fmla="*/ 2893262 w 2903117"/>
                <a:gd name="connsiteY2" fmla="*/ 1817513 h 2224603"/>
                <a:gd name="connsiteX3" fmla="*/ 1792651 w 2903117"/>
                <a:gd name="connsiteY3" fmla="*/ 2198513 h 2224603"/>
                <a:gd name="connsiteX4" fmla="*/ 1473 w 2903117"/>
                <a:gd name="connsiteY4" fmla="*/ 2081356 h 222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117" h="2224603">
                  <a:moveTo>
                    <a:pt x="1473" y="2081356"/>
                  </a:moveTo>
                  <a:cubicBezTo>
                    <a:pt x="-4877" y="1714326"/>
                    <a:pt x="-51390" y="-50180"/>
                    <a:pt x="1530713" y="1096"/>
                  </a:cubicBezTo>
                  <a:cubicBezTo>
                    <a:pt x="3112816" y="52372"/>
                    <a:pt x="2891992" y="1451753"/>
                    <a:pt x="2893262" y="1817513"/>
                  </a:cubicBezTo>
                  <a:cubicBezTo>
                    <a:pt x="2894532" y="2183273"/>
                    <a:pt x="2274616" y="2154539"/>
                    <a:pt x="1792651" y="2198513"/>
                  </a:cubicBezTo>
                  <a:cubicBezTo>
                    <a:pt x="1310686" y="2242487"/>
                    <a:pt x="299368" y="2247091"/>
                    <a:pt x="1473" y="2081356"/>
                  </a:cubicBezTo>
                  <a:close/>
                </a:path>
              </a:pathLst>
            </a:cu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: Rounded Corners 9">
              <a:extLst>
                <a:ext uri="{FF2B5EF4-FFF2-40B4-BE49-F238E27FC236}">
                  <a16:creationId xmlns:a16="http://schemas.microsoft.com/office/drawing/2014/main" id="{B09D9B9A-D2F1-4595-9F2A-06CB950E934F}"/>
                </a:ext>
              </a:extLst>
            </p:cNvPr>
            <p:cNvSpPr/>
            <p:nvPr/>
          </p:nvSpPr>
          <p:spPr>
            <a:xfrm>
              <a:off x="4937759" y="3623146"/>
              <a:ext cx="3184039" cy="654118"/>
            </a:xfrm>
            <a:custGeom>
              <a:avLst/>
              <a:gdLst>
                <a:gd name="connsiteX0" fmla="*/ 0 w 3047999"/>
                <a:gd name="connsiteY0" fmla="*/ 87316 h 523886"/>
                <a:gd name="connsiteX1" fmla="*/ 87316 w 3047999"/>
                <a:gd name="connsiteY1" fmla="*/ 0 h 523886"/>
                <a:gd name="connsiteX2" fmla="*/ 2960683 w 3047999"/>
                <a:gd name="connsiteY2" fmla="*/ 0 h 523886"/>
                <a:gd name="connsiteX3" fmla="*/ 3047999 w 3047999"/>
                <a:gd name="connsiteY3" fmla="*/ 87316 h 523886"/>
                <a:gd name="connsiteX4" fmla="*/ 3047999 w 3047999"/>
                <a:gd name="connsiteY4" fmla="*/ 436570 h 523886"/>
                <a:gd name="connsiteX5" fmla="*/ 2960683 w 3047999"/>
                <a:gd name="connsiteY5" fmla="*/ 523886 h 523886"/>
                <a:gd name="connsiteX6" fmla="*/ 87316 w 3047999"/>
                <a:gd name="connsiteY6" fmla="*/ 523886 h 523886"/>
                <a:gd name="connsiteX7" fmla="*/ 0 w 3047999"/>
                <a:gd name="connsiteY7" fmla="*/ 436570 h 523886"/>
                <a:gd name="connsiteX8" fmla="*/ 0 w 3047999"/>
                <a:gd name="connsiteY8" fmla="*/ 87316 h 523886"/>
                <a:gd name="connsiteX0" fmla="*/ 9144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91440 w 3139439"/>
                <a:gd name="connsiteY8" fmla="*/ 87316 h 523886"/>
                <a:gd name="connsiteX0" fmla="*/ 6858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68580 w 313943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52123 w 3192779"/>
                <a:gd name="connsiteY5" fmla="*/ 52388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21643 w 3192779"/>
                <a:gd name="connsiteY5" fmla="*/ 44006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92183"/>
                <a:gd name="connsiteX1" fmla="*/ 178756 w 3192779"/>
                <a:gd name="connsiteY1" fmla="*/ 0 h 592183"/>
                <a:gd name="connsiteX2" fmla="*/ 3052123 w 3192779"/>
                <a:gd name="connsiteY2" fmla="*/ 0 h 592183"/>
                <a:gd name="connsiteX3" fmla="*/ 3139439 w 3192779"/>
                <a:gd name="connsiteY3" fmla="*/ 87316 h 592183"/>
                <a:gd name="connsiteX4" fmla="*/ 3192779 w 3192779"/>
                <a:gd name="connsiteY4" fmla="*/ 299410 h 592183"/>
                <a:gd name="connsiteX5" fmla="*/ 3021643 w 3192779"/>
                <a:gd name="connsiteY5" fmla="*/ 440066 h 592183"/>
                <a:gd name="connsiteX6" fmla="*/ 178756 w 3192779"/>
                <a:gd name="connsiteY6" fmla="*/ 523886 h 592183"/>
                <a:gd name="connsiteX7" fmla="*/ 0 w 3192779"/>
                <a:gd name="connsiteY7" fmla="*/ 444190 h 592183"/>
                <a:gd name="connsiteX8" fmla="*/ 68580 w 3192779"/>
                <a:gd name="connsiteY8" fmla="*/ 87316 h 592183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476264"/>
                <a:gd name="connsiteX1" fmla="*/ 178756 w 3192779"/>
                <a:gd name="connsiteY1" fmla="*/ 22860 h 476264"/>
                <a:gd name="connsiteX2" fmla="*/ 3052123 w 3192779"/>
                <a:gd name="connsiteY2" fmla="*/ 0 h 476264"/>
                <a:gd name="connsiteX3" fmla="*/ 3139439 w 3192779"/>
                <a:gd name="connsiteY3" fmla="*/ 87316 h 476264"/>
                <a:gd name="connsiteX4" fmla="*/ 3192779 w 3192779"/>
                <a:gd name="connsiteY4" fmla="*/ 299410 h 476264"/>
                <a:gd name="connsiteX5" fmla="*/ 3021643 w 3192779"/>
                <a:gd name="connsiteY5" fmla="*/ 440066 h 476264"/>
                <a:gd name="connsiteX6" fmla="*/ 0 w 3192779"/>
                <a:gd name="connsiteY6" fmla="*/ 444190 h 476264"/>
                <a:gd name="connsiteX7" fmla="*/ 8255 w 3192779"/>
                <a:gd name="connsiteY7" fmla="*/ 71441 h 476264"/>
                <a:gd name="connsiteX0" fmla="*/ 8255 w 3192779"/>
                <a:gd name="connsiteY0" fmla="*/ 71441 h 451325"/>
                <a:gd name="connsiteX1" fmla="*/ 178756 w 3192779"/>
                <a:gd name="connsiteY1" fmla="*/ 22860 h 451325"/>
                <a:gd name="connsiteX2" fmla="*/ 3052123 w 3192779"/>
                <a:gd name="connsiteY2" fmla="*/ 0 h 451325"/>
                <a:gd name="connsiteX3" fmla="*/ 3139439 w 3192779"/>
                <a:gd name="connsiteY3" fmla="*/ 87316 h 451325"/>
                <a:gd name="connsiteX4" fmla="*/ 3192779 w 3192779"/>
                <a:gd name="connsiteY4" fmla="*/ 299410 h 451325"/>
                <a:gd name="connsiteX5" fmla="*/ 0 w 3192779"/>
                <a:gd name="connsiteY5" fmla="*/ 444190 h 451325"/>
                <a:gd name="connsiteX6" fmla="*/ 8255 w 3192779"/>
                <a:gd name="connsiteY6" fmla="*/ 71441 h 451325"/>
                <a:gd name="connsiteX0" fmla="*/ 8255 w 3170554"/>
                <a:gd name="connsiteY0" fmla="*/ 71441 h 451325"/>
                <a:gd name="connsiteX1" fmla="*/ 178756 w 3170554"/>
                <a:gd name="connsiteY1" fmla="*/ 22860 h 451325"/>
                <a:gd name="connsiteX2" fmla="*/ 3052123 w 3170554"/>
                <a:gd name="connsiteY2" fmla="*/ 0 h 451325"/>
                <a:gd name="connsiteX3" fmla="*/ 3139439 w 3170554"/>
                <a:gd name="connsiteY3" fmla="*/ 87316 h 451325"/>
                <a:gd name="connsiteX4" fmla="*/ 3170554 w 3170554"/>
                <a:gd name="connsiteY4" fmla="*/ 299410 h 451325"/>
                <a:gd name="connsiteX5" fmla="*/ 0 w 3170554"/>
                <a:gd name="connsiteY5" fmla="*/ 444190 h 451325"/>
                <a:gd name="connsiteX6" fmla="*/ 8255 w 3170554"/>
                <a:gd name="connsiteY6" fmla="*/ 71441 h 451325"/>
                <a:gd name="connsiteX0" fmla="*/ 8255 w 3170554"/>
                <a:gd name="connsiteY0" fmla="*/ 71441 h 594660"/>
                <a:gd name="connsiteX1" fmla="*/ 178756 w 3170554"/>
                <a:gd name="connsiteY1" fmla="*/ 22860 h 594660"/>
                <a:gd name="connsiteX2" fmla="*/ 3052123 w 3170554"/>
                <a:gd name="connsiteY2" fmla="*/ 0 h 594660"/>
                <a:gd name="connsiteX3" fmla="*/ 3139439 w 3170554"/>
                <a:gd name="connsiteY3" fmla="*/ 87316 h 594660"/>
                <a:gd name="connsiteX4" fmla="*/ 3170554 w 3170554"/>
                <a:gd name="connsiteY4" fmla="*/ 299410 h 594660"/>
                <a:gd name="connsiteX5" fmla="*/ 0 w 3170554"/>
                <a:gd name="connsiteY5" fmla="*/ 444190 h 594660"/>
                <a:gd name="connsiteX6" fmla="*/ 8255 w 3170554"/>
                <a:gd name="connsiteY6" fmla="*/ 71441 h 594660"/>
                <a:gd name="connsiteX0" fmla="*/ 8255 w 3170554"/>
                <a:gd name="connsiteY0" fmla="*/ 71441 h 646870"/>
                <a:gd name="connsiteX1" fmla="*/ 178756 w 3170554"/>
                <a:gd name="connsiteY1" fmla="*/ 22860 h 646870"/>
                <a:gd name="connsiteX2" fmla="*/ 3052123 w 3170554"/>
                <a:gd name="connsiteY2" fmla="*/ 0 h 646870"/>
                <a:gd name="connsiteX3" fmla="*/ 3139439 w 3170554"/>
                <a:gd name="connsiteY3" fmla="*/ 87316 h 646870"/>
                <a:gd name="connsiteX4" fmla="*/ 3170554 w 3170554"/>
                <a:gd name="connsiteY4" fmla="*/ 299410 h 646870"/>
                <a:gd name="connsiteX5" fmla="*/ 0 w 3170554"/>
                <a:gd name="connsiteY5" fmla="*/ 444190 h 646870"/>
                <a:gd name="connsiteX6" fmla="*/ 8255 w 3170554"/>
                <a:gd name="connsiteY6" fmla="*/ 71441 h 646870"/>
                <a:gd name="connsiteX0" fmla="*/ 8255 w 3187064"/>
                <a:gd name="connsiteY0" fmla="*/ 71441 h 646870"/>
                <a:gd name="connsiteX1" fmla="*/ 178756 w 3187064"/>
                <a:gd name="connsiteY1" fmla="*/ 22860 h 646870"/>
                <a:gd name="connsiteX2" fmla="*/ 3052123 w 3187064"/>
                <a:gd name="connsiteY2" fmla="*/ 0 h 646870"/>
                <a:gd name="connsiteX3" fmla="*/ 3187064 w 3187064"/>
                <a:gd name="connsiteY3" fmla="*/ 68266 h 646870"/>
                <a:gd name="connsiteX4" fmla="*/ 3170554 w 3187064"/>
                <a:gd name="connsiteY4" fmla="*/ 299410 h 646870"/>
                <a:gd name="connsiteX5" fmla="*/ 0 w 3187064"/>
                <a:gd name="connsiteY5" fmla="*/ 444190 h 646870"/>
                <a:gd name="connsiteX6" fmla="*/ 8255 w 3187064"/>
                <a:gd name="connsiteY6" fmla="*/ 71441 h 646870"/>
                <a:gd name="connsiteX0" fmla="*/ 8255 w 3180714"/>
                <a:gd name="connsiteY0" fmla="*/ 71618 h 647047"/>
                <a:gd name="connsiteX1" fmla="*/ 178756 w 3180714"/>
                <a:gd name="connsiteY1" fmla="*/ 23037 h 647047"/>
                <a:gd name="connsiteX2" fmla="*/ 3052123 w 3180714"/>
                <a:gd name="connsiteY2" fmla="*/ 177 h 647047"/>
                <a:gd name="connsiteX3" fmla="*/ 3180714 w 3180714"/>
                <a:gd name="connsiteY3" fmla="*/ 43043 h 647047"/>
                <a:gd name="connsiteX4" fmla="*/ 3170554 w 3180714"/>
                <a:gd name="connsiteY4" fmla="*/ 299587 h 647047"/>
                <a:gd name="connsiteX5" fmla="*/ 0 w 3180714"/>
                <a:gd name="connsiteY5" fmla="*/ 444367 h 647047"/>
                <a:gd name="connsiteX6" fmla="*/ 8255 w 3180714"/>
                <a:gd name="connsiteY6" fmla="*/ 71618 h 647047"/>
                <a:gd name="connsiteX0" fmla="*/ 8255 w 3186211"/>
                <a:gd name="connsiteY0" fmla="*/ 71618 h 647047"/>
                <a:gd name="connsiteX1" fmla="*/ 178756 w 3186211"/>
                <a:gd name="connsiteY1" fmla="*/ 23037 h 647047"/>
                <a:gd name="connsiteX2" fmla="*/ 3052123 w 3186211"/>
                <a:gd name="connsiteY2" fmla="*/ 177 h 647047"/>
                <a:gd name="connsiteX3" fmla="*/ 3180714 w 3186211"/>
                <a:gd name="connsiteY3" fmla="*/ 43043 h 647047"/>
                <a:gd name="connsiteX4" fmla="*/ 3170554 w 3186211"/>
                <a:gd name="connsiteY4" fmla="*/ 299587 h 647047"/>
                <a:gd name="connsiteX5" fmla="*/ 0 w 3186211"/>
                <a:gd name="connsiteY5" fmla="*/ 444367 h 647047"/>
                <a:gd name="connsiteX6" fmla="*/ 8255 w 3186211"/>
                <a:gd name="connsiteY6" fmla="*/ 71618 h 647047"/>
                <a:gd name="connsiteX0" fmla="*/ 8255 w 3186211"/>
                <a:gd name="connsiteY0" fmla="*/ 71618 h 643357"/>
                <a:gd name="connsiteX1" fmla="*/ 178756 w 3186211"/>
                <a:gd name="connsiteY1" fmla="*/ 23037 h 643357"/>
                <a:gd name="connsiteX2" fmla="*/ 3052123 w 3186211"/>
                <a:gd name="connsiteY2" fmla="*/ 177 h 643357"/>
                <a:gd name="connsiteX3" fmla="*/ 3180714 w 3186211"/>
                <a:gd name="connsiteY3" fmla="*/ 43043 h 643357"/>
                <a:gd name="connsiteX4" fmla="*/ 3170554 w 3186211"/>
                <a:gd name="connsiteY4" fmla="*/ 299587 h 643357"/>
                <a:gd name="connsiteX5" fmla="*/ 0 w 3186211"/>
                <a:gd name="connsiteY5" fmla="*/ 444367 h 643357"/>
                <a:gd name="connsiteX6" fmla="*/ 8255 w 3186211"/>
                <a:gd name="connsiteY6" fmla="*/ 71618 h 643357"/>
                <a:gd name="connsiteX0" fmla="*/ 8255 w 3181267"/>
                <a:gd name="connsiteY0" fmla="*/ 71618 h 643357"/>
                <a:gd name="connsiteX1" fmla="*/ 178756 w 3181267"/>
                <a:gd name="connsiteY1" fmla="*/ 23037 h 643357"/>
                <a:gd name="connsiteX2" fmla="*/ 3052123 w 3181267"/>
                <a:gd name="connsiteY2" fmla="*/ 177 h 643357"/>
                <a:gd name="connsiteX3" fmla="*/ 3180714 w 3181267"/>
                <a:gd name="connsiteY3" fmla="*/ 43043 h 643357"/>
                <a:gd name="connsiteX4" fmla="*/ 3170554 w 3181267"/>
                <a:gd name="connsiteY4" fmla="*/ 299587 h 643357"/>
                <a:gd name="connsiteX5" fmla="*/ 0 w 3181267"/>
                <a:gd name="connsiteY5" fmla="*/ 444367 h 643357"/>
                <a:gd name="connsiteX6" fmla="*/ 8255 w 3181267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82379 h 654118"/>
                <a:gd name="connsiteX1" fmla="*/ 178756 w 3184039"/>
                <a:gd name="connsiteY1" fmla="*/ 33798 h 654118"/>
                <a:gd name="connsiteX2" fmla="*/ 3052123 w 3184039"/>
                <a:gd name="connsiteY2" fmla="*/ 10938 h 654118"/>
                <a:gd name="connsiteX3" fmla="*/ 3180714 w 3184039"/>
                <a:gd name="connsiteY3" fmla="*/ 53804 h 654118"/>
                <a:gd name="connsiteX4" fmla="*/ 3170554 w 3184039"/>
                <a:gd name="connsiteY4" fmla="*/ 310348 h 654118"/>
                <a:gd name="connsiteX5" fmla="*/ 0 w 3184039"/>
                <a:gd name="connsiteY5" fmla="*/ 455128 h 654118"/>
                <a:gd name="connsiteX6" fmla="*/ 8255 w 3184039"/>
                <a:gd name="connsiteY6" fmla="*/ 82379 h 65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4039" h="654118">
                  <a:moveTo>
                    <a:pt x="8255" y="82379"/>
                  </a:moveTo>
                  <a:cubicBezTo>
                    <a:pt x="8255" y="-7119"/>
                    <a:pt x="130533" y="33798"/>
                    <a:pt x="178756" y="33798"/>
                  </a:cubicBezTo>
                  <a:cubicBezTo>
                    <a:pt x="641245" y="155718"/>
                    <a:pt x="2056234" y="308118"/>
                    <a:pt x="3052123" y="10938"/>
                  </a:cubicBezTo>
                  <a:cubicBezTo>
                    <a:pt x="3100346" y="10938"/>
                    <a:pt x="3180714" y="-32519"/>
                    <a:pt x="3180714" y="53804"/>
                  </a:cubicBezTo>
                  <a:cubicBezTo>
                    <a:pt x="3183677" y="183769"/>
                    <a:pt x="3189816" y="218483"/>
                    <a:pt x="3170554" y="310348"/>
                  </a:cubicBezTo>
                  <a:cubicBezTo>
                    <a:pt x="2787014" y="839727"/>
                    <a:pt x="200554" y="648698"/>
                    <a:pt x="0" y="455128"/>
                  </a:cubicBezTo>
                  <a:cubicBezTo>
                    <a:pt x="0" y="338710"/>
                    <a:pt x="8255" y="198797"/>
                    <a:pt x="8255" y="8237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1" name="ttsMP3.com_VoiceText_2025-1-16_19-45-58">
            <a:hlinkClick r:id="" action="ppaction://media"/>
            <a:extLst>
              <a:ext uri="{FF2B5EF4-FFF2-40B4-BE49-F238E27FC236}">
                <a16:creationId xmlns:a16="http://schemas.microsoft.com/office/drawing/2014/main" id="{0B68637F-4C29-44B4-80BD-44FCEA7020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0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BA015CD-F7D4-466B-BCE6-4B0927CFB90A}"/>
              </a:ext>
            </a:extLst>
          </p:cNvPr>
          <p:cNvSpPr txBox="1"/>
          <p:nvPr/>
        </p:nvSpPr>
        <p:spPr>
          <a:xfrm>
            <a:off x="371974" y="2010281"/>
            <a:ext cx="777381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3AC87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15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orse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731831-D6C9-4D3F-A0CB-A4CFDAC2DF7B}"/>
              </a:ext>
            </a:extLst>
          </p:cNvPr>
          <p:cNvGrpSpPr/>
          <p:nvPr/>
        </p:nvGrpSpPr>
        <p:grpSpPr>
          <a:xfrm>
            <a:off x="859203" y="4066920"/>
            <a:ext cx="5139594" cy="5026487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2130A0E8-B965-4E2F-856B-20B525FB69D9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: Rounded Corners 3">
              <a:extLst>
                <a:ext uri="{FF2B5EF4-FFF2-40B4-BE49-F238E27FC236}">
                  <a16:creationId xmlns:a16="http://schemas.microsoft.com/office/drawing/2014/main" id="{6969A8F0-309F-4F0F-984D-AB3437294D66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3">
              <a:extLst>
                <a:ext uri="{FF2B5EF4-FFF2-40B4-BE49-F238E27FC236}">
                  <a16:creationId xmlns:a16="http://schemas.microsoft.com/office/drawing/2014/main" id="{99F9C4A3-34F4-416E-BE92-67A604D9BD7F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04EE6371-093E-4045-AD60-953BEAFFE3BA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2">
              <a:extLst>
                <a:ext uri="{FF2B5EF4-FFF2-40B4-BE49-F238E27FC236}">
                  <a16:creationId xmlns:a16="http://schemas.microsoft.com/office/drawing/2014/main" id="{ABA71E5E-75B0-41EE-8999-C3B916B376B2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">
              <a:extLst>
                <a:ext uri="{FF2B5EF4-FFF2-40B4-BE49-F238E27FC236}">
                  <a16:creationId xmlns:a16="http://schemas.microsoft.com/office/drawing/2014/main" id="{C07A6ACC-4678-4CD4-A1B5-45DD17953C67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">
              <a:extLst>
                <a:ext uri="{FF2B5EF4-FFF2-40B4-BE49-F238E27FC236}">
                  <a16:creationId xmlns:a16="http://schemas.microsoft.com/office/drawing/2014/main" id="{0A53EFEC-FBED-4318-B068-083A39AC1051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75C20C8-FA95-46A6-8537-2E7EDF65256F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1A640A0-21A6-4617-BFDD-EDC4847F52C7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953CBD0-352B-4661-A446-6712CEAE78A1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3874BAD-1034-44F9-9C03-573E6CF298E2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1">
              <a:extLst>
                <a:ext uri="{FF2B5EF4-FFF2-40B4-BE49-F238E27FC236}">
                  <a16:creationId xmlns:a16="http://schemas.microsoft.com/office/drawing/2014/main" id="{595ABD4E-9B8F-4C3D-B53D-089DC739B7B9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C061EC29-4DB8-4822-ADEC-0DCE4D61C3C2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6888D4-A7DC-4A13-AA69-8E9B4C30B11F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63695A-5179-4D30-A33A-18ABBB927ACB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E8C92F9-9045-4027-831A-04EC03E371C5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5D59C474-E5A0-4153-B7A3-3DDAE25B2336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0E204C-1842-463E-AFE2-1C66A6E46690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C2F139D-9AF4-472E-895B-16E10564362F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1E403F5-E703-4F62-A8D7-587A06823C81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6A74308-92F4-402B-9E98-32669AFF9B2D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4C5F567-FC19-466C-AC8A-050CF5DC157C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97DD862-43D8-4FEA-BF04-F3F55C5FBBEB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F9B84549-749A-4F35-93B8-ED6E6F089CE8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8" name="ttsMP3.com_VoiceText_2025-1-16_19-49-3">
            <a:hlinkClick r:id="" action="ppaction://media"/>
            <a:extLst>
              <a:ext uri="{FF2B5EF4-FFF2-40B4-BE49-F238E27FC236}">
                <a16:creationId xmlns:a16="http://schemas.microsoft.com/office/drawing/2014/main" id="{4138D563-2BB5-4F63-A4DB-01690A9CA4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87525" y="6399866"/>
            <a:ext cx="609600" cy="609600"/>
          </a:xfrm>
          <a:prstGeom prst="rect">
            <a:avLst/>
          </a:prstGeom>
        </p:spPr>
      </p:pic>
      <p:pic>
        <p:nvPicPr>
          <p:cNvPr id="59" name="horse-neigh-261131">
            <a:hlinkClick r:id="" action="ppaction://media"/>
            <a:extLst>
              <a:ext uri="{FF2B5EF4-FFF2-40B4-BE49-F238E27FC236}">
                <a16:creationId xmlns:a16="http://schemas.microsoft.com/office/drawing/2014/main" id="{93E8B32F-B8E1-4EE3-A1F7-6CCC642974B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95957" y="6441556"/>
            <a:ext cx="609600" cy="609600"/>
          </a:xfrm>
          <a:prstGeom prst="rect">
            <a:avLst/>
          </a:prstGeom>
        </p:spPr>
      </p:pic>
      <p:pic>
        <p:nvPicPr>
          <p:cNvPr id="60" name="ttsMP3.com_VoiceText_2025-1-16_19-51-53">
            <a:hlinkClick r:id="" action="ppaction://media"/>
            <a:extLst>
              <a:ext uri="{FF2B5EF4-FFF2-40B4-BE49-F238E27FC236}">
                <a16:creationId xmlns:a16="http://schemas.microsoft.com/office/drawing/2014/main" id="{C09FB157-A27B-4509-BE67-498D11DF47F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568570" y="64618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76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324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9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480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03510327-03AE-476A-8771-641831F055DB}"/>
              </a:ext>
            </a:extLst>
          </p:cNvPr>
          <p:cNvSpPr txBox="1"/>
          <p:nvPr/>
        </p:nvSpPr>
        <p:spPr>
          <a:xfrm>
            <a:off x="1221147" y="828746"/>
            <a:ext cx="41308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8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ouse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A3C642A-DE11-40E4-9D0B-CD5C9545A5AB}"/>
              </a:ext>
            </a:extLst>
          </p:cNvPr>
          <p:cNvGrpSpPr/>
          <p:nvPr/>
        </p:nvGrpSpPr>
        <p:grpSpPr>
          <a:xfrm>
            <a:off x="277979" y="2445417"/>
            <a:ext cx="5739945" cy="3055128"/>
            <a:chOff x="2463702" y="894521"/>
            <a:chExt cx="9718491" cy="517273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22DBEEE-65F8-4A99-A797-93E6DD94C35E}"/>
                </a:ext>
              </a:extLst>
            </p:cNvPr>
            <p:cNvGrpSpPr/>
            <p:nvPr/>
          </p:nvGrpSpPr>
          <p:grpSpPr>
            <a:xfrm>
              <a:off x="8648134" y="2688264"/>
              <a:ext cx="682245" cy="2228942"/>
              <a:chOff x="3215456" y="2702160"/>
              <a:chExt cx="682245" cy="2228942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AD7EA3D-2460-4C3C-86F6-52AC21E6CCF0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57">
                <a:extLst>
                  <a:ext uri="{FF2B5EF4-FFF2-40B4-BE49-F238E27FC236}">
                    <a16:creationId xmlns:a16="http://schemas.microsoft.com/office/drawing/2014/main" id="{0CE31E17-B3F3-4136-AA0C-5A6C173E3465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EEE103C-A274-4EE3-89B4-4E199EEEF22E}"/>
                </a:ext>
              </a:extLst>
            </p:cNvPr>
            <p:cNvGrpSpPr/>
            <p:nvPr/>
          </p:nvGrpSpPr>
          <p:grpSpPr>
            <a:xfrm flipH="1">
              <a:off x="10858108" y="2747214"/>
              <a:ext cx="682245" cy="2228942"/>
              <a:chOff x="3215456" y="2702160"/>
              <a:chExt cx="682245" cy="2228942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5F4277C-5BBF-4637-82A0-8D5DBFBB7835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57">
                <a:extLst>
                  <a:ext uri="{FF2B5EF4-FFF2-40B4-BE49-F238E27FC236}">
                    <a16:creationId xmlns:a16="http://schemas.microsoft.com/office/drawing/2014/main" id="{DD094890-EABE-4C63-A3EF-FDF323A4BB30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2649E5C-6423-41C5-9151-F05982FDE5FB}"/>
                </a:ext>
              </a:extLst>
            </p:cNvPr>
            <p:cNvGrpSpPr/>
            <p:nvPr/>
          </p:nvGrpSpPr>
          <p:grpSpPr>
            <a:xfrm flipH="1">
              <a:off x="5375061" y="2723614"/>
              <a:ext cx="682245" cy="2228942"/>
              <a:chOff x="3215456" y="2702160"/>
              <a:chExt cx="682245" cy="2228942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E4A3DAB-69FC-4C69-A705-B4105B864B33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57">
                <a:extLst>
                  <a:ext uri="{FF2B5EF4-FFF2-40B4-BE49-F238E27FC236}">
                    <a16:creationId xmlns:a16="http://schemas.microsoft.com/office/drawing/2014/main" id="{B23BD9E5-C605-4AB2-AF09-F8AF1297D347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4E56B79-49F9-43A2-AAEC-9404D291C94F}"/>
                </a:ext>
              </a:extLst>
            </p:cNvPr>
            <p:cNvGrpSpPr/>
            <p:nvPr/>
          </p:nvGrpSpPr>
          <p:grpSpPr>
            <a:xfrm>
              <a:off x="3215456" y="2702160"/>
              <a:ext cx="682245" cy="2228942"/>
              <a:chOff x="3215456" y="2702160"/>
              <a:chExt cx="682245" cy="2228942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B8D09988-DFC3-4623-9836-0752FE9EC3DA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57">
                <a:extLst>
                  <a:ext uri="{FF2B5EF4-FFF2-40B4-BE49-F238E27FC236}">
                    <a16:creationId xmlns:a16="http://schemas.microsoft.com/office/drawing/2014/main" id="{3A98AA90-B6E1-414B-9B47-613EC73C593F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3ADA1FD-84E6-4979-9CEA-B5EC2B4E0C97}"/>
                </a:ext>
              </a:extLst>
            </p:cNvPr>
            <p:cNvGrpSpPr/>
            <p:nvPr/>
          </p:nvGrpSpPr>
          <p:grpSpPr>
            <a:xfrm>
              <a:off x="2463702" y="894521"/>
              <a:ext cx="9718491" cy="5172737"/>
              <a:chOff x="3359426" y="1684278"/>
              <a:chExt cx="8839200" cy="4704728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D4989C9-70E4-4562-B4A3-FB645F2D9F43}"/>
                  </a:ext>
                </a:extLst>
              </p:cNvPr>
              <p:cNvCxnSpPr/>
              <p:nvPr/>
            </p:nvCxnSpPr>
            <p:spPr>
              <a:xfrm>
                <a:off x="5296704" y="3535241"/>
                <a:ext cx="0" cy="138319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DA07106-AFCC-4681-845C-B07BA0982FCC}"/>
                  </a:ext>
                </a:extLst>
              </p:cNvPr>
              <p:cNvCxnSpPr/>
              <p:nvPr/>
            </p:nvCxnSpPr>
            <p:spPr>
              <a:xfrm>
                <a:off x="10325100" y="3533782"/>
                <a:ext cx="0" cy="138319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4018E128-79AF-409C-8021-5D6C0191A6BE}"/>
                  </a:ext>
                </a:extLst>
              </p:cNvPr>
              <p:cNvSpPr/>
              <p:nvPr/>
            </p:nvSpPr>
            <p:spPr>
              <a:xfrm>
                <a:off x="3816626" y="3009900"/>
                <a:ext cx="7924800" cy="3377648"/>
              </a:xfrm>
              <a:custGeom>
                <a:avLst/>
                <a:gdLst>
                  <a:gd name="connsiteX0" fmla="*/ 0 w 7924800"/>
                  <a:gd name="connsiteY0" fmla="*/ 0 h 3377648"/>
                  <a:gd name="connsiteX1" fmla="*/ 7924800 w 7924800"/>
                  <a:gd name="connsiteY1" fmla="*/ 0 h 3377648"/>
                  <a:gd name="connsiteX2" fmla="*/ 7924800 w 7924800"/>
                  <a:gd name="connsiteY2" fmla="*/ 3377648 h 3377648"/>
                  <a:gd name="connsiteX3" fmla="*/ 0 w 7924800"/>
                  <a:gd name="connsiteY3" fmla="*/ 3377648 h 3377648"/>
                  <a:gd name="connsiteX4" fmla="*/ 0 w 7924800"/>
                  <a:gd name="connsiteY4" fmla="*/ 0 h 3377648"/>
                  <a:gd name="connsiteX5" fmla="*/ 508414 w 7924800"/>
                  <a:gd name="connsiteY5" fmla="*/ 519731 h 3377648"/>
                  <a:gd name="connsiteX6" fmla="*/ 361674 w 7924800"/>
                  <a:gd name="connsiteY6" fmla="*/ 666471 h 3377648"/>
                  <a:gd name="connsiteX7" fmla="*/ 361674 w 7924800"/>
                  <a:gd name="connsiteY7" fmla="*/ 1710643 h 3377648"/>
                  <a:gd name="connsiteX8" fmla="*/ 508414 w 7924800"/>
                  <a:gd name="connsiteY8" fmla="*/ 1857383 h 3377648"/>
                  <a:gd name="connsiteX9" fmla="*/ 2500934 w 7924800"/>
                  <a:gd name="connsiteY9" fmla="*/ 1857383 h 3377648"/>
                  <a:gd name="connsiteX10" fmla="*/ 2647674 w 7924800"/>
                  <a:gd name="connsiteY10" fmla="*/ 1710643 h 3377648"/>
                  <a:gd name="connsiteX11" fmla="*/ 2647674 w 7924800"/>
                  <a:gd name="connsiteY11" fmla="*/ 666471 h 3377648"/>
                  <a:gd name="connsiteX12" fmla="*/ 2500934 w 7924800"/>
                  <a:gd name="connsiteY12" fmla="*/ 519731 h 3377648"/>
                  <a:gd name="connsiteX13" fmla="*/ 508414 w 7924800"/>
                  <a:gd name="connsiteY13" fmla="*/ 519731 h 3377648"/>
                  <a:gd name="connsiteX14" fmla="*/ 5486814 w 7924800"/>
                  <a:gd name="connsiteY14" fmla="*/ 519731 h 3377648"/>
                  <a:gd name="connsiteX15" fmla="*/ 5340074 w 7924800"/>
                  <a:gd name="connsiteY15" fmla="*/ 666471 h 3377648"/>
                  <a:gd name="connsiteX16" fmla="*/ 5340074 w 7924800"/>
                  <a:gd name="connsiteY16" fmla="*/ 1710643 h 3377648"/>
                  <a:gd name="connsiteX17" fmla="*/ 5486814 w 7924800"/>
                  <a:gd name="connsiteY17" fmla="*/ 1857383 h 3377648"/>
                  <a:gd name="connsiteX18" fmla="*/ 7479334 w 7924800"/>
                  <a:gd name="connsiteY18" fmla="*/ 1857383 h 3377648"/>
                  <a:gd name="connsiteX19" fmla="*/ 7626074 w 7924800"/>
                  <a:gd name="connsiteY19" fmla="*/ 1710643 h 3377648"/>
                  <a:gd name="connsiteX20" fmla="*/ 7626074 w 7924800"/>
                  <a:gd name="connsiteY20" fmla="*/ 666471 h 3377648"/>
                  <a:gd name="connsiteX21" fmla="*/ 7479334 w 7924800"/>
                  <a:gd name="connsiteY21" fmla="*/ 519731 h 3377648"/>
                  <a:gd name="connsiteX22" fmla="*/ 5486814 w 7924800"/>
                  <a:gd name="connsiteY22" fmla="*/ 519731 h 337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924800" h="3377648">
                    <a:moveTo>
                      <a:pt x="0" y="0"/>
                    </a:moveTo>
                    <a:lnTo>
                      <a:pt x="7924800" y="0"/>
                    </a:lnTo>
                    <a:lnTo>
                      <a:pt x="7924800" y="3377648"/>
                    </a:lnTo>
                    <a:lnTo>
                      <a:pt x="0" y="3377648"/>
                    </a:lnTo>
                    <a:lnTo>
                      <a:pt x="0" y="0"/>
                    </a:lnTo>
                    <a:close/>
                    <a:moveTo>
                      <a:pt x="508414" y="519731"/>
                    </a:moveTo>
                    <a:cubicBezTo>
                      <a:pt x="427372" y="519731"/>
                      <a:pt x="361674" y="585429"/>
                      <a:pt x="361674" y="666471"/>
                    </a:cubicBezTo>
                    <a:lnTo>
                      <a:pt x="361674" y="1710643"/>
                    </a:lnTo>
                    <a:cubicBezTo>
                      <a:pt x="361674" y="1791685"/>
                      <a:pt x="427372" y="1857383"/>
                      <a:pt x="508414" y="1857383"/>
                    </a:cubicBezTo>
                    <a:lnTo>
                      <a:pt x="2500934" y="1857383"/>
                    </a:lnTo>
                    <a:cubicBezTo>
                      <a:pt x="2581976" y="1857383"/>
                      <a:pt x="2647674" y="1791685"/>
                      <a:pt x="2647674" y="1710643"/>
                    </a:cubicBezTo>
                    <a:lnTo>
                      <a:pt x="2647674" y="666471"/>
                    </a:lnTo>
                    <a:cubicBezTo>
                      <a:pt x="2647674" y="585429"/>
                      <a:pt x="2581976" y="519731"/>
                      <a:pt x="2500934" y="519731"/>
                    </a:cubicBezTo>
                    <a:lnTo>
                      <a:pt x="508414" y="519731"/>
                    </a:lnTo>
                    <a:close/>
                    <a:moveTo>
                      <a:pt x="5486814" y="519731"/>
                    </a:moveTo>
                    <a:cubicBezTo>
                      <a:pt x="5405772" y="519731"/>
                      <a:pt x="5340074" y="585429"/>
                      <a:pt x="5340074" y="666471"/>
                    </a:cubicBezTo>
                    <a:lnTo>
                      <a:pt x="5340074" y="1710643"/>
                    </a:lnTo>
                    <a:cubicBezTo>
                      <a:pt x="5340074" y="1791685"/>
                      <a:pt x="5405772" y="1857383"/>
                      <a:pt x="5486814" y="1857383"/>
                    </a:cubicBezTo>
                    <a:lnTo>
                      <a:pt x="7479334" y="1857383"/>
                    </a:lnTo>
                    <a:cubicBezTo>
                      <a:pt x="7560376" y="1857383"/>
                      <a:pt x="7626074" y="1791685"/>
                      <a:pt x="7626074" y="1710643"/>
                    </a:cubicBezTo>
                    <a:lnTo>
                      <a:pt x="7626074" y="666471"/>
                    </a:lnTo>
                    <a:cubicBezTo>
                      <a:pt x="7626074" y="585429"/>
                      <a:pt x="7560376" y="519731"/>
                      <a:pt x="7479334" y="519731"/>
                    </a:cubicBezTo>
                    <a:lnTo>
                      <a:pt x="5486814" y="519731"/>
                    </a:ln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: Top Corners Rounded 121">
                <a:extLst>
                  <a:ext uri="{FF2B5EF4-FFF2-40B4-BE49-F238E27FC236}">
                    <a16:creationId xmlns:a16="http://schemas.microsoft.com/office/drawing/2014/main" id="{F4DF00C1-4EB1-46FC-90B5-A1C1DAC3AB61}"/>
                  </a:ext>
                </a:extLst>
              </p:cNvPr>
              <p:cNvSpPr/>
              <p:nvPr/>
            </p:nvSpPr>
            <p:spPr>
              <a:xfrm>
                <a:off x="7223253" y="3535241"/>
                <a:ext cx="1456239" cy="28537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E6365EF-B088-4520-88D4-A3055120118E}"/>
                  </a:ext>
                </a:extLst>
              </p:cNvPr>
              <p:cNvSpPr/>
              <p:nvPr/>
            </p:nvSpPr>
            <p:spPr>
              <a:xfrm>
                <a:off x="7321240" y="5073512"/>
                <a:ext cx="167603" cy="16760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lowchart: Manual Operation 123">
                <a:extLst>
                  <a:ext uri="{FF2B5EF4-FFF2-40B4-BE49-F238E27FC236}">
                    <a16:creationId xmlns:a16="http://schemas.microsoft.com/office/drawing/2014/main" id="{AE64FF52-EF8D-48F7-AE57-40ADC52A9909}"/>
                  </a:ext>
                </a:extLst>
              </p:cNvPr>
              <p:cNvSpPr/>
              <p:nvPr/>
            </p:nvSpPr>
            <p:spPr>
              <a:xfrm flipV="1">
                <a:off x="3359426" y="1684278"/>
                <a:ext cx="8839200" cy="1644091"/>
              </a:xfrm>
              <a:prstGeom prst="flowChartManualOperation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ABA9C77C-21F1-4B8F-8ABA-0FEF8891BFBE}"/>
              </a:ext>
            </a:extLst>
          </p:cNvPr>
          <p:cNvSpPr txBox="1"/>
          <p:nvPr/>
        </p:nvSpPr>
        <p:spPr>
          <a:xfrm>
            <a:off x="2280305" y="6014227"/>
            <a:ext cx="24063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8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ar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2DF83B-1B4F-4F20-BF7B-93B55FD46EFF}"/>
              </a:ext>
            </a:extLst>
          </p:cNvPr>
          <p:cNvGrpSpPr/>
          <p:nvPr/>
        </p:nvGrpSpPr>
        <p:grpSpPr>
          <a:xfrm flipH="1">
            <a:off x="277979" y="7490264"/>
            <a:ext cx="5906528" cy="2256319"/>
            <a:chOff x="420334" y="2584174"/>
            <a:chExt cx="9270545" cy="3541388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F4B292B-E789-4E41-AC66-31E990CAA35A}"/>
                </a:ext>
              </a:extLst>
            </p:cNvPr>
            <p:cNvCxnSpPr>
              <a:cxnSpLocks/>
              <a:stCxn id="139" idx="24"/>
            </p:cNvCxnSpPr>
            <p:nvPr/>
          </p:nvCxnSpPr>
          <p:spPr>
            <a:xfrm>
              <a:off x="4479773" y="2844051"/>
              <a:ext cx="0" cy="18457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8B85688-69CD-4213-BDE7-8FB112C4ADAA}"/>
                </a:ext>
              </a:extLst>
            </p:cNvPr>
            <p:cNvGrpSpPr/>
            <p:nvPr/>
          </p:nvGrpSpPr>
          <p:grpSpPr>
            <a:xfrm flipH="1">
              <a:off x="420334" y="2584174"/>
              <a:ext cx="9270545" cy="3541388"/>
              <a:chOff x="623148" y="-260680"/>
              <a:chExt cx="7548485" cy="2883554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C3D1C33-2479-4277-81FF-1766B98C458A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50D1648-9C3B-4D24-B05B-71C5AD24E566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DECF93C-879C-4973-9482-5E352ADCCC5C}"/>
                  </a:ext>
                </a:extLst>
              </p:cNvPr>
              <p:cNvSpPr/>
              <p:nvPr/>
            </p:nvSpPr>
            <p:spPr>
              <a:xfrm>
                <a:off x="630078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735FFF7-F173-4D87-850D-B9ABC1C3DB30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FCB9766-3A94-42CC-B6D5-AD25A478DDA7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85FE2EAE-10DE-4695-800B-2281051725CE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83528E9-A61C-4995-98C1-27BBB842EC3A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1A782D3-E7D9-4EE5-B6E1-C4857AC7712C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5" name="ttsMP3.com_VoiceText_2025-1-16_19-56-37">
            <a:hlinkClick r:id="" action="ppaction://media"/>
            <a:extLst>
              <a:ext uri="{FF2B5EF4-FFF2-40B4-BE49-F238E27FC236}">
                <a16:creationId xmlns:a16="http://schemas.microsoft.com/office/drawing/2014/main" id="{DEAC900A-03E1-4B21-809A-81AD4E03F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84" fill="hold"/>
                                        <p:tgtEl>
                                          <p:spTgt spid="1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20F2EAEB-11DA-466C-9256-E4CED1D3DA4B}"/>
              </a:ext>
            </a:extLst>
          </p:cNvPr>
          <p:cNvSpPr txBox="1"/>
          <p:nvPr/>
        </p:nvSpPr>
        <p:spPr>
          <a:xfrm>
            <a:off x="21617" y="1009476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H </a:t>
            </a:r>
            <a:r>
              <a:rPr kumimoji="0" lang="en-US" sz="28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endParaRPr kumimoji="0" lang="en-US" sz="28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237E9D-3FEC-49D4-A50D-D273A1684C6B}"/>
              </a:ext>
            </a:extLst>
          </p:cNvPr>
          <p:cNvSpPr txBox="1"/>
          <p:nvPr/>
        </p:nvSpPr>
        <p:spPr>
          <a:xfrm>
            <a:off x="1502195" y="5010316"/>
            <a:ext cx="41308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8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ouse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D3316-0E67-4267-B712-F86174366064}"/>
              </a:ext>
            </a:extLst>
          </p:cNvPr>
          <p:cNvGrpSpPr/>
          <p:nvPr/>
        </p:nvGrpSpPr>
        <p:grpSpPr>
          <a:xfrm>
            <a:off x="559027" y="6626987"/>
            <a:ext cx="5739945" cy="3055128"/>
            <a:chOff x="2463702" y="894521"/>
            <a:chExt cx="9718491" cy="51727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E0DE781-B6D2-431B-824A-4C33FB195748}"/>
                </a:ext>
              </a:extLst>
            </p:cNvPr>
            <p:cNvGrpSpPr/>
            <p:nvPr/>
          </p:nvGrpSpPr>
          <p:grpSpPr>
            <a:xfrm>
              <a:off x="8648134" y="2688264"/>
              <a:ext cx="682245" cy="2228942"/>
              <a:chOff x="3215456" y="2702160"/>
              <a:chExt cx="682245" cy="2228942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5C91107-008C-4FB9-BDBD-A752B28E53EB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57">
                <a:extLst>
                  <a:ext uri="{FF2B5EF4-FFF2-40B4-BE49-F238E27FC236}">
                    <a16:creationId xmlns:a16="http://schemas.microsoft.com/office/drawing/2014/main" id="{61ED7B0F-C5C0-4FC7-B93E-176E995A7F2B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4F70D7-0DAE-43EA-A649-220183AAC225}"/>
                </a:ext>
              </a:extLst>
            </p:cNvPr>
            <p:cNvGrpSpPr/>
            <p:nvPr/>
          </p:nvGrpSpPr>
          <p:grpSpPr>
            <a:xfrm flipH="1">
              <a:off x="10858108" y="2747214"/>
              <a:ext cx="682245" cy="2228942"/>
              <a:chOff x="3215456" y="2702160"/>
              <a:chExt cx="682245" cy="2228942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D316DDB-3805-4597-A472-E15CB15C6292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57">
                <a:extLst>
                  <a:ext uri="{FF2B5EF4-FFF2-40B4-BE49-F238E27FC236}">
                    <a16:creationId xmlns:a16="http://schemas.microsoft.com/office/drawing/2014/main" id="{03B89F2D-7BAF-46D9-8EA4-E830048AE5E6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21D418B-8CDF-4536-96E7-6577462D8353}"/>
                </a:ext>
              </a:extLst>
            </p:cNvPr>
            <p:cNvGrpSpPr/>
            <p:nvPr/>
          </p:nvGrpSpPr>
          <p:grpSpPr>
            <a:xfrm flipH="1">
              <a:off x="5375061" y="2723614"/>
              <a:ext cx="682245" cy="2228942"/>
              <a:chOff x="3215456" y="2702160"/>
              <a:chExt cx="682245" cy="2228942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12708FD-F296-47D7-A4C2-30BDC3511950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57">
                <a:extLst>
                  <a:ext uri="{FF2B5EF4-FFF2-40B4-BE49-F238E27FC236}">
                    <a16:creationId xmlns:a16="http://schemas.microsoft.com/office/drawing/2014/main" id="{8514A642-CEC7-46A5-8BCC-27636679D5E8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2606B11-6A70-478B-88C7-B6B10FF5549C}"/>
                </a:ext>
              </a:extLst>
            </p:cNvPr>
            <p:cNvGrpSpPr/>
            <p:nvPr/>
          </p:nvGrpSpPr>
          <p:grpSpPr>
            <a:xfrm>
              <a:off x="3215456" y="2702160"/>
              <a:ext cx="682245" cy="2228942"/>
              <a:chOff x="3215456" y="2702160"/>
              <a:chExt cx="682245" cy="2228942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FED60C2-4831-4C74-8573-1A38C6092448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57">
                <a:extLst>
                  <a:ext uri="{FF2B5EF4-FFF2-40B4-BE49-F238E27FC236}">
                    <a16:creationId xmlns:a16="http://schemas.microsoft.com/office/drawing/2014/main" id="{920A6311-25AD-4C92-B190-0356118DFF5E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BCDF5E-32AE-4946-A64A-78AA290D2F9A}"/>
                </a:ext>
              </a:extLst>
            </p:cNvPr>
            <p:cNvGrpSpPr/>
            <p:nvPr/>
          </p:nvGrpSpPr>
          <p:grpSpPr>
            <a:xfrm>
              <a:off x="2463702" y="894521"/>
              <a:ext cx="9718491" cy="5172737"/>
              <a:chOff x="3359426" y="1684278"/>
              <a:chExt cx="8839200" cy="470472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ABCB57F-002D-4D98-9BD7-2F76DF6CA4F0}"/>
                  </a:ext>
                </a:extLst>
              </p:cNvPr>
              <p:cNvCxnSpPr/>
              <p:nvPr/>
            </p:nvCxnSpPr>
            <p:spPr>
              <a:xfrm>
                <a:off x="5296704" y="3535241"/>
                <a:ext cx="0" cy="138319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FF8E6C5-7E5D-4717-A7E7-10E5476B43FB}"/>
                  </a:ext>
                </a:extLst>
              </p:cNvPr>
              <p:cNvCxnSpPr/>
              <p:nvPr/>
            </p:nvCxnSpPr>
            <p:spPr>
              <a:xfrm>
                <a:off x="10325100" y="3533782"/>
                <a:ext cx="0" cy="138319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3D4812C-F1DE-41C0-9629-B7ECB9885E8F}"/>
                  </a:ext>
                </a:extLst>
              </p:cNvPr>
              <p:cNvSpPr/>
              <p:nvPr/>
            </p:nvSpPr>
            <p:spPr>
              <a:xfrm>
                <a:off x="3816626" y="3009900"/>
                <a:ext cx="7924800" cy="3377648"/>
              </a:xfrm>
              <a:custGeom>
                <a:avLst/>
                <a:gdLst>
                  <a:gd name="connsiteX0" fmla="*/ 0 w 7924800"/>
                  <a:gd name="connsiteY0" fmla="*/ 0 h 3377648"/>
                  <a:gd name="connsiteX1" fmla="*/ 7924800 w 7924800"/>
                  <a:gd name="connsiteY1" fmla="*/ 0 h 3377648"/>
                  <a:gd name="connsiteX2" fmla="*/ 7924800 w 7924800"/>
                  <a:gd name="connsiteY2" fmla="*/ 3377648 h 3377648"/>
                  <a:gd name="connsiteX3" fmla="*/ 0 w 7924800"/>
                  <a:gd name="connsiteY3" fmla="*/ 3377648 h 3377648"/>
                  <a:gd name="connsiteX4" fmla="*/ 0 w 7924800"/>
                  <a:gd name="connsiteY4" fmla="*/ 0 h 3377648"/>
                  <a:gd name="connsiteX5" fmla="*/ 508414 w 7924800"/>
                  <a:gd name="connsiteY5" fmla="*/ 519731 h 3377648"/>
                  <a:gd name="connsiteX6" fmla="*/ 361674 w 7924800"/>
                  <a:gd name="connsiteY6" fmla="*/ 666471 h 3377648"/>
                  <a:gd name="connsiteX7" fmla="*/ 361674 w 7924800"/>
                  <a:gd name="connsiteY7" fmla="*/ 1710643 h 3377648"/>
                  <a:gd name="connsiteX8" fmla="*/ 508414 w 7924800"/>
                  <a:gd name="connsiteY8" fmla="*/ 1857383 h 3377648"/>
                  <a:gd name="connsiteX9" fmla="*/ 2500934 w 7924800"/>
                  <a:gd name="connsiteY9" fmla="*/ 1857383 h 3377648"/>
                  <a:gd name="connsiteX10" fmla="*/ 2647674 w 7924800"/>
                  <a:gd name="connsiteY10" fmla="*/ 1710643 h 3377648"/>
                  <a:gd name="connsiteX11" fmla="*/ 2647674 w 7924800"/>
                  <a:gd name="connsiteY11" fmla="*/ 666471 h 3377648"/>
                  <a:gd name="connsiteX12" fmla="*/ 2500934 w 7924800"/>
                  <a:gd name="connsiteY12" fmla="*/ 519731 h 3377648"/>
                  <a:gd name="connsiteX13" fmla="*/ 508414 w 7924800"/>
                  <a:gd name="connsiteY13" fmla="*/ 519731 h 3377648"/>
                  <a:gd name="connsiteX14" fmla="*/ 5486814 w 7924800"/>
                  <a:gd name="connsiteY14" fmla="*/ 519731 h 3377648"/>
                  <a:gd name="connsiteX15" fmla="*/ 5340074 w 7924800"/>
                  <a:gd name="connsiteY15" fmla="*/ 666471 h 3377648"/>
                  <a:gd name="connsiteX16" fmla="*/ 5340074 w 7924800"/>
                  <a:gd name="connsiteY16" fmla="*/ 1710643 h 3377648"/>
                  <a:gd name="connsiteX17" fmla="*/ 5486814 w 7924800"/>
                  <a:gd name="connsiteY17" fmla="*/ 1857383 h 3377648"/>
                  <a:gd name="connsiteX18" fmla="*/ 7479334 w 7924800"/>
                  <a:gd name="connsiteY18" fmla="*/ 1857383 h 3377648"/>
                  <a:gd name="connsiteX19" fmla="*/ 7626074 w 7924800"/>
                  <a:gd name="connsiteY19" fmla="*/ 1710643 h 3377648"/>
                  <a:gd name="connsiteX20" fmla="*/ 7626074 w 7924800"/>
                  <a:gd name="connsiteY20" fmla="*/ 666471 h 3377648"/>
                  <a:gd name="connsiteX21" fmla="*/ 7479334 w 7924800"/>
                  <a:gd name="connsiteY21" fmla="*/ 519731 h 3377648"/>
                  <a:gd name="connsiteX22" fmla="*/ 5486814 w 7924800"/>
                  <a:gd name="connsiteY22" fmla="*/ 519731 h 337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924800" h="3377648">
                    <a:moveTo>
                      <a:pt x="0" y="0"/>
                    </a:moveTo>
                    <a:lnTo>
                      <a:pt x="7924800" y="0"/>
                    </a:lnTo>
                    <a:lnTo>
                      <a:pt x="7924800" y="3377648"/>
                    </a:lnTo>
                    <a:lnTo>
                      <a:pt x="0" y="3377648"/>
                    </a:lnTo>
                    <a:lnTo>
                      <a:pt x="0" y="0"/>
                    </a:lnTo>
                    <a:close/>
                    <a:moveTo>
                      <a:pt x="508414" y="519731"/>
                    </a:moveTo>
                    <a:cubicBezTo>
                      <a:pt x="427372" y="519731"/>
                      <a:pt x="361674" y="585429"/>
                      <a:pt x="361674" y="666471"/>
                    </a:cubicBezTo>
                    <a:lnTo>
                      <a:pt x="361674" y="1710643"/>
                    </a:lnTo>
                    <a:cubicBezTo>
                      <a:pt x="361674" y="1791685"/>
                      <a:pt x="427372" y="1857383"/>
                      <a:pt x="508414" y="1857383"/>
                    </a:cubicBezTo>
                    <a:lnTo>
                      <a:pt x="2500934" y="1857383"/>
                    </a:lnTo>
                    <a:cubicBezTo>
                      <a:pt x="2581976" y="1857383"/>
                      <a:pt x="2647674" y="1791685"/>
                      <a:pt x="2647674" y="1710643"/>
                    </a:cubicBezTo>
                    <a:lnTo>
                      <a:pt x="2647674" y="666471"/>
                    </a:lnTo>
                    <a:cubicBezTo>
                      <a:pt x="2647674" y="585429"/>
                      <a:pt x="2581976" y="519731"/>
                      <a:pt x="2500934" y="519731"/>
                    </a:cubicBezTo>
                    <a:lnTo>
                      <a:pt x="508414" y="519731"/>
                    </a:lnTo>
                    <a:close/>
                    <a:moveTo>
                      <a:pt x="5486814" y="519731"/>
                    </a:moveTo>
                    <a:cubicBezTo>
                      <a:pt x="5405772" y="519731"/>
                      <a:pt x="5340074" y="585429"/>
                      <a:pt x="5340074" y="666471"/>
                    </a:cubicBezTo>
                    <a:lnTo>
                      <a:pt x="5340074" y="1710643"/>
                    </a:lnTo>
                    <a:cubicBezTo>
                      <a:pt x="5340074" y="1791685"/>
                      <a:pt x="5405772" y="1857383"/>
                      <a:pt x="5486814" y="1857383"/>
                    </a:cubicBezTo>
                    <a:lnTo>
                      <a:pt x="7479334" y="1857383"/>
                    </a:lnTo>
                    <a:cubicBezTo>
                      <a:pt x="7560376" y="1857383"/>
                      <a:pt x="7626074" y="1791685"/>
                      <a:pt x="7626074" y="1710643"/>
                    </a:cubicBezTo>
                    <a:lnTo>
                      <a:pt x="7626074" y="666471"/>
                    </a:lnTo>
                    <a:cubicBezTo>
                      <a:pt x="7626074" y="585429"/>
                      <a:pt x="7560376" y="519731"/>
                      <a:pt x="7479334" y="519731"/>
                    </a:cubicBezTo>
                    <a:lnTo>
                      <a:pt x="5486814" y="519731"/>
                    </a:ln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Top Corners Rounded 60">
                <a:extLst>
                  <a:ext uri="{FF2B5EF4-FFF2-40B4-BE49-F238E27FC236}">
                    <a16:creationId xmlns:a16="http://schemas.microsoft.com/office/drawing/2014/main" id="{922A1BDD-58AD-4312-88E8-AAAEB3ECAD7D}"/>
                  </a:ext>
                </a:extLst>
              </p:cNvPr>
              <p:cNvSpPr/>
              <p:nvPr/>
            </p:nvSpPr>
            <p:spPr>
              <a:xfrm>
                <a:off x="7223253" y="3535241"/>
                <a:ext cx="1456239" cy="28537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261E590-F7B4-41DE-91DC-DA89403F2C14}"/>
                  </a:ext>
                </a:extLst>
              </p:cNvPr>
              <p:cNvSpPr/>
              <p:nvPr/>
            </p:nvSpPr>
            <p:spPr>
              <a:xfrm>
                <a:off x="7321240" y="5073512"/>
                <a:ext cx="167603" cy="16760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lowchart: Manual Operation 62">
                <a:extLst>
                  <a:ext uri="{FF2B5EF4-FFF2-40B4-BE49-F238E27FC236}">
                    <a16:creationId xmlns:a16="http://schemas.microsoft.com/office/drawing/2014/main" id="{899F0A26-5166-47BA-A730-5948E1E5C58D}"/>
                  </a:ext>
                </a:extLst>
              </p:cNvPr>
              <p:cNvSpPr/>
              <p:nvPr/>
            </p:nvSpPr>
            <p:spPr>
              <a:xfrm flipV="1">
                <a:off x="3359426" y="1684278"/>
                <a:ext cx="8839200" cy="1644091"/>
              </a:xfrm>
              <a:prstGeom prst="flowChartManualOperation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3" name="ttsMP3.com_VoiceText_2025-1-16_19-58-9">
            <a:hlinkClick r:id="" action="ppaction://media"/>
            <a:extLst>
              <a:ext uri="{FF2B5EF4-FFF2-40B4-BE49-F238E27FC236}">
                <a16:creationId xmlns:a16="http://schemas.microsoft.com/office/drawing/2014/main" id="{20FC02EC-FE1E-45AC-8492-76C99D81F6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60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252FAE0-E201-4E46-A791-FEE83C08BCE6}"/>
              </a:ext>
            </a:extLst>
          </p:cNvPr>
          <p:cNvGrpSpPr/>
          <p:nvPr/>
        </p:nvGrpSpPr>
        <p:grpSpPr>
          <a:xfrm>
            <a:off x="443937" y="5272002"/>
            <a:ext cx="5924750" cy="2141130"/>
            <a:chOff x="379800" y="1978434"/>
            <a:chExt cx="5924750" cy="21411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483F6B7-D91B-45F6-8AB8-2FE9988D37A0}"/>
                </a:ext>
              </a:extLst>
            </p:cNvPr>
            <p:cNvSpPr txBox="1"/>
            <p:nvPr/>
          </p:nvSpPr>
          <p:spPr>
            <a:xfrm>
              <a:off x="4112591" y="2459335"/>
              <a:ext cx="219195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4546A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H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0603E85-57D1-43D2-95C5-B6E421CD9A6F}"/>
                </a:ext>
              </a:extLst>
            </p:cNvPr>
            <p:cNvGrpSpPr/>
            <p:nvPr/>
          </p:nvGrpSpPr>
          <p:grpSpPr>
            <a:xfrm flipH="1">
              <a:off x="379800" y="1978434"/>
              <a:ext cx="3489835" cy="2141130"/>
              <a:chOff x="4037865" y="2007727"/>
              <a:chExt cx="4853940" cy="2978054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E4591FB-9476-4CAC-BEF5-12FED962F618}"/>
                  </a:ext>
                </a:extLst>
              </p:cNvPr>
              <p:cNvSpPr/>
              <p:nvPr/>
            </p:nvSpPr>
            <p:spPr>
              <a:xfrm rot="21432490">
                <a:off x="4037865" y="3690022"/>
                <a:ext cx="4853940" cy="1295759"/>
              </a:xfrm>
              <a:prstGeom prst="ellipse">
                <a:avLst/>
              </a:pr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8">
                <a:extLst>
                  <a:ext uri="{FF2B5EF4-FFF2-40B4-BE49-F238E27FC236}">
                    <a16:creationId xmlns:a16="http://schemas.microsoft.com/office/drawing/2014/main" id="{59A81123-071E-4AF5-96D1-ABB78C883C8D}"/>
                  </a:ext>
                </a:extLst>
              </p:cNvPr>
              <p:cNvSpPr/>
              <p:nvPr/>
            </p:nvSpPr>
            <p:spPr>
              <a:xfrm>
                <a:off x="4937760" y="2007727"/>
                <a:ext cx="3192779" cy="2224603"/>
              </a:xfrm>
              <a:custGeom>
                <a:avLst/>
                <a:gdLst>
                  <a:gd name="connsiteX0" fmla="*/ 0 w 1425898"/>
                  <a:gd name="connsiteY0" fmla="*/ 1047750 h 2095500"/>
                  <a:gd name="connsiteX1" fmla="*/ 712949 w 1425898"/>
                  <a:gd name="connsiteY1" fmla="*/ 0 h 2095500"/>
                  <a:gd name="connsiteX2" fmla="*/ 1425898 w 1425898"/>
                  <a:gd name="connsiteY2" fmla="*/ 1047750 h 2095500"/>
                  <a:gd name="connsiteX3" fmla="*/ 712949 w 1425898"/>
                  <a:gd name="connsiteY3" fmla="*/ 2095500 h 2095500"/>
                  <a:gd name="connsiteX4" fmla="*/ 0 w 1425898"/>
                  <a:gd name="connsiteY4" fmla="*/ 1047750 h 2095500"/>
                  <a:gd name="connsiteX0" fmla="*/ 0 w 2439358"/>
                  <a:gd name="connsiteY0" fmla="*/ 1101212 h 2095759"/>
                  <a:gd name="connsiteX1" fmla="*/ 1726409 w 2439358"/>
                  <a:gd name="connsiteY1" fmla="*/ 122 h 2095759"/>
                  <a:gd name="connsiteX2" fmla="*/ 2439358 w 2439358"/>
                  <a:gd name="connsiteY2" fmla="*/ 1047872 h 2095759"/>
                  <a:gd name="connsiteX3" fmla="*/ 1726409 w 2439358"/>
                  <a:gd name="connsiteY3" fmla="*/ 2095622 h 2095759"/>
                  <a:gd name="connsiteX4" fmla="*/ 0 w 2439358"/>
                  <a:gd name="connsiteY4" fmla="*/ 1101212 h 2095759"/>
                  <a:gd name="connsiteX0" fmla="*/ 18957 w 2887765"/>
                  <a:gd name="connsiteY0" fmla="*/ 1101212 h 2103667"/>
                  <a:gd name="connsiteX1" fmla="*/ 1745366 w 2887765"/>
                  <a:gd name="connsiteY1" fmla="*/ 122 h 2103667"/>
                  <a:gd name="connsiteX2" fmla="*/ 2458315 w 2887765"/>
                  <a:gd name="connsiteY2" fmla="*/ 1047872 h 2103667"/>
                  <a:gd name="connsiteX3" fmla="*/ 1745366 w 2887765"/>
                  <a:gd name="connsiteY3" fmla="*/ 2095622 h 2103667"/>
                  <a:gd name="connsiteX4" fmla="*/ 18957 w 2887765"/>
                  <a:gd name="connsiteY4" fmla="*/ 1101212 h 2103667"/>
                  <a:gd name="connsiteX0" fmla="*/ 0 w 1942210"/>
                  <a:gd name="connsiteY0" fmla="*/ 1126177 h 2154281"/>
                  <a:gd name="connsiteX1" fmla="*/ 1726409 w 1942210"/>
                  <a:gd name="connsiteY1" fmla="*/ 25087 h 2154281"/>
                  <a:gd name="connsiteX2" fmla="*/ 1726409 w 1942210"/>
                  <a:gd name="connsiteY2" fmla="*/ 2120587 h 2154281"/>
                  <a:gd name="connsiteX3" fmla="*/ 0 w 1942210"/>
                  <a:gd name="connsiteY3" fmla="*/ 1126177 h 2154281"/>
                  <a:gd name="connsiteX0" fmla="*/ 0 w 1937955"/>
                  <a:gd name="connsiteY0" fmla="*/ 1218526 h 2243646"/>
                  <a:gd name="connsiteX1" fmla="*/ 1718789 w 1937955"/>
                  <a:gd name="connsiteY1" fmla="*/ 18376 h 2243646"/>
                  <a:gd name="connsiteX2" fmla="*/ 1726409 w 1937955"/>
                  <a:gd name="connsiteY2" fmla="*/ 2212936 h 2243646"/>
                  <a:gd name="connsiteX3" fmla="*/ 0 w 1937955"/>
                  <a:gd name="connsiteY3" fmla="*/ 1218526 h 2243646"/>
                  <a:gd name="connsiteX0" fmla="*/ 55946 w 2855052"/>
                  <a:gd name="connsiteY0" fmla="*/ 1218526 h 2213406"/>
                  <a:gd name="connsiteX1" fmla="*/ 1774735 w 2855052"/>
                  <a:gd name="connsiteY1" fmla="*/ 18376 h 2213406"/>
                  <a:gd name="connsiteX2" fmla="*/ 1782355 w 2855052"/>
                  <a:gd name="connsiteY2" fmla="*/ 2212936 h 2213406"/>
                  <a:gd name="connsiteX3" fmla="*/ 55946 w 2855052"/>
                  <a:gd name="connsiteY3" fmla="*/ 1218526 h 2213406"/>
                  <a:gd name="connsiteX0" fmla="*/ 55946 w 2885272"/>
                  <a:gd name="connsiteY0" fmla="*/ 1200529 h 2195378"/>
                  <a:gd name="connsiteX1" fmla="*/ 1774735 w 2885272"/>
                  <a:gd name="connsiteY1" fmla="*/ 379 h 2195378"/>
                  <a:gd name="connsiteX2" fmla="*/ 1782355 w 2885272"/>
                  <a:gd name="connsiteY2" fmla="*/ 2194939 h 2195378"/>
                  <a:gd name="connsiteX3" fmla="*/ 55946 w 2885272"/>
                  <a:gd name="connsiteY3" fmla="*/ 1200529 h 2195378"/>
                  <a:gd name="connsiteX0" fmla="*/ 19695 w 2758193"/>
                  <a:gd name="connsiteY0" fmla="*/ 1200529 h 2195579"/>
                  <a:gd name="connsiteX1" fmla="*/ 1738484 w 2758193"/>
                  <a:gd name="connsiteY1" fmla="*/ 379 h 2195579"/>
                  <a:gd name="connsiteX2" fmla="*/ 1746104 w 2758193"/>
                  <a:gd name="connsiteY2" fmla="*/ 2194939 h 2195579"/>
                  <a:gd name="connsiteX3" fmla="*/ 19695 w 2758193"/>
                  <a:gd name="connsiteY3" fmla="*/ 1200529 h 2195579"/>
                  <a:gd name="connsiteX0" fmla="*/ 1 w 2827022"/>
                  <a:gd name="connsiteY0" fmla="*/ 1207899 h 2237635"/>
                  <a:gd name="connsiteX1" fmla="*/ 1718790 w 2827022"/>
                  <a:gd name="connsiteY1" fmla="*/ 7749 h 2237635"/>
                  <a:gd name="connsiteX2" fmla="*/ 2827021 w 2827022"/>
                  <a:gd name="connsiteY2" fmla="*/ 1821309 h 2237635"/>
                  <a:gd name="connsiteX3" fmla="*/ 1726410 w 2827022"/>
                  <a:gd name="connsiteY3" fmla="*/ 2202309 h 2237635"/>
                  <a:gd name="connsiteX4" fmla="*/ 1 w 2827022"/>
                  <a:gd name="connsiteY4" fmla="*/ 1207899 h 2237635"/>
                  <a:gd name="connsiteX0" fmla="*/ 24 w 2827045"/>
                  <a:gd name="connsiteY0" fmla="*/ 1215471 h 2245207"/>
                  <a:gd name="connsiteX1" fmla="*/ 1688333 w 2827045"/>
                  <a:gd name="connsiteY1" fmla="*/ 7701 h 2245207"/>
                  <a:gd name="connsiteX2" fmla="*/ 2827044 w 2827045"/>
                  <a:gd name="connsiteY2" fmla="*/ 1828881 h 2245207"/>
                  <a:gd name="connsiteX3" fmla="*/ 1726433 w 2827045"/>
                  <a:gd name="connsiteY3" fmla="*/ 2209881 h 2245207"/>
                  <a:gd name="connsiteX4" fmla="*/ 24 w 2827045"/>
                  <a:gd name="connsiteY4" fmla="*/ 1215471 h 2245207"/>
                  <a:gd name="connsiteX0" fmla="*/ 31 w 2827052"/>
                  <a:gd name="connsiteY0" fmla="*/ 1215471 h 2245207"/>
                  <a:gd name="connsiteX1" fmla="*/ 1688340 w 2827052"/>
                  <a:gd name="connsiteY1" fmla="*/ 7701 h 2245207"/>
                  <a:gd name="connsiteX2" fmla="*/ 2827051 w 2827052"/>
                  <a:gd name="connsiteY2" fmla="*/ 1828881 h 2245207"/>
                  <a:gd name="connsiteX3" fmla="*/ 1726440 w 2827052"/>
                  <a:gd name="connsiteY3" fmla="*/ 2209881 h 2245207"/>
                  <a:gd name="connsiteX4" fmla="*/ 31 w 2827052"/>
                  <a:gd name="connsiteY4" fmla="*/ 1215471 h 2245207"/>
                  <a:gd name="connsiteX0" fmla="*/ 23 w 2888004"/>
                  <a:gd name="connsiteY0" fmla="*/ 1215471 h 2245207"/>
                  <a:gd name="connsiteX1" fmla="*/ 1749292 w 2888004"/>
                  <a:gd name="connsiteY1" fmla="*/ 7701 h 2245207"/>
                  <a:gd name="connsiteX2" fmla="*/ 2888003 w 2888004"/>
                  <a:gd name="connsiteY2" fmla="*/ 1828881 h 2245207"/>
                  <a:gd name="connsiteX3" fmla="*/ 1787392 w 2888004"/>
                  <a:gd name="connsiteY3" fmla="*/ 2209881 h 2245207"/>
                  <a:gd name="connsiteX4" fmla="*/ 23 w 2888004"/>
                  <a:gd name="connsiteY4" fmla="*/ 1215471 h 2245207"/>
                  <a:gd name="connsiteX0" fmla="*/ 6654 w 2894635"/>
                  <a:gd name="connsiteY0" fmla="*/ 1223972 h 2253708"/>
                  <a:gd name="connsiteX1" fmla="*/ 1755923 w 2894635"/>
                  <a:gd name="connsiteY1" fmla="*/ 16202 h 2253708"/>
                  <a:gd name="connsiteX2" fmla="*/ 2894634 w 2894635"/>
                  <a:gd name="connsiteY2" fmla="*/ 1837382 h 2253708"/>
                  <a:gd name="connsiteX3" fmla="*/ 1794023 w 2894635"/>
                  <a:gd name="connsiteY3" fmla="*/ 2218382 h 2253708"/>
                  <a:gd name="connsiteX4" fmla="*/ 6654 w 2894635"/>
                  <a:gd name="connsiteY4" fmla="*/ 1223972 h 2253708"/>
                  <a:gd name="connsiteX0" fmla="*/ 257497 w 3145478"/>
                  <a:gd name="connsiteY0" fmla="*/ 1215605 h 2382242"/>
                  <a:gd name="connsiteX1" fmla="*/ 2006766 w 3145478"/>
                  <a:gd name="connsiteY1" fmla="*/ 7835 h 2382242"/>
                  <a:gd name="connsiteX2" fmla="*/ 3145477 w 3145478"/>
                  <a:gd name="connsiteY2" fmla="*/ 1829015 h 2382242"/>
                  <a:gd name="connsiteX3" fmla="*/ 2044866 w 3145478"/>
                  <a:gd name="connsiteY3" fmla="*/ 2210015 h 2382242"/>
                  <a:gd name="connsiteX4" fmla="*/ 196538 w 3145478"/>
                  <a:gd name="connsiteY4" fmla="*/ 2316695 h 2382242"/>
                  <a:gd name="connsiteX5" fmla="*/ 257497 w 3145478"/>
                  <a:gd name="connsiteY5" fmla="*/ 1215605 h 2382242"/>
                  <a:gd name="connsiteX0" fmla="*/ 257497 w 3145478"/>
                  <a:gd name="connsiteY0" fmla="*/ 1211072 h 2377709"/>
                  <a:gd name="connsiteX1" fmla="*/ 2006766 w 3145478"/>
                  <a:gd name="connsiteY1" fmla="*/ 3302 h 2377709"/>
                  <a:gd name="connsiteX2" fmla="*/ 3145477 w 3145478"/>
                  <a:gd name="connsiteY2" fmla="*/ 1824482 h 2377709"/>
                  <a:gd name="connsiteX3" fmla="*/ 2044866 w 3145478"/>
                  <a:gd name="connsiteY3" fmla="*/ 2205482 h 2377709"/>
                  <a:gd name="connsiteX4" fmla="*/ 196538 w 3145478"/>
                  <a:gd name="connsiteY4" fmla="*/ 2312162 h 2377709"/>
                  <a:gd name="connsiteX5" fmla="*/ 257497 w 3145478"/>
                  <a:gd name="connsiteY5" fmla="*/ 1211072 h 2377709"/>
                  <a:gd name="connsiteX0" fmla="*/ 270558 w 3158539"/>
                  <a:gd name="connsiteY0" fmla="*/ 1220087 h 2386724"/>
                  <a:gd name="connsiteX1" fmla="*/ 2019827 w 3158539"/>
                  <a:gd name="connsiteY1" fmla="*/ 12317 h 2386724"/>
                  <a:gd name="connsiteX2" fmla="*/ 3158538 w 3158539"/>
                  <a:gd name="connsiteY2" fmla="*/ 1833497 h 2386724"/>
                  <a:gd name="connsiteX3" fmla="*/ 2057927 w 3158539"/>
                  <a:gd name="connsiteY3" fmla="*/ 2214497 h 2386724"/>
                  <a:gd name="connsiteX4" fmla="*/ 209599 w 3158539"/>
                  <a:gd name="connsiteY4" fmla="*/ 2321177 h 2386724"/>
                  <a:gd name="connsiteX5" fmla="*/ 270558 w 3158539"/>
                  <a:gd name="connsiteY5" fmla="*/ 1220087 h 2386724"/>
                  <a:gd name="connsiteX0" fmla="*/ 266424 w 3162025"/>
                  <a:gd name="connsiteY0" fmla="*/ 1231687 h 2398324"/>
                  <a:gd name="connsiteX1" fmla="*/ 2023313 w 3162025"/>
                  <a:gd name="connsiteY1" fmla="*/ 23917 h 2398324"/>
                  <a:gd name="connsiteX2" fmla="*/ 3162024 w 3162025"/>
                  <a:gd name="connsiteY2" fmla="*/ 1845097 h 2398324"/>
                  <a:gd name="connsiteX3" fmla="*/ 2061413 w 3162025"/>
                  <a:gd name="connsiteY3" fmla="*/ 2226097 h 2398324"/>
                  <a:gd name="connsiteX4" fmla="*/ 213085 w 3162025"/>
                  <a:gd name="connsiteY4" fmla="*/ 2332777 h 2398324"/>
                  <a:gd name="connsiteX5" fmla="*/ 266424 w 3162025"/>
                  <a:gd name="connsiteY5" fmla="*/ 1231687 h 2398324"/>
                  <a:gd name="connsiteX0" fmla="*/ 331600 w 3227201"/>
                  <a:gd name="connsiteY0" fmla="*/ 1231687 h 2398324"/>
                  <a:gd name="connsiteX1" fmla="*/ 2088489 w 3227201"/>
                  <a:gd name="connsiteY1" fmla="*/ 23917 h 2398324"/>
                  <a:gd name="connsiteX2" fmla="*/ 3227200 w 3227201"/>
                  <a:gd name="connsiteY2" fmla="*/ 1845097 h 2398324"/>
                  <a:gd name="connsiteX3" fmla="*/ 2126589 w 3227201"/>
                  <a:gd name="connsiteY3" fmla="*/ 2226097 h 2398324"/>
                  <a:gd name="connsiteX4" fmla="*/ 278261 w 3227201"/>
                  <a:gd name="connsiteY4" fmla="*/ 2332777 h 2398324"/>
                  <a:gd name="connsiteX5" fmla="*/ 331600 w 3227201"/>
                  <a:gd name="connsiteY5" fmla="*/ 1231687 h 2398324"/>
                  <a:gd name="connsiteX0" fmla="*/ 334788 w 3230389"/>
                  <a:gd name="connsiteY0" fmla="*/ 1231687 h 2398324"/>
                  <a:gd name="connsiteX1" fmla="*/ 2091677 w 3230389"/>
                  <a:gd name="connsiteY1" fmla="*/ 23917 h 2398324"/>
                  <a:gd name="connsiteX2" fmla="*/ 3230388 w 3230389"/>
                  <a:gd name="connsiteY2" fmla="*/ 1845097 h 2398324"/>
                  <a:gd name="connsiteX3" fmla="*/ 2129777 w 3230389"/>
                  <a:gd name="connsiteY3" fmla="*/ 2226097 h 2398324"/>
                  <a:gd name="connsiteX4" fmla="*/ 281449 w 3230389"/>
                  <a:gd name="connsiteY4" fmla="*/ 2332777 h 2398324"/>
                  <a:gd name="connsiteX5" fmla="*/ 334788 w 3230389"/>
                  <a:gd name="connsiteY5" fmla="*/ 1231687 h 2398324"/>
                  <a:gd name="connsiteX0" fmla="*/ 285557 w 3181158"/>
                  <a:gd name="connsiteY0" fmla="*/ 1215330 h 2235830"/>
                  <a:gd name="connsiteX1" fmla="*/ 2042446 w 3181158"/>
                  <a:gd name="connsiteY1" fmla="*/ 7560 h 2235830"/>
                  <a:gd name="connsiteX2" fmla="*/ 3181157 w 3181158"/>
                  <a:gd name="connsiteY2" fmla="*/ 1828740 h 2235830"/>
                  <a:gd name="connsiteX3" fmla="*/ 2080546 w 3181158"/>
                  <a:gd name="connsiteY3" fmla="*/ 2209740 h 2235830"/>
                  <a:gd name="connsiteX4" fmla="*/ 289368 w 3181158"/>
                  <a:gd name="connsiteY4" fmla="*/ 2092583 h 2235830"/>
                  <a:gd name="connsiteX5" fmla="*/ 285557 w 3181158"/>
                  <a:gd name="connsiteY5" fmla="*/ 1215330 h 2235830"/>
                  <a:gd name="connsiteX0" fmla="*/ 285557 w 3181158"/>
                  <a:gd name="connsiteY0" fmla="*/ 1215330 h 2235830"/>
                  <a:gd name="connsiteX1" fmla="*/ 2042446 w 3181158"/>
                  <a:gd name="connsiteY1" fmla="*/ 7560 h 2235830"/>
                  <a:gd name="connsiteX2" fmla="*/ 3181157 w 3181158"/>
                  <a:gd name="connsiteY2" fmla="*/ 1828740 h 2235830"/>
                  <a:gd name="connsiteX3" fmla="*/ 2080546 w 3181158"/>
                  <a:gd name="connsiteY3" fmla="*/ 2209740 h 2235830"/>
                  <a:gd name="connsiteX4" fmla="*/ 289368 w 3181158"/>
                  <a:gd name="connsiteY4" fmla="*/ 2092583 h 2235830"/>
                  <a:gd name="connsiteX5" fmla="*/ 285557 w 3181158"/>
                  <a:gd name="connsiteY5" fmla="*/ 1215330 h 2235830"/>
                  <a:gd name="connsiteX0" fmla="*/ 403569 w 3118195"/>
                  <a:gd name="connsiteY0" fmla="*/ 1215330 h 2235830"/>
                  <a:gd name="connsiteX1" fmla="*/ 1979483 w 3118195"/>
                  <a:gd name="connsiteY1" fmla="*/ 7560 h 2235830"/>
                  <a:gd name="connsiteX2" fmla="*/ 3118194 w 3118195"/>
                  <a:gd name="connsiteY2" fmla="*/ 1828740 h 2235830"/>
                  <a:gd name="connsiteX3" fmla="*/ 2017583 w 3118195"/>
                  <a:gd name="connsiteY3" fmla="*/ 2209740 h 2235830"/>
                  <a:gd name="connsiteX4" fmla="*/ 226405 w 3118195"/>
                  <a:gd name="connsiteY4" fmla="*/ 2092583 h 2235830"/>
                  <a:gd name="connsiteX5" fmla="*/ 403569 w 3118195"/>
                  <a:gd name="connsiteY5" fmla="*/ 1215330 h 2235830"/>
                  <a:gd name="connsiteX0" fmla="*/ 24 w 2891814"/>
                  <a:gd name="connsiteY0" fmla="*/ 2085023 h 2228270"/>
                  <a:gd name="connsiteX1" fmla="*/ 1753102 w 2891814"/>
                  <a:gd name="connsiteY1" fmla="*/ 0 h 2228270"/>
                  <a:gd name="connsiteX2" fmla="*/ 2891813 w 2891814"/>
                  <a:gd name="connsiteY2" fmla="*/ 1821180 h 2228270"/>
                  <a:gd name="connsiteX3" fmla="*/ 1791202 w 2891814"/>
                  <a:gd name="connsiteY3" fmla="*/ 2202180 h 2228270"/>
                  <a:gd name="connsiteX4" fmla="*/ 24 w 2891814"/>
                  <a:gd name="connsiteY4" fmla="*/ 2085023 h 2228270"/>
                  <a:gd name="connsiteX0" fmla="*/ 67 w 2899787"/>
                  <a:gd name="connsiteY0" fmla="*/ 2094163 h 2237410"/>
                  <a:gd name="connsiteX1" fmla="*/ 1753145 w 2899787"/>
                  <a:gd name="connsiteY1" fmla="*/ 9140 h 2237410"/>
                  <a:gd name="connsiteX2" fmla="*/ 2891856 w 2899787"/>
                  <a:gd name="connsiteY2" fmla="*/ 1830320 h 2237410"/>
                  <a:gd name="connsiteX3" fmla="*/ 1791245 w 2899787"/>
                  <a:gd name="connsiteY3" fmla="*/ 2211320 h 2237410"/>
                  <a:gd name="connsiteX4" fmla="*/ 67 w 2899787"/>
                  <a:gd name="connsiteY4" fmla="*/ 2094163 h 2237410"/>
                  <a:gd name="connsiteX0" fmla="*/ 67 w 2899787"/>
                  <a:gd name="connsiteY0" fmla="*/ 2094163 h 2237410"/>
                  <a:gd name="connsiteX1" fmla="*/ 1753145 w 2899787"/>
                  <a:gd name="connsiteY1" fmla="*/ 9140 h 2237410"/>
                  <a:gd name="connsiteX2" fmla="*/ 2891856 w 2899787"/>
                  <a:gd name="connsiteY2" fmla="*/ 1830320 h 2237410"/>
                  <a:gd name="connsiteX3" fmla="*/ 1791245 w 2899787"/>
                  <a:gd name="connsiteY3" fmla="*/ 2211320 h 2237410"/>
                  <a:gd name="connsiteX4" fmla="*/ 67 w 2899787"/>
                  <a:gd name="connsiteY4" fmla="*/ 2094163 h 2237410"/>
                  <a:gd name="connsiteX0" fmla="*/ 304 w 2975256"/>
                  <a:gd name="connsiteY0" fmla="*/ 2101408 h 2244655"/>
                  <a:gd name="connsiteX1" fmla="*/ 1753382 w 2975256"/>
                  <a:gd name="connsiteY1" fmla="*/ 16385 h 2244655"/>
                  <a:gd name="connsiteX2" fmla="*/ 2892093 w 2975256"/>
                  <a:gd name="connsiteY2" fmla="*/ 1837565 h 2244655"/>
                  <a:gd name="connsiteX3" fmla="*/ 1791482 w 2975256"/>
                  <a:gd name="connsiteY3" fmla="*/ 2218565 h 2244655"/>
                  <a:gd name="connsiteX4" fmla="*/ 304 w 2975256"/>
                  <a:gd name="connsiteY4" fmla="*/ 2101408 h 2244655"/>
                  <a:gd name="connsiteX0" fmla="*/ 159 w 2948589"/>
                  <a:gd name="connsiteY0" fmla="*/ 2086116 h 2229363"/>
                  <a:gd name="connsiteX1" fmla="*/ 1753237 w 2948589"/>
                  <a:gd name="connsiteY1" fmla="*/ 1093 h 2229363"/>
                  <a:gd name="connsiteX2" fmla="*/ 2891948 w 2948589"/>
                  <a:gd name="connsiteY2" fmla="*/ 1822273 h 2229363"/>
                  <a:gd name="connsiteX3" fmla="*/ 1791337 w 2948589"/>
                  <a:gd name="connsiteY3" fmla="*/ 2203273 h 2229363"/>
                  <a:gd name="connsiteX4" fmla="*/ 159 w 2948589"/>
                  <a:gd name="connsiteY4" fmla="*/ 2086116 h 2229363"/>
                  <a:gd name="connsiteX0" fmla="*/ 473 w 2914488"/>
                  <a:gd name="connsiteY0" fmla="*/ 2086116 h 2229363"/>
                  <a:gd name="connsiteX1" fmla="*/ 1610676 w 2914488"/>
                  <a:gd name="connsiteY1" fmla="*/ 1093 h 2229363"/>
                  <a:gd name="connsiteX2" fmla="*/ 2892262 w 2914488"/>
                  <a:gd name="connsiteY2" fmla="*/ 1822273 h 2229363"/>
                  <a:gd name="connsiteX3" fmla="*/ 1791651 w 2914488"/>
                  <a:gd name="connsiteY3" fmla="*/ 2203273 h 2229363"/>
                  <a:gd name="connsiteX4" fmla="*/ 473 w 2914488"/>
                  <a:gd name="connsiteY4" fmla="*/ 2086116 h 2229363"/>
                  <a:gd name="connsiteX0" fmla="*/ 951 w 2906359"/>
                  <a:gd name="connsiteY0" fmla="*/ 2086116 h 2229363"/>
                  <a:gd name="connsiteX1" fmla="*/ 1558766 w 2906359"/>
                  <a:gd name="connsiteY1" fmla="*/ 1093 h 2229363"/>
                  <a:gd name="connsiteX2" fmla="*/ 2892740 w 2906359"/>
                  <a:gd name="connsiteY2" fmla="*/ 1822273 h 2229363"/>
                  <a:gd name="connsiteX3" fmla="*/ 1792129 w 2906359"/>
                  <a:gd name="connsiteY3" fmla="*/ 2203273 h 2229363"/>
                  <a:gd name="connsiteX4" fmla="*/ 951 w 2906359"/>
                  <a:gd name="connsiteY4" fmla="*/ 2086116 h 2229363"/>
                  <a:gd name="connsiteX0" fmla="*/ 1473 w 2903117"/>
                  <a:gd name="connsiteY0" fmla="*/ 2081356 h 2224603"/>
                  <a:gd name="connsiteX1" fmla="*/ 1530713 w 2903117"/>
                  <a:gd name="connsiteY1" fmla="*/ 1096 h 2224603"/>
                  <a:gd name="connsiteX2" fmla="*/ 2893262 w 2903117"/>
                  <a:gd name="connsiteY2" fmla="*/ 1817513 h 2224603"/>
                  <a:gd name="connsiteX3" fmla="*/ 1792651 w 2903117"/>
                  <a:gd name="connsiteY3" fmla="*/ 2198513 h 2224603"/>
                  <a:gd name="connsiteX4" fmla="*/ 1473 w 2903117"/>
                  <a:gd name="connsiteY4" fmla="*/ 2081356 h 222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3117" h="2224603">
                    <a:moveTo>
                      <a:pt x="1473" y="2081356"/>
                    </a:moveTo>
                    <a:cubicBezTo>
                      <a:pt x="-4877" y="1714326"/>
                      <a:pt x="-51390" y="-50180"/>
                      <a:pt x="1530713" y="1096"/>
                    </a:cubicBezTo>
                    <a:cubicBezTo>
                      <a:pt x="3112816" y="52372"/>
                      <a:pt x="2891992" y="1451753"/>
                      <a:pt x="2893262" y="1817513"/>
                    </a:cubicBezTo>
                    <a:cubicBezTo>
                      <a:pt x="2894532" y="2183273"/>
                      <a:pt x="2274616" y="2154539"/>
                      <a:pt x="1792651" y="2198513"/>
                    </a:cubicBezTo>
                    <a:cubicBezTo>
                      <a:pt x="1310686" y="2242487"/>
                      <a:pt x="299368" y="2247091"/>
                      <a:pt x="1473" y="2081356"/>
                    </a:cubicBezTo>
                    <a:close/>
                  </a:path>
                </a:pathLst>
              </a:cu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: Rounded Corners 9">
                <a:extLst>
                  <a:ext uri="{FF2B5EF4-FFF2-40B4-BE49-F238E27FC236}">
                    <a16:creationId xmlns:a16="http://schemas.microsoft.com/office/drawing/2014/main" id="{543726E1-08D2-46B7-AAFC-5D3DDE5B395F}"/>
                  </a:ext>
                </a:extLst>
              </p:cNvPr>
              <p:cNvSpPr/>
              <p:nvPr/>
            </p:nvSpPr>
            <p:spPr>
              <a:xfrm>
                <a:off x="4937759" y="3623146"/>
                <a:ext cx="3184039" cy="654118"/>
              </a:xfrm>
              <a:custGeom>
                <a:avLst/>
                <a:gdLst>
                  <a:gd name="connsiteX0" fmla="*/ 0 w 3047999"/>
                  <a:gd name="connsiteY0" fmla="*/ 87316 h 523886"/>
                  <a:gd name="connsiteX1" fmla="*/ 87316 w 3047999"/>
                  <a:gd name="connsiteY1" fmla="*/ 0 h 523886"/>
                  <a:gd name="connsiteX2" fmla="*/ 2960683 w 3047999"/>
                  <a:gd name="connsiteY2" fmla="*/ 0 h 523886"/>
                  <a:gd name="connsiteX3" fmla="*/ 3047999 w 3047999"/>
                  <a:gd name="connsiteY3" fmla="*/ 87316 h 523886"/>
                  <a:gd name="connsiteX4" fmla="*/ 3047999 w 3047999"/>
                  <a:gd name="connsiteY4" fmla="*/ 436570 h 523886"/>
                  <a:gd name="connsiteX5" fmla="*/ 2960683 w 3047999"/>
                  <a:gd name="connsiteY5" fmla="*/ 523886 h 523886"/>
                  <a:gd name="connsiteX6" fmla="*/ 87316 w 3047999"/>
                  <a:gd name="connsiteY6" fmla="*/ 523886 h 523886"/>
                  <a:gd name="connsiteX7" fmla="*/ 0 w 3047999"/>
                  <a:gd name="connsiteY7" fmla="*/ 436570 h 523886"/>
                  <a:gd name="connsiteX8" fmla="*/ 0 w 3047999"/>
                  <a:gd name="connsiteY8" fmla="*/ 87316 h 523886"/>
                  <a:gd name="connsiteX0" fmla="*/ 91440 w 3139439"/>
                  <a:gd name="connsiteY0" fmla="*/ 87316 h 523886"/>
                  <a:gd name="connsiteX1" fmla="*/ 178756 w 3139439"/>
                  <a:gd name="connsiteY1" fmla="*/ 0 h 523886"/>
                  <a:gd name="connsiteX2" fmla="*/ 3052123 w 3139439"/>
                  <a:gd name="connsiteY2" fmla="*/ 0 h 523886"/>
                  <a:gd name="connsiteX3" fmla="*/ 3139439 w 3139439"/>
                  <a:gd name="connsiteY3" fmla="*/ 87316 h 523886"/>
                  <a:gd name="connsiteX4" fmla="*/ 3139439 w 3139439"/>
                  <a:gd name="connsiteY4" fmla="*/ 436570 h 523886"/>
                  <a:gd name="connsiteX5" fmla="*/ 3052123 w 3139439"/>
                  <a:gd name="connsiteY5" fmla="*/ 523886 h 523886"/>
                  <a:gd name="connsiteX6" fmla="*/ 178756 w 3139439"/>
                  <a:gd name="connsiteY6" fmla="*/ 523886 h 523886"/>
                  <a:gd name="connsiteX7" fmla="*/ 0 w 3139439"/>
                  <a:gd name="connsiteY7" fmla="*/ 444190 h 523886"/>
                  <a:gd name="connsiteX8" fmla="*/ 91440 w 3139439"/>
                  <a:gd name="connsiteY8" fmla="*/ 87316 h 523886"/>
                  <a:gd name="connsiteX0" fmla="*/ 68580 w 3139439"/>
                  <a:gd name="connsiteY0" fmla="*/ 87316 h 523886"/>
                  <a:gd name="connsiteX1" fmla="*/ 178756 w 3139439"/>
                  <a:gd name="connsiteY1" fmla="*/ 0 h 523886"/>
                  <a:gd name="connsiteX2" fmla="*/ 3052123 w 3139439"/>
                  <a:gd name="connsiteY2" fmla="*/ 0 h 523886"/>
                  <a:gd name="connsiteX3" fmla="*/ 3139439 w 3139439"/>
                  <a:gd name="connsiteY3" fmla="*/ 87316 h 523886"/>
                  <a:gd name="connsiteX4" fmla="*/ 3139439 w 3139439"/>
                  <a:gd name="connsiteY4" fmla="*/ 436570 h 523886"/>
                  <a:gd name="connsiteX5" fmla="*/ 3052123 w 3139439"/>
                  <a:gd name="connsiteY5" fmla="*/ 523886 h 523886"/>
                  <a:gd name="connsiteX6" fmla="*/ 178756 w 3139439"/>
                  <a:gd name="connsiteY6" fmla="*/ 523886 h 523886"/>
                  <a:gd name="connsiteX7" fmla="*/ 0 w 3139439"/>
                  <a:gd name="connsiteY7" fmla="*/ 444190 h 523886"/>
                  <a:gd name="connsiteX8" fmla="*/ 68580 w 3139439"/>
                  <a:gd name="connsiteY8" fmla="*/ 87316 h 523886"/>
                  <a:gd name="connsiteX0" fmla="*/ 68580 w 3192779"/>
                  <a:gd name="connsiteY0" fmla="*/ 87316 h 523886"/>
                  <a:gd name="connsiteX1" fmla="*/ 178756 w 3192779"/>
                  <a:gd name="connsiteY1" fmla="*/ 0 h 523886"/>
                  <a:gd name="connsiteX2" fmla="*/ 3052123 w 3192779"/>
                  <a:gd name="connsiteY2" fmla="*/ 0 h 523886"/>
                  <a:gd name="connsiteX3" fmla="*/ 3139439 w 3192779"/>
                  <a:gd name="connsiteY3" fmla="*/ 87316 h 523886"/>
                  <a:gd name="connsiteX4" fmla="*/ 3192779 w 3192779"/>
                  <a:gd name="connsiteY4" fmla="*/ 299410 h 523886"/>
                  <a:gd name="connsiteX5" fmla="*/ 3052123 w 3192779"/>
                  <a:gd name="connsiteY5" fmla="*/ 523886 h 523886"/>
                  <a:gd name="connsiteX6" fmla="*/ 178756 w 3192779"/>
                  <a:gd name="connsiteY6" fmla="*/ 523886 h 523886"/>
                  <a:gd name="connsiteX7" fmla="*/ 0 w 3192779"/>
                  <a:gd name="connsiteY7" fmla="*/ 444190 h 523886"/>
                  <a:gd name="connsiteX8" fmla="*/ 68580 w 3192779"/>
                  <a:gd name="connsiteY8" fmla="*/ 87316 h 523886"/>
                  <a:gd name="connsiteX0" fmla="*/ 68580 w 3192779"/>
                  <a:gd name="connsiteY0" fmla="*/ 87316 h 523886"/>
                  <a:gd name="connsiteX1" fmla="*/ 178756 w 3192779"/>
                  <a:gd name="connsiteY1" fmla="*/ 0 h 523886"/>
                  <a:gd name="connsiteX2" fmla="*/ 3052123 w 3192779"/>
                  <a:gd name="connsiteY2" fmla="*/ 0 h 523886"/>
                  <a:gd name="connsiteX3" fmla="*/ 3139439 w 3192779"/>
                  <a:gd name="connsiteY3" fmla="*/ 87316 h 523886"/>
                  <a:gd name="connsiteX4" fmla="*/ 3192779 w 3192779"/>
                  <a:gd name="connsiteY4" fmla="*/ 299410 h 523886"/>
                  <a:gd name="connsiteX5" fmla="*/ 3021643 w 3192779"/>
                  <a:gd name="connsiteY5" fmla="*/ 440066 h 523886"/>
                  <a:gd name="connsiteX6" fmla="*/ 178756 w 3192779"/>
                  <a:gd name="connsiteY6" fmla="*/ 523886 h 523886"/>
                  <a:gd name="connsiteX7" fmla="*/ 0 w 3192779"/>
                  <a:gd name="connsiteY7" fmla="*/ 444190 h 523886"/>
                  <a:gd name="connsiteX8" fmla="*/ 68580 w 3192779"/>
                  <a:gd name="connsiteY8" fmla="*/ 87316 h 523886"/>
                  <a:gd name="connsiteX0" fmla="*/ 68580 w 3192779"/>
                  <a:gd name="connsiteY0" fmla="*/ 87316 h 592183"/>
                  <a:gd name="connsiteX1" fmla="*/ 178756 w 3192779"/>
                  <a:gd name="connsiteY1" fmla="*/ 0 h 592183"/>
                  <a:gd name="connsiteX2" fmla="*/ 3052123 w 3192779"/>
                  <a:gd name="connsiteY2" fmla="*/ 0 h 592183"/>
                  <a:gd name="connsiteX3" fmla="*/ 3139439 w 3192779"/>
                  <a:gd name="connsiteY3" fmla="*/ 87316 h 592183"/>
                  <a:gd name="connsiteX4" fmla="*/ 3192779 w 3192779"/>
                  <a:gd name="connsiteY4" fmla="*/ 299410 h 592183"/>
                  <a:gd name="connsiteX5" fmla="*/ 3021643 w 3192779"/>
                  <a:gd name="connsiteY5" fmla="*/ 440066 h 592183"/>
                  <a:gd name="connsiteX6" fmla="*/ 178756 w 3192779"/>
                  <a:gd name="connsiteY6" fmla="*/ 523886 h 592183"/>
                  <a:gd name="connsiteX7" fmla="*/ 0 w 3192779"/>
                  <a:gd name="connsiteY7" fmla="*/ 444190 h 592183"/>
                  <a:gd name="connsiteX8" fmla="*/ 68580 w 3192779"/>
                  <a:gd name="connsiteY8" fmla="*/ 87316 h 592183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8255 w 3192779"/>
                  <a:gd name="connsiteY0" fmla="*/ 71441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8255 w 3192779"/>
                  <a:gd name="connsiteY8" fmla="*/ 71441 h 647716"/>
                  <a:gd name="connsiteX0" fmla="*/ 8255 w 3192779"/>
                  <a:gd name="connsiteY0" fmla="*/ 71441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8255 w 3192779"/>
                  <a:gd name="connsiteY8" fmla="*/ 71441 h 647716"/>
                  <a:gd name="connsiteX0" fmla="*/ 8255 w 3192779"/>
                  <a:gd name="connsiteY0" fmla="*/ 71441 h 476264"/>
                  <a:gd name="connsiteX1" fmla="*/ 178756 w 3192779"/>
                  <a:gd name="connsiteY1" fmla="*/ 22860 h 476264"/>
                  <a:gd name="connsiteX2" fmla="*/ 3052123 w 3192779"/>
                  <a:gd name="connsiteY2" fmla="*/ 0 h 476264"/>
                  <a:gd name="connsiteX3" fmla="*/ 3139439 w 3192779"/>
                  <a:gd name="connsiteY3" fmla="*/ 87316 h 476264"/>
                  <a:gd name="connsiteX4" fmla="*/ 3192779 w 3192779"/>
                  <a:gd name="connsiteY4" fmla="*/ 299410 h 476264"/>
                  <a:gd name="connsiteX5" fmla="*/ 3021643 w 3192779"/>
                  <a:gd name="connsiteY5" fmla="*/ 440066 h 476264"/>
                  <a:gd name="connsiteX6" fmla="*/ 0 w 3192779"/>
                  <a:gd name="connsiteY6" fmla="*/ 444190 h 476264"/>
                  <a:gd name="connsiteX7" fmla="*/ 8255 w 3192779"/>
                  <a:gd name="connsiteY7" fmla="*/ 71441 h 476264"/>
                  <a:gd name="connsiteX0" fmla="*/ 8255 w 3192779"/>
                  <a:gd name="connsiteY0" fmla="*/ 71441 h 451325"/>
                  <a:gd name="connsiteX1" fmla="*/ 178756 w 3192779"/>
                  <a:gd name="connsiteY1" fmla="*/ 22860 h 451325"/>
                  <a:gd name="connsiteX2" fmla="*/ 3052123 w 3192779"/>
                  <a:gd name="connsiteY2" fmla="*/ 0 h 451325"/>
                  <a:gd name="connsiteX3" fmla="*/ 3139439 w 3192779"/>
                  <a:gd name="connsiteY3" fmla="*/ 87316 h 451325"/>
                  <a:gd name="connsiteX4" fmla="*/ 3192779 w 3192779"/>
                  <a:gd name="connsiteY4" fmla="*/ 299410 h 451325"/>
                  <a:gd name="connsiteX5" fmla="*/ 0 w 3192779"/>
                  <a:gd name="connsiteY5" fmla="*/ 444190 h 451325"/>
                  <a:gd name="connsiteX6" fmla="*/ 8255 w 3192779"/>
                  <a:gd name="connsiteY6" fmla="*/ 71441 h 451325"/>
                  <a:gd name="connsiteX0" fmla="*/ 8255 w 3170554"/>
                  <a:gd name="connsiteY0" fmla="*/ 71441 h 451325"/>
                  <a:gd name="connsiteX1" fmla="*/ 178756 w 3170554"/>
                  <a:gd name="connsiteY1" fmla="*/ 22860 h 451325"/>
                  <a:gd name="connsiteX2" fmla="*/ 3052123 w 3170554"/>
                  <a:gd name="connsiteY2" fmla="*/ 0 h 451325"/>
                  <a:gd name="connsiteX3" fmla="*/ 3139439 w 3170554"/>
                  <a:gd name="connsiteY3" fmla="*/ 87316 h 451325"/>
                  <a:gd name="connsiteX4" fmla="*/ 3170554 w 3170554"/>
                  <a:gd name="connsiteY4" fmla="*/ 299410 h 451325"/>
                  <a:gd name="connsiteX5" fmla="*/ 0 w 3170554"/>
                  <a:gd name="connsiteY5" fmla="*/ 444190 h 451325"/>
                  <a:gd name="connsiteX6" fmla="*/ 8255 w 3170554"/>
                  <a:gd name="connsiteY6" fmla="*/ 71441 h 451325"/>
                  <a:gd name="connsiteX0" fmla="*/ 8255 w 3170554"/>
                  <a:gd name="connsiteY0" fmla="*/ 71441 h 594660"/>
                  <a:gd name="connsiteX1" fmla="*/ 178756 w 3170554"/>
                  <a:gd name="connsiteY1" fmla="*/ 22860 h 594660"/>
                  <a:gd name="connsiteX2" fmla="*/ 3052123 w 3170554"/>
                  <a:gd name="connsiteY2" fmla="*/ 0 h 594660"/>
                  <a:gd name="connsiteX3" fmla="*/ 3139439 w 3170554"/>
                  <a:gd name="connsiteY3" fmla="*/ 87316 h 594660"/>
                  <a:gd name="connsiteX4" fmla="*/ 3170554 w 3170554"/>
                  <a:gd name="connsiteY4" fmla="*/ 299410 h 594660"/>
                  <a:gd name="connsiteX5" fmla="*/ 0 w 3170554"/>
                  <a:gd name="connsiteY5" fmla="*/ 444190 h 594660"/>
                  <a:gd name="connsiteX6" fmla="*/ 8255 w 3170554"/>
                  <a:gd name="connsiteY6" fmla="*/ 71441 h 594660"/>
                  <a:gd name="connsiteX0" fmla="*/ 8255 w 3170554"/>
                  <a:gd name="connsiteY0" fmla="*/ 71441 h 646870"/>
                  <a:gd name="connsiteX1" fmla="*/ 178756 w 3170554"/>
                  <a:gd name="connsiteY1" fmla="*/ 22860 h 646870"/>
                  <a:gd name="connsiteX2" fmla="*/ 3052123 w 3170554"/>
                  <a:gd name="connsiteY2" fmla="*/ 0 h 646870"/>
                  <a:gd name="connsiteX3" fmla="*/ 3139439 w 3170554"/>
                  <a:gd name="connsiteY3" fmla="*/ 87316 h 646870"/>
                  <a:gd name="connsiteX4" fmla="*/ 3170554 w 3170554"/>
                  <a:gd name="connsiteY4" fmla="*/ 299410 h 646870"/>
                  <a:gd name="connsiteX5" fmla="*/ 0 w 3170554"/>
                  <a:gd name="connsiteY5" fmla="*/ 444190 h 646870"/>
                  <a:gd name="connsiteX6" fmla="*/ 8255 w 3170554"/>
                  <a:gd name="connsiteY6" fmla="*/ 71441 h 646870"/>
                  <a:gd name="connsiteX0" fmla="*/ 8255 w 3187064"/>
                  <a:gd name="connsiteY0" fmla="*/ 71441 h 646870"/>
                  <a:gd name="connsiteX1" fmla="*/ 178756 w 3187064"/>
                  <a:gd name="connsiteY1" fmla="*/ 22860 h 646870"/>
                  <a:gd name="connsiteX2" fmla="*/ 3052123 w 3187064"/>
                  <a:gd name="connsiteY2" fmla="*/ 0 h 646870"/>
                  <a:gd name="connsiteX3" fmla="*/ 3187064 w 3187064"/>
                  <a:gd name="connsiteY3" fmla="*/ 68266 h 646870"/>
                  <a:gd name="connsiteX4" fmla="*/ 3170554 w 3187064"/>
                  <a:gd name="connsiteY4" fmla="*/ 299410 h 646870"/>
                  <a:gd name="connsiteX5" fmla="*/ 0 w 3187064"/>
                  <a:gd name="connsiteY5" fmla="*/ 444190 h 646870"/>
                  <a:gd name="connsiteX6" fmla="*/ 8255 w 3187064"/>
                  <a:gd name="connsiteY6" fmla="*/ 71441 h 646870"/>
                  <a:gd name="connsiteX0" fmla="*/ 8255 w 3180714"/>
                  <a:gd name="connsiteY0" fmla="*/ 71618 h 647047"/>
                  <a:gd name="connsiteX1" fmla="*/ 178756 w 3180714"/>
                  <a:gd name="connsiteY1" fmla="*/ 23037 h 647047"/>
                  <a:gd name="connsiteX2" fmla="*/ 3052123 w 3180714"/>
                  <a:gd name="connsiteY2" fmla="*/ 177 h 647047"/>
                  <a:gd name="connsiteX3" fmla="*/ 3180714 w 3180714"/>
                  <a:gd name="connsiteY3" fmla="*/ 43043 h 647047"/>
                  <a:gd name="connsiteX4" fmla="*/ 3170554 w 3180714"/>
                  <a:gd name="connsiteY4" fmla="*/ 299587 h 647047"/>
                  <a:gd name="connsiteX5" fmla="*/ 0 w 3180714"/>
                  <a:gd name="connsiteY5" fmla="*/ 444367 h 647047"/>
                  <a:gd name="connsiteX6" fmla="*/ 8255 w 3180714"/>
                  <a:gd name="connsiteY6" fmla="*/ 71618 h 647047"/>
                  <a:gd name="connsiteX0" fmla="*/ 8255 w 3186211"/>
                  <a:gd name="connsiteY0" fmla="*/ 71618 h 647047"/>
                  <a:gd name="connsiteX1" fmla="*/ 178756 w 3186211"/>
                  <a:gd name="connsiteY1" fmla="*/ 23037 h 647047"/>
                  <a:gd name="connsiteX2" fmla="*/ 3052123 w 3186211"/>
                  <a:gd name="connsiteY2" fmla="*/ 177 h 647047"/>
                  <a:gd name="connsiteX3" fmla="*/ 3180714 w 3186211"/>
                  <a:gd name="connsiteY3" fmla="*/ 43043 h 647047"/>
                  <a:gd name="connsiteX4" fmla="*/ 3170554 w 3186211"/>
                  <a:gd name="connsiteY4" fmla="*/ 299587 h 647047"/>
                  <a:gd name="connsiteX5" fmla="*/ 0 w 3186211"/>
                  <a:gd name="connsiteY5" fmla="*/ 444367 h 647047"/>
                  <a:gd name="connsiteX6" fmla="*/ 8255 w 3186211"/>
                  <a:gd name="connsiteY6" fmla="*/ 71618 h 647047"/>
                  <a:gd name="connsiteX0" fmla="*/ 8255 w 3186211"/>
                  <a:gd name="connsiteY0" fmla="*/ 71618 h 643357"/>
                  <a:gd name="connsiteX1" fmla="*/ 178756 w 3186211"/>
                  <a:gd name="connsiteY1" fmla="*/ 23037 h 643357"/>
                  <a:gd name="connsiteX2" fmla="*/ 3052123 w 3186211"/>
                  <a:gd name="connsiteY2" fmla="*/ 177 h 643357"/>
                  <a:gd name="connsiteX3" fmla="*/ 3180714 w 3186211"/>
                  <a:gd name="connsiteY3" fmla="*/ 43043 h 643357"/>
                  <a:gd name="connsiteX4" fmla="*/ 3170554 w 3186211"/>
                  <a:gd name="connsiteY4" fmla="*/ 299587 h 643357"/>
                  <a:gd name="connsiteX5" fmla="*/ 0 w 3186211"/>
                  <a:gd name="connsiteY5" fmla="*/ 444367 h 643357"/>
                  <a:gd name="connsiteX6" fmla="*/ 8255 w 3186211"/>
                  <a:gd name="connsiteY6" fmla="*/ 71618 h 643357"/>
                  <a:gd name="connsiteX0" fmla="*/ 8255 w 3181267"/>
                  <a:gd name="connsiteY0" fmla="*/ 71618 h 643357"/>
                  <a:gd name="connsiteX1" fmla="*/ 178756 w 3181267"/>
                  <a:gd name="connsiteY1" fmla="*/ 23037 h 643357"/>
                  <a:gd name="connsiteX2" fmla="*/ 3052123 w 3181267"/>
                  <a:gd name="connsiteY2" fmla="*/ 177 h 643357"/>
                  <a:gd name="connsiteX3" fmla="*/ 3180714 w 3181267"/>
                  <a:gd name="connsiteY3" fmla="*/ 43043 h 643357"/>
                  <a:gd name="connsiteX4" fmla="*/ 3170554 w 3181267"/>
                  <a:gd name="connsiteY4" fmla="*/ 299587 h 643357"/>
                  <a:gd name="connsiteX5" fmla="*/ 0 w 3181267"/>
                  <a:gd name="connsiteY5" fmla="*/ 444367 h 643357"/>
                  <a:gd name="connsiteX6" fmla="*/ 8255 w 3181267"/>
                  <a:gd name="connsiteY6" fmla="*/ 71618 h 643357"/>
                  <a:gd name="connsiteX0" fmla="*/ 8255 w 3184039"/>
                  <a:gd name="connsiteY0" fmla="*/ 71618 h 643357"/>
                  <a:gd name="connsiteX1" fmla="*/ 178756 w 3184039"/>
                  <a:gd name="connsiteY1" fmla="*/ 23037 h 643357"/>
                  <a:gd name="connsiteX2" fmla="*/ 3052123 w 3184039"/>
                  <a:gd name="connsiteY2" fmla="*/ 177 h 643357"/>
                  <a:gd name="connsiteX3" fmla="*/ 3180714 w 3184039"/>
                  <a:gd name="connsiteY3" fmla="*/ 43043 h 643357"/>
                  <a:gd name="connsiteX4" fmla="*/ 3170554 w 3184039"/>
                  <a:gd name="connsiteY4" fmla="*/ 299587 h 643357"/>
                  <a:gd name="connsiteX5" fmla="*/ 0 w 3184039"/>
                  <a:gd name="connsiteY5" fmla="*/ 444367 h 643357"/>
                  <a:gd name="connsiteX6" fmla="*/ 8255 w 3184039"/>
                  <a:gd name="connsiteY6" fmla="*/ 71618 h 643357"/>
                  <a:gd name="connsiteX0" fmla="*/ 8255 w 3184039"/>
                  <a:gd name="connsiteY0" fmla="*/ 71618 h 643357"/>
                  <a:gd name="connsiteX1" fmla="*/ 178756 w 3184039"/>
                  <a:gd name="connsiteY1" fmla="*/ 23037 h 643357"/>
                  <a:gd name="connsiteX2" fmla="*/ 3052123 w 3184039"/>
                  <a:gd name="connsiteY2" fmla="*/ 177 h 643357"/>
                  <a:gd name="connsiteX3" fmla="*/ 3180714 w 3184039"/>
                  <a:gd name="connsiteY3" fmla="*/ 43043 h 643357"/>
                  <a:gd name="connsiteX4" fmla="*/ 3170554 w 3184039"/>
                  <a:gd name="connsiteY4" fmla="*/ 299587 h 643357"/>
                  <a:gd name="connsiteX5" fmla="*/ 0 w 3184039"/>
                  <a:gd name="connsiteY5" fmla="*/ 444367 h 643357"/>
                  <a:gd name="connsiteX6" fmla="*/ 8255 w 3184039"/>
                  <a:gd name="connsiteY6" fmla="*/ 71618 h 643357"/>
                  <a:gd name="connsiteX0" fmla="*/ 8255 w 3184039"/>
                  <a:gd name="connsiteY0" fmla="*/ 82379 h 654118"/>
                  <a:gd name="connsiteX1" fmla="*/ 178756 w 3184039"/>
                  <a:gd name="connsiteY1" fmla="*/ 33798 h 654118"/>
                  <a:gd name="connsiteX2" fmla="*/ 3052123 w 3184039"/>
                  <a:gd name="connsiteY2" fmla="*/ 10938 h 654118"/>
                  <a:gd name="connsiteX3" fmla="*/ 3180714 w 3184039"/>
                  <a:gd name="connsiteY3" fmla="*/ 53804 h 654118"/>
                  <a:gd name="connsiteX4" fmla="*/ 3170554 w 3184039"/>
                  <a:gd name="connsiteY4" fmla="*/ 310348 h 654118"/>
                  <a:gd name="connsiteX5" fmla="*/ 0 w 3184039"/>
                  <a:gd name="connsiteY5" fmla="*/ 455128 h 654118"/>
                  <a:gd name="connsiteX6" fmla="*/ 8255 w 3184039"/>
                  <a:gd name="connsiteY6" fmla="*/ 82379 h 654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4039" h="654118">
                    <a:moveTo>
                      <a:pt x="8255" y="82379"/>
                    </a:moveTo>
                    <a:cubicBezTo>
                      <a:pt x="8255" y="-7119"/>
                      <a:pt x="130533" y="33798"/>
                      <a:pt x="178756" y="33798"/>
                    </a:cubicBezTo>
                    <a:cubicBezTo>
                      <a:pt x="641245" y="155718"/>
                      <a:pt x="2056234" y="308118"/>
                      <a:pt x="3052123" y="10938"/>
                    </a:cubicBezTo>
                    <a:cubicBezTo>
                      <a:pt x="3100346" y="10938"/>
                      <a:pt x="3180714" y="-32519"/>
                      <a:pt x="3180714" y="53804"/>
                    </a:cubicBezTo>
                    <a:cubicBezTo>
                      <a:pt x="3183677" y="183769"/>
                      <a:pt x="3189816" y="218483"/>
                      <a:pt x="3170554" y="310348"/>
                    </a:cubicBezTo>
                    <a:cubicBezTo>
                      <a:pt x="2787014" y="839727"/>
                      <a:pt x="200554" y="648698"/>
                      <a:pt x="0" y="455128"/>
                    </a:cubicBezTo>
                    <a:cubicBezTo>
                      <a:pt x="0" y="338710"/>
                      <a:pt x="8255" y="198797"/>
                      <a:pt x="8255" y="82379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E5968C-5E4D-441A-91C1-EDD2D24339A3}"/>
              </a:ext>
            </a:extLst>
          </p:cNvPr>
          <p:cNvGrpSpPr/>
          <p:nvPr/>
        </p:nvGrpSpPr>
        <p:grpSpPr>
          <a:xfrm>
            <a:off x="680024" y="108568"/>
            <a:ext cx="4691586" cy="4271689"/>
            <a:chOff x="6281214" y="1056203"/>
            <a:chExt cx="5739945" cy="522622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B210377-2F27-4CD3-B7F7-7BA48E30E4A9}"/>
                </a:ext>
              </a:extLst>
            </p:cNvPr>
            <p:cNvSpPr txBox="1"/>
            <p:nvPr/>
          </p:nvSpPr>
          <p:spPr>
            <a:xfrm>
              <a:off x="6940525" y="1056203"/>
              <a:ext cx="4513911" cy="16191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H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ouse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41A6715-AEF7-4A15-AE24-16A321D06A6D}"/>
                </a:ext>
              </a:extLst>
            </p:cNvPr>
            <p:cNvGrpSpPr/>
            <p:nvPr/>
          </p:nvGrpSpPr>
          <p:grpSpPr>
            <a:xfrm>
              <a:off x="6281214" y="3227295"/>
              <a:ext cx="5739945" cy="3055128"/>
              <a:chOff x="2463702" y="894521"/>
              <a:chExt cx="9718491" cy="517273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4C04701-277C-458B-8611-B7A49A4B7F39}"/>
                  </a:ext>
                </a:extLst>
              </p:cNvPr>
              <p:cNvGrpSpPr/>
              <p:nvPr/>
            </p:nvGrpSpPr>
            <p:grpSpPr>
              <a:xfrm>
                <a:off x="8648134" y="2688264"/>
                <a:ext cx="682245" cy="2228942"/>
                <a:chOff x="3215456" y="2702160"/>
                <a:chExt cx="682245" cy="2228942"/>
              </a:xfrm>
              <a:solidFill>
                <a:srgbClr val="FFC000">
                  <a:lumMod val="40000"/>
                  <a:lumOff val="60000"/>
                </a:srgbClr>
              </a:solidFill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FD3E0E4D-D26A-4716-A53C-3786DF6FB480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57">
                  <a:extLst>
                    <a:ext uri="{FF2B5EF4-FFF2-40B4-BE49-F238E27FC236}">
                      <a16:creationId xmlns:a16="http://schemas.microsoft.com/office/drawing/2014/main" id="{B1CE9598-56CB-46B3-B866-1C6169107A35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876E77A9-2694-40B3-98E4-F93C13572F71}"/>
                  </a:ext>
                </a:extLst>
              </p:cNvPr>
              <p:cNvGrpSpPr/>
              <p:nvPr/>
            </p:nvGrpSpPr>
            <p:grpSpPr>
              <a:xfrm flipH="1">
                <a:off x="10858108" y="2747214"/>
                <a:ext cx="682245" cy="2228942"/>
                <a:chOff x="3215456" y="2702160"/>
                <a:chExt cx="682245" cy="2228942"/>
              </a:xfrm>
              <a:solidFill>
                <a:srgbClr val="FFC000">
                  <a:lumMod val="40000"/>
                  <a:lumOff val="60000"/>
                </a:srgbClr>
              </a:solidFill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4C97897A-ACBD-4A07-AAA4-F4186EACBC42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57">
                  <a:extLst>
                    <a:ext uri="{FF2B5EF4-FFF2-40B4-BE49-F238E27FC236}">
                      <a16:creationId xmlns:a16="http://schemas.microsoft.com/office/drawing/2014/main" id="{C3AECA8D-BF46-4AF5-A11D-2622BC10C31D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26A4440-EFB1-4E15-8F9A-86510F59032F}"/>
                  </a:ext>
                </a:extLst>
              </p:cNvPr>
              <p:cNvGrpSpPr/>
              <p:nvPr/>
            </p:nvGrpSpPr>
            <p:grpSpPr>
              <a:xfrm flipH="1">
                <a:off x="5375061" y="2723614"/>
                <a:ext cx="682245" cy="2228942"/>
                <a:chOff x="3215456" y="2702160"/>
                <a:chExt cx="682245" cy="2228942"/>
              </a:xfrm>
              <a:solidFill>
                <a:srgbClr val="FFC000">
                  <a:lumMod val="40000"/>
                  <a:lumOff val="60000"/>
                </a:srgbClr>
              </a:solidFill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E8DA91B-5E83-469B-BC77-3DCAA7FD7DBD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57">
                  <a:extLst>
                    <a:ext uri="{FF2B5EF4-FFF2-40B4-BE49-F238E27FC236}">
                      <a16:creationId xmlns:a16="http://schemas.microsoft.com/office/drawing/2014/main" id="{17C8FDEC-FB71-4D68-AC02-25C6C717AA0A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16219D6-515F-4F3F-9B16-CB3290ACBD0D}"/>
                  </a:ext>
                </a:extLst>
              </p:cNvPr>
              <p:cNvGrpSpPr/>
              <p:nvPr/>
            </p:nvGrpSpPr>
            <p:grpSpPr>
              <a:xfrm>
                <a:off x="3215456" y="2702160"/>
                <a:ext cx="682245" cy="2228942"/>
                <a:chOff x="3215456" y="2702160"/>
                <a:chExt cx="682245" cy="2228942"/>
              </a:xfrm>
              <a:solidFill>
                <a:srgbClr val="FFC000">
                  <a:lumMod val="40000"/>
                  <a:lumOff val="60000"/>
                </a:srgbClr>
              </a:solidFill>
            </p:grpSpPr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9E7D9EC7-3652-4C72-B756-8996B463574D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57">
                  <a:extLst>
                    <a:ext uri="{FF2B5EF4-FFF2-40B4-BE49-F238E27FC236}">
                      <a16:creationId xmlns:a16="http://schemas.microsoft.com/office/drawing/2014/main" id="{D6D37A9A-A38A-4DCB-A0C6-A760E19B1538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EA72AC7-AD8A-4027-BDDE-9C3A001FDE2A}"/>
                  </a:ext>
                </a:extLst>
              </p:cNvPr>
              <p:cNvGrpSpPr/>
              <p:nvPr/>
            </p:nvGrpSpPr>
            <p:grpSpPr>
              <a:xfrm>
                <a:off x="2463702" y="894521"/>
                <a:ext cx="9718491" cy="5172737"/>
                <a:chOff x="3359426" y="1684278"/>
                <a:chExt cx="8839200" cy="4704728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29E70BB-F0C0-4C60-A7FB-64DB08A87AB9}"/>
                    </a:ext>
                  </a:extLst>
                </p:cNvPr>
                <p:cNvCxnSpPr/>
                <p:nvPr/>
              </p:nvCxnSpPr>
              <p:spPr>
                <a:xfrm>
                  <a:off x="5296704" y="3535241"/>
                  <a:ext cx="0" cy="138319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0C3C1697-1687-4E28-9CFC-A53A144287AA}"/>
                    </a:ext>
                  </a:extLst>
                </p:cNvPr>
                <p:cNvCxnSpPr/>
                <p:nvPr/>
              </p:nvCxnSpPr>
              <p:spPr>
                <a:xfrm>
                  <a:off x="10325100" y="3533782"/>
                  <a:ext cx="0" cy="138319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48A21870-8CA1-45E7-ADDD-6A074DC4512F}"/>
                    </a:ext>
                  </a:extLst>
                </p:cNvPr>
                <p:cNvSpPr/>
                <p:nvPr/>
              </p:nvSpPr>
              <p:spPr>
                <a:xfrm>
                  <a:off x="3816626" y="3009900"/>
                  <a:ext cx="7924800" cy="3377648"/>
                </a:xfrm>
                <a:custGeom>
                  <a:avLst/>
                  <a:gdLst>
                    <a:gd name="connsiteX0" fmla="*/ 0 w 7924800"/>
                    <a:gd name="connsiteY0" fmla="*/ 0 h 3377648"/>
                    <a:gd name="connsiteX1" fmla="*/ 7924800 w 7924800"/>
                    <a:gd name="connsiteY1" fmla="*/ 0 h 3377648"/>
                    <a:gd name="connsiteX2" fmla="*/ 7924800 w 7924800"/>
                    <a:gd name="connsiteY2" fmla="*/ 3377648 h 3377648"/>
                    <a:gd name="connsiteX3" fmla="*/ 0 w 7924800"/>
                    <a:gd name="connsiteY3" fmla="*/ 3377648 h 3377648"/>
                    <a:gd name="connsiteX4" fmla="*/ 0 w 7924800"/>
                    <a:gd name="connsiteY4" fmla="*/ 0 h 3377648"/>
                    <a:gd name="connsiteX5" fmla="*/ 508414 w 7924800"/>
                    <a:gd name="connsiteY5" fmla="*/ 519731 h 3377648"/>
                    <a:gd name="connsiteX6" fmla="*/ 361674 w 7924800"/>
                    <a:gd name="connsiteY6" fmla="*/ 666471 h 3377648"/>
                    <a:gd name="connsiteX7" fmla="*/ 361674 w 7924800"/>
                    <a:gd name="connsiteY7" fmla="*/ 1710643 h 3377648"/>
                    <a:gd name="connsiteX8" fmla="*/ 508414 w 7924800"/>
                    <a:gd name="connsiteY8" fmla="*/ 1857383 h 3377648"/>
                    <a:gd name="connsiteX9" fmla="*/ 2500934 w 7924800"/>
                    <a:gd name="connsiteY9" fmla="*/ 1857383 h 3377648"/>
                    <a:gd name="connsiteX10" fmla="*/ 2647674 w 7924800"/>
                    <a:gd name="connsiteY10" fmla="*/ 1710643 h 3377648"/>
                    <a:gd name="connsiteX11" fmla="*/ 2647674 w 7924800"/>
                    <a:gd name="connsiteY11" fmla="*/ 666471 h 3377648"/>
                    <a:gd name="connsiteX12" fmla="*/ 2500934 w 7924800"/>
                    <a:gd name="connsiteY12" fmla="*/ 519731 h 3377648"/>
                    <a:gd name="connsiteX13" fmla="*/ 508414 w 7924800"/>
                    <a:gd name="connsiteY13" fmla="*/ 519731 h 3377648"/>
                    <a:gd name="connsiteX14" fmla="*/ 5486814 w 7924800"/>
                    <a:gd name="connsiteY14" fmla="*/ 519731 h 3377648"/>
                    <a:gd name="connsiteX15" fmla="*/ 5340074 w 7924800"/>
                    <a:gd name="connsiteY15" fmla="*/ 666471 h 3377648"/>
                    <a:gd name="connsiteX16" fmla="*/ 5340074 w 7924800"/>
                    <a:gd name="connsiteY16" fmla="*/ 1710643 h 3377648"/>
                    <a:gd name="connsiteX17" fmla="*/ 5486814 w 7924800"/>
                    <a:gd name="connsiteY17" fmla="*/ 1857383 h 3377648"/>
                    <a:gd name="connsiteX18" fmla="*/ 7479334 w 7924800"/>
                    <a:gd name="connsiteY18" fmla="*/ 1857383 h 3377648"/>
                    <a:gd name="connsiteX19" fmla="*/ 7626074 w 7924800"/>
                    <a:gd name="connsiteY19" fmla="*/ 1710643 h 3377648"/>
                    <a:gd name="connsiteX20" fmla="*/ 7626074 w 7924800"/>
                    <a:gd name="connsiteY20" fmla="*/ 666471 h 3377648"/>
                    <a:gd name="connsiteX21" fmla="*/ 7479334 w 7924800"/>
                    <a:gd name="connsiteY21" fmla="*/ 519731 h 3377648"/>
                    <a:gd name="connsiteX22" fmla="*/ 5486814 w 7924800"/>
                    <a:gd name="connsiteY22" fmla="*/ 519731 h 3377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924800" h="3377648">
                      <a:moveTo>
                        <a:pt x="0" y="0"/>
                      </a:moveTo>
                      <a:lnTo>
                        <a:pt x="7924800" y="0"/>
                      </a:lnTo>
                      <a:lnTo>
                        <a:pt x="7924800" y="3377648"/>
                      </a:lnTo>
                      <a:lnTo>
                        <a:pt x="0" y="3377648"/>
                      </a:lnTo>
                      <a:lnTo>
                        <a:pt x="0" y="0"/>
                      </a:lnTo>
                      <a:close/>
                      <a:moveTo>
                        <a:pt x="508414" y="519731"/>
                      </a:moveTo>
                      <a:cubicBezTo>
                        <a:pt x="427372" y="519731"/>
                        <a:pt x="361674" y="585429"/>
                        <a:pt x="361674" y="666471"/>
                      </a:cubicBezTo>
                      <a:lnTo>
                        <a:pt x="361674" y="1710643"/>
                      </a:lnTo>
                      <a:cubicBezTo>
                        <a:pt x="361674" y="1791685"/>
                        <a:pt x="427372" y="1857383"/>
                        <a:pt x="508414" y="1857383"/>
                      </a:cubicBezTo>
                      <a:lnTo>
                        <a:pt x="2500934" y="1857383"/>
                      </a:lnTo>
                      <a:cubicBezTo>
                        <a:pt x="2581976" y="1857383"/>
                        <a:pt x="2647674" y="1791685"/>
                        <a:pt x="2647674" y="1710643"/>
                      </a:cubicBezTo>
                      <a:lnTo>
                        <a:pt x="2647674" y="666471"/>
                      </a:lnTo>
                      <a:cubicBezTo>
                        <a:pt x="2647674" y="585429"/>
                        <a:pt x="2581976" y="519731"/>
                        <a:pt x="2500934" y="519731"/>
                      </a:cubicBezTo>
                      <a:lnTo>
                        <a:pt x="508414" y="519731"/>
                      </a:lnTo>
                      <a:close/>
                      <a:moveTo>
                        <a:pt x="5486814" y="519731"/>
                      </a:moveTo>
                      <a:cubicBezTo>
                        <a:pt x="5405772" y="519731"/>
                        <a:pt x="5340074" y="585429"/>
                        <a:pt x="5340074" y="666471"/>
                      </a:cubicBezTo>
                      <a:lnTo>
                        <a:pt x="5340074" y="1710643"/>
                      </a:lnTo>
                      <a:cubicBezTo>
                        <a:pt x="5340074" y="1791685"/>
                        <a:pt x="5405772" y="1857383"/>
                        <a:pt x="5486814" y="1857383"/>
                      </a:cubicBezTo>
                      <a:lnTo>
                        <a:pt x="7479334" y="1857383"/>
                      </a:lnTo>
                      <a:cubicBezTo>
                        <a:pt x="7560376" y="1857383"/>
                        <a:pt x="7626074" y="1791685"/>
                        <a:pt x="7626074" y="1710643"/>
                      </a:cubicBezTo>
                      <a:lnTo>
                        <a:pt x="7626074" y="666471"/>
                      </a:lnTo>
                      <a:cubicBezTo>
                        <a:pt x="7626074" y="585429"/>
                        <a:pt x="7560376" y="519731"/>
                        <a:pt x="7479334" y="519731"/>
                      </a:cubicBezTo>
                      <a:lnTo>
                        <a:pt x="5486814" y="519731"/>
                      </a:ln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: Top Corners Rounded 120">
                  <a:extLst>
                    <a:ext uri="{FF2B5EF4-FFF2-40B4-BE49-F238E27FC236}">
                      <a16:creationId xmlns:a16="http://schemas.microsoft.com/office/drawing/2014/main" id="{79B939CA-A9B7-4208-B6C4-B7C5C327B9EC}"/>
                    </a:ext>
                  </a:extLst>
                </p:cNvPr>
                <p:cNvSpPr/>
                <p:nvPr/>
              </p:nvSpPr>
              <p:spPr>
                <a:xfrm>
                  <a:off x="7223253" y="3535241"/>
                  <a:ext cx="1456239" cy="28537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9B8F3C2F-32D0-4679-9513-B7214319BBC4}"/>
                    </a:ext>
                  </a:extLst>
                </p:cNvPr>
                <p:cNvSpPr/>
                <p:nvPr/>
              </p:nvSpPr>
              <p:spPr>
                <a:xfrm>
                  <a:off x="7321240" y="5073512"/>
                  <a:ext cx="167603" cy="16760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lowchart: Manual Operation 122">
                  <a:extLst>
                    <a:ext uri="{FF2B5EF4-FFF2-40B4-BE49-F238E27FC236}">
                      <a16:creationId xmlns:a16="http://schemas.microsoft.com/office/drawing/2014/main" id="{2F992264-BC19-4B8F-8465-99E3FF28AC52}"/>
                    </a:ext>
                  </a:extLst>
                </p:cNvPr>
                <p:cNvSpPr/>
                <p:nvPr/>
              </p:nvSpPr>
              <p:spPr>
                <a:xfrm flipV="1">
                  <a:off x="3359426" y="1684278"/>
                  <a:ext cx="8839200" cy="1644091"/>
                </a:xfrm>
                <a:prstGeom prst="flowChartManualOperation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21A3896-B655-4FB5-BB37-1262966E2736}"/>
              </a:ext>
            </a:extLst>
          </p:cNvPr>
          <p:cNvGrpSpPr/>
          <p:nvPr/>
        </p:nvGrpSpPr>
        <p:grpSpPr>
          <a:xfrm>
            <a:off x="181184" y="7996505"/>
            <a:ext cx="6354473" cy="3706941"/>
            <a:chOff x="5805992" y="2131950"/>
            <a:chExt cx="6354473" cy="3706941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F3B89D-DE2A-4A06-9924-059F8122AAC1}"/>
                </a:ext>
              </a:extLst>
            </p:cNvPr>
            <p:cNvSpPr txBox="1"/>
            <p:nvPr/>
          </p:nvSpPr>
          <p:spPr>
            <a:xfrm>
              <a:off x="5805992" y="3718537"/>
              <a:ext cx="375010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3AC87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H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orse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BAA373A-92AD-47B0-8F68-8B5EF3DBDC35}"/>
                </a:ext>
              </a:extLst>
            </p:cNvPr>
            <p:cNvGrpSpPr/>
            <p:nvPr/>
          </p:nvGrpSpPr>
          <p:grpSpPr>
            <a:xfrm flipH="1">
              <a:off x="8370110" y="2131950"/>
              <a:ext cx="3790355" cy="3706941"/>
              <a:chOff x="3196448" y="1823965"/>
              <a:chExt cx="3801832" cy="3718165"/>
            </a:xfrm>
            <a:solidFill>
              <a:srgbClr val="E3AC87"/>
            </a:solidFill>
          </p:grpSpPr>
          <p:sp>
            <p:nvSpPr>
              <p:cNvPr id="135" name="Oval 8">
                <a:extLst>
                  <a:ext uri="{FF2B5EF4-FFF2-40B4-BE49-F238E27FC236}">
                    <a16:creationId xmlns:a16="http://schemas.microsoft.com/office/drawing/2014/main" id="{CDEFE763-CFE4-430E-805A-807C5A7C0A38}"/>
                  </a:ext>
                </a:extLst>
              </p:cNvPr>
              <p:cNvSpPr/>
              <p:nvPr/>
            </p:nvSpPr>
            <p:spPr>
              <a:xfrm>
                <a:off x="3196448" y="3345105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solidFill>
                <a:srgbClr val="4B3621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: Rounded Corners 3">
                <a:extLst>
                  <a:ext uri="{FF2B5EF4-FFF2-40B4-BE49-F238E27FC236}">
                    <a16:creationId xmlns:a16="http://schemas.microsoft.com/office/drawing/2014/main" id="{F9107ADA-23D9-4BE0-A50B-908DE16F8389}"/>
                  </a:ext>
                </a:extLst>
              </p:cNvPr>
              <p:cNvSpPr/>
              <p:nvPr/>
            </p:nvSpPr>
            <p:spPr>
              <a:xfrm rot="1758487">
                <a:off x="4297615" y="3918340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: Rounded Corners 3">
                <a:extLst>
                  <a:ext uri="{FF2B5EF4-FFF2-40B4-BE49-F238E27FC236}">
                    <a16:creationId xmlns:a16="http://schemas.microsoft.com/office/drawing/2014/main" id="{BBA5AA8D-0EED-46E1-AE9C-AAB4E4DB4BD1}"/>
                  </a:ext>
                </a:extLst>
              </p:cNvPr>
              <p:cNvSpPr/>
              <p:nvPr/>
            </p:nvSpPr>
            <p:spPr>
              <a:xfrm rot="1758487">
                <a:off x="5156440" y="3947277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5">
                <a:extLst>
                  <a:ext uri="{FF2B5EF4-FFF2-40B4-BE49-F238E27FC236}">
                    <a16:creationId xmlns:a16="http://schemas.microsoft.com/office/drawing/2014/main" id="{7AF846E2-71E5-418A-AFA0-53516345F1F0}"/>
                  </a:ext>
                </a:extLst>
              </p:cNvPr>
              <p:cNvSpPr/>
              <p:nvPr/>
            </p:nvSpPr>
            <p:spPr>
              <a:xfrm rot="2012247">
                <a:off x="5011128" y="2024809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solidFill>
                <a:srgbClr val="4B3621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2">
                <a:extLst>
                  <a:ext uri="{FF2B5EF4-FFF2-40B4-BE49-F238E27FC236}">
                    <a16:creationId xmlns:a16="http://schemas.microsoft.com/office/drawing/2014/main" id="{51DF0684-CCD9-4D81-A2F2-F893CC2E8872}"/>
                  </a:ext>
                </a:extLst>
              </p:cNvPr>
              <p:cNvSpPr/>
              <p:nvPr/>
            </p:nvSpPr>
            <p:spPr>
              <a:xfrm>
                <a:off x="3933431" y="2212703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: Rounded Corners 3">
                <a:extLst>
                  <a:ext uri="{FF2B5EF4-FFF2-40B4-BE49-F238E27FC236}">
                    <a16:creationId xmlns:a16="http://schemas.microsoft.com/office/drawing/2014/main" id="{6D7A7329-7F6A-40EB-AEDF-05F6DDD7247C}"/>
                  </a:ext>
                </a:extLst>
              </p:cNvPr>
              <p:cNvSpPr/>
              <p:nvPr/>
            </p:nvSpPr>
            <p:spPr>
              <a:xfrm rot="1758487">
                <a:off x="3866079" y="4045324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: Rounded Corners 3">
                <a:extLst>
                  <a:ext uri="{FF2B5EF4-FFF2-40B4-BE49-F238E27FC236}">
                    <a16:creationId xmlns:a16="http://schemas.microsoft.com/office/drawing/2014/main" id="{A13830B6-978D-4FF2-85AA-0448F90D1476}"/>
                  </a:ext>
                </a:extLst>
              </p:cNvPr>
              <p:cNvSpPr/>
              <p:nvPr/>
            </p:nvSpPr>
            <p:spPr>
              <a:xfrm rot="1758487">
                <a:off x="4805507" y="3857875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B4CD7F8-07DE-4CCD-A892-389DBF889E49}"/>
                  </a:ext>
                </a:extLst>
              </p:cNvPr>
              <p:cNvSpPr/>
              <p:nvPr/>
            </p:nvSpPr>
            <p:spPr>
              <a:xfrm rot="20888316">
                <a:off x="4158680" y="5334973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E984959-6426-46C3-A1A1-8B22660FBF83}"/>
                  </a:ext>
                </a:extLst>
              </p:cNvPr>
              <p:cNvSpPr/>
              <p:nvPr/>
            </p:nvSpPr>
            <p:spPr>
              <a:xfrm rot="20888316">
                <a:off x="4599833" y="5206117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52ED1BF-A1D3-4D9D-9EE8-28839C901C61}"/>
                  </a:ext>
                </a:extLst>
              </p:cNvPr>
              <p:cNvSpPr/>
              <p:nvPr/>
            </p:nvSpPr>
            <p:spPr>
              <a:xfrm rot="20888316">
                <a:off x="5667860" y="5304975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E02836C-7C1D-4287-9A69-768C0ACBA1CA}"/>
                  </a:ext>
                </a:extLst>
              </p:cNvPr>
              <p:cNvSpPr/>
              <p:nvPr/>
            </p:nvSpPr>
            <p:spPr>
              <a:xfrm rot="20888316">
                <a:off x="5375052" y="5329283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id="{C009F7FB-6310-4CDD-AEEB-29094A2C308A}"/>
                  </a:ext>
                </a:extLst>
              </p:cNvPr>
              <p:cNvSpPr/>
              <p:nvPr/>
            </p:nvSpPr>
            <p:spPr>
              <a:xfrm rot="1737869">
                <a:off x="5379868" y="2343210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56">
                <a:extLst>
                  <a:ext uri="{FF2B5EF4-FFF2-40B4-BE49-F238E27FC236}">
                    <a16:creationId xmlns:a16="http://schemas.microsoft.com/office/drawing/2014/main" id="{EBF06D02-AB11-41AC-A909-1942F9CCE9D6}"/>
                  </a:ext>
                </a:extLst>
              </p:cNvPr>
              <p:cNvSpPr/>
              <p:nvPr/>
            </p:nvSpPr>
            <p:spPr>
              <a:xfrm rot="6635828" flipH="1">
                <a:off x="5919088" y="1967232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C59DD5D-7098-4168-B30F-50E6A46ADA17}"/>
                  </a:ext>
                </a:extLst>
              </p:cNvPr>
              <p:cNvSpPr/>
              <p:nvPr/>
            </p:nvSpPr>
            <p:spPr>
              <a:xfrm rot="20839346">
                <a:off x="5790559" y="2125120"/>
                <a:ext cx="341095" cy="264387"/>
              </a:xfrm>
              <a:prstGeom prst="ellipse">
                <a:avLst/>
              </a:prstGeom>
              <a:solidFill>
                <a:srgbClr val="4B362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EDEFC9C-8979-4955-BBD2-AE64C6912726}"/>
                  </a:ext>
                </a:extLst>
              </p:cNvPr>
              <p:cNvSpPr/>
              <p:nvPr/>
            </p:nvSpPr>
            <p:spPr>
              <a:xfrm rot="20725822">
                <a:off x="4035895" y="3867029"/>
                <a:ext cx="785558" cy="43045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E3AC8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8EC5793-2DA1-4B9A-92EF-5306541DA483}"/>
                  </a:ext>
                </a:extLst>
              </p:cNvPr>
              <p:cNvSpPr/>
              <p:nvPr/>
            </p:nvSpPr>
            <p:spPr>
              <a:xfrm>
                <a:off x="5037356" y="3744372"/>
                <a:ext cx="785558" cy="39542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E3AC8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56">
                <a:extLst>
                  <a:ext uri="{FF2B5EF4-FFF2-40B4-BE49-F238E27FC236}">
                    <a16:creationId xmlns:a16="http://schemas.microsoft.com/office/drawing/2014/main" id="{06A148DA-94F4-47B3-A21E-56C661200F7E}"/>
                  </a:ext>
                </a:extLst>
              </p:cNvPr>
              <p:cNvSpPr/>
              <p:nvPr/>
            </p:nvSpPr>
            <p:spPr>
              <a:xfrm rot="4202227" flipH="1">
                <a:off x="5588033" y="2024503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EF176AB-A595-4260-A2FE-3CD4FA52C617}"/>
                  </a:ext>
                </a:extLst>
              </p:cNvPr>
              <p:cNvSpPr/>
              <p:nvPr/>
            </p:nvSpPr>
            <p:spPr>
              <a:xfrm rot="5885214">
                <a:off x="5643622" y="2371959"/>
                <a:ext cx="374649" cy="188588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E3AC8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E514A140-18F4-4AA6-AC3F-8A2A8DBDE6A2}"/>
                  </a:ext>
                </a:extLst>
              </p:cNvPr>
              <p:cNvSpPr/>
              <p:nvPr/>
            </p:nvSpPr>
            <p:spPr>
              <a:xfrm rot="5400000">
                <a:off x="6086999" y="2540237"/>
                <a:ext cx="243686" cy="12266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78F4A690-8F7C-4E42-893D-24FE6532A04B}"/>
                  </a:ext>
                </a:extLst>
              </p:cNvPr>
              <p:cNvSpPr/>
              <p:nvPr/>
            </p:nvSpPr>
            <p:spPr>
              <a:xfrm rot="9156397">
                <a:off x="6617144" y="2969602"/>
                <a:ext cx="299667" cy="281984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3272B50-B380-4E9B-8862-6ACE9085C3A1}"/>
                  </a:ext>
                </a:extLst>
              </p:cNvPr>
              <p:cNvSpPr/>
              <p:nvPr/>
            </p:nvSpPr>
            <p:spPr>
              <a:xfrm rot="4759866">
                <a:off x="6709859" y="2954877"/>
                <a:ext cx="90825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5FC6359-B04C-40DE-B24D-2D66BD5F07FB}"/>
                  </a:ext>
                </a:extLst>
              </p:cNvPr>
              <p:cNvSpPr/>
              <p:nvPr/>
            </p:nvSpPr>
            <p:spPr>
              <a:xfrm rot="5400000">
                <a:off x="6195934" y="2614058"/>
                <a:ext cx="90825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4D638E9A-A2BA-48B3-A9DF-164D503DD8EF}"/>
                  </a:ext>
                </a:extLst>
              </p:cNvPr>
              <p:cNvSpPr/>
              <p:nvPr/>
            </p:nvSpPr>
            <p:spPr>
              <a:xfrm rot="5885214">
                <a:off x="5364221" y="2490392"/>
                <a:ext cx="374649" cy="188588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E3AC8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E726903A-7B66-480C-916D-578A1A980E21}"/>
                  </a:ext>
                </a:extLst>
              </p:cNvPr>
              <p:cNvSpPr/>
              <p:nvPr/>
            </p:nvSpPr>
            <p:spPr>
              <a:xfrm rot="14219050">
                <a:off x="6604895" y="3119396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9" name="ttsMP3.com_VoiceText_2025-1-16_19-58-52">
            <a:hlinkClick r:id="" action="ppaction://media"/>
            <a:extLst>
              <a:ext uri="{FF2B5EF4-FFF2-40B4-BE49-F238E27FC236}">
                <a16:creationId xmlns:a16="http://schemas.microsoft.com/office/drawing/2014/main" id="{65E296A1-B8A0-408B-90EF-6738552B2F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67719" y="2501360"/>
            <a:ext cx="609600" cy="609600"/>
          </a:xfrm>
          <a:prstGeom prst="rect">
            <a:avLst/>
          </a:prstGeom>
        </p:spPr>
      </p:pic>
      <p:pic>
        <p:nvPicPr>
          <p:cNvPr id="160" name="ttsMP3.com_VoiceText_2025-1-16_19-59-14">
            <a:hlinkClick r:id="" action="ppaction://media"/>
            <a:extLst>
              <a:ext uri="{FF2B5EF4-FFF2-40B4-BE49-F238E27FC236}">
                <a16:creationId xmlns:a16="http://schemas.microsoft.com/office/drawing/2014/main" id="{429B3ADB-F0D2-4931-B8DD-D4D35B2CE8B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61" name="ttsMP3.com_VoiceText_2025-1-16_19-59-39">
            <a:hlinkClick r:id="" action="ppaction://media"/>
            <a:extLst>
              <a:ext uri="{FF2B5EF4-FFF2-40B4-BE49-F238E27FC236}">
                <a16:creationId xmlns:a16="http://schemas.microsoft.com/office/drawing/2014/main" id="{7FBAF691-7EBF-4181-A98B-E72EA706688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973127" y="38924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808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08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808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688" fill="hold"/>
                                        <p:tgtEl>
                                          <p:spTgt spid="1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496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99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568" fill="hold"/>
                                        <p:tgtEl>
                                          <p:spTgt spid="1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0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41</Words>
  <Application>Microsoft Office PowerPoint</Application>
  <PresentationFormat>Widescreen</PresentationFormat>
  <Paragraphs>34</Paragraphs>
  <Slides>10</Slides>
  <Notes>0</Notes>
  <HiddenSlides>0</HiddenSlides>
  <MMClips>18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7</cp:revision>
  <dcterms:created xsi:type="dcterms:W3CDTF">2025-01-30T21:54:27Z</dcterms:created>
  <dcterms:modified xsi:type="dcterms:W3CDTF">2025-01-30T22:08:25Z</dcterms:modified>
</cp:coreProperties>
</file>