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66" r:id="rId1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271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6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2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3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44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19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21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28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06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03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1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8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61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19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83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7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0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2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8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6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1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6.mp3"/><Relationship Id="rId3" Type="http://schemas.microsoft.com/office/2007/relationships/media" Target="../media/media4.mp3"/><Relationship Id="rId7" Type="http://schemas.microsoft.com/office/2007/relationships/media" Target="../media/media6.mp3"/><Relationship Id="rId12" Type="http://schemas.openxmlformats.org/officeDocument/2006/relationships/image" Target="../media/image1.png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audio" Target="../media/media5.mp3"/><Relationship Id="rId11" Type="http://schemas.openxmlformats.org/officeDocument/2006/relationships/slideLayout" Target="../slideLayouts/slideLayout18.xml"/><Relationship Id="rId5" Type="http://schemas.microsoft.com/office/2007/relationships/media" Target="../media/media5.mp3"/><Relationship Id="rId10" Type="http://schemas.openxmlformats.org/officeDocument/2006/relationships/audio" Target="../media/media7.mp3"/><Relationship Id="rId4" Type="http://schemas.openxmlformats.org/officeDocument/2006/relationships/audio" Target="../media/media4.mp3"/><Relationship Id="rId9" Type="http://schemas.microsoft.com/office/2007/relationships/media" Target="../media/media7.mp3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4.mp3"/><Relationship Id="rId7" Type="http://schemas.openxmlformats.org/officeDocument/2006/relationships/slideLayout" Target="../slideLayouts/slideLayout18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6" Type="http://schemas.openxmlformats.org/officeDocument/2006/relationships/audio" Target="../media/media15.mp3"/><Relationship Id="rId5" Type="http://schemas.microsoft.com/office/2007/relationships/media" Target="../media/media15.mp3"/><Relationship Id="rId4" Type="http://schemas.openxmlformats.org/officeDocument/2006/relationships/audio" Target="../media/media14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204F3AC7-703E-47F1-AE9D-D5DFF85255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0075" y="393231"/>
            <a:ext cx="609600" cy="609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8DDF8D-DE37-B677-C53F-E447EA1D1A25}"/>
              </a:ext>
            </a:extLst>
          </p:cNvPr>
          <p:cNvSpPr txBox="1"/>
          <p:nvPr/>
        </p:nvSpPr>
        <p:spPr>
          <a:xfrm>
            <a:off x="-873150" y="2410063"/>
            <a:ext cx="87949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</a:rPr>
              <a:t>I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is for </a:t>
            </a:r>
            <a:r>
              <a:rPr kumimoji="0" lang="en-US" sz="96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</a:rPr>
              <a:t>I</a:t>
            </a:r>
            <a:r>
              <a:rPr kumimoji="0" lang="en-US" sz="8800" b="0" i="0" u="none" strike="noStrike" kern="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nsect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! </a:t>
            </a:r>
            <a:endParaRPr kumimoji="0" lang="en-US" sz="8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676F49-A060-E779-16CA-B60A088D94F1}"/>
              </a:ext>
            </a:extLst>
          </p:cNvPr>
          <p:cNvGrpSpPr/>
          <p:nvPr/>
        </p:nvGrpSpPr>
        <p:grpSpPr>
          <a:xfrm>
            <a:off x="1230075" y="4018747"/>
            <a:ext cx="4255751" cy="5831580"/>
            <a:chOff x="6938733" y="1635151"/>
            <a:chExt cx="3261066" cy="4468581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7B41DFF-CFE2-D399-C024-29A6521AF9D8}"/>
                </a:ext>
              </a:extLst>
            </p:cNvPr>
            <p:cNvSpPr/>
            <p:nvPr/>
          </p:nvSpPr>
          <p:spPr>
            <a:xfrm>
              <a:off x="7504253" y="5033279"/>
              <a:ext cx="768532" cy="1070453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2644ECB-EDBF-B1F5-3628-49317F9601FC}"/>
                </a:ext>
              </a:extLst>
            </p:cNvPr>
            <p:cNvSpPr/>
            <p:nvPr/>
          </p:nvSpPr>
          <p:spPr>
            <a:xfrm rot="1900945" flipH="1" flipV="1">
              <a:off x="9527299" y="3319741"/>
              <a:ext cx="672500" cy="936695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2C6280E-643F-20B6-74FE-A23376535F30}"/>
                </a:ext>
              </a:extLst>
            </p:cNvPr>
            <p:cNvSpPr/>
            <p:nvPr/>
          </p:nvSpPr>
          <p:spPr>
            <a:xfrm flipH="1">
              <a:off x="8900325" y="5033278"/>
              <a:ext cx="768532" cy="1070453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AB1235A-631D-77E3-A2FD-BA5B7DAB3F85}"/>
                </a:ext>
              </a:extLst>
            </p:cNvPr>
            <p:cNvSpPr/>
            <p:nvPr/>
          </p:nvSpPr>
          <p:spPr>
            <a:xfrm rot="19699055" flipV="1">
              <a:off x="6938733" y="3319740"/>
              <a:ext cx="672500" cy="936695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A66C1BA-332E-8193-0CDF-B7CEC3423792}"/>
                </a:ext>
              </a:extLst>
            </p:cNvPr>
            <p:cNvSpPr/>
            <p:nvPr/>
          </p:nvSpPr>
          <p:spPr>
            <a:xfrm>
              <a:off x="7006305" y="2648498"/>
              <a:ext cx="656632" cy="915305"/>
            </a:xfrm>
            <a:custGeom>
              <a:avLst/>
              <a:gdLst>
                <a:gd name="connsiteX0" fmla="*/ 437322 w 437322"/>
                <a:gd name="connsiteY0" fmla="*/ 609600 h 609600"/>
                <a:gd name="connsiteX1" fmla="*/ 106018 w 437322"/>
                <a:gd name="connsiteY1" fmla="*/ 424069 h 609600"/>
                <a:gd name="connsiteX2" fmla="*/ 0 w 437322"/>
                <a:gd name="connsiteY2" fmla="*/ 0 h 609600"/>
                <a:gd name="connsiteX3" fmla="*/ 0 w 437322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2" h="609600">
                  <a:moveTo>
                    <a:pt x="437322" y="609600"/>
                  </a:moveTo>
                  <a:cubicBezTo>
                    <a:pt x="308113" y="567634"/>
                    <a:pt x="178905" y="525669"/>
                    <a:pt x="106018" y="424069"/>
                  </a:cubicBezTo>
                  <a:cubicBezTo>
                    <a:pt x="33131" y="32246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8008486-952F-880E-7BE4-625E9EEC8379}"/>
                </a:ext>
              </a:extLst>
            </p:cNvPr>
            <p:cNvSpPr/>
            <p:nvPr/>
          </p:nvSpPr>
          <p:spPr>
            <a:xfrm flipH="1">
              <a:off x="9318467" y="2648498"/>
              <a:ext cx="656632" cy="915305"/>
            </a:xfrm>
            <a:custGeom>
              <a:avLst/>
              <a:gdLst>
                <a:gd name="connsiteX0" fmla="*/ 437322 w 437322"/>
                <a:gd name="connsiteY0" fmla="*/ 609600 h 609600"/>
                <a:gd name="connsiteX1" fmla="*/ 106018 w 437322"/>
                <a:gd name="connsiteY1" fmla="*/ 424069 h 609600"/>
                <a:gd name="connsiteX2" fmla="*/ 0 w 437322"/>
                <a:gd name="connsiteY2" fmla="*/ 0 h 609600"/>
                <a:gd name="connsiteX3" fmla="*/ 0 w 437322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2" h="609600">
                  <a:moveTo>
                    <a:pt x="437322" y="609600"/>
                  </a:moveTo>
                  <a:cubicBezTo>
                    <a:pt x="308113" y="567634"/>
                    <a:pt x="178905" y="525669"/>
                    <a:pt x="106018" y="424069"/>
                  </a:cubicBezTo>
                  <a:cubicBezTo>
                    <a:pt x="33131" y="32246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A870A722-7CC9-64D1-9437-7EF3D1E94D83}"/>
                </a:ext>
              </a:extLst>
            </p:cNvPr>
            <p:cNvSpPr/>
            <p:nvPr/>
          </p:nvSpPr>
          <p:spPr>
            <a:xfrm rot="16200000">
              <a:off x="8550341" y="1635151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834A2063-67D5-4860-9E41-BF01EFB7FDBD}"/>
                </a:ext>
              </a:extLst>
            </p:cNvPr>
            <p:cNvSpPr/>
            <p:nvPr/>
          </p:nvSpPr>
          <p:spPr>
            <a:xfrm rot="5400000" flipH="1">
              <a:off x="7616062" y="1674293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B3A2003-72A0-C168-8930-70345A2184AC}"/>
                </a:ext>
              </a:extLst>
            </p:cNvPr>
            <p:cNvSpPr/>
            <p:nvPr/>
          </p:nvSpPr>
          <p:spPr>
            <a:xfrm>
              <a:off x="7814416" y="2066666"/>
              <a:ext cx="1479651" cy="87463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20">
              <a:extLst>
                <a:ext uri="{FF2B5EF4-FFF2-40B4-BE49-F238E27FC236}">
                  <a16:creationId xmlns:a16="http://schemas.microsoft.com/office/drawing/2014/main" id="{D34CBC33-E537-CA3C-3AD0-7A140C09FBE5}"/>
                </a:ext>
              </a:extLst>
            </p:cNvPr>
            <p:cNvSpPr/>
            <p:nvPr/>
          </p:nvSpPr>
          <p:spPr>
            <a:xfrm>
              <a:off x="7428909" y="2648498"/>
              <a:ext cx="1153296" cy="2554404"/>
            </a:xfrm>
            <a:custGeom>
              <a:avLst/>
              <a:gdLst>
                <a:gd name="connsiteX0" fmla="*/ 0 w 2305878"/>
                <a:gd name="connsiteY0" fmla="*/ 1262153 h 2524305"/>
                <a:gd name="connsiteX1" fmla="*/ 1152939 w 2305878"/>
                <a:gd name="connsiteY1" fmla="*/ 0 h 2524305"/>
                <a:gd name="connsiteX2" fmla="*/ 2305878 w 2305878"/>
                <a:gd name="connsiteY2" fmla="*/ 1262153 h 2524305"/>
                <a:gd name="connsiteX3" fmla="*/ 1152939 w 2305878"/>
                <a:gd name="connsiteY3" fmla="*/ 2524306 h 2524305"/>
                <a:gd name="connsiteX4" fmla="*/ 0 w 2305878"/>
                <a:gd name="connsiteY4" fmla="*/ 1262153 h 2524305"/>
                <a:gd name="connsiteX0" fmla="*/ 0 w 1297056"/>
                <a:gd name="connsiteY0" fmla="*/ 1297238 h 2594476"/>
                <a:gd name="connsiteX1" fmla="*/ 1152939 w 1297056"/>
                <a:gd name="connsiteY1" fmla="*/ 35085 h 2594476"/>
                <a:gd name="connsiteX2" fmla="*/ 1152939 w 1297056"/>
                <a:gd name="connsiteY2" fmla="*/ 2559391 h 2594476"/>
                <a:gd name="connsiteX3" fmla="*/ 0 w 1297056"/>
                <a:gd name="connsiteY3" fmla="*/ 1297238 h 2594476"/>
                <a:gd name="connsiteX0" fmla="*/ 0 w 1242933"/>
                <a:gd name="connsiteY0" fmla="*/ 1411470 h 2708708"/>
                <a:gd name="connsiteX1" fmla="*/ 1152939 w 1242933"/>
                <a:gd name="connsiteY1" fmla="*/ 149317 h 2708708"/>
                <a:gd name="connsiteX2" fmla="*/ 1152939 w 1242933"/>
                <a:gd name="connsiteY2" fmla="*/ 2673623 h 2708708"/>
                <a:gd name="connsiteX3" fmla="*/ 0 w 1242933"/>
                <a:gd name="connsiteY3" fmla="*/ 1411470 h 2708708"/>
                <a:gd name="connsiteX0" fmla="*/ 0 w 1178713"/>
                <a:gd name="connsiteY0" fmla="*/ 1411470 h 2735746"/>
                <a:gd name="connsiteX1" fmla="*/ 1152939 w 1178713"/>
                <a:gd name="connsiteY1" fmla="*/ 149317 h 2735746"/>
                <a:gd name="connsiteX2" fmla="*/ 1152939 w 1178713"/>
                <a:gd name="connsiteY2" fmla="*/ 2673623 h 2735746"/>
                <a:gd name="connsiteX3" fmla="*/ 0 w 1178713"/>
                <a:gd name="connsiteY3" fmla="*/ 1411470 h 2735746"/>
                <a:gd name="connsiteX0" fmla="*/ 0 w 1158677"/>
                <a:gd name="connsiteY0" fmla="*/ 1411470 h 2739910"/>
                <a:gd name="connsiteX1" fmla="*/ 1152939 w 1158677"/>
                <a:gd name="connsiteY1" fmla="*/ 149317 h 2739910"/>
                <a:gd name="connsiteX2" fmla="*/ 1152939 w 1158677"/>
                <a:gd name="connsiteY2" fmla="*/ 2673623 h 2739910"/>
                <a:gd name="connsiteX3" fmla="*/ 0 w 1158677"/>
                <a:gd name="connsiteY3" fmla="*/ 1411470 h 2739910"/>
                <a:gd name="connsiteX0" fmla="*/ 0 w 1153188"/>
                <a:gd name="connsiteY0" fmla="*/ 1268567 h 2597007"/>
                <a:gd name="connsiteX1" fmla="*/ 1152939 w 1153188"/>
                <a:gd name="connsiteY1" fmla="*/ 6414 h 2597007"/>
                <a:gd name="connsiteX2" fmla="*/ 1152939 w 1153188"/>
                <a:gd name="connsiteY2" fmla="*/ 2530720 h 2597007"/>
                <a:gd name="connsiteX3" fmla="*/ 0 w 1153188"/>
                <a:gd name="connsiteY3" fmla="*/ 1268567 h 2597007"/>
                <a:gd name="connsiteX0" fmla="*/ 0 w 1175543"/>
                <a:gd name="connsiteY0" fmla="*/ 1268567 h 2537133"/>
                <a:gd name="connsiteX1" fmla="*/ 1152939 w 1175543"/>
                <a:gd name="connsiteY1" fmla="*/ 6414 h 2537133"/>
                <a:gd name="connsiteX2" fmla="*/ 1152939 w 1175543"/>
                <a:gd name="connsiteY2" fmla="*/ 2530720 h 2537133"/>
                <a:gd name="connsiteX3" fmla="*/ 0 w 1175543"/>
                <a:gd name="connsiteY3" fmla="*/ 1268567 h 2537133"/>
                <a:gd name="connsiteX0" fmla="*/ 0 w 1158678"/>
                <a:gd name="connsiteY0" fmla="*/ 1268567 h 2539214"/>
                <a:gd name="connsiteX1" fmla="*/ 1152939 w 1158678"/>
                <a:gd name="connsiteY1" fmla="*/ 6414 h 2539214"/>
                <a:gd name="connsiteX2" fmla="*/ 1152939 w 1158678"/>
                <a:gd name="connsiteY2" fmla="*/ 2530720 h 2539214"/>
                <a:gd name="connsiteX3" fmla="*/ 0 w 1158678"/>
                <a:gd name="connsiteY3" fmla="*/ 1268567 h 2539214"/>
                <a:gd name="connsiteX0" fmla="*/ 0 w 1153188"/>
                <a:gd name="connsiteY0" fmla="*/ 1268567 h 2539214"/>
                <a:gd name="connsiteX1" fmla="*/ 1152939 w 1153188"/>
                <a:gd name="connsiteY1" fmla="*/ 6414 h 2539214"/>
                <a:gd name="connsiteX2" fmla="*/ 1152939 w 1153188"/>
                <a:gd name="connsiteY2" fmla="*/ 2530720 h 2539214"/>
                <a:gd name="connsiteX3" fmla="*/ 0 w 1153188"/>
                <a:gd name="connsiteY3" fmla="*/ 1268567 h 2539214"/>
                <a:gd name="connsiteX0" fmla="*/ 110 w 1153296"/>
                <a:gd name="connsiteY0" fmla="*/ 1273853 h 2551015"/>
                <a:gd name="connsiteX1" fmla="*/ 1153049 w 1153296"/>
                <a:gd name="connsiteY1" fmla="*/ 11700 h 2551015"/>
                <a:gd name="connsiteX2" fmla="*/ 1153049 w 1153296"/>
                <a:gd name="connsiteY2" fmla="*/ 2536006 h 2551015"/>
                <a:gd name="connsiteX3" fmla="*/ 110 w 1153296"/>
                <a:gd name="connsiteY3" fmla="*/ 1273853 h 2551015"/>
                <a:gd name="connsiteX0" fmla="*/ 110 w 1153296"/>
                <a:gd name="connsiteY0" fmla="*/ 1275407 h 2554404"/>
                <a:gd name="connsiteX1" fmla="*/ 1153049 w 1153296"/>
                <a:gd name="connsiteY1" fmla="*/ 13254 h 2554404"/>
                <a:gd name="connsiteX2" fmla="*/ 1153049 w 1153296"/>
                <a:gd name="connsiteY2" fmla="*/ 2537560 h 2554404"/>
                <a:gd name="connsiteX3" fmla="*/ 110 w 1153296"/>
                <a:gd name="connsiteY3" fmla="*/ 1275407 h 255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96" h="2554404">
                  <a:moveTo>
                    <a:pt x="110" y="1275407"/>
                  </a:moveTo>
                  <a:cubicBezTo>
                    <a:pt x="-13142" y="180774"/>
                    <a:pt x="1172927" y="-64584"/>
                    <a:pt x="1153049" y="13254"/>
                  </a:cubicBezTo>
                  <a:cubicBezTo>
                    <a:pt x="1133171" y="91092"/>
                    <a:pt x="1146426" y="2446471"/>
                    <a:pt x="1153049" y="2537560"/>
                  </a:cubicBezTo>
                  <a:cubicBezTo>
                    <a:pt x="1159672" y="2628649"/>
                    <a:pt x="13362" y="2370040"/>
                    <a:pt x="110" y="1275407"/>
                  </a:cubicBezTo>
                  <a:close/>
                </a:path>
              </a:pathLst>
            </a:custGeom>
            <a:solidFill>
              <a:srgbClr val="C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20">
              <a:extLst>
                <a:ext uri="{FF2B5EF4-FFF2-40B4-BE49-F238E27FC236}">
                  <a16:creationId xmlns:a16="http://schemas.microsoft.com/office/drawing/2014/main" id="{74AB2524-A028-1EFF-57B3-F18DC7FB8B47}"/>
                </a:ext>
              </a:extLst>
            </p:cNvPr>
            <p:cNvSpPr/>
            <p:nvPr/>
          </p:nvSpPr>
          <p:spPr>
            <a:xfrm flipH="1">
              <a:off x="8543706" y="2648498"/>
              <a:ext cx="1153296" cy="2554404"/>
            </a:xfrm>
            <a:custGeom>
              <a:avLst/>
              <a:gdLst>
                <a:gd name="connsiteX0" fmla="*/ 0 w 2305878"/>
                <a:gd name="connsiteY0" fmla="*/ 1262153 h 2524305"/>
                <a:gd name="connsiteX1" fmla="*/ 1152939 w 2305878"/>
                <a:gd name="connsiteY1" fmla="*/ 0 h 2524305"/>
                <a:gd name="connsiteX2" fmla="*/ 2305878 w 2305878"/>
                <a:gd name="connsiteY2" fmla="*/ 1262153 h 2524305"/>
                <a:gd name="connsiteX3" fmla="*/ 1152939 w 2305878"/>
                <a:gd name="connsiteY3" fmla="*/ 2524306 h 2524305"/>
                <a:gd name="connsiteX4" fmla="*/ 0 w 2305878"/>
                <a:gd name="connsiteY4" fmla="*/ 1262153 h 2524305"/>
                <a:gd name="connsiteX0" fmla="*/ 0 w 1297056"/>
                <a:gd name="connsiteY0" fmla="*/ 1297238 h 2594476"/>
                <a:gd name="connsiteX1" fmla="*/ 1152939 w 1297056"/>
                <a:gd name="connsiteY1" fmla="*/ 35085 h 2594476"/>
                <a:gd name="connsiteX2" fmla="*/ 1152939 w 1297056"/>
                <a:gd name="connsiteY2" fmla="*/ 2559391 h 2594476"/>
                <a:gd name="connsiteX3" fmla="*/ 0 w 1297056"/>
                <a:gd name="connsiteY3" fmla="*/ 1297238 h 2594476"/>
                <a:gd name="connsiteX0" fmla="*/ 0 w 1242933"/>
                <a:gd name="connsiteY0" fmla="*/ 1411470 h 2708708"/>
                <a:gd name="connsiteX1" fmla="*/ 1152939 w 1242933"/>
                <a:gd name="connsiteY1" fmla="*/ 149317 h 2708708"/>
                <a:gd name="connsiteX2" fmla="*/ 1152939 w 1242933"/>
                <a:gd name="connsiteY2" fmla="*/ 2673623 h 2708708"/>
                <a:gd name="connsiteX3" fmla="*/ 0 w 1242933"/>
                <a:gd name="connsiteY3" fmla="*/ 1411470 h 2708708"/>
                <a:gd name="connsiteX0" fmla="*/ 0 w 1178713"/>
                <a:gd name="connsiteY0" fmla="*/ 1411470 h 2735746"/>
                <a:gd name="connsiteX1" fmla="*/ 1152939 w 1178713"/>
                <a:gd name="connsiteY1" fmla="*/ 149317 h 2735746"/>
                <a:gd name="connsiteX2" fmla="*/ 1152939 w 1178713"/>
                <a:gd name="connsiteY2" fmla="*/ 2673623 h 2735746"/>
                <a:gd name="connsiteX3" fmla="*/ 0 w 1178713"/>
                <a:gd name="connsiteY3" fmla="*/ 1411470 h 2735746"/>
                <a:gd name="connsiteX0" fmla="*/ 0 w 1158677"/>
                <a:gd name="connsiteY0" fmla="*/ 1411470 h 2739910"/>
                <a:gd name="connsiteX1" fmla="*/ 1152939 w 1158677"/>
                <a:gd name="connsiteY1" fmla="*/ 149317 h 2739910"/>
                <a:gd name="connsiteX2" fmla="*/ 1152939 w 1158677"/>
                <a:gd name="connsiteY2" fmla="*/ 2673623 h 2739910"/>
                <a:gd name="connsiteX3" fmla="*/ 0 w 1158677"/>
                <a:gd name="connsiteY3" fmla="*/ 1411470 h 2739910"/>
                <a:gd name="connsiteX0" fmla="*/ 0 w 1153188"/>
                <a:gd name="connsiteY0" fmla="*/ 1268567 h 2597007"/>
                <a:gd name="connsiteX1" fmla="*/ 1152939 w 1153188"/>
                <a:gd name="connsiteY1" fmla="*/ 6414 h 2597007"/>
                <a:gd name="connsiteX2" fmla="*/ 1152939 w 1153188"/>
                <a:gd name="connsiteY2" fmla="*/ 2530720 h 2597007"/>
                <a:gd name="connsiteX3" fmla="*/ 0 w 1153188"/>
                <a:gd name="connsiteY3" fmla="*/ 1268567 h 2597007"/>
                <a:gd name="connsiteX0" fmla="*/ 0 w 1175543"/>
                <a:gd name="connsiteY0" fmla="*/ 1268567 h 2537133"/>
                <a:gd name="connsiteX1" fmla="*/ 1152939 w 1175543"/>
                <a:gd name="connsiteY1" fmla="*/ 6414 h 2537133"/>
                <a:gd name="connsiteX2" fmla="*/ 1152939 w 1175543"/>
                <a:gd name="connsiteY2" fmla="*/ 2530720 h 2537133"/>
                <a:gd name="connsiteX3" fmla="*/ 0 w 1175543"/>
                <a:gd name="connsiteY3" fmla="*/ 1268567 h 2537133"/>
                <a:gd name="connsiteX0" fmla="*/ 0 w 1158678"/>
                <a:gd name="connsiteY0" fmla="*/ 1268567 h 2539214"/>
                <a:gd name="connsiteX1" fmla="*/ 1152939 w 1158678"/>
                <a:gd name="connsiteY1" fmla="*/ 6414 h 2539214"/>
                <a:gd name="connsiteX2" fmla="*/ 1152939 w 1158678"/>
                <a:gd name="connsiteY2" fmla="*/ 2530720 h 2539214"/>
                <a:gd name="connsiteX3" fmla="*/ 0 w 1158678"/>
                <a:gd name="connsiteY3" fmla="*/ 1268567 h 2539214"/>
                <a:gd name="connsiteX0" fmla="*/ 0 w 1153188"/>
                <a:gd name="connsiteY0" fmla="*/ 1268567 h 2539214"/>
                <a:gd name="connsiteX1" fmla="*/ 1152939 w 1153188"/>
                <a:gd name="connsiteY1" fmla="*/ 6414 h 2539214"/>
                <a:gd name="connsiteX2" fmla="*/ 1152939 w 1153188"/>
                <a:gd name="connsiteY2" fmla="*/ 2530720 h 2539214"/>
                <a:gd name="connsiteX3" fmla="*/ 0 w 1153188"/>
                <a:gd name="connsiteY3" fmla="*/ 1268567 h 2539214"/>
                <a:gd name="connsiteX0" fmla="*/ 110 w 1153296"/>
                <a:gd name="connsiteY0" fmla="*/ 1273853 h 2551015"/>
                <a:gd name="connsiteX1" fmla="*/ 1153049 w 1153296"/>
                <a:gd name="connsiteY1" fmla="*/ 11700 h 2551015"/>
                <a:gd name="connsiteX2" fmla="*/ 1153049 w 1153296"/>
                <a:gd name="connsiteY2" fmla="*/ 2536006 h 2551015"/>
                <a:gd name="connsiteX3" fmla="*/ 110 w 1153296"/>
                <a:gd name="connsiteY3" fmla="*/ 1273853 h 2551015"/>
                <a:gd name="connsiteX0" fmla="*/ 110 w 1153296"/>
                <a:gd name="connsiteY0" fmla="*/ 1275407 h 2554404"/>
                <a:gd name="connsiteX1" fmla="*/ 1153049 w 1153296"/>
                <a:gd name="connsiteY1" fmla="*/ 13254 h 2554404"/>
                <a:gd name="connsiteX2" fmla="*/ 1153049 w 1153296"/>
                <a:gd name="connsiteY2" fmla="*/ 2537560 h 2554404"/>
                <a:gd name="connsiteX3" fmla="*/ 110 w 1153296"/>
                <a:gd name="connsiteY3" fmla="*/ 1275407 h 255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96" h="2554404">
                  <a:moveTo>
                    <a:pt x="110" y="1275407"/>
                  </a:moveTo>
                  <a:cubicBezTo>
                    <a:pt x="-13142" y="180774"/>
                    <a:pt x="1172927" y="-64584"/>
                    <a:pt x="1153049" y="13254"/>
                  </a:cubicBezTo>
                  <a:cubicBezTo>
                    <a:pt x="1133171" y="91092"/>
                    <a:pt x="1146426" y="2446471"/>
                    <a:pt x="1153049" y="2537560"/>
                  </a:cubicBezTo>
                  <a:cubicBezTo>
                    <a:pt x="1159672" y="2628649"/>
                    <a:pt x="13362" y="2370040"/>
                    <a:pt x="110" y="1275407"/>
                  </a:cubicBezTo>
                  <a:close/>
                </a:path>
              </a:pathLst>
            </a:custGeom>
            <a:solidFill>
              <a:srgbClr val="C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64DDE79-61B5-DBC5-0AF8-7A5DD52A9311}"/>
                </a:ext>
              </a:extLst>
            </p:cNvPr>
            <p:cNvSpPr/>
            <p:nvPr/>
          </p:nvSpPr>
          <p:spPr>
            <a:xfrm>
              <a:off x="8204009" y="3498199"/>
              <a:ext cx="751890" cy="75189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985557B-9511-FC48-F17C-A8AF02835809}"/>
                </a:ext>
              </a:extLst>
            </p:cNvPr>
            <p:cNvSpPr/>
            <p:nvPr/>
          </p:nvSpPr>
          <p:spPr>
            <a:xfrm>
              <a:off x="8789771" y="2034397"/>
              <a:ext cx="524175" cy="486491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D2EA3B4-7764-2E48-B187-B1263FC3B287}"/>
                </a:ext>
              </a:extLst>
            </p:cNvPr>
            <p:cNvSpPr/>
            <p:nvPr/>
          </p:nvSpPr>
          <p:spPr>
            <a:xfrm>
              <a:off x="7774639" y="2034361"/>
              <a:ext cx="524175" cy="486491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357BEE8-9F21-70B9-23ED-5A820AAF84EC}"/>
                </a:ext>
              </a:extLst>
            </p:cNvPr>
            <p:cNvSpPr/>
            <p:nvPr/>
          </p:nvSpPr>
          <p:spPr>
            <a:xfrm>
              <a:off x="8306538" y="2705589"/>
              <a:ext cx="203416" cy="20341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85">
              <a:extLst>
                <a:ext uri="{FF2B5EF4-FFF2-40B4-BE49-F238E27FC236}">
                  <a16:creationId xmlns:a16="http://schemas.microsoft.com/office/drawing/2014/main" id="{59FBBD2E-E472-239A-0E9F-CF64481D71F5}"/>
                </a:ext>
              </a:extLst>
            </p:cNvPr>
            <p:cNvSpPr/>
            <p:nvPr/>
          </p:nvSpPr>
          <p:spPr>
            <a:xfrm rot="2730342">
              <a:off x="8936921" y="4267430"/>
              <a:ext cx="449646" cy="800960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47358"/>
                <a:gd name="connsiteY0" fmla="*/ 211795 h 423592"/>
                <a:gd name="connsiteX1" fmla="*/ 211787 w 247358"/>
                <a:gd name="connsiteY1" fmla="*/ 8 h 423592"/>
                <a:gd name="connsiteX2" fmla="*/ 247066 w 247358"/>
                <a:gd name="connsiteY2" fmla="*/ 204944 h 423592"/>
                <a:gd name="connsiteX3" fmla="*/ 211787 w 247358"/>
                <a:gd name="connsiteY3" fmla="*/ 423582 h 423592"/>
                <a:gd name="connsiteX4" fmla="*/ 0 w 247358"/>
                <a:gd name="connsiteY4" fmla="*/ 211795 h 423592"/>
                <a:gd name="connsiteX0" fmla="*/ 0 w 247358"/>
                <a:gd name="connsiteY0" fmla="*/ 212130 h 423927"/>
                <a:gd name="connsiteX1" fmla="*/ 211787 w 247358"/>
                <a:gd name="connsiteY1" fmla="*/ 343 h 423927"/>
                <a:gd name="connsiteX2" fmla="*/ 247066 w 247358"/>
                <a:gd name="connsiteY2" fmla="*/ 205279 h 423927"/>
                <a:gd name="connsiteX3" fmla="*/ 211787 w 247358"/>
                <a:gd name="connsiteY3" fmla="*/ 423917 h 423927"/>
                <a:gd name="connsiteX4" fmla="*/ 0 w 247358"/>
                <a:gd name="connsiteY4" fmla="*/ 212130 h 423927"/>
                <a:gd name="connsiteX0" fmla="*/ 0 w 247358"/>
                <a:gd name="connsiteY0" fmla="*/ 212314 h 424111"/>
                <a:gd name="connsiteX1" fmla="*/ 211787 w 247358"/>
                <a:gd name="connsiteY1" fmla="*/ 527 h 424111"/>
                <a:gd name="connsiteX2" fmla="*/ 247066 w 247358"/>
                <a:gd name="connsiteY2" fmla="*/ 205463 h 424111"/>
                <a:gd name="connsiteX3" fmla="*/ 211787 w 247358"/>
                <a:gd name="connsiteY3" fmla="*/ 424101 h 424111"/>
                <a:gd name="connsiteX4" fmla="*/ 0 w 247358"/>
                <a:gd name="connsiteY4" fmla="*/ 212314 h 424111"/>
                <a:gd name="connsiteX0" fmla="*/ 0 w 247358"/>
                <a:gd name="connsiteY0" fmla="*/ 212318 h 424115"/>
                <a:gd name="connsiteX1" fmla="*/ 211787 w 247358"/>
                <a:gd name="connsiteY1" fmla="*/ 531 h 424115"/>
                <a:gd name="connsiteX2" fmla="*/ 247066 w 247358"/>
                <a:gd name="connsiteY2" fmla="*/ 205467 h 424115"/>
                <a:gd name="connsiteX3" fmla="*/ 211787 w 247358"/>
                <a:gd name="connsiteY3" fmla="*/ 424105 h 424115"/>
                <a:gd name="connsiteX4" fmla="*/ 0 w 247358"/>
                <a:gd name="connsiteY4" fmla="*/ 212318 h 424115"/>
                <a:gd name="connsiteX0" fmla="*/ 0 w 247358"/>
                <a:gd name="connsiteY0" fmla="*/ 212318 h 424115"/>
                <a:gd name="connsiteX1" fmla="*/ 211787 w 247358"/>
                <a:gd name="connsiteY1" fmla="*/ 531 h 424115"/>
                <a:gd name="connsiteX2" fmla="*/ 247066 w 247358"/>
                <a:gd name="connsiteY2" fmla="*/ 205467 h 424115"/>
                <a:gd name="connsiteX3" fmla="*/ 211787 w 247358"/>
                <a:gd name="connsiteY3" fmla="*/ 424105 h 424115"/>
                <a:gd name="connsiteX4" fmla="*/ 0 w 247358"/>
                <a:gd name="connsiteY4" fmla="*/ 212318 h 424115"/>
                <a:gd name="connsiteX0" fmla="*/ 0 w 247358"/>
                <a:gd name="connsiteY0" fmla="*/ 212229 h 424026"/>
                <a:gd name="connsiteX1" fmla="*/ 211787 w 247358"/>
                <a:gd name="connsiteY1" fmla="*/ 442 h 424026"/>
                <a:gd name="connsiteX2" fmla="*/ 247066 w 247358"/>
                <a:gd name="connsiteY2" fmla="*/ 205378 h 424026"/>
                <a:gd name="connsiteX3" fmla="*/ 211787 w 247358"/>
                <a:gd name="connsiteY3" fmla="*/ 424016 h 424026"/>
                <a:gd name="connsiteX4" fmla="*/ 0 w 247358"/>
                <a:gd name="connsiteY4" fmla="*/ 212229 h 424026"/>
                <a:gd name="connsiteX0" fmla="*/ 0 w 247066"/>
                <a:gd name="connsiteY0" fmla="*/ 212229 h 424043"/>
                <a:gd name="connsiteX1" fmla="*/ 211787 w 247066"/>
                <a:gd name="connsiteY1" fmla="*/ 442 h 424043"/>
                <a:gd name="connsiteX2" fmla="*/ 247066 w 247066"/>
                <a:gd name="connsiteY2" fmla="*/ 205378 h 424043"/>
                <a:gd name="connsiteX3" fmla="*/ 211787 w 247066"/>
                <a:gd name="connsiteY3" fmla="*/ 424016 h 424043"/>
                <a:gd name="connsiteX4" fmla="*/ 0 w 247066"/>
                <a:gd name="connsiteY4" fmla="*/ 212229 h 424043"/>
                <a:gd name="connsiteX0" fmla="*/ 0 w 247066"/>
                <a:gd name="connsiteY0" fmla="*/ 212229 h 424042"/>
                <a:gd name="connsiteX1" fmla="*/ 211787 w 247066"/>
                <a:gd name="connsiteY1" fmla="*/ 442 h 424042"/>
                <a:gd name="connsiteX2" fmla="*/ 247066 w 247066"/>
                <a:gd name="connsiteY2" fmla="*/ 205378 h 424042"/>
                <a:gd name="connsiteX3" fmla="*/ 211787 w 247066"/>
                <a:gd name="connsiteY3" fmla="*/ 424016 h 424042"/>
                <a:gd name="connsiteX4" fmla="*/ 0 w 247066"/>
                <a:gd name="connsiteY4" fmla="*/ 212229 h 424042"/>
                <a:gd name="connsiteX0" fmla="*/ 0 w 247066"/>
                <a:gd name="connsiteY0" fmla="*/ 212229 h 424016"/>
                <a:gd name="connsiteX1" fmla="*/ 211787 w 247066"/>
                <a:gd name="connsiteY1" fmla="*/ 442 h 424016"/>
                <a:gd name="connsiteX2" fmla="*/ 247066 w 247066"/>
                <a:gd name="connsiteY2" fmla="*/ 205378 h 424016"/>
                <a:gd name="connsiteX3" fmla="*/ 211787 w 247066"/>
                <a:gd name="connsiteY3" fmla="*/ 424016 h 424016"/>
                <a:gd name="connsiteX4" fmla="*/ 0 w 247066"/>
                <a:gd name="connsiteY4" fmla="*/ 212229 h 424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66" h="424016">
                  <a:moveTo>
                    <a:pt x="0" y="212229"/>
                  </a:moveTo>
                  <a:cubicBezTo>
                    <a:pt x="0" y="95262"/>
                    <a:pt x="201983" y="-7598"/>
                    <a:pt x="211787" y="442"/>
                  </a:cubicBezTo>
                  <a:cubicBezTo>
                    <a:pt x="221591" y="8482"/>
                    <a:pt x="247066" y="134782"/>
                    <a:pt x="247066" y="205378"/>
                  </a:cubicBezTo>
                  <a:cubicBezTo>
                    <a:pt x="247066" y="275974"/>
                    <a:pt x="224293" y="424010"/>
                    <a:pt x="211787" y="424016"/>
                  </a:cubicBezTo>
                  <a:cubicBezTo>
                    <a:pt x="199281" y="424022"/>
                    <a:pt x="0" y="329196"/>
                    <a:pt x="0" y="212229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FF4989-5F6B-087A-F7DE-89CFC807B413}"/>
                </a:ext>
              </a:extLst>
            </p:cNvPr>
            <p:cNvSpPr/>
            <p:nvPr/>
          </p:nvSpPr>
          <p:spPr>
            <a:xfrm>
              <a:off x="8647347" y="2529624"/>
              <a:ext cx="337772" cy="144289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38000">
                  <a:sysClr val="windowText" lastClr="000000"/>
                </a:gs>
              </a:gsLst>
              <a:lin ang="90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3FF615D-389B-F70A-9516-087344029D0C}"/>
                </a:ext>
              </a:extLst>
            </p:cNvPr>
            <p:cNvSpPr/>
            <p:nvPr/>
          </p:nvSpPr>
          <p:spPr>
            <a:xfrm flipH="1">
              <a:off x="8126486" y="2515565"/>
              <a:ext cx="337772" cy="144289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38000">
                  <a:sysClr val="windowText" lastClr="000000"/>
                </a:gs>
              </a:gsLst>
              <a:lin ang="90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6C38AAA-D445-3156-1609-274134DC6A17}"/>
                </a:ext>
              </a:extLst>
            </p:cNvPr>
            <p:cNvSpPr/>
            <p:nvPr/>
          </p:nvSpPr>
          <p:spPr>
            <a:xfrm>
              <a:off x="9068330" y="2108418"/>
              <a:ext cx="155816" cy="14461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A8AA54A-B6C8-850E-EF22-05ACF1B1907E}"/>
                </a:ext>
              </a:extLst>
            </p:cNvPr>
            <p:cNvSpPr/>
            <p:nvPr/>
          </p:nvSpPr>
          <p:spPr>
            <a:xfrm>
              <a:off x="7849741" y="2120824"/>
              <a:ext cx="155816" cy="14461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85">
              <a:extLst>
                <a:ext uri="{FF2B5EF4-FFF2-40B4-BE49-F238E27FC236}">
                  <a16:creationId xmlns:a16="http://schemas.microsoft.com/office/drawing/2014/main" id="{96B9D95E-8B6B-B19B-0477-B0772B7DEE7C}"/>
                </a:ext>
              </a:extLst>
            </p:cNvPr>
            <p:cNvSpPr/>
            <p:nvPr/>
          </p:nvSpPr>
          <p:spPr>
            <a:xfrm rot="8508490">
              <a:off x="7623741" y="4130769"/>
              <a:ext cx="470953" cy="800169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58774"/>
                <a:gd name="connsiteY0" fmla="*/ 211789 h 423578"/>
                <a:gd name="connsiteX1" fmla="*/ 211787 w 258774"/>
                <a:gd name="connsiteY1" fmla="*/ 2 h 423578"/>
                <a:gd name="connsiteX2" fmla="*/ 258774 w 258774"/>
                <a:gd name="connsiteY2" fmla="*/ 208470 h 423578"/>
                <a:gd name="connsiteX3" fmla="*/ 211787 w 258774"/>
                <a:gd name="connsiteY3" fmla="*/ 423576 h 423578"/>
                <a:gd name="connsiteX4" fmla="*/ 0 w 258774"/>
                <a:gd name="connsiteY4" fmla="*/ 211789 h 423578"/>
                <a:gd name="connsiteX0" fmla="*/ 0 w 258774"/>
                <a:gd name="connsiteY0" fmla="*/ 211789 h 423624"/>
                <a:gd name="connsiteX1" fmla="*/ 211787 w 258774"/>
                <a:gd name="connsiteY1" fmla="*/ 2 h 423624"/>
                <a:gd name="connsiteX2" fmla="*/ 258774 w 258774"/>
                <a:gd name="connsiteY2" fmla="*/ 208470 h 423624"/>
                <a:gd name="connsiteX3" fmla="*/ 211787 w 258774"/>
                <a:gd name="connsiteY3" fmla="*/ 423576 h 423624"/>
                <a:gd name="connsiteX4" fmla="*/ 0 w 258774"/>
                <a:gd name="connsiteY4" fmla="*/ 211789 h 423624"/>
                <a:gd name="connsiteX0" fmla="*/ 0 w 258774"/>
                <a:gd name="connsiteY0" fmla="*/ 211789 h 423598"/>
                <a:gd name="connsiteX1" fmla="*/ 211787 w 258774"/>
                <a:gd name="connsiteY1" fmla="*/ 2 h 423598"/>
                <a:gd name="connsiteX2" fmla="*/ 258774 w 258774"/>
                <a:gd name="connsiteY2" fmla="*/ 208470 h 423598"/>
                <a:gd name="connsiteX3" fmla="*/ 211787 w 258774"/>
                <a:gd name="connsiteY3" fmla="*/ 423576 h 423598"/>
                <a:gd name="connsiteX4" fmla="*/ 0 w 258774"/>
                <a:gd name="connsiteY4" fmla="*/ 211789 h 42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774" h="423598">
                  <a:moveTo>
                    <a:pt x="0" y="211789"/>
                  </a:moveTo>
                  <a:cubicBezTo>
                    <a:pt x="0" y="94822"/>
                    <a:pt x="168658" y="555"/>
                    <a:pt x="211787" y="2"/>
                  </a:cubicBezTo>
                  <a:cubicBezTo>
                    <a:pt x="254916" y="-551"/>
                    <a:pt x="258774" y="137874"/>
                    <a:pt x="258774" y="208470"/>
                  </a:cubicBezTo>
                  <a:cubicBezTo>
                    <a:pt x="258774" y="279066"/>
                    <a:pt x="225889" y="421873"/>
                    <a:pt x="211787" y="423576"/>
                  </a:cubicBezTo>
                  <a:cubicBezTo>
                    <a:pt x="197685" y="425279"/>
                    <a:pt x="0" y="328756"/>
                    <a:pt x="0" y="211789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85">
              <a:extLst>
                <a:ext uri="{FF2B5EF4-FFF2-40B4-BE49-F238E27FC236}">
                  <a16:creationId xmlns:a16="http://schemas.microsoft.com/office/drawing/2014/main" id="{E748D66E-2A6C-84E5-826B-73DC4524E799}"/>
                </a:ext>
              </a:extLst>
            </p:cNvPr>
            <p:cNvSpPr/>
            <p:nvPr/>
          </p:nvSpPr>
          <p:spPr>
            <a:xfrm rot="20259482">
              <a:off x="9148326" y="3139842"/>
              <a:ext cx="480026" cy="800207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54078"/>
                <a:gd name="connsiteY0" fmla="*/ 211798 h 423600"/>
                <a:gd name="connsiteX1" fmla="*/ 211787 w 254078"/>
                <a:gd name="connsiteY1" fmla="*/ 11 h 423600"/>
                <a:gd name="connsiteX2" fmla="*/ 254078 w 254078"/>
                <a:gd name="connsiteY2" fmla="*/ 203413 h 423600"/>
                <a:gd name="connsiteX3" fmla="*/ 211787 w 254078"/>
                <a:gd name="connsiteY3" fmla="*/ 423585 h 423600"/>
                <a:gd name="connsiteX4" fmla="*/ 0 w 254078"/>
                <a:gd name="connsiteY4" fmla="*/ 211798 h 423600"/>
                <a:gd name="connsiteX0" fmla="*/ 0 w 263759"/>
                <a:gd name="connsiteY0" fmla="*/ 211791 h 423582"/>
                <a:gd name="connsiteX1" fmla="*/ 211787 w 263759"/>
                <a:gd name="connsiteY1" fmla="*/ 4 h 423582"/>
                <a:gd name="connsiteX2" fmla="*/ 263759 w 263759"/>
                <a:gd name="connsiteY2" fmla="*/ 207239 h 423582"/>
                <a:gd name="connsiteX3" fmla="*/ 211787 w 263759"/>
                <a:gd name="connsiteY3" fmla="*/ 423578 h 423582"/>
                <a:gd name="connsiteX4" fmla="*/ 0 w 263759"/>
                <a:gd name="connsiteY4" fmla="*/ 211791 h 423582"/>
                <a:gd name="connsiteX0" fmla="*/ 0 w 263759"/>
                <a:gd name="connsiteY0" fmla="*/ 211791 h 423618"/>
                <a:gd name="connsiteX1" fmla="*/ 211787 w 263759"/>
                <a:gd name="connsiteY1" fmla="*/ 4 h 423618"/>
                <a:gd name="connsiteX2" fmla="*/ 263759 w 263759"/>
                <a:gd name="connsiteY2" fmla="*/ 207239 h 423618"/>
                <a:gd name="connsiteX3" fmla="*/ 211787 w 263759"/>
                <a:gd name="connsiteY3" fmla="*/ 423578 h 423618"/>
                <a:gd name="connsiteX4" fmla="*/ 0 w 263759"/>
                <a:gd name="connsiteY4" fmla="*/ 211791 h 423618"/>
                <a:gd name="connsiteX0" fmla="*/ 0 w 263759"/>
                <a:gd name="connsiteY0" fmla="*/ 211791 h 423605"/>
                <a:gd name="connsiteX1" fmla="*/ 211787 w 263759"/>
                <a:gd name="connsiteY1" fmla="*/ 4 h 423605"/>
                <a:gd name="connsiteX2" fmla="*/ 263759 w 263759"/>
                <a:gd name="connsiteY2" fmla="*/ 207239 h 423605"/>
                <a:gd name="connsiteX3" fmla="*/ 211787 w 263759"/>
                <a:gd name="connsiteY3" fmla="*/ 423578 h 423605"/>
                <a:gd name="connsiteX4" fmla="*/ 0 w 263759"/>
                <a:gd name="connsiteY4" fmla="*/ 211791 h 423605"/>
                <a:gd name="connsiteX0" fmla="*/ 0 w 263759"/>
                <a:gd name="connsiteY0" fmla="*/ 211791 h 423618"/>
                <a:gd name="connsiteX1" fmla="*/ 211787 w 263759"/>
                <a:gd name="connsiteY1" fmla="*/ 4 h 423618"/>
                <a:gd name="connsiteX2" fmla="*/ 263759 w 263759"/>
                <a:gd name="connsiteY2" fmla="*/ 207239 h 423618"/>
                <a:gd name="connsiteX3" fmla="*/ 211787 w 263759"/>
                <a:gd name="connsiteY3" fmla="*/ 423578 h 423618"/>
                <a:gd name="connsiteX4" fmla="*/ 0 w 263759"/>
                <a:gd name="connsiteY4" fmla="*/ 211791 h 423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759" h="423618">
                  <a:moveTo>
                    <a:pt x="0" y="211791"/>
                  </a:moveTo>
                  <a:cubicBezTo>
                    <a:pt x="0" y="94824"/>
                    <a:pt x="167827" y="763"/>
                    <a:pt x="211787" y="4"/>
                  </a:cubicBezTo>
                  <a:cubicBezTo>
                    <a:pt x="255747" y="-755"/>
                    <a:pt x="263759" y="136643"/>
                    <a:pt x="263759" y="207239"/>
                  </a:cubicBezTo>
                  <a:cubicBezTo>
                    <a:pt x="263759" y="277835"/>
                    <a:pt x="238025" y="421254"/>
                    <a:pt x="211787" y="423578"/>
                  </a:cubicBezTo>
                  <a:cubicBezTo>
                    <a:pt x="185549" y="425902"/>
                    <a:pt x="0" y="328758"/>
                    <a:pt x="0" y="211791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85">
              <a:extLst>
                <a:ext uri="{FF2B5EF4-FFF2-40B4-BE49-F238E27FC236}">
                  <a16:creationId xmlns:a16="http://schemas.microsoft.com/office/drawing/2014/main" id="{B8C2C35F-07DD-D689-953E-ED2A31EC6C60}"/>
                </a:ext>
              </a:extLst>
            </p:cNvPr>
            <p:cNvSpPr/>
            <p:nvPr/>
          </p:nvSpPr>
          <p:spPr>
            <a:xfrm rot="12338053">
              <a:off x="7592893" y="2886609"/>
              <a:ext cx="564219" cy="896530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597 w 295786"/>
                <a:gd name="connsiteY0" fmla="*/ 233006 h 450117"/>
                <a:gd name="connsiteX1" fmla="*/ 285237 w 295786"/>
                <a:gd name="connsiteY1" fmla="*/ 4317 h 450117"/>
                <a:gd name="connsiteX2" fmla="*/ 212384 w 295786"/>
                <a:gd name="connsiteY2" fmla="*/ 444793 h 450117"/>
                <a:gd name="connsiteX3" fmla="*/ 597 w 295786"/>
                <a:gd name="connsiteY3" fmla="*/ 233006 h 450117"/>
                <a:gd name="connsiteX0" fmla="*/ 496 w 296757"/>
                <a:gd name="connsiteY0" fmla="*/ 233227 h 455946"/>
                <a:gd name="connsiteX1" fmla="*/ 285136 w 296757"/>
                <a:gd name="connsiteY1" fmla="*/ 4538 h 455946"/>
                <a:gd name="connsiteX2" fmla="*/ 218038 w 296757"/>
                <a:gd name="connsiteY2" fmla="*/ 450742 h 455946"/>
                <a:gd name="connsiteX3" fmla="*/ 496 w 296757"/>
                <a:gd name="connsiteY3" fmla="*/ 233227 h 455946"/>
                <a:gd name="connsiteX0" fmla="*/ 518 w 297857"/>
                <a:gd name="connsiteY0" fmla="*/ 233227 h 462154"/>
                <a:gd name="connsiteX1" fmla="*/ 285158 w 297857"/>
                <a:gd name="connsiteY1" fmla="*/ 4538 h 462154"/>
                <a:gd name="connsiteX2" fmla="*/ 218060 w 297857"/>
                <a:gd name="connsiteY2" fmla="*/ 450742 h 462154"/>
                <a:gd name="connsiteX3" fmla="*/ 518 w 297857"/>
                <a:gd name="connsiteY3" fmla="*/ 233227 h 462154"/>
                <a:gd name="connsiteX0" fmla="*/ 518 w 310021"/>
                <a:gd name="connsiteY0" fmla="*/ 245683 h 474610"/>
                <a:gd name="connsiteX1" fmla="*/ 285158 w 310021"/>
                <a:gd name="connsiteY1" fmla="*/ 16994 h 474610"/>
                <a:gd name="connsiteX2" fmla="*/ 218060 w 310021"/>
                <a:gd name="connsiteY2" fmla="*/ 463198 h 474610"/>
                <a:gd name="connsiteX3" fmla="*/ 518 w 310021"/>
                <a:gd name="connsiteY3" fmla="*/ 245683 h 47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21" h="474610">
                  <a:moveTo>
                    <a:pt x="518" y="245683"/>
                  </a:moveTo>
                  <a:cubicBezTo>
                    <a:pt x="11701" y="171316"/>
                    <a:pt x="220408" y="-64811"/>
                    <a:pt x="285158" y="16994"/>
                  </a:cubicBezTo>
                  <a:cubicBezTo>
                    <a:pt x="349908" y="98799"/>
                    <a:pt x="274090" y="401537"/>
                    <a:pt x="218060" y="463198"/>
                  </a:cubicBezTo>
                  <a:cubicBezTo>
                    <a:pt x="162030" y="524859"/>
                    <a:pt x="-10665" y="320050"/>
                    <a:pt x="518" y="245683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34E3E60-BBC2-0214-CF57-4A865DB4D758}"/>
                </a:ext>
              </a:extLst>
            </p:cNvPr>
            <p:cNvSpPr/>
            <p:nvPr/>
          </p:nvSpPr>
          <p:spPr>
            <a:xfrm>
              <a:off x="8595037" y="2704312"/>
              <a:ext cx="203416" cy="20341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6E3B0A0-ACC0-E63D-E847-AFD6C0781056}"/>
                </a:ext>
              </a:extLst>
            </p:cNvPr>
            <p:cNvSpPr/>
            <p:nvPr/>
          </p:nvSpPr>
          <p:spPr>
            <a:xfrm rot="17716135">
              <a:off x="8626328" y="2728118"/>
              <a:ext cx="148769" cy="117222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38000">
                  <a:sysClr val="windowText" lastClr="000000"/>
                </a:gs>
              </a:gsLst>
              <a:lin ang="90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63802D0-4EF8-5E08-BC48-5898B90F2B0E}"/>
                </a:ext>
              </a:extLst>
            </p:cNvPr>
            <p:cNvSpPr/>
            <p:nvPr/>
          </p:nvSpPr>
          <p:spPr>
            <a:xfrm rot="3883865" flipH="1">
              <a:off x="8341788" y="2735946"/>
              <a:ext cx="148769" cy="117222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38000">
                  <a:sysClr val="windowText" lastClr="000000"/>
                </a:gs>
              </a:gsLst>
              <a:lin ang="90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628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59724FC-1E43-C1F5-B6BF-EA31B9232A08}"/>
              </a:ext>
            </a:extLst>
          </p:cNvPr>
          <p:cNvGrpSpPr/>
          <p:nvPr/>
        </p:nvGrpSpPr>
        <p:grpSpPr>
          <a:xfrm rot="21435519">
            <a:off x="2806730" y="5732526"/>
            <a:ext cx="3632111" cy="6376265"/>
            <a:chOff x="3702258" y="-422493"/>
            <a:chExt cx="4597103" cy="8070334"/>
          </a:xfrm>
          <a:solidFill>
            <a:srgbClr val="70AD47">
              <a:lumMod val="40000"/>
              <a:lumOff val="60000"/>
            </a:srgbClr>
          </a:solidFill>
        </p:grpSpPr>
        <p:sp>
          <p:nvSpPr>
            <p:cNvPr id="3" name="Rectangle: Rounded Corners 13">
              <a:extLst>
                <a:ext uri="{FF2B5EF4-FFF2-40B4-BE49-F238E27FC236}">
                  <a16:creationId xmlns:a16="http://schemas.microsoft.com/office/drawing/2014/main" id="{1D82CBB2-6E78-91E2-8A1C-D32362411CE2}"/>
                </a:ext>
              </a:extLst>
            </p:cNvPr>
            <p:cNvSpPr/>
            <p:nvPr/>
          </p:nvSpPr>
          <p:spPr>
            <a:xfrm rot="4409678">
              <a:off x="3421820" y="1607001"/>
              <a:ext cx="2997449" cy="1289420"/>
            </a:xfrm>
            <a:custGeom>
              <a:avLst/>
              <a:gdLst>
                <a:gd name="connsiteX0" fmla="*/ 0 w 2310912"/>
                <a:gd name="connsiteY0" fmla="*/ 126396 h 758361"/>
                <a:gd name="connsiteX1" fmla="*/ 126396 w 2310912"/>
                <a:gd name="connsiteY1" fmla="*/ 0 h 758361"/>
                <a:gd name="connsiteX2" fmla="*/ 2184516 w 2310912"/>
                <a:gd name="connsiteY2" fmla="*/ 0 h 758361"/>
                <a:gd name="connsiteX3" fmla="*/ 2310912 w 2310912"/>
                <a:gd name="connsiteY3" fmla="*/ 126396 h 758361"/>
                <a:gd name="connsiteX4" fmla="*/ 2310912 w 2310912"/>
                <a:gd name="connsiteY4" fmla="*/ 631965 h 758361"/>
                <a:gd name="connsiteX5" fmla="*/ 2184516 w 2310912"/>
                <a:gd name="connsiteY5" fmla="*/ 758361 h 758361"/>
                <a:gd name="connsiteX6" fmla="*/ 126396 w 2310912"/>
                <a:gd name="connsiteY6" fmla="*/ 758361 h 758361"/>
                <a:gd name="connsiteX7" fmla="*/ 0 w 2310912"/>
                <a:gd name="connsiteY7" fmla="*/ 631965 h 758361"/>
                <a:gd name="connsiteX8" fmla="*/ 0 w 2310912"/>
                <a:gd name="connsiteY8" fmla="*/ 126396 h 758361"/>
                <a:gd name="connsiteX0" fmla="*/ 0 w 2310912"/>
                <a:gd name="connsiteY0" fmla="*/ 126396 h 1050416"/>
                <a:gd name="connsiteX1" fmla="*/ 126396 w 2310912"/>
                <a:gd name="connsiteY1" fmla="*/ 0 h 1050416"/>
                <a:gd name="connsiteX2" fmla="*/ 2184516 w 2310912"/>
                <a:gd name="connsiteY2" fmla="*/ 0 h 1050416"/>
                <a:gd name="connsiteX3" fmla="*/ 2310912 w 2310912"/>
                <a:gd name="connsiteY3" fmla="*/ 126396 h 1050416"/>
                <a:gd name="connsiteX4" fmla="*/ 2310912 w 2310912"/>
                <a:gd name="connsiteY4" fmla="*/ 631965 h 1050416"/>
                <a:gd name="connsiteX5" fmla="*/ 2184516 w 2310912"/>
                <a:gd name="connsiteY5" fmla="*/ 758361 h 1050416"/>
                <a:gd name="connsiteX6" fmla="*/ 736017 w 2310912"/>
                <a:gd name="connsiteY6" fmla="*/ 1050416 h 1050416"/>
                <a:gd name="connsiteX7" fmla="*/ 0 w 2310912"/>
                <a:gd name="connsiteY7" fmla="*/ 631965 h 1050416"/>
                <a:gd name="connsiteX8" fmla="*/ 0 w 2310912"/>
                <a:gd name="connsiteY8" fmla="*/ 126396 h 1050416"/>
                <a:gd name="connsiteX0" fmla="*/ 0 w 2310912"/>
                <a:gd name="connsiteY0" fmla="*/ 126396 h 1292405"/>
                <a:gd name="connsiteX1" fmla="*/ 126396 w 2310912"/>
                <a:gd name="connsiteY1" fmla="*/ 0 h 1292405"/>
                <a:gd name="connsiteX2" fmla="*/ 2184516 w 2310912"/>
                <a:gd name="connsiteY2" fmla="*/ 0 h 1292405"/>
                <a:gd name="connsiteX3" fmla="*/ 2310912 w 2310912"/>
                <a:gd name="connsiteY3" fmla="*/ 126396 h 1292405"/>
                <a:gd name="connsiteX4" fmla="*/ 2310912 w 2310912"/>
                <a:gd name="connsiteY4" fmla="*/ 631965 h 1292405"/>
                <a:gd name="connsiteX5" fmla="*/ 2184516 w 2310912"/>
                <a:gd name="connsiteY5" fmla="*/ 758361 h 1292405"/>
                <a:gd name="connsiteX6" fmla="*/ 1282663 w 2310912"/>
                <a:gd name="connsiteY6" fmla="*/ 1286170 h 1292405"/>
                <a:gd name="connsiteX7" fmla="*/ 736017 w 2310912"/>
                <a:gd name="connsiteY7" fmla="*/ 1050416 h 1292405"/>
                <a:gd name="connsiteX8" fmla="*/ 0 w 2310912"/>
                <a:gd name="connsiteY8" fmla="*/ 631965 h 1292405"/>
                <a:gd name="connsiteX9" fmla="*/ 0 w 2310912"/>
                <a:gd name="connsiteY9" fmla="*/ 126396 h 1292405"/>
                <a:gd name="connsiteX0" fmla="*/ 0 w 2756450"/>
                <a:gd name="connsiteY0" fmla="*/ 126396 h 1292405"/>
                <a:gd name="connsiteX1" fmla="*/ 126396 w 2756450"/>
                <a:gd name="connsiteY1" fmla="*/ 0 h 1292405"/>
                <a:gd name="connsiteX2" fmla="*/ 2184516 w 2756450"/>
                <a:gd name="connsiteY2" fmla="*/ 0 h 1292405"/>
                <a:gd name="connsiteX3" fmla="*/ 2310912 w 2756450"/>
                <a:gd name="connsiteY3" fmla="*/ 126396 h 1292405"/>
                <a:gd name="connsiteX4" fmla="*/ 2310912 w 2756450"/>
                <a:gd name="connsiteY4" fmla="*/ 631965 h 1292405"/>
                <a:gd name="connsiteX5" fmla="*/ 2749872 w 2756450"/>
                <a:gd name="connsiteY5" fmla="*/ 792680 h 1292405"/>
                <a:gd name="connsiteX6" fmla="*/ 1282663 w 2756450"/>
                <a:gd name="connsiteY6" fmla="*/ 1286170 h 1292405"/>
                <a:gd name="connsiteX7" fmla="*/ 736017 w 2756450"/>
                <a:gd name="connsiteY7" fmla="*/ 1050416 h 1292405"/>
                <a:gd name="connsiteX8" fmla="*/ 0 w 2756450"/>
                <a:gd name="connsiteY8" fmla="*/ 631965 h 1292405"/>
                <a:gd name="connsiteX9" fmla="*/ 0 w 2756450"/>
                <a:gd name="connsiteY9" fmla="*/ 126396 h 1292405"/>
                <a:gd name="connsiteX0" fmla="*/ 0 w 2756450"/>
                <a:gd name="connsiteY0" fmla="*/ 126396 h 1286691"/>
                <a:gd name="connsiteX1" fmla="*/ 126396 w 2756450"/>
                <a:gd name="connsiteY1" fmla="*/ 0 h 1286691"/>
                <a:gd name="connsiteX2" fmla="*/ 2184516 w 2756450"/>
                <a:gd name="connsiteY2" fmla="*/ 0 h 1286691"/>
                <a:gd name="connsiteX3" fmla="*/ 2310912 w 2756450"/>
                <a:gd name="connsiteY3" fmla="*/ 126396 h 1286691"/>
                <a:gd name="connsiteX4" fmla="*/ 2310912 w 2756450"/>
                <a:gd name="connsiteY4" fmla="*/ 631965 h 1286691"/>
                <a:gd name="connsiteX5" fmla="*/ 2749872 w 2756450"/>
                <a:gd name="connsiteY5" fmla="*/ 792680 h 1286691"/>
                <a:gd name="connsiteX6" fmla="*/ 1817531 w 2756450"/>
                <a:gd name="connsiteY6" fmla="*/ 1019086 h 1286691"/>
                <a:gd name="connsiteX7" fmla="*/ 1282663 w 2756450"/>
                <a:gd name="connsiteY7" fmla="*/ 1286170 h 1286691"/>
                <a:gd name="connsiteX8" fmla="*/ 736017 w 2756450"/>
                <a:gd name="connsiteY8" fmla="*/ 1050416 h 1286691"/>
                <a:gd name="connsiteX9" fmla="*/ 0 w 2756450"/>
                <a:gd name="connsiteY9" fmla="*/ 631965 h 1286691"/>
                <a:gd name="connsiteX10" fmla="*/ 0 w 2756450"/>
                <a:gd name="connsiteY10" fmla="*/ 126396 h 1286691"/>
                <a:gd name="connsiteX0" fmla="*/ 0 w 2756450"/>
                <a:gd name="connsiteY0" fmla="*/ 126396 h 1286691"/>
                <a:gd name="connsiteX1" fmla="*/ 126396 w 2756450"/>
                <a:gd name="connsiteY1" fmla="*/ 0 h 1286691"/>
                <a:gd name="connsiteX2" fmla="*/ 2184516 w 2756450"/>
                <a:gd name="connsiteY2" fmla="*/ 0 h 1286691"/>
                <a:gd name="connsiteX3" fmla="*/ 2310912 w 2756450"/>
                <a:gd name="connsiteY3" fmla="*/ 126396 h 1286691"/>
                <a:gd name="connsiteX4" fmla="*/ 2310912 w 2756450"/>
                <a:gd name="connsiteY4" fmla="*/ 631965 h 1286691"/>
                <a:gd name="connsiteX5" fmla="*/ 2749872 w 2756450"/>
                <a:gd name="connsiteY5" fmla="*/ 792680 h 1286691"/>
                <a:gd name="connsiteX6" fmla="*/ 1817531 w 2756450"/>
                <a:gd name="connsiteY6" fmla="*/ 1019086 h 1286691"/>
                <a:gd name="connsiteX7" fmla="*/ 1282663 w 2756450"/>
                <a:gd name="connsiteY7" fmla="*/ 1286170 h 1286691"/>
                <a:gd name="connsiteX8" fmla="*/ 736017 w 2756450"/>
                <a:gd name="connsiteY8" fmla="*/ 1050416 h 1286691"/>
                <a:gd name="connsiteX9" fmla="*/ 0 w 2756450"/>
                <a:gd name="connsiteY9" fmla="*/ 631965 h 1286691"/>
                <a:gd name="connsiteX10" fmla="*/ 0 w 2756450"/>
                <a:gd name="connsiteY10" fmla="*/ 126396 h 1286691"/>
                <a:gd name="connsiteX0" fmla="*/ 0 w 2756450"/>
                <a:gd name="connsiteY0" fmla="*/ 126396 h 1288045"/>
                <a:gd name="connsiteX1" fmla="*/ 126396 w 2756450"/>
                <a:gd name="connsiteY1" fmla="*/ 0 h 1288045"/>
                <a:gd name="connsiteX2" fmla="*/ 2184516 w 2756450"/>
                <a:gd name="connsiteY2" fmla="*/ 0 h 1288045"/>
                <a:gd name="connsiteX3" fmla="*/ 2310912 w 2756450"/>
                <a:gd name="connsiteY3" fmla="*/ 126396 h 1288045"/>
                <a:gd name="connsiteX4" fmla="*/ 2310912 w 2756450"/>
                <a:gd name="connsiteY4" fmla="*/ 631965 h 1288045"/>
                <a:gd name="connsiteX5" fmla="*/ 2749872 w 2756450"/>
                <a:gd name="connsiteY5" fmla="*/ 792680 h 1288045"/>
                <a:gd name="connsiteX6" fmla="*/ 1817531 w 2756450"/>
                <a:gd name="connsiteY6" fmla="*/ 1019086 h 1288045"/>
                <a:gd name="connsiteX7" fmla="*/ 1282663 w 2756450"/>
                <a:gd name="connsiteY7" fmla="*/ 1286170 h 1288045"/>
                <a:gd name="connsiteX8" fmla="*/ 736017 w 2756450"/>
                <a:gd name="connsiteY8" fmla="*/ 1050416 h 1288045"/>
                <a:gd name="connsiteX9" fmla="*/ 0 w 2756450"/>
                <a:gd name="connsiteY9" fmla="*/ 631965 h 1288045"/>
                <a:gd name="connsiteX10" fmla="*/ 0 w 2756450"/>
                <a:gd name="connsiteY10" fmla="*/ 126396 h 1288045"/>
                <a:gd name="connsiteX0" fmla="*/ 0 w 2756450"/>
                <a:gd name="connsiteY0" fmla="*/ 126396 h 1288045"/>
                <a:gd name="connsiteX1" fmla="*/ 126396 w 2756450"/>
                <a:gd name="connsiteY1" fmla="*/ 0 h 1288045"/>
                <a:gd name="connsiteX2" fmla="*/ 2184516 w 2756450"/>
                <a:gd name="connsiteY2" fmla="*/ 0 h 1288045"/>
                <a:gd name="connsiteX3" fmla="*/ 2310912 w 2756450"/>
                <a:gd name="connsiteY3" fmla="*/ 126396 h 1288045"/>
                <a:gd name="connsiteX4" fmla="*/ 2310912 w 2756450"/>
                <a:gd name="connsiteY4" fmla="*/ 631965 h 1288045"/>
                <a:gd name="connsiteX5" fmla="*/ 2749872 w 2756450"/>
                <a:gd name="connsiteY5" fmla="*/ 792680 h 1288045"/>
                <a:gd name="connsiteX6" fmla="*/ 1817531 w 2756450"/>
                <a:gd name="connsiteY6" fmla="*/ 1019086 h 1288045"/>
                <a:gd name="connsiteX7" fmla="*/ 1282663 w 2756450"/>
                <a:gd name="connsiteY7" fmla="*/ 1286170 h 1288045"/>
                <a:gd name="connsiteX8" fmla="*/ 736017 w 2756450"/>
                <a:gd name="connsiteY8" fmla="*/ 1050416 h 1288045"/>
                <a:gd name="connsiteX9" fmla="*/ 0 w 2756450"/>
                <a:gd name="connsiteY9" fmla="*/ 631965 h 1288045"/>
                <a:gd name="connsiteX10" fmla="*/ 0 w 2756450"/>
                <a:gd name="connsiteY10" fmla="*/ 126396 h 1288045"/>
                <a:gd name="connsiteX0" fmla="*/ 0 w 2756450"/>
                <a:gd name="connsiteY0" fmla="*/ 126396 h 1080516"/>
                <a:gd name="connsiteX1" fmla="*/ 126396 w 2756450"/>
                <a:gd name="connsiteY1" fmla="*/ 0 h 1080516"/>
                <a:gd name="connsiteX2" fmla="*/ 2184516 w 2756450"/>
                <a:gd name="connsiteY2" fmla="*/ 0 h 1080516"/>
                <a:gd name="connsiteX3" fmla="*/ 2310912 w 2756450"/>
                <a:gd name="connsiteY3" fmla="*/ 126396 h 1080516"/>
                <a:gd name="connsiteX4" fmla="*/ 2310912 w 2756450"/>
                <a:gd name="connsiteY4" fmla="*/ 631965 h 1080516"/>
                <a:gd name="connsiteX5" fmla="*/ 2749872 w 2756450"/>
                <a:gd name="connsiteY5" fmla="*/ 792680 h 1080516"/>
                <a:gd name="connsiteX6" fmla="*/ 1817531 w 2756450"/>
                <a:gd name="connsiteY6" fmla="*/ 1019086 h 1080516"/>
                <a:gd name="connsiteX7" fmla="*/ 736017 w 2756450"/>
                <a:gd name="connsiteY7" fmla="*/ 1050416 h 1080516"/>
                <a:gd name="connsiteX8" fmla="*/ 0 w 2756450"/>
                <a:gd name="connsiteY8" fmla="*/ 631965 h 1080516"/>
                <a:gd name="connsiteX9" fmla="*/ 0 w 2756450"/>
                <a:gd name="connsiteY9" fmla="*/ 126396 h 1080516"/>
                <a:gd name="connsiteX0" fmla="*/ 0 w 2756450"/>
                <a:gd name="connsiteY0" fmla="*/ 126396 h 1221369"/>
                <a:gd name="connsiteX1" fmla="*/ 126396 w 2756450"/>
                <a:gd name="connsiteY1" fmla="*/ 0 h 1221369"/>
                <a:gd name="connsiteX2" fmla="*/ 2184516 w 2756450"/>
                <a:gd name="connsiteY2" fmla="*/ 0 h 1221369"/>
                <a:gd name="connsiteX3" fmla="*/ 2310912 w 2756450"/>
                <a:gd name="connsiteY3" fmla="*/ 126396 h 1221369"/>
                <a:gd name="connsiteX4" fmla="*/ 2310912 w 2756450"/>
                <a:gd name="connsiteY4" fmla="*/ 631965 h 1221369"/>
                <a:gd name="connsiteX5" fmla="*/ 2749872 w 2756450"/>
                <a:gd name="connsiteY5" fmla="*/ 792680 h 1221369"/>
                <a:gd name="connsiteX6" fmla="*/ 1817531 w 2756450"/>
                <a:gd name="connsiteY6" fmla="*/ 1019086 h 1221369"/>
                <a:gd name="connsiteX7" fmla="*/ 736017 w 2756450"/>
                <a:gd name="connsiteY7" fmla="*/ 1050416 h 1221369"/>
                <a:gd name="connsiteX8" fmla="*/ 0 w 2756450"/>
                <a:gd name="connsiteY8" fmla="*/ 631965 h 1221369"/>
                <a:gd name="connsiteX9" fmla="*/ 0 w 2756450"/>
                <a:gd name="connsiteY9" fmla="*/ 126396 h 1221369"/>
                <a:gd name="connsiteX0" fmla="*/ 0 w 2756450"/>
                <a:gd name="connsiteY0" fmla="*/ 126396 h 1289420"/>
                <a:gd name="connsiteX1" fmla="*/ 126396 w 2756450"/>
                <a:gd name="connsiteY1" fmla="*/ 0 h 1289420"/>
                <a:gd name="connsiteX2" fmla="*/ 2184516 w 2756450"/>
                <a:gd name="connsiteY2" fmla="*/ 0 h 1289420"/>
                <a:gd name="connsiteX3" fmla="*/ 2310912 w 2756450"/>
                <a:gd name="connsiteY3" fmla="*/ 126396 h 1289420"/>
                <a:gd name="connsiteX4" fmla="*/ 2310912 w 2756450"/>
                <a:gd name="connsiteY4" fmla="*/ 631965 h 1289420"/>
                <a:gd name="connsiteX5" fmla="*/ 2749872 w 2756450"/>
                <a:gd name="connsiteY5" fmla="*/ 792680 h 1289420"/>
                <a:gd name="connsiteX6" fmla="*/ 1817531 w 2756450"/>
                <a:gd name="connsiteY6" fmla="*/ 1019086 h 1289420"/>
                <a:gd name="connsiteX7" fmla="*/ 736017 w 2756450"/>
                <a:gd name="connsiteY7" fmla="*/ 1050416 h 1289420"/>
                <a:gd name="connsiteX8" fmla="*/ 0 w 2756450"/>
                <a:gd name="connsiteY8" fmla="*/ 631965 h 1289420"/>
                <a:gd name="connsiteX9" fmla="*/ 0 w 2756450"/>
                <a:gd name="connsiteY9" fmla="*/ 126396 h 1289420"/>
                <a:gd name="connsiteX0" fmla="*/ 129464 w 2885914"/>
                <a:gd name="connsiteY0" fmla="*/ 126396 h 1289420"/>
                <a:gd name="connsiteX1" fmla="*/ 255860 w 2885914"/>
                <a:gd name="connsiteY1" fmla="*/ 0 h 1289420"/>
                <a:gd name="connsiteX2" fmla="*/ 2313980 w 2885914"/>
                <a:gd name="connsiteY2" fmla="*/ 0 h 1289420"/>
                <a:gd name="connsiteX3" fmla="*/ 2440376 w 2885914"/>
                <a:gd name="connsiteY3" fmla="*/ 126396 h 1289420"/>
                <a:gd name="connsiteX4" fmla="*/ 2440376 w 2885914"/>
                <a:gd name="connsiteY4" fmla="*/ 631965 h 1289420"/>
                <a:gd name="connsiteX5" fmla="*/ 2879336 w 2885914"/>
                <a:gd name="connsiteY5" fmla="*/ 792680 h 1289420"/>
                <a:gd name="connsiteX6" fmla="*/ 1946995 w 2885914"/>
                <a:gd name="connsiteY6" fmla="*/ 1019086 h 1289420"/>
                <a:gd name="connsiteX7" fmla="*/ 865481 w 2885914"/>
                <a:gd name="connsiteY7" fmla="*/ 1050416 h 1289420"/>
                <a:gd name="connsiteX8" fmla="*/ 0 w 2885914"/>
                <a:gd name="connsiteY8" fmla="*/ 410139 h 1289420"/>
                <a:gd name="connsiteX9" fmla="*/ 129464 w 2885914"/>
                <a:gd name="connsiteY9" fmla="*/ 126396 h 1289420"/>
                <a:gd name="connsiteX0" fmla="*/ 129464 w 2885914"/>
                <a:gd name="connsiteY0" fmla="*/ 126396 h 1289420"/>
                <a:gd name="connsiteX1" fmla="*/ 255860 w 2885914"/>
                <a:gd name="connsiteY1" fmla="*/ 0 h 1289420"/>
                <a:gd name="connsiteX2" fmla="*/ 2313980 w 2885914"/>
                <a:gd name="connsiteY2" fmla="*/ 0 h 1289420"/>
                <a:gd name="connsiteX3" fmla="*/ 2440376 w 2885914"/>
                <a:gd name="connsiteY3" fmla="*/ 126396 h 1289420"/>
                <a:gd name="connsiteX4" fmla="*/ 2440376 w 2885914"/>
                <a:gd name="connsiteY4" fmla="*/ 631965 h 1289420"/>
                <a:gd name="connsiteX5" fmla="*/ 2879336 w 2885914"/>
                <a:gd name="connsiteY5" fmla="*/ 792680 h 1289420"/>
                <a:gd name="connsiteX6" fmla="*/ 1946995 w 2885914"/>
                <a:gd name="connsiteY6" fmla="*/ 1019086 h 1289420"/>
                <a:gd name="connsiteX7" fmla="*/ 865481 w 2885914"/>
                <a:gd name="connsiteY7" fmla="*/ 1050416 h 1289420"/>
                <a:gd name="connsiteX8" fmla="*/ 0 w 2885914"/>
                <a:gd name="connsiteY8" fmla="*/ 410139 h 1289420"/>
                <a:gd name="connsiteX9" fmla="*/ 129464 w 2885914"/>
                <a:gd name="connsiteY9" fmla="*/ 126396 h 1289420"/>
                <a:gd name="connsiteX0" fmla="*/ 129464 w 2887035"/>
                <a:gd name="connsiteY0" fmla="*/ 126396 h 1289420"/>
                <a:gd name="connsiteX1" fmla="*/ 255860 w 2887035"/>
                <a:gd name="connsiteY1" fmla="*/ 0 h 1289420"/>
                <a:gd name="connsiteX2" fmla="*/ 2313980 w 2887035"/>
                <a:gd name="connsiteY2" fmla="*/ 0 h 1289420"/>
                <a:gd name="connsiteX3" fmla="*/ 2440376 w 2887035"/>
                <a:gd name="connsiteY3" fmla="*/ 126396 h 1289420"/>
                <a:gd name="connsiteX4" fmla="*/ 2521298 w 2887035"/>
                <a:gd name="connsiteY4" fmla="*/ 469128 h 1289420"/>
                <a:gd name="connsiteX5" fmla="*/ 2879336 w 2887035"/>
                <a:gd name="connsiteY5" fmla="*/ 792680 h 1289420"/>
                <a:gd name="connsiteX6" fmla="*/ 1946995 w 2887035"/>
                <a:gd name="connsiteY6" fmla="*/ 1019086 h 1289420"/>
                <a:gd name="connsiteX7" fmla="*/ 865481 w 2887035"/>
                <a:gd name="connsiteY7" fmla="*/ 1050416 h 1289420"/>
                <a:gd name="connsiteX8" fmla="*/ 0 w 2887035"/>
                <a:gd name="connsiteY8" fmla="*/ 410139 h 1289420"/>
                <a:gd name="connsiteX9" fmla="*/ 129464 w 2887035"/>
                <a:gd name="connsiteY9" fmla="*/ 126396 h 1289420"/>
                <a:gd name="connsiteX0" fmla="*/ 129464 w 2994473"/>
                <a:gd name="connsiteY0" fmla="*/ 126396 h 1289420"/>
                <a:gd name="connsiteX1" fmla="*/ 255860 w 2994473"/>
                <a:gd name="connsiteY1" fmla="*/ 0 h 1289420"/>
                <a:gd name="connsiteX2" fmla="*/ 2313980 w 2994473"/>
                <a:gd name="connsiteY2" fmla="*/ 0 h 1289420"/>
                <a:gd name="connsiteX3" fmla="*/ 2440376 w 2994473"/>
                <a:gd name="connsiteY3" fmla="*/ 126396 h 1289420"/>
                <a:gd name="connsiteX4" fmla="*/ 2521298 w 2994473"/>
                <a:gd name="connsiteY4" fmla="*/ 469128 h 1289420"/>
                <a:gd name="connsiteX5" fmla="*/ 2988210 w 2994473"/>
                <a:gd name="connsiteY5" fmla="*/ 705144 h 1289420"/>
                <a:gd name="connsiteX6" fmla="*/ 1946995 w 2994473"/>
                <a:gd name="connsiteY6" fmla="*/ 1019086 h 1289420"/>
                <a:gd name="connsiteX7" fmla="*/ 865481 w 2994473"/>
                <a:gd name="connsiteY7" fmla="*/ 1050416 h 1289420"/>
                <a:gd name="connsiteX8" fmla="*/ 0 w 2994473"/>
                <a:gd name="connsiteY8" fmla="*/ 410139 h 1289420"/>
                <a:gd name="connsiteX9" fmla="*/ 129464 w 2994473"/>
                <a:gd name="connsiteY9" fmla="*/ 126396 h 1289420"/>
                <a:gd name="connsiteX0" fmla="*/ 129464 w 2994473"/>
                <a:gd name="connsiteY0" fmla="*/ 126396 h 1289420"/>
                <a:gd name="connsiteX1" fmla="*/ 255860 w 2994473"/>
                <a:gd name="connsiteY1" fmla="*/ 0 h 1289420"/>
                <a:gd name="connsiteX2" fmla="*/ 2313980 w 2994473"/>
                <a:gd name="connsiteY2" fmla="*/ 0 h 1289420"/>
                <a:gd name="connsiteX3" fmla="*/ 2440376 w 2994473"/>
                <a:gd name="connsiteY3" fmla="*/ 126396 h 1289420"/>
                <a:gd name="connsiteX4" fmla="*/ 2521298 w 2994473"/>
                <a:gd name="connsiteY4" fmla="*/ 469128 h 1289420"/>
                <a:gd name="connsiteX5" fmla="*/ 2988210 w 2994473"/>
                <a:gd name="connsiteY5" fmla="*/ 705144 h 1289420"/>
                <a:gd name="connsiteX6" fmla="*/ 1946995 w 2994473"/>
                <a:gd name="connsiteY6" fmla="*/ 1019086 h 1289420"/>
                <a:gd name="connsiteX7" fmla="*/ 865481 w 2994473"/>
                <a:gd name="connsiteY7" fmla="*/ 1050416 h 1289420"/>
                <a:gd name="connsiteX8" fmla="*/ 0 w 2994473"/>
                <a:gd name="connsiteY8" fmla="*/ 410139 h 1289420"/>
                <a:gd name="connsiteX9" fmla="*/ 129464 w 2994473"/>
                <a:gd name="connsiteY9" fmla="*/ 126396 h 1289420"/>
                <a:gd name="connsiteX0" fmla="*/ 129464 w 2997449"/>
                <a:gd name="connsiteY0" fmla="*/ 126396 h 1289420"/>
                <a:gd name="connsiteX1" fmla="*/ 255860 w 2997449"/>
                <a:gd name="connsiteY1" fmla="*/ 0 h 1289420"/>
                <a:gd name="connsiteX2" fmla="*/ 2313980 w 2997449"/>
                <a:gd name="connsiteY2" fmla="*/ 0 h 1289420"/>
                <a:gd name="connsiteX3" fmla="*/ 2440376 w 2997449"/>
                <a:gd name="connsiteY3" fmla="*/ 126396 h 1289420"/>
                <a:gd name="connsiteX4" fmla="*/ 2709353 w 2997449"/>
                <a:gd name="connsiteY4" fmla="*/ 317929 h 1289420"/>
                <a:gd name="connsiteX5" fmla="*/ 2988210 w 2997449"/>
                <a:gd name="connsiteY5" fmla="*/ 705144 h 1289420"/>
                <a:gd name="connsiteX6" fmla="*/ 1946995 w 2997449"/>
                <a:gd name="connsiteY6" fmla="*/ 1019086 h 1289420"/>
                <a:gd name="connsiteX7" fmla="*/ 865481 w 2997449"/>
                <a:gd name="connsiteY7" fmla="*/ 1050416 h 1289420"/>
                <a:gd name="connsiteX8" fmla="*/ 0 w 2997449"/>
                <a:gd name="connsiteY8" fmla="*/ 410139 h 1289420"/>
                <a:gd name="connsiteX9" fmla="*/ 129464 w 2997449"/>
                <a:gd name="connsiteY9" fmla="*/ 126396 h 128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7449" h="1289420">
                  <a:moveTo>
                    <a:pt x="129464" y="126396"/>
                  </a:moveTo>
                  <a:cubicBezTo>
                    <a:pt x="129464" y="56589"/>
                    <a:pt x="186053" y="0"/>
                    <a:pt x="255860" y="0"/>
                  </a:cubicBezTo>
                  <a:lnTo>
                    <a:pt x="2313980" y="0"/>
                  </a:lnTo>
                  <a:cubicBezTo>
                    <a:pt x="2383787" y="0"/>
                    <a:pt x="2440376" y="56589"/>
                    <a:pt x="2440376" y="126396"/>
                  </a:cubicBezTo>
                  <a:lnTo>
                    <a:pt x="2709353" y="317929"/>
                  </a:lnTo>
                  <a:cubicBezTo>
                    <a:pt x="2709353" y="387736"/>
                    <a:pt x="3058017" y="705144"/>
                    <a:pt x="2988210" y="705144"/>
                  </a:cubicBezTo>
                  <a:cubicBezTo>
                    <a:pt x="2505840" y="1113111"/>
                    <a:pt x="2467717" y="1138471"/>
                    <a:pt x="1946995" y="1019086"/>
                  </a:cubicBezTo>
                  <a:cubicBezTo>
                    <a:pt x="1629803" y="1307940"/>
                    <a:pt x="1341736" y="1431859"/>
                    <a:pt x="865481" y="1050416"/>
                  </a:cubicBezTo>
                  <a:cubicBezTo>
                    <a:pt x="795674" y="1050416"/>
                    <a:pt x="261465" y="1149701"/>
                    <a:pt x="0" y="410139"/>
                  </a:cubicBezTo>
                  <a:lnTo>
                    <a:pt x="129464" y="126396"/>
                  </a:lnTo>
                  <a:close/>
                </a:path>
              </a:pathLst>
            </a:cu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Oval 14">
              <a:extLst>
                <a:ext uri="{FF2B5EF4-FFF2-40B4-BE49-F238E27FC236}">
                  <a16:creationId xmlns:a16="http://schemas.microsoft.com/office/drawing/2014/main" id="{5B38B8EF-D148-BAD3-1EAB-28422E55958C}"/>
                </a:ext>
              </a:extLst>
            </p:cNvPr>
            <p:cNvSpPr/>
            <p:nvPr/>
          </p:nvSpPr>
          <p:spPr>
            <a:xfrm rot="598854">
              <a:off x="6176182" y="2294743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rgbClr val="ED7D31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Oval 14">
              <a:extLst>
                <a:ext uri="{FF2B5EF4-FFF2-40B4-BE49-F238E27FC236}">
                  <a16:creationId xmlns:a16="http://schemas.microsoft.com/office/drawing/2014/main" id="{4F0D44AF-A8D2-279A-7D47-C067DA4B3505}"/>
                </a:ext>
              </a:extLst>
            </p:cNvPr>
            <p:cNvSpPr/>
            <p:nvPr/>
          </p:nvSpPr>
          <p:spPr>
            <a:xfrm>
              <a:off x="6439656" y="3009456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rgbClr val="ED7D31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14">
              <a:extLst>
                <a:ext uri="{FF2B5EF4-FFF2-40B4-BE49-F238E27FC236}">
                  <a16:creationId xmlns:a16="http://schemas.microsoft.com/office/drawing/2014/main" id="{E73E60C6-24FE-C688-3B04-4F8C62ACB75F}"/>
                </a:ext>
              </a:extLst>
            </p:cNvPr>
            <p:cNvSpPr/>
            <p:nvPr/>
          </p:nvSpPr>
          <p:spPr>
            <a:xfrm rot="470946">
              <a:off x="6434946" y="1437801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rgbClr val="ED7D31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14">
              <a:extLst>
                <a:ext uri="{FF2B5EF4-FFF2-40B4-BE49-F238E27FC236}">
                  <a16:creationId xmlns:a16="http://schemas.microsoft.com/office/drawing/2014/main" id="{7EC6496F-6E24-F2D2-995B-9C4684C0944E}"/>
                </a:ext>
              </a:extLst>
            </p:cNvPr>
            <p:cNvSpPr/>
            <p:nvPr/>
          </p:nvSpPr>
          <p:spPr>
            <a:xfrm>
              <a:off x="6464419" y="3822669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rgbClr val="ED7D31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14">
              <a:extLst>
                <a:ext uri="{FF2B5EF4-FFF2-40B4-BE49-F238E27FC236}">
                  <a16:creationId xmlns:a16="http://schemas.microsoft.com/office/drawing/2014/main" id="{75A6760A-8798-66B8-406D-B201824F011F}"/>
                </a:ext>
              </a:extLst>
            </p:cNvPr>
            <p:cNvSpPr/>
            <p:nvPr/>
          </p:nvSpPr>
          <p:spPr>
            <a:xfrm rot="18656089">
              <a:off x="5087300" y="2505824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rgbClr val="ED7D31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14">
              <a:extLst>
                <a:ext uri="{FF2B5EF4-FFF2-40B4-BE49-F238E27FC236}">
                  <a16:creationId xmlns:a16="http://schemas.microsoft.com/office/drawing/2014/main" id="{651BCBBB-E697-A50B-BC09-023324D1B1EE}"/>
                </a:ext>
              </a:extLst>
            </p:cNvPr>
            <p:cNvSpPr/>
            <p:nvPr/>
          </p:nvSpPr>
          <p:spPr>
            <a:xfrm rot="21233246">
              <a:off x="5800327" y="738055"/>
              <a:ext cx="1834942" cy="967941"/>
            </a:xfrm>
            <a:custGeom>
              <a:avLst/>
              <a:gdLst>
                <a:gd name="connsiteX0" fmla="*/ 0 w 1143000"/>
                <a:gd name="connsiteY0" fmla="*/ 261363 h 522725"/>
                <a:gd name="connsiteX1" fmla="*/ 571500 w 1143000"/>
                <a:gd name="connsiteY1" fmla="*/ 0 h 522725"/>
                <a:gd name="connsiteX2" fmla="*/ 1143000 w 1143000"/>
                <a:gd name="connsiteY2" fmla="*/ 261363 h 522725"/>
                <a:gd name="connsiteX3" fmla="*/ 571500 w 1143000"/>
                <a:gd name="connsiteY3" fmla="*/ 522726 h 522725"/>
                <a:gd name="connsiteX4" fmla="*/ 0 w 1143000"/>
                <a:gd name="connsiteY4" fmla="*/ 261363 h 522725"/>
                <a:gd name="connsiteX0" fmla="*/ 0 w 1278048"/>
                <a:gd name="connsiteY0" fmla="*/ 262111 h 524950"/>
                <a:gd name="connsiteX1" fmla="*/ 571500 w 1278048"/>
                <a:gd name="connsiteY1" fmla="*/ 748 h 524950"/>
                <a:gd name="connsiteX2" fmla="*/ 1278048 w 1278048"/>
                <a:gd name="connsiteY2" fmla="*/ 332734 h 524950"/>
                <a:gd name="connsiteX3" fmla="*/ 571500 w 1278048"/>
                <a:gd name="connsiteY3" fmla="*/ 523474 h 524950"/>
                <a:gd name="connsiteX4" fmla="*/ 0 w 1278048"/>
                <a:gd name="connsiteY4" fmla="*/ 262111 h 524950"/>
                <a:gd name="connsiteX0" fmla="*/ 0 w 1830638"/>
                <a:gd name="connsiteY0" fmla="*/ 668211 h 715478"/>
                <a:gd name="connsiteX1" fmla="*/ 1124090 w 1830638"/>
                <a:gd name="connsiteY1" fmla="*/ 7900 h 715478"/>
                <a:gd name="connsiteX2" fmla="*/ 1830638 w 1830638"/>
                <a:gd name="connsiteY2" fmla="*/ 339886 h 715478"/>
                <a:gd name="connsiteX3" fmla="*/ 1124090 w 1830638"/>
                <a:gd name="connsiteY3" fmla="*/ 530626 h 715478"/>
                <a:gd name="connsiteX4" fmla="*/ 0 w 1830638"/>
                <a:gd name="connsiteY4" fmla="*/ 668211 h 715478"/>
                <a:gd name="connsiteX0" fmla="*/ 0 w 1866696"/>
                <a:gd name="connsiteY0" fmla="*/ 330571 h 377838"/>
                <a:gd name="connsiteX1" fmla="*/ 1830638 w 1866696"/>
                <a:gd name="connsiteY1" fmla="*/ 2246 h 377838"/>
                <a:gd name="connsiteX2" fmla="*/ 1124090 w 1866696"/>
                <a:gd name="connsiteY2" fmla="*/ 192986 h 377838"/>
                <a:gd name="connsiteX3" fmla="*/ 0 w 1866696"/>
                <a:gd name="connsiteY3" fmla="*/ 330571 h 377838"/>
                <a:gd name="connsiteX0" fmla="*/ 32723 w 1899419"/>
                <a:gd name="connsiteY0" fmla="*/ 501803 h 881736"/>
                <a:gd name="connsiteX1" fmla="*/ 1863361 w 1899419"/>
                <a:gd name="connsiteY1" fmla="*/ 173478 h 881736"/>
                <a:gd name="connsiteX2" fmla="*/ 1156813 w 1899419"/>
                <a:gd name="connsiteY2" fmla="*/ 364218 h 881736"/>
                <a:gd name="connsiteX3" fmla="*/ 32723 w 1899419"/>
                <a:gd name="connsiteY3" fmla="*/ 501803 h 881736"/>
                <a:gd name="connsiteX0" fmla="*/ 0 w 1830638"/>
                <a:gd name="connsiteY0" fmla="*/ 501803 h 501803"/>
                <a:gd name="connsiteX1" fmla="*/ 1830638 w 1830638"/>
                <a:gd name="connsiteY1" fmla="*/ 173478 h 501803"/>
                <a:gd name="connsiteX2" fmla="*/ 0 w 1830638"/>
                <a:gd name="connsiteY2" fmla="*/ 501803 h 501803"/>
                <a:gd name="connsiteX0" fmla="*/ 70755 w 1901393"/>
                <a:gd name="connsiteY0" fmla="*/ 328325 h 350448"/>
                <a:gd name="connsiteX1" fmla="*/ 1901393 w 1901393"/>
                <a:gd name="connsiteY1" fmla="*/ 0 h 350448"/>
                <a:gd name="connsiteX2" fmla="*/ 70755 w 1901393"/>
                <a:gd name="connsiteY2" fmla="*/ 328325 h 350448"/>
                <a:gd name="connsiteX0" fmla="*/ 11000 w 1841638"/>
                <a:gd name="connsiteY0" fmla="*/ 336163 h 495135"/>
                <a:gd name="connsiteX1" fmla="*/ 1841638 w 1841638"/>
                <a:gd name="connsiteY1" fmla="*/ 7838 h 495135"/>
                <a:gd name="connsiteX2" fmla="*/ 11000 w 1841638"/>
                <a:gd name="connsiteY2" fmla="*/ 336163 h 495135"/>
                <a:gd name="connsiteX0" fmla="*/ 9502 w 1840140"/>
                <a:gd name="connsiteY0" fmla="*/ 513941 h 876266"/>
                <a:gd name="connsiteX1" fmla="*/ 1840140 w 1840140"/>
                <a:gd name="connsiteY1" fmla="*/ 185616 h 876266"/>
                <a:gd name="connsiteX2" fmla="*/ 9502 w 1840140"/>
                <a:gd name="connsiteY2" fmla="*/ 513941 h 876266"/>
                <a:gd name="connsiteX0" fmla="*/ 52897 w 1891687"/>
                <a:gd name="connsiteY0" fmla="*/ 328325 h 351812"/>
                <a:gd name="connsiteX1" fmla="*/ 1883535 w 1891687"/>
                <a:gd name="connsiteY1" fmla="*/ 0 h 351812"/>
                <a:gd name="connsiteX2" fmla="*/ 616133 w 1891687"/>
                <a:gd name="connsiteY2" fmla="*/ 289316 h 351812"/>
                <a:gd name="connsiteX3" fmla="*/ 52897 w 1891687"/>
                <a:gd name="connsiteY3" fmla="*/ 328325 h 351812"/>
                <a:gd name="connsiteX0" fmla="*/ 99699 w 1938489"/>
                <a:gd name="connsiteY0" fmla="*/ 518103 h 939477"/>
                <a:gd name="connsiteX1" fmla="*/ 1930337 w 1938489"/>
                <a:gd name="connsiteY1" fmla="*/ 189778 h 939477"/>
                <a:gd name="connsiteX2" fmla="*/ 662935 w 1938489"/>
                <a:gd name="connsiteY2" fmla="*/ 479094 h 939477"/>
                <a:gd name="connsiteX3" fmla="*/ 99699 w 1938489"/>
                <a:gd name="connsiteY3" fmla="*/ 518103 h 939477"/>
                <a:gd name="connsiteX0" fmla="*/ 50763 w 1889664"/>
                <a:gd name="connsiteY0" fmla="*/ 328325 h 396603"/>
                <a:gd name="connsiteX1" fmla="*/ 1881401 w 1889664"/>
                <a:gd name="connsiteY1" fmla="*/ 0 h 396603"/>
                <a:gd name="connsiteX2" fmla="*/ 629590 w 1889664"/>
                <a:gd name="connsiteY2" fmla="*/ 369128 h 396603"/>
                <a:gd name="connsiteX3" fmla="*/ 50763 w 1889664"/>
                <a:gd name="connsiteY3" fmla="*/ 328325 h 396603"/>
                <a:gd name="connsiteX0" fmla="*/ 50763 w 1888976"/>
                <a:gd name="connsiteY0" fmla="*/ 328325 h 396603"/>
                <a:gd name="connsiteX1" fmla="*/ 1881401 w 1888976"/>
                <a:gd name="connsiteY1" fmla="*/ 0 h 396603"/>
                <a:gd name="connsiteX2" fmla="*/ 629590 w 1888976"/>
                <a:gd name="connsiteY2" fmla="*/ 369128 h 396603"/>
                <a:gd name="connsiteX3" fmla="*/ 50763 w 1888976"/>
                <a:gd name="connsiteY3" fmla="*/ 328325 h 396603"/>
                <a:gd name="connsiteX0" fmla="*/ 9611 w 1847824"/>
                <a:gd name="connsiteY0" fmla="*/ 532875 h 991583"/>
                <a:gd name="connsiteX1" fmla="*/ 1840249 w 1847824"/>
                <a:gd name="connsiteY1" fmla="*/ 204550 h 991583"/>
                <a:gd name="connsiteX2" fmla="*/ 588438 w 1847824"/>
                <a:gd name="connsiteY2" fmla="*/ 573678 h 991583"/>
                <a:gd name="connsiteX3" fmla="*/ 9611 w 1847824"/>
                <a:gd name="connsiteY3" fmla="*/ 532875 h 991583"/>
                <a:gd name="connsiteX0" fmla="*/ 9611 w 1841436"/>
                <a:gd name="connsiteY0" fmla="*/ 532875 h 991583"/>
                <a:gd name="connsiteX1" fmla="*/ 1840249 w 1841436"/>
                <a:gd name="connsiteY1" fmla="*/ 204550 h 991583"/>
                <a:gd name="connsiteX2" fmla="*/ 588438 w 1841436"/>
                <a:gd name="connsiteY2" fmla="*/ 573678 h 991583"/>
                <a:gd name="connsiteX3" fmla="*/ 9611 w 1841436"/>
                <a:gd name="connsiteY3" fmla="*/ 532875 h 991583"/>
                <a:gd name="connsiteX0" fmla="*/ 9611 w 1841436"/>
                <a:gd name="connsiteY0" fmla="*/ 564375 h 1023083"/>
                <a:gd name="connsiteX1" fmla="*/ 1840249 w 1841436"/>
                <a:gd name="connsiteY1" fmla="*/ 236050 h 1023083"/>
                <a:gd name="connsiteX2" fmla="*/ 588438 w 1841436"/>
                <a:gd name="connsiteY2" fmla="*/ 605178 h 1023083"/>
                <a:gd name="connsiteX3" fmla="*/ 9611 w 1841436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9611 w 1840249"/>
                <a:gd name="connsiteY0" fmla="*/ 564375 h 1023083"/>
                <a:gd name="connsiteX1" fmla="*/ 1840249 w 1840249"/>
                <a:gd name="connsiteY1" fmla="*/ 236050 h 1023083"/>
                <a:gd name="connsiteX2" fmla="*/ 588438 w 1840249"/>
                <a:gd name="connsiteY2" fmla="*/ 605178 h 1023083"/>
                <a:gd name="connsiteX3" fmla="*/ 9611 w 1840249"/>
                <a:gd name="connsiteY3" fmla="*/ 564375 h 1023083"/>
                <a:gd name="connsiteX0" fmla="*/ 4304 w 1834942"/>
                <a:gd name="connsiteY0" fmla="*/ 537974 h 967941"/>
                <a:gd name="connsiteX1" fmla="*/ 1834942 w 1834942"/>
                <a:gd name="connsiteY1" fmla="*/ 209649 h 967941"/>
                <a:gd name="connsiteX2" fmla="*/ 583131 w 1834942"/>
                <a:gd name="connsiteY2" fmla="*/ 578777 h 967941"/>
                <a:gd name="connsiteX3" fmla="*/ 4304 w 1834942"/>
                <a:gd name="connsiteY3" fmla="*/ 537974 h 96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942" h="967941">
                  <a:moveTo>
                    <a:pt x="4304" y="537974"/>
                  </a:moveTo>
                  <a:cubicBezTo>
                    <a:pt x="49503" y="-375761"/>
                    <a:pt x="1720385" y="134494"/>
                    <a:pt x="1834942" y="209649"/>
                  </a:cubicBezTo>
                  <a:cubicBezTo>
                    <a:pt x="1813933" y="377156"/>
                    <a:pt x="832381" y="315699"/>
                    <a:pt x="583131" y="578777"/>
                  </a:cubicBezTo>
                  <a:cubicBezTo>
                    <a:pt x="278025" y="633498"/>
                    <a:pt x="-40895" y="1451709"/>
                    <a:pt x="4304" y="537974"/>
                  </a:cubicBezTo>
                  <a:close/>
                </a:path>
              </a:pathLst>
            </a:custGeom>
            <a:solidFill>
              <a:srgbClr val="ED7D31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8CC0546A-E8F3-EB55-F1E2-EE7037991EBC}"/>
                </a:ext>
              </a:extLst>
            </p:cNvPr>
            <p:cNvSpPr/>
            <p:nvPr/>
          </p:nvSpPr>
          <p:spPr>
            <a:xfrm rot="4164189">
              <a:off x="1956725" y="1799757"/>
              <a:ext cx="7667730" cy="4028437"/>
            </a:xfrm>
            <a:custGeom>
              <a:avLst/>
              <a:gdLst>
                <a:gd name="connsiteX0" fmla="*/ 0 w 7202558"/>
                <a:gd name="connsiteY0" fmla="*/ 1428750 h 2857500"/>
                <a:gd name="connsiteX1" fmla="*/ 3601279 w 7202558"/>
                <a:gd name="connsiteY1" fmla="*/ 0 h 2857500"/>
                <a:gd name="connsiteX2" fmla="*/ 7202558 w 7202558"/>
                <a:gd name="connsiteY2" fmla="*/ 1428750 h 2857500"/>
                <a:gd name="connsiteX3" fmla="*/ 3601279 w 7202558"/>
                <a:gd name="connsiteY3" fmla="*/ 2857500 h 2857500"/>
                <a:gd name="connsiteX4" fmla="*/ 0 w 7202558"/>
                <a:gd name="connsiteY4" fmla="*/ 1428750 h 2857500"/>
                <a:gd name="connsiteX0" fmla="*/ 226 w 7202784"/>
                <a:gd name="connsiteY0" fmla="*/ 1428750 h 3035604"/>
                <a:gd name="connsiteX1" fmla="*/ 3601505 w 7202784"/>
                <a:gd name="connsiteY1" fmla="*/ 0 h 3035604"/>
                <a:gd name="connsiteX2" fmla="*/ 7202784 w 7202784"/>
                <a:gd name="connsiteY2" fmla="*/ 1428750 h 3035604"/>
                <a:gd name="connsiteX3" fmla="*/ 3735657 w 7202784"/>
                <a:gd name="connsiteY3" fmla="*/ 3035604 h 3035604"/>
                <a:gd name="connsiteX4" fmla="*/ 226 w 7202784"/>
                <a:gd name="connsiteY4" fmla="*/ 1428750 h 3035604"/>
                <a:gd name="connsiteX0" fmla="*/ 226 w 7239036"/>
                <a:gd name="connsiteY0" fmla="*/ 1428750 h 3092072"/>
                <a:gd name="connsiteX1" fmla="*/ 3601505 w 7239036"/>
                <a:gd name="connsiteY1" fmla="*/ 0 h 3092072"/>
                <a:gd name="connsiteX2" fmla="*/ 7202784 w 7239036"/>
                <a:gd name="connsiteY2" fmla="*/ 1428750 h 3092072"/>
                <a:gd name="connsiteX3" fmla="*/ 5352200 w 7239036"/>
                <a:gd name="connsiteY3" fmla="*/ 2606553 h 3092072"/>
                <a:gd name="connsiteX4" fmla="*/ 3735657 w 7239036"/>
                <a:gd name="connsiteY4" fmla="*/ 3035604 h 3092072"/>
                <a:gd name="connsiteX5" fmla="*/ 226 w 7239036"/>
                <a:gd name="connsiteY5" fmla="*/ 1428750 h 3092072"/>
                <a:gd name="connsiteX0" fmla="*/ 226 w 7239036"/>
                <a:gd name="connsiteY0" fmla="*/ 1428750 h 3037754"/>
                <a:gd name="connsiteX1" fmla="*/ 3601505 w 7239036"/>
                <a:gd name="connsiteY1" fmla="*/ 0 h 3037754"/>
                <a:gd name="connsiteX2" fmla="*/ 7202784 w 7239036"/>
                <a:gd name="connsiteY2" fmla="*/ 1428750 h 3037754"/>
                <a:gd name="connsiteX3" fmla="*/ 5352200 w 7239036"/>
                <a:gd name="connsiteY3" fmla="*/ 2606553 h 3037754"/>
                <a:gd name="connsiteX4" fmla="*/ 3735657 w 7239036"/>
                <a:gd name="connsiteY4" fmla="*/ 3035604 h 3037754"/>
                <a:gd name="connsiteX5" fmla="*/ 226 w 7239036"/>
                <a:gd name="connsiteY5" fmla="*/ 1428750 h 3037754"/>
                <a:gd name="connsiteX0" fmla="*/ 226 w 7239036"/>
                <a:gd name="connsiteY0" fmla="*/ 1428750 h 3041965"/>
                <a:gd name="connsiteX1" fmla="*/ 3601505 w 7239036"/>
                <a:gd name="connsiteY1" fmla="*/ 0 h 3041965"/>
                <a:gd name="connsiteX2" fmla="*/ 7202784 w 7239036"/>
                <a:gd name="connsiteY2" fmla="*/ 1428750 h 3041965"/>
                <a:gd name="connsiteX3" fmla="*/ 5352200 w 7239036"/>
                <a:gd name="connsiteY3" fmla="*/ 2606553 h 3041965"/>
                <a:gd name="connsiteX4" fmla="*/ 3735657 w 7239036"/>
                <a:gd name="connsiteY4" fmla="*/ 3035604 h 3041965"/>
                <a:gd name="connsiteX5" fmla="*/ 226 w 7239036"/>
                <a:gd name="connsiteY5" fmla="*/ 1428750 h 3041965"/>
                <a:gd name="connsiteX0" fmla="*/ 1 w 7238811"/>
                <a:gd name="connsiteY0" fmla="*/ 575551 h 2188141"/>
                <a:gd name="connsiteX1" fmla="*/ 3742679 w 7238811"/>
                <a:gd name="connsiteY1" fmla="*/ 0 h 2188141"/>
                <a:gd name="connsiteX2" fmla="*/ 7202559 w 7238811"/>
                <a:gd name="connsiteY2" fmla="*/ 575551 h 2188141"/>
                <a:gd name="connsiteX3" fmla="*/ 5351975 w 7238811"/>
                <a:gd name="connsiteY3" fmla="*/ 1753354 h 2188141"/>
                <a:gd name="connsiteX4" fmla="*/ 3735432 w 7238811"/>
                <a:gd name="connsiteY4" fmla="*/ 2182405 h 2188141"/>
                <a:gd name="connsiteX5" fmla="*/ 1 w 7238811"/>
                <a:gd name="connsiteY5" fmla="*/ 575551 h 2188141"/>
                <a:gd name="connsiteX0" fmla="*/ 54960 w 7293770"/>
                <a:gd name="connsiteY0" fmla="*/ 1210025 h 2823059"/>
                <a:gd name="connsiteX1" fmla="*/ 1712056 w 7293770"/>
                <a:gd name="connsiteY1" fmla="*/ 11711 h 2823059"/>
                <a:gd name="connsiteX2" fmla="*/ 3797638 w 7293770"/>
                <a:gd name="connsiteY2" fmla="*/ 634474 h 2823059"/>
                <a:gd name="connsiteX3" fmla="*/ 7257518 w 7293770"/>
                <a:gd name="connsiteY3" fmla="*/ 1210025 h 2823059"/>
                <a:gd name="connsiteX4" fmla="*/ 5406934 w 7293770"/>
                <a:gd name="connsiteY4" fmla="*/ 2387828 h 2823059"/>
                <a:gd name="connsiteX5" fmla="*/ 3790391 w 7293770"/>
                <a:gd name="connsiteY5" fmla="*/ 2816879 h 2823059"/>
                <a:gd name="connsiteX6" fmla="*/ 54960 w 7293770"/>
                <a:gd name="connsiteY6" fmla="*/ 1210025 h 2823059"/>
                <a:gd name="connsiteX0" fmla="*/ 56879 w 7239448"/>
                <a:gd name="connsiteY0" fmla="*/ 1491639 h 2855758"/>
                <a:gd name="connsiteX1" fmla="*/ 1657734 w 7239448"/>
                <a:gd name="connsiteY1" fmla="*/ 11711 h 2855758"/>
                <a:gd name="connsiteX2" fmla="*/ 3743316 w 7239448"/>
                <a:gd name="connsiteY2" fmla="*/ 634474 h 2855758"/>
                <a:gd name="connsiteX3" fmla="*/ 7203196 w 7239448"/>
                <a:gd name="connsiteY3" fmla="*/ 1210025 h 2855758"/>
                <a:gd name="connsiteX4" fmla="*/ 5352612 w 7239448"/>
                <a:gd name="connsiteY4" fmla="*/ 2387828 h 2855758"/>
                <a:gd name="connsiteX5" fmla="*/ 3736069 w 7239448"/>
                <a:gd name="connsiteY5" fmla="*/ 2816879 h 2855758"/>
                <a:gd name="connsiteX6" fmla="*/ 56879 w 7239448"/>
                <a:gd name="connsiteY6" fmla="*/ 1491639 h 2855758"/>
                <a:gd name="connsiteX0" fmla="*/ 56879 w 7239448"/>
                <a:gd name="connsiteY0" fmla="*/ 1491639 h 2847482"/>
                <a:gd name="connsiteX1" fmla="*/ 1657734 w 7239448"/>
                <a:gd name="connsiteY1" fmla="*/ 11711 h 2847482"/>
                <a:gd name="connsiteX2" fmla="*/ 3743316 w 7239448"/>
                <a:gd name="connsiteY2" fmla="*/ 634474 h 2847482"/>
                <a:gd name="connsiteX3" fmla="*/ 7203196 w 7239448"/>
                <a:gd name="connsiteY3" fmla="*/ 1210025 h 2847482"/>
                <a:gd name="connsiteX4" fmla="*/ 5352612 w 7239448"/>
                <a:gd name="connsiteY4" fmla="*/ 2387828 h 2847482"/>
                <a:gd name="connsiteX5" fmla="*/ 3736069 w 7239448"/>
                <a:gd name="connsiteY5" fmla="*/ 2816879 h 2847482"/>
                <a:gd name="connsiteX6" fmla="*/ 56879 w 7239448"/>
                <a:gd name="connsiteY6" fmla="*/ 1491639 h 2847482"/>
                <a:gd name="connsiteX0" fmla="*/ 56879 w 7239448"/>
                <a:gd name="connsiteY0" fmla="*/ 1491639 h 2849354"/>
                <a:gd name="connsiteX1" fmla="*/ 1657734 w 7239448"/>
                <a:gd name="connsiteY1" fmla="*/ 11711 h 2849354"/>
                <a:gd name="connsiteX2" fmla="*/ 3743316 w 7239448"/>
                <a:gd name="connsiteY2" fmla="*/ 634474 h 2849354"/>
                <a:gd name="connsiteX3" fmla="*/ 7203196 w 7239448"/>
                <a:gd name="connsiteY3" fmla="*/ 1210025 h 2849354"/>
                <a:gd name="connsiteX4" fmla="*/ 5352612 w 7239448"/>
                <a:gd name="connsiteY4" fmla="*/ 2387828 h 2849354"/>
                <a:gd name="connsiteX5" fmla="*/ 3736069 w 7239448"/>
                <a:gd name="connsiteY5" fmla="*/ 2816879 h 2849354"/>
                <a:gd name="connsiteX6" fmla="*/ 56879 w 7239448"/>
                <a:gd name="connsiteY6" fmla="*/ 1491639 h 2849354"/>
                <a:gd name="connsiteX0" fmla="*/ 56879 w 7239448"/>
                <a:gd name="connsiteY0" fmla="*/ 1491639 h 2851057"/>
                <a:gd name="connsiteX1" fmla="*/ 1657734 w 7239448"/>
                <a:gd name="connsiteY1" fmla="*/ 11711 h 2851057"/>
                <a:gd name="connsiteX2" fmla="*/ 3743316 w 7239448"/>
                <a:gd name="connsiteY2" fmla="*/ 634474 h 2851057"/>
                <a:gd name="connsiteX3" fmla="*/ 7203196 w 7239448"/>
                <a:gd name="connsiteY3" fmla="*/ 1210025 h 2851057"/>
                <a:gd name="connsiteX4" fmla="*/ 5352612 w 7239448"/>
                <a:gd name="connsiteY4" fmla="*/ 2387828 h 2851057"/>
                <a:gd name="connsiteX5" fmla="*/ 3736069 w 7239448"/>
                <a:gd name="connsiteY5" fmla="*/ 2816879 h 2851057"/>
                <a:gd name="connsiteX6" fmla="*/ 56879 w 7239448"/>
                <a:gd name="connsiteY6" fmla="*/ 1491639 h 2851057"/>
                <a:gd name="connsiteX0" fmla="*/ 56879 w 7239448"/>
                <a:gd name="connsiteY0" fmla="*/ 1491639 h 2816884"/>
                <a:gd name="connsiteX1" fmla="*/ 1657734 w 7239448"/>
                <a:gd name="connsiteY1" fmla="*/ 11711 h 2816884"/>
                <a:gd name="connsiteX2" fmla="*/ 3743316 w 7239448"/>
                <a:gd name="connsiteY2" fmla="*/ 634474 h 2816884"/>
                <a:gd name="connsiteX3" fmla="*/ 7203196 w 7239448"/>
                <a:gd name="connsiteY3" fmla="*/ 1210025 h 2816884"/>
                <a:gd name="connsiteX4" fmla="*/ 5352612 w 7239448"/>
                <a:gd name="connsiteY4" fmla="*/ 2387828 h 2816884"/>
                <a:gd name="connsiteX5" fmla="*/ 3736069 w 7239448"/>
                <a:gd name="connsiteY5" fmla="*/ 2816879 h 2816884"/>
                <a:gd name="connsiteX6" fmla="*/ 56879 w 7239448"/>
                <a:gd name="connsiteY6" fmla="*/ 1491639 h 2816884"/>
                <a:gd name="connsiteX0" fmla="*/ 56879 w 7741984"/>
                <a:gd name="connsiteY0" fmla="*/ 1494786 h 2820031"/>
                <a:gd name="connsiteX1" fmla="*/ 1657734 w 7741984"/>
                <a:gd name="connsiteY1" fmla="*/ 14858 h 2820031"/>
                <a:gd name="connsiteX2" fmla="*/ 3743316 w 7741984"/>
                <a:gd name="connsiteY2" fmla="*/ 637621 h 2820031"/>
                <a:gd name="connsiteX3" fmla="*/ 7713757 w 7741984"/>
                <a:gd name="connsiteY3" fmla="*/ 2003276 h 2820031"/>
                <a:gd name="connsiteX4" fmla="*/ 5352612 w 7741984"/>
                <a:gd name="connsiteY4" fmla="*/ 2390975 h 2820031"/>
                <a:gd name="connsiteX5" fmla="*/ 3736069 w 7741984"/>
                <a:gd name="connsiteY5" fmla="*/ 2820026 h 2820031"/>
                <a:gd name="connsiteX6" fmla="*/ 56879 w 7741984"/>
                <a:gd name="connsiteY6" fmla="*/ 1494786 h 2820031"/>
                <a:gd name="connsiteX0" fmla="*/ 56879 w 7743190"/>
                <a:gd name="connsiteY0" fmla="*/ 1490186 h 2815431"/>
                <a:gd name="connsiteX1" fmla="*/ 1657734 w 7743190"/>
                <a:gd name="connsiteY1" fmla="*/ 10258 h 2815431"/>
                <a:gd name="connsiteX2" fmla="*/ 3743316 w 7743190"/>
                <a:gd name="connsiteY2" fmla="*/ 633021 h 2815431"/>
                <a:gd name="connsiteX3" fmla="*/ 6765909 w 7743190"/>
                <a:gd name="connsiteY3" fmla="*/ 689185 h 2815431"/>
                <a:gd name="connsiteX4" fmla="*/ 7713757 w 7743190"/>
                <a:gd name="connsiteY4" fmla="*/ 1998676 h 2815431"/>
                <a:gd name="connsiteX5" fmla="*/ 5352612 w 7743190"/>
                <a:gd name="connsiteY5" fmla="*/ 2386375 h 2815431"/>
                <a:gd name="connsiteX6" fmla="*/ 3736069 w 7743190"/>
                <a:gd name="connsiteY6" fmla="*/ 2815426 h 2815431"/>
                <a:gd name="connsiteX7" fmla="*/ 56879 w 7743190"/>
                <a:gd name="connsiteY7" fmla="*/ 1490186 h 2815431"/>
                <a:gd name="connsiteX0" fmla="*/ 56879 w 7717936"/>
                <a:gd name="connsiteY0" fmla="*/ 1490186 h 2815431"/>
                <a:gd name="connsiteX1" fmla="*/ 1657734 w 7717936"/>
                <a:gd name="connsiteY1" fmla="*/ 10258 h 2815431"/>
                <a:gd name="connsiteX2" fmla="*/ 3743316 w 7717936"/>
                <a:gd name="connsiteY2" fmla="*/ 633021 h 2815431"/>
                <a:gd name="connsiteX3" fmla="*/ 6765909 w 7717936"/>
                <a:gd name="connsiteY3" fmla="*/ 689185 h 2815431"/>
                <a:gd name="connsiteX4" fmla="*/ 7713757 w 7717936"/>
                <a:gd name="connsiteY4" fmla="*/ 1998676 h 2815431"/>
                <a:gd name="connsiteX5" fmla="*/ 6534164 w 7717936"/>
                <a:gd name="connsiteY5" fmla="*/ 1885590 h 2815431"/>
                <a:gd name="connsiteX6" fmla="*/ 5352612 w 7717936"/>
                <a:gd name="connsiteY6" fmla="*/ 2386375 h 2815431"/>
                <a:gd name="connsiteX7" fmla="*/ 3736069 w 7717936"/>
                <a:gd name="connsiteY7" fmla="*/ 2815426 h 2815431"/>
                <a:gd name="connsiteX8" fmla="*/ 56879 w 7717936"/>
                <a:gd name="connsiteY8" fmla="*/ 1490186 h 2815431"/>
                <a:gd name="connsiteX0" fmla="*/ 56879 w 7717445"/>
                <a:gd name="connsiteY0" fmla="*/ 1490186 h 4023926"/>
                <a:gd name="connsiteX1" fmla="*/ 1657734 w 7717445"/>
                <a:gd name="connsiteY1" fmla="*/ 10258 h 4023926"/>
                <a:gd name="connsiteX2" fmla="*/ 3743316 w 7717445"/>
                <a:gd name="connsiteY2" fmla="*/ 633021 h 4023926"/>
                <a:gd name="connsiteX3" fmla="*/ 6765909 w 7717445"/>
                <a:gd name="connsiteY3" fmla="*/ 689185 h 4023926"/>
                <a:gd name="connsiteX4" fmla="*/ 7713757 w 7717445"/>
                <a:gd name="connsiteY4" fmla="*/ 1998676 h 4023926"/>
                <a:gd name="connsiteX5" fmla="*/ 5285615 w 7717445"/>
                <a:gd name="connsiteY5" fmla="*/ 4023781 h 4023926"/>
                <a:gd name="connsiteX6" fmla="*/ 6534164 w 7717445"/>
                <a:gd name="connsiteY6" fmla="*/ 1885590 h 4023926"/>
                <a:gd name="connsiteX7" fmla="*/ 5352612 w 7717445"/>
                <a:gd name="connsiteY7" fmla="*/ 2386375 h 4023926"/>
                <a:gd name="connsiteX8" fmla="*/ 3736069 w 7717445"/>
                <a:gd name="connsiteY8" fmla="*/ 2815426 h 4023926"/>
                <a:gd name="connsiteX9" fmla="*/ 56879 w 7717445"/>
                <a:gd name="connsiteY9" fmla="*/ 1490186 h 4023926"/>
                <a:gd name="connsiteX0" fmla="*/ 56879 w 7833300"/>
                <a:gd name="connsiteY0" fmla="*/ 1490186 h 4023916"/>
                <a:gd name="connsiteX1" fmla="*/ 1657734 w 7833300"/>
                <a:gd name="connsiteY1" fmla="*/ 10258 h 4023916"/>
                <a:gd name="connsiteX2" fmla="*/ 3743316 w 7833300"/>
                <a:gd name="connsiteY2" fmla="*/ 633021 h 4023916"/>
                <a:gd name="connsiteX3" fmla="*/ 6765909 w 7833300"/>
                <a:gd name="connsiteY3" fmla="*/ 689185 h 4023916"/>
                <a:gd name="connsiteX4" fmla="*/ 7829781 w 7833300"/>
                <a:gd name="connsiteY4" fmla="*/ 1856949 h 4023916"/>
                <a:gd name="connsiteX5" fmla="*/ 5285615 w 7833300"/>
                <a:gd name="connsiteY5" fmla="*/ 4023781 h 4023916"/>
                <a:gd name="connsiteX6" fmla="*/ 6534164 w 7833300"/>
                <a:gd name="connsiteY6" fmla="*/ 1885590 h 4023916"/>
                <a:gd name="connsiteX7" fmla="*/ 5352612 w 7833300"/>
                <a:gd name="connsiteY7" fmla="*/ 2386375 h 4023916"/>
                <a:gd name="connsiteX8" fmla="*/ 3736069 w 7833300"/>
                <a:gd name="connsiteY8" fmla="*/ 2815426 h 4023916"/>
                <a:gd name="connsiteX9" fmla="*/ 56879 w 7833300"/>
                <a:gd name="connsiteY9" fmla="*/ 1490186 h 4023916"/>
                <a:gd name="connsiteX0" fmla="*/ 56879 w 7830133"/>
                <a:gd name="connsiteY0" fmla="*/ 1490186 h 4052405"/>
                <a:gd name="connsiteX1" fmla="*/ 1657734 w 7830133"/>
                <a:gd name="connsiteY1" fmla="*/ 10258 h 4052405"/>
                <a:gd name="connsiteX2" fmla="*/ 3743316 w 7830133"/>
                <a:gd name="connsiteY2" fmla="*/ 633021 h 4052405"/>
                <a:gd name="connsiteX3" fmla="*/ 6765909 w 7830133"/>
                <a:gd name="connsiteY3" fmla="*/ 689185 h 4052405"/>
                <a:gd name="connsiteX4" fmla="*/ 7829781 w 7830133"/>
                <a:gd name="connsiteY4" fmla="*/ 1856949 h 4052405"/>
                <a:gd name="connsiteX5" fmla="*/ 6979753 w 7830133"/>
                <a:gd name="connsiteY5" fmla="*/ 3266630 h 4052405"/>
                <a:gd name="connsiteX6" fmla="*/ 5285615 w 7830133"/>
                <a:gd name="connsiteY6" fmla="*/ 4023781 h 4052405"/>
                <a:gd name="connsiteX7" fmla="*/ 6534164 w 7830133"/>
                <a:gd name="connsiteY7" fmla="*/ 1885590 h 4052405"/>
                <a:gd name="connsiteX8" fmla="*/ 5352612 w 7830133"/>
                <a:gd name="connsiteY8" fmla="*/ 2386375 h 4052405"/>
                <a:gd name="connsiteX9" fmla="*/ 3736069 w 7830133"/>
                <a:gd name="connsiteY9" fmla="*/ 2815426 h 4052405"/>
                <a:gd name="connsiteX10" fmla="*/ 56879 w 7830133"/>
                <a:gd name="connsiteY10" fmla="*/ 1490186 h 4052405"/>
                <a:gd name="connsiteX0" fmla="*/ 56879 w 7830133"/>
                <a:gd name="connsiteY0" fmla="*/ 1490186 h 4030416"/>
                <a:gd name="connsiteX1" fmla="*/ 1657734 w 7830133"/>
                <a:gd name="connsiteY1" fmla="*/ 10258 h 4030416"/>
                <a:gd name="connsiteX2" fmla="*/ 3743316 w 7830133"/>
                <a:gd name="connsiteY2" fmla="*/ 633021 h 4030416"/>
                <a:gd name="connsiteX3" fmla="*/ 6765909 w 7830133"/>
                <a:gd name="connsiteY3" fmla="*/ 689185 h 4030416"/>
                <a:gd name="connsiteX4" fmla="*/ 7829781 w 7830133"/>
                <a:gd name="connsiteY4" fmla="*/ 1856949 h 4030416"/>
                <a:gd name="connsiteX5" fmla="*/ 6979753 w 7830133"/>
                <a:gd name="connsiteY5" fmla="*/ 3266630 h 4030416"/>
                <a:gd name="connsiteX6" fmla="*/ 5285615 w 7830133"/>
                <a:gd name="connsiteY6" fmla="*/ 4023781 h 4030416"/>
                <a:gd name="connsiteX7" fmla="*/ 6383543 w 7830133"/>
                <a:gd name="connsiteY7" fmla="*/ 3010702 h 4030416"/>
                <a:gd name="connsiteX8" fmla="*/ 6534164 w 7830133"/>
                <a:gd name="connsiteY8" fmla="*/ 1885590 h 4030416"/>
                <a:gd name="connsiteX9" fmla="*/ 5352612 w 7830133"/>
                <a:gd name="connsiteY9" fmla="*/ 2386375 h 4030416"/>
                <a:gd name="connsiteX10" fmla="*/ 3736069 w 7830133"/>
                <a:gd name="connsiteY10" fmla="*/ 2815426 h 4030416"/>
                <a:gd name="connsiteX11" fmla="*/ 56879 w 7830133"/>
                <a:gd name="connsiteY11" fmla="*/ 1490186 h 4030416"/>
                <a:gd name="connsiteX0" fmla="*/ 56879 w 7830133"/>
                <a:gd name="connsiteY0" fmla="*/ 1490186 h 4030416"/>
                <a:gd name="connsiteX1" fmla="*/ 1657734 w 7830133"/>
                <a:gd name="connsiteY1" fmla="*/ 10258 h 4030416"/>
                <a:gd name="connsiteX2" fmla="*/ 3743316 w 7830133"/>
                <a:gd name="connsiteY2" fmla="*/ 633021 h 4030416"/>
                <a:gd name="connsiteX3" fmla="*/ 6765909 w 7830133"/>
                <a:gd name="connsiteY3" fmla="*/ 689185 h 4030416"/>
                <a:gd name="connsiteX4" fmla="*/ 7829781 w 7830133"/>
                <a:gd name="connsiteY4" fmla="*/ 1856949 h 4030416"/>
                <a:gd name="connsiteX5" fmla="*/ 6979753 w 7830133"/>
                <a:gd name="connsiteY5" fmla="*/ 3266630 h 4030416"/>
                <a:gd name="connsiteX6" fmla="*/ 5285615 w 7830133"/>
                <a:gd name="connsiteY6" fmla="*/ 4023781 h 4030416"/>
                <a:gd name="connsiteX7" fmla="*/ 6383543 w 7830133"/>
                <a:gd name="connsiteY7" fmla="*/ 3010702 h 4030416"/>
                <a:gd name="connsiteX8" fmla="*/ 6534164 w 7830133"/>
                <a:gd name="connsiteY8" fmla="*/ 1885590 h 4030416"/>
                <a:gd name="connsiteX9" fmla="*/ 5352612 w 7830133"/>
                <a:gd name="connsiteY9" fmla="*/ 2386375 h 4030416"/>
                <a:gd name="connsiteX10" fmla="*/ 3736069 w 7830133"/>
                <a:gd name="connsiteY10" fmla="*/ 2815426 h 4030416"/>
                <a:gd name="connsiteX11" fmla="*/ 56879 w 7830133"/>
                <a:gd name="connsiteY11" fmla="*/ 1490186 h 4030416"/>
                <a:gd name="connsiteX0" fmla="*/ 56879 w 7830133"/>
                <a:gd name="connsiteY0" fmla="*/ 1490186 h 4030416"/>
                <a:gd name="connsiteX1" fmla="*/ 1657734 w 7830133"/>
                <a:gd name="connsiteY1" fmla="*/ 10258 h 4030416"/>
                <a:gd name="connsiteX2" fmla="*/ 3743316 w 7830133"/>
                <a:gd name="connsiteY2" fmla="*/ 633021 h 4030416"/>
                <a:gd name="connsiteX3" fmla="*/ 6765909 w 7830133"/>
                <a:gd name="connsiteY3" fmla="*/ 689185 h 4030416"/>
                <a:gd name="connsiteX4" fmla="*/ 7829781 w 7830133"/>
                <a:gd name="connsiteY4" fmla="*/ 1856949 h 4030416"/>
                <a:gd name="connsiteX5" fmla="*/ 6979753 w 7830133"/>
                <a:gd name="connsiteY5" fmla="*/ 3266630 h 4030416"/>
                <a:gd name="connsiteX6" fmla="*/ 5285615 w 7830133"/>
                <a:gd name="connsiteY6" fmla="*/ 4023781 h 4030416"/>
                <a:gd name="connsiteX7" fmla="*/ 6383543 w 7830133"/>
                <a:gd name="connsiteY7" fmla="*/ 3010702 h 4030416"/>
                <a:gd name="connsiteX8" fmla="*/ 6918093 w 7830133"/>
                <a:gd name="connsiteY8" fmla="*/ 2196476 h 4030416"/>
                <a:gd name="connsiteX9" fmla="*/ 6534164 w 7830133"/>
                <a:gd name="connsiteY9" fmla="*/ 1885590 h 4030416"/>
                <a:gd name="connsiteX10" fmla="*/ 5352612 w 7830133"/>
                <a:gd name="connsiteY10" fmla="*/ 2386375 h 4030416"/>
                <a:gd name="connsiteX11" fmla="*/ 3736069 w 7830133"/>
                <a:gd name="connsiteY11" fmla="*/ 2815426 h 4030416"/>
                <a:gd name="connsiteX12" fmla="*/ 56879 w 7830133"/>
                <a:gd name="connsiteY12" fmla="*/ 1490186 h 4030416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383543 w 7830133"/>
                <a:gd name="connsiteY7" fmla="*/ 3010702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411547 w 7830133"/>
                <a:gd name="connsiteY7" fmla="*/ 3015418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411547 w 7830133"/>
                <a:gd name="connsiteY7" fmla="*/ 3015418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830133"/>
                <a:gd name="connsiteY0" fmla="*/ 1490186 h 4028437"/>
                <a:gd name="connsiteX1" fmla="*/ 1657734 w 7830133"/>
                <a:gd name="connsiteY1" fmla="*/ 10258 h 4028437"/>
                <a:gd name="connsiteX2" fmla="*/ 3743316 w 7830133"/>
                <a:gd name="connsiteY2" fmla="*/ 633021 h 4028437"/>
                <a:gd name="connsiteX3" fmla="*/ 6765909 w 7830133"/>
                <a:gd name="connsiteY3" fmla="*/ 689185 h 4028437"/>
                <a:gd name="connsiteX4" fmla="*/ 7829781 w 7830133"/>
                <a:gd name="connsiteY4" fmla="*/ 1856949 h 4028437"/>
                <a:gd name="connsiteX5" fmla="*/ 6979753 w 7830133"/>
                <a:gd name="connsiteY5" fmla="*/ 3266630 h 4028437"/>
                <a:gd name="connsiteX6" fmla="*/ 5205318 w 7830133"/>
                <a:gd name="connsiteY6" fmla="*/ 4021776 h 4028437"/>
                <a:gd name="connsiteX7" fmla="*/ 6411547 w 7830133"/>
                <a:gd name="connsiteY7" fmla="*/ 3015418 h 4028437"/>
                <a:gd name="connsiteX8" fmla="*/ 6918093 w 7830133"/>
                <a:gd name="connsiteY8" fmla="*/ 2196476 h 4028437"/>
                <a:gd name="connsiteX9" fmla="*/ 6534164 w 7830133"/>
                <a:gd name="connsiteY9" fmla="*/ 1885590 h 4028437"/>
                <a:gd name="connsiteX10" fmla="*/ 5352612 w 7830133"/>
                <a:gd name="connsiteY10" fmla="*/ 2386375 h 4028437"/>
                <a:gd name="connsiteX11" fmla="*/ 3736069 w 7830133"/>
                <a:gd name="connsiteY11" fmla="*/ 2815426 h 4028437"/>
                <a:gd name="connsiteX12" fmla="*/ 56879 w 7830133"/>
                <a:gd name="connsiteY12" fmla="*/ 1490186 h 4028437"/>
                <a:gd name="connsiteX0" fmla="*/ 56879 w 7667730"/>
                <a:gd name="connsiteY0" fmla="*/ 1490186 h 4028437"/>
                <a:gd name="connsiteX1" fmla="*/ 1657734 w 7667730"/>
                <a:gd name="connsiteY1" fmla="*/ 10258 h 4028437"/>
                <a:gd name="connsiteX2" fmla="*/ 3743316 w 7667730"/>
                <a:gd name="connsiteY2" fmla="*/ 633021 h 4028437"/>
                <a:gd name="connsiteX3" fmla="*/ 6765909 w 7667730"/>
                <a:gd name="connsiteY3" fmla="*/ 689185 h 4028437"/>
                <a:gd name="connsiteX4" fmla="*/ 7667182 w 7667730"/>
                <a:gd name="connsiteY4" fmla="*/ 1933235 h 4028437"/>
                <a:gd name="connsiteX5" fmla="*/ 6979753 w 7667730"/>
                <a:gd name="connsiteY5" fmla="*/ 3266630 h 4028437"/>
                <a:gd name="connsiteX6" fmla="*/ 5205318 w 7667730"/>
                <a:gd name="connsiteY6" fmla="*/ 4021776 h 4028437"/>
                <a:gd name="connsiteX7" fmla="*/ 6411547 w 7667730"/>
                <a:gd name="connsiteY7" fmla="*/ 3015418 h 4028437"/>
                <a:gd name="connsiteX8" fmla="*/ 6918093 w 7667730"/>
                <a:gd name="connsiteY8" fmla="*/ 2196476 h 4028437"/>
                <a:gd name="connsiteX9" fmla="*/ 6534164 w 7667730"/>
                <a:gd name="connsiteY9" fmla="*/ 1885590 h 4028437"/>
                <a:gd name="connsiteX10" fmla="*/ 5352612 w 7667730"/>
                <a:gd name="connsiteY10" fmla="*/ 2386375 h 4028437"/>
                <a:gd name="connsiteX11" fmla="*/ 3736069 w 7667730"/>
                <a:gd name="connsiteY11" fmla="*/ 2815426 h 4028437"/>
                <a:gd name="connsiteX12" fmla="*/ 56879 w 7667730"/>
                <a:gd name="connsiteY12" fmla="*/ 1490186 h 402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67730" h="4028437">
                  <a:moveTo>
                    <a:pt x="56879" y="1490186"/>
                  </a:moveTo>
                  <a:cubicBezTo>
                    <a:pt x="-289510" y="1022658"/>
                    <a:pt x="1033954" y="106183"/>
                    <a:pt x="1657734" y="10258"/>
                  </a:cubicBezTo>
                  <a:cubicBezTo>
                    <a:pt x="2281514" y="-85667"/>
                    <a:pt x="2891954" y="519867"/>
                    <a:pt x="3743316" y="633021"/>
                  </a:cubicBezTo>
                  <a:cubicBezTo>
                    <a:pt x="4594678" y="746175"/>
                    <a:pt x="6104169" y="461576"/>
                    <a:pt x="6765909" y="689185"/>
                  </a:cubicBezTo>
                  <a:cubicBezTo>
                    <a:pt x="7427649" y="916794"/>
                    <a:pt x="7652588" y="1572481"/>
                    <a:pt x="7667182" y="1933235"/>
                  </a:cubicBezTo>
                  <a:cubicBezTo>
                    <a:pt x="7681776" y="2293989"/>
                    <a:pt x="7403781" y="2905491"/>
                    <a:pt x="6979753" y="3266630"/>
                  </a:cubicBezTo>
                  <a:cubicBezTo>
                    <a:pt x="6555725" y="3627769"/>
                    <a:pt x="5367670" y="4089438"/>
                    <a:pt x="5205318" y="4021776"/>
                  </a:cubicBezTo>
                  <a:cubicBezTo>
                    <a:pt x="5042966" y="3954114"/>
                    <a:pt x="6204592" y="3366455"/>
                    <a:pt x="6411547" y="3015418"/>
                  </a:cubicBezTo>
                  <a:cubicBezTo>
                    <a:pt x="6624927" y="2728819"/>
                    <a:pt x="6892990" y="2383995"/>
                    <a:pt x="6918093" y="2196476"/>
                  </a:cubicBezTo>
                  <a:cubicBezTo>
                    <a:pt x="6943197" y="2008957"/>
                    <a:pt x="6736378" y="1871892"/>
                    <a:pt x="6534164" y="1885590"/>
                  </a:cubicBezTo>
                  <a:cubicBezTo>
                    <a:pt x="6331950" y="1899288"/>
                    <a:pt x="5811761" y="2278426"/>
                    <a:pt x="5352612" y="2386375"/>
                  </a:cubicBezTo>
                  <a:cubicBezTo>
                    <a:pt x="4893463" y="2494324"/>
                    <a:pt x="4203677" y="2812820"/>
                    <a:pt x="3736069" y="2815426"/>
                  </a:cubicBezTo>
                  <a:cubicBezTo>
                    <a:pt x="3268461" y="2818032"/>
                    <a:pt x="403268" y="1957714"/>
                    <a:pt x="56879" y="1490186"/>
                  </a:cubicBezTo>
                  <a:close/>
                </a:path>
              </a:pathLst>
            </a:cu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7">
              <a:extLst>
                <a:ext uri="{FF2B5EF4-FFF2-40B4-BE49-F238E27FC236}">
                  <a16:creationId xmlns:a16="http://schemas.microsoft.com/office/drawing/2014/main" id="{3BC45F71-147C-F8F4-69BD-DA75E642888D}"/>
                </a:ext>
              </a:extLst>
            </p:cNvPr>
            <p:cNvSpPr/>
            <p:nvPr/>
          </p:nvSpPr>
          <p:spPr>
            <a:xfrm rot="569850">
              <a:off x="4442049" y="-422493"/>
              <a:ext cx="2373853" cy="2057637"/>
            </a:xfrm>
            <a:custGeom>
              <a:avLst/>
              <a:gdLst>
                <a:gd name="connsiteX0" fmla="*/ 0 w 2857239"/>
                <a:gd name="connsiteY0" fmla="*/ 735505 h 1471009"/>
                <a:gd name="connsiteX1" fmla="*/ 1428620 w 2857239"/>
                <a:gd name="connsiteY1" fmla="*/ 0 h 1471009"/>
                <a:gd name="connsiteX2" fmla="*/ 2857240 w 2857239"/>
                <a:gd name="connsiteY2" fmla="*/ 735505 h 1471009"/>
                <a:gd name="connsiteX3" fmla="*/ 1428620 w 2857239"/>
                <a:gd name="connsiteY3" fmla="*/ 1471010 h 1471009"/>
                <a:gd name="connsiteX4" fmla="*/ 0 w 2857239"/>
                <a:gd name="connsiteY4" fmla="*/ 735505 h 1471009"/>
                <a:gd name="connsiteX0" fmla="*/ 2 w 2857242"/>
                <a:gd name="connsiteY0" fmla="*/ 906955 h 1642460"/>
                <a:gd name="connsiteX1" fmla="*/ 1438147 w 2857242"/>
                <a:gd name="connsiteY1" fmla="*/ 0 h 1642460"/>
                <a:gd name="connsiteX2" fmla="*/ 2857242 w 2857242"/>
                <a:gd name="connsiteY2" fmla="*/ 906955 h 1642460"/>
                <a:gd name="connsiteX3" fmla="*/ 1428622 w 2857242"/>
                <a:gd name="connsiteY3" fmla="*/ 1642460 h 1642460"/>
                <a:gd name="connsiteX4" fmla="*/ 2 w 2857242"/>
                <a:gd name="connsiteY4" fmla="*/ 906955 h 1642460"/>
                <a:gd name="connsiteX0" fmla="*/ 663 w 2857903"/>
                <a:gd name="connsiteY0" fmla="*/ 906955 h 1861535"/>
                <a:gd name="connsiteX1" fmla="*/ 1438808 w 2857903"/>
                <a:gd name="connsiteY1" fmla="*/ 0 h 1861535"/>
                <a:gd name="connsiteX2" fmla="*/ 2857903 w 2857903"/>
                <a:gd name="connsiteY2" fmla="*/ 906955 h 1861535"/>
                <a:gd name="connsiteX3" fmla="*/ 1305458 w 2857903"/>
                <a:gd name="connsiteY3" fmla="*/ 1861535 h 1861535"/>
                <a:gd name="connsiteX4" fmla="*/ 663 w 2857903"/>
                <a:gd name="connsiteY4" fmla="*/ 906955 h 1861535"/>
                <a:gd name="connsiteX0" fmla="*/ 374 w 2105139"/>
                <a:gd name="connsiteY0" fmla="*/ 907056 h 1861707"/>
                <a:gd name="connsiteX1" fmla="*/ 1438519 w 2105139"/>
                <a:gd name="connsiteY1" fmla="*/ 101 h 1861707"/>
                <a:gd name="connsiteX2" fmla="*/ 2105139 w 2105139"/>
                <a:gd name="connsiteY2" fmla="*/ 859431 h 1861707"/>
                <a:gd name="connsiteX3" fmla="*/ 1305169 w 2105139"/>
                <a:gd name="connsiteY3" fmla="*/ 1861636 h 1861707"/>
                <a:gd name="connsiteX4" fmla="*/ 374 w 2105139"/>
                <a:gd name="connsiteY4" fmla="*/ 907056 h 1861707"/>
                <a:gd name="connsiteX0" fmla="*/ 374 w 2114664"/>
                <a:gd name="connsiteY0" fmla="*/ 906959 h 1861542"/>
                <a:gd name="connsiteX1" fmla="*/ 1438519 w 2114664"/>
                <a:gd name="connsiteY1" fmla="*/ 4 h 1861542"/>
                <a:gd name="connsiteX2" fmla="*/ 2114664 w 2114664"/>
                <a:gd name="connsiteY2" fmla="*/ 916484 h 1861542"/>
                <a:gd name="connsiteX3" fmla="*/ 1305169 w 2114664"/>
                <a:gd name="connsiteY3" fmla="*/ 1861539 h 1861542"/>
                <a:gd name="connsiteX4" fmla="*/ 374 w 2114664"/>
                <a:gd name="connsiteY4" fmla="*/ 906959 h 1861542"/>
                <a:gd name="connsiteX0" fmla="*/ 376 w 2162291"/>
                <a:gd name="connsiteY0" fmla="*/ 906959 h 1861542"/>
                <a:gd name="connsiteX1" fmla="*/ 1438521 w 2162291"/>
                <a:gd name="connsiteY1" fmla="*/ 4 h 1861542"/>
                <a:gd name="connsiteX2" fmla="*/ 2162291 w 2162291"/>
                <a:gd name="connsiteY2" fmla="*/ 916484 h 1861542"/>
                <a:gd name="connsiteX3" fmla="*/ 1305171 w 2162291"/>
                <a:gd name="connsiteY3" fmla="*/ 1861539 h 1861542"/>
                <a:gd name="connsiteX4" fmla="*/ 376 w 2162291"/>
                <a:gd name="connsiteY4" fmla="*/ 906959 h 1861542"/>
                <a:gd name="connsiteX0" fmla="*/ 5398 w 2167313"/>
                <a:gd name="connsiteY0" fmla="*/ 906961 h 1861544"/>
                <a:gd name="connsiteX1" fmla="*/ 1443543 w 2167313"/>
                <a:gd name="connsiteY1" fmla="*/ 6 h 1861544"/>
                <a:gd name="connsiteX2" fmla="*/ 2167313 w 2167313"/>
                <a:gd name="connsiteY2" fmla="*/ 916486 h 1861544"/>
                <a:gd name="connsiteX3" fmla="*/ 1310193 w 2167313"/>
                <a:gd name="connsiteY3" fmla="*/ 1861541 h 1861544"/>
                <a:gd name="connsiteX4" fmla="*/ 5398 w 2167313"/>
                <a:gd name="connsiteY4" fmla="*/ 906961 h 1861544"/>
                <a:gd name="connsiteX0" fmla="*/ 172 w 2162087"/>
                <a:gd name="connsiteY0" fmla="*/ 906959 h 1861542"/>
                <a:gd name="connsiteX1" fmla="*/ 1438317 w 2162087"/>
                <a:gd name="connsiteY1" fmla="*/ 4 h 1861542"/>
                <a:gd name="connsiteX2" fmla="*/ 2162087 w 2162087"/>
                <a:gd name="connsiteY2" fmla="*/ 916484 h 1861542"/>
                <a:gd name="connsiteX3" fmla="*/ 1304967 w 2162087"/>
                <a:gd name="connsiteY3" fmla="*/ 1861539 h 1861542"/>
                <a:gd name="connsiteX4" fmla="*/ 172 w 2162087"/>
                <a:gd name="connsiteY4" fmla="*/ 906959 h 1861542"/>
                <a:gd name="connsiteX0" fmla="*/ 215 w 2162130"/>
                <a:gd name="connsiteY0" fmla="*/ 906959 h 1861542"/>
                <a:gd name="connsiteX1" fmla="*/ 1438360 w 2162130"/>
                <a:gd name="connsiteY1" fmla="*/ 4 h 1861542"/>
                <a:gd name="connsiteX2" fmla="*/ 2162130 w 2162130"/>
                <a:gd name="connsiteY2" fmla="*/ 916484 h 1861542"/>
                <a:gd name="connsiteX3" fmla="*/ 1305010 w 2162130"/>
                <a:gd name="connsiteY3" fmla="*/ 1861539 h 1861542"/>
                <a:gd name="connsiteX4" fmla="*/ 215 w 2162130"/>
                <a:gd name="connsiteY4" fmla="*/ 906959 h 1861542"/>
                <a:gd name="connsiteX0" fmla="*/ 215 w 2162130"/>
                <a:gd name="connsiteY0" fmla="*/ 906959 h 1874117"/>
                <a:gd name="connsiteX1" fmla="*/ 1438360 w 2162130"/>
                <a:gd name="connsiteY1" fmla="*/ 4 h 1874117"/>
                <a:gd name="connsiteX2" fmla="*/ 2162130 w 2162130"/>
                <a:gd name="connsiteY2" fmla="*/ 916484 h 1874117"/>
                <a:gd name="connsiteX3" fmla="*/ 1305010 w 2162130"/>
                <a:gd name="connsiteY3" fmla="*/ 1861539 h 1874117"/>
                <a:gd name="connsiteX4" fmla="*/ 215 w 2162130"/>
                <a:gd name="connsiteY4" fmla="*/ 906959 h 1874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2130" h="1874117">
                  <a:moveTo>
                    <a:pt x="215" y="906959"/>
                  </a:moveTo>
                  <a:cubicBezTo>
                    <a:pt x="-15660" y="510978"/>
                    <a:pt x="849441" y="-1583"/>
                    <a:pt x="1438360" y="4"/>
                  </a:cubicBezTo>
                  <a:cubicBezTo>
                    <a:pt x="2027279" y="1591"/>
                    <a:pt x="2162130" y="510276"/>
                    <a:pt x="2162130" y="916484"/>
                  </a:cubicBezTo>
                  <a:cubicBezTo>
                    <a:pt x="2162130" y="1322692"/>
                    <a:pt x="1798679" y="1748826"/>
                    <a:pt x="1305010" y="1861539"/>
                  </a:cubicBezTo>
                  <a:cubicBezTo>
                    <a:pt x="811341" y="1974252"/>
                    <a:pt x="16090" y="1302940"/>
                    <a:pt x="215" y="906959"/>
                  </a:cubicBezTo>
                  <a:close/>
                </a:path>
              </a:pathLst>
            </a:custGeom>
            <a:solidFill>
              <a:srgbClr val="70AD47">
                <a:lumMod val="40000"/>
                <a:lumOff val="60000"/>
              </a:srgbClr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9F358EF-3FA1-5AC3-4C6B-598E6590E1DE}"/>
                </a:ext>
              </a:extLst>
            </p:cNvPr>
            <p:cNvSpPr/>
            <p:nvPr/>
          </p:nvSpPr>
          <p:spPr>
            <a:xfrm rot="3969339">
              <a:off x="4458523" y="1742647"/>
              <a:ext cx="1538194" cy="3050724"/>
            </a:xfrm>
            <a:custGeom>
              <a:avLst/>
              <a:gdLst>
                <a:gd name="connsiteX0" fmla="*/ 0 w 1160026"/>
                <a:gd name="connsiteY0" fmla="*/ 193342 h 1874117"/>
                <a:gd name="connsiteX1" fmla="*/ 193342 w 1160026"/>
                <a:gd name="connsiteY1" fmla="*/ 0 h 1874117"/>
                <a:gd name="connsiteX2" fmla="*/ 966684 w 1160026"/>
                <a:gd name="connsiteY2" fmla="*/ 0 h 1874117"/>
                <a:gd name="connsiteX3" fmla="*/ 1160026 w 1160026"/>
                <a:gd name="connsiteY3" fmla="*/ 193342 h 1874117"/>
                <a:gd name="connsiteX4" fmla="*/ 1160026 w 1160026"/>
                <a:gd name="connsiteY4" fmla="*/ 1680775 h 1874117"/>
                <a:gd name="connsiteX5" fmla="*/ 966684 w 1160026"/>
                <a:gd name="connsiteY5" fmla="*/ 1874117 h 1874117"/>
                <a:gd name="connsiteX6" fmla="*/ 193342 w 1160026"/>
                <a:gd name="connsiteY6" fmla="*/ 1874117 h 1874117"/>
                <a:gd name="connsiteX7" fmla="*/ 0 w 1160026"/>
                <a:gd name="connsiteY7" fmla="*/ 1680775 h 1874117"/>
                <a:gd name="connsiteX8" fmla="*/ 0 w 1160026"/>
                <a:gd name="connsiteY8" fmla="*/ 193342 h 1874117"/>
                <a:gd name="connsiteX0" fmla="*/ 0 w 1508432"/>
                <a:gd name="connsiteY0" fmla="*/ 420667 h 1874117"/>
                <a:gd name="connsiteX1" fmla="*/ 541748 w 1508432"/>
                <a:gd name="connsiteY1" fmla="*/ 0 h 1874117"/>
                <a:gd name="connsiteX2" fmla="*/ 1315090 w 1508432"/>
                <a:gd name="connsiteY2" fmla="*/ 0 h 1874117"/>
                <a:gd name="connsiteX3" fmla="*/ 1508432 w 1508432"/>
                <a:gd name="connsiteY3" fmla="*/ 193342 h 1874117"/>
                <a:gd name="connsiteX4" fmla="*/ 1508432 w 1508432"/>
                <a:gd name="connsiteY4" fmla="*/ 1680775 h 1874117"/>
                <a:gd name="connsiteX5" fmla="*/ 1315090 w 1508432"/>
                <a:gd name="connsiteY5" fmla="*/ 1874117 h 1874117"/>
                <a:gd name="connsiteX6" fmla="*/ 541748 w 1508432"/>
                <a:gd name="connsiteY6" fmla="*/ 1874117 h 1874117"/>
                <a:gd name="connsiteX7" fmla="*/ 348406 w 1508432"/>
                <a:gd name="connsiteY7" fmla="*/ 1680775 h 1874117"/>
                <a:gd name="connsiteX8" fmla="*/ 0 w 1508432"/>
                <a:gd name="connsiteY8" fmla="*/ 420667 h 1874117"/>
                <a:gd name="connsiteX0" fmla="*/ 0 w 1508432"/>
                <a:gd name="connsiteY0" fmla="*/ 420667 h 1874117"/>
                <a:gd name="connsiteX1" fmla="*/ 541748 w 1508432"/>
                <a:gd name="connsiteY1" fmla="*/ 0 h 1874117"/>
                <a:gd name="connsiteX2" fmla="*/ 1315090 w 1508432"/>
                <a:gd name="connsiteY2" fmla="*/ 0 h 1874117"/>
                <a:gd name="connsiteX3" fmla="*/ 1460938 w 1508432"/>
                <a:gd name="connsiteY3" fmla="*/ 211368 h 1874117"/>
                <a:gd name="connsiteX4" fmla="*/ 1508432 w 1508432"/>
                <a:gd name="connsiteY4" fmla="*/ 1680775 h 1874117"/>
                <a:gd name="connsiteX5" fmla="*/ 1315090 w 1508432"/>
                <a:gd name="connsiteY5" fmla="*/ 1874117 h 1874117"/>
                <a:gd name="connsiteX6" fmla="*/ 541748 w 1508432"/>
                <a:gd name="connsiteY6" fmla="*/ 1874117 h 1874117"/>
                <a:gd name="connsiteX7" fmla="*/ 348406 w 1508432"/>
                <a:gd name="connsiteY7" fmla="*/ 1680775 h 1874117"/>
                <a:gd name="connsiteX8" fmla="*/ 0 w 1508432"/>
                <a:gd name="connsiteY8" fmla="*/ 420667 h 1874117"/>
                <a:gd name="connsiteX0" fmla="*/ 0 w 1535834"/>
                <a:gd name="connsiteY0" fmla="*/ 420667 h 1874117"/>
                <a:gd name="connsiteX1" fmla="*/ 541748 w 1535834"/>
                <a:gd name="connsiteY1" fmla="*/ 0 h 1874117"/>
                <a:gd name="connsiteX2" fmla="*/ 1315090 w 1535834"/>
                <a:gd name="connsiteY2" fmla="*/ 0 h 1874117"/>
                <a:gd name="connsiteX3" fmla="*/ 1460938 w 1535834"/>
                <a:gd name="connsiteY3" fmla="*/ 211368 h 1874117"/>
                <a:gd name="connsiteX4" fmla="*/ 1508432 w 1535834"/>
                <a:gd name="connsiteY4" fmla="*/ 1680775 h 1874117"/>
                <a:gd name="connsiteX5" fmla="*/ 1315090 w 1535834"/>
                <a:gd name="connsiteY5" fmla="*/ 1874117 h 1874117"/>
                <a:gd name="connsiteX6" fmla="*/ 541748 w 1535834"/>
                <a:gd name="connsiteY6" fmla="*/ 1874117 h 1874117"/>
                <a:gd name="connsiteX7" fmla="*/ 348406 w 1535834"/>
                <a:gd name="connsiteY7" fmla="*/ 1680775 h 1874117"/>
                <a:gd name="connsiteX8" fmla="*/ 0 w 1535834"/>
                <a:gd name="connsiteY8" fmla="*/ 420667 h 1874117"/>
                <a:gd name="connsiteX0" fmla="*/ 0 w 1535834"/>
                <a:gd name="connsiteY0" fmla="*/ 423096 h 1876546"/>
                <a:gd name="connsiteX1" fmla="*/ 541748 w 1535834"/>
                <a:gd name="connsiteY1" fmla="*/ 2429 h 1876546"/>
                <a:gd name="connsiteX2" fmla="*/ 1178328 w 1535834"/>
                <a:gd name="connsiteY2" fmla="*/ 0 h 1876546"/>
                <a:gd name="connsiteX3" fmla="*/ 1460938 w 1535834"/>
                <a:gd name="connsiteY3" fmla="*/ 213797 h 1876546"/>
                <a:gd name="connsiteX4" fmla="*/ 1508432 w 1535834"/>
                <a:gd name="connsiteY4" fmla="*/ 1683204 h 1876546"/>
                <a:gd name="connsiteX5" fmla="*/ 1315090 w 1535834"/>
                <a:gd name="connsiteY5" fmla="*/ 1876546 h 1876546"/>
                <a:gd name="connsiteX6" fmla="*/ 541748 w 1535834"/>
                <a:gd name="connsiteY6" fmla="*/ 1876546 h 1876546"/>
                <a:gd name="connsiteX7" fmla="*/ 348406 w 1535834"/>
                <a:gd name="connsiteY7" fmla="*/ 1683204 h 1876546"/>
                <a:gd name="connsiteX8" fmla="*/ 0 w 1535834"/>
                <a:gd name="connsiteY8" fmla="*/ 423096 h 1876546"/>
                <a:gd name="connsiteX0" fmla="*/ 0 w 1508432"/>
                <a:gd name="connsiteY0" fmla="*/ 423096 h 1876546"/>
                <a:gd name="connsiteX1" fmla="*/ 541748 w 1508432"/>
                <a:gd name="connsiteY1" fmla="*/ 2429 h 1876546"/>
                <a:gd name="connsiteX2" fmla="*/ 1178328 w 1508432"/>
                <a:gd name="connsiteY2" fmla="*/ 0 h 1876546"/>
                <a:gd name="connsiteX3" fmla="*/ 1408938 w 1508432"/>
                <a:gd name="connsiteY3" fmla="*/ 219949 h 1876546"/>
                <a:gd name="connsiteX4" fmla="*/ 1508432 w 1508432"/>
                <a:gd name="connsiteY4" fmla="*/ 1683204 h 1876546"/>
                <a:gd name="connsiteX5" fmla="*/ 1315090 w 1508432"/>
                <a:gd name="connsiteY5" fmla="*/ 1876546 h 1876546"/>
                <a:gd name="connsiteX6" fmla="*/ 541748 w 1508432"/>
                <a:gd name="connsiteY6" fmla="*/ 1876546 h 1876546"/>
                <a:gd name="connsiteX7" fmla="*/ 348406 w 1508432"/>
                <a:gd name="connsiteY7" fmla="*/ 1683204 h 1876546"/>
                <a:gd name="connsiteX8" fmla="*/ 0 w 1508432"/>
                <a:gd name="connsiteY8" fmla="*/ 423096 h 1876546"/>
                <a:gd name="connsiteX0" fmla="*/ 0 w 1508432"/>
                <a:gd name="connsiteY0" fmla="*/ 423096 h 2289773"/>
                <a:gd name="connsiteX1" fmla="*/ 541748 w 1508432"/>
                <a:gd name="connsiteY1" fmla="*/ 2429 h 2289773"/>
                <a:gd name="connsiteX2" fmla="*/ 1178328 w 1508432"/>
                <a:gd name="connsiteY2" fmla="*/ 0 h 2289773"/>
                <a:gd name="connsiteX3" fmla="*/ 1408938 w 1508432"/>
                <a:gd name="connsiteY3" fmla="*/ 219949 h 2289773"/>
                <a:gd name="connsiteX4" fmla="*/ 1508432 w 1508432"/>
                <a:gd name="connsiteY4" fmla="*/ 1683204 h 2289773"/>
                <a:gd name="connsiteX5" fmla="*/ 942154 w 1508432"/>
                <a:gd name="connsiteY5" fmla="*/ 2289773 h 2289773"/>
                <a:gd name="connsiteX6" fmla="*/ 541748 w 1508432"/>
                <a:gd name="connsiteY6" fmla="*/ 1876546 h 2289773"/>
                <a:gd name="connsiteX7" fmla="*/ 348406 w 1508432"/>
                <a:gd name="connsiteY7" fmla="*/ 1683204 h 2289773"/>
                <a:gd name="connsiteX8" fmla="*/ 0 w 1508432"/>
                <a:gd name="connsiteY8" fmla="*/ 423096 h 2289773"/>
                <a:gd name="connsiteX0" fmla="*/ 0 w 1469059"/>
                <a:gd name="connsiteY0" fmla="*/ 423096 h 2289773"/>
                <a:gd name="connsiteX1" fmla="*/ 541748 w 1469059"/>
                <a:gd name="connsiteY1" fmla="*/ 2429 h 2289773"/>
                <a:gd name="connsiteX2" fmla="*/ 1178328 w 1469059"/>
                <a:gd name="connsiteY2" fmla="*/ 0 h 2289773"/>
                <a:gd name="connsiteX3" fmla="*/ 1408938 w 1469059"/>
                <a:gd name="connsiteY3" fmla="*/ 219949 h 2289773"/>
                <a:gd name="connsiteX4" fmla="*/ 1404430 w 1469059"/>
                <a:gd name="connsiteY4" fmla="*/ 1695509 h 2289773"/>
                <a:gd name="connsiteX5" fmla="*/ 942154 w 1469059"/>
                <a:gd name="connsiteY5" fmla="*/ 2289773 h 2289773"/>
                <a:gd name="connsiteX6" fmla="*/ 541748 w 1469059"/>
                <a:gd name="connsiteY6" fmla="*/ 1876546 h 2289773"/>
                <a:gd name="connsiteX7" fmla="*/ 348406 w 1469059"/>
                <a:gd name="connsiteY7" fmla="*/ 1683204 h 2289773"/>
                <a:gd name="connsiteX8" fmla="*/ 0 w 1469059"/>
                <a:gd name="connsiteY8" fmla="*/ 423096 h 2289773"/>
                <a:gd name="connsiteX0" fmla="*/ 0 w 1525461"/>
                <a:gd name="connsiteY0" fmla="*/ 423096 h 2289773"/>
                <a:gd name="connsiteX1" fmla="*/ 541748 w 1525461"/>
                <a:gd name="connsiteY1" fmla="*/ 2429 h 2289773"/>
                <a:gd name="connsiteX2" fmla="*/ 1178328 w 1525461"/>
                <a:gd name="connsiteY2" fmla="*/ 0 h 2289773"/>
                <a:gd name="connsiteX3" fmla="*/ 1408938 w 1525461"/>
                <a:gd name="connsiteY3" fmla="*/ 219949 h 2289773"/>
                <a:gd name="connsiteX4" fmla="*/ 1404430 w 1525461"/>
                <a:gd name="connsiteY4" fmla="*/ 1695509 h 2289773"/>
                <a:gd name="connsiteX5" fmla="*/ 942154 w 1525461"/>
                <a:gd name="connsiteY5" fmla="*/ 2289773 h 2289773"/>
                <a:gd name="connsiteX6" fmla="*/ 541748 w 1525461"/>
                <a:gd name="connsiteY6" fmla="*/ 1876546 h 2289773"/>
                <a:gd name="connsiteX7" fmla="*/ 348406 w 1525461"/>
                <a:gd name="connsiteY7" fmla="*/ 1683204 h 2289773"/>
                <a:gd name="connsiteX8" fmla="*/ 0 w 1525461"/>
                <a:gd name="connsiteY8" fmla="*/ 423096 h 2289773"/>
                <a:gd name="connsiteX0" fmla="*/ 0 w 1525461"/>
                <a:gd name="connsiteY0" fmla="*/ 423096 h 2289773"/>
                <a:gd name="connsiteX1" fmla="*/ 541748 w 1525461"/>
                <a:gd name="connsiteY1" fmla="*/ 2429 h 2289773"/>
                <a:gd name="connsiteX2" fmla="*/ 1178328 w 1525461"/>
                <a:gd name="connsiteY2" fmla="*/ 0 h 2289773"/>
                <a:gd name="connsiteX3" fmla="*/ 1408938 w 1525461"/>
                <a:gd name="connsiteY3" fmla="*/ 219949 h 2289773"/>
                <a:gd name="connsiteX4" fmla="*/ 1404430 w 1525461"/>
                <a:gd name="connsiteY4" fmla="*/ 1695509 h 2289773"/>
                <a:gd name="connsiteX5" fmla="*/ 942154 w 1525461"/>
                <a:gd name="connsiteY5" fmla="*/ 2289773 h 2289773"/>
                <a:gd name="connsiteX6" fmla="*/ 541748 w 1525461"/>
                <a:gd name="connsiteY6" fmla="*/ 1876546 h 2289773"/>
                <a:gd name="connsiteX7" fmla="*/ 348406 w 1525461"/>
                <a:gd name="connsiteY7" fmla="*/ 1683204 h 2289773"/>
                <a:gd name="connsiteX8" fmla="*/ 0 w 1525461"/>
                <a:gd name="connsiteY8" fmla="*/ 423096 h 2289773"/>
                <a:gd name="connsiteX0" fmla="*/ 0 w 1525461"/>
                <a:gd name="connsiteY0" fmla="*/ 423096 h 2233265"/>
                <a:gd name="connsiteX1" fmla="*/ 541748 w 1525461"/>
                <a:gd name="connsiteY1" fmla="*/ 2429 h 2233265"/>
                <a:gd name="connsiteX2" fmla="*/ 1178328 w 1525461"/>
                <a:gd name="connsiteY2" fmla="*/ 0 h 2233265"/>
                <a:gd name="connsiteX3" fmla="*/ 1408938 w 1525461"/>
                <a:gd name="connsiteY3" fmla="*/ 219949 h 2233265"/>
                <a:gd name="connsiteX4" fmla="*/ 1404430 w 1525461"/>
                <a:gd name="connsiteY4" fmla="*/ 1695509 h 2233265"/>
                <a:gd name="connsiteX5" fmla="*/ 947875 w 1525461"/>
                <a:gd name="connsiteY5" fmla="*/ 2233265 h 2233265"/>
                <a:gd name="connsiteX6" fmla="*/ 541748 w 1525461"/>
                <a:gd name="connsiteY6" fmla="*/ 1876546 h 2233265"/>
                <a:gd name="connsiteX7" fmla="*/ 348406 w 1525461"/>
                <a:gd name="connsiteY7" fmla="*/ 1683204 h 2233265"/>
                <a:gd name="connsiteX8" fmla="*/ 0 w 1525461"/>
                <a:gd name="connsiteY8" fmla="*/ 423096 h 2233265"/>
                <a:gd name="connsiteX0" fmla="*/ 0 w 1525461"/>
                <a:gd name="connsiteY0" fmla="*/ 423096 h 2683736"/>
                <a:gd name="connsiteX1" fmla="*/ 541748 w 1525461"/>
                <a:gd name="connsiteY1" fmla="*/ 2429 h 2683736"/>
                <a:gd name="connsiteX2" fmla="*/ 1178328 w 1525461"/>
                <a:gd name="connsiteY2" fmla="*/ 0 h 2683736"/>
                <a:gd name="connsiteX3" fmla="*/ 1408938 w 1525461"/>
                <a:gd name="connsiteY3" fmla="*/ 219949 h 2683736"/>
                <a:gd name="connsiteX4" fmla="*/ 1404430 w 1525461"/>
                <a:gd name="connsiteY4" fmla="*/ 1695509 h 2683736"/>
                <a:gd name="connsiteX5" fmla="*/ 947875 w 1525461"/>
                <a:gd name="connsiteY5" fmla="*/ 2233265 h 2683736"/>
                <a:gd name="connsiteX6" fmla="*/ 1140732 w 1525461"/>
                <a:gd name="connsiteY6" fmla="*/ 2678391 h 2683736"/>
                <a:gd name="connsiteX7" fmla="*/ 541748 w 1525461"/>
                <a:gd name="connsiteY7" fmla="*/ 1876546 h 2683736"/>
                <a:gd name="connsiteX8" fmla="*/ 348406 w 1525461"/>
                <a:gd name="connsiteY8" fmla="*/ 1683204 h 2683736"/>
                <a:gd name="connsiteX9" fmla="*/ 0 w 1525461"/>
                <a:gd name="connsiteY9" fmla="*/ 423096 h 2683736"/>
                <a:gd name="connsiteX0" fmla="*/ 0 w 1525461"/>
                <a:gd name="connsiteY0" fmla="*/ 423096 h 2683736"/>
                <a:gd name="connsiteX1" fmla="*/ 541748 w 1525461"/>
                <a:gd name="connsiteY1" fmla="*/ 2429 h 2683736"/>
                <a:gd name="connsiteX2" fmla="*/ 1178328 w 1525461"/>
                <a:gd name="connsiteY2" fmla="*/ 0 h 2683736"/>
                <a:gd name="connsiteX3" fmla="*/ 1408938 w 1525461"/>
                <a:gd name="connsiteY3" fmla="*/ 219949 h 2683736"/>
                <a:gd name="connsiteX4" fmla="*/ 1404430 w 1525461"/>
                <a:gd name="connsiteY4" fmla="*/ 1695509 h 2683736"/>
                <a:gd name="connsiteX5" fmla="*/ 947875 w 1525461"/>
                <a:gd name="connsiteY5" fmla="*/ 2233265 h 2683736"/>
                <a:gd name="connsiteX6" fmla="*/ 1140732 w 1525461"/>
                <a:gd name="connsiteY6" fmla="*/ 2678391 h 2683736"/>
                <a:gd name="connsiteX7" fmla="*/ 892170 w 1525461"/>
                <a:gd name="connsiteY7" fmla="*/ 2596140 h 2683736"/>
                <a:gd name="connsiteX8" fmla="*/ 541748 w 1525461"/>
                <a:gd name="connsiteY8" fmla="*/ 1876546 h 2683736"/>
                <a:gd name="connsiteX9" fmla="*/ 348406 w 1525461"/>
                <a:gd name="connsiteY9" fmla="*/ 1683204 h 2683736"/>
                <a:gd name="connsiteX10" fmla="*/ 0 w 1525461"/>
                <a:gd name="connsiteY10" fmla="*/ 423096 h 2683736"/>
                <a:gd name="connsiteX0" fmla="*/ 0 w 1525461"/>
                <a:gd name="connsiteY0" fmla="*/ 423096 h 3047606"/>
                <a:gd name="connsiteX1" fmla="*/ 541748 w 1525461"/>
                <a:gd name="connsiteY1" fmla="*/ 2429 h 3047606"/>
                <a:gd name="connsiteX2" fmla="*/ 1178328 w 1525461"/>
                <a:gd name="connsiteY2" fmla="*/ 0 h 3047606"/>
                <a:gd name="connsiteX3" fmla="*/ 1408938 w 1525461"/>
                <a:gd name="connsiteY3" fmla="*/ 219949 h 3047606"/>
                <a:gd name="connsiteX4" fmla="*/ 1404430 w 1525461"/>
                <a:gd name="connsiteY4" fmla="*/ 1695509 h 3047606"/>
                <a:gd name="connsiteX5" fmla="*/ 947875 w 1525461"/>
                <a:gd name="connsiteY5" fmla="*/ 2233265 h 3047606"/>
                <a:gd name="connsiteX6" fmla="*/ 1140732 w 1525461"/>
                <a:gd name="connsiteY6" fmla="*/ 2678391 h 3047606"/>
                <a:gd name="connsiteX7" fmla="*/ 892170 w 1525461"/>
                <a:gd name="connsiteY7" fmla="*/ 2596140 h 3047606"/>
                <a:gd name="connsiteX8" fmla="*/ 641262 w 1525461"/>
                <a:gd name="connsiteY8" fmla="*/ 3044556 h 3047606"/>
                <a:gd name="connsiteX9" fmla="*/ 541748 w 1525461"/>
                <a:gd name="connsiteY9" fmla="*/ 1876546 h 3047606"/>
                <a:gd name="connsiteX10" fmla="*/ 348406 w 1525461"/>
                <a:gd name="connsiteY10" fmla="*/ 1683204 h 3047606"/>
                <a:gd name="connsiteX11" fmla="*/ 0 w 1525461"/>
                <a:gd name="connsiteY11" fmla="*/ 423096 h 3047606"/>
                <a:gd name="connsiteX0" fmla="*/ 0 w 1525461"/>
                <a:gd name="connsiteY0" fmla="*/ 423096 h 3047606"/>
                <a:gd name="connsiteX1" fmla="*/ 541748 w 1525461"/>
                <a:gd name="connsiteY1" fmla="*/ 2429 h 3047606"/>
                <a:gd name="connsiteX2" fmla="*/ 1178328 w 1525461"/>
                <a:gd name="connsiteY2" fmla="*/ 0 h 3047606"/>
                <a:gd name="connsiteX3" fmla="*/ 1408938 w 1525461"/>
                <a:gd name="connsiteY3" fmla="*/ 219949 h 3047606"/>
                <a:gd name="connsiteX4" fmla="*/ 1404430 w 1525461"/>
                <a:gd name="connsiteY4" fmla="*/ 1695509 h 3047606"/>
                <a:gd name="connsiteX5" fmla="*/ 947875 w 1525461"/>
                <a:gd name="connsiteY5" fmla="*/ 2233265 h 3047606"/>
                <a:gd name="connsiteX6" fmla="*/ 1140732 w 1525461"/>
                <a:gd name="connsiteY6" fmla="*/ 2678391 h 3047606"/>
                <a:gd name="connsiteX7" fmla="*/ 892170 w 1525461"/>
                <a:gd name="connsiteY7" fmla="*/ 2596140 h 3047606"/>
                <a:gd name="connsiteX8" fmla="*/ 641262 w 1525461"/>
                <a:gd name="connsiteY8" fmla="*/ 3044556 h 3047606"/>
                <a:gd name="connsiteX9" fmla="*/ 161733 w 1525461"/>
                <a:gd name="connsiteY9" fmla="*/ 2819041 h 3047606"/>
                <a:gd name="connsiteX10" fmla="*/ 541748 w 1525461"/>
                <a:gd name="connsiteY10" fmla="*/ 1876546 h 3047606"/>
                <a:gd name="connsiteX11" fmla="*/ 348406 w 1525461"/>
                <a:gd name="connsiteY11" fmla="*/ 1683204 h 3047606"/>
                <a:gd name="connsiteX12" fmla="*/ 0 w 1525461"/>
                <a:gd name="connsiteY12" fmla="*/ 423096 h 3047606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41748 w 1525461"/>
                <a:gd name="connsiteY11" fmla="*/ 1876546 h 3050724"/>
                <a:gd name="connsiteX12" fmla="*/ 348406 w 1525461"/>
                <a:gd name="connsiteY12" fmla="*/ 1683204 h 3050724"/>
                <a:gd name="connsiteX13" fmla="*/ 0 w 1525461"/>
                <a:gd name="connsiteY13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541748 w 1525461"/>
                <a:gd name="connsiteY12" fmla="*/ 1876546 h 3050724"/>
                <a:gd name="connsiteX13" fmla="*/ 348406 w 1525461"/>
                <a:gd name="connsiteY13" fmla="*/ 1683204 h 3050724"/>
                <a:gd name="connsiteX14" fmla="*/ 0 w 1525461"/>
                <a:gd name="connsiteY14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641593 w 1525461"/>
                <a:gd name="connsiteY12" fmla="*/ 1566970 h 3050724"/>
                <a:gd name="connsiteX13" fmla="*/ 348406 w 1525461"/>
                <a:gd name="connsiteY13" fmla="*/ 1683204 h 3050724"/>
                <a:gd name="connsiteX14" fmla="*/ 0 w 1525461"/>
                <a:gd name="connsiteY14" fmla="*/ 423096 h 3050724"/>
                <a:gd name="connsiteX0" fmla="*/ 0 w 1525461"/>
                <a:gd name="connsiteY0" fmla="*/ 423096 h 3050724"/>
                <a:gd name="connsiteX1" fmla="*/ 541748 w 1525461"/>
                <a:gd name="connsiteY1" fmla="*/ 2429 h 3050724"/>
                <a:gd name="connsiteX2" fmla="*/ 1178328 w 1525461"/>
                <a:gd name="connsiteY2" fmla="*/ 0 h 3050724"/>
                <a:gd name="connsiteX3" fmla="*/ 1408938 w 1525461"/>
                <a:gd name="connsiteY3" fmla="*/ 219949 h 3050724"/>
                <a:gd name="connsiteX4" fmla="*/ 1404430 w 1525461"/>
                <a:gd name="connsiteY4" fmla="*/ 1695509 h 3050724"/>
                <a:gd name="connsiteX5" fmla="*/ 947875 w 1525461"/>
                <a:gd name="connsiteY5" fmla="*/ 2233265 h 3050724"/>
                <a:gd name="connsiteX6" fmla="*/ 1140732 w 1525461"/>
                <a:gd name="connsiteY6" fmla="*/ 2678391 h 3050724"/>
                <a:gd name="connsiteX7" fmla="*/ 892170 w 1525461"/>
                <a:gd name="connsiteY7" fmla="*/ 2596140 h 3050724"/>
                <a:gd name="connsiteX8" fmla="*/ 641262 w 1525461"/>
                <a:gd name="connsiteY8" fmla="*/ 3044556 h 3050724"/>
                <a:gd name="connsiteX9" fmla="*/ 578952 w 1525461"/>
                <a:gd name="connsiteY9" fmla="*/ 2701438 h 3050724"/>
                <a:gd name="connsiteX10" fmla="*/ 161733 w 1525461"/>
                <a:gd name="connsiteY10" fmla="*/ 2819041 h 3050724"/>
                <a:gd name="connsiteX11" fmla="*/ 571935 w 1525461"/>
                <a:gd name="connsiteY11" fmla="*/ 2432421 h 3050724"/>
                <a:gd name="connsiteX12" fmla="*/ 641593 w 1525461"/>
                <a:gd name="connsiteY12" fmla="*/ 1566970 h 3050724"/>
                <a:gd name="connsiteX13" fmla="*/ 0 w 1525461"/>
                <a:gd name="connsiteY13" fmla="*/ 423096 h 3050724"/>
                <a:gd name="connsiteX0" fmla="*/ 9943 w 1535404"/>
                <a:gd name="connsiteY0" fmla="*/ 423096 h 3050724"/>
                <a:gd name="connsiteX1" fmla="*/ 551691 w 1535404"/>
                <a:gd name="connsiteY1" fmla="*/ 2429 h 3050724"/>
                <a:gd name="connsiteX2" fmla="*/ 1188271 w 1535404"/>
                <a:gd name="connsiteY2" fmla="*/ 0 h 3050724"/>
                <a:gd name="connsiteX3" fmla="*/ 1418881 w 1535404"/>
                <a:gd name="connsiteY3" fmla="*/ 219949 h 3050724"/>
                <a:gd name="connsiteX4" fmla="*/ 1414373 w 1535404"/>
                <a:gd name="connsiteY4" fmla="*/ 1695509 h 3050724"/>
                <a:gd name="connsiteX5" fmla="*/ 957818 w 1535404"/>
                <a:gd name="connsiteY5" fmla="*/ 2233265 h 3050724"/>
                <a:gd name="connsiteX6" fmla="*/ 1150675 w 1535404"/>
                <a:gd name="connsiteY6" fmla="*/ 2678391 h 3050724"/>
                <a:gd name="connsiteX7" fmla="*/ 902113 w 1535404"/>
                <a:gd name="connsiteY7" fmla="*/ 2596140 h 3050724"/>
                <a:gd name="connsiteX8" fmla="*/ 651205 w 1535404"/>
                <a:gd name="connsiteY8" fmla="*/ 3044556 h 3050724"/>
                <a:gd name="connsiteX9" fmla="*/ 588895 w 1535404"/>
                <a:gd name="connsiteY9" fmla="*/ 2701438 h 3050724"/>
                <a:gd name="connsiteX10" fmla="*/ 171676 w 1535404"/>
                <a:gd name="connsiteY10" fmla="*/ 2819041 h 3050724"/>
                <a:gd name="connsiteX11" fmla="*/ 581878 w 1535404"/>
                <a:gd name="connsiteY11" fmla="*/ 2432421 h 3050724"/>
                <a:gd name="connsiteX12" fmla="*/ 651536 w 1535404"/>
                <a:gd name="connsiteY12" fmla="*/ 1566970 h 3050724"/>
                <a:gd name="connsiteX13" fmla="*/ 9943 w 153540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153465 w 1538194"/>
                <a:gd name="connsiteY6" fmla="*/ 2678391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74466 w 1538194"/>
                <a:gd name="connsiteY10" fmla="*/ 2819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153465 w 1538194"/>
                <a:gd name="connsiteY6" fmla="*/ 2678391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07112 w 1538194"/>
                <a:gd name="connsiteY6" fmla="*/ 271236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07112 w 1538194"/>
                <a:gd name="connsiteY6" fmla="*/ 271236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960608 w 1538194"/>
                <a:gd name="connsiteY5" fmla="*/ 2233265 h 3050724"/>
                <a:gd name="connsiteX6" fmla="*/ 1214479 w 1538194"/>
                <a:gd name="connsiteY6" fmla="*/ 269598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  <a:gd name="connsiteX0" fmla="*/ 12733 w 1538194"/>
                <a:gd name="connsiteY0" fmla="*/ 423096 h 3050724"/>
                <a:gd name="connsiteX1" fmla="*/ 554481 w 1538194"/>
                <a:gd name="connsiteY1" fmla="*/ 2429 h 3050724"/>
                <a:gd name="connsiteX2" fmla="*/ 1191061 w 1538194"/>
                <a:gd name="connsiteY2" fmla="*/ 0 h 3050724"/>
                <a:gd name="connsiteX3" fmla="*/ 1421671 w 1538194"/>
                <a:gd name="connsiteY3" fmla="*/ 219949 h 3050724"/>
                <a:gd name="connsiteX4" fmla="*/ 1417163 w 1538194"/>
                <a:gd name="connsiteY4" fmla="*/ 1695509 h 3050724"/>
                <a:gd name="connsiteX5" fmla="*/ 1021622 w 1538194"/>
                <a:gd name="connsiteY5" fmla="*/ 2250860 h 3050724"/>
                <a:gd name="connsiteX6" fmla="*/ 1214479 w 1538194"/>
                <a:gd name="connsiteY6" fmla="*/ 2695985 h 3050724"/>
                <a:gd name="connsiteX7" fmla="*/ 904903 w 1538194"/>
                <a:gd name="connsiteY7" fmla="*/ 2596140 h 3050724"/>
                <a:gd name="connsiteX8" fmla="*/ 653995 w 1538194"/>
                <a:gd name="connsiteY8" fmla="*/ 3044556 h 3050724"/>
                <a:gd name="connsiteX9" fmla="*/ 591685 w 1538194"/>
                <a:gd name="connsiteY9" fmla="*/ 2701438 h 3050724"/>
                <a:gd name="connsiteX10" fmla="*/ 180619 w 1538194"/>
                <a:gd name="connsiteY10" fmla="*/ 2871041 h 3050724"/>
                <a:gd name="connsiteX11" fmla="*/ 584668 w 1538194"/>
                <a:gd name="connsiteY11" fmla="*/ 2432421 h 3050724"/>
                <a:gd name="connsiteX12" fmla="*/ 654326 w 1538194"/>
                <a:gd name="connsiteY12" fmla="*/ 1566970 h 3050724"/>
                <a:gd name="connsiteX13" fmla="*/ 12733 w 1538194"/>
                <a:gd name="connsiteY13" fmla="*/ 423096 h 305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8194" h="3050724">
                  <a:moveTo>
                    <a:pt x="12733" y="423096"/>
                  </a:moveTo>
                  <a:cubicBezTo>
                    <a:pt x="12733" y="316316"/>
                    <a:pt x="447701" y="2429"/>
                    <a:pt x="554481" y="2429"/>
                  </a:cubicBezTo>
                  <a:lnTo>
                    <a:pt x="1191061" y="0"/>
                  </a:lnTo>
                  <a:cubicBezTo>
                    <a:pt x="1297841" y="0"/>
                    <a:pt x="1421671" y="113169"/>
                    <a:pt x="1421671" y="219949"/>
                  </a:cubicBezTo>
                  <a:cubicBezTo>
                    <a:pt x="1566896" y="728560"/>
                    <a:pt x="1588449" y="1161855"/>
                    <a:pt x="1417163" y="1695509"/>
                  </a:cubicBezTo>
                  <a:cubicBezTo>
                    <a:pt x="1417163" y="1802289"/>
                    <a:pt x="1128402" y="2250860"/>
                    <a:pt x="1021622" y="2250860"/>
                  </a:cubicBezTo>
                  <a:cubicBezTo>
                    <a:pt x="936408" y="2184298"/>
                    <a:pt x="1299693" y="2762547"/>
                    <a:pt x="1214479" y="2695985"/>
                  </a:cubicBezTo>
                  <a:cubicBezTo>
                    <a:pt x="1052208" y="2757575"/>
                    <a:pt x="1018898" y="2729465"/>
                    <a:pt x="904903" y="2596140"/>
                  </a:cubicBezTo>
                  <a:cubicBezTo>
                    <a:pt x="877459" y="2547692"/>
                    <a:pt x="681439" y="3093004"/>
                    <a:pt x="653995" y="3044556"/>
                  </a:cubicBezTo>
                  <a:cubicBezTo>
                    <a:pt x="573957" y="3102102"/>
                    <a:pt x="671607" y="2739024"/>
                    <a:pt x="591685" y="2701438"/>
                  </a:cubicBezTo>
                  <a:cubicBezTo>
                    <a:pt x="511764" y="2663852"/>
                    <a:pt x="222190" y="2920919"/>
                    <a:pt x="180619" y="2871041"/>
                  </a:cubicBezTo>
                  <a:cubicBezTo>
                    <a:pt x="236550" y="2732084"/>
                    <a:pt x="528737" y="2571378"/>
                    <a:pt x="584668" y="2432421"/>
                  </a:cubicBezTo>
                  <a:lnTo>
                    <a:pt x="654326" y="1566970"/>
                  </a:lnTo>
                  <a:cubicBezTo>
                    <a:pt x="397281" y="1307049"/>
                    <a:pt x="-84340" y="1243205"/>
                    <a:pt x="12733" y="423096"/>
                  </a:cubicBezTo>
                  <a:close/>
                </a:path>
              </a:pathLst>
            </a:cu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CC52C8D-88FC-56B2-8337-E03535A3E1A1}"/>
                </a:ext>
              </a:extLst>
            </p:cNvPr>
            <p:cNvSpPr/>
            <p:nvPr/>
          </p:nvSpPr>
          <p:spPr>
            <a:xfrm rot="5034088">
              <a:off x="5312394" y="4750766"/>
              <a:ext cx="1203548" cy="1600100"/>
            </a:xfrm>
            <a:custGeom>
              <a:avLst/>
              <a:gdLst>
                <a:gd name="connsiteX0" fmla="*/ 0 w 976184"/>
                <a:gd name="connsiteY0" fmla="*/ 103180 h 619069"/>
                <a:gd name="connsiteX1" fmla="*/ 103180 w 976184"/>
                <a:gd name="connsiteY1" fmla="*/ 0 h 619069"/>
                <a:gd name="connsiteX2" fmla="*/ 873004 w 976184"/>
                <a:gd name="connsiteY2" fmla="*/ 0 h 619069"/>
                <a:gd name="connsiteX3" fmla="*/ 976184 w 976184"/>
                <a:gd name="connsiteY3" fmla="*/ 103180 h 619069"/>
                <a:gd name="connsiteX4" fmla="*/ 976184 w 976184"/>
                <a:gd name="connsiteY4" fmla="*/ 515889 h 619069"/>
                <a:gd name="connsiteX5" fmla="*/ 873004 w 976184"/>
                <a:gd name="connsiteY5" fmla="*/ 619069 h 619069"/>
                <a:gd name="connsiteX6" fmla="*/ 103180 w 976184"/>
                <a:gd name="connsiteY6" fmla="*/ 619069 h 619069"/>
                <a:gd name="connsiteX7" fmla="*/ 0 w 976184"/>
                <a:gd name="connsiteY7" fmla="*/ 515889 h 619069"/>
                <a:gd name="connsiteX8" fmla="*/ 0 w 976184"/>
                <a:gd name="connsiteY8" fmla="*/ 103180 h 619069"/>
                <a:gd name="connsiteX0" fmla="*/ 0 w 976184"/>
                <a:gd name="connsiteY0" fmla="*/ 103180 h 1685869"/>
                <a:gd name="connsiteX1" fmla="*/ 103180 w 976184"/>
                <a:gd name="connsiteY1" fmla="*/ 0 h 1685869"/>
                <a:gd name="connsiteX2" fmla="*/ 873004 w 976184"/>
                <a:gd name="connsiteY2" fmla="*/ 0 h 1685869"/>
                <a:gd name="connsiteX3" fmla="*/ 976184 w 976184"/>
                <a:gd name="connsiteY3" fmla="*/ 103180 h 1685869"/>
                <a:gd name="connsiteX4" fmla="*/ 976184 w 976184"/>
                <a:gd name="connsiteY4" fmla="*/ 515889 h 1685869"/>
                <a:gd name="connsiteX5" fmla="*/ 873004 w 976184"/>
                <a:gd name="connsiteY5" fmla="*/ 1685869 h 1685869"/>
                <a:gd name="connsiteX6" fmla="*/ 103180 w 976184"/>
                <a:gd name="connsiteY6" fmla="*/ 619069 h 1685869"/>
                <a:gd name="connsiteX7" fmla="*/ 0 w 976184"/>
                <a:gd name="connsiteY7" fmla="*/ 515889 h 1685869"/>
                <a:gd name="connsiteX8" fmla="*/ 0 w 976184"/>
                <a:gd name="connsiteY8" fmla="*/ 103180 h 1685869"/>
                <a:gd name="connsiteX0" fmla="*/ 0 w 988884"/>
                <a:gd name="connsiteY0" fmla="*/ 103180 h 1685869"/>
                <a:gd name="connsiteX1" fmla="*/ 103180 w 988884"/>
                <a:gd name="connsiteY1" fmla="*/ 0 h 1685869"/>
                <a:gd name="connsiteX2" fmla="*/ 873004 w 988884"/>
                <a:gd name="connsiteY2" fmla="*/ 0 h 1685869"/>
                <a:gd name="connsiteX3" fmla="*/ 976184 w 988884"/>
                <a:gd name="connsiteY3" fmla="*/ 103180 h 1685869"/>
                <a:gd name="connsiteX4" fmla="*/ 988884 w 988884"/>
                <a:gd name="connsiteY4" fmla="*/ 1227089 h 1685869"/>
                <a:gd name="connsiteX5" fmla="*/ 873004 w 988884"/>
                <a:gd name="connsiteY5" fmla="*/ 1685869 h 1685869"/>
                <a:gd name="connsiteX6" fmla="*/ 103180 w 988884"/>
                <a:gd name="connsiteY6" fmla="*/ 619069 h 1685869"/>
                <a:gd name="connsiteX7" fmla="*/ 0 w 988884"/>
                <a:gd name="connsiteY7" fmla="*/ 515889 h 1685869"/>
                <a:gd name="connsiteX8" fmla="*/ 0 w 988884"/>
                <a:gd name="connsiteY8" fmla="*/ 103180 h 1685869"/>
                <a:gd name="connsiteX0" fmla="*/ 0 w 1223158"/>
                <a:gd name="connsiteY0" fmla="*/ 103180 h 1685869"/>
                <a:gd name="connsiteX1" fmla="*/ 103180 w 1223158"/>
                <a:gd name="connsiteY1" fmla="*/ 0 h 1685869"/>
                <a:gd name="connsiteX2" fmla="*/ 873004 w 1223158"/>
                <a:gd name="connsiteY2" fmla="*/ 0 h 1685869"/>
                <a:gd name="connsiteX3" fmla="*/ 976184 w 1223158"/>
                <a:gd name="connsiteY3" fmla="*/ 103180 h 1685869"/>
                <a:gd name="connsiteX4" fmla="*/ 1223142 w 1223158"/>
                <a:gd name="connsiteY4" fmla="*/ 1086571 h 1685869"/>
                <a:gd name="connsiteX5" fmla="*/ 988884 w 1223158"/>
                <a:gd name="connsiteY5" fmla="*/ 1227089 h 1685869"/>
                <a:gd name="connsiteX6" fmla="*/ 873004 w 1223158"/>
                <a:gd name="connsiteY6" fmla="*/ 1685869 h 1685869"/>
                <a:gd name="connsiteX7" fmla="*/ 103180 w 1223158"/>
                <a:gd name="connsiteY7" fmla="*/ 619069 h 1685869"/>
                <a:gd name="connsiteX8" fmla="*/ 0 w 1223158"/>
                <a:gd name="connsiteY8" fmla="*/ 515889 h 1685869"/>
                <a:gd name="connsiteX9" fmla="*/ 0 w 1223158"/>
                <a:gd name="connsiteY9" fmla="*/ 103180 h 1685869"/>
                <a:gd name="connsiteX0" fmla="*/ 0 w 1223148"/>
                <a:gd name="connsiteY0" fmla="*/ 103180 h 1685869"/>
                <a:gd name="connsiteX1" fmla="*/ 103180 w 1223148"/>
                <a:gd name="connsiteY1" fmla="*/ 0 h 1685869"/>
                <a:gd name="connsiteX2" fmla="*/ 873004 w 1223148"/>
                <a:gd name="connsiteY2" fmla="*/ 0 h 1685869"/>
                <a:gd name="connsiteX3" fmla="*/ 582484 w 1223148"/>
                <a:gd name="connsiteY3" fmla="*/ 407980 h 1685869"/>
                <a:gd name="connsiteX4" fmla="*/ 1223142 w 1223148"/>
                <a:gd name="connsiteY4" fmla="*/ 1086571 h 1685869"/>
                <a:gd name="connsiteX5" fmla="*/ 988884 w 1223148"/>
                <a:gd name="connsiteY5" fmla="*/ 1227089 h 1685869"/>
                <a:gd name="connsiteX6" fmla="*/ 873004 w 1223148"/>
                <a:gd name="connsiteY6" fmla="*/ 1685869 h 1685869"/>
                <a:gd name="connsiteX7" fmla="*/ 103180 w 1223148"/>
                <a:gd name="connsiteY7" fmla="*/ 619069 h 1685869"/>
                <a:gd name="connsiteX8" fmla="*/ 0 w 1223148"/>
                <a:gd name="connsiteY8" fmla="*/ 515889 h 1685869"/>
                <a:gd name="connsiteX9" fmla="*/ 0 w 1223148"/>
                <a:gd name="connsiteY9" fmla="*/ 103180 h 1685869"/>
                <a:gd name="connsiteX0" fmla="*/ 0 w 1223155"/>
                <a:gd name="connsiteY0" fmla="*/ 103180 h 1685869"/>
                <a:gd name="connsiteX1" fmla="*/ 103180 w 1223155"/>
                <a:gd name="connsiteY1" fmla="*/ 0 h 1685869"/>
                <a:gd name="connsiteX2" fmla="*/ 873004 w 1223155"/>
                <a:gd name="connsiteY2" fmla="*/ 0 h 1685869"/>
                <a:gd name="connsiteX3" fmla="*/ 582484 w 1223155"/>
                <a:gd name="connsiteY3" fmla="*/ 407980 h 1685869"/>
                <a:gd name="connsiteX4" fmla="*/ 1223142 w 1223155"/>
                <a:gd name="connsiteY4" fmla="*/ 1086571 h 1685869"/>
                <a:gd name="connsiteX5" fmla="*/ 988884 w 1223155"/>
                <a:gd name="connsiteY5" fmla="*/ 1227089 h 1685869"/>
                <a:gd name="connsiteX6" fmla="*/ 873004 w 1223155"/>
                <a:gd name="connsiteY6" fmla="*/ 1685869 h 1685869"/>
                <a:gd name="connsiteX7" fmla="*/ 103180 w 1223155"/>
                <a:gd name="connsiteY7" fmla="*/ 619069 h 1685869"/>
                <a:gd name="connsiteX8" fmla="*/ 0 w 1223155"/>
                <a:gd name="connsiteY8" fmla="*/ 515889 h 1685869"/>
                <a:gd name="connsiteX9" fmla="*/ 0 w 1223155"/>
                <a:gd name="connsiteY9" fmla="*/ 103180 h 1685869"/>
                <a:gd name="connsiteX0" fmla="*/ 0 w 1223155"/>
                <a:gd name="connsiteY0" fmla="*/ 103180 h 1685869"/>
                <a:gd name="connsiteX1" fmla="*/ 103180 w 1223155"/>
                <a:gd name="connsiteY1" fmla="*/ 0 h 1685869"/>
                <a:gd name="connsiteX2" fmla="*/ 873004 w 1223155"/>
                <a:gd name="connsiteY2" fmla="*/ 0 h 1685869"/>
                <a:gd name="connsiteX3" fmla="*/ 582484 w 1223155"/>
                <a:gd name="connsiteY3" fmla="*/ 471480 h 1685869"/>
                <a:gd name="connsiteX4" fmla="*/ 1223142 w 1223155"/>
                <a:gd name="connsiteY4" fmla="*/ 1086571 h 1685869"/>
                <a:gd name="connsiteX5" fmla="*/ 988884 w 1223155"/>
                <a:gd name="connsiteY5" fmla="*/ 1227089 h 1685869"/>
                <a:gd name="connsiteX6" fmla="*/ 873004 w 1223155"/>
                <a:gd name="connsiteY6" fmla="*/ 1685869 h 1685869"/>
                <a:gd name="connsiteX7" fmla="*/ 103180 w 1223155"/>
                <a:gd name="connsiteY7" fmla="*/ 619069 h 1685869"/>
                <a:gd name="connsiteX8" fmla="*/ 0 w 1223155"/>
                <a:gd name="connsiteY8" fmla="*/ 515889 h 1685869"/>
                <a:gd name="connsiteX9" fmla="*/ 0 w 1223155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988884 w 1185056"/>
                <a:gd name="connsiteY5" fmla="*/ 12270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1065084 w 1185056"/>
                <a:gd name="connsiteY5" fmla="*/ 12651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685869"/>
                <a:gd name="connsiteX1" fmla="*/ 103180 w 1185056"/>
                <a:gd name="connsiteY1" fmla="*/ 0 h 1685869"/>
                <a:gd name="connsiteX2" fmla="*/ 873004 w 1185056"/>
                <a:gd name="connsiteY2" fmla="*/ 0 h 1685869"/>
                <a:gd name="connsiteX3" fmla="*/ 582484 w 1185056"/>
                <a:gd name="connsiteY3" fmla="*/ 471480 h 1685869"/>
                <a:gd name="connsiteX4" fmla="*/ 1185042 w 1185056"/>
                <a:gd name="connsiteY4" fmla="*/ 997671 h 1685869"/>
                <a:gd name="connsiteX5" fmla="*/ 976184 w 1185056"/>
                <a:gd name="connsiteY5" fmla="*/ 1265189 h 1685869"/>
                <a:gd name="connsiteX6" fmla="*/ 873004 w 1185056"/>
                <a:gd name="connsiteY6" fmla="*/ 1685869 h 1685869"/>
                <a:gd name="connsiteX7" fmla="*/ 103180 w 1185056"/>
                <a:gd name="connsiteY7" fmla="*/ 619069 h 1685869"/>
                <a:gd name="connsiteX8" fmla="*/ 0 w 1185056"/>
                <a:gd name="connsiteY8" fmla="*/ 515889 h 1685869"/>
                <a:gd name="connsiteX9" fmla="*/ 0 w 1185056"/>
                <a:gd name="connsiteY9" fmla="*/ 103180 h 1685869"/>
                <a:gd name="connsiteX0" fmla="*/ 0 w 1185056"/>
                <a:gd name="connsiteY0" fmla="*/ 103180 h 1795476"/>
                <a:gd name="connsiteX1" fmla="*/ 103180 w 1185056"/>
                <a:gd name="connsiteY1" fmla="*/ 0 h 1795476"/>
                <a:gd name="connsiteX2" fmla="*/ 873004 w 1185056"/>
                <a:gd name="connsiteY2" fmla="*/ 0 h 1795476"/>
                <a:gd name="connsiteX3" fmla="*/ 582484 w 1185056"/>
                <a:gd name="connsiteY3" fmla="*/ 471480 h 1795476"/>
                <a:gd name="connsiteX4" fmla="*/ 1185042 w 1185056"/>
                <a:gd name="connsiteY4" fmla="*/ 997671 h 1795476"/>
                <a:gd name="connsiteX5" fmla="*/ 976184 w 1185056"/>
                <a:gd name="connsiteY5" fmla="*/ 1265189 h 1795476"/>
                <a:gd name="connsiteX6" fmla="*/ 873004 w 1185056"/>
                <a:gd name="connsiteY6" fmla="*/ 1685869 h 1795476"/>
                <a:gd name="connsiteX7" fmla="*/ 296042 w 1185056"/>
                <a:gd name="connsiteY7" fmla="*/ 1721571 h 1795476"/>
                <a:gd name="connsiteX8" fmla="*/ 103180 w 1185056"/>
                <a:gd name="connsiteY8" fmla="*/ 619069 h 1795476"/>
                <a:gd name="connsiteX9" fmla="*/ 0 w 1185056"/>
                <a:gd name="connsiteY9" fmla="*/ 515889 h 1795476"/>
                <a:gd name="connsiteX10" fmla="*/ 0 w 1185056"/>
                <a:gd name="connsiteY10" fmla="*/ 103180 h 1795476"/>
                <a:gd name="connsiteX0" fmla="*/ 0 w 1185056"/>
                <a:gd name="connsiteY0" fmla="*/ 103180 h 1768307"/>
                <a:gd name="connsiteX1" fmla="*/ 103180 w 1185056"/>
                <a:gd name="connsiteY1" fmla="*/ 0 h 1768307"/>
                <a:gd name="connsiteX2" fmla="*/ 873004 w 1185056"/>
                <a:gd name="connsiteY2" fmla="*/ 0 h 1768307"/>
                <a:gd name="connsiteX3" fmla="*/ 582484 w 1185056"/>
                <a:gd name="connsiteY3" fmla="*/ 471480 h 1768307"/>
                <a:gd name="connsiteX4" fmla="*/ 1185042 w 1185056"/>
                <a:gd name="connsiteY4" fmla="*/ 997671 h 1768307"/>
                <a:gd name="connsiteX5" fmla="*/ 976184 w 1185056"/>
                <a:gd name="connsiteY5" fmla="*/ 1265189 h 1768307"/>
                <a:gd name="connsiteX6" fmla="*/ 873004 w 1185056"/>
                <a:gd name="connsiteY6" fmla="*/ 1685869 h 1768307"/>
                <a:gd name="connsiteX7" fmla="*/ 727842 w 1185056"/>
                <a:gd name="connsiteY7" fmla="*/ 1454870 h 1768307"/>
                <a:gd name="connsiteX8" fmla="*/ 296042 w 1185056"/>
                <a:gd name="connsiteY8" fmla="*/ 1721571 h 1768307"/>
                <a:gd name="connsiteX9" fmla="*/ 103180 w 1185056"/>
                <a:gd name="connsiteY9" fmla="*/ 619069 h 1768307"/>
                <a:gd name="connsiteX10" fmla="*/ 0 w 1185056"/>
                <a:gd name="connsiteY10" fmla="*/ 515889 h 1768307"/>
                <a:gd name="connsiteX11" fmla="*/ 0 w 1185056"/>
                <a:gd name="connsiteY11" fmla="*/ 103180 h 1768307"/>
                <a:gd name="connsiteX0" fmla="*/ 12569 w 1197625"/>
                <a:gd name="connsiteY0" fmla="*/ 103180 h 1722501"/>
                <a:gd name="connsiteX1" fmla="*/ 115749 w 1197625"/>
                <a:gd name="connsiteY1" fmla="*/ 0 h 1722501"/>
                <a:gd name="connsiteX2" fmla="*/ 885573 w 1197625"/>
                <a:gd name="connsiteY2" fmla="*/ 0 h 1722501"/>
                <a:gd name="connsiteX3" fmla="*/ 595053 w 1197625"/>
                <a:gd name="connsiteY3" fmla="*/ 471480 h 1722501"/>
                <a:gd name="connsiteX4" fmla="*/ 1197611 w 1197625"/>
                <a:gd name="connsiteY4" fmla="*/ 997671 h 1722501"/>
                <a:gd name="connsiteX5" fmla="*/ 988753 w 1197625"/>
                <a:gd name="connsiteY5" fmla="*/ 1265189 h 1722501"/>
                <a:gd name="connsiteX6" fmla="*/ 885573 w 1197625"/>
                <a:gd name="connsiteY6" fmla="*/ 1685869 h 1722501"/>
                <a:gd name="connsiteX7" fmla="*/ 740411 w 1197625"/>
                <a:gd name="connsiteY7" fmla="*/ 1454870 h 1722501"/>
                <a:gd name="connsiteX8" fmla="*/ 308611 w 1197625"/>
                <a:gd name="connsiteY8" fmla="*/ 1721571 h 1722501"/>
                <a:gd name="connsiteX9" fmla="*/ 3811 w 1197625"/>
                <a:gd name="connsiteY9" fmla="*/ 1492971 h 1722501"/>
                <a:gd name="connsiteX10" fmla="*/ 115749 w 1197625"/>
                <a:gd name="connsiteY10" fmla="*/ 619069 h 1722501"/>
                <a:gd name="connsiteX11" fmla="*/ 12569 w 1197625"/>
                <a:gd name="connsiteY11" fmla="*/ 515889 h 1722501"/>
                <a:gd name="connsiteX12" fmla="*/ 12569 w 1197625"/>
                <a:gd name="connsiteY12" fmla="*/ 103180 h 1722501"/>
                <a:gd name="connsiteX0" fmla="*/ 8860 w 1193916"/>
                <a:gd name="connsiteY0" fmla="*/ 103180 h 1725452"/>
                <a:gd name="connsiteX1" fmla="*/ 112040 w 1193916"/>
                <a:gd name="connsiteY1" fmla="*/ 0 h 1725452"/>
                <a:gd name="connsiteX2" fmla="*/ 881864 w 1193916"/>
                <a:gd name="connsiteY2" fmla="*/ 0 h 1725452"/>
                <a:gd name="connsiteX3" fmla="*/ 591344 w 1193916"/>
                <a:gd name="connsiteY3" fmla="*/ 471480 h 1725452"/>
                <a:gd name="connsiteX4" fmla="*/ 1193902 w 1193916"/>
                <a:gd name="connsiteY4" fmla="*/ 997671 h 1725452"/>
                <a:gd name="connsiteX5" fmla="*/ 985044 w 1193916"/>
                <a:gd name="connsiteY5" fmla="*/ 1265189 h 1725452"/>
                <a:gd name="connsiteX6" fmla="*/ 881864 w 1193916"/>
                <a:gd name="connsiteY6" fmla="*/ 1685869 h 1725452"/>
                <a:gd name="connsiteX7" fmla="*/ 736702 w 1193916"/>
                <a:gd name="connsiteY7" fmla="*/ 1454870 h 1725452"/>
                <a:gd name="connsiteX8" fmla="*/ 304902 w 1193916"/>
                <a:gd name="connsiteY8" fmla="*/ 1721571 h 1725452"/>
                <a:gd name="connsiteX9" fmla="*/ 444603 w 1193916"/>
                <a:gd name="connsiteY9" fmla="*/ 1467571 h 1725452"/>
                <a:gd name="connsiteX10" fmla="*/ 102 w 1193916"/>
                <a:gd name="connsiteY10" fmla="*/ 1492971 h 1725452"/>
                <a:gd name="connsiteX11" fmla="*/ 112040 w 1193916"/>
                <a:gd name="connsiteY11" fmla="*/ 619069 h 1725452"/>
                <a:gd name="connsiteX12" fmla="*/ 8860 w 1193916"/>
                <a:gd name="connsiteY12" fmla="*/ 515889 h 1725452"/>
                <a:gd name="connsiteX13" fmla="*/ 8860 w 1193916"/>
                <a:gd name="connsiteY13" fmla="*/ 103180 h 1725452"/>
                <a:gd name="connsiteX0" fmla="*/ 8860 w 1193916"/>
                <a:gd name="connsiteY0" fmla="*/ 103180 h 1736037"/>
                <a:gd name="connsiteX1" fmla="*/ 112040 w 1193916"/>
                <a:gd name="connsiteY1" fmla="*/ 0 h 1736037"/>
                <a:gd name="connsiteX2" fmla="*/ 881864 w 1193916"/>
                <a:gd name="connsiteY2" fmla="*/ 0 h 1736037"/>
                <a:gd name="connsiteX3" fmla="*/ 591344 w 1193916"/>
                <a:gd name="connsiteY3" fmla="*/ 471480 h 1736037"/>
                <a:gd name="connsiteX4" fmla="*/ 1193902 w 1193916"/>
                <a:gd name="connsiteY4" fmla="*/ 997671 h 1736037"/>
                <a:gd name="connsiteX5" fmla="*/ 985044 w 1193916"/>
                <a:gd name="connsiteY5" fmla="*/ 1265189 h 1736037"/>
                <a:gd name="connsiteX6" fmla="*/ 881864 w 1193916"/>
                <a:gd name="connsiteY6" fmla="*/ 1685869 h 1736037"/>
                <a:gd name="connsiteX7" fmla="*/ 736702 w 1193916"/>
                <a:gd name="connsiteY7" fmla="*/ 1454870 h 1736037"/>
                <a:gd name="connsiteX8" fmla="*/ 304902 w 1193916"/>
                <a:gd name="connsiteY8" fmla="*/ 1721571 h 1736037"/>
                <a:gd name="connsiteX9" fmla="*/ 444603 w 1193916"/>
                <a:gd name="connsiteY9" fmla="*/ 1467571 h 1736037"/>
                <a:gd name="connsiteX10" fmla="*/ 102 w 1193916"/>
                <a:gd name="connsiteY10" fmla="*/ 1492971 h 1736037"/>
                <a:gd name="connsiteX11" fmla="*/ 112040 w 1193916"/>
                <a:gd name="connsiteY11" fmla="*/ 619069 h 1736037"/>
                <a:gd name="connsiteX12" fmla="*/ 8860 w 1193916"/>
                <a:gd name="connsiteY12" fmla="*/ 515889 h 1736037"/>
                <a:gd name="connsiteX13" fmla="*/ 8860 w 1193916"/>
                <a:gd name="connsiteY13" fmla="*/ 103180 h 1736037"/>
                <a:gd name="connsiteX0" fmla="*/ 8860 w 1193916"/>
                <a:gd name="connsiteY0" fmla="*/ 103180 h 1699467"/>
                <a:gd name="connsiteX1" fmla="*/ 112040 w 1193916"/>
                <a:gd name="connsiteY1" fmla="*/ 0 h 1699467"/>
                <a:gd name="connsiteX2" fmla="*/ 881864 w 1193916"/>
                <a:gd name="connsiteY2" fmla="*/ 0 h 1699467"/>
                <a:gd name="connsiteX3" fmla="*/ 591344 w 1193916"/>
                <a:gd name="connsiteY3" fmla="*/ 471480 h 1699467"/>
                <a:gd name="connsiteX4" fmla="*/ 1193902 w 1193916"/>
                <a:gd name="connsiteY4" fmla="*/ 997671 h 1699467"/>
                <a:gd name="connsiteX5" fmla="*/ 985044 w 1193916"/>
                <a:gd name="connsiteY5" fmla="*/ 1265189 h 1699467"/>
                <a:gd name="connsiteX6" fmla="*/ 881864 w 1193916"/>
                <a:gd name="connsiteY6" fmla="*/ 1685869 h 1699467"/>
                <a:gd name="connsiteX7" fmla="*/ 736702 w 1193916"/>
                <a:gd name="connsiteY7" fmla="*/ 1454870 h 1699467"/>
                <a:gd name="connsiteX8" fmla="*/ 254102 w 1193916"/>
                <a:gd name="connsiteY8" fmla="*/ 1658071 h 1699467"/>
                <a:gd name="connsiteX9" fmla="*/ 444603 w 1193916"/>
                <a:gd name="connsiteY9" fmla="*/ 1467571 h 1699467"/>
                <a:gd name="connsiteX10" fmla="*/ 102 w 1193916"/>
                <a:gd name="connsiteY10" fmla="*/ 1492971 h 1699467"/>
                <a:gd name="connsiteX11" fmla="*/ 112040 w 1193916"/>
                <a:gd name="connsiteY11" fmla="*/ 619069 h 1699467"/>
                <a:gd name="connsiteX12" fmla="*/ 8860 w 1193916"/>
                <a:gd name="connsiteY12" fmla="*/ 515889 h 1699467"/>
                <a:gd name="connsiteX13" fmla="*/ 8860 w 1193916"/>
                <a:gd name="connsiteY13" fmla="*/ 103180 h 1699467"/>
                <a:gd name="connsiteX0" fmla="*/ 8860 w 1193916"/>
                <a:gd name="connsiteY0" fmla="*/ 103180 h 1720473"/>
                <a:gd name="connsiteX1" fmla="*/ 112040 w 1193916"/>
                <a:gd name="connsiteY1" fmla="*/ 0 h 1720473"/>
                <a:gd name="connsiteX2" fmla="*/ 881864 w 1193916"/>
                <a:gd name="connsiteY2" fmla="*/ 0 h 1720473"/>
                <a:gd name="connsiteX3" fmla="*/ 591344 w 1193916"/>
                <a:gd name="connsiteY3" fmla="*/ 471480 h 1720473"/>
                <a:gd name="connsiteX4" fmla="*/ 1193902 w 1193916"/>
                <a:gd name="connsiteY4" fmla="*/ 997671 h 1720473"/>
                <a:gd name="connsiteX5" fmla="*/ 985044 w 1193916"/>
                <a:gd name="connsiteY5" fmla="*/ 1265189 h 1720473"/>
                <a:gd name="connsiteX6" fmla="*/ 881864 w 1193916"/>
                <a:gd name="connsiteY6" fmla="*/ 1685869 h 1720473"/>
                <a:gd name="connsiteX7" fmla="*/ 736702 w 1193916"/>
                <a:gd name="connsiteY7" fmla="*/ 1454870 h 1720473"/>
                <a:gd name="connsiteX8" fmla="*/ 254102 w 1193916"/>
                <a:gd name="connsiteY8" fmla="*/ 1658071 h 1720473"/>
                <a:gd name="connsiteX9" fmla="*/ 444603 w 1193916"/>
                <a:gd name="connsiteY9" fmla="*/ 1467571 h 1720473"/>
                <a:gd name="connsiteX10" fmla="*/ 102 w 1193916"/>
                <a:gd name="connsiteY10" fmla="*/ 1492971 h 1720473"/>
                <a:gd name="connsiteX11" fmla="*/ 112040 w 1193916"/>
                <a:gd name="connsiteY11" fmla="*/ 619069 h 1720473"/>
                <a:gd name="connsiteX12" fmla="*/ 8860 w 1193916"/>
                <a:gd name="connsiteY12" fmla="*/ 515889 h 1720473"/>
                <a:gd name="connsiteX13" fmla="*/ 8860 w 1193916"/>
                <a:gd name="connsiteY13" fmla="*/ 103180 h 1720473"/>
                <a:gd name="connsiteX0" fmla="*/ 14930 w 1199986"/>
                <a:gd name="connsiteY0" fmla="*/ 103180 h 1720473"/>
                <a:gd name="connsiteX1" fmla="*/ 118110 w 1199986"/>
                <a:gd name="connsiteY1" fmla="*/ 0 h 1720473"/>
                <a:gd name="connsiteX2" fmla="*/ 887934 w 1199986"/>
                <a:gd name="connsiteY2" fmla="*/ 0 h 1720473"/>
                <a:gd name="connsiteX3" fmla="*/ 597414 w 1199986"/>
                <a:gd name="connsiteY3" fmla="*/ 471480 h 1720473"/>
                <a:gd name="connsiteX4" fmla="*/ 1199972 w 1199986"/>
                <a:gd name="connsiteY4" fmla="*/ 997671 h 1720473"/>
                <a:gd name="connsiteX5" fmla="*/ 991114 w 1199986"/>
                <a:gd name="connsiteY5" fmla="*/ 1265189 h 1720473"/>
                <a:gd name="connsiteX6" fmla="*/ 887934 w 1199986"/>
                <a:gd name="connsiteY6" fmla="*/ 1685869 h 1720473"/>
                <a:gd name="connsiteX7" fmla="*/ 742772 w 1199986"/>
                <a:gd name="connsiteY7" fmla="*/ 1454870 h 1720473"/>
                <a:gd name="connsiteX8" fmla="*/ 260172 w 1199986"/>
                <a:gd name="connsiteY8" fmla="*/ 1658071 h 1720473"/>
                <a:gd name="connsiteX9" fmla="*/ 450673 w 1199986"/>
                <a:gd name="connsiteY9" fmla="*/ 1467571 h 1720473"/>
                <a:gd name="connsiteX10" fmla="*/ 6172 w 1199986"/>
                <a:gd name="connsiteY10" fmla="*/ 1492971 h 1720473"/>
                <a:gd name="connsiteX11" fmla="*/ 437972 w 1199986"/>
                <a:gd name="connsiteY11" fmla="*/ 1213570 h 1720473"/>
                <a:gd name="connsiteX12" fmla="*/ 118110 w 1199986"/>
                <a:gd name="connsiteY12" fmla="*/ 619069 h 1720473"/>
                <a:gd name="connsiteX13" fmla="*/ 14930 w 1199986"/>
                <a:gd name="connsiteY13" fmla="*/ 515889 h 1720473"/>
                <a:gd name="connsiteX14" fmla="*/ 14930 w 1199986"/>
                <a:gd name="connsiteY14" fmla="*/ 103180 h 1720473"/>
                <a:gd name="connsiteX0" fmla="*/ 12943 w 1197999"/>
                <a:gd name="connsiteY0" fmla="*/ 103180 h 1720473"/>
                <a:gd name="connsiteX1" fmla="*/ 116123 w 1197999"/>
                <a:gd name="connsiteY1" fmla="*/ 0 h 1720473"/>
                <a:gd name="connsiteX2" fmla="*/ 885947 w 1197999"/>
                <a:gd name="connsiteY2" fmla="*/ 0 h 1720473"/>
                <a:gd name="connsiteX3" fmla="*/ 595427 w 1197999"/>
                <a:gd name="connsiteY3" fmla="*/ 471480 h 1720473"/>
                <a:gd name="connsiteX4" fmla="*/ 1197985 w 1197999"/>
                <a:gd name="connsiteY4" fmla="*/ 997671 h 1720473"/>
                <a:gd name="connsiteX5" fmla="*/ 989127 w 1197999"/>
                <a:gd name="connsiteY5" fmla="*/ 1265189 h 1720473"/>
                <a:gd name="connsiteX6" fmla="*/ 885947 w 1197999"/>
                <a:gd name="connsiteY6" fmla="*/ 1685869 h 1720473"/>
                <a:gd name="connsiteX7" fmla="*/ 740785 w 1197999"/>
                <a:gd name="connsiteY7" fmla="*/ 1454870 h 1720473"/>
                <a:gd name="connsiteX8" fmla="*/ 258185 w 1197999"/>
                <a:gd name="connsiteY8" fmla="*/ 1658071 h 1720473"/>
                <a:gd name="connsiteX9" fmla="*/ 448686 w 1197999"/>
                <a:gd name="connsiteY9" fmla="*/ 1467571 h 1720473"/>
                <a:gd name="connsiteX10" fmla="*/ 4185 w 1197999"/>
                <a:gd name="connsiteY10" fmla="*/ 1492971 h 1720473"/>
                <a:gd name="connsiteX11" fmla="*/ 435985 w 1197999"/>
                <a:gd name="connsiteY11" fmla="*/ 1213570 h 1720473"/>
                <a:gd name="connsiteX12" fmla="*/ 116123 w 1197999"/>
                <a:gd name="connsiteY12" fmla="*/ 619069 h 1720473"/>
                <a:gd name="connsiteX13" fmla="*/ 12943 w 1197999"/>
                <a:gd name="connsiteY13" fmla="*/ 515889 h 1720473"/>
                <a:gd name="connsiteX14" fmla="*/ 12943 w 1197999"/>
                <a:gd name="connsiteY14" fmla="*/ 103180 h 1720473"/>
                <a:gd name="connsiteX0" fmla="*/ 33853 w 1218909"/>
                <a:gd name="connsiteY0" fmla="*/ 103180 h 1720473"/>
                <a:gd name="connsiteX1" fmla="*/ 137033 w 1218909"/>
                <a:gd name="connsiteY1" fmla="*/ 0 h 1720473"/>
                <a:gd name="connsiteX2" fmla="*/ 906857 w 1218909"/>
                <a:gd name="connsiteY2" fmla="*/ 0 h 1720473"/>
                <a:gd name="connsiteX3" fmla="*/ 616337 w 1218909"/>
                <a:gd name="connsiteY3" fmla="*/ 471480 h 1720473"/>
                <a:gd name="connsiteX4" fmla="*/ 1218895 w 1218909"/>
                <a:gd name="connsiteY4" fmla="*/ 997671 h 1720473"/>
                <a:gd name="connsiteX5" fmla="*/ 1010037 w 1218909"/>
                <a:gd name="connsiteY5" fmla="*/ 1265189 h 1720473"/>
                <a:gd name="connsiteX6" fmla="*/ 906857 w 1218909"/>
                <a:gd name="connsiteY6" fmla="*/ 1685869 h 1720473"/>
                <a:gd name="connsiteX7" fmla="*/ 761695 w 1218909"/>
                <a:gd name="connsiteY7" fmla="*/ 1454870 h 1720473"/>
                <a:gd name="connsiteX8" fmla="*/ 279095 w 1218909"/>
                <a:gd name="connsiteY8" fmla="*/ 1658071 h 1720473"/>
                <a:gd name="connsiteX9" fmla="*/ 469596 w 1218909"/>
                <a:gd name="connsiteY9" fmla="*/ 1467571 h 1720473"/>
                <a:gd name="connsiteX10" fmla="*/ 25095 w 1218909"/>
                <a:gd name="connsiteY10" fmla="*/ 1492971 h 1720473"/>
                <a:gd name="connsiteX11" fmla="*/ 456895 w 1218909"/>
                <a:gd name="connsiteY11" fmla="*/ 1213570 h 1720473"/>
                <a:gd name="connsiteX12" fmla="*/ 22733 w 1218909"/>
                <a:gd name="connsiteY12" fmla="*/ 695269 h 1720473"/>
                <a:gd name="connsiteX13" fmla="*/ 33853 w 1218909"/>
                <a:gd name="connsiteY13" fmla="*/ 515889 h 1720473"/>
                <a:gd name="connsiteX14" fmla="*/ 33853 w 1218909"/>
                <a:gd name="connsiteY14" fmla="*/ 103180 h 1720473"/>
                <a:gd name="connsiteX0" fmla="*/ 12807 w 1197863"/>
                <a:gd name="connsiteY0" fmla="*/ 103180 h 1720473"/>
                <a:gd name="connsiteX1" fmla="*/ 115987 w 1197863"/>
                <a:gd name="connsiteY1" fmla="*/ 0 h 1720473"/>
                <a:gd name="connsiteX2" fmla="*/ 885811 w 1197863"/>
                <a:gd name="connsiteY2" fmla="*/ 0 h 1720473"/>
                <a:gd name="connsiteX3" fmla="*/ 595291 w 1197863"/>
                <a:gd name="connsiteY3" fmla="*/ 471480 h 1720473"/>
                <a:gd name="connsiteX4" fmla="*/ 1197849 w 1197863"/>
                <a:gd name="connsiteY4" fmla="*/ 997671 h 1720473"/>
                <a:gd name="connsiteX5" fmla="*/ 988991 w 1197863"/>
                <a:gd name="connsiteY5" fmla="*/ 1265189 h 1720473"/>
                <a:gd name="connsiteX6" fmla="*/ 885811 w 1197863"/>
                <a:gd name="connsiteY6" fmla="*/ 1685869 h 1720473"/>
                <a:gd name="connsiteX7" fmla="*/ 740649 w 1197863"/>
                <a:gd name="connsiteY7" fmla="*/ 1454870 h 1720473"/>
                <a:gd name="connsiteX8" fmla="*/ 258049 w 1197863"/>
                <a:gd name="connsiteY8" fmla="*/ 1658071 h 1720473"/>
                <a:gd name="connsiteX9" fmla="*/ 448550 w 1197863"/>
                <a:gd name="connsiteY9" fmla="*/ 1467571 h 1720473"/>
                <a:gd name="connsiteX10" fmla="*/ 4049 w 1197863"/>
                <a:gd name="connsiteY10" fmla="*/ 1492971 h 1720473"/>
                <a:gd name="connsiteX11" fmla="*/ 435849 w 1197863"/>
                <a:gd name="connsiteY11" fmla="*/ 1213570 h 1720473"/>
                <a:gd name="connsiteX12" fmla="*/ 12807 w 1197863"/>
                <a:gd name="connsiteY12" fmla="*/ 515889 h 1720473"/>
                <a:gd name="connsiteX13" fmla="*/ 12807 w 1197863"/>
                <a:gd name="connsiteY13" fmla="*/ 103180 h 1720473"/>
                <a:gd name="connsiteX0" fmla="*/ 12807 w 1197863"/>
                <a:gd name="connsiteY0" fmla="*/ 103180 h 1720473"/>
                <a:gd name="connsiteX1" fmla="*/ 115987 w 1197863"/>
                <a:gd name="connsiteY1" fmla="*/ 0 h 1720473"/>
                <a:gd name="connsiteX2" fmla="*/ 885811 w 1197863"/>
                <a:gd name="connsiteY2" fmla="*/ 0 h 1720473"/>
                <a:gd name="connsiteX3" fmla="*/ 595291 w 1197863"/>
                <a:gd name="connsiteY3" fmla="*/ 471480 h 1720473"/>
                <a:gd name="connsiteX4" fmla="*/ 1197849 w 1197863"/>
                <a:gd name="connsiteY4" fmla="*/ 997671 h 1720473"/>
                <a:gd name="connsiteX5" fmla="*/ 988991 w 1197863"/>
                <a:gd name="connsiteY5" fmla="*/ 1265189 h 1720473"/>
                <a:gd name="connsiteX6" fmla="*/ 885811 w 1197863"/>
                <a:gd name="connsiteY6" fmla="*/ 1685869 h 1720473"/>
                <a:gd name="connsiteX7" fmla="*/ 740649 w 1197863"/>
                <a:gd name="connsiteY7" fmla="*/ 1454870 h 1720473"/>
                <a:gd name="connsiteX8" fmla="*/ 258049 w 1197863"/>
                <a:gd name="connsiteY8" fmla="*/ 1658071 h 1720473"/>
                <a:gd name="connsiteX9" fmla="*/ 448550 w 1197863"/>
                <a:gd name="connsiteY9" fmla="*/ 1467571 h 1720473"/>
                <a:gd name="connsiteX10" fmla="*/ 4049 w 1197863"/>
                <a:gd name="connsiteY10" fmla="*/ 1492971 h 1720473"/>
                <a:gd name="connsiteX11" fmla="*/ 435849 w 1197863"/>
                <a:gd name="connsiteY11" fmla="*/ 1213570 h 1720473"/>
                <a:gd name="connsiteX12" fmla="*/ 76307 w 1197863"/>
                <a:gd name="connsiteY12" fmla="*/ 211089 h 1720473"/>
                <a:gd name="connsiteX13" fmla="*/ 12807 w 1197863"/>
                <a:gd name="connsiteY13" fmla="*/ 103180 h 1720473"/>
                <a:gd name="connsiteX0" fmla="*/ 18492 w 1203548"/>
                <a:gd name="connsiteY0" fmla="*/ 103180 h 1720473"/>
                <a:gd name="connsiteX1" fmla="*/ 121672 w 1203548"/>
                <a:gd name="connsiteY1" fmla="*/ 0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463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13" fmla="*/ 18492 w 1203548"/>
                <a:gd name="connsiteY13" fmla="*/ 103180 h 1720473"/>
                <a:gd name="connsiteX0" fmla="*/ 81992 w 1203548"/>
                <a:gd name="connsiteY0" fmla="*/ 211089 h 1720473"/>
                <a:gd name="connsiteX1" fmla="*/ 121672 w 1203548"/>
                <a:gd name="connsiteY1" fmla="*/ 0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463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463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36489 h 1745873"/>
                <a:gd name="connsiteX1" fmla="*/ 261372 w 1203548"/>
                <a:gd name="connsiteY1" fmla="*/ 0 h 1745873"/>
                <a:gd name="connsiteX2" fmla="*/ 891496 w 1203548"/>
                <a:gd name="connsiteY2" fmla="*/ 25400 h 1745873"/>
                <a:gd name="connsiteX3" fmla="*/ 600976 w 1203548"/>
                <a:gd name="connsiteY3" fmla="*/ 496880 h 1745873"/>
                <a:gd name="connsiteX4" fmla="*/ 1203534 w 1203548"/>
                <a:gd name="connsiteY4" fmla="*/ 1023071 h 1745873"/>
                <a:gd name="connsiteX5" fmla="*/ 994676 w 1203548"/>
                <a:gd name="connsiteY5" fmla="*/ 1290589 h 1745873"/>
                <a:gd name="connsiteX6" fmla="*/ 891496 w 1203548"/>
                <a:gd name="connsiteY6" fmla="*/ 1711269 h 1745873"/>
                <a:gd name="connsiteX7" fmla="*/ 708234 w 1203548"/>
                <a:gd name="connsiteY7" fmla="*/ 1480270 h 1745873"/>
                <a:gd name="connsiteX8" fmla="*/ 263734 w 1203548"/>
                <a:gd name="connsiteY8" fmla="*/ 1683471 h 1745873"/>
                <a:gd name="connsiteX9" fmla="*/ 454235 w 1203548"/>
                <a:gd name="connsiteY9" fmla="*/ 1492971 h 1745873"/>
                <a:gd name="connsiteX10" fmla="*/ 9734 w 1203548"/>
                <a:gd name="connsiteY10" fmla="*/ 1518371 h 1745873"/>
                <a:gd name="connsiteX11" fmla="*/ 441534 w 1203548"/>
                <a:gd name="connsiteY11" fmla="*/ 1238970 h 1745873"/>
                <a:gd name="connsiteX12" fmla="*/ 81992 w 1203548"/>
                <a:gd name="connsiteY12" fmla="*/ 236489 h 1745873"/>
                <a:gd name="connsiteX0" fmla="*/ 81992 w 1203548"/>
                <a:gd name="connsiteY0" fmla="*/ 211089 h 1720473"/>
                <a:gd name="connsiteX1" fmla="*/ 181859 w 1203548"/>
                <a:gd name="connsiteY1" fmla="*/ 120373 h 1720473"/>
                <a:gd name="connsiteX2" fmla="*/ 891496 w 1203548"/>
                <a:gd name="connsiteY2" fmla="*/ 0 h 1720473"/>
                <a:gd name="connsiteX3" fmla="*/ 600976 w 1203548"/>
                <a:gd name="connsiteY3" fmla="*/ 471480 h 1720473"/>
                <a:gd name="connsiteX4" fmla="*/ 1203534 w 1203548"/>
                <a:gd name="connsiteY4" fmla="*/ 997671 h 1720473"/>
                <a:gd name="connsiteX5" fmla="*/ 994676 w 1203548"/>
                <a:gd name="connsiteY5" fmla="*/ 1265189 h 1720473"/>
                <a:gd name="connsiteX6" fmla="*/ 891496 w 1203548"/>
                <a:gd name="connsiteY6" fmla="*/ 1685869 h 1720473"/>
                <a:gd name="connsiteX7" fmla="*/ 708234 w 1203548"/>
                <a:gd name="connsiteY7" fmla="*/ 1454870 h 1720473"/>
                <a:gd name="connsiteX8" fmla="*/ 263734 w 1203548"/>
                <a:gd name="connsiteY8" fmla="*/ 1658071 h 1720473"/>
                <a:gd name="connsiteX9" fmla="*/ 454235 w 1203548"/>
                <a:gd name="connsiteY9" fmla="*/ 1467571 h 1720473"/>
                <a:gd name="connsiteX10" fmla="*/ 9734 w 1203548"/>
                <a:gd name="connsiteY10" fmla="*/ 1492971 h 1720473"/>
                <a:gd name="connsiteX11" fmla="*/ 441534 w 1203548"/>
                <a:gd name="connsiteY11" fmla="*/ 1213570 h 1720473"/>
                <a:gd name="connsiteX12" fmla="*/ 81992 w 1203548"/>
                <a:gd name="connsiteY12" fmla="*/ 211089 h 1720473"/>
                <a:gd name="connsiteX0" fmla="*/ 81992 w 1203548"/>
                <a:gd name="connsiteY0" fmla="*/ 90716 h 1600100"/>
                <a:gd name="connsiteX1" fmla="*/ 181859 w 1203548"/>
                <a:gd name="connsiteY1" fmla="*/ 0 h 1600100"/>
                <a:gd name="connsiteX2" fmla="*/ 719218 w 1203548"/>
                <a:gd name="connsiteY2" fmla="*/ 38653 h 1600100"/>
                <a:gd name="connsiteX3" fmla="*/ 600976 w 1203548"/>
                <a:gd name="connsiteY3" fmla="*/ 351107 h 1600100"/>
                <a:gd name="connsiteX4" fmla="*/ 1203534 w 1203548"/>
                <a:gd name="connsiteY4" fmla="*/ 877298 h 1600100"/>
                <a:gd name="connsiteX5" fmla="*/ 994676 w 1203548"/>
                <a:gd name="connsiteY5" fmla="*/ 1144816 h 1600100"/>
                <a:gd name="connsiteX6" fmla="*/ 891496 w 1203548"/>
                <a:gd name="connsiteY6" fmla="*/ 1565496 h 1600100"/>
                <a:gd name="connsiteX7" fmla="*/ 708234 w 1203548"/>
                <a:gd name="connsiteY7" fmla="*/ 1334497 h 1600100"/>
                <a:gd name="connsiteX8" fmla="*/ 263734 w 1203548"/>
                <a:gd name="connsiteY8" fmla="*/ 1537698 h 1600100"/>
                <a:gd name="connsiteX9" fmla="*/ 454235 w 1203548"/>
                <a:gd name="connsiteY9" fmla="*/ 1347198 h 1600100"/>
                <a:gd name="connsiteX10" fmla="*/ 9734 w 1203548"/>
                <a:gd name="connsiteY10" fmla="*/ 1372598 h 1600100"/>
                <a:gd name="connsiteX11" fmla="*/ 441534 w 1203548"/>
                <a:gd name="connsiteY11" fmla="*/ 1093197 h 1600100"/>
                <a:gd name="connsiteX12" fmla="*/ 81992 w 1203548"/>
                <a:gd name="connsiteY12" fmla="*/ 90716 h 1600100"/>
                <a:gd name="connsiteX0" fmla="*/ 81992 w 1203548"/>
                <a:gd name="connsiteY0" fmla="*/ 90716 h 1600100"/>
                <a:gd name="connsiteX1" fmla="*/ 181859 w 1203548"/>
                <a:gd name="connsiteY1" fmla="*/ 0 h 1600100"/>
                <a:gd name="connsiteX2" fmla="*/ 692713 w 1203548"/>
                <a:gd name="connsiteY2" fmla="*/ 65157 h 1600100"/>
                <a:gd name="connsiteX3" fmla="*/ 600976 w 1203548"/>
                <a:gd name="connsiteY3" fmla="*/ 351107 h 1600100"/>
                <a:gd name="connsiteX4" fmla="*/ 1203534 w 1203548"/>
                <a:gd name="connsiteY4" fmla="*/ 877298 h 1600100"/>
                <a:gd name="connsiteX5" fmla="*/ 994676 w 1203548"/>
                <a:gd name="connsiteY5" fmla="*/ 1144816 h 1600100"/>
                <a:gd name="connsiteX6" fmla="*/ 891496 w 1203548"/>
                <a:gd name="connsiteY6" fmla="*/ 1565496 h 1600100"/>
                <a:gd name="connsiteX7" fmla="*/ 708234 w 1203548"/>
                <a:gd name="connsiteY7" fmla="*/ 1334497 h 1600100"/>
                <a:gd name="connsiteX8" fmla="*/ 263734 w 1203548"/>
                <a:gd name="connsiteY8" fmla="*/ 1537698 h 1600100"/>
                <a:gd name="connsiteX9" fmla="*/ 454235 w 1203548"/>
                <a:gd name="connsiteY9" fmla="*/ 1347198 h 1600100"/>
                <a:gd name="connsiteX10" fmla="*/ 9734 w 1203548"/>
                <a:gd name="connsiteY10" fmla="*/ 1372598 h 1600100"/>
                <a:gd name="connsiteX11" fmla="*/ 441534 w 1203548"/>
                <a:gd name="connsiteY11" fmla="*/ 1093197 h 1600100"/>
                <a:gd name="connsiteX12" fmla="*/ 81992 w 1203548"/>
                <a:gd name="connsiteY12" fmla="*/ 90716 h 16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3548" h="1600100">
                  <a:moveTo>
                    <a:pt x="81992" y="90716"/>
                  </a:moveTo>
                  <a:lnTo>
                    <a:pt x="181859" y="0"/>
                  </a:lnTo>
                  <a:lnTo>
                    <a:pt x="692713" y="65157"/>
                  </a:lnTo>
                  <a:cubicBezTo>
                    <a:pt x="749698" y="65157"/>
                    <a:pt x="600976" y="294122"/>
                    <a:pt x="600976" y="351107"/>
                  </a:cubicBezTo>
                  <a:cubicBezTo>
                    <a:pt x="928829" y="463004"/>
                    <a:pt x="1205881" y="676501"/>
                    <a:pt x="1203534" y="877298"/>
                  </a:cubicBezTo>
                  <a:lnTo>
                    <a:pt x="994676" y="1144816"/>
                  </a:lnTo>
                  <a:cubicBezTo>
                    <a:pt x="994676" y="1201801"/>
                    <a:pt x="948481" y="1565496"/>
                    <a:pt x="891496" y="1565496"/>
                  </a:cubicBezTo>
                  <a:cubicBezTo>
                    <a:pt x="718872" y="1520910"/>
                    <a:pt x="804394" y="1328547"/>
                    <a:pt x="708234" y="1334497"/>
                  </a:cubicBezTo>
                  <a:cubicBezTo>
                    <a:pt x="612074" y="1340447"/>
                    <a:pt x="579117" y="1753598"/>
                    <a:pt x="263734" y="1537698"/>
                  </a:cubicBezTo>
                  <a:cubicBezTo>
                    <a:pt x="164251" y="1575798"/>
                    <a:pt x="505035" y="1385298"/>
                    <a:pt x="454235" y="1347198"/>
                  </a:cubicBezTo>
                  <a:cubicBezTo>
                    <a:pt x="403435" y="1309098"/>
                    <a:pt x="75351" y="1427631"/>
                    <a:pt x="9734" y="1372598"/>
                  </a:cubicBezTo>
                  <a:cubicBezTo>
                    <a:pt x="-43183" y="1127065"/>
                    <a:pt x="440074" y="1256044"/>
                    <a:pt x="441534" y="1093197"/>
                  </a:cubicBezTo>
                  <a:cubicBezTo>
                    <a:pt x="442994" y="930350"/>
                    <a:pt x="-228501" y="1037781"/>
                    <a:pt x="81992" y="90716"/>
                  </a:cubicBezTo>
                  <a:close/>
                </a:path>
              </a:pathLst>
            </a:cu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6">
              <a:extLst>
                <a:ext uri="{FF2B5EF4-FFF2-40B4-BE49-F238E27FC236}">
                  <a16:creationId xmlns:a16="http://schemas.microsoft.com/office/drawing/2014/main" id="{8B3C0ECB-94B8-AB59-D06D-31A29B1E5FD1}"/>
                </a:ext>
              </a:extLst>
            </p:cNvPr>
            <p:cNvSpPr/>
            <p:nvPr/>
          </p:nvSpPr>
          <p:spPr>
            <a:xfrm rot="1184694">
              <a:off x="6715766" y="4516212"/>
              <a:ext cx="1253387" cy="667889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3387" h="667889">
                  <a:moveTo>
                    <a:pt x="68914" y="373181"/>
                  </a:moveTo>
                  <a:cubicBezTo>
                    <a:pt x="-223186" y="340315"/>
                    <a:pt x="496030" y="-43475"/>
                    <a:pt x="685085" y="4073"/>
                  </a:cubicBezTo>
                  <a:cubicBezTo>
                    <a:pt x="874140" y="51621"/>
                    <a:pt x="1420240" y="756971"/>
                    <a:pt x="1203245" y="658469"/>
                  </a:cubicBezTo>
                  <a:cubicBezTo>
                    <a:pt x="986250" y="559967"/>
                    <a:pt x="361014" y="406047"/>
                    <a:pt x="68914" y="373181"/>
                  </a:cubicBezTo>
                  <a:close/>
                </a:path>
              </a:pathLst>
            </a:custGeom>
            <a:solidFill>
              <a:srgbClr val="ED7D31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6FBA00A-EFF5-4A7A-2DA3-17B3C30515FB}"/>
                </a:ext>
              </a:extLst>
            </p:cNvPr>
            <p:cNvSpPr/>
            <p:nvPr/>
          </p:nvSpPr>
          <p:spPr>
            <a:xfrm rot="228170">
              <a:off x="4429577" y="476984"/>
              <a:ext cx="953665" cy="258682"/>
            </a:xfrm>
            <a:custGeom>
              <a:avLst/>
              <a:gdLst>
                <a:gd name="connsiteX0" fmla="*/ 0 w 953665"/>
                <a:gd name="connsiteY0" fmla="*/ 0 h 258682"/>
                <a:gd name="connsiteX1" fmla="*/ 357809 w 953665"/>
                <a:gd name="connsiteY1" fmla="*/ 159026 h 258682"/>
                <a:gd name="connsiteX2" fmla="*/ 556591 w 953665"/>
                <a:gd name="connsiteY2" fmla="*/ 238539 h 258682"/>
                <a:gd name="connsiteX3" fmla="*/ 768626 w 953665"/>
                <a:gd name="connsiteY3" fmla="*/ 251791 h 258682"/>
                <a:gd name="connsiteX4" fmla="*/ 940904 w 953665"/>
                <a:gd name="connsiteY4" fmla="*/ 145774 h 258682"/>
                <a:gd name="connsiteX5" fmla="*/ 940904 w 953665"/>
                <a:gd name="connsiteY5" fmla="*/ 132521 h 258682"/>
                <a:gd name="connsiteX6" fmla="*/ 940904 w 953665"/>
                <a:gd name="connsiteY6" fmla="*/ 132521 h 25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3665" h="258682">
                  <a:moveTo>
                    <a:pt x="0" y="0"/>
                  </a:moveTo>
                  <a:lnTo>
                    <a:pt x="357809" y="159026"/>
                  </a:lnTo>
                  <a:cubicBezTo>
                    <a:pt x="450574" y="198782"/>
                    <a:pt x="488122" y="223078"/>
                    <a:pt x="556591" y="238539"/>
                  </a:cubicBezTo>
                  <a:cubicBezTo>
                    <a:pt x="625060" y="254000"/>
                    <a:pt x="704574" y="267252"/>
                    <a:pt x="768626" y="251791"/>
                  </a:cubicBezTo>
                  <a:cubicBezTo>
                    <a:pt x="832678" y="236330"/>
                    <a:pt x="940904" y="145774"/>
                    <a:pt x="940904" y="145774"/>
                  </a:cubicBezTo>
                  <a:cubicBezTo>
                    <a:pt x="969617" y="125896"/>
                    <a:pt x="940904" y="132521"/>
                    <a:pt x="940904" y="132521"/>
                  </a:cubicBezTo>
                  <a:lnTo>
                    <a:pt x="940904" y="132521"/>
                  </a:lnTo>
                </a:path>
              </a:pathLst>
            </a:cu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CEBDD42-6CE7-628B-FEA6-9F0441F29088}"/>
                </a:ext>
              </a:extLst>
            </p:cNvPr>
            <p:cNvSpPr/>
            <p:nvPr/>
          </p:nvSpPr>
          <p:spPr>
            <a:xfrm>
              <a:off x="4965803" y="116098"/>
              <a:ext cx="204879" cy="204879"/>
            </a:xfrm>
            <a:prstGeom prst="ellipse">
              <a:avLst/>
            </a:prstGeom>
            <a:solidFill>
              <a:srgbClr val="70AD47">
                <a:lumMod val="40000"/>
                <a:lumOff val="60000"/>
              </a:srgbClr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6996FCF-93F9-0335-B7D6-945C82AB2CC1}"/>
                </a:ext>
              </a:extLst>
            </p:cNvPr>
            <p:cNvSpPr/>
            <p:nvPr/>
          </p:nvSpPr>
          <p:spPr>
            <a:xfrm>
              <a:off x="5618244" y="-250927"/>
              <a:ext cx="591847" cy="496336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74FA553-02E4-00DD-5E98-71BB37BFD1D5}"/>
                </a:ext>
              </a:extLst>
            </p:cNvPr>
            <p:cNvSpPr/>
            <p:nvPr/>
          </p:nvSpPr>
          <p:spPr>
            <a:xfrm rot="2522255">
              <a:off x="5881198" y="-117180"/>
              <a:ext cx="268779" cy="394037"/>
            </a:xfrm>
            <a:prstGeom prst="ellipse">
              <a:avLst/>
            </a:prstGeom>
            <a:solidFill>
              <a:sysClr val="windowText" lastClr="000000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A68272D-98D4-AD3E-3676-758012822AF3}"/>
                </a:ext>
              </a:extLst>
            </p:cNvPr>
            <p:cNvSpPr/>
            <p:nvPr/>
          </p:nvSpPr>
          <p:spPr>
            <a:xfrm>
              <a:off x="6001463" y="-49753"/>
              <a:ext cx="165851" cy="165851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6">
              <a:extLst>
                <a:ext uri="{FF2B5EF4-FFF2-40B4-BE49-F238E27FC236}">
                  <a16:creationId xmlns:a16="http://schemas.microsoft.com/office/drawing/2014/main" id="{CB3DF8C1-22DF-6725-045C-35282E2FA55F}"/>
                </a:ext>
              </a:extLst>
            </p:cNvPr>
            <p:cNvSpPr/>
            <p:nvPr/>
          </p:nvSpPr>
          <p:spPr>
            <a:xfrm rot="4576882">
              <a:off x="4782182" y="2201396"/>
              <a:ext cx="2820344" cy="1379947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  <a:gd name="connsiteX0" fmla="*/ 3234 w 1178934"/>
                <a:gd name="connsiteY0" fmla="*/ 511272 h 745374"/>
                <a:gd name="connsiteX1" fmla="*/ 415744 w 1178934"/>
                <a:gd name="connsiteY1" fmla="*/ 64658 h 745374"/>
                <a:gd name="connsiteX2" fmla="*/ 798019 w 1178934"/>
                <a:gd name="connsiteY2" fmla="*/ 43717 h 745374"/>
                <a:gd name="connsiteX3" fmla="*/ 1012942 w 1178934"/>
                <a:gd name="connsiteY3" fmla="*/ 260829 h 745374"/>
                <a:gd name="connsiteX4" fmla="*/ 1164601 w 1178934"/>
                <a:gd name="connsiteY4" fmla="*/ 733620 h 745374"/>
                <a:gd name="connsiteX5" fmla="*/ 645343 w 1178934"/>
                <a:gd name="connsiteY5" fmla="*/ 592870 h 745374"/>
                <a:gd name="connsiteX6" fmla="*/ 3234 w 1178934"/>
                <a:gd name="connsiteY6" fmla="*/ 511272 h 745374"/>
                <a:gd name="connsiteX0" fmla="*/ 53957 w 1229657"/>
                <a:gd name="connsiteY0" fmla="*/ 621113 h 855215"/>
                <a:gd name="connsiteX1" fmla="*/ 130805 w 1229657"/>
                <a:gd name="connsiteY1" fmla="*/ 35911 h 855215"/>
                <a:gd name="connsiteX2" fmla="*/ 848742 w 1229657"/>
                <a:gd name="connsiteY2" fmla="*/ 153558 h 855215"/>
                <a:gd name="connsiteX3" fmla="*/ 1063665 w 1229657"/>
                <a:gd name="connsiteY3" fmla="*/ 370670 h 855215"/>
                <a:gd name="connsiteX4" fmla="*/ 1215324 w 1229657"/>
                <a:gd name="connsiteY4" fmla="*/ 843461 h 855215"/>
                <a:gd name="connsiteX5" fmla="*/ 696066 w 1229657"/>
                <a:gd name="connsiteY5" fmla="*/ 702711 h 855215"/>
                <a:gd name="connsiteX6" fmla="*/ 53957 w 1229657"/>
                <a:gd name="connsiteY6" fmla="*/ 621113 h 855215"/>
                <a:gd name="connsiteX0" fmla="*/ 53957 w 1316341"/>
                <a:gd name="connsiteY0" fmla="*/ 619832 h 857439"/>
                <a:gd name="connsiteX1" fmla="*/ 130805 w 1316341"/>
                <a:gd name="connsiteY1" fmla="*/ 34630 h 857439"/>
                <a:gd name="connsiteX2" fmla="*/ 848742 w 1316341"/>
                <a:gd name="connsiteY2" fmla="*/ 152277 h 857439"/>
                <a:gd name="connsiteX3" fmla="*/ 1285157 w 1316341"/>
                <a:gd name="connsiteY3" fmla="*/ 306117 h 857439"/>
                <a:gd name="connsiteX4" fmla="*/ 1215324 w 1316341"/>
                <a:gd name="connsiteY4" fmla="*/ 842180 h 857439"/>
                <a:gd name="connsiteX5" fmla="*/ 696066 w 1316341"/>
                <a:gd name="connsiteY5" fmla="*/ 701430 h 857439"/>
                <a:gd name="connsiteX6" fmla="*/ 53957 w 1316341"/>
                <a:gd name="connsiteY6" fmla="*/ 619832 h 857439"/>
                <a:gd name="connsiteX0" fmla="*/ 53957 w 1353941"/>
                <a:gd name="connsiteY0" fmla="*/ 619832 h 712785"/>
                <a:gd name="connsiteX1" fmla="*/ 130805 w 1353941"/>
                <a:gd name="connsiteY1" fmla="*/ 34630 h 712785"/>
                <a:gd name="connsiteX2" fmla="*/ 848742 w 1353941"/>
                <a:gd name="connsiteY2" fmla="*/ 152277 h 712785"/>
                <a:gd name="connsiteX3" fmla="*/ 1285157 w 1353941"/>
                <a:gd name="connsiteY3" fmla="*/ 306117 h 712785"/>
                <a:gd name="connsiteX4" fmla="*/ 1298371 w 1353941"/>
                <a:gd name="connsiteY4" fmla="*/ 601020 h 712785"/>
                <a:gd name="connsiteX5" fmla="*/ 696066 w 1353941"/>
                <a:gd name="connsiteY5" fmla="*/ 701430 h 712785"/>
                <a:gd name="connsiteX6" fmla="*/ 53957 w 1353941"/>
                <a:gd name="connsiteY6" fmla="*/ 619832 h 712785"/>
                <a:gd name="connsiteX0" fmla="*/ 57306 w 1354015"/>
                <a:gd name="connsiteY0" fmla="*/ 619832 h 647219"/>
                <a:gd name="connsiteX1" fmla="*/ 134154 w 1354015"/>
                <a:gd name="connsiteY1" fmla="*/ 34630 h 647219"/>
                <a:gd name="connsiteX2" fmla="*/ 852091 w 1354015"/>
                <a:gd name="connsiteY2" fmla="*/ 152277 h 647219"/>
                <a:gd name="connsiteX3" fmla="*/ 1288506 w 1354015"/>
                <a:gd name="connsiteY3" fmla="*/ 306117 h 647219"/>
                <a:gd name="connsiteX4" fmla="*/ 1301720 w 1354015"/>
                <a:gd name="connsiteY4" fmla="*/ 601020 h 647219"/>
                <a:gd name="connsiteX5" fmla="*/ 745381 w 1354015"/>
                <a:gd name="connsiteY5" fmla="*/ 582015 h 647219"/>
                <a:gd name="connsiteX6" fmla="*/ 57306 w 1354015"/>
                <a:gd name="connsiteY6" fmla="*/ 619832 h 647219"/>
                <a:gd name="connsiteX0" fmla="*/ 57306 w 1354015"/>
                <a:gd name="connsiteY0" fmla="*/ 684279 h 711666"/>
                <a:gd name="connsiteX1" fmla="*/ 134154 w 1354015"/>
                <a:gd name="connsiteY1" fmla="*/ 99077 h 711666"/>
                <a:gd name="connsiteX2" fmla="*/ 933178 w 1354015"/>
                <a:gd name="connsiteY2" fmla="*/ 25616 h 711666"/>
                <a:gd name="connsiteX3" fmla="*/ 1288506 w 1354015"/>
                <a:gd name="connsiteY3" fmla="*/ 370564 h 711666"/>
                <a:gd name="connsiteX4" fmla="*/ 1301720 w 1354015"/>
                <a:gd name="connsiteY4" fmla="*/ 665467 h 711666"/>
                <a:gd name="connsiteX5" fmla="*/ 745381 w 1354015"/>
                <a:gd name="connsiteY5" fmla="*/ 646462 h 711666"/>
                <a:gd name="connsiteX6" fmla="*/ 57306 w 1354015"/>
                <a:gd name="connsiteY6" fmla="*/ 684279 h 71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4015" h="711666">
                  <a:moveTo>
                    <a:pt x="57306" y="684279"/>
                  </a:moveTo>
                  <a:cubicBezTo>
                    <a:pt x="-44565" y="593048"/>
                    <a:pt x="-5540" y="208817"/>
                    <a:pt x="134154" y="99077"/>
                  </a:cubicBezTo>
                  <a:cubicBezTo>
                    <a:pt x="273848" y="-10663"/>
                    <a:pt x="740786" y="-19632"/>
                    <a:pt x="933178" y="25616"/>
                  </a:cubicBezTo>
                  <a:cubicBezTo>
                    <a:pt x="1125570" y="70864"/>
                    <a:pt x="1226752" y="220544"/>
                    <a:pt x="1288506" y="370564"/>
                  </a:cubicBezTo>
                  <a:cubicBezTo>
                    <a:pt x="1350260" y="520584"/>
                    <a:pt x="1392241" y="619484"/>
                    <a:pt x="1301720" y="665467"/>
                  </a:cubicBezTo>
                  <a:cubicBezTo>
                    <a:pt x="1211199" y="711450"/>
                    <a:pt x="946829" y="686742"/>
                    <a:pt x="745381" y="646462"/>
                  </a:cubicBezTo>
                  <a:cubicBezTo>
                    <a:pt x="543933" y="606182"/>
                    <a:pt x="159177" y="775510"/>
                    <a:pt x="57306" y="684279"/>
                  </a:cubicBezTo>
                  <a:close/>
                </a:path>
              </a:pathLst>
            </a:custGeom>
            <a:grpFill/>
            <a:ln w="38100" cap="flat" cmpd="sng" algn="ctr">
              <a:solidFill>
                <a:srgbClr val="70AD47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16">
              <a:extLst>
                <a:ext uri="{FF2B5EF4-FFF2-40B4-BE49-F238E27FC236}">
                  <a16:creationId xmlns:a16="http://schemas.microsoft.com/office/drawing/2014/main" id="{76E62A4A-6810-9245-C91F-01E73142BA6F}"/>
                </a:ext>
              </a:extLst>
            </p:cNvPr>
            <p:cNvSpPr/>
            <p:nvPr/>
          </p:nvSpPr>
          <p:spPr>
            <a:xfrm rot="5400000">
              <a:off x="6129876" y="5080774"/>
              <a:ext cx="926556" cy="271685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  <a:gd name="connsiteX0" fmla="*/ 3234 w 1450916"/>
                <a:gd name="connsiteY0" fmla="*/ 662139 h 898000"/>
                <a:gd name="connsiteX1" fmla="*/ 415744 w 1450916"/>
                <a:gd name="connsiteY1" fmla="*/ 215525 h 898000"/>
                <a:gd name="connsiteX2" fmla="*/ 841397 w 1450916"/>
                <a:gd name="connsiteY2" fmla="*/ 3700 h 898000"/>
                <a:gd name="connsiteX3" fmla="*/ 1439571 w 1450916"/>
                <a:gd name="connsiteY3" fmla="*/ 379507 h 898000"/>
                <a:gd name="connsiteX4" fmla="*/ 1164601 w 1450916"/>
                <a:gd name="connsiteY4" fmla="*/ 884487 h 898000"/>
                <a:gd name="connsiteX5" fmla="*/ 645343 w 1450916"/>
                <a:gd name="connsiteY5" fmla="*/ 743737 h 898000"/>
                <a:gd name="connsiteX6" fmla="*/ 3234 w 1450916"/>
                <a:gd name="connsiteY6" fmla="*/ 662139 h 898000"/>
                <a:gd name="connsiteX0" fmla="*/ 3234 w 1450916"/>
                <a:gd name="connsiteY0" fmla="*/ 519665 h 755526"/>
                <a:gd name="connsiteX1" fmla="*/ 415744 w 1450916"/>
                <a:gd name="connsiteY1" fmla="*/ 73051 h 755526"/>
                <a:gd name="connsiteX2" fmla="*/ 824930 w 1450916"/>
                <a:gd name="connsiteY2" fmla="*/ 29775 h 755526"/>
                <a:gd name="connsiteX3" fmla="*/ 1439571 w 1450916"/>
                <a:gd name="connsiteY3" fmla="*/ 237033 h 755526"/>
                <a:gd name="connsiteX4" fmla="*/ 1164601 w 1450916"/>
                <a:gd name="connsiteY4" fmla="*/ 742013 h 755526"/>
                <a:gd name="connsiteX5" fmla="*/ 645343 w 1450916"/>
                <a:gd name="connsiteY5" fmla="*/ 601263 h 755526"/>
                <a:gd name="connsiteX6" fmla="*/ 3234 w 1450916"/>
                <a:gd name="connsiteY6" fmla="*/ 519665 h 755526"/>
                <a:gd name="connsiteX0" fmla="*/ 9170 w 1456852"/>
                <a:gd name="connsiteY0" fmla="*/ 534884 h 770745"/>
                <a:gd name="connsiteX1" fmla="*/ 311204 w 1456852"/>
                <a:gd name="connsiteY1" fmla="*/ 63143 h 770745"/>
                <a:gd name="connsiteX2" fmla="*/ 830866 w 1456852"/>
                <a:gd name="connsiteY2" fmla="*/ 44994 h 770745"/>
                <a:gd name="connsiteX3" fmla="*/ 1445507 w 1456852"/>
                <a:gd name="connsiteY3" fmla="*/ 252252 h 770745"/>
                <a:gd name="connsiteX4" fmla="*/ 1170537 w 1456852"/>
                <a:gd name="connsiteY4" fmla="*/ 757232 h 770745"/>
                <a:gd name="connsiteX5" fmla="*/ 651279 w 1456852"/>
                <a:gd name="connsiteY5" fmla="*/ 616482 h 770745"/>
                <a:gd name="connsiteX6" fmla="*/ 9170 w 1456852"/>
                <a:gd name="connsiteY6" fmla="*/ 534884 h 770745"/>
                <a:gd name="connsiteX0" fmla="*/ 9170 w 1460252"/>
                <a:gd name="connsiteY0" fmla="*/ 534884 h 684185"/>
                <a:gd name="connsiteX1" fmla="*/ 311204 w 1460252"/>
                <a:gd name="connsiteY1" fmla="*/ 63143 h 684185"/>
                <a:gd name="connsiteX2" fmla="*/ 830866 w 1460252"/>
                <a:gd name="connsiteY2" fmla="*/ 44994 h 684185"/>
                <a:gd name="connsiteX3" fmla="*/ 1445507 w 1460252"/>
                <a:gd name="connsiteY3" fmla="*/ 252252 h 684185"/>
                <a:gd name="connsiteX4" fmla="*/ 1230956 w 1460252"/>
                <a:gd name="connsiteY4" fmla="*/ 658981 h 684185"/>
                <a:gd name="connsiteX5" fmla="*/ 651279 w 1460252"/>
                <a:gd name="connsiteY5" fmla="*/ 616482 h 684185"/>
                <a:gd name="connsiteX6" fmla="*/ 9170 w 1460252"/>
                <a:gd name="connsiteY6" fmla="*/ 534884 h 684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252" h="684185">
                  <a:moveTo>
                    <a:pt x="9170" y="534884"/>
                  </a:moveTo>
                  <a:cubicBezTo>
                    <a:pt x="-47509" y="442661"/>
                    <a:pt x="171510" y="172883"/>
                    <a:pt x="311204" y="63143"/>
                  </a:cubicBezTo>
                  <a:cubicBezTo>
                    <a:pt x="450898" y="-46597"/>
                    <a:pt x="641816" y="13476"/>
                    <a:pt x="830866" y="44994"/>
                  </a:cubicBezTo>
                  <a:cubicBezTo>
                    <a:pt x="1019917" y="76512"/>
                    <a:pt x="1383753" y="102232"/>
                    <a:pt x="1445507" y="252252"/>
                  </a:cubicBezTo>
                  <a:cubicBezTo>
                    <a:pt x="1507261" y="402272"/>
                    <a:pt x="1363327" y="598276"/>
                    <a:pt x="1230956" y="658981"/>
                  </a:cubicBezTo>
                  <a:cubicBezTo>
                    <a:pt x="1098585" y="719686"/>
                    <a:pt x="852727" y="656762"/>
                    <a:pt x="651279" y="616482"/>
                  </a:cubicBezTo>
                  <a:cubicBezTo>
                    <a:pt x="449831" y="576202"/>
                    <a:pt x="65849" y="627107"/>
                    <a:pt x="9170" y="534884"/>
                  </a:cubicBezTo>
                  <a:close/>
                </a:path>
              </a:pathLst>
            </a:custGeom>
            <a:grpFill/>
            <a:ln w="38100" cap="flat" cmpd="sng" algn="ctr">
              <a:solidFill>
                <a:srgbClr val="70AD47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16">
              <a:extLst>
                <a:ext uri="{FF2B5EF4-FFF2-40B4-BE49-F238E27FC236}">
                  <a16:creationId xmlns:a16="http://schemas.microsoft.com/office/drawing/2014/main" id="{165A193B-1E7A-5E76-A061-B32D9186E295}"/>
                </a:ext>
              </a:extLst>
            </p:cNvPr>
            <p:cNvSpPr/>
            <p:nvPr/>
          </p:nvSpPr>
          <p:spPr>
            <a:xfrm rot="9522527">
              <a:off x="5540621" y="6702574"/>
              <a:ext cx="1253387" cy="667889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3387" h="667889">
                  <a:moveTo>
                    <a:pt x="68914" y="373181"/>
                  </a:moveTo>
                  <a:cubicBezTo>
                    <a:pt x="-223186" y="340315"/>
                    <a:pt x="496030" y="-43475"/>
                    <a:pt x="685085" y="4073"/>
                  </a:cubicBezTo>
                  <a:cubicBezTo>
                    <a:pt x="874140" y="51621"/>
                    <a:pt x="1420240" y="756971"/>
                    <a:pt x="1203245" y="658469"/>
                  </a:cubicBezTo>
                  <a:cubicBezTo>
                    <a:pt x="986250" y="559967"/>
                    <a:pt x="361014" y="406047"/>
                    <a:pt x="68914" y="373181"/>
                  </a:cubicBezTo>
                  <a:close/>
                </a:path>
              </a:pathLst>
            </a:custGeom>
            <a:solidFill>
              <a:srgbClr val="ED7D31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16">
              <a:extLst>
                <a:ext uri="{FF2B5EF4-FFF2-40B4-BE49-F238E27FC236}">
                  <a16:creationId xmlns:a16="http://schemas.microsoft.com/office/drawing/2014/main" id="{CE76980D-6D70-D99F-8A70-BD9A88125693}"/>
                </a:ext>
              </a:extLst>
            </p:cNvPr>
            <p:cNvSpPr/>
            <p:nvPr/>
          </p:nvSpPr>
          <p:spPr>
            <a:xfrm rot="6863042">
              <a:off x="7085017" y="5991597"/>
              <a:ext cx="1253387" cy="667889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3387" h="667889">
                  <a:moveTo>
                    <a:pt x="68914" y="373181"/>
                  </a:moveTo>
                  <a:cubicBezTo>
                    <a:pt x="-223186" y="340315"/>
                    <a:pt x="496030" y="-43475"/>
                    <a:pt x="685085" y="4073"/>
                  </a:cubicBezTo>
                  <a:cubicBezTo>
                    <a:pt x="874140" y="51621"/>
                    <a:pt x="1420240" y="756971"/>
                    <a:pt x="1203245" y="658469"/>
                  </a:cubicBezTo>
                  <a:cubicBezTo>
                    <a:pt x="986250" y="559967"/>
                    <a:pt x="361014" y="406047"/>
                    <a:pt x="68914" y="373181"/>
                  </a:cubicBezTo>
                  <a:close/>
                </a:path>
              </a:pathLst>
            </a:custGeom>
            <a:solidFill>
              <a:srgbClr val="ED7D31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D59B64F-89AF-77CE-ACA6-2E8D1A192E59}"/>
                </a:ext>
              </a:extLst>
            </p:cNvPr>
            <p:cNvSpPr/>
            <p:nvPr/>
          </p:nvSpPr>
          <p:spPr>
            <a:xfrm>
              <a:off x="6521454" y="2990739"/>
              <a:ext cx="204879" cy="204879"/>
            </a:xfrm>
            <a:prstGeom prst="ellipse">
              <a:avLst/>
            </a:prstGeom>
            <a:solidFill>
              <a:srgbClr val="70AD47">
                <a:lumMod val="20000"/>
                <a:lumOff val="80000"/>
              </a:srgbClr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A2F839D-56D3-06CA-CB21-FAB24F1FE4B4}"/>
                </a:ext>
              </a:extLst>
            </p:cNvPr>
            <p:cNvSpPr/>
            <p:nvPr/>
          </p:nvSpPr>
          <p:spPr>
            <a:xfrm>
              <a:off x="5873073" y="2803541"/>
              <a:ext cx="270654" cy="270654"/>
            </a:xfrm>
            <a:prstGeom prst="ellipse">
              <a:avLst/>
            </a:prstGeom>
            <a:solidFill>
              <a:srgbClr val="70AD47">
                <a:lumMod val="20000"/>
                <a:lumOff val="80000"/>
              </a:srgbClr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1D32D96-C924-4233-D306-86137934981F}"/>
                </a:ext>
              </a:extLst>
            </p:cNvPr>
            <p:cNvSpPr/>
            <p:nvPr/>
          </p:nvSpPr>
          <p:spPr>
            <a:xfrm>
              <a:off x="6785379" y="4076378"/>
              <a:ext cx="270654" cy="270654"/>
            </a:xfrm>
            <a:prstGeom prst="ellipse">
              <a:avLst/>
            </a:prstGeom>
            <a:solidFill>
              <a:srgbClr val="70AD47">
                <a:lumMod val="20000"/>
                <a:lumOff val="80000"/>
              </a:srgbClr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16F4C4C-3901-05D4-61FE-51A6440D55BC}"/>
                </a:ext>
              </a:extLst>
            </p:cNvPr>
            <p:cNvSpPr/>
            <p:nvPr/>
          </p:nvSpPr>
          <p:spPr>
            <a:xfrm>
              <a:off x="5438468" y="6643035"/>
              <a:ext cx="179776" cy="179776"/>
            </a:xfrm>
            <a:prstGeom prst="ellipse">
              <a:avLst/>
            </a:prstGeom>
            <a:solidFill>
              <a:srgbClr val="70AD47">
                <a:lumMod val="20000"/>
                <a:lumOff val="80000"/>
              </a:srgbClr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0431809-0CCA-66C3-8A32-0E3555C12B88}"/>
                </a:ext>
              </a:extLst>
            </p:cNvPr>
            <p:cNvSpPr/>
            <p:nvPr/>
          </p:nvSpPr>
          <p:spPr>
            <a:xfrm>
              <a:off x="7017297" y="6983717"/>
              <a:ext cx="179776" cy="179776"/>
            </a:xfrm>
            <a:prstGeom prst="ellipse">
              <a:avLst/>
            </a:prstGeom>
            <a:solidFill>
              <a:srgbClr val="70AD47">
                <a:lumMod val="20000"/>
                <a:lumOff val="80000"/>
              </a:srgbClr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C3B82C4-FA12-9251-BF78-2F5AFBF99B8C}"/>
                </a:ext>
              </a:extLst>
            </p:cNvPr>
            <p:cNvSpPr/>
            <p:nvPr/>
          </p:nvSpPr>
          <p:spPr>
            <a:xfrm>
              <a:off x="6766227" y="5162673"/>
              <a:ext cx="179776" cy="179776"/>
            </a:xfrm>
            <a:prstGeom prst="ellipse">
              <a:avLst/>
            </a:prstGeom>
            <a:solidFill>
              <a:srgbClr val="70AD47">
                <a:lumMod val="20000"/>
                <a:lumOff val="80000"/>
              </a:srgbClr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16">
              <a:extLst>
                <a:ext uri="{FF2B5EF4-FFF2-40B4-BE49-F238E27FC236}">
                  <a16:creationId xmlns:a16="http://schemas.microsoft.com/office/drawing/2014/main" id="{6758B35F-4E77-6293-7341-0EB2E9A568F7}"/>
                </a:ext>
              </a:extLst>
            </p:cNvPr>
            <p:cNvSpPr/>
            <p:nvPr/>
          </p:nvSpPr>
          <p:spPr>
            <a:xfrm rot="19324916">
              <a:off x="5018448" y="619823"/>
              <a:ext cx="1808036" cy="1072945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  <a:gd name="connsiteX0" fmla="*/ 3234 w 1450916"/>
                <a:gd name="connsiteY0" fmla="*/ 662139 h 898000"/>
                <a:gd name="connsiteX1" fmla="*/ 415744 w 1450916"/>
                <a:gd name="connsiteY1" fmla="*/ 215525 h 898000"/>
                <a:gd name="connsiteX2" fmla="*/ 841397 w 1450916"/>
                <a:gd name="connsiteY2" fmla="*/ 3700 h 898000"/>
                <a:gd name="connsiteX3" fmla="*/ 1439571 w 1450916"/>
                <a:gd name="connsiteY3" fmla="*/ 379507 h 898000"/>
                <a:gd name="connsiteX4" fmla="*/ 1164601 w 1450916"/>
                <a:gd name="connsiteY4" fmla="*/ 884487 h 898000"/>
                <a:gd name="connsiteX5" fmla="*/ 645343 w 1450916"/>
                <a:gd name="connsiteY5" fmla="*/ 743737 h 898000"/>
                <a:gd name="connsiteX6" fmla="*/ 3234 w 1450916"/>
                <a:gd name="connsiteY6" fmla="*/ 662139 h 898000"/>
                <a:gd name="connsiteX0" fmla="*/ 3234 w 1450916"/>
                <a:gd name="connsiteY0" fmla="*/ 519665 h 755526"/>
                <a:gd name="connsiteX1" fmla="*/ 415744 w 1450916"/>
                <a:gd name="connsiteY1" fmla="*/ 73051 h 755526"/>
                <a:gd name="connsiteX2" fmla="*/ 824930 w 1450916"/>
                <a:gd name="connsiteY2" fmla="*/ 29775 h 755526"/>
                <a:gd name="connsiteX3" fmla="*/ 1439571 w 1450916"/>
                <a:gd name="connsiteY3" fmla="*/ 237033 h 755526"/>
                <a:gd name="connsiteX4" fmla="*/ 1164601 w 1450916"/>
                <a:gd name="connsiteY4" fmla="*/ 742013 h 755526"/>
                <a:gd name="connsiteX5" fmla="*/ 645343 w 1450916"/>
                <a:gd name="connsiteY5" fmla="*/ 601263 h 755526"/>
                <a:gd name="connsiteX6" fmla="*/ 3234 w 1450916"/>
                <a:gd name="connsiteY6" fmla="*/ 519665 h 755526"/>
                <a:gd name="connsiteX0" fmla="*/ 9170 w 1456852"/>
                <a:gd name="connsiteY0" fmla="*/ 534884 h 770745"/>
                <a:gd name="connsiteX1" fmla="*/ 311204 w 1456852"/>
                <a:gd name="connsiteY1" fmla="*/ 63143 h 770745"/>
                <a:gd name="connsiteX2" fmla="*/ 830866 w 1456852"/>
                <a:gd name="connsiteY2" fmla="*/ 44994 h 770745"/>
                <a:gd name="connsiteX3" fmla="*/ 1445507 w 1456852"/>
                <a:gd name="connsiteY3" fmla="*/ 252252 h 770745"/>
                <a:gd name="connsiteX4" fmla="*/ 1170537 w 1456852"/>
                <a:gd name="connsiteY4" fmla="*/ 757232 h 770745"/>
                <a:gd name="connsiteX5" fmla="*/ 651279 w 1456852"/>
                <a:gd name="connsiteY5" fmla="*/ 616482 h 770745"/>
                <a:gd name="connsiteX6" fmla="*/ 9170 w 1456852"/>
                <a:gd name="connsiteY6" fmla="*/ 534884 h 770745"/>
                <a:gd name="connsiteX0" fmla="*/ 9170 w 1460252"/>
                <a:gd name="connsiteY0" fmla="*/ 534884 h 684185"/>
                <a:gd name="connsiteX1" fmla="*/ 311204 w 1460252"/>
                <a:gd name="connsiteY1" fmla="*/ 63143 h 684185"/>
                <a:gd name="connsiteX2" fmla="*/ 830866 w 1460252"/>
                <a:gd name="connsiteY2" fmla="*/ 44994 h 684185"/>
                <a:gd name="connsiteX3" fmla="*/ 1445507 w 1460252"/>
                <a:gd name="connsiteY3" fmla="*/ 252252 h 684185"/>
                <a:gd name="connsiteX4" fmla="*/ 1230956 w 1460252"/>
                <a:gd name="connsiteY4" fmla="*/ 658981 h 684185"/>
                <a:gd name="connsiteX5" fmla="*/ 651279 w 1460252"/>
                <a:gd name="connsiteY5" fmla="*/ 616482 h 684185"/>
                <a:gd name="connsiteX6" fmla="*/ 9170 w 1460252"/>
                <a:gd name="connsiteY6" fmla="*/ 534884 h 684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252" h="684185">
                  <a:moveTo>
                    <a:pt x="9170" y="534884"/>
                  </a:moveTo>
                  <a:cubicBezTo>
                    <a:pt x="-47509" y="442661"/>
                    <a:pt x="171510" y="172883"/>
                    <a:pt x="311204" y="63143"/>
                  </a:cubicBezTo>
                  <a:cubicBezTo>
                    <a:pt x="450898" y="-46597"/>
                    <a:pt x="641816" y="13476"/>
                    <a:pt x="830866" y="44994"/>
                  </a:cubicBezTo>
                  <a:cubicBezTo>
                    <a:pt x="1019917" y="76512"/>
                    <a:pt x="1383753" y="102232"/>
                    <a:pt x="1445507" y="252252"/>
                  </a:cubicBezTo>
                  <a:cubicBezTo>
                    <a:pt x="1507261" y="402272"/>
                    <a:pt x="1363327" y="598276"/>
                    <a:pt x="1230956" y="658981"/>
                  </a:cubicBezTo>
                  <a:cubicBezTo>
                    <a:pt x="1098585" y="719686"/>
                    <a:pt x="852727" y="656762"/>
                    <a:pt x="651279" y="616482"/>
                  </a:cubicBezTo>
                  <a:cubicBezTo>
                    <a:pt x="449831" y="576202"/>
                    <a:pt x="65849" y="627107"/>
                    <a:pt x="9170" y="534884"/>
                  </a:cubicBezTo>
                  <a:close/>
                </a:path>
              </a:pathLst>
            </a:custGeom>
            <a:grpFill/>
            <a:ln w="38100" cap="flat" cmpd="sng" algn="ctr">
              <a:solidFill>
                <a:srgbClr val="70AD47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B4E1CA7-4C21-4E8B-C8C0-7D55A9466256}"/>
                </a:ext>
              </a:extLst>
            </p:cNvPr>
            <p:cNvSpPr/>
            <p:nvPr/>
          </p:nvSpPr>
          <p:spPr>
            <a:xfrm>
              <a:off x="7301233" y="5599238"/>
              <a:ext cx="161314" cy="161314"/>
            </a:xfrm>
            <a:prstGeom prst="ellipse">
              <a:avLst/>
            </a:prstGeom>
            <a:solidFill>
              <a:srgbClr val="70AD47">
                <a:lumMod val="20000"/>
                <a:lumOff val="80000"/>
              </a:srgbClr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16">
              <a:extLst>
                <a:ext uri="{FF2B5EF4-FFF2-40B4-BE49-F238E27FC236}">
                  <a16:creationId xmlns:a16="http://schemas.microsoft.com/office/drawing/2014/main" id="{7B58361E-2F00-A4A7-14D4-86F275736FDB}"/>
                </a:ext>
              </a:extLst>
            </p:cNvPr>
            <p:cNvSpPr/>
            <p:nvPr/>
          </p:nvSpPr>
          <p:spPr>
            <a:xfrm rot="1216854">
              <a:off x="5986758" y="1947226"/>
              <a:ext cx="1178934" cy="897524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  <a:gd name="connsiteX0" fmla="*/ 10259 w 1360821"/>
                <a:gd name="connsiteY0" fmla="*/ 660513 h 892318"/>
                <a:gd name="connsiteX1" fmla="*/ 756667 w 1360821"/>
                <a:gd name="connsiteY1" fmla="*/ 1394 h 892318"/>
                <a:gd name="connsiteX2" fmla="*/ 1340788 w 1360821"/>
                <a:gd name="connsiteY2" fmla="*/ 856270 h 892318"/>
                <a:gd name="connsiteX3" fmla="*/ 10259 w 1360821"/>
                <a:gd name="connsiteY3" fmla="*/ 660513 h 892318"/>
                <a:gd name="connsiteX0" fmla="*/ 4293 w 1149946"/>
                <a:gd name="connsiteY0" fmla="*/ 661212 h 933736"/>
                <a:gd name="connsiteX1" fmla="*/ 750701 w 1149946"/>
                <a:gd name="connsiteY1" fmla="*/ 2093 h 933736"/>
                <a:gd name="connsiteX2" fmla="*/ 1121225 w 1149946"/>
                <a:gd name="connsiteY2" fmla="*/ 902215 h 933736"/>
                <a:gd name="connsiteX3" fmla="*/ 4293 w 1149946"/>
                <a:gd name="connsiteY3" fmla="*/ 661212 h 933736"/>
                <a:gd name="connsiteX0" fmla="*/ 4093 w 1165024"/>
                <a:gd name="connsiteY0" fmla="*/ 663085 h 911904"/>
                <a:gd name="connsiteX1" fmla="*/ 750501 w 1165024"/>
                <a:gd name="connsiteY1" fmla="*/ 3966 h 911904"/>
                <a:gd name="connsiteX2" fmla="*/ 922046 w 1165024"/>
                <a:gd name="connsiteY2" fmla="*/ 411962 h 911904"/>
                <a:gd name="connsiteX3" fmla="*/ 1121025 w 1165024"/>
                <a:gd name="connsiteY3" fmla="*/ 904088 h 911904"/>
                <a:gd name="connsiteX4" fmla="*/ 4093 w 1165024"/>
                <a:gd name="connsiteY4" fmla="*/ 663085 h 911904"/>
                <a:gd name="connsiteX0" fmla="*/ 4093 w 1121073"/>
                <a:gd name="connsiteY0" fmla="*/ 663085 h 915155"/>
                <a:gd name="connsiteX1" fmla="*/ 750501 w 1121073"/>
                <a:gd name="connsiteY1" fmla="*/ 3966 h 915155"/>
                <a:gd name="connsiteX2" fmla="*/ 922046 w 1121073"/>
                <a:gd name="connsiteY2" fmla="*/ 411962 h 915155"/>
                <a:gd name="connsiteX3" fmla="*/ 1121025 w 1121073"/>
                <a:gd name="connsiteY3" fmla="*/ 904088 h 915155"/>
                <a:gd name="connsiteX4" fmla="*/ 4093 w 1121073"/>
                <a:gd name="connsiteY4" fmla="*/ 663085 h 915155"/>
                <a:gd name="connsiteX0" fmla="*/ 3689 w 1262359"/>
                <a:gd name="connsiteY0" fmla="*/ 662387 h 911823"/>
                <a:gd name="connsiteX1" fmla="*/ 841852 w 1262359"/>
                <a:gd name="connsiteY1" fmla="*/ 3948 h 911823"/>
                <a:gd name="connsiteX2" fmla="*/ 1013397 w 1262359"/>
                <a:gd name="connsiteY2" fmla="*/ 411944 h 911823"/>
                <a:gd name="connsiteX3" fmla="*/ 1212376 w 1262359"/>
                <a:gd name="connsiteY3" fmla="*/ 904070 h 911823"/>
                <a:gd name="connsiteX4" fmla="*/ 3689 w 1262359"/>
                <a:gd name="connsiteY4" fmla="*/ 662387 h 911823"/>
                <a:gd name="connsiteX0" fmla="*/ 3689 w 1212801"/>
                <a:gd name="connsiteY0" fmla="*/ 662387 h 912429"/>
                <a:gd name="connsiteX1" fmla="*/ 841852 w 1212801"/>
                <a:gd name="connsiteY1" fmla="*/ 3948 h 912429"/>
                <a:gd name="connsiteX2" fmla="*/ 1013397 w 1212801"/>
                <a:gd name="connsiteY2" fmla="*/ 411944 h 912429"/>
                <a:gd name="connsiteX3" fmla="*/ 1212376 w 1212801"/>
                <a:gd name="connsiteY3" fmla="*/ 904070 h 912429"/>
                <a:gd name="connsiteX4" fmla="*/ 3689 w 1212801"/>
                <a:gd name="connsiteY4" fmla="*/ 662387 h 912429"/>
                <a:gd name="connsiteX0" fmla="*/ 1610 w 1221892"/>
                <a:gd name="connsiteY0" fmla="*/ 662387 h 914780"/>
                <a:gd name="connsiteX1" fmla="*/ 839773 w 1221892"/>
                <a:gd name="connsiteY1" fmla="*/ 3948 h 914780"/>
                <a:gd name="connsiteX2" fmla="*/ 1011318 w 1221892"/>
                <a:gd name="connsiteY2" fmla="*/ 411944 h 914780"/>
                <a:gd name="connsiteX3" fmla="*/ 1210297 w 1221892"/>
                <a:gd name="connsiteY3" fmla="*/ 904070 h 914780"/>
                <a:gd name="connsiteX4" fmla="*/ 643719 w 1221892"/>
                <a:gd name="connsiteY4" fmla="*/ 743985 h 914780"/>
                <a:gd name="connsiteX5" fmla="*/ 1610 w 1221892"/>
                <a:gd name="connsiteY5" fmla="*/ 662387 h 914780"/>
                <a:gd name="connsiteX0" fmla="*/ 1610 w 1177310"/>
                <a:gd name="connsiteY0" fmla="*/ 662387 h 896489"/>
                <a:gd name="connsiteX1" fmla="*/ 839773 w 1177310"/>
                <a:gd name="connsiteY1" fmla="*/ 3948 h 896489"/>
                <a:gd name="connsiteX2" fmla="*/ 1011318 w 1177310"/>
                <a:gd name="connsiteY2" fmla="*/ 411944 h 896489"/>
                <a:gd name="connsiteX3" fmla="*/ 1162977 w 1177310"/>
                <a:gd name="connsiteY3" fmla="*/ 884735 h 896489"/>
                <a:gd name="connsiteX4" fmla="*/ 643719 w 1177310"/>
                <a:gd name="connsiteY4" fmla="*/ 743985 h 896489"/>
                <a:gd name="connsiteX5" fmla="*/ 1610 w 1177310"/>
                <a:gd name="connsiteY5" fmla="*/ 662387 h 896489"/>
                <a:gd name="connsiteX0" fmla="*/ 1610 w 1177310"/>
                <a:gd name="connsiteY0" fmla="*/ 661245 h 895347"/>
                <a:gd name="connsiteX1" fmla="*/ 839773 w 1177310"/>
                <a:gd name="connsiteY1" fmla="*/ 2806 h 895347"/>
                <a:gd name="connsiteX2" fmla="*/ 1011318 w 1177310"/>
                <a:gd name="connsiteY2" fmla="*/ 410802 h 895347"/>
                <a:gd name="connsiteX3" fmla="*/ 1162977 w 1177310"/>
                <a:gd name="connsiteY3" fmla="*/ 883593 h 895347"/>
                <a:gd name="connsiteX4" fmla="*/ 643719 w 1177310"/>
                <a:gd name="connsiteY4" fmla="*/ 742843 h 895347"/>
                <a:gd name="connsiteX5" fmla="*/ 1610 w 1177310"/>
                <a:gd name="connsiteY5" fmla="*/ 661245 h 895347"/>
                <a:gd name="connsiteX0" fmla="*/ 15 w 1175715"/>
                <a:gd name="connsiteY0" fmla="*/ 661245 h 895347"/>
                <a:gd name="connsiteX1" fmla="*/ 838178 w 1175715"/>
                <a:gd name="connsiteY1" fmla="*/ 2806 h 895347"/>
                <a:gd name="connsiteX2" fmla="*/ 1009723 w 1175715"/>
                <a:gd name="connsiteY2" fmla="*/ 410802 h 895347"/>
                <a:gd name="connsiteX3" fmla="*/ 1161382 w 1175715"/>
                <a:gd name="connsiteY3" fmla="*/ 883593 h 895347"/>
                <a:gd name="connsiteX4" fmla="*/ 642124 w 1175715"/>
                <a:gd name="connsiteY4" fmla="*/ 742843 h 895347"/>
                <a:gd name="connsiteX5" fmla="*/ 15 w 1175715"/>
                <a:gd name="connsiteY5" fmla="*/ 661245 h 895347"/>
                <a:gd name="connsiteX0" fmla="*/ 423 w 1176123"/>
                <a:gd name="connsiteY0" fmla="*/ 661245 h 895347"/>
                <a:gd name="connsiteX1" fmla="*/ 838586 w 1176123"/>
                <a:gd name="connsiteY1" fmla="*/ 2806 h 895347"/>
                <a:gd name="connsiteX2" fmla="*/ 1010131 w 1176123"/>
                <a:gd name="connsiteY2" fmla="*/ 410802 h 895347"/>
                <a:gd name="connsiteX3" fmla="*/ 1161790 w 1176123"/>
                <a:gd name="connsiteY3" fmla="*/ 883593 h 895347"/>
                <a:gd name="connsiteX4" fmla="*/ 642532 w 1176123"/>
                <a:gd name="connsiteY4" fmla="*/ 742843 h 895347"/>
                <a:gd name="connsiteX5" fmla="*/ 423 w 1176123"/>
                <a:gd name="connsiteY5" fmla="*/ 661245 h 895347"/>
                <a:gd name="connsiteX0" fmla="*/ 773 w 1176473"/>
                <a:gd name="connsiteY0" fmla="*/ 661245 h 895347"/>
                <a:gd name="connsiteX1" fmla="*/ 838936 w 1176473"/>
                <a:gd name="connsiteY1" fmla="*/ 2806 h 895347"/>
                <a:gd name="connsiteX2" fmla="*/ 1010481 w 1176473"/>
                <a:gd name="connsiteY2" fmla="*/ 410802 h 895347"/>
                <a:gd name="connsiteX3" fmla="*/ 1162140 w 1176473"/>
                <a:gd name="connsiteY3" fmla="*/ 883593 h 895347"/>
                <a:gd name="connsiteX4" fmla="*/ 642882 w 1176473"/>
                <a:gd name="connsiteY4" fmla="*/ 742843 h 895347"/>
                <a:gd name="connsiteX5" fmla="*/ 773 w 1176473"/>
                <a:gd name="connsiteY5" fmla="*/ 661245 h 895347"/>
                <a:gd name="connsiteX0" fmla="*/ 424 w 1176124"/>
                <a:gd name="connsiteY0" fmla="*/ 661245 h 895347"/>
                <a:gd name="connsiteX1" fmla="*/ 838587 w 1176124"/>
                <a:gd name="connsiteY1" fmla="*/ 2806 h 895347"/>
                <a:gd name="connsiteX2" fmla="*/ 1010132 w 1176124"/>
                <a:gd name="connsiteY2" fmla="*/ 410802 h 895347"/>
                <a:gd name="connsiteX3" fmla="*/ 1161791 w 1176124"/>
                <a:gd name="connsiteY3" fmla="*/ 883593 h 895347"/>
                <a:gd name="connsiteX4" fmla="*/ 642533 w 1176124"/>
                <a:gd name="connsiteY4" fmla="*/ 742843 h 895347"/>
                <a:gd name="connsiteX5" fmla="*/ 424 w 1176124"/>
                <a:gd name="connsiteY5" fmla="*/ 661245 h 895347"/>
                <a:gd name="connsiteX0" fmla="*/ 3234 w 1178934"/>
                <a:gd name="connsiteY0" fmla="*/ 663422 h 897524"/>
                <a:gd name="connsiteX1" fmla="*/ 415744 w 1178934"/>
                <a:gd name="connsiteY1" fmla="*/ 216808 h 897524"/>
                <a:gd name="connsiteX2" fmla="*/ 841397 w 1178934"/>
                <a:gd name="connsiteY2" fmla="*/ 4983 h 897524"/>
                <a:gd name="connsiteX3" fmla="*/ 1012942 w 1178934"/>
                <a:gd name="connsiteY3" fmla="*/ 412979 h 897524"/>
                <a:gd name="connsiteX4" fmla="*/ 1164601 w 1178934"/>
                <a:gd name="connsiteY4" fmla="*/ 885770 h 897524"/>
                <a:gd name="connsiteX5" fmla="*/ 645343 w 1178934"/>
                <a:gd name="connsiteY5" fmla="*/ 745020 h 897524"/>
                <a:gd name="connsiteX6" fmla="*/ 3234 w 1178934"/>
                <a:gd name="connsiteY6" fmla="*/ 663422 h 897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8934" h="897524">
                  <a:moveTo>
                    <a:pt x="3234" y="663422"/>
                  </a:moveTo>
                  <a:cubicBezTo>
                    <a:pt x="-35032" y="575387"/>
                    <a:pt x="276050" y="326548"/>
                    <a:pt x="415744" y="216808"/>
                  </a:cubicBezTo>
                  <a:cubicBezTo>
                    <a:pt x="555438" y="107068"/>
                    <a:pt x="741864" y="-27712"/>
                    <a:pt x="841397" y="4983"/>
                  </a:cubicBezTo>
                  <a:cubicBezTo>
                    <a:pt x="940930" y="37678"/>
                    <a:pt x="951188" y="262959"/>
                    <a:pt x="1012942" y="412979"/>
                  </a:cubicBezTo>
                  <a:cubicBezTo>
                    <a:pt x="1074696" y="562999"/>
                    <a:pt x="1225867" y="830430"/>
                    <a:pt x="1164601" y="885770"/>
                  </a:cubicBezTo>
                  <a:cubicBezTo>
                    <a:pt x="1103335" y="941110"/>
                    <a:pt x="846791" y="785300"/>
                    <a:pt x="645343" y="745020"/>
                  </a:cubicBezTo>
                  <a:cubicBezTo>
                    <a:pt x="443895" y="704740"/>
                    <a:pt x="41500" y="751457"/>
                    <a:pt x="3234" y="663422"/>
                  </a:cubicBezTo>
                  <a:close/>
                </a:path>
              </a:pathLst>
            </a:custGeom>
            <a:solidFill>
              <a:srgbClr val="ED7D31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16">
              <a:extLst>
                <a:ext uri="{FF2B5EF4-FFF2-40B4-BE49-F238E27FC236}">
                  <a16:creationId xmlns:a16="http://schemas.microsoft.com/office/drawing/2014/main" id="{BF74A278-4EF7-891C-ABEF-AEC7B9322A17}"/>
                </a:ext>
              </a:extLst>
            </p:cNvPr>
            <p:cNvSpPr/>
            <p:nvPr/>
          </p:nvSpPr>
          <p:spPr>
            <a:xfrm rot="1250309">
              <a:off x="6116500" y="3334143"/>
              <a:ext cx="1443553" cy="723102"/>
            </a:xfrm>
            <a:custGeom>
              <a:avLst/>
              <a:gdLst>
                <a:gd name="connsiteX0" fmla="*/ 0 w 1140902"/>
                <a:gd name="connsiteY0" fmla="*/ 224328 h 448656"/>
                <a:gd name="connsiteX1" fmla="*/ 570451 w 1140902"/>
                <a:gd name="connsiteY1" fmla="*/ 0 h 448656"/>
                <a:gd name="connsiteX2" fmla="*/ 1140902 w 1140902"/>
                <a:gd name="connsiteY2" fmla="*/ 224328 h 448656"/>
                <a:gd name="connsiteX3" fmla="*/ 570451 w 1140902"/>
                <a:gd name="connsiteY3" fmla="*/ 448656 h 448656"/>
                <a:gd name="connsiteX4" fmla="*/ 0 w 1140902"/>
                <a:gd name="connsiteY4" fmla="*/ 224328 h 448656"/>
                <a:gd name="connsiteX0" fmla="*/ 161 w 1141063"/>
                <a:gd name="connsiteY0" fmla="*/ 369108 h 593436"/>
                <a:gd name="connsiteX1" fmla="*/ 616332 w 1141063"/>
                <a:gd name="connsiteY1" fmla="*/ 0 h 593436"/>
                <a:gd name="connsiteX2" fmla="*/ 1141063 w 1141063"/>
                <a:gd name="connsiteY2" fmla="*/ 369108 h 593436"/>
                <a:gd name="connsiteX3" fmla="*/ 570612 w 1141063"/>
                <a:gd name="connsiteY3" fmla="*/ 593436 h 593436"/>
                <a:gd name="connsiteX4" fmla="*/ 161 w 1141063"/>
                <a:gd name="connsiteY4" fmla="*/ 369108 h 593436"/>
                <a:gd name="connsiteX0" fmla="*/ 12254 w 1288331"/>
                <a:gd name="connsiteY0" fmla="*/ 369108 h 654396"/>
                <a:gd name="connsiteX1" fmla="*/ 628425 w 1288331"/>
                <a:gd name="connsiteY1" fmla="*/ 0 h 654396"/>
                <a:gd name="connsiteX2" fmla="*/ 1153156 w 1288331"/>
                <a:gd name="connsiteY2" fmla="*/ 369108 h 654396"/>
                <a:gd name="connsiteX3" fmla="*/ 1146585 w 1288331"/>
                <a:gd name="connsiteY3" fmla="*/ 654396 h 654396"/>
                <a:gd name="connsiteX4" fmla="*/ 12254 w 1288331"/>
                <a:gd name="connsiteY4" fmla="*/ 369108 h 654396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200922"/>
                <a:gd name="connsiteY0" fmla="*/ 369112 h 654407"/>
                <a:gd name="connsiteX1" fmla="*/ 625610 w 1200922"/>
                <a:gd name="connsiteY1" fmla="*/ 4 h 654407"/>
                <a:gd name="connsiteX2" fmla="*/ 1043661 w 1200922"/>
                <a:gd name="connsiteY2" fmla="*/ 376732 h 654407"/>
                <a:gd name="connsiteX3" fmla="*/ 1143770 w 1200922"/>
                <a:gd name="connsiteY3" fmla="*/ 654400 h 654407"/>
                <a:gd name="connsiteX4" fmla="*/ 9439 w 1200922"/>
                <a:gd name="connsiteY4" fmla="*/ 369112 h 654407"/>
                <a:gd name="connsiteX0" fmla="*/ 9439 w 1156580"/>
                <a:gd name="connsiteY0" fmla="*/ 369112 h 685384"/>
                <a:gd name="connsiteX1" fmla="*/ 625610 w 1156580"/>
                <a:gd name="connsiteY1" fmla="*/ 4 h 685384"/>
                <a:gd name="connsiteX2" fmla="*/ 1043661 w 1156580"/>
                <a:gd name="connsiteY2" fmla="*/ 376732 h 685384"/>
                <a:gd name="connsiteX3" fmla="*/ 1143770 w 1156580"/>
                <a:gd name="connsiteY3" fmla="*/ 654400 h 685384"/>
                <a:gd name="connsiteX4" fmla="*/ 9439 w 1156580"/>
                <a:gd name="connsiteY4" fmla="*/ 369112 h 685384"/>
                <a:gd name="connsiteX0" fmla="*/ 9439 w 1223401"/>
                <a:gd name="connsiteY0" fmla="*/ 369112 h 702277"/>
                <a:gd name="connsiteX1" fmla="*/ 625610 w 1223401"/>
                <a:gd name="connsiteY1" fmla="*/ 4 h 702277"/>
                <a:gd name="connsiteX2" fmla="*/ 1043661 w 1223401"/>
                <a:gd name="connsiteY2" fmla="*/ 376732 h 702277"/>
                <a:gd name="connsiteX3" fmla="*/ 1143770 w 1223401"/>
                <a:gd name="connsiteY3" fmla="*/ 654400 h 702277"/>
                <a:gd name="connsiteX4" fmla="*/ 9439 w 1223401"/>
                <a:gd name="connsiteY4" fmla="*/ 369112 h 702277"/>
                <a:gd name="connsiteX0" fmla="*/ 9439 w 1207290"/>
                <a:gd name="connsiteY0" fmla="*/ 369112 h 735623"/>
                <a:gd name="connsiteX1" fmla="*/ 625610 w 1207290"/>
                <a:gd name="connsiteY1" fmla="*/ 4 h 735623"/>
                <a:gd name="connsiteX2" fmla="*/ 1043661 w 1207290"/>
                <a:gd name="connsiteY2" fmla="*/ 376732 h 735623"/>
                <a:gd name="connsiteX3" fmla="*/ 1143770 w 1207290"/>
                <a:gd name="connsiteY3" fmla="*/ 654400 h 735623"/>
                <a:gd name="connsiteX4" fmla="*/ 9439 w 1207290"/>
                <a:gd name="connsiteY4" fmla="*/ 369112 h 735623"/>
                <a:gd name="connsiteX0" fmla="*/ 9439 w 1207290"/>
                <a:gd name="connsiteY0" fmla="*/ 369114 h 735625"/>
                <a:gd name="connsiteX1" fmla="*/ 625610 w 1207290"/>
                <a:gd name="connsiteY1" fmla="*/ 6 h 735625"/>
                <a:gd name="connsiteX2" fmla="*/ 1043661 w 1207290"/>
                <a:gd name="connsiteY2" fmla="*/ 376734 h 735625"/>
                <a:gd name="connsiteX3" fmla="*/ 1143770 w 1207290"/>
                <a:gd name="connsiteY3" fmla="*/ 654402 h 735625"/>
                <a:gd name="connsiteX4" fmla="*/ 9439 w 1207290"/>
                <a:gd name="connsiteY4" fmla="*/ 369114 h 735625"/>
                <a:gd name="connsiteX0" fmla="*/ 9702 w 1159604"/>
                <a:gd name="connsiteY0" fmla="*/ 375240 h 673417"/>
                <a:gd name="connsiteX1" fmla="*/ 625873 w 1159604"/>
                <a:gd name="connsiteY1" fmla="*/ 6132 h 673417"/>
                <a:gd name="connsiteX2" fmla="*/ 1144033 w 1159604"/>
                <a:gd name="connsiteY2" fmla="*/ 660528 h 673417"/>
                <a:gd name="connsiteX3" fmla="*/ 9702 w 1159604"/>
                <a:gd name="connsiteY3" fmla="*/ 375240 h 673417"/>
                <a:gd name="connsiteX0" fmla="*/ 9702 w 1268067"/>
                <a:gd name="connsiteY0" fmla="*/ 375240 h 687817"/>
                <a:gd name="connsiteX1" fmla="*/ 625873 w 1268067"/>
                <a:gd name="connsiteY1" fmla="*/ 6132 h 687817"/>
                <a:gd name="connsiteX2" fmla="*/ 1144033 w 1268067"/>
                <a:gd name="connsiteY2" fmla="*/ 660528 h 687817"/>
                <a:gd name="connsiteX3" fmla="*/ 9702 w 1268067"/>
                <a:gd name="connsiteY3" fmla="*/ 375240 h 687817"/>
                <a:gd name="connsiteX0" fmla="*/ 9702 w 1194175"/>
                <a:gd name="connsiteY0" fmla="*/ 375240 h 669948"/>
                <a:gd name="connsiteX1" fmla="*/ 625873 w 1194175"/>
                <a:gd name="connsiteY1" fmla="*/ 6132 h 669948"/>
                <a:gd name="connsiteX2" fmla="*/ 1144033 w 1194175"/>
                <a:gd name="connsiteY2" fmla="*/ 660528 h 669948"/>
                <a:gd name="connsiteX3" fmla="*/ 9702 w 1194175"/>
                <a:gd name="connsiteY3" fmla="*/ 375240 h 669948"/>
                <a:gd name="connsiteX0" fmla="*/ 5631 w 1190104"/>
                <a:gd name="connsiteY0" fmla="*/ 373763 h 668471"/>
                <a:gd name="connsiteX1" fmla="*/ 621802 w 1190104"/>
                <a:gd name="connsiteY1" fmla="*/ 4655 h 668471"/>
                <a:gd name="connsiteX2" fmla="*/ 1139962 w 1190104"/>
                <a:gd name="connsiteY2" fmla="*/ 659051 h 668471"/>
                <a:gd name="connsiteX3" fmla="*/ 5631 w 1190104"/>
                <a:gd name="connsiteY3" fmla="*/ 373763 h 668471"/>
                <a:gd name="connsiteX0" fmla="*/ 68914 w 1253387"/>
                <a:gd name="connsiteY0" fmla="*/ 373181 h 667889"/>
                <a:gd name="connsiteX1" fmla="*/ 685085 w 1253387"/>
                <a:gd name="connsiteY1" fmla="*/ 4073 h 667889"/>
                <a:gd name="connsiteX2" fmla="*/ 1203245 w 1253387"/>
                <a:gd name="connsiteY2" fmla="*/ 658469 h 667889"/>
                <a:gd name="connsiteX3" fmla="*/ 68914 w 1253387"/>
                <a:gd name="connsiteY3" fmla="*/ 373181 h 667889"/>
                <a:gd name="connsiteX0" fmla="*/ 65609 w 1274689"/>
                <a:gd name="connsiteY0" fmla="*/ 524285 h 678224"/>
                <a:gd name="connsiteX1" fmla="*/ 738238 w 1274689"/>
                <a:gd name="connsiteY1" fmla="*/ 676 h 678224"/>
                <a:gd name="connsiteX2" fmla="*/ 1256398 w 1274689"/>
                <a:gd name="connsiteY2" fmla="*/ 655072 h 678224"/>
                <a:gd name="connsiteX3" fmla="*/ 65609 w 1274689"/>
                <a:gd name="connsiteY3" fmla="*/ 524285 h 678224"/>
                <a:gd name="connsiteX0" fmla="*/ 14066 w 1359538"/>
                <a:gd name="connsiteY0" fmla="*/ 525345 h 745769"/>
                <a:gd name="connsiteX1" fmla="*/ 686695 w 1359538"/>
                <a:gd name="connsiteY1" fmla="*/ 1736 h 745769"/>
                <a:gd name="connsiteX2" fmla="*/ 1344595 w 1359538"/>
                <a:gd name="connsiteY2" fmla="*/ 721102 h 745769"/>
                <a:gd name="connsiteX3" fmla="*/ 14066 w 1359538"/>
                <a:gd name="connsiteY3" fmla="*/ 525345 h 745769"/>
                <a:gd name="connsiteX0" fmla="*/ 14066 w 1506242"/>
                <a:gd name="connsiteY0" fmla="*/ 525345 h 769150"/>
                <a:gd name="connsiteX1" fmla="*/ 686695 w 1506242"/>
                <a:gd name="connsiteY1" fmla="*/ 1736 h 769150"/>
                <a:gd name="connsiteX2" fmla="*/ 1344595 w 1506242"/>
                <a:gd name="connsiteY2" fmla="*/ 721102 h 769150"/>
                <a:gd name="connsiteX3" fmla="*/ 14066 w 1506242"/>
                <a:gd name="connsiteY3" fmla="*/ 525345 h 769150"/>
                <a:gd name="connsiteX0" fmla="*/ 14066 w 1359659"/>
                <a:gd name="connsiteY0" fmla="*/ 525345 h 723544"/>
                <a:gd name="connsiteX1" fmla="*/ 686695 w 1359659"/>
                <a:gd name="connsiteY1" fmla="*/ 1736 h 723544"/>
                <a:gd name="connsiteX2" fmla="*/ 1344595 w 1359659"/>
                <a:gd name="connsiteY2" fmla="*/ 721102 h 723544"/>
                <a:gd name="connsiteX3" fmla="*/ 14066 w 1359659"/>
                <a:gd name="connsiteY3" fmla="*/ 525345 h 723544"/>
                <a:gd name="connsiteX0" fmla="*/ 301251 w 1646844"/>
                <a:gd name="connsiteY0" fmla="*/ 524939 h 723138"/>
                <a:gd name="connsiteX1" fmla="*/ 973880 w 1646844"/>
                <a:gd name="connsiteY1" fmla="*/ 1330 h 723138"/>
                <a:gd name="connsiteX2" fmla="*/ 1631780 w 1646844"/>
                <a:gd name="connsiteY2" fmla="*/ 720696 h 723138"/>
                <a:gd name="connsiteX3" fmla="*/ 301251 w 1646844"/>
                <a:gd name="connsiteY3" fmla="*/ 524939 h 723138"/>
                <a:gd name="connsiteX0" fmla="*/ 97960 w 1443553"/>
                <a:gd name="connsiteY0" fmla="*/ 524903 h 723102"/>
                <a:gd name="connsiteX1" fmla="*/ 770589 w 1443553"/>
                <a:gd name="connsiteY1" fmla="*/ 1294 h 723102"/>
                <a:gd name="connsiteX2" fmla="*/ 1428489 w 1443553"/>
                <a:gd name="connsiteY2" fmla="*/ 720660 h 723102"/>
                <a:gd name="connsiteX3" fmla="*/ 97960 w 1443553"/>
                <a:gd name="connsiteY3" fmla="*/ 524903 h 72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3553" h="723102">
                  <a:moveTo>
                    <a:pt x="97960" y="524903"/>
                  </a:moveTo>
                  <a:cubicBezTo>
                    <a:pt x="-281585" y="564572"/>
                    <a:pt x="548834" y="-31332"/>
                    <a:pt x="770589" y="1294"/>
                  </a:cubicBezTo>
                  <a:cubicBezTo>
                    <a:pt x="992344" y="33920"/>
                    <a:pt x="1541131" y="770762"/>
                    <a:pt x="1428489" y="720660"/>
                  </a:cubicBezTo>
                  <a:cubicBezTo>
                    <a:pt x="1315847" y="670558"/>
                    <a:pt x="477505" y="485234"/>
                    <a:pt x="97960" y="524903"/>
                  </a:cubicBezTo>
                  <a:close/>
                </a:path>
              </a:pathLst>
            </a:custGeom>
            <a:solidFill>
              <a:srgbClr val="ED7D31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DBA21C6-531D-226A-D012-7C01A58BDA89}"/>
              </a:ext>
            </a:extLst>
          </p:cNvPr>
          <p:cNvGrpSpPr/>
          <p:nvPr/>
        </p:nvGrpSpPr>
        <p:grpSpPr>
          <a:xfrm>
            <a:off x="777851" y="74366"/>
            <a:ext cx="1152495" cy="1834499"/>
            <a:chOff x="500659" y="1268188"/>
            <a:chExt cx="3367314" cy="5359968"/>
          </a:xfrm>
        </p:grpSpPr>
        <p:sp>
          <p:nvSpPr>
            <p:cNvPr id="35" name="Oval 4">
              <a:extLst>
                <a:ext uri="{FF2B5EF4-FFF2-40B4-BE49-F238E27FC236}">
                  <a16:creationId xmlns:a16="http://schemas.microsoft.com/office/drawing/2014/main" id="{EC827274-DB07-EF6F-17BE-D020045D95AE}"/>
                </a:ext>
              </a:extLst>
            </p:cNvPr>
            <p:cNvSpPr/>
            <p:nvPr/>
          </p:nvSpPr>
          <p:spPr>
            <a:xfrm>
              <a:off x="663355" y="1817120"/>
              <a:ext cx="3041922" cy="4811036"/>
            </a:xfrm>
            <a:custGeom>
              <a:avLst/>
              <a:gdLst>
                <a:gd name="connsiteX0" fmla="*/ 0 w 316412"/>
                <a:gd name="connsiteY0" fmla="*/ 571318 h 1142636"/>
                <a:gd name="connsiteX1" fmla="*/ 158206 w 316412"/>
                <a:gd name="connsiteY1" fmla="*/ 0 h 1142636"/>
                <a:gd name="connsiteX2" fmla="*/ 316412 w 316412"/>
                <a:gd name="connsiteY2" fmla="*/ 571318 h 1142636"/>
                <a:gd name="connsiteX3" fmla="*/ 158206 w 316412"/>
                <a:gd name="connsiteY3" fmla="*/ 1142636 h 1142636"/>
                <a:gd name="connsiteX4" fmla="*/ 0 w 316412"/>
                <a:gd name="connsiteY4" fmla="*/ 571318 h 1142636"/>
                <a:gd name="connsiteX0" fmla="*/ 19776 w 177982"/>
                <a:gd name="connsiteY0" fmla="*/ 1158517 h 1174398"/>
                <a:gd name="connsiteX1" fmla="*/ 19776 w 177982"/>
                <a:gd name="connsiteY1" fmla="*/ 15881 h 1174398"/>
                <a:gd name="connsiteX2" fmla="*/ 177982 w 177982"/>
                <a:gd name="connsiteY2" fmla="*/ 587199 h 1174398"/>
                <a:gd name="connsiteX3" fmla="*/ 19776 w 177982"/>
                <a:gd name="connsiteY3" fmla="*/ 1158517 h 1174398"/>
                <a:gd name="connsiteX0" fmla="*/ 291989 w 625710"/>
                <a:gd name="connsiteY0" fmla="*/ 1143436 h 1159317"/>
                <a:gd name="connsiteX1" fmla="*/ 291989 w 625710"/>
                <a:gd name="connsiteY1" fmla="*/ 800 h 1159317"/>
                <a:gd name="connsiteX2" fmla="*/ 450195 w 625710"/>
                <a:gd name="connsiteY2" fmla="*/ 572118 h 1159317"/>
                <a:gd name="connsiteX3" fmla="*/ 291989 w 625710"/>
                <a:gd name="connsiteY3" fmla="*/ 1143436 h 1159317"/>
                <a:gd name="connsiteX0" fmla="*/ 291989 w 291989"/>
                <a:gd name="connsiteY0" fmla="*/ 1143436 h 1143436"/>
                <a:gd name="connsiteX1" fmla="*/ 291989 w 291989"/>
                <a:gd name="connsiteY1" fmla="*/ 800 h 1143436"/>
                <a:gd name="connsiteX2" fmla="*/ 291989 w 291989"/>
                <a:gd name="connsiteY2" fmla="*/ 1143436 h 1143436"/>
                <a:gd name="connsiteX0" fmla="*/ 307358 w 608771"/>
                <a:gd name="connsiteY0" fmla="*/ 1142994 h 1142994"/>
                <a:gd name="connsiteX1" fmla="*/ 307358 w 608771"/>
                <a:gd name="connsiteY1" fmla="*/ 358 h 1142994"/>
                <a:gd name="connsiteX2" fmla="*/ 307358 w 608771"/>
                <a:gd name="connsiteY2" fmla="*/ 1142994 h 1142994"/>
                <a:gd name="connsiteX0" fmla="*/ 317240 w 634480"/>
                <a:gd name="connsiteY0" fmla="*/ 1142969 h 1143123"/>
                <a:gd name="connsiteX1" fmla="*/ 317240 w 634480"/>
                <a:gd name="connsiteY1" fmla="*/ 333 h 1143123"/>
                <a:gd name="connsiteX2" fmla="*/ 317240 w 634480"/>
                <a:gd name="connsiteY2" fmla="*/ 1142969 h 1143123"/>
                <a:gd name="connsiteX0" fmla="*/ 317240 w 634480"/>
                <a:gd name="connsiteY0" fmla="*/ 1142969 h 1143123"/>
                <a:gd name="connsiteX1" fmla="*/ 317240 w 634480"/>
                <a:gd name="connsiteY1" fmla="*/ 333 h 1143123"/>
                <a:gd name="connsiteX2" fmla="*/ 317240 w 634480"/>
                <a:gd name="connsiteY2" fmla="*/ 1142969 h 1143123"/>
                <a:gd name="connsiteX0" fmla="*/ 315424 w 630847"/>
                <a:gd name="connsiteY0" fmla="*/ 1142965 h 1142965"/>
                <a:gd name="connsiteX1" fmla="*/ 315424 w 630847"/>
                <a:gd name="connsiteY1" fmla="*/ 329 h 1142965"/>
                <a:gd name="connsiteX2" fmla="*/ 315424 w 630847"/>
                <a:gd name="connsiteY2" fmla="*/ 1142965 h 1142965"/>
                <a:gd name="connsiteX0" fmla="*/ 361337 w 722674"/>
                <a:gd name="connsiteY0" fmla="*/ 1142965 h 1142965"/>
                <a:gd name="connsiteX1" fmla="*/ 361337 w 722674"/>
                <a:gd name="connsiteY1" fmla="*/ 329 h 1142965"/>
                <a:gd name="connsiteX2" fmla="*/ 361337 w 722674"/>
                <a:gd name="connsiteY2" fmla="*/ 1142965 h 114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2674" h="1142965">
                  <a:moveTo>
                    <a:pt x="361337" y="1142965"/>
                  </a:moveTo>
                  <a:cubicBezTo>
                    <a:pt x="300377" y="1142844"/>
                    <a:pt x="-420289" y="-22410"/>
                    <a:pt x="361337" y="329"/>
                  </a:cubicBezTo>
                  <a:cubicBezTo>
                    <a:pt x="1142963" y="23068"/>
                    <a:pt x="422297" y="1143086"/>
                    <a:pt x="361337" y="1142965"/>
                  </a:cubicBezTo>
                  <a:close/>
                </a:path>
              </a:pathLst>
            </a:custGeom>
            <a:solidFill>
              <a:srgbClr val="FFC000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2">
              <a:extLst>
                <a:ext uri="{FF2B5EF4-FFF2-40B4-BE49-F238E27FC236}">
                  <a16:creationId xmlns:a16="http://schemas.microsoft.com/office/drawing/2014/main" id="{3B120250-5112-9368-6CBB-06A4D66992C8}"/>
                </a:ext>
              </a:extLst>
            </p:cNvPr>
            <p:cNvSpPr/>
            <p:nvPr/>
          </p:nvSpPr>
          <p:spPr>
            <a:xfrm>
              <a:off x="500659" y="1268188"/>
              <a:ext cx="3367314" cy="1710591"/>
            </a:xfrm>
            <a:custGeom>
              <a:avLst/>
              <a:gdLst>
                <a:gd name="connsiteX0" fmla="*/ 0 w 3041052"/>
                <a:gd name="connsiteY0" fmla="*/ 1520526 h 3041052"/>
                <a:gd name="connsiteX1" fmla="*/ 1520526 w 3041052"/>
                <a:gd name="connsiteY1" fmla="*/ 0 h 3041052"/>
                <a:gd name="connsiteX2" fmla="*/ 3041052 w 3041052"/>
                <a:gd name="connsiteY2" fmla="*/ 1520526 h 3041052"/>
                <a:gd name="connsiteX3" fmla="*/ 1520526 w 3041052"/>
                <a:gd name="connsiteY3" fmla="*/ 3041052 h 3041052"/>
                <a:gd name="connsiteX4" fmla="*/ 0 w 3041052"/>
                <a:gd name="connsiteY4" fmla="*/ 1520526 h 3041052"/>
                <a:gd name="connsiteX0" fmla="*/ 0 w 3041052"/>
                <a:gd name="connsiteY0" fmla="*/ 1520526 h 1710591"/>
                <a:gd name="connsiteX1" fmla="*/ 1520526 w 3041052"/>
                <a:gd name="connsiteY1" fmla="*/ 0 h 1710591"/>
                <a:gd name="connsiteX2" fmla="*/ 3041052 w 3041052"/>
                <a:gd name="connsiteY2" fmla="*/ 1520526 h 1710591"/>
                <a:gd name="connsiteX3" fmla="*/ 0 w 3041052"/>
                <a:gd name="connsiteY3" fmla="*/ 1520526 h 1710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1052" h="1710591">
                  <a:moveTo>
                    <a:pt x="0" y="1520526"/>
                  </a:moveTo>
                  <a:cubicBezTo>
                    <a:pt x="0" y="680763"/>
                    <a:pt x="680763" y="0"/>
                    <a:pt x="1520526" y="0"/>
                  </a:cubicBezTo>
                  <a:cubicBezTo>
                    <a:pt x="2360289" y="0"/>
                    <a:pt x="3041052" y="680763"/>
                    <a:pt x="3041052" y="1520526"/>
                  </a:cubicBezTo>
                  <a:cubicBezTo>
                    <a:pt x="2787631" y="1773947"/>
                    <a:pt x="253421" y="1773947"/>
                    <a:pt x="0" y="1520526"/>
                  </a:cubicBez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32000">
                  <a:srgbClr val="ED7D31">
                    <a:lumMod val="20000"/>
                    <a:lumOff val="80000"/>
                  </a:srgbClr>
                </a:gs>
              </a:gsLst>
              <a:lin ang="90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AD7F230-0E37-FAD3-1D6E-7D556D3E6E8E}"/>
                </a:ext>
              </a:extLst>
            </p:cNvPr>
            <p:cNvCxnSpPr>
              <a:stCxn id="42" idx="7"/>
              <a:endCxn id="35" idx="0"/>
            </p:cNvCxnSpPr>
            <p:nvPr/>
          </p:nvCxnSpPr>
          <p:spPr>
            <a:xfrm flipH="1">
              <a:off x="2184316" y="2673171"/>
              <a:ext cx="1485921" cy="3954985"/>
            </a:xfrm>
            <a:prstGeom prst="line">
              <a:avLst/>
            </a:prstGeom>
            <a:noFill/>
            <a:ln w="6350" cap="flat" cmpd="sng" algn="ctr">
              <a:solidFill>
                <a:srgbClr val="FFC000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3F9242-2FD7-E98C-6862-AD3426E08C7C}"/>
                </a:ext>
              </a:extLst>
            </p:cNvPr>
            <p:cNvCxnSpPr>
              <a:stCxn id="42" idx="3"/>
              <a:endCxn id="35" idx="0"/>
            </p:cNvCxnSpPr>
            <p:nvPr/>
          </p:nvCxnSpPr>
          <p:spPr>
            <a:xfrm flipH="1">
              <a:off x="2184316" y="2673171"/>
              <a:ext cx="684482" cy="3954985"/>
            </a:xfrm>
            <a:prstGeom prst="line">
              <a:avLst/>
            </a:prstGeom>
            <a:noFill/>
            <a:ln w="6350" cap="flat" cmpd="sng" algn="ctr">
              <a:solidFill>
                <a:srgbClr val="FFC000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EF87809-2CBA-160E-C1D6-C40B7CF1991B}"/>
                </a:ext>
              </a:extLst>
            </p:cNvPr>
            <p:cNvCxnSpPr>
              <a:stCxn id="42" idx="61"/>
              <a:endCxn id="35" idx="0"/>
            </p:cNvCxnSpPr>
            <p:nvPr/>
          </p:nvCxnSpPr>
          <p:spPr>
            <a:xfrm>
              <a:off x="2130501" y="2677166"/>
              <a:ext cx="53815" cy="3950990"/>
            </a:xfrm>
            <a:prstGeom prst="line">
              <a:avLst/>
            </a:prstGeom>
            <a:noFill/>
            <a:ln w="6350" cap="flat" cmpd="sng" algn="ctr">
              <a:solidFill>
                <a:srgbClr val="FFC000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E760A74-288A-96B9-5E33-E04AA3E7487B}"/>
                </a:ext>
              </a:extLst>
            </p:cNvPr>
            <p:cNvCxnSpPr>
              <a:stCxn id="42" idx="52"/>
              <a:endCxn id="35" idx="0"/>
            </p:cNvCxnSpPr>
            <p:nvPr/>
          </p:nvCxnSpPr>
          <p:spPr>
            <a:xfrm>
              <a:off x="1325288" y="2673171"/>
              <a:ext cx="859028" cy="3954985"/>
            </a:xfrm>
            <a:prstGeom prst="line">
              <a:avLst/>
            </a:prstGeom>
            <a:noFill/>
            <a:ln w="6350" cap="flat" cmpd="sng" algn="ctr">
              <a:solidFill>
                <a:srgbClr val="FFC000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58DCD53-E6F9-ECA1-B07A-4F439A16C2B8}"/>
                </a:ext>
              </a:extLst>
            </p:cNvPr>
            <p:cNvCxnSpPr>
              <a:stCxn id="42" idx="48"/>
              <a:endCxn id="35" idx="0"/>
            </p:cNvCxnSpPr>
            <p:nvPr/>
          </p:nvCxnSpPr>
          <p:spPr>
            <a:xfrm>
              <a:off x="701948" y="2673171"/>
              <a:ext cx="1482368" cy="3954985"/>
            </a:xfrm>
            <a:prstGeom prst="line">
              <a:avLst/>
            </a:prstGeom>
            <a:noFill/>
            <a:ln w="6350" cap="flat" cmpd="sng" algn="ctr">
              <a:solidFill>
                <a:srgbClr val="FFC000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02C7AAC-8CE2-AAAF-E125-130FC2D27BB7}"/>
                </a:ext>
              </a:extLst>
            </p:cNvPr>
            <p:cNvSpPr/>
            <p:nvPr/>
          </p:nvSpPr>
          <p:spPr>
            <a:xfrm>
              <a:off x="500659" y="2664882"/>
              <a:ext cx="3367314" cy="668484"/>
            </a:xfrm>
            <a:custGeom>
              <a:avLst/>
              <a:gdLst>
                <a:gd name="connsiteX0" fmla="*/ 1840514 w 2920255"/>
                <a:gd name="connsiteY0" fmla="*/ 0 h 1381396"/>
                <a:gd name="connsiteX1" fmla="*/ 1940312 w 2920255"/>
                <a:gd name="connsiteY1" fmla="*/ 9221 h 1381396"/>
                <a:gd name="connsiteX2" fmla="*/ 2034968 w 2920255"/>
                <a:gd name="connsiteY2" fmla="*/ 21870 h 1381396"/>
                <a:gd name="connsiteX3" fmla="*/ 2053735 w 2920255"/>
                <a:gd name="connsiteY3" fmla="*/ 17128 h 1381396"/>
                <a:gd name="connsiteX4" fmla="*/ 2185451 w 2920255"/>
                <a:gd name="connsiteY4" fmla="*/ 5828 h 1381396"/>
                <a:gd name="connsiteX5" fmla="*/ 2251972 w 2920255"/>
                <a:gd name="connsiteY5" fmla="*/ 10006 h 1381396"/>
                <a:gd name="connsiteX6" fmla="*/ 2302948 w 2920255"/>
                <a:gd name="connsiteY6" fmla="*/ 9695 h 1381396"/>
                <a:gd name="connsiteX7" fmla="*/ 2748771 w 2920255"/>
                <a:gd name="connsiteY7" fmla="*/ 17128 h 1381396"/>
                <a:gd name="connsiteX8" fmla="*/ 2804332 w 2920255"/>
                <a:gd name="connsiteY8" fmla="*/ 25077 h 1381396"/>
                <a:gd name="connsiteX9" fmla="*/ 2810655 w 2920255"/>
                <a:gd name="connsiteY9" fmla="*/ 29974 h 1381396"/>
                <a:gd name="connsiteX10" fmla="*/ 2816064 w 2920255"/>
                <a:gd name="connsiteY10" fmla="*/ 31097 h 1381396"/>
                <a:gd name="connsiteX11" fmla="*/ 2914455 w 2920255"/>
                <a:gd name="connsiteY11" fmla="*/ 182812 h 1381396"/>
                <a:gd name="connsiteX12" fmla="*/ 2912856 w 2920255"/>
                <a:gd name="connsiteY12" fmla="*/ 370479 h 1381396"/>
                <a:gd name="connsiteX13" fmla="*/ 2911333 w 2920255"/>
                <a:gd name="connsiteY13" fmla="*/ 413797 h 1381396"/>
                <a:gd name="connsiteX14" fmla="*/ 2914114 w 2920255"/>
                <a:gd name="connsiteY14" fmla="*/ 509109 h 1381396"/>
                <a:gd name="connsiteX15" fmla="*/ 2914455 w 2920255"/>
                <a:gd name="connsiteY15" fmla="*/ 514172 h 1381396"/>
                <a:gd name="connsiteX16" fmla="*/ 2919770 w 2920255"/>
                <a:gd name="connsiteY16" fmla="*/ 584146 h 1381396"/>
                <a:gd name="connsiteX17" fmla="*/ 2919609 w 2920255"/>
                <a:gd name="connsiteY17" fmla="*/ 595905 h 1381396"/>
                <a:gd name="connsiteX18" fmla="*/ 2920255 w 2920255"/>
                <a:gd name="connsiteY18" fmla="*/ 605309 h 1381396"/>
                <a:gd name="connsiteX19" fmla="*/ 2919232 w 2920255"/>
                <a:gd name="connsiteY19" fmla="*/ 623425 h 1381396"/>
                <a:gd name="connsiteX20" fmla="*/ 2918575 w 2920255"/>
                <a:gd name="connsiteY20" fmla="*/ 671465 h 1381396"/>
                <a:gd name="connsiteX21" fmla="*/ 2914455 w 2920255"/>
                <a:gd name="connsiteY21" fmla="*/ 845531 h 1381396"/>
                <a:gd name="connsiteX22" fmla="*/ 2885848 w 2920255"/>
                <a:gd name="connsiteY22" fmla="*/ 942616 h 1381396"/>
                <a:gd name="connsiteX23" fmla="*/ 2868807 w 2920255"/>
                <a:gd name="connsiteY23" fmla="*/ 961113 h 1381396"/>
                <a:gd name="connsiteX24" fmla="*/ 2863277 w 2920255"/>
                <a:gd name="connsiteY24" fmla="*/ 1015963 h 1381396"/>
                <a:gd name="connsiteX25" fmla="*/ 2415366 w 2920255"/>
                <a:gd name="connsiteY25" fmla="*/ 1381021 h 1381396"/>
                <a:gd name="connsiteX26" fmla="*/ 2092077 w 2920255"/>
                <a:gd name="connsiteY26" fmla="*/ 1247111 h 1381396"/>
                <a:gd name="connsiteX27" fmla="*/ 2090753 w 2920255"/>
                <a:gd name="connsiteY27" fmla="*/ 1245506 h 1381396"/>
                <a:gd name="connsiteX28" fmla="*/ 2024589 w 2920255"/>
                <a:gd name="connsiteY28" fmla="*/ 1300097 h 1381396"/>
                <a:gd name="connsiteX29" fmla="*/ 1768964 w 2920255"/>
                <a:gd name="connsiteY29" fmla="*/ 1378179 h 1381396"/>
                <a:gd name="connsiteX30" fmla="*/ 1445675 w 2920255"/>
                <a:gd name="connsiteY30" fmla="*/ 1244268 h 1381396"/>
                <a:gd name="connsiteX31" fmla="*/ 1440724 w 2920255"/>
                <a:gd name="connsiteY31" fmla="*/ 1238268 h 1381396"/>
                <a:gd name="connsiteX32" fmla="*/ 1435773 w 2920255"/>
                <a:gd name="connsiteY32" fmla="*/ 1244268 h 1381396"/>
                <a:gd name="connsiteX33" fmla="*/ 1112483 w 2920255"/>
                <a:gd name="connsiteY33" fmla="*/ 1378179 h 1381396"/>
                <a:gd name="connsiteX34" fmla="*/ 856858 w 2920255"/>
                <a:gd name="connsiteY34" fmla="*/ 1300097 h 1381396"/>
                <a:gd name="connsiteX35" fmla="*/ 790878 w 2920255"/>
                <a:gd name="connsiteY35" fmla="*/ 1245658 h 1381396"/>
                <a:gd name="connsiteX36" fmla="*/ 789371 w 2920255"/>
                <a:gd name="connsiteY36" fmla="*/ 1247486 h 1381396"/>
                <a:gd name="connsiteX37" fmla="*/ 466081 w 2920255"/>
                <a:gd name="connsiteY37" fmla="*/ 1381396 h 1381396"/>
                <a:gd name="connsiteX38" fmla="*/ 8881 w 2920255"/>
                <a:gd name="connsiteY38" fmla="*/ 924196 h 1381396"/>
                <a:gd name="connsiteX39" fmla="*/ 13940 w 2920255"/>
                <a:gd name="connsiteY39" fmla="*/ 874017 h 1381396"/>
                <a:gd name="connsiteX40" fmla="*/ 8881 w 2920255"/>
                <a:gd name="connsiteY40" fmla="*/ 845531 h 1381396"/>
                <a:gd name="connsiteX41" fmla="*/ 6055 w 2920255"/>
                <a:gd name="connsiteY41" fmla="*/ 791896 h 1381396"/>
                <a:gd name="connsiteX42" fmla="*/ 6058 w 2920255"/>
                <a:gd name="connsiteY42" fmla="*/ 791461 h 1381396"/>
                <a:gd name="connsiteX43" fmla="*/ 6010 w 2920255"/>
                <a:gd name="connsiteY43" fmla="*/ 790535 h 1381396"/>
                <a:gd name="connsiteX44" fmla="*/ 13518 w 2920255"/>
                <a:gd name="connsiteY44" fmla="*/ 591383 h 1381396"/>
                <a:gd name="connsiteX45" fmla="*/ 9711 w 2920255"/>
                <a:gd name="connsiteY45" fmla="*/ 527993 h 1381396"/>
                <a:gd name="connsiteX46" fmla="*/ 8881 w 2920255"/>
                <a:gd name="connsiteY46" fmla="*/ 520799 h 1381396"/>
                <a:gd name="connsiteX47" fmla="*/ 8881 w 2920255"/>
                <a:gd name="connsiteY47" fmla="*/ 182812 h 1381396"/>
                <a:gd name="connsiteX48" fmla="*/ 174565 w 2920255"/>
                <a:gd name="connsiteY48" fmla="*/ 17128 h 1381396"/>
                <a:gd name="connsiteX49" fmla="*/ 566993 w 2920255"/>
                <a:gd name="connsiteY49" fmla="*/ 25490 h 1381396"/>
                <a:gd name="connsiteX50" fmla="*/ 625649 w 2920255"/>
                <a:gd name="connsiteY50" fmla="*/ 25418 h 1381396"/>
                <a:gd name="connsiteX51" fmla="*/ 664921 w 2920255"/>
                <a:gd name="connsiteY51" fmla="*/ 22593 h 1381396"/>
                <a:gd name="connsiteX52" fmla="*/ 715148 w 2920255"/>
                <a:gd name="connsiteY52" fmla="*/ 17128 h 1381396"/>
                <a:gd name="connsiteX53" fmla="*/ 850669 w 2920255"/>
                <a:gd name="connsiteY53" fmla="*/ 4124 h 1381396"/>
                <a:gd name="connsiteX54" fmla="*/ 879573 w 2920255"/>
                <a:gd name="connsiteY54" fmla="*/ 5463 h 1381396"/>
                <a:gd name="connsiteX55" fmla="*/ 899668 w 2920255"/>
                <a:gd name="connsiteY55" fmla="*/ 3773 h 1381396"/>
                <a:gd name="connsiteX56" fmla="*/ 1119716 w 2920255"/>
                <a:gd name="connsiteY56" fmla="*/ 13587 h 1381396"/>
                <a:gd name="connsiteX57" fmla="*/ 1232813 w 2920255"/>
                <a:gd name="connsiteY57" fmla="*/ 16531 h 1381396"/>
                <a:gd name="connsiteX58" fmla="*/ 1295112 w 2920255"/>
                <a:gd name="connsiteY58" fmla="*/ 15847 h 1381396"/>
                <a:gd name="connsiteX59" fmla="*/ 1364462 w 2920255"/>
                <a:gd name="connsiteY59" fmla="*/ 21892 h 1381396"/>
                <a:gd name="connsiteX60" fmla="*/ 1393954 w 2920255"/>
                <a:gd name="connsiteY60" fmla="*/ 23185 h 1381396"/>
                <a:gd name="connsiteX61" fmla="*/ 1413457 w 2920255"/>
                <a:gd name="connsiteY61" fmla="*/ 25385 h 1381396"/>
                <a:gd name="connsiteX62" fmla="*/ 1493098 w 2920255"/>
                <a:gd name="connsiteY62" fmla="*/ 29292 h 1381396"/>
                <a:gd name="connsiteX63" fmla="*/ 1616120 w 2920255"/>
                <a:gd name="connsiteY63" fmla="*/ 17128 h 1381396"/>
                <a:gd name="connsiteX64" fmla="*/ 1748989 w 2920255"/>
                <a:gd name="connsiteY64" fmla="*/ 8815 h 1381396"/>
                <a:gd name="connsiteX65" fmla="*/ 1756222 w 2920255"/>
                <a:gd name="connsiteY65" fmla="*/ 9518 h 1381396"/>
                <a:gd name="connsiteX66" fmla="*/ 1783781 w 2920255"/>
                <a:gd name="connsiteY66" fmla="*/ 3870 h 1381396"/>
                <a:gd name="connsiteX67" fmla="*/ 1840514 w 2920255"/>
                <a:gd name="connsiteY67" fmla="*/ 0 h 138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920255" h="1381396">
                  <a:moveTo>
                    <a:pt x="1840514" y="0"/>
                  </a:moveTo>
                  <a:cubicBezTo>
                    <a:pt x="1876250" y="-74"/>
                    <a:pt x="1908382" y="4244"/>
                    <a:pt x="1940312" y="9221"/>
                  </a:cubicBezTo>
                  <a:lnTo>
                    <a:pt x="2034968" y="21870"/>
                  </a:lnTo>
                  <a:lnTo>
                    <a:pt x="2053735" y="17128"/>
                  </a:lnTo>
                  <a:cubicBezTo>
                    <a:pt x="2080527" y="6724"/>
                    <a:pt x="2127543" y="4303"/>
                    <a:pt x="2185451" y="5828"/>
                  </a:cubicBezTo>
                  <a:lnTo>
                    <a:pt x="2251972" y="10006"/>
                  </a:lnTo>
                  <a:lnTo>
                    <a:pt x="2302948" y="9695"/>
                  </a:lnTo>
                  <a:cubicBezTo>
                    <a:pt x="2458362" y="13773"/>
                    <a:pt x="2632709" y="43349"/>
                    <a:pt x="2748771" y="17128"/>
                  </a:cubicBezTo>
                  <a:cubicBezTo>
                    <a:pt x="2768588" y="14025"/>
                    <a:pt x="2787177" y="17183"/>
                    <a:pt x="2804332" y="25077"/>
                  </a:cubicBezTo>
                  <a:lnTo>
                    <a:pt x="2810655" y="29974"/>
                  </a:lnTo>
                  <a:lnTo>
                    <a:pt x="2816064" y="31097"/>
                  </a:lnTo>
                  <a:cubicBezTo>
                    <a:pt x="2881347" y="55147"/>
                    <a:pt x="2933983" y="108511"/>
                    <a:pt x="2914455" y="182812"/>
                  </a:cubicBezTo>
                  <a:cubicBezTo>
                    <a:pt x="2919027" y="250072"/>
                    <a:pt x="2915675" y="313940"/>
                    <a:pt x="2912856" y="370479"/>
                  </a:cubicBezTo>
                  <a:lnTo>
                    <a:pt x="2911333" y="413797"/>
                  </a:lnTo>
                  <a:lnTo>
                    <a:pt x="2914114" y="509109"/>
                  </a:lnTo>
                  <a:lnTo>
                    <a:pt x="2914455" y="514172"/>
                  </a:lnTo>
                  <a:cubicBezTo>
                    <a:pt x="2917807" y="533145"/>
                    <a:pt x="2919331" y="557200"/>
                    <a:pt x="2919770" y="584146"/>
                  </a:cubicBezTo>
                  <a:lnTo>
                    <a:pt x="2919609" y="595905"/>
                  </a:lnTo>
                  <a:lnTo>
                    <a:pt x="2920255" y="605309"/>
                  </a:lnTo>
                  <a:lnTo>
                    <a:pt x="2919232" y="623425"/>
                  </a:lnTo>
                  <a:lnTo>
                    <a:pt x="2918575" y="671465"/>
                  </a:lnTo>
                  <a:cubicBezTo>
                    <a:pt x="2916596" y="732536"/>
                    <a:pt x="2913245" y="796404"/>
                    <a:pt x="2914455" y="845531"/>
                  </a:cubicBezTo>
                  <a:cubicBezTo>
                    <a:pt x="2911347" y="886114"/>
                    <a:pt x="2901916" y="918014"/>
                    <a:pt x="2885848" y="942616"/>
                  </a:cubicBezTo>
                  <a:lnTo>
                    <a:pt x="2868807" y="961113"/>
                  </a:lnTo>
                  <a:lnTo>
                    <a:pt x="2863277" y="1015963"/>
                  </a:lnTo>
                  <a:cubicBezTo>
                    <a:pt x="2820645" y="1224302"/>
                    <a:pt x="2636308" y="1381021"/>
                    <a:pt x="2415366" y="1381021"/>
                  </a:cubicBezTo>
                  <a:cubicBezTo>
                    <a:pt x="2289113" y="1381021"/>
                    <a:pt x="2174814" y="1329847"/>
                    <a:pt x="2092077" y="1247111"/>
                  </a:cubicBezTo>
                  <a:lnTo>
                    <a:pt x="2090753" y="1245506"/>
                  </a:lnTo>
                  <a:lnTo>
                    <a:pt x="2024589" y="1300097"/>
                  </a:lnTo>
                  <a:cubicBezTo>
                    <a:pt x="1951619" y="1349394"/>
                    <a:pt x="1863654" y="1378179"/>
                    <a:pt x="1768964" y="1378179"/>
                  </a:cubicBezTo>
                  <a:cubicBezTo>
                    <a:pt x="1642712" y="1378179"/>
                    <a:pt x="1528412" y="1327005"/>
                    <a:pt x="1445675" y="1244268"/>
                  </a:cubicBezTo>
                  <a:lnTo>
                    <a:pt x="1440724" y="1238268"/>
                  </a:lnTo>
                  <a:lnTo>
                    <a:pt x="1435773" y="1244268"/>
                  </a:lnTo>
                  <a:cubicBezTo>
                    <a:pt x="1353036" y="1327005"/>
                    <a:pt x="1238736" y="1378179"/>
                    <a:pt x="1112483" y="1378179"/>
                  </a:cubicBezTo>
                  <a:cubicBezTo>
                    <a:pt x="1017794" y="1378179"/>
                    <a:pt x="929828" y="1349394"/>
                    <a:pt x="856858" y="1300097"/>
                  </a:cubicBezTo>
                  <a:lnTo>
                    <a:pt x="790878" y="1245658"/>
                  </a:lnTo>
                  <a:lnTo>
                    <a:pt x="789371" y="1247486"/>
                  </a:lnTo>
                  <a:cubicBezTo>
                    <a:pt x="706634" y="1330222"/>
                    <a:pt x="592334" y="1381396"/>
                    <a:pt x="466081" y="1381396"/>
                  </a:cubicBezTo>
                  <a:cubicBezTo>
                    <a:pt x="213576" y="1381396"/>
                    <a:pt x="8881" y="1176701"/>
                    <a:pt x="8881" y="924196"/>
                  </a:cubicBezTo>
                  <a:lnTo>
                    <a:pt x="13940" y="874017"/>
                  </a:lnTo>
                  <a:lnTo>
                    <a:pt x="8881" y="845531"/>
                  </a:lnTo>
                  <a:cubicBezTo>
                    <a:pt x="7280" y="825792"/>
                    <a:pt x="6404" y="808069"/>
                    <a:pt x="6055" y="791896"/>
                  </a:cubicBezTo>
                  <a:lnTo>
                    <a:pt x="6058" y="791461"/>
                  </a:lnTo>
                  <a:lnTo>
                    <a:pt x="6010" y="790535"/>
                  </a:lnTo>
                  <a:cubicBezTo>
                    <a:pt x="3768" y="705539"/>
                    <a:pt x="12908" y="651408"/>
                    <a:pt x="13518" y="591383"/>
                  </a:cubicBezTo>
                  <a:lnTo>
                    <a:pt x="9711" y="527993"/>
                  </a:lnTo>
                  <a:lnTo>
                    <a:pt x="8881" y="520799"/>
                  </a:lnTo>
                  <a:cubicBezTo>
                    <a:pt x="-11861" y="382914"/>
                    <a:pt x="10444" y="264865"/>
                    <a:pt x="8881" y="182812"/>
                  </a:cubicBezTo>
                  <a:cubicBezTo>
                    <a:pt x="2023" y="74656"/>
                    <a:pt x="90238" y="8986"/>
                    <a:pt x="174565" y="17128"/>
                  </a:cubicBezTo>
                  <a:cubicBezTo>
                    <a:pt x="304423" y="-18301"/>
                    <a:pt x="426189" y="19420"/>
                    <a:pt x="566993" y="25490"/>
                  </a:cubicBezTo>
                  <a:lnTo>
                    <a:pt x="625649" y="25418"/>
                  </a:lnTo>
                  <a:lnTo>
                    <a:pt x="664921" y="22593"/>
                  </a:lnTo>
                  <a:lnTo>
                    <a:pt x="715148" y="17128"/>
                  </a:lnTo>
                  <a:cubicBezTo>
                    <a:pt x="767319" y="8236"/>
                    <a:pt x="811290" y="4680"/>
                    <a:pt x="850669" y="4124"/>
                  </a:cubicBezTo>
                  <a:lnTo>
                    <a:pt x="879573" y="5463"/>
                  </a:lnTo>
                  <a:lnTo>
                    <a:pt x="899668" y="3773"/>
                  </a:lnTo>
                  <a:cubicBezTo>
                    <a:pt x="986380" y="1109"/>
                    <a:pt x="1043120" y="8742"/>
                    <a:pt x="1119716" y="13587"/>
                  </a:cubicBezTo>
                  <a:lnTo>
                    <a:pt x="1232813" y="16531"/>
                  </a:lnTo>
                  <a:lnTo>
                    <a:pt x="1295112" y="15847"/>
                  </a:lnTo>
                  <a:lnTo>
                    <a:pt x="1364462" y="21892"/>
                  </a:lnTo>
                  <a:lnTo>
                    <a:pt x="1393954" y="23185"/>
                  </a:lnTo>
                  <a:lnTo>
                    <a:pt x="1413457" y="25385"/>
                  </a:lnTo>
                  <a:lnTo>
                    <a:pt x="1493098" y="29292"/>
                  </a:lnTo>
                  <a:cubicBezTo>
                    <a:pt x="1529122" y="28830"/>
                    <a:pt x="1568973" y="25522"/>
                    <a:pt x="1616120" y="17128"/>
                  </a:cubicBezTo>
                  <a:cubicBezTo>
                    <a:pt x="1663268" y="8734"/>
                    <a:pt x="1707495" y="7138"/>
                    <a:pt x="1748989" y="8815"/>
                  </a:cubicBezTo>
                  <a:lnTo>
                    <a:pt x="1756222" y="9518"/>
                  </a:lnTo>
                  <a:lnTo>
                    <a:pt x="1783781" y="3870"/>
                  </a:lnTo>
                  <a:cubicBezTo>
                    <a:pt x="1803876" y="1171"/>
                    <a:pt x="1822645" y="36"/>
                    <a:pt x="1840514" y="0"/>
                  </a:cubicBez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5BF8043-933A-D17A-5526-6C7E4C585A79}"/>
              </a:ext>
            </a:extLst>
          </p:cNvPr>
          <p:cNvGrpSpPr/>
          <p:nvPr/>
        </p:nvGrpSpPr>
        <p:grpSpPr>
          <a:xfrm flipH="1">
            <a:off x="309382" y="2140213"/>
            <a:ext cx="2283467" cy="1588714"/>
            <a:chOff x="-700905" y="1304350"/>
            <a:chExt cx="6570022" cy="4571069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1618FA8-2041-7A26-7055-25A9228F85CA}"/>
                </a:ext>
              </a:extLst>
            </p:cNvPr>
            <p:cNvGrpSpPr/>
            <p:nvPr/>
          </p:nvGrpSpPr>
          <p:grpSpPr>
            <a:xfrm>
              <a:off x="-628058" y="1304350"/>
              <a:ext cx="6497175" cy="4571069"/>
              <a:chOff x="2243526" y="1293525"/>
              <a:chExt cx="6497175" cy="4571069"/>
            </a:xfrm>
            <a:solidFill>
              <a:srgbClr val="4472C4">
                <a:lumMod val="40000"/>
                <a:lumOff val="60000"/>
              </a:srgbClr>
            </a:solidFill>
          </p:grpSpPr>
          <p:sp>
            <p:nvSpPr>
              <p:cNvPr id="62" name="Oval 181">
                <a:extLst>
                  <a:ext uri="{FF2B5EF4-FFF2-40B4-BE49-F238E27FC236}">
                    <a16:creationId xmlns:a16="http://schemas.microsoft.com/office/drawing/2014/main" id="{84ADD081-A8B3-7C9E-E375-7C69B0E0B80F}"/>
                  </a:ext>
                </a:extLst>
              </p:cNvPr>
              <p:cNvSpPr/>
              <p:nvPr/>
            </p:nvSpPr>
            <p:spPr>
              <a:xfrm>
                <a:off x="2243526" y="1293575"/>
                <a:ext cx="6497175" cy="4571019"/>
              </a:xfrm>
              <a:custGeom>
                <a:avLst/>
                <a:gdLst>
                  <a:gd name="connsiteX0" fmla="*/ 0 w 1546860"/>
                  <a:gd name="connsiteY0" fmla="*/ 598875 h 1197750"/>
                  <a:gd name="connsiteX1" fmla="*/ 773430 w 1546860"/>
                  <a:gd name="connsiteY1" fmla="*/ 0 h 1197750"/>
                  <a:gd name="connsiteX2" fmla="*/ 1546860 w 1546860"/>
                  <a:gd name="connsiteY2" fmla="*/ 598875 h 1197750"/>
                  <a:gd name="connsiteX3" fmla="*/ 773430 w 1546860"/>
                  <a:gd name="connsiteY3" fmla="*/ 1197750 h 1197750"/>
                  <a:gd name="connsiteX4" fmla="*/ 0 w 1546860"/>
                  <a:gd name="connsiteY4" fmla="*/ 598875 h 1197750"/>
                  <a:gd name="connsiteX0" fmla="*/ 0 w 1546860"/>
                  <a:gd name="connsiteY0" fmla="*/ 598875 h 673734"/>
                  <a:gd name="connsiteX1" fmla="*/ 773430 w 1546860"/>
                  <a:gd name="connsiteY1" fmla="*/ 0 h 673734"/>
                  <a:gd name="connsiteX2" fmla="*/ 1546860 w 1546860"/>
                  <a:gd name="connsiteY2" fmla="*/ 598875 h 673734"/>
                  <a:gd name="connsiteX3" fmla="*/ 0 w 1546860"/>
                  <a:gd name="connsiteY3" fmla="*/ 598875 h 673734"/>
                  <a:gd name="connsiteX0" fmla="*/ 15636 w 1532016"/>
                  <a:gd name="connsiteY0" fmla="*/ 600943 h 857358"/>
                  <a:gd name="connsiteX1" fmla="*/ 789066 w 1532016"/>
                  <a:gd name="connsiteY1" fmla="*/ 2068 h 857358"/>
                  <a:gd name="connsiteX2" fmla="*/ 1532016 w 1532016"/>
                  <a:gd name="connsiteY2" fmla="*/ 829543 h 857358"/>
                  <a:gd name="connsiteX3" fmla="*/ 15636 w 1532016"/>
                  <a:gd name="connsiteY3" fmla="*/ 600943 h 857358"/>
                  <a:gd name="connsiteX0" fmla="*/ 15910 w 1517050"/>
                  <a:gd name="connsiteY0" fmla="*/ 988476 h 1035719"/>
                  <a:gd name="connsiteX1" fmla="*/ 774100 w 1517050"/>
                  <a:gd name="connsiteY1" fmla="*/ 981 h 1035719"/>
                  <a:gd name="connsiteX2" fmla="*/ 1517050 w 1517050"/>
                  <a:gd name="connsiteY2" fmla="*/ 828456 h 1035719"/>
                  <a:gd name="connsiteX3" fmla="*/ 15910 w 1517050"/>
                  <a:gd name="connsiteY3" fmla="*/ 988476 h 1035719"/>
                  <a:gd name="connsiteX0" fmla="*/ 16835 w 1540835"/>
                  <a:gd name="connsiteY0" fmla="*/ 988376 h 1037317"/>
                  <a:gd name="connsiteX1" fmla="*/ 775025 w 1540835"/>
                  <a:gd name="connsiteY1" fmla="*/ 881 h 1037317"/>
                  <a:gd name="connsiteX2" fmla="*/ 1540835 w 1540835"/>
                  <a:gd name="connsiteY2" fmla="*/ 835976 h 1037317"/>
                  <a:gd name="connsiteX3" fmla="*/ 16835 w 1540835"/>
                  <a:gd name="connsiteY3" fmla="*/ 988376 h 1037317"/>
                  <a:gd name="connsiteX0" fmla="*/ 16835 w 1540835"/>
                  <a:gd name="connsiteY0" fmla="*/ 988376 h 1110921"/>
                  <a:gd name="connsiteX1" fmla="*/ 775025 w 1540835"/>
                  <a:gd name="connsiteY1" fmla="*/ 881 h 1110921"/>
                  <a:gd name="connsiteX2" fmla="*/ 1540835 w 1540835"/>
                  <a:gd name="connsiteY2" fmla="*/ 835976 h 1110921"/>
                  <a:gd name="connsiteX3" fmla="*/ 16835 w 1540835"/>
                  <a:gd name="connsiteY3" fmla="*/ 988376 h 1110921"/>
                  <a:gd name="connsiteX0" fmla="*/ 27523 w 1551523"/>
                  <a:gd name="connsiteY0" fmla="*/ 998870 h 1121415"/>
                  <a:gd name="connsiteX1" fmla="*/ 785713 w 1551523"/>
                  <a:gd name="connsiteY1" fmla="*/ 11375 h 1121415"/>
                  <a:gd name="connsiteX2" fmla="*/ 1551523 w 1551523"/>
                  <a:gd name="connsiteY2" fmla="*/ 846470 h 1121415"/>
                  <a:gd name="connsiteX3" fmla="*/ 27523 w 1551523"/>
                  <a:gd name="connsiteY3" fmla="*/ 998870 h 1121415"/>
                  <a:gd name="connsiteX0" fmla="*/ 27523 w 1551523"/>
                  <a:gd name="connsiteY0" fmla="*/ 989567 h 1112112"/>
                  <a:gd name="connsiteX1" fmla="*/ 785713 w 1551523"/>
                  <a:gd name="connsiteY1" fmla="*/ 2072 h 1112112"/>
                  <a:gd name="connsiteX2" fmla="*/ 1551523 w 1551523"/>
                  <a:gd name="connsiteY2" fmla="*/ 837167 h 1112112"/>
                  <a:gd name="connsiteX3" fmla="*/ 27523 w 1551523"/>
                  <a:gd name="connsiteY3" fmla="*/ 989567 h 1112112"/>
                  <a:gd name="connsiteX0" fmla="*/ 27523 w 1551523"/>
                  <a:gd name="connsiteY0" fmla="*/ 988539 h 1111084"/>
                  <a:gd name="connsiteX1" fmla="*/ 785713 w 1551523"/>
                  <a:gd name="connsiteY1" fmla="*/ 1044 h 1111084"/>
                  <a:gd name="connsiteX2" fmla="*/ 1551523 w 1551523"/>
                  <a:gd name="connsiteY2" fmla="*/ 836139 h 1111084"/>
                  <a:gd name="connsiteX3" fmla="*/ 27523 w 1551523"/>
                  <a:gd name="connsiteY3" fmla="*/ 988539 h 1111084"/>
                  <a:gd name="connsiteX0" fmla="*/ 27523 w 1551523"/>
                  <a:gd name="connsiteY0" fmla="*/ 987635 h 1110180"/>
                  <a:gd name="connsiteX1" fmla="*/ 785713 w 1551523"/>
                  <a:gd name="connsiteY1" fmla="*/ 140 h 1110180"/>
                  <a:gd name="connsiteX2" fmla="*/ 1551523 w 1551523"/>
                  <a:gd name="connsiteY2" fmla="*/ 835235 h 1110180"/>
                  <a:gd name="connsiteX3" fmla="*/ 27523 w 1551523"/>
                  <a:gd name="connsiteY3" fmla="*/ 987635 h 1110180"/>
                  <a:gd name="connsiteX0" fmla="*/ 40195 w 1564195"/>
                  <a:gd name="connsiteY0" fmla="*/ 987651 h 1150368"/>
                  <a:gd name="connsiteX1" fmla="*/ 798385 w 1564195"/>
                  <a:gd name="connsiteY1" fmla="*/ 156 h 1150368"/>
                  <a:gd name="connsiteX2" fmla="*/ 1564195 w 1564195"/>
                  <a:gd name="connsiteY2" fmla="*/ 835251 h 1150368"/>
                  <a:gd name="connsiteX3" fmla="*/ 40195 w 1564195"/>
                  <a:gd name="connsiteY3" fmla="*/ 987651 h 1150368"/>
                  <a:gd name="connsiteX0" fmla="*/ 40195 w 1564195"/>
                  <a:gd name="connsiteY0" fmla="*/ 987651 h 1150368"/>
                  <a:gd name="connsiteX1" fmla="*/ 798385 w 1564195"/>
                  <a:gd name="connsiteY1" fmla="*/ 156 h 1150368"/>
                  <a:gd name="connsiteX2" fmla="*/ 1564195 w 1564195"/>
                  <a:gd name="connsiteY2" fmla="*/ 835251 h 1150368"/>
                  <a:gd name="connsiteX3" fmla="*/ 40195 w 1564195"/>
                  <a:gd name="connsiteY3" fmla="*/ 987651 h 1150368"/>
                  <a:gd name="connsiteX0" fmla="*/ 34713 w 1558713"/>
                  <a:gd name="connsiteY0" fmla="*/ 988229 h 1150946"/>
                  <a:gd name="connsiteX1" fmla="*/ 792903 w 1558713"/>
                  <a:gd name="connsiteY1" fmla="*/ 734 h 1150946"/>
                  <a:gd name="connsiteX2" fmla="*/ 1558713 w 1558713"/>
                  <a:gd name="connsiteY2" fmla="*/ 835829 h 1150946"/>
                  <a:gd name="connsiteX3" fmla="*/ 34713 w 1558713"/>
                  <a:gd name="connsiteY3" fmla="*/ 988229 h 1150946"/>
                  <a:gd name="connsiteX0" fmla="*/ 32090 w 1556090"/>
                  <a:gd name="connsiteY0" fmla="*/ 988229 h 1150946"/>
                  <a:gd name="connsiteX1" fmla="*/ 790280 w 1556090"/>
                  <a:gd name="connsiteY1" fmla="*/ 734 h 1150946"/>
                  <a:gd name="connsiteX2" fmla="*/ 1556090 w 1556090"/>
                  <a:gd name="connsiteY2" fmla="*/ 835829 h 1150946"/>
                  <a:gd name="connsiteX3" fmla="*/ 32090 w 1556090"/>
                  <a:gd name="connsiteY3" fmla="*/ 988229 h 1150946"/>
                  <a:gd name="connsiteX0" fmla="*/ 32090 w 1556090"/>
                  <a:gd name="connsiteY0" fmla="*/ 987521 h 1150238"/>
                  <a:gd name="connsiteX1" fmla="*/ 790280 w 1556090"/>
                  <a:gd name="connsiteY1" fmla="*/ 26 h 1150238"/>
                  <a:gd name="connsiteX2" fmla="*/ 1556090 w 1556090"/>
                  <a:gd name="connsiteY2" fmla="*/ 835121 h 1150238"/>
                  <a:gd name="connsiteX3" fmla="*/ 32090 w 1556090"/>
                  <a:gd name="connsiteY3" fmla="*/ 987521 h 1150238"/>
                  <a:gd name="connsiteX0" fmla="*/ 29205 w 1553205"/>
                  <a:gd name="connsiteY0" fmla="*/ 987521 h 1150238"/>
                  <a:gd name="connsiteX1" fmla="*/ 787395 w 1553205"/>
                  <a:gd name="connsiteY1" fmla="*/ 26 h 1150238"/>
                  <a:gd name="connsiteX2" fmla="*/ 1553205 w 1553205"/>
                  <a:gd name="connsiteY2" fmla="*/ 835121 h 1150238"/>
                  <a:gd name="connsiteX3" fmla="*/ 29205 w 1553205"/>
                  <a:gd name="connsiteY3" fmla="*/ 987521 h 1150238"/>
                  <a:gd name="connsiteX0" fmla="*/ 78354 w 1602354"/>
                  <a:gd name="connsiteY0" fmla="*/ 987518 h 1107071"/>
                  <a:gd name="connsiteX1" fmla="*/ 836544 w 1602354"/>
                  <a:gd name="connsiteY1" fmla="*/ 23 h 1107071"/>
                  <a:gd name="connsiteX2" fmla="*/ 1602354 w 1602354"/>
                  <a:gd name="connsiteY2" fmla="*/ 835118 h 1107071"/>
                  <a:gd name="connsiteX3" fmla="*/ 78354 w 1602354"/>
                  <a:gd name="connsiteY3" fmla="*/ 987518 h 1107071"/>
                  <a:gd name="connsiteX0" fmla="*/ 84955 w 1608955"/>
                  <a:gd name="connsiteY0" fmla="*/ 995375 h 1114928"/>
                  <a:gd name="connsiteX1" fmla="*/ 843145 w 1608955"/>
                  <a:gd name="connsiteY1" fmla="*/ 7880 h 1114928"/>
                  <a:gd name="connsiteX2" fmla="*/ 1608955 w 1608955"/>
                  <a:gd name="connsiteY2" fmla="*/ 842975 h 1114928"/>
                  <a:gd name="connsiteX3" fmla="*/ 84955 w 1608955"/>
                  <a:gd name="connsiteY3" fmla="*/ 995375 h 1114928"/>
                  <a:gd name="connsiteX0" fmla="*/ 84955 w 1608955"/>
                  <a:gd name="connsiteY0" fmla="*/ 992483 h 1112036"/>
                  <a:gd name="connsiteX1" fmla="*/ 843145 w 1608955"/>
                  <a:gd name="connsiteY1" fmla="*/ 4988 h 1112036"/>
                  <a:gd name="connsiteX2" fmla="*/ 1608955 w 1608955"/>
                  <a:gd name="connsiteY2" fmla="*/ 840083 h 1112036"/>
                  <a:gd name="connsiteX3" fmla="*/ 84955 w 1608955"/>
                  <a:gd name="connsiteY3" fmla="*/ 992483 h 1112036"/>
                  <a:gd name="connsiteX0" fmla="*/ 84955 w 1608955"/>
                  <a:gd name="connsiteY0" fmla="*/ 989001 h 1108554"/>
                  <a:gd name="connsiteX1" fmla="*/ 843145 w 1608955"/>
                  <a:gd name="connsiteY1" fmla="*/ 1506 h 1108554"/>
                  <a:gd name="connsiteX2" fmla="*/ 1608955 w 1608955"/>
                  <a:gd name="connsiteY2" fmla="*/ 836601 h 1108554"/>
                  <a:gd name="connsiteX3" fmla="*/ 84955 w 1608955"/>
                  <a:gd name="connsiteY3" fmla="*/ 989001 h 1108554"/>
                  <a:gd name="connsiteX0" fmla="*/ 73444 w 1574584"/>
                  <a:gd name="connsiteY0" fmla="*/ 988427 h 1107980"/>
                  <a:gd name="connsiteX1" fmla="*/ 808774 w 1574584"/>
                  <a:gd name="connsiteY1" fmla="*/ 932 h 1107980"/>
                  <a:gd name="connsiteX2" fmla="*/ 1574584 w 1574584"/>
                  <a:gd name="connsiteY2" fmla="*/ 836027 h 1107980"/>
                  <a:gd name="connsiteX3" fmla="*/ 73444 w 1574584"/>
                  <a:gd name="connsiteY3" fmla="*/ 988427 h 1107980"/>
                  <a:gd name="connsiteX0" fmla="*/ 83511 w 1584651"/>
                  <a:gd name="connsiteY0" fmla="*/ 992482 h 1112035"/>
                  <a:gd name="connsiteX1" fmla="*/ 818841 w 1584651"/>
                  <a:gd name="connsiteY1" fmla="*/ 4987 h 1112035"/>
                  <a:gd name="connsiteX2" fmla="*/ 1584651 w 1584651"/>
                  <a:gd name="connsiteY2" fmla="*/ 840082 h 1112035"/>
                  <a:gd name="connsiteX3" fmla="*/ 83511 w 1584651"/>
                  <a:gd name="connsiteY3" fmla="*/ 992482 h 1112035"/>
                  <a:gd name="connsiteX0" fmla="*/ 21158 w 1522298"/>
                  <a:gd name="connsiteY0" fmla="*/ 962174 h 1082722"/>
                  <a:gd name="connsiteX1" fmla="*/ 756488 w 1522298"/>
                  <a:gd name="connsiteY1" fmla="*/ 5159 h 1082722"/>
                  <a:gd name="connsiteX2" fmla="*/ 1522298 w 1522298"/>
                  <a:gd name="connsiteY2" fmla="*/ 809774 h 1082722"/>
                  <a:gd name="connsiteX3" fmla="*/ 21158 w 1522298"/>
                  <a:gd name="connsiteY3" fmla="*/ 962174 h 1082722"/>
                  <a:gd name="connsiteX0" fmla="*/ 22243 w 1523383"/>
                  <a:gd name="connsiteY0" fmla="*/ 957377 h 1077925"/>
                  <a:gd name="connsiteX1" fmla="*/ 757573 w 1523383"/>
                  <a:gd name="connsiteY1" fmla="*/ 362 h 1077925"/>
                  <a:gd name="connsiteX2" fmla="*/ 1523383 w 1523383"/>
                  <a:gd name="connsiteY2" fmla="*/ 804977 h 1077925"/>
                  <a:gd name="connsiteX3" fmla="*/ 22243 w 1523383"/>
                  <a:gd name="connsiteY3" fmla="*/ 957377 h 1077925"/>
                  <a:gd name="connsiteX0" fmla="*/ 72088 w 1573228"/>
                  <a:gd name="connsiteY0" fmla="*/ 957379 h 1080924"/>
                  <a:gd name="connsiteX1" fmla="*/ 807418 w 1573228"/>
                  <a:gd name="connsiteY1" fmla="*/ 364 h 1080924"/>
                  <a:gd name="connsiteX2" fmla="*/ 1573228 w 1573228"/>
                  <a:gd name="connsiteY2" fmla="*/ 804979 h 1080924"/>
                  <a:gd name="connsiteX3" fmla="*/ 72088 w 1573228"/>
                  <a:gd name="connsiteY3" fmla="*/ 957379 h 1080924"/>
                  <a:gd name="connsiteX0" fmla="*/ 79960 w 1581100"/>
                  <a:gd name="connsiteY0" fmla="*/ 957039 h 1080584"/>
                  <a:gd name="connsiteX1" fmla="*/ 815290 w 1581100"/>
                  <a:gd name="connsiteY1" fmla="*/ 24 h 1080584"/>
                  <a:gd name="connsiteX2" fmla="*/ 1581100 w 1581100"/>
                  <a:gd name="connsiteY2" fmla="*/ 804639 h 1080584"/>
                  <a:gd name="connsiteX3" fmla="*/ 79960 w 1581100"/>
                  <a:gd name="connsiteY3" fmla="*/ 957039 h 1080584"/>
                  <a:gd name="connsiteX0" fmla="*/ 16338 w 1494618"/>
                  <a:gd name="connsiteY0" fmla="*/ 958004 h 1078552"/>
                  <a:gd name="connsiteX1" fmla="*/ 751668 w 1494618"/>
                  <a:gd name="connsiteY1" fmla="*/ 989 h 1078552"/>
                  <a:gd name="connsiteX2" fmla="*/ 1494618 w 1494618"/>
                  <a:gd name="connsiteY2" fmla="*/ 805604 h 1078552"/>
                  <a:gd name="connsiteX3" fmla="*/ 16338 w 1494618"/>
                  <a:gd name="connsiteY3" fmla="*/ 958004 h 1078552"/>
                  <a:gd name="connsiteX0" fmla="*/ 16338 w 1494618"/>
                  <a:gd name="connsiteY0" fmla="*/ 958438 h 1078986"/>
                  <a:gd name="connsiteX1" fmla="*/ 751668 w 1494618"/>
                  <a:gd name="connsiteY1" fmla="*/ 1423 h 1078986"/>
                  <a:gd name="connsiteX2" fmla="*/ 1494618 w 1494618"/>
                  <a:gd name="connsiteY2" fmla="*/ 806038 h 1078986"/>
                  <a:gd name="connsiteX3" fmla="*/ 16338 w 1494618"/>
                  <a:gd name="connsiteY3" fmla="*/ 958438 h 1078986"/>
                  <a:gd name="connsiteX0" fmla="*/ 108833 w 1587113"/>
                  <a:gd name="connsiteY0" fmla="*/ 967831 h 1064161"/>
                  <a:gd name="connsiteX1" fmla="*/ 192654 w 1587113"/>
                  <a:gd name="connsiteY1" fmla="*/ 391815 h 1064161"/>
                  <a:gd name="connsiteX2" fmla="*/ 844163 w 1587113"/>
                  <a:gd name="connsiteY2" fmla="*/ 10816 h 1064161"/>
                  <a:gd name="connsiteX3" fmla="*/ 1587113 w 1587113"/>
                  <a:gd name="connsiteY3" fmla="*/ 815431 h 1064161"/>
                  <a:gd name="connsiteX4" fmla="*/ 108833 w 1587113"/>
                  <a:gd name="connsiteY4" fmla="*/ 967831 h 1064161"/>
                  <a:gd name="connsiteX0" fmla="*/ 58064 w 1536344"/>
                  <a:gd name="connsiteY0" fmla="*/ 967831 h 1055833"/>
                  <a:gd name="connsiteX1" fmla="*/ 141885 w 1536344"/>
                  <a:gd name="connsiteY1" fmla="*/ 391815 h 1055833"/>
                  <a:gd name="connsiteX2" fmla="*/ 793394 w 1536344"/>
                  <a:gd name="connsiteY2" fmla="*/ 10816 h 1055833"/>
                  <a:gd name="connsiteX3" fmla="*/ 1536344 w 1536344"/>
                  <a:gd name="connsiteY3" fmla="*/ 815431 h 1055833"/>
                  <a:gd name="connsiteX4" fmla="*/ 58064 w 1536344"/>
                  <a:gd name="connsiteY4" fmla="*/ 967831 h 1055833"/>
                  <a:gd name="connsiteX0" fmla="*/ 81751 w 1560031"/>
                  <a:gd name="connsiteY0" fmla="*/ 967831 h 1084410"/>
                  <a:gd name="connsiteX1" fmla="*/ 165572 w 1560031"/>
                  <a:gd name="connsiteY1" fmla="*/ 391815 h 1084410"/>
                  <a:gd name="connsiteX2" fmla="*/ 817081 w 1560031"/>
                  <a:gd name="connsiteY2" fmla="*/ 10816 h 1084410"/>
                  <a:gd name="connsiteX3" fmla="*/ 1560031 w 1560031"/>
                  <a:gd name="connsiteY3" fmla="*/ 815431 h 1084410"/>
                  <a:gd name="connsiteX4" fmla="*/ 81751 w 1560031"/>
                  <a:gd name="connsiteY4" fmla="*/ 967831 h 1084410"/>
                  <a:gd name="connsiteX0" fmla="*/ 58064 w 1536344"/>
                  <a:gd name="connsiteY0" fmla="*/ 967831 h 1072709"/>
                  <a:gd name="connsiteX1" fmla="*/ 141885 w 1536344"/>
                  <a:gd name="connsiteY1" fmla="*/ 391815 h 1072709"/>
                  <a:gd name="connsiteX2" fmla="*/ 793394 w 1536344"/>
                  <a:gd name="connsiteY2" fmla="*/ 10816 h 1072709"/>
                  <a:gd name="connsiteX3" fmla="*/ 1536344 w 1536344"/>
                  <a:gd name="connsiteY3" fmla="*/ 815431 h 1072709"/>
                  <a:gd name="connsiteX4" fmla="*/ 58064 w 1536344"/>
                  <a:gd name="connsiteY4" fmla="*/ 967831 h 1072709"/>
                  <a:gd name="connsiteX0" fmla="*/ 64830 w 1543110"/>
                  <a:gd name="connsiteY0" fmla="*/ 967831 h 1069836"/>
                  <a:gd name="connsiteX1" fmla="*/ 148651 w 1543110"/>
                  <a:gd name="connsiteY1" fmla="*/ 391815 h 1069836"/>
                  <a:gd name="connsiteX2" fmla="*/ 800160 w 1543110"/>
                  <a:gd name="connsiteY2" fmla="*/ 10816 h 1069836"/>
                  <a:gd name="connsiteX3" fmla="*/ 1543110 w 1543110"/>
                  <a:gd name="connsiteY3" fmla="*/ 815431 h 1069836"/>
                  <a:gd name="connsiteX4" fmla="*/ 64830 w 1543110"/>
                  <a:gd name="connsiteY4" fmla="*/ 967831 h 1069836"/>
                  <a:gd name="connsiteX0" fmla="*/ 64830 w 1543110"/>
                  <a:gd name="connsiteY0" fmla="*/ 957029 h 1059034"/>
                  <a:gd name="connsiteX1" fmla="*/ 148651 w 1543110"/>
                  <a:gd name="connsiteY1" fmla="*/ 381013 h 1059034"/>
                  <a:gd name="connsiteX2" fmla="*/ 800160 w 1543110"/>
                  <a:gd name="connsiteY2" fmla="*/ 14 h 1059034"/>
                  <a:gd name="connsiteX3" fmla="*/ 1543110 w 1543110"/>
                  <a:gd name="connsiteY3" fmla="*/ 804629 h 1059034"/>
                  <a:gd name="connsiteX4" fmla="*/ 64830 w 1543110"/>
                  <a:gd name="connsiteY4" fmla="*/ 957029 h 1059034"/>
                  <a:gd name="connsiteX0" fmla="*/ 64830 w 1543110"/>
                  <a:gd name="connsiteY0" fmla="*/ 957455 h 1059460"/>
                  <a:gd name="connsiteX1" fmla="*/ 148651 w 1543110"/>
                  <a:gd name="connsiteY1" fmla="*/ 381439 h 1059460"/>
                  <a:gd name="connsiteX2" fmla="*/ 800160 w 1543110"/>
                  <a:gd name="connsiteY2" fmla="*/ 440 h 1059460"/>
                  <a:gd name="connsiteX3" fmla="*/ 1543110 w 1543110"/>
                  <a:gd name="connsiteY3" fmla="*/ 805055 h 1059460"/>
                  <a:gd name="connsiteX4" fmla="*/ 64830 w 1543110"/>
                  <a:gd name="connsiteY4" fmla="*/ 957455 h 1059460"/>
                  <a:gd name="connsiteX0" fmla="*/ 108833 w 1587113"/>
                  <a:gd name="connsiteY0" fmla="*/ 968362 h 1071981"/>
                  <a:gd name="connsiteX1" fmla="*/ 192654 w 1587113"/>
                  <a:gd name="connsiteY1" fmla="*/ 392346 h 1071981"/>
                  <a:gd name="connsiteX2" fmla="*/ 844163 w 1587113"/>
                  <a:gd name="connsiteY2" fmla="*/ 11347 h 1071981"/>
                  <a:gd name="connsiteX3" fmla="*/ 1587113 w 1587113"/>
                  <a:gd name="connsiteY3" fmla="*/ 828507 h 1071981"/>
                  <a:gd name="connsiteX4" fmla="*/ 108833 w 1587113"/>
                  <a:gd name="connsiteY4" fmla="*/ 968362 h 1071981"/>
                  <a:gd name="connsiteX0" fmla="*/ 108833 w 1587113"/>
                  <a:gd name="connsiteY0" fmla="*/ 957199 h 1060818"/>
                  <a:gd name="connsiteX1" fmla="*/ 192654 w 1587113"/>
                  <a:gd name="connsiteY1" fmla="*/ 381183 h 1060818"/>
                  <a:gd name="connsiteX2" fmla="*/ 844163 w 1587113"/>
                  <a:gd name="connsiteY2" fmla="*/ 184 h 1060818"/>
                  <a:gd name="connsiteX3" fmla="*/ 1587113 w 1587113"/>
                  <a:gd name="connsiteY3" fmla="*/ 817344 h 1060818"/>
                  <a:gd name="connsiteX4" fmla="*/ 108833 w 1587113"/>
                  <a:gd name="connsiteY4" fmla="*/ 957199 h 1060818"/>
                  <a:gd name="connsiteX0" fmla="*/ 108833 w 1587113"/>
                  <a:gd name="connsiteY0" fmla="*/ 957753 h 1061372"/>
                  <a:gd name="connsiteX1" fmla="*/ 192654 w 1587113"/>
                  <a:gd name="connsiteY1" fmla="*/ 381737 h 1061372"/>
                  <a:gd name="connsiteX2" fmla="*/ 844163 w 1587113"/>
                  <a:gd name="connsiteY2" fmla="*/ 738 h 1061372"/>
                  <a:gd name="connsiteX3" fmla="*/ 1587113 w 1587113"/>
                  <a:gd name="connsiteY3" fmla="*/ 817898 h 1061372"/>
                  <a:gd name="connsiteX4" fmla="*/ 108833 w 1587113"/>
                  <a:gd name="connsiteY4" fmla="*/ 957753 h 1061372"/>
                  <a:gd name="connsiteX0" fmla="*/ 108833 w 1587113"/>
                  <a:gd name="connsiteY0" fmla="*/ 957032 h 1060651"/>
                  <a:gd name="connsiteX1" fmla="*/ 192654 w 1587113"/>
                  <a:gd name="connsiteY1" fmla="*/ 381016 h 1060651"/>
                  <a:gd name="connsiteX2" fmla="*/ 844163 w 1587113"/>
                  <a:gd name="connsiteY2" fmla="*/ 17 h 1060651"/>
                  <a:gd name="connsiteX3" fmla="*/ 1587113 w 1587113"/>
                  <a:gd name="connsiteY3" fmla="*/ 817177 h 1060651"/>
                  <a:gd name="connsiteX4" fmla="*/ 108833 w 1587113"/>
                  <a:gd name="connsiteY4" fmla="*/ 957032 h 1060651"/>
                  <a:gd name="connsiteX0" fmla="*/ 50327 w 1528607"/>
                  <a:gd name="connsiteY0" fmla="*/ 957032 h 1058402"/>
                  <a:gd name="connsiteX1" fmla="*/ 134148 w 1528607"/>
                  <a:gd name="connsiteY1" fmla="*/ 381016 h 1058402"/>
                  <a:gd name="connsiteX2" fmla="*/ 785657 w 1528607"/>
                  <a:gd name="connsiteY2" fmla="*/ 17 h 1058402"/>
                  <a:gd name="connsiteX3" fmla="*/ 1528607 w 1528607"/>
                  <a:gd name="connsiteY3" fmla="*/ 817177 h 1058402"/>
                  <a:gd name="connsiteX4" fmla="*/ 50327 w 1528607"/>
                  <a:gd name="connsiteY4" fmla="*/ 957032 h 1058402"/>
                  <a:gd name="connsiteX0" fmla="*/ 67252 w 1547044"/>
                  <a:gd name="connsiteY0" fmla="*/ 957023 h 1081821"/>
                  <a:gd name="connsiteX1" fmla="*/ 151073 w 1547044"/>
                  <a:gd name="connsiteY1" fmla="*/ 381007 h 1081821"/>
                  <a:gd name="connsiteX2" fmla="*/ 802582 w 1547044"/>
                  <a:gd name="connsiteY2" fmla="*/ 8 h 1081821"/>
                  <a:gd name="connsiteX3" fmla="*/ 1545532 w 1547044"/>
                  <a:gd name="connsiteY3" fmla="*/ 817168 h 1081821"/>
                  <a:gd name="connsiteX4" fmla="*/ 983895 w 1547044"/>
                  <a:gd name="connsiteY4" fmla="*/ 1073860 h 1081821"/>
                  <a:gd name="connsiteX5" fmla="*/ 67252 w 1547044"/>
                  <a:gd name="connsiteY5" fmla="*/ 957023 h 1081821"/>
                  <a:gd name="connsiteX0" fmla="*/ 67252 w 1537675"/>
                  <a:gd name="connsiteY0" fmla="*/ 965790 h 1090588"/>
                  <a:gd name="connsiteX1" fmla="*/ 151073 w 1537675"/>
                  <a:gd name="connsiteY1" fmla="*/ 389774 h 1090588"/>
                  <a:gd name="connsiteX2" fmla="*/ 802582 w 1537675"/>
                  <a:gd name="connsiteY2" fmla="*/ 8775 h 1090588"/>
                  <a:gd name="connsiteX3" fmla="*/ 1536123 w 1537675"/>
                  <a:gd name="connsiteY3" fmla="*/ 763207 h 1090588"/>
                  <a:gd name="connsiteX4" fmla="*/ 983895 w 1537675"/>
                  <a:gd name="connsiteY4" fmla="*/ 1082627 h 1090588"/>
                  <a:gd name="connsiteX5" fmla="*/ 67252 w 1537675"/>
                  <a:gd name="connsiteY5" fmla="*/ 965790 h 1090588"/>
                  <a:gd name="connsiteX0" fmla="*/ 67252 w 1537675"/>
                  <a:gd name="connsiteY0" fmla="*/ 965790 h 1090588"/>
                  <a:gd name="connsiteX1" fmla="*/ 151073 w 1537675"/>
                  <a:gd name="connsiteY1" fmla="*/ 389774 h 1090588"/>
                  <a:gd name="connsiteX2" fmla="*/ 802582 w 1537675"/>
                  <a:gd name="connsiteY2" fmla="*/ 8775 h 1090588"/>
                  <a:gd name="connsiteX3" fmla="*/ 1536123 w 1537675"/>
                  <a:gd name="connsiteY3" fmla="*/ 763207 h 1090588"/>
                  <a:gd name="connsiteX4" fmla="*/ 983895 w 1537675"/>
                  <a:gd name="connsiteY4" fmla="*/ 1082627 h 1090588"/>
                  <a:gd name="connsiteX5" fmla="*/ 67252 w 1537675"/>
                  <a:gd name="connsiteY5" fmla="*/ 965790 h 1090588"/>
                  <a:gd name="connsiteX0" fmla="*/ 67252 w 1537675"/>
                  <a:gd name="connsiteY0" fmla="*/ 957039 h 1081837"/>
                  <a:gd name="connsiteX1" fmla="*/ 151073 w 1537675"/>
                  <a:gd name="connsiteY1" fmla="*/ 381023 h 1081837"/>
                  <a:gd name="connsiteX2" fmla="*/ 802582 w 1537675"/>
                  <a:gd name="connsiteY2" fmla="*/ 24 h 1081837"/>
                  <a:gd name="connsiteX3" fmla="*/ 1536123 w 1537675"/>
                  <a:gd name="connsiteY3" fmla="*/ 754456 h 1081837"/>
                  <a:gd name="connsiteX4" fmla="*/ 983895 w 1537675"/>
                  <a:gd name="connsiteY4" fmla="*/ 1073876 h 1081837"/>
                  <a:gd name="connsiteX5" fmla="*/ 67252 w 1537675"/>
                  <a:gd name="connsiteY5" fmla="*/ 957039 h 1081837"/>
                  <a:gd name="connsiteX0" fmla="*/ 67252 w 1537675"/>
                  <a:gd name="connsiteY0" fmla="*/ 957017 h 1081815"/>
                  <a:gd name="connsiteX1" fmla="*/ 151073 w 1537675"/>
                  <a:gd name="connsiteY1" fmla="*/ 381001 h 1081815"/>
                  <a:gd name="connsiteX2" fmla="*/ 802582 w 1537675"/>
                  <a:gd name="connsiteY2" fmla="*/ 2 h 1081815"/>
                  <a:gd name="connsiteX3" fmla="*/ 1536123 w 1537675"/>
                  <a:gd name="connsiteY3" fmla="*/ 754434 h 1081815"/>
                  <a:gd name="connsiteX4" fmla="*/ 983895 w 1537675"/>
                  <a:gd name="connsiteY4" fmla="*/ 1073854 h 1081815"/>
                  <a:gd name="connsiteX5" fmla="*/ 67252 w 1537675"/>
                  <a:gd name="connsiteY5" fmla="*/ 957017 h 1081815"/>
                  <a:gd name="connsiteX0" fmla="*/ 67252 w 1537675"/>
                  <a:gd name="connsiteY0" fmla="*/ 957017 h 1081815"/>
                  <a:gd name="connsiteX1" fmla="*/ 151073 w 1537675"/>
                  <a:gd name="connsiteY1" fmla="*/ 381001 h 1081815"/>
                  <a:gd name="connsiteX2" fmla="*/ 802582 w 1537675"/>
                  <a:gd name="connsiteY2" fmla="*/ 2 h 1081815"/>
                  <a:gd name="connsiteX3" fmla="*/ 1536123 w 1537675"/>
                  <a:gd name="connsiteY3" fmla="*/ 754434 h 1081815"/>
                  <a:gd name="connsiteX4" fmla="*/ 983895 w 1537675"/>
                  <a:gd name="connsiteY4" fmla="*/ 1073854 h 1081815"/>
                  <a:gd name="connsiteX5" fmla="*/ 67252 w 1537675"/>
                  <a:gd name="connsiteY5" fmla="*/ 957017 h 1081815"/>
                  <a:gd name="connsiteX0" fmla="*/ 67252 w 1537675"/>
                  <a:gd name="connsiteY0" fmla="*/ 957017 h 1081815"/>
                  <a:gd name="connsiteX1" fmla="*/ 151073 w 1537675"/>
                  <a:gd name="connsiteY1" fmla="*/ 381001 h 1081815"/>
                  <a:gd name="connsiteX2" fmla="*/ 802582 w 1537675"/>
                  <a:gd name="connsiteY2" fmla="*/ 2 h 1081815"/>
                  <a:gd name="connsiteX3" fmla="*/ 1536123 w 1537675"/>
                  <a:gd name="connsiteY3" fmla="*/ 754434 h 1081815"/>
                  <a:gd name="connsiteX4" fmla="*/ 983895 w 1537675"/>
                  <a:gd name="connsiteY4" fmla="*/ 1073854 h 1081815"/>
                  <a:gd name="connsiteX5" fmla="*/ 67252 w 1537675"/>
                  <a:gd name="connsiteY5" fmla="*/ 957017 h 1081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37675" h="1081815">
                    <a:moveTo>
                      <a:pt x="67252" y="957017"/>
                    </a:moveTo>
                    <a:cubicBezTo>
                      <a:pt x="-71552" y="841541"/>
                      <a:pt x="28518" y="540504"/>
                      <a:pt x="151073" y="381001"/>
                    </a:cubicBezTo>
                    <a:cubicBezTo>
                      <a:pt x="254810" y="193272"/>
                      <a:pt x="524695" y="490"/>
                      <a:pt x="802582" y="2"/>
                    </a:cubicBezTo>
                    <a:cubicBezTo>
                      <a:pt x="1080469" y="-486"/>
                      <a:pt x="1421223" y="137413"/>
                      <a:pt x="1536123" y="754434"/>
                    </a:cubicBezTo>
                    <a:cubicBezTo>
                      <a:pt x="1563205" y="929227"/>
                      <a:pt x="1230275" y="1050545"/>
                      <a:pt x="983895" y="1073854"/>
                    </a:cubicBezTo>
                    <a:cubicBezTo>
                      <a:pt x="737515" y="1097163"/>
                      <a:pt x="206056" y="1072493"/>
                      <a:pt x="67252" y="957017"/>
                    </a:cubicBezTo>
                    <a:close/>
                  </a:path>
                </a:pathLst>
              </a:custGeom>
              <a:grpFill/>
              <a:ln w="28575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 185">
                <a:extLst>
                  <a:ext uri="{FF2B5EF4-FFF2-40B4-BE49-F238E27FC236}">
                    <a16:creationId xmlns:a16="http://schemas.microsoft.com/office/drawing/2014/main" id="{FA4357DA-0AFB-8060-08E6-DD106A3014A0}"/>
                  </a:ext>
                </a:extLst>
              </p:cNvPr>
              <p:cNvSpPr/>
              <p:nvPr/>
            </p:nvSpPr>
            <p:spPr>
              <a:xfrm>
                <a:off x="3338065" y="1445377"/>
                <a:ext cx="1600735" cy="923723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475961 w 1475961"/>
                  <a:gd name="connsiteY0" fmla="*/ 0 h 952298"/>
                  <a:gd name="connsiteX1" fmla="*/ 1448335 w 1475961"/>
                  <a:gd name="connsiteY1" fmla="*/ 212865 h 952298"/>
                  <a:gd name="connsiteX2" fmla="*/ 520683 w 1475961"/>
                  <a:gd name="connsiteY2" fmla="*/ 952298 h 952298"/>
                  <a:gd name="connsiteX3" fmla="*/ 0 w 1475961"/>
                  <a:gd name="connsiteY3" fmla="*/ 899290 h 952298"/>
                  <a:gd name="connsiteX4" fmla="*/ 1475961 w 1475961"/>
                  <a:gd name="connsiteY4" fmla="*/ 0 h 952298"/>
                  <a:gd name="connsiteX0" fmla="*/ 1475961 w 1600735"/>
                  <a:gd name="connsiteY0" fmla="*/ 0 h 952298"/>
                  <a:gd name="connsiteX1" fmla="*/ 1600735 w 1600735"/>
                  <a:gd name="connsiteY1" fmla="*/ 155715 h 952298"/>
                  <a:gd name="connsiteX2" fmla="*/ 520683 w 1600735"/>
                  <a:gd name="connsiteY2" fmla="*/ 952298 h 952298"/>
                  <a:gd name="connsiteX3" fmla="*/ 0 w 1600735"/>
                  <a:gd name="connsiteY3" fmla="*/ 899290 h 952298"/>
                  <a:gd name="connsiteX4" fmla="*/ 1475961 w 1600735"/>
                  <a:gd name="connsiteY4" fmla="*/ 0 h 952298"/>
                  <a:gd name="connsiteX0" fmla="*/ 1475961 w 1600735"/>
                  <a:gd name="connsiteY0" fmla="*/ 0 h 923723"/>
                  <a:gd name="connsiteX1" fmla="*/ 1600735 w 1600735"/>
                  <a:gd name="connsiteY1" fmla="*/ 127140 h 923723"/>
                  <a:gd name="connsiteX2" fmla="*/ 520683 w 1600735"/>
                  <a:gd name="connsiteY2" fmla="*/ 923723 h 923723"/>
                  <a:gd name="connsiteX3" fmla="*/ 0 w 1600735"/>
                  <a:gd name="connsiteY3" fmla="*/ 870715 h 923723"/>
                  <a:gd name="connsiteX4" fmla="*/ 1475961 w 1600735"/>
                  <a:gd name="connsiteY4" fmla="*/ 0 h 923723"/>
                  <a:gd name="connsiteX0" fmla="*/ 1475961 w 1600735"/>
                  <a:gd name="connsiteY0" fmla="*/ 0 h 923723"/>
                  <a:gd name="connsiteX1" fmla="*/ 1600735 w 1600735"/>
                  <a:gd name="connsiteY1" fmla="*/ 127140 h 923723"/>
                  <a:gd name="connsiteX2" fmla="*/ 520683 w 1600735"/>
                  <a:gd name="connsiteY2" fmla="*/ 923723 h 923723"/>
                  <a:gd name="connsiteX3" fmla="*/ 0 w 1600735"/>
                  <a:gd name="connsiteY3" fmla="*/ 870715 h 923723"/>
                  <a:gd name="connsiteX4" fmla="*/ 1475961 w 1600735"/>
                  <a:gd name="connsiteY4" fmla="*/ 0 h 923723"/>
                  <a:gd name="connsiteX0" fmla="*/ 1475961 w 1600735"/>
                  <a:gd name="connsiteY0" fmla="*/ 0 h 923723"/>
                  <a:gd name="connsiteX1" fmla="*/ 1600735 w 1600735"/>
                  <a:gd name="connsiteY1" fmla="*/ 127140 h 923723"/>
                  <a:gd name="connsiteX2" fmla="*/ 539733 w 1600735"/>
                  <a:gd name="connsiteY2" fmla="*/ 923723 h 923723"/>
                  <a:gd name="connsiteX3" fmla="*/ 0 w 1600735"/>
                  <a:gd name="connsiteY3" fmla="*/ 870715 h 923723"/>
                  <a:gd name="connsiteX4" fmla="*/ 1475961 w 1600735"/>
                  <a:gd name="connsiteY4" fmla="*/ 0 h 92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0735" h="923723">
                    <a:moveTo>
                      <a:pt x="1475961" y="0"/>
                    </a:moveTo>
                    <a:lnTo>
                      <a:pt x="1600735" y="127140"/>
                    </a:lnTo>
                    <a:cubicBezTo>
                      <a:pt x="1057395" y="492888"/>
                      <a:pt x="791524" y="650741"/>
                      <a:pt x="539733" y="923723"/>
                    </a:cubicBezTo>
                    <a:lnTo>
                      <a:pt x="0" y="870715"/>
                    </a:lnTo>
                    <a:cubicBezTo>
                      <a:pt x="352287" y="548727"/>
                      <a:pt x="914952" y="136043"/>
                      <a:pt x="14759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8600000" scaled="0"/>
              </a:gradFill>
              <a:ln w="28575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Rectangle 185">
                <a:extLst>
                  <a:ext uri="{FF2B5EF4-FFF2-40B4-BE49-F238E27FC236}">
                    <a16:creationId xmlns:a16="http://schemas.microsoft.com/office/drawing/2014/main" id="{C641592D-6283-21B3-A1EE-0078B612FD0A}"/>
                  </a:ext>
                </a:extLst>
              </p:cNvPr>
              <p:cNvSpPr/>
              <p:nvPr/>
            </p:nvSpPr>
            <p:spPr>
              <a:xfrm>
                <a:off x="3875183" y="1565599"/>
                <a:ext cx="1492233" cy="845867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1046922 w 1473183"/>
                  <a:gd name="connsiteY0" fmla="*/ 0 h 779192"/>
                  <a:gd name="connsiteX1" fmla="*/ 1473183 w 1473183"/>
                  <a:gd name="connsiteY1" fmla="*/ 9112 h 779192"/>
                  <a:gd name="connsiteX2" fmla="*/ 1315813 w 1473183"/>
                  <a:gd name="connsiteY2" fmla="*/ 779192 h 779192"/>
                  <a:gd name="connsiteX3" fmla="*/ 0 w 1473183"/>
                  <a:gd name="connsiteY3" fmla="*/ 699679 h 779192"/>
                  <a:gd name="connsiteX4" fmla="*/ 1046922 w 1473183"/>
                  <a:gd name="connsiteY4" fmla="*/ 0 h 779192"/>
                  <a:gd name="connsiteX0" fmla="*/ 1075497 w 1473183"/>
                  <a:gd name="connsiteY0" fmla="*/ 0 h 845867"/>
                  <a:gd name="connsiteX1" fmla="*/ 1473183 w 1473183"/>
                  <a:gd name="connsiteY1" fmla="*/ 75787 h 845867"/>
                  <a:gd name="connsiteX2" fmla="*/ 1315813 w 1473183"/>
                  <a:gd name="connsiteY2" fmla="*/ 845867 h 845867"/>
                  <a:gd name="connsiteX3" fmla="*/ 0 w 1473183"/>
                  <a:gd name="connsiteY3" fmla="*/ 766354 h 845867"/>
                  <a:gd name="connsiteX4" fmla="*/ 1075497 w 1473183"/>
                  <a:gd name="connsiteY4" fmla="*/ 0 h 845867"/>
                  <a:gd name="connsiteX0" fmla="*/ 1075497 w 1473183"/>
                  <a:gd name="connsiteY0" fmla="*/ 0 h 845867"/>
                  <a:gd name="connsiteX1" fmla="*/ 1473183 w 1473183"/>
                  <a:gd name="connsiteY1" fmla="*/ 75787 h 845867"/>
                  <a:gd name="connsiteX2" fmla="*/ 1315813 w 1473183"/>
                  <a:gd name="connsiteY2" fmla="*/ 845867 h 845867"/>
                  <a:gd name="connsiteX3" fmla="*/ 0 w 1473183"/>
                  <a:gd name="connsiteY3" fmla="*/ 766354 h 845867"/>
                  <a:gd name="connsiteX4" fmla="*/ 1075497 w 1473183"/>
                  <a:gd name="connsiteY4" fmla="*/ 0 h 845867"/>
                  <a:gd name="connsiteX0" fmla="*/ 1094547 w 1492233"/>
                  <a:gd name="connsiteY0" fmla="*/ 0 h 845867"/>
                  <a:gd name="connsiteX1" fmla="*/ 1492233 w 1492233"/>
                  <a:gd name="connsiteY1" fmla="*/ 75787 h 845867"/>
                  <a:gd name="connsiteX2" fmla="*/ 1334863 w 1492233"/>
                  <a:gd name="connsiteY2" fmla="*/ 845867 h 845867"/>
                  <a:gd name="connsiteX3" fmla="*/ 0 w 1492233"/>
                  <a:gd name="connsiteY3" fmla="*/ 823504 h 845867"/>
                  <a:gd name="connsiteX4" fmla="*/ 1094547 w 1492233"/>
                  <a:gd name="connsiteY4" fmla="*/ 0 h 845867"/>
                  <a:gd name="connsiteX0" fmla="*/ 1094547 w 1492233"/>
                  <a:gd name="connsiteY0" fmla="*/ 0 h 845867"/>
                  <a:gd name="connsiteX1" fmla="*/ 1492233 w 1492233"/>
                  <a:gd name="connsiteY1" fmla="*/ 75787 h 845867"/>
                  <a:gd name="connsiteX2" fmla="*/ 1334863 w 1492233"/>
                  <a:gd name="connsiteY2" fmla="*/ 845867 h 845867"/>
                  <a:gd name="connsiteX3" fmla="*/ 0 w 1492233"/>
                  <a:gd name="connsiteY3" fmla="*/ 823504 h 845867"/>
                  <a:gd name="connsiteX4" fmla="*/ 1094547 w 1492233"/>
                  <a:gd name="connsiteY4" fmla="*/ 0 h 84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2233" h="845867">
                    <a:moveTo>
                      <a:pt x="1094547" y="0"/>
                    </a:moveTo>
                    <a:lnTo>
                      <a:pt x="1492233" y="75787"/>
                    </a:lnTo>
                    <a:cubicBezTo>
                      <a:pt x="1439223" y="335518"/>
                      <a:pt x="1321611" y="678903"/>
                      <a:pt x="1334863" y="845867"/>
                    </a:cubicBezTo>
                    <a:lnTo>
                      <a:pt x="0" y="823504"/>
                    </a:lnTo>
                    <a:cubicBezTo>
                      <a:pt x="142737" y="663441"/>
                      <a:pt x="638313" y="221768"/>
                      <a:pt x="109454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8600000" scaled="0"/>
              </a:gradFill>
              <a:ln w="28575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Rectangle 185">
                <a:extLst>
                  <a:ext uri="{FF2B5EF4-FFF2-40B4-BE49-F238E27FC236}">
                    <a16:creationId xmlns:a16="http://schemas.microsoft.com/office/drawing/2014/main" id="{C2291461-36AB-C8A0-C36B-BA4F2BC02901}"/>
                  </a:ext>
                </a:extLst>
              </p:cNvPr>
              <p:cNvSpPr/>
              <p:nvPr/>
            </p:nvSpPr>
            <p:spPr>
              <a:xfrm>
                <a:off x="5196749" y="1602218"/>
                <a:ext cx="1247482" cy="819361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29014 w 1276057"/>
                  <a:gd name="connsiteY0" fmla="*/ 0 h 833030"/>
                  <a:gd name="connsiteX1" fmla="*/ 958005 w 1276057"/>
                  <a:gd name="connsiteY1" fmla="*/ 80344 h 833030"/>
                  <a:gd name="connsiteX2" fmla="*/ 1276057 w 1276057"/>
                  <a:gd name="connsiteY2" fmla="*/ 793274 h 833030"/>
                  <a:gd name="connsiteX3" fmla="*/ 0 w 1276057"/>
                  <a:gd name="connsiteY3" fmla="*/ 833030 h 833030"/>
                  <a:gd name="connsiteX4" fmla="*/ 229014 w 1276057"/>
                  <a:gd name="connsiteY4" fmla="*/ 0 h 833030"/>
                  <a:gd name="connsiteX0" fmla="*/ 248064 w 1276057"/>
                  <a:gd name="connsiteY0" fmla="*/ 0 h 823505"/>
                  <a:gd name="connsiteX1" fmla="*/ 958005 w 1276057"/>
                  <a:gd name="connsiteY1" fmla="*/ 70819 h 823505"/>
                  <a:gd name="connsiteX2" fmla="*/ 1276057 w 1276057"/>
                  <a:gd name="connsiteY2" fmla="*/ 783749 h 823505"/>
                  <a:gd name="connsiteX3" fmla="*/ 0 w 1276057"/>
                  <a:gd name="connsiteY3" fmla="*/ 823505 h 823505"/>
                  <a:gd name="connsiteX4" fmla="*/ 248064 w 1276057"/>
                  <a:gd name="connsiteY4" fmla="*/ 0 h 823505"/>
                  <a:gd name="connsiteX0" fmla="*/ 267114 w 1276057"/>
                  <a:gd name="connsiteY0" fmla="*/ 0 h 813980"/>
                  <a:gd name="connsiteX1" fmla="*/ 958005 w 1276057"/>
                  <a:gd name="connsiteY1" fmla="*/ 61294 h 813980"/>
                  <a:gd name="connsiteX2" fmla="*/ 1276057 w 1276057"/>
                  <a:gd name="connsiteY2" fmla="*/ 774224 h 813980"/>
                  <a:gd name="connsiteX3" fmla="*/ 0 w 1276057"/>
                  <a:gd name="connsiteY3" fmla="*/ 813980 h 813980"/>
                  <a:gd name="connsiteX4" fmla="*/ 267114 w 1276057"/>
                  <a:gd name="connsiteY4" fmla="*/ 0 h 813980"/>
                  <a:gd name="connsiteX0" fmla="*/ 267114 w 1276057"/>
                  <a:gd name="connsiteY0" fmla="*/ 0 h 813980"/>
                  <a:gd name="connsiteX1" fmla="*/ 958005 w 1276057"/>
                  <a:gd name="connsiteY1" fmla="*/ 61294 h 813980"/>
                  <a:gd name="connsiteX2" fmla="*/ 1276057 w 1276057"/>
                  <a:gd name="connsiteY2" fmla="*/ 774224 h 813980"/>
                  <a:gd name="connsiteX3" fmla="*/ 0 w 1276057"/>
                  <a:gd name="connsiteY3" fmla="*/ 813980 h 813980"/>
                  <a:gd name="connsiteX4" fmla="*/ 267114 w 1276057"/>
                  <a:gd name="connsiteY4" fmla="*/ 0 h 813980"/>
                  <a:gd name="connsiteX0" fmla="*/ 238539 w 1247482"/>
                  <a:gd name="connsiteY0" fmla="*/ 0 h 813980"/>
                  <a:gd name="connsiteX1" fmla="*/ 929430 w 1247482"/>
                  <a:gd name="connsiteY1" fmla="*/ 61294 h 813980"/>
                  <a:gd name="connsiteX2" fmla="*/ 1247482 w 1247482"/>
                  <a:gd name="connsiteY2" fmla="*/ 774224 h 813980"/>
                  <a:gd name="connsiteX3" fmla="*/ 0 w 1247482"/>
                  <a:gd name="connsiteY3" fmla="*/ 813980 h 813980"/>
                  <a:gd name="connsiteX4" fmla="*/ 238539 w 1247482"/>
                  <a:gd name="connsiteY4" fmla="*/ 0 h 813980"/>
                  <a:gd name="connsiteX0" fmla="*/ 209964 w 1247482"/>
                  <a:gd name="connsiteY0" fmla="*/ 0 h 794930"/>
                  <a:gd name="connsiteX1" fmla="*/ 929430 w 1247482"/>
                  <a:gd name="connsiteY1" fmla="*/ 42244 h 794930"/>
                  <a:gd name="connsiteX2" fmla="*/ 1247482 w 1247482"/>
                  <a:gd name="connsiteY2" fmla="*/ 755174 h 794930"/>
                  <a:gd name="connsiteX3" fmla="*/ 0 w 1247482"/>
                  <a:gd name="connsiteY3" fmla="*/ 794930 h 794930"/>
                  <a:gd name="connsiteX4" fmla="*/ 209964 w 1247482"/>
                  <a:gd name="connsiteY4" fmla="*/ 0 h 794930"/>
                  <a:gd name="connsiteX0" fmla="*/ 209964 w 1247482"/>
                  <a:gd name="connsiteY0" fmla="*/ 0 h 794930"/>
                  <a:gd name="connsiteX1" fmla="*/ 929430 w 1247482"/>
                  <a:gd name="connsiteY1" fmla="*/ 42244 h 794930"/>
                  <a:gd name="connsiteX2" fmla="*/ 1247482 w 1247482"/>
                  <a:gd name="connsiteY2" fmla="*/ 755174 h 794930"/>
                  <a:gd name="connsiteX3" fmla="*/ 0 w 1247482"/>
                  <a:gd name="connsiteY3" fmla="*/ 794930 h 794930"/>
                  <a:gd name="connsiteX4" fmla="*/ 209964 w 1247482"/>
                  <a:gd name="connsiteY4" fmla="*/ 0 h 794930"/>
                  <a:gd name="connsiteX0" fmla="*/ 209964 w 1247482"/>
                  <a:gd name="connsiteY0" fmla="*/ 24431 h 819361"/>
                  <a:gd name="connsiteX1" fmla="*/ 910380 w 1247482"/>
                  <a:gd name="connsiteY1" fmla="*/ 0 h 819361"/>
                  <a:gd name="connsiteX2" fmla="*/ 1247482 w 1247482"/>
                  <a:gd name="connsiteY2" fmla="*/ 779605 h 819361"/>
                  <a:gd name="connsiteX3" fmla="*/ 0 w 1247482"/>
                  <a:gd name="connsiteY3" fmla="*/ 819361 h 819361"/>
                  <a:gd name="connsiteX4" fmla="*/ 209964 w 1247482"/>
                  <a:gd name="connsiteY4" fmla="*/ 24431 h 819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7482" h="819361">
                    <a:moveTo>
                      <a:pt x="209964" y="24431"/>
                    </a:moveTo>
                    <a:lnTo>
                      <a:pt x="910380" y="0"/>
                    </a:lnTo>
                    <a:cubicBezTo>
                      <a:pt x="989892" y="233226"/>
                      <a:pt x="1234230" y="612641"/>
                      <a:pt x="1247482" y="779605"/>
                    </a:cubicBezTo>
                    <a:lnTo>
                      <a:pt x="0" y="819361"/>
                    </a:lnTo>
                    <a:cubicBezTo>
                      <a:pt x="20983" y="710236"/>
                      <a:pt x="116923" y="96284"/>
                      <a:pt x="209964" y="2443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8600000" scaled="0"/>
              </a:gradFill>
              <a:ln w="28575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Rectangle 185">
                <a:extLst>
                  <a:ext uri="{FF2B5EF4-FFF2-40B4-BE49-F238E27FC236}">
                    <a16:creationId xmlns:a16="http://schemas.microsoft.com/office/drawing/2014/main" id="{216658EA-DB0A-D490-A0C1-9AEBD484DBB3}"/>
                  </a:ext>
                </a:extLst>
              </p:cNvPr>
              <p:cNvSpPr/>
              <p:nvPr/>
            </p:nvSpPr>
            <p:spPr>
              <a:xfrm>
                <a:off x="6113264" y="1405408"/>
                <a:ext cx="1564965" cy="980044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276637 h 989569"/>
                  <a:gd name="connsiteX1" fmla="*/ 363373 w 1384618"/>
                  <a:gd name="connsiteY1" fmla="*/ 0 h 989569"/>
                  <a:gd name="connsiteX2" fmla="*/ 1384618 w 1384618"/>
                  <a:gd name="connsiteY2" fmla="*/ 804039 h 989569"/>
                  <a:gd name="connsiteX3" fmla="*/ 267587 w 1384618"/>
                  <a:gd name="connsiteY3" fmla="*/ 989569 h 989569"/>
                  <a:gd name="connsiteX4" fmla="*/ 29049 w 1384618"/>
                  <a:gd name="connsiteY4" fmla="*/ 276637 h 989569"/>
                  <a:gd name="connsiteX0" fmla="*/ 29049 w 1384618"/>
                  <a:gd name="connsiteY0" fmla="*/ 276637 h 989569"/>
                  <a:gd name="connsiteX1" fmla="*/ 363373 w 1384618"/>
                  <a:gd name="connsiteY1" fmla="*/ 0 h 989569"/>
                  <a:gd name="connsiteX2" fmla="*/ 1384618 w 1384618"/>
                  <a:gd name="connsiteY2" fmla="*/ 804039 h 989569"/>
                  <a:gd name="connsiteX3" fmla="*/ 267587 w 1384618"/>
                  <a:gd name="connsiteY3" fmla="*/ 989569 h 989569"/>
                  <a:gd name="connsiteX4" fmla="*/ 29049 w 1384618"/>
                  <a:gd name="connsiteY4" fmla="*/ 276637 h 989569"/>
                  <a:gd name="connsiteX0" fmla="*/ 29049 w 1508443"/>
                  <a:gd name="connsiteY0" fmla="*/ 276637 h 989569"/>
                  <a:gd name="connsiteX1" fmla="*/ 363373 w 1508443"/>
                  <a:gd name="connsiteY1" fmla="*/ 0 h 989569"/>
                  <a:gd name="connsiteX2" fmla="*/ 1508443 w 1508443"/>
                  <a:gd name="connsiteY2" fmla="*/ 756414 h 989569"/>
                  <a:gd name="connsiteX3" fmla="*/ 267587 w 1508443"/>
                  <a:gd name="connsiteY3" fmla="*/ 989569 h 989569"/>
                  <a:gd name="connsiteX4" fmla="*/ 29049 w 1508443"/>
                  <a:gd name="connsiteY4" fmla="*/ 276637 h 989569"/>
                  <a:gd name="connsiteX0" fmla="*/ 28122 w 1526566"/>
                  <a:gd name="connsiteY0" fmla="*/ 143287 h 989569"/>
                  <a:gd name="connsiteX1" fmla="*/ 381496 w 1526566"/>
                  <a:gd name="connsiteY1" fmla="*/ 0 h 989569"/>
                  <a:gd name="connsiteX2" fmla="*/ 1526566 w 1526566"/>
                  <a:gd name="connsiteY2" fmla="*/ 756414 h 989569"/>
                  <a:gd name="connsiteX3" fmla="*/ 285710 w 1526566"/>
                  <a:gd name="connsiteY3" fmla="*/ 989569 h 989569"/>
                  <a:gd name="connsiteX4" fmla="*/ 28122 w 1526566"/>
                  <a:gd name="connsiteY4" fmla="*/ 143287 h 989569"/>
                  <a:gd name="connsiteX0" fmla="*/ 28122 w 1526566"/>
                  <a:gd name="connsiteY0" fmla="*/ 124237 h 989569"/>
                  <a:gd name="connsiteX1" fmla="*/ 381496 w 1526566"/>
                  <a:gd name="connsiteY1" fmla="*/ 0 h 989569"/>
                  <a:gd name="connsiteX2" fmla="*/ 1526566 w 1526566"/>
                  <a:gd name="connsiteY2" fmla="*/ 756414 h 989569"/>
                  <a:gd name="connsiteX3" fmla="*/ 285710 w 1526566"/>
                  <a:gd name="connsiteY3" fmla="*/ 989569 h 989569"/>
                  <a:gd name="connsiteX4" fmla="*/ 28122 w 1526566"/>
                  <a:gd name="connsiteY4" fmla="*/ 124237 h 989569"/>
                  <a:gd name="connsiteX0" fmla="*/ 26048 w 1524492"/>
                  <a:gd name="connsiteY0" fmla="*/ 124237 h 989569"/>
                  <a:gd name="connsiteX1" fmla="*/ 379422 w 1524492"/>
                  <a:gd name="connsiteY1" fmla="*/ 0 h 989569"/>
                  <a:gd name="connsiteX2" fmla="*/ 1524492 w 1524492"/>
                  <a:gd name="connsiteY2" fmla="*/ 756414 h 989569"/>
                  <a:gd name="connsiteX3" fmla="*/ 331261 w 1524492"/>
                  <a:gd name="connsiteY3" fmla="*/ 989569 h 989569"/>
                  <a:gd name="connsiteX4" fmla="*/ 26048 w 1524492"/>
                  <a:gd name="connsiteY4" fmla="*/ 124237 h 989569"/>
                  <a:gd name="connsiteX0" fmla="*/ 28016 w 1526460"/>
                  <a:gd name="connsiteY0" fmla="*/ 124237 h 989569"/>
                  <a:gd name="connsiteX1" fmla="*/ 381390 w 1526460"/>
                  <a:gd name="connsiteY1" fmla="*/ 0 h 989569"/>
                  <a:gd name="connsiteX2" fmla="*/ 1526460 w 1526460"/>
                  <a:gd name="connsiteY2" fmla="*/ 756414 h 989569"/>
                  <a:gd name="connsiteX3" fmla="*/ 333229 w 1526460"/>
                  <a:gd name="connsiteY3" fmla="*/ 989569 h 989569"/>
                  <a:gd name="connsiteX4" fmla="*/ 28016 w 1526460"/>
                  <a:gd name="connsiteY4" fmla="*/ 124237 h 989569"/>
                  <a:gd name="connsiteX0" fmla="*/ 26350 w 1524794"/>
                  <a:gd name="connsiteY0" fmla="*/ 124237 h 980044"/>
                  <a:gd name="connsiteX1" fmla="*/ 379724 w 1524794"/>
                  <a:gd name="connsiteY1" fmla="*/ 0 h 980044"/>
                  <a:gd name="connsiteX2" fmla="*/ 1524794 w 1524794"/>
                  <a:gd name="connsiteY2" fmla="*/ 756414 h 980044"/>
                  <a:gd name="connsiteX3" fmla="*/ 369663 w 1524794"/>
                  <a:gd name="connsiteY3" fmla="*/ 980044 h 980044"/>
                  <a:gd name="connsiteX4" fmla="*/ 26350 w 1524794"/>
                  <a:gd name="connsiteY4" fmla="*/ 124237 h 980044"/>
                  <a:gd name="connsiteX0" fmla="*/ 27579 w 1526023"/>
                  <a:gd name="connsiteY0" fmla="*/ 124237 h 980044"/>
                  <a:gd name="connsiteX1" fmla="*/ 380953 w 1526023"/>
                  <a:gd name="connsiteY1" fmla="*/ 0 h 980044"/>
                  <a:gd name="connsiteX2" fmla="*/ 1526023 w 1526023"/>
                  <a:gd name="connsiteY2" fmla="*/ 756414 h 980044"/>
                  <a:gd name="connsiteX3" fmla="*/ 342317 w 1526023"/>
                  <a:gd name="connsiteY3" fmla="*/ 980044 h 980044"/>
                  <a:gd name="connsiteX4" fmla="*/ 27579 w 1526023"/>
                  <a:gd name="connsiteY4" fmla="*/ 124237 h 980044"/>
                  <a:gd name="connsiteX0" fmla="*/ 28421 w 1526865"/>
                  <a:gd name="connsiteY0" fmla="*/ 124237 h 980044"/>
                  <a:gd name="connsiteX1" fmla="*/ 381795 w 1526865"/>
                  <a:gd name="connsiteY1" fmla="*/ 0 h 980044"/>
                  <a:gd name="connsiteX2" fmla="*/ 1526865 w 1526865"/>
                  <a:gd name="connsiteY2" fmla="*/ 756414 h 980044"/>
                  <a:gd name="connsiteX3" fmla="*/ 343159 w 1526865"/>
                  <a:gd name="connsiteY3" fmla="*/ 980044 h 980044"/>
                  <a:gd name="connsiteX4" fmla="*/ 28421 w 1526865"/>
                  <a:gd name="connsiteY4" fmla="*/ 124237 h 980044"/>
                  <a:gd name="connsiteX0" fmla="*/ 28421 w 1564965"/>
                  <a:gd name="connsiteY0" fmla="*/ 124237 h 980044"/>
                  <a:gd name="connsiteX1" fmla="*/ 381795 w 1564965"/>
                  <a:gd name="connsiteY1" fmla="*/ 0 h 980044"/>
                  <a:gd name="connsiteX2" fmla="*/ 1564965 w 1564965"/>
                  <a:gd name="connsiteY2" fmla="*/ 794514 h 980044"/>
                  <a:gd name="connsiteX3" fmla="*/ 343159 w 1564965"/>
                  <a:gd name="connsiteY3" fmla="*/ 980044 h 980044"/>
                  <a:gd name="connsiteX4" fmla="*/ 28421 w 1564965"/>
                  <a:gd name="connsiteY4" fmla="*/ 124237 h 980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64965" h="980044">
                    <a:moveTo>
                      <a:pt x="28421" y="124237"/>
                    </a:moveTo>
                    <a:lnTo>
                      <a:pt x="381795" y="0"/>
                    </a:lnTo>
                    <a:cubicBezTo>
                      <a:pt x="889932" y="185601"/>
                      <a:pt x="1551713" y="627550"/>
                      <a:pt x="1564965" y="794514"/>
                    </a:cubicBezTo>
                    <a:lnTo>
                      <a:pt x="343159" y="980044"/>
                    </a:lnTo>
                    <a:cubicBezTo>
                      <a:pt x="373667" y="851869"/>
                      <a:pt x="-121770" y="167515"/>
                      <a:pt x="28421" y="1242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8600000" scaled="0"/>
              </a:gradFill>
              <a:ln w="28575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Rectangle 185">
                <a:extLst>
                  <a:ext uri="{FF2B5EF4-FFF2-40B4-BE49-F238E27FC236}">
                    <a16:creationId xmlns:a16="http://schemas.microsoft.com/office/drawing/2014/main" id="{9E3811EE-9992-E25A-B38A-44D4225F086E}"/>
                  </a:ext>
                </a:extLst>
              </p:cNvPr>
              <p:cNvSpPr/>
              <p:nvPr/>
            </p:nvSpPr>
            <p:spPr>
              <a:xfrm>
                <a:off x="6787151" y="2187348"/>
                <a:ext cx="1536906" cy="1224380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23996 w 1459078"/>
                  <a:gd name="connsiteY0" fmla="*/ 166892 h 1224380"/>
                  <a:gd name="connsiteX1" fmla="*/ 918638 w 1459078"/>
                  <a:gd name="connsiteY1" fmla="*/ 0 h 1224380"/>
                  <a:gd name="connsiteX2" fmla="*/ 1459078 w 1459078"/>
                  <a:gd name="connsiteY2" fmla="*/ 972588 h 1224380"/>
                  <a:gd name="connsiteX3" fmla="*/ 448065 w 1459078"/>
                  <a:gd name="connsiteY3" fmla="*/ 1224380 h 1224380"/>
                  <a:gd name="connsiteX4" fmla="*/ 23996 w 1459078"/>
                  <a:gd name="connsiteY4" fmla="*/ 166892 h 1224380"/>
                  <a:gd name="connsiteX0" fmla="*/ 23996 w 1459078"/>
                  <a:gd name="connsiteY0" fmla="*/ 166892 h 1224380"/>
                  <a:gd name="connsiteX1" fmla="*/ 918638 w 1459078"/>
                  <a:gd name="connsiteY1" fmla="*/ 0 h 1224380"/>
                  <a:gd name="connsiteX2" fmla="*/ 1459078 w 1459078"/>
                  <a:gd name="connsiteY2" fmla="*/ 972588 h 1224380"/>
                  <a:gd name="connsiteX3" fmla="*/ 448065 w 1459078"/>
                  <a:gd name="connsiteY3" fmla="*/ 1224380 h 1224380"/>
                  <a:gd name="connsiteX4" fmla="*/ 23996 w 1459078"/>
                  <a:gd name="connsiteY4" fmla="*/ 166892 h 1224380"/>
                  <a:gd name="connsiteX0" fmla="*/ 23996 w 1516228"/>
                  <a:gd name="connsiteY0" fmla="*/ 166892 h 1224380"/>
                  <a:gd name="connsiteX1" fmla="*/ 918638 w 1516228"/>
                  <a:gd name="connsiteY1" fmla="*/ 0 h 1224380"/>
                  <a:gd name="connsiteX2" fmla="*/ 1516228 w 1516228"/>
                  <a:gd name="connsiteY2" fmla="*/ 972588 h 1224380"/>
                  <a:gd name="connsiteX3" fmla="*/ 448065 w 1516228"/>
                  <a:gd name="connsiteY3" fmla="*/ 1224380 h 1224380"/>
                  <a:gd name="connsiteX4" fmla="*/ 23996 w 1516228"/>
                  <a:gd name="connsiteY4" fmla="*/ 166892 h 1224380"/>
                  <a:gd name="connsiteX0" fmla="*/ 23996 w 1516228"/>
                  <a:gd name="connsiteY0" fmla="*/ 166892 h 1224380"/>
                  <a:gd name="connsiteX1" fmla="*/ 918638 w 1516228"/>
                  <a:gd name="connsiteY1" fmla="*/ 0 h 1224380"/>
                  <a:gd name="connsiteX2" fmla="*/ 1516228 w 1516228"/>
                  <a:gd name="connsiteY2" fmla="*/ 972588 h 1224380"/>
                  <a:gd name="connsiteX3" fmla="*/ 448065 w 1516228"/>
                  <a:gd name="connsiteY3" fmla="*/ 1224380 h 1224380"/>
                  <a:gd name="connsiteX4" fmla="*/ 23996 w 1516228"/>
                  <a:gd name="connsiteY4" fmla="*/ 166892 h 1224380"/>
                  <a:gd name="connsiteX0" fmla="*/ 23996 w 1516228"/>
                  <a:gd name="connsiteY0" fmla="*/ 166892 h 1224380"/>
                  <a:gd name="connsiteX1" fmla="*/ 918638 w 1516228"/>
                  <a:gd name="connsiteY1" fmla="*/ 0 h 1224380"/>
                  <a:gd name="connsiteX2" fmla="*/ 1516228 w 1516228"/>
                  <a:gd name="connsiteY2" fmla="*/ 972588 h 1224380"/>
                  <a:gd name="connsiteX3" fmla="*/ 448065 w 1516228"/>
                  <a:gd name="connsiteY3" fmla="*/ 1224380 h 1224380"/>
                  <a:gd name="connsiteX4" fmla="*/ 23996 w 1516228"/>
                  <a:gd name="connsiteY4" fmla="*/ 166892 h 1224380"/>
                  <a:gd name="connsiteX0" fmla="*/ 23996 w 1516228"/>
                  <a:gd name="connsiteY0" fmla="*/ 166892 h 1224380"/>
                  <a:gd name="connsiteX1" fmla="*/ 918638 w 1516228"/>
                  <a:gd name="connsiteY1" fmla="*/ 0 h 1224380"/>
                  <a:gd name="connsiteX2" fmla="*/ 1516228 w 1516228"/>
                  <a:gd name="connsiteY2" fmla="*/ 972588 h 1224380"/>
                  <a:gd name="connsiteX3" fmla="*/ 448065 w 1516228"/>
                  <a:gd name="connsiteY3" fmla="*/ 1224380 h 1224380"/>
                  <a:gd name="connsiteX4" fmla="*/ 23996 w 1516228"/>
                  <a:gd name="connsiteY4" fmla="*/ 166892 h 1224380"/>
                  <a:gd name="connsiteX0" fmla="*/ 26381 w 1518613"/>
                  <a:gd name="connsiteY0" fmla="*/ 166892 h 1224380"/>
                  <a:gd name="connsiteX1" fmla="*/ 921023 w 1518613"/>
                  <a:gd name="connsiteY1" fmla="*/ 0 h 1224380"/>
                  <a:gd name="connsiteX2" fmla="*/ 1518613 w 1518613"/>
                  <a:gd name="connsiteY2" fmla="*/ 972588 h 1224380"/>
                  <a:gd name="connsiteX3" fmla="*/ 450450 w 1518613"/>
                  <a:gd name="connsiteY3" fmla="*/ 1224380 h 1224380"/>
                  <a:gd name="connsiteX4" fmla="*/ 26381 w 1518613"/>
                  <a:gd name="connsiteY4" fmla="*/ 166892 h 1224380"/>
                  <a:gd name="connsiteX0" fmla="*/ 24908 w 1555240"/>
                  <a:gd name="connsiteY0" fmla="*/ 100217 h 1224380"/>
                  <a:gd name="connsiteX1" fmla="*/ 957650 w 1555240"/>
                  <a:gd name="connsiteY1" fmla="*/ 0 h 1224380"/>
                  <a:gd name="connsiteX2" fmla="*/ 1555240 w 1555240"/>
                  <a:gd name="connsiteY2" fmla="*/ 972588 h 1224380"/>
                  <a:gd name="connsiteX3" fmla="*/ 487077 w 1555240"/>
                  <a:gd name="connsiteY3" fmla="*/ 1224380 h 1224380"/>
                  <a:gd name="connsiteX4" fmla="*/ 24908 w 1555240"/>
                  <a:gd name="connsiteY4" fmla="*/ 100217 h 1224380"/>
                  <a:gd name="connsiteX0" fmla="*/ 25624 w 1536906"/>
                  <a:gd name="connsiteY0" fmla="*/ 147842 h 1224380"/>
                  <a:gd name="connsiteX1" fmla="*/ 939316 w 1536906"/>
                  <a:gd name="connsiteY1" fmla="*/ 0 h 1224380"/>
                  <a:gd name="connsiteX2" fmla="*/ 1536906 w 1536906"/>
                  <a:gd name="connsiteY2" fmla="*/ 972588 h 1224380"/>
                  <a:gd name="connsiteX3" fmla="*/ 468743 w 1536906"/>
                  <a:gd name="connsiteY3" fmla="*/ 1224380 h 1224380"/>
                  <a:gd name="connsiteX4" fmla="*/ 25624 w 1536906"/>
                  <a:gd name="connsiteY4" fmla="*/ 147842 h 1224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906" h="1224380">
                    <a:moveTo>
                      <a:pt x="25624" y="147842"/>
                    </a:moveTo>
                    <a:lnTo>
                      <a:pt x="939316" y="0"/>
                    </a:lnTo>
                    <a:cubicBezTo>
                      <a:pt x="1190278" y="299901"/>
                      <a:pt x="1476029" y="815149"/>
                      <a:pt x="1536906" y="972588"/>
                    </a:cubicBezTo>
                    <a:lnTo>
                      <a:pt x="468743" y="1224380"/>
                    </a:lnTo>
                    <a:cubicBezTo>
                      <a:pt x="432990" y="1105730"/>
                      <a:pt x="-124567" y="191120"/>
                      <a:pt x="25624" y="14784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8600000" scaled="0"/>
              </a:gradFill>
              <a:ln w="28575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Rectangle 185">
                <a:extLst>
                  <a:ext uri="{FF2B5EF4-FFF2-40B4-BE49-F238E27FC236}">
                    <a16:creationId xmlns:a16="http://schemas.microsoft.com/office/drawing/2014/main" id="{F6A792E5-6159-9161-D4A0-CCCF88F2D840}"/>
                  </a:ext>
                </a:extLst>
              </p:cNvPr>
              <p:cNvSpPr/>
              <p:nvPr/>
            </p:nvSpPr>
            <p:spPr>
              <a:xfrm>
                <a:off x="5684174" y="2344883"/>
                <a:ext cx="1573401" cy="1322943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8633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18633 h 1256268"/>
                  <a:gd name="connsiteX0" fmla="*/ 0 w 1554351"/>
                  <a:gd name="connsiteY0" fmla="*/ 18633 h 1256268"/>
                  <a:gd name="connsiteX1" fmla="*/ 1130282 w 1554351"/>
                  <a:gd name="connsiteY1" fmla="*/ 0 h 1256268"/>
                  <a:gd name="connsiteX2" fmla="*/ 1554351 w 1554351"/>
                  <a:gd name="connsiteY2" fmla="*/ 1057485 h 1256268"/>
                  <a:gd name="connsiteX3" fmla="*/ 26504 w 1554351"/>
                  <a:gd name="connsiteY3" fmla="*/ 1256268 h 1256268"/>
                  <a:gd name="connsiteX4" fmla="*/ 0 w 1554351"/>
                  <a:gd name="connsiteY4" fmla="*/ 18633 h 1256268"/>
                  <a:gd name="connsiteX0" fmla="*/ 0 w 1573401"/>
                  <a:gd name="connsiteY0" fmla="*/ 18633 h 1256268"/>
                  <a:gd name="connsiteX1" fmla="*/ 1130282 w 1573401"/>
                  <a:gd name="connsiteY1" fmla="*/ 0 h 1256268"/>
                  <a:gd name="connsiteX2" fmla="*/ 1573401 w 1573401"/>
                  <a:gd name="connsiteY2" fmla="*/ 1057485 h 1256268"/>
                  <a:gd name="connsiteX3" fmla="*/ 26504 w 1573401"/>
                  <a:gd name="connsiteY3" fmla="*/ 1256268 h 1256268"/>
                  <a:gd name="connsiteX4" fmla="*/ 0 w 1573401"/>
                  <a:gd name="connsiteY4" fmla="*/ 18633 h 1256268"/>
                  <a:gd name="connsiteX0" fmla="*/ 0 w 1573401"/>
                  <a:gd name="connsiteY0" fmla="*/ 85308 h 1322943"/>
                  <a:gd name="connsiteX1" fmla="*/ 1101707 w 1573401"/>
                  <a:gd name="connsiteY1" fmla="*/ 0 h 1322943"/>
                  <a:gd name="connsiteX2" fmla="*/ 1573401 w 1573401"/>
                  <a:gd name="connsiteY2" fmla="*/ 1124160 h 1322943"/>
                  <a:gd name="connsiteX3" fmla="*/ 26504 w 1573401"/>
                  <a:gd name="connsiteY3" fmla="*/ 1322943 h 1322943"/>
                  <a:gd name="connsiteX4" fmla="*/ 0 w 1573401"/>
                  <a:gd name="connsiteY4" fmla="*/ 85308 h 132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3401" h="1322943">
                    <a:moveTo>
                      <a:pt x="0" y="85308"/>
                    </a:moveTo>
                    <a:lnTo>
                      <a:pt x="1101707" y="0"/>
                    </a:lnTo>
                    <a:cubicBezTo>
                      <a:pt x="1181219" y="233226"/>
                      <a:pt x="1560149" y="957196"/>
                      <a:pt x="1573401" y="1124160"/>
                    </a:cubicBezTo>
                    <a:lnTo>
                      <a:pt x="26504" y="1322943"/>
                    </a:lnTo>
                    <a:cubicBezTo>
                      <a:pt x="57426" y="1147143"/>
                      <a:pt x="2209" y="128586"/>
                      <a:pt x="0" y="8530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8600000" scaled="0"/>
              </a:gradFill>
              <a:ln w="28575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Rectangle 185">
                <a:extLst>
                  <a:ext uri="{FF2B5EF4-FFF2-40B4-BE49-F238E27FC236}">
                    <a16:creationId xmlns:a16="http://schemas.microsoft.com/office/drawing/2014/main" id="{66DB2C84-F0A6-DDE3-6927-13B96971937A}"/>
                  </a:ext>
                </a:extLst>
              </p:cNvPr>
              <p:cNvSpPr/>
              <p:nvPr/>
            </p:nvSpPr>
            <p:spPr>
              <a:xfrm>
                <a:off x="4033983" y="2405117"/>
                <a:ext cx="1699938" cy="1214857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3249 h 1203259"/>
                  <a:gd name="connsiteX1" fmla="*/ 1278188 w 1609491"/>
                  <a:gd name="connsiteY1" fmla="*/ 0 h 1203259"/>
                  <a:gd name="connsiteX2" fmla="*/ 1609491 w 1609491"/>
                  <a:gd name="connsiteY2" fmla="*/ 1004476 h 1203259"/>
                  <a:gd name="connsiteX3" fmla="*/ 81644 w 1609491"/>
                  <a:gd name="connsiteY3" fmla="*/ 1203259 h 1203259"/>
                  <a:gd name="connsiteX4" fmla="*/ 55140 w 1609491"/>
                  <a:gd name="connsiteY4" fmla="*/ 13249 h 1203259"/>
                  <a:gd name="connsiteX0" fmla="*/ 55140 w 1323141"/>
                  <a:gd name="connsiteY0" fmla="*/ 13249 h 1203259"/>
                  <a:gd name="connsiteX1" fmla="*/ 1278188 w 1323141"/>
                  <a:gd name="connsiteY1" fmla="*/ 0 h 1203259"/>
                  <a:gd name="connsiteX2" fmla="*/ 1317943 w 1323141"/>
                  <a:gd name="connsiteY2" fmla="*/ 1150250 h 1203259"/>
                  <a:gd name="connsiteX3" fmla="*/ 81644 w 1323141"/>
                  <a:gd name="connsiteY3" fmla="*/ 1203259 h 1203259"/>
                  <a:gd name="connsiteX4" fmla="*/ 55140 w 1323141"/>
                  <a:gd name="connsiteY4" fmla="*/ 13249 h 1203259"/>
                  <a:gd name="connsiteX0" fmla="*/ 424069 w 1692070"/>
                  <a:gd name="connsiteY0" fmla="*/ 13249 h 1150250"/>
                  <a:gd name="connsiteX1" fmla="*/ 1647117 w 1692070"/>
                  <a:gd name="connsiteY1" fmla="*/ 0 h 1150250"/>
                  <a:gd name="connsiteX2" fmla="*/ 1686872 w 1692070"/>
                  <a:gd name="connsiteY2" fmla="*/ 1150250 h 1150250"/>
                  <a:gd name="connsiteX3" fmla="*/ 0 w 1692070"/>
                  <a:gd name="connsiteY3" fmla="*/ 1150250 h 1150250"/>
                  <a:gd name="connsiteX4" fmla="*/ 424069 w 1692070"/>
                  <a:gd name="connsiteY4" fmla="*/ 13249 h 1150250"/>
                  <a:gd name="connsiteX0" fmla="*/ 437321 w 1692070"/>
                  <a:gd name="connsiteY0" fmla="*/ 0 h 1163505"/>
                  <a:gd name="connsiteX1" fmla="*/ 1647117 w 1692070"/>
                  <a:gd name="connsiteY1" fmla="*/ 13255 h 1163505"/>
                  <a:gd name="connsiteX2" fmla="*/ 1686872 w 1692070"/>
                  <a:gd name="connsiteY2" fmla="*/ 1163505 h 1163505"/>
                  <a:gd name="connsiteX3" fmla="*/ 0 w 1692070"/>
                  <a:gd name="connsiteY3" fmla="*/ 1163505 h 1163505"/>
                  <a:gd name="connsiteX4" fmla="*/ 437321 w 1692070"/>
                  <a:gd name="connsiteY4" fmla="*/ 0 h 1163505"/>
                  <a:gd name="connsiteX0" fmla="*/ 463825 w 1692070"/>
                  <a:gd name="connsiteY0" fmla="*/ 0 h 1176757"/>
                  <a:gd name="connsiteX1" fmla="*/ 1647117 w 1692070"/>
                  <a:gd name="connsiteY1" fmla="*/ 26507 h 1176757"/>
                  <a:gd name="connsiteX2" fmla="*/ 1686872 w 1692070"/>
                  <a:gd name="connsiteY2" fmla="*/ 1176757 h 1176757"/>
                  <a:gd name="connsiteX3" fmla="*/ 0 w 1692070"/>
                  <a:gd name="connsiteY3" fmla="*/ 1176757 h 1176757"/>
                  <a:gd name="connsiteX4" fmla="*/ 463825 w 1692070"/>
                  <a:gd name="connsiteY4" fmla="*/ 0 h 1176757"/>
                  <a:gd name="connsiteX0" fmla="*/ 424068 w 1652313"/>
                  <a:gd name="connsiteY0" fmla="*/ 0 h 1176757"/>
                  <a:gd name="connsiteX1" fmla="*/ 1607360 w 1652313"/>
                  <a:gd name="connsiteY1" fmla="*/ 26507 h 1176757"/>
                  <a:gd name="connsiteX2" fmla="*/ 1647115 w 1652313"/>
                  <a:gd name="connsiteY2" fmla="*/ 1176757 h 1176757"/>
                  <a:gd name="connsiteX3" fmla="*/ 0 w 1652313"/>
                  <a:gd name="connsiteY3" fmla="*/ 1176757 h 1176757"/>
                  <a:gd name="connsiteX4" fmla="*/ 424068 w 1652313"/>
                  <a:gd name="connsiteY4" fmla="*/ 0 h 1176757"/>
                  <a:gd name="connsiteX0" fmla="*/ 414543 w 1652313"/>
                  <a:gd name="connsiteY0" fmla="*/ 0 h 1214857"/>
                  <a:gd name="connsiteX1" fmla="*/ 1607360 w 1652313"/>
                  <a:gd name="connsiteY1" fmla="*/ 64607 h 1214857"/>
                  <a:gd name="connsiteX2" fmla="*/ 1647115 w 1652313"/>
                  <a:gd name="connsiteY2" fmla="*/ 1214857 h 1214857"/>
                  <a:gd name="connsiteX3" fmla="*/ 0 w 1652313"/>
                  <a:gd name="connsiteY3" fmla="*/ 1214857 h 1214857"/>
                  <a:gd name="connsiteX4" fmla="*/ 414543 w 1652313"/>
                  <a:gd name="connsiteY4" fmla="*/ 0 h 1214857"/>
                  <a:gd name="connsiteX0" fmla="*/ 462168 w 1699938"/>
                  <a:gd name="connsiteY0" fmla="*/ 0 h 1214857"/>
                  <a:gd name="connsiteX1" fmla="*/ 1654985 w 1699938"/>
                  <a:gd name="connsiteY1" fmla="*/ 64607 h 1214857"/>
                  <a:gd name="connsiteX2" fmla="*/ 1694740 w 1699938"/>
                  <a:gd name="connsiteY2" fmla="*/ 1214857 h 1214857"/>
                  <a:gd name="connsiteX3" fmla="*/ 0 w 1699938"/>
                  <a:gd name="connsiteY3" fmla="*/ 1205332 h 1214857"/>
                  <a:gd name="connsiteX4" fmla="*/ 462168 w 1699938"/>
                  <a:gd name="connsiteY4" fmla="*/ 0 h 1214857"/>
                  <a:gd name="connsiteX0" fmla="*/ 462168 w 1699938"/>
                  <a:gd name="connsiteY0" fmla="*/ 0 h 1214857"/>
                  <a:gd name="connsiteX1" fmla="*/ 1654985 w 1699938"/>
                  <a:gd name="connsiteY1" fmla="*/ 7457 h 1214857"/>
                  <a:gd name="connsiteX2" fmla="*/ 1694740 w 1699938"/>
                  <a:gd name="connsiteY2" fmla="*/ 1214857 h 1214857"/>
                  <a:gd name="connsiteX3" fmla="*/ 0 w 1699938"/>
                  <a:gd name="connsiteY3" fmla="*/ 1205332 h 1214857"/>
                  <a:gd name="connsiteX4" fmla="*/ 462168 w 1699938"/>
                  <a:gd name="connsiteY4" fmla="*/ 0 h 1214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9938" h="1214857">
                    <a:moveTo>
                      <a:pt x="462168" y="0"/>
                    </a:moveTo>
                    <a:lnTo>
                      <a:pt x="1654985" y="7457"/>
                    </a:lnTo>
                    <a:cubicBezTo>
                      <a:pt x="1734497" y="240683"/>
                      <a:pt x="1681488" y="1047893"/>
                      <a:pt x="1694740" y="1214857"/>
                    </a:cubicBezTo>
                    <a:lnTo>
                      <a:pt x="0" y="1205332"/>
                    </a:lnTo>
                    <a:cubicBezTo>
                      <a:pt x="30922" y="1029532"/>
                      <a:pt x="311977" y="43278"/>
                      <a:pt x="46216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8600000" scaled="0"/>
              </a:gradFill>
              <a:ln w="28575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Rectangle 185">
                <a:extLst>
                  <a:ext uri="{FF2B5EF4-FFF2-40B4-BE49-F238E27FC236}">
                    <a16:creationId xmlns:a16="http://schemas.microsoft.com/office/drawing/2014/main" id="{658CF221-37ED-3A44-2ADC-4B204D0DB7B5}"/>
                  </a:ext>
                </a:extLst>
              </p:cNvPr>
              <p:cNvSpPr/>
              <p:nvPr/>
            </p:nvSpPr>
            <p:spPr>
              <a:xfrm>
                <a:off x="2605837" y="2329075"/>
                <a:ext cx="1855838" cy="1269522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3249 h 1203259"/>
                  <a:gd name="connsiteX1" fmla="*/ 1278188 w 1609491"/>
                  <a:gd name="connsiteY1" fmla="*/ 0 h 1203259"/>
                  <a:gd name="connsiteX2" fmla="*/ 1609491 w 1609491"/>
                  <a:gd name="connsiteY2" fmla="*/ 1004476 h 1203259"/>
                  <a:gd name="connsiteX3" fmla="*/ 81644 w 1609491"/>
                  <a:gd name="connsiteY3" fmla="*/ 1203259 h 1203259"/>
                  <a:gd name="connsiteX4" fmla="*/ 55140 w 1609491"/>
                  <a:gd name="connsiteY4" fmla="*/ 13249 h 1203259"/>
                  <a:gd name="connsiteX0" fmla="*/ 55140 w 1323141"/>
                  <a:gd name="connsiteY0" fmla="*/ 13249 h 1203259"/>
                  <a:gd name="connsiteX1" fmla="*/ 1278188 w 1323141"/>
                  <a:gd name="connsiteY1" fmla="*/ 0 h 1203259"/>
                  <a:gd name="connsiteX2" fmla="*/ 1317943 w 1323141"/>
                  <a:gd name="connsiteY2" fmla="*/ 1150250 h 1203259"/>
                  <a:gd name="connsiteX3" fmla="*/ 81644 w 1323141"/>
                  <a:gd name="connsiteY3" fmla="*/ 1203259 h 1203259"/>
                  <a:gd name="connsiteX4" fmla="*/ 55140 w 1323141"/>
                  <a:gd name="connsiteY4" fmla="*/ 13249 h 1203259"/>
                  <a:gd name="connsiteX0" fmla="*/ 424069 w 1692070"/>
                  <a:gd name="connsiteY0" fmla="*/ 13249 h 1150250"/>
                  <a:gd name="connsiteX1" fmla="*/ 1647117 w 1692070"/>
                  <a:gd name="connsiteY1" fmla="*/ 0 h 1150250"/>
                  <a:gd name="connsiteX2" fmla="*/ 1686872 w 1692070"/>
                  <a:gd name="connsiteY2" fmla="*/ 1150250 h 1150250"/>
                  <a:gd name="connsiteX3" fmla="*/ 0 w 1692070"/>
                  <a:gd name="connsiteY3" fmla="*/ 1150250 h 1150250"/>
                  <a:gd name="connsiteX4" fmla="*/ 424069 w 1692070"/>
                  <a:gd name="connsiteY4" fmla="*/ 13249 h 1150250"/>
                  <a:gd name="connsiteX0" fmla="*/ 437321 w 1692070"/>
                  <a:gd name="connsiteY0" fmla="*/ 0 h 1163505"/>
                  <a:gd name="connsiteX1" fmla="*/ 1647117 w 1692070"/>
                  <a:gd name="connsiteY1" fmla="*/ 13255 h 1163505"/>
                  <a:gd name="connsiteX2" fmla="*/ 1686872 w 1692070"/>
                  <a:gd name="connsiteY2" fmla="*/ 1163505 h 1163505"/>
                  <a:gd name="connsiteX3" fmla="*/ 0 w 1692070"/>
                  <a:gd name="connsiteY3" fmla="*/ 1163505 h 1163505"/>
                  <a:gd name="connsiteX4" fmla="*/ 437321 w 1692070"/>
                  <a:gd name="connsiteY4" fmla="*/ 0 h 1163505"/>
                  <a:gd name="connsiteX0" fmla="*/ 463825 w 1692070"/>
                  <a:gd name="connsiteY0" fmla="*/ 0 h 1176757"/>
                  <a:gd name="connsiteX1" fmla="*/ 1647117 w 1692070"/>
                  <a:gd name="connsiteY1" fmla="*/ 26507 h 1176757"/>
                  <a:gd name="connsiteX2" fmla="*/ 1686872 w 1692070"/>
                  <a:gd name="connsiteY2" fmla="*/ 1176757 h 1176757"/>
                  <a:gd name="connsiteX3" fmla="*/ 0 w 1692070"/>
                  <a:gd name="connsiteY3" fmla="*/ 1176757 h 1176757"/>
                  <a:gd name="connsiteX4" fmla="*/ 463825 w 1692070"/>
                  <a:gd name="connsiteY4" fmla="*/ 0 h 1176757"/>
                  <a:gd name="connsiteX0" fmla="*/ 424068 w 1652313"/>
                  <a:gd name="connsiteY0" fmla="*/ 0 h 1176757"/>
                  <a:gd name="connsiteX1" fmla="*/ 1607360 w 1652313"/>
                  <a:gd name="connsiteY1" fmla="*/ 26507 h 1176757"/>
                  <a:gd name="connsiteX2" fmla="*/ 1647115 w 1652313"/>
                  <a:gd name="connsiteY2" fmla="*/ 1176757 h 1176757"/>
                  <a:gd name="connsiteX3" fmla="*/ 0 w 1652313"/>
                  <a:gd name="connsiteY3" fmla="*/ 1176757 h 1176757"/>
                  <a:gd name="connsiteX4" fmla="*/ 424068 w 1652313"/>
                  <a:gd name="connsiteY4" fmla="*/ 0 h 1176757"/>
                  <a:gd name="connsiteX0" fmla="*/ 424068 w 1616305"/>
                  <a:gd name="connsiteY0" fmla="*/ 0 h 1269522"/>
                  <a:gd name="connsiteX1" fmla="*/ 1607360 w 1616305"/>
                  <a:gd name="connsiteY1" fmla="*/ 26507 h 1269522"/>
                  <a:gd name="connsiteX2" fmla="*/ 1223045 w 1616305"/>
                  <a:gd name="connsiteY2" fmla="*/ 1269522 h 1269522"/>
                  <a:gd name="connsiteX3" fmla="*/ 0 w 1616305"/>
                  <a:gd name="connsiteY3" fmla="*/ 1176757 h 1269522"/>
                  <a:gd name="connsiteX4" fmla="*/ 424068 w 1616305"/>
                  <a:gd name="connsiteY4" fmla="*/ 0 h 1269522"/>
                  <a:gd name="connsiteX0" fmla="*/ 596346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596346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119272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97244 h 1269522"/>
                  <a:gd name="connsiteX4" fmla="*/ 675859 w 1779638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44235 h 1269522"/>
                  <a:gd name="connsiteX4" fmla="*/ 675859 w 1779638"/>
                  <a:gd name="connsiteY4" fmla="*/ 0 h 1269522"/>
                  <a:gd name="connsiteX0" fmla="*/ 733009 w 1836788"/>
                  <a:gd name="connsiteY0" fmla="*/ 0 h 1269522"/>
                  <a:gd name="connsiteX1" fmla="*/ 1836788 w 1836788"/>
                  <a:gd name="connsiteY1" fmla="*/ 119272 h 1269522"/>
                  <a:gd name="connsiteX2" fmla="*/ 1452473 w 1836788"/>
                  <a:gd name="connsiteY2" fmla="*/ 1269522 h 1269522"/>
                  <a:gd name="connsiteX3" fmla="*/ 0 w 1836788"/>
                  <a:gd name="connsiteY3" fmla="*/ 1044235 h 1269522"/>
                  <a:gd name="connsiteX4" fmla="*/ 733009 w 1836788"/>
                  <a:gd name="connsiteY4" fmla="*/ 0 h 1269522"/>
                  <a:gd name="connsiteX0" fmla="*/ 733009 w 1855838"/>
                  <a:gd name="connsiteY0" fmla="*/ 0 h 1269522"/>
                  <a:gd name="connsiteX1" fmla="*/ 1855838 w 1855838"/>
                  <a:gd name="connsiteY1" fmla="*/ 71647 h 1269522"/>
                  <a:gd name="connsiteX2" fmla="*/ 1452473 w 1855838"/>
                  <a:gd name="connsiteY2" fmla="*/ 1269522 h 1269522"/>
                  <a:gd name="connsiteX3" fmla="*/ 0 w 1855838"/>
                  <a:gd name="connsiteY3" fmla="*/ 1044235 h 1269522"/>
                  <a:gd name="connsiteX4" fmla="*/ 733009 w 1855838"/>
                  <a:gd name="connsiteY4" fmla="*/ 0 h 1269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5838" h="1269522">
                    <a:moveTo>
                      <a:pt x="733009" y="0"/>
                    </a:moveTo>
                    <a:lnTo>
                      <a:pt x="1855838" y="71647"/>
                    </a:lnTo>
                    <a:cubicBezTo>
                      <a:pt x="1776324" y="318125"/>
                      <a:pt x="1439221" y="1102558"/>
                      <a:pt x="1452473" y="1269522"/>
                    </a:cubicBezTo>
                    <a:lnTo>
                      <a:pt x="0" y="1044235"/>
                    </a:lnTo>
                    <a:cubicBezTo>
                      <a:pt x="30922" y="868435"/>
                      <a:pt x="582818" y="43278"/>
                      <a:pt x="73300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8600000" scaled="0"/>
              </a:gradFill>
              <a:ln w="28575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Rectangle 185">
                <a:extLst>
                  <a:ext uri="{FF2B5EF4-FFF2-40B4-BE49-F238E27FC236}">
                    <a16:creationId xmlns:a16="http://schemas.microsoft.com/office/drawing/2014/main" id="{962C1799-4C3A-EFC3-1FC5-17B6D03B2389}"/>
                  </a:ext>
                </a:extLst>
              </p:cNvPr>
              <p:cNvSpPr/>
              <p:nvPr/>
            </p:nvSpPr>
            <p:spPr>
              <a:xfrm>
                <a:off x="2255598" y="3378199"/>
                <a:ext cx="1184766" cy="1254061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3249 h 1203259"/>
                  <a:gd name="connsiteX1" fmla="*/ 1278188 w 1609491"/>
                  <a:gd name="connsiteY1" fmla="*/ 0 h 1203259"/>
                  <a:gd name="connsiteX2" fmla="*/ 1609491 w 1609491"/>
                  <a:gd name="connsiteY2" fmla="*/ 1004476 h 1203259"/>
                  <a:gd name="connsiteX3" fmla="*/ 81644 w 1609491"/>
                  <a:gd name="connsiteY3" fmla="*/ 1203259 h 1203259"/>
                  <a:gd name="connsiteX4" fmla="*/ 55140 w 1609491"/>
                  <a:gd name="connsiteY4" fmla="*/ 13249 h 1203259"/>
                  <a:gd name="connsiteX0" fmla="*/ 55140 w 1323141"/>
                  <a:gd name="connsiteY0" fmla="*/ 13249 h 1203259"/>
                  <a:gd name="connsiteX1" fmla="*/ 1278188 w 1323141"/>
                  <a:gd name="connsiteY1" fmla="*/ 0 h 1203259"/>
                  <a:gd name="connsiteX2" fmla="*/ 1317943 w 1323141"/>
                  <a:gd name="connsiteY2" fmla="*/ 1150250 h 1203259"/>
                  <a:gd name="connsiteX3" fmla="*/ 81644 w 1323141"/>
                  <a:gd name="connsiteY3" fmla="*/ 1203259 h 1203259"/>
                  <a:gd name="connsiteX4" fmla="*/ 55140 w 1323141"/>
                  <a:gd name="connsiteY4" fmla="*/ 13249 h 1203259"/>
                  <a:gd name="connsiteX0" fmla="*/ 424069 w 1692070"/>
                  <a:gd name="connsiteY0" fmla="*/ 13249 h 1150250"/>
                  <a:gd name="connsiteX1" fmla="*/ 1647117 w 1692070"/>
                  <a:gd name="connsiteY1" fmla="*/ 0 h 1150250"/>
                  <a:gd name="connsiteX2" fmla="*/ 1686872 w 1692070"/>
                  <a:gd name="connsiteY2" fmla="*/ 1150250 h 1150250"/>
                  <a:gd name="connsiteX3" fmla="*/ 0 w 1692070"/>
                  <a:gd name="connsiteY3" fmla="*/ 1150250 h 1150250"/>
                  <a:gd name="connsiteX4" fmla="*/ 424069 w 1692070"/>
                  <a:gd name="connsiteY4" fmla="*/ 13249 h 1150250"/>
                  <a:gd name="connsiteX0" fmla="*/ 437321 w 1692070"/>
                  <a:gd name="connsiteY0" fmla="*/ 0 h 1163505"/>
                  <a:gd name="connsiteX1" fmla="*/ 1647117 w 1692070"/>
                  <a:gd name="connsiteY1" fmla="*/ 13255 h 1163505"/>
                  <a:gd name="connsiteX2" fmla="*/ 1686872 w 1692070"/>
                  <a:gd name="connsiteY2" fmla="*/ 1163505 h 1163505"/>
                  <a:gd name="connsiteX3" fmla="*/ 0 w 1692070"/>
                  <a:gd name="connsiteY3" fmla="*/ 1163505 h 1163505"/>
                  <a:gd name="connsiteX4" fmla="*/ 437321 w 1692070"/>
                  <a:gd name="connsiteY4" fmla="*/ 0 h 1163505"/>
                  <a:gd name="connsiteX0" fmla="*/ 463825 w 1692070"/>
                  <a:gd name="connsiteY0" fmla="*/ 0 h 1176757"/>
                  <a:gd name="connsiteX1" fmla="*/ 1647117 w 1692070"/>
                  <a:gd name="connsiteY1" fmla="*/ 26507 h 1176757"/>
                  <a:gd name="connsiteX2" fmla="*/ 1686872 w 1692070"/>
                  <a:gd name="connsiteY2" fmla="*/ 1176757 h 1176757"/>
                  <a:gd name="connsiteX3" fmla="*/ 0 w 1692070"/>
                  <a:gd name="connsiteY3" fmla="*/ 1176757 h 1176757"/>
                  <a:gd name="connsiteX4" fmla="*/ 463825 w 1692070"/>
                  <a:gd name="connsiteY4" fmla="*/ 0 h 1176757"/>
                  <a:gd name="connsiteX0" fmla="*/ 424068 w 1652313"/>
                  <a:gd name="connsiteY0" fmla="*/ 0 h 1176757"/>
                  <a:gd name="connsiteX1" fmla="*/ 1607360 w 1652313"/>
                  <a:gd name="connsiteY1" fmla="*/ 26507 h 1176757"/>
                  <a:gd name="connsiteX2" fmla="*/ 1647115 w 1652313"/>
                  <a:gd name="connsiteY2" fmla="*/ 1176757 h 1176757"/>
                  <a:gd name="connsiteX3" fmla="*/ 0 w 1652313"/>
                  <a:gd name="connsiteY3" fmla="*/ 1176757 h 1176757"/>
                  <a:gd name="connsiteX4" fmla="*/ 424068 w 1652313"/>
                  <a:gd name="connsiteY4" fmla="*/ 0 h 1176757"/>
                  <a:gd name="connsiteX0" fmla="*/ 424068 w 1616305"/>
                  <a:gd name="connsiteY0" fmla="*/ 0 h 1269522"/>
                  <a:gd name="connsiteX1" fmla="*/ 1607360 w 1616305"/>
                  <a:gd name="connsiteY1" fmla="*/ 26507 h 1269522"/>
                  <a:gd name="connsiteX2" fmla="*/ 1223045 w 1616305"/>
                  <a:gd name="connsiteY2" fmla="*/ 1269522 h 1269522"/>
                  <a:gd name="connsiteX3" fmla="*/ 0 w 1616305"/>
                  <a:gd name="connsiteY3" fmla="*/ 1176757 h 1269522"/>
                  <a:gd name="connsiteX4" fmla="*/ 424068 w 1616305"/>
                  <a:gd name="connsiteY4" fmla="*/ 0 h 1269522"/>
                  <a:gd name="connsiteX0" fmla="*/ 596346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596346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119272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97244 h 1269522"/>
                  <a:gd name="connsiteX4" fmla="*/ 675859 w 1779638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44235 h 1269522"/>
                  <a:gd name="connsiteX4" fmla="*/ 675859 w 1779638"/>
                  <a:gd name="connsiteY4" fmla="*/ 0 h 1269522"/>
                  <a:gd name="connsiteX0" fmla="*/ 410815 w 1514594"/>
                  <a:gd name="connsiteY0" fmla="*/ 0 h 1269522"/>
                  <a:gd name="connsiteX1" fmla="*/ 1514594 w 1514594"/>
                  <a:gd name="connsiteY1" fmla="*/ 119272 h 1269522"/>
                  <a:gd name="connsiteX2" fmla="*/ 1130279 w 1514594"/>
                  <a:gd name="connsiteY2" fmla="*/ 1269522 h 1269522"/>
                  <a:gd name="connsiteX3" fmla="*/ 0 w 1514594"/>
                  <a:gd name="connsiteY3" fmla="*/ 1110496 h 1269522"/>
                  <a:gd name="connsiteX4" fmla="*/ 410815 w 1514594"/>
                  <a:gd name="connsiteY4" fmla="*/ 0 h 1269522"/>
                  <a:gd name="connsiteX0" fmla="*/ 410815 w 1514594"/>
                  <a:gd name="connsiteY0" fmla="*/ 0 h 1203261"/>
                  <a:gd name="connsiteX1" fmla="*/ 1514594 w 1514594"/>
                  <a:gd name="connsiteY1" fmla="*/ 119272 h 1203261"/>
                  <a:gd name="connsiteX2" fmla="*/ 772470 w 1514594"/>
                  <a:gd name="connsiteY2" fmla="*/ 1203261 h 1203261"/>
                  <a:gd name="connsiteX3" fmla="*/ 0 w 1514594"/>
                  <a:gd name="connsiteY3" fmla="*/ 1110496 h 1203261"/>
                  <a:gd name="connsiteX4" fmla="*/ 410815 w 1514594"/>
                  <a:gd name="connsiteY4" fmla="*/ 0 h 1203261"/>
                  <a:gd name="connsiteX0" fmla="*/ 410815 w 1103777"/>
                  <a:gd name="connsiteY0" fmla="*/ 0 h 1203261"/>
                  <a:gd name="connsiteX1" fmla="*/ 1103777 w 1103777"/>
                  <a:gd name="connsiteY1" fmla="*/ 106020 h 1203261"/>
                  <a:gd name="connsiteX2" fmla="*/ 772470 w 1103777"/>
                  <a:gd name="connsiteY2" fmla="*/ 1203261 h 1203261"/>
                  <a:gd name="connsiteX3" fmla="*/ 0 w 1103777"/>
                  <a:gd name="connsiteY3" fmla="*/ 1110496 h 1203261"/>
                  <a:gd name="connsiteX4" fmla="*/ 410815 w 1103777"/>
                  <a:gd name="connsiteY4" fmla="*/ 0 h 1203261"/>
                  <a:gd name="connsiteX0" fmla="*/ 448915 w 1141877"/>
                  <a:gd name="connsiteY0" fmla="*/ 0 h 1203261"/>
                  <a:gd name="connsiteX1" fmla="*/ 1141877 w 1141877"/>
                  <a:gd name="connsiteY1" fmla="*/ 106020 h 1203261"/>
                  <a:gd name="connsiteX2" fmla="*/ 810570 w 1141877"/>
                  <a:gd name="connsiteY2" fmla="*/ 1203261 h 1203261"/>
                  <a:gd name="connsiteX3" fmla="*/ 0 w 1141877"/>
                  <a:gd name="connsiteY3" fmla="*/ 1110496 h 1203261"/>
                  <a:gd name="connsiteX4" fmla="*/ 448915 w 1141877"/>
                  <a:gd name="connsiteY4" fmla="*/ 0 h 1203261"/>
                  <a:gd name="connsiteX0" fmla="*/ 452987 w 1145949"/>
                  <a:gd name="connsiteY0" fmla="*/ 0 h 1203261"/>
                  <a:gd name="connsiteX1" fmla="*/ 1145949 w 1145949"/>
                  <a:gd name="connsiteY1" fmla="*/ 106020 h 1203261"/>
                  <a:gd name="connsiteX2" fmla="*/ 814642 w 1145949"/>
                  <a:gd name="connsiteY2" fmla="*/ 1203261 h 1203261"/>
                  <a:gd name="connsiteX3" fmla="*/ 4072 w 1145949"/>
                  <a:gd name="connsiteY3" fmla="*/ 1110496 h 1203261"/>
                  <a:gd name="connsiteX4" fmla="*/ 452987 w 1145949"/>
                  <a:gd name="connsiteY4" fmla="*/ 0 h 1203261"/>
                  <a:gd name="connsiteX0" fmla="*/ 377802 w 1146964"/>
                  <a:gd name="connsiteY0" fmla="*/ 0 h 1254061"/>
                  <a:gd name="connsiteX1" fmla="*/ 1146964 w 1146964"/>
                  <a:gd name="connsiteY1" fmla="*/ 156820 h 1254061"/>
                  <a:gd name="connsiteX2" fmla="*/ 815657 w 1146964"/>
                  <a:gd name="connsiteY2" fmla="*/ 1254061 h 1254061"/>
                  <a:gd name="connsiteX3" fmla="*/ 5087 w 1146964"/>
                  <a:gd name="connsiteY3" fmla="*/ 1161296 h 1254061"/>
                  <a:gd name="connsiteX4" fmla="*/ 377802 w 1146964"/>
                  <a:gd name="connsiteY4" fmla="*/ 0 h 1254061"/>
                  <a:gd name="connsiteX0" fmla="*/ 377802 w 1166014"/>
                  <a:gd name="connsiteY0" fmla="*/ 0 h 1254061"/>
                  <a:gd name="connsiteX1" fmla="*/ 1166014 w 1166014"/>
                  <a:gd name="connsiteY1" fmla="*/ 137770 h 1254061"/>
                  <a:gd name="connsiteX2" fmla="*/ 815657 w 1166014"/>
                  <a:gd name="connsiteY2" fmla="*/ 1254061 h 1254061"/>
                  <a:gd name="connsiteX3" fmla="*/ 5087 w 1166014"/>
                  <a:gd name="connsiteY3" fmla="*/ 1161296 h 1254061"/>
                  <a:gd name="connsiteX4" fmla="*/ 377802 w 1166014"/>
                  <a:gd name="connsiteY4" fmla="*/ 0 h 1254061"/>
                  <a:gd name="connsiteX0" fmla="*/ 396554 w 1184766"/>
                  <a:gd name="connsiteY0" fmla="*/ 0 h 1254061"/>
                  <a:gd name="connsiteX1" fmla="*/ 1184766 w 1184766"/>
                  <a:gd name="connsiteY1" fmla="*/ 137770 h 1254061"/>
                  <a:gd name="connsiteX2" fmla="*/ 834409 w 1184766"/>
                  <a:gd name="connsiteY2" fmla="*/ 1254061 h 1254061"/>
                  <a:gd name="connsiteX3" fmla="*/ 4789 w 1184766"/>
                  <a:gd name="connsiteY3" fmla="*/ 1170821 h 1254061"/>
                  <a:gd name="connsiteX4" fmla="*/ 396554 w 1184766"/>
                  <a:gd name="connsiteY4" fmla="*/ 0 h 125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4766" h="1254061">
                    <a:moveTo>
                      <a:pt x="396554" y="0"/>
                    </a:moveTo>
                    <a:lnTo>
                      <a:pt x="1184766" y="137770"/>
                    </a:lnTo>
                    <a:cubicBezTo>
                      <a:pt x="1105252" y="384248"/>
                      <a:pt x="821157" y="1087097"/>
                      <a:pt x="834409" y="1254061"/>
                    </a:cubicBezTo>
                    <a:lnTo>
                      <a:pt x="4789" y="1170821"/>
                    </a:lnTo>
                    <a:cubicBezTo>
                      <a:pt x="-40489" y="855321"/>
                      <a:pt x="246363" y="43278"/>
                      <a:pt x="3965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8600000" scaled="0"/>
              </a:gradFill>
              <a:ln w="28575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Rectangle 185">
                <a:extLst>
                  <a:ext uri="{FF2B5EF4-FFF2-40B4-BE49-F238E27FC236}">
                    <a16:creationId xmlns:a16="http://schemas.microsoft.com/office/drawing/2014/main" id="{F452384B-B114-6629-3120-A21E82AF9713}"/>
                  </a:ext>
                </a:extLst>
              </p:cNvPr>
              <p:cNvSpPr/>
              <p:nvPr/>
            </p:nvSpPr>
            <p:spPr>
              <a:xfrm>
                <a:off x="3075607" y="3506351"/>
                <a:ext cx="1969310" cy="1362287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3249 h 1203259"/>
                  <a:gd name="connsiteX1" fmla="*/ 1278188 w 1609491"/>
                  <a:gd name="connsiteY1" fmla="*/ 0 h 1203259"/>
                  <a:gd name="connsiteX2" fmla="*/ 1609491 w 1609491"/>
                  <a:gd name="connsiteY2" fmla="*/ 1004476 h 1203259"/>
                  <a:gd name="connsiteX3" fmla="*/ 81644 w 1609491"/>
                  <a:gd name="connsiteY3" fmla="*/ 1203259 h 1203259"/>
                  <a:gd name="connsiteX4" fmla="*/ 55140 w 1609491"/>
                  <a:gd name="connsiteY4" fmla="*/ 13249 h 1203259"/>
                  <a:gd name="connsiteX0" fmla="*/ 55140 w 1323141"/>
                  <a:gd name="connsiteY0" fmla="*/ 13249 h 1203259"/>
                  <a:gd name="connsiteX1" fmla="*/ 1278188 w 1323141"/>
                  <a:gd name="connsiteY1" fmla="*/ 0 h 1203259"/>
                  <a:gd name="connsiteX2" fmla="*/ 1317943 w 1323141"/>
                  <a:gd name="connsiteY2" fmla="*/ 1150250 h 1203259"/>
                  <a:gd name="connsiteX3" fmla="*/ 81644 w 1323141"/>
                  <a:gd name="connsiteY3" fmla="*/ 1203259 h 1203259"/>
                  <a:gd name="connsiteX4" fmla="*/ 55140 w 1323141"/>
                  <a:gd name="connsiteY4" fmla="*/ 13249 h 1203259"/>
                  <a:gd name="connsiteX0" fmla="*/ 424069 w 1692070"/>
                  <a:gd name="connsiteY0" fmla="*/ 13249 h 1150250"/>
                  <a:gd name="connsiteX1" fmla="*/ 1647117 w 1692070"/>
                  <a:gd name="connsiteY1" fmla="*/ 0 h 1150250"/>
                  <a:gd name="connsiteX2" fmla="*/ 1686872 w 1692070"/>
                  <a:gd name="connsiteY2" fmla="*/ 1150250 h 1150250"/>
                  <a:gd name="connsiteX3" fmla="*/ 0 w 1692070"/>
                  <a:gd name="connsiteY3" fmla="*/ 1150250 h 1150250"/>
                  <a:gd name="connsiteX4" fmla="*/ 424069 w 1692070"/>
                  <a:gd name="connsiteY4" fmla="*/ 13249 h 1150250"/>
                  <a:gd name="connsiteX0" fmla="*/ 437321 w 1692070"/>
                  <a:gd name="connsiteY0" fmla="*/ 0 h 1163505"/>
                  <a:gd name="connsiteX1" fmla="*/ 1647117 w 1692070"/>
                  <a:gd name="connsiteY1" fmla="*/ 13255 h 1163505"/>
                  <a:gd name="connsiteX2" fmla="*/ 1686872 w 1692070"/>
                  <a:gd name="connsiteY2" fmla="*/ 1163505 h 1163505"/>
                  <a:gd name="connsiteX3" fmla="*/ 0 w 1692070"/>
                  <a:gd name="connsiteY3" fmla="*/ 1163505 h 1163505"/>
                  <a:gd name="connsiteX4" fmla="*/ 437321 w 1692070"/>
                  <a:gd name="connsiteY4" fmla="*/ 0 h 1163505"/>
                  <a:gd name="connsiteX0" fmla="*/ 463825 w 1692070"/>
                  <a:gd name="connsiteY0" fmla="*/ 0 h 1176757"/>
                  <a:gd name="connsiteX1" fmla="*/ 1647117 w 1692070"/>
                  <a:gd name="connsiteY1" fmla="*/ 26507 h 1176757"/>
                  <a:gd name="connsiteX2" fmla="*/ 1686872 w 1692070"/>
                  <a:gd name="connsiteY2" fmla="*/ 1176757 h 1176757"/>
                  <a:gd name="connsiteX3" fmla="*/ 0 w 1692070"/>
                  <a:gd name="connsiteY3" fmla="*/ 1176757 h 1176757"/>
                  <a:gd name="connsiteX4" fmla="*/ 463825 w 1692070"/>
                  <a:gd name="connsiteY4" fmla="*/ 0 h 1176757"/>
                  <a:gd name="connsiteX0" fmla="*/ 424068 w 1652313"/>
                  <a:gd name="connsiteY0" fmla="*/ 0 h 1176757"/>
                  <a:gd name="connsiteX1" fmla="*/ 1607360 w 1652313"/>
                  <a:gd name="connsiteY1" fmla="*/ 26507 h 1176757"/>
                  <a:gd name="connsiteX2" fmla="*/ 1647115 w 1652313"/>
                  <a:gd name="connsiteY2" fmla="*/ 1176757 h 1176757"/>
                  <a:gd name="connsiteX3" fmla="*/ 0 w 1652313"/>
                  <a:gd name="connsiteY3" fmla="*/ 1176757 h 1176757"/>
                  <a:gd name="connsiteX4" fmla="*/ 424068 w 1652313"/>
                  <a:gd name="connsiteY4" fmla="*/ 0 h 1176757"/>
                  <a:gd name="connsiteX0" fmla="*/ 424068 w 1616305"/>
                  <a:gd name="connsiteY0" fmla="*/ 0 h 1269522"/>
                  <a:gd name="connsiteX1" fmla="*/ 1607360 w 1616305"/>
                  <a:gd name="connsiteY1" fmla="*/ 26507 h 1269522"/>
                  <a:gd name="connsiteX2" fmla="*/ 1223045 w 1616305"/>
                  <a:gd name="connsiteY2" fmla="*/ 1269522 h 1269522"/>
                  <a:gd name="connsiteX3" fmla="*/ 0 w 1616305"/>
                  <a:gd name="connsiteY3" fmla="*/ 1176757 h 1269522"/>
                  <a:gd name="connsiteX4" fmla="*/ 424068 w 1616305"/>
                  <a:gd name="connsiteY4" fmla="*/ 0 h 1269522"/>
                  <a:gd name="connsiteX0" fmla="*/ 596346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596346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119272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97244 h 1269522"/>
                  <a:gd name="connsiteX4" fmla="*/ 675859 w 1779638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44235 h 1269522"/>
                  <a:gd name="connsiteX4" fmla="*/ 675859 w 1779638"/>
                  <a:gd name="connsiteY4" fmla="*/ 0 h 1269522"/>
                  <a:gd name="connsiteX0" fmla="*/ 410815 w 1514594"/>
                  <a:gd name="connsiteY0" fmla="*/ 0 h 1269522"/>
                  <a:gd name="connsiteX1" fmla="*/ 1514594 w 1514594"/>
                  <a:gd name="connsiteY1" fmla="*/ 119272 h 1269522"/>
                  <a:gd name="connsiteX2" fmla="*/ 1130279 w 1514594"/>
                  <a:gd name="connsiteY2" fmla="*/ 1269522 h 1269522"/>
                  <a:gd name="connsiteX3" fmla="*/ 0 w 1514594"/>
                  <a:gd name="connsiteY3" fmla="*/ 1110496 h 1269522"/>
                  <a:gd name="connsiteX4" fmla="*/ 410815 w 1514594"/>
                  <a:gd name="connsiteY4" fmla="*/ 0 h 1269522"/>
                  <a:gd name="connsiteX0" fmla="*/ 410815 w 1514594"/>
                  <a:gd name="connsiteY0" fmla="*/ 0 h 1203261"/>
                  <a:gd name="connsiteX1" fmla="*/ 1514594 w 1514594"/>
                  <a:gd name="connsiteY1" fmla="*/ 119272 h 1203261"/>
                  <a:gd name="connsiteX2" fmla="*/ 772470 w 1514594"/>
                  <a:gd name="connsiteY2" fmla="*/ 1203261 h 1203261"/>
                  <a:gd name="connsiteX3" fmla="*/ 0 w 1514594"/>
                  <a:gd name="connsiteY3" fmla="*/ 1110496 h 1203261"/>
                  <a:gd name="connsiteX4" fmla="*/ 410815 w 1514594"/>
                  <a:gd name="connsiteY4" fmla="*/ 0 h 1203261"/>
                  <a:gd name="connsiteX0" fmla="*/ 410815 w 1103777"/>
                  <a:gd name="connsiteY0" fmla="*/ 0 h 1203261"/>
                  <a:gd name="connsiteX1" fmla="*/ 1103777 w 1103777"/>
                  <a:gd name="connsiteY1" fmla="*/ 106020 h 1203261"/>
                  <a:gd name="connsiteX2" fmla="*/ 772470 w 1103777"/>
                  <a:gd name="connsiteY2" fmla="*/ 1203261 h 1203261"/>
                  <a:gd name="connsiteX3" fmla="*/ 0 w 1103777"/>
                  <a:gd name="connsiteY3" fmla="*/ 1110496 h 1203261"/>
                  <a:gd name="connsiteX4" fmla="*/ 410815 w 1103777"/>
                  <a:gd name="connsiteY4" fmla="*/ 0 h 1203261"/>
                  <a:gd name="connsiteX0" fmla="*/ 410815 w 1912160"/>
                  <a:gd name="connsiteY0" fmla="*/ 0 h 1203261"/>
                  <a:gd name="connsiteX1" fmla="*/ 1912160 w 1912160"/>
                  <a:gd name="connsiteY1" fmla="*/ 132524 h 1203261"/>
                  <a:gd name="connsiteX2" fmla="*/ 772470 w 1912160"/>
                  <a:gd name="connsiteY2" fmla="*/ 1203261 h 1203261"/>
                  <a:gd name="connsiteX3" fmla="*/ 0 w 1912160"/>
                  <a:gd name="connsiteY3" fmla="*/ 1110496 h 1203261"/>
                  <a:gd name="connsiteX4" fmla="*/ 410815 w 1912160"/>
                  <a:gd name="connsiteY4" fmla="*/ 0 h 1203261"/>
                  <a:gd name="connsiteX0" fmla="*/ 410815 w 1912160"/>
                  <a:gd name="connsiteY0" fmla="*/ 0 h 1362287"/>
                  <a:gd name="connsiteX1" fmla="*/ 1912160 w 1912160"/>
                  <a:gd name="connsiteY1" fmla="*/ 132524 h 1362287"/>
                  <a:gd name="connsiteX2" fmla="*/ 1739879 w 1912160"/>
                  <a:gd name="connsiteY2" fmla="*/ 1362287 h 1362287"/>
                  <a:gd name="connsiteX3" fmla="*/ 0 w 1912160"/>
                  <a:gd name="connsiteY3" fmla="*/ 1110496 h 1362287"/>
                  <a:gd name="connsiteX4" fmla="*/ 410815 w 1912160"/>
                  <a:gd name="connsiteY4" fmla="*/ 0 h 1362287"/>
                  <a:gd name="connsiteX0" fmla="*/ 410815 w 1912160"/>
                  <a:gd name="connsiteY0" fmla="*/ 0 h 1362287"/>
                  <a:gd name="connsiteX1" fmla="*/ 1912160 w 1912160"/>
                  <a:gd name="connsiteY1" fmla="*/ 132524 h 1362287"/>
                  <a:gd name="connsiteX2" fmla="*/ 1739879 w 1912160"/>
                  <a:gd name="connsiteY2" fmla="*/ 1362287 h 1362287"/>
                  <a:gd name="connsiteX3" fmla="*/ 0 w 1912160"/>
                  <a:gd name="connsiteY3" fmla="*/ 1135896 h 1362287"/>
                  <a:gd name="connsiteX4" fmla="*/ 410815 w 1912160"/>
                  <a:gd name="connsiteY4" fmla="*/ 0 h 1362287"/>
                  <a:gd name="connsiteX0" fmla="*/ 410815 w 1912160"/>
                  <a:gd name="connsiteY0" fmla="*/ 0 h 1362287"/>
                  <a:gd name="connsiteX1" fmla="*/ 1912160 w 1912160"/>
                  <a:gd name="connsiteY1" fmla="*/ 107124 h 1362287"/>
                  <a:gd name="connsiteX2" fmla="*/ 1739879 w 1912160"/>
                  <a:gd name="connsiteY2" fmla="*/ 1362287 h 1362287"/>
                  <a:gd name="connsiteX3" fmla="*/ 0 w 1912160"/>
                  <a:gd name="connsiteY3" fmla="*/ 1135896 h 1362287"/>
                  <a:gd name="connsiteX4" fmla="*/ 410815 w 1912160"/>
                  <a:gd name="connsiteY4" fmla="*/ 0 h 1362287"/>
                  <a:gd name="connsiteX0" fmla="*/ 410815 w 1969310"/>
                  <a:gd name="connsiteY0" fmla="*/ 0 h 1362287"/>
                  <a:gd name="connsiteX1" fmla="*/ 1969310 w 1969310"/>
                  <a:gd name="connsiteY1" fmla="*/ 116649 h 1362287"/>
                  <a:gd name="connsiteX2" fmla="*/ 1739879 w 1969310"/>
                  <a:gd name="connsiteY2" fmla="*/ 1362287 h 1362287"/>
                  <a:gd name="connsiteX3" fmla="*/ 0 w 1969310"/>
                  <a:gd name="connsiteY3" fmla="*/ 1135896 h 1362287"/>
                  <a:gd name="connsiteX4" fmla="*/ 410815 w 1969310"/>
                  <a:gd name="connsiteY4" fmla="*/ 0 h 1362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69310" h="1362287">
                    <a:moveTo>
                      <a:pt x="410815" y="0"/>
                    </a:moveTo>
                    <a:lnTo>
                      <a:pt x="1969310" y="116649"/>
                    </a:lnTo>
                    <a:cubicBezTo>
                      <a:pt x="1889796" y="363127"/>
                      <a:pt x="1726627" y="1195323"/>
                      <a:pt x="1739879" y="1362287"/>
                    </a:cubicBezTo>
                    <a:lnTo>
                      <a:pt x="0" y="1135896"/>
                    </a:lnTo>
                    <a:cubicBezTo>
                      <a:pt x="30922" y="960096"/>
                      <a:pt x="260624" y="43278"/>
                      <a:pt x="41081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8600000" scaled="0"/>
              </a:gradFill>
              <a:ln w="28575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Rectangle 185">
                <a:extLst>
                  <a:ext uri="{FF2B5EF4-FFF2-40B4-BE49-F238E27FC236}">
                    <a16:creationId xmlns:a16="http://schemas.microsoft.com/office/drawing/2014/main" id="{DC23935B-066A-CF15-6B77-ABB428FF5F9F}"/>
                  </a:ext>
                </a:extLst>
              </p:cNvPr>
              <p:cNvSpPr/>
              <p:nvPr/>
            </p:nvSpPr>
            <p:spPr>
              <a:xfrm>
                <a:off x="4811306" y="3569908"/>
                <a:ext cx="1684800" cy="1296024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3249 h 1203259"/>
                  <a:gd name="connsiteX1" fmla="*/ 1278188 w 1609491"/>
                  <a:gd name="connsiteY1" fmla="*/ 0 h 1203259"/>
                  <a:gd name="connsiteX2" fmla="*/ 1609491 w 1609491"/>
                  <a:gd name="connsiteY2" fmla="*/ 1004476 h 1203259"/>
                  <a:gd name="connsiteX3" fmla="*/ 81644 w 1609491"/>
                  <a:gd name="connsiteY3" fmla="*/ 1203259 h 1203259"/>
                  <a:gd name="connsiteX4" fmla="*/ 55140 w 1609491"/>
                  <a:gd name="connsiteY4" fmla="*/ 13249 h 1203259"/>
                  <a:gd name="connsiteX0" fmla="*/ 55140 w 1323141"/>
                  <a:gd name="connsiteY0" fmla="*/ 13249 h 1203259"/>
                  <a:gd name="connsiteX1" fmla="*/ 1278188 w 1323141"/>
                  <a:gd name="connsiteY1" fmla="*/ 0 h 1203259"/>
                  <a:gd name="connsiteX2" fmla="*/ 1317943 w 1323141"/>
                  <a:gd name="connsiteY2" fmla="*/ 1150250 h 1203259"/>
                  <a:gd name="connsiteX3" fmla="*/ 81644 w 1323141"/>
                  <a:gd name="connsiteY3" fmla="*/ 1203259 h 1203259"/>
                  <a:gd name="connsiteX4" fmla="*/ 55140 w 1323141"/>
                  <a:gd name="connsiteY4" fmla="*/ 13249 h 1203259"/>
                  <a:gd name="connsiteX0" fmla="*/ 424069 w 1692070"/>
                  <a:gd name="connsiteY0" fmla="*/ 13249 h 1150250"/>
                  <a:gd name="connsiteX1" fmla="*/ 1647117 w 1692070"/>
                  <a:gd name="connsiteY1" fmla="*/ 0 h 1150250"/>
                  <a:gd name="connsiteX2" fmla="*/ 1686872 w 1692070"/>
                  <a:gd name="connsiteY2" fmla="*/ 1150250 h 1150250"/>
                  <a:gd name="connsiteX3" fmla="*/ 0 w 1692070"/>
                  <a:gd name="connsiteY3" fmla="*/ 1150250 h 1150250"/>
                  <a:gd name="connsiteX4" fmla="*/ 424069 w 1692070"/>
                  <a:gd name="connsiteY4" fmla="*/ 13249 h 1150250"/>
                  <a:gd name="connsiteX0" fmla="*/ 437321 w 1692070"/>
                  <a:gd name="connsiteY0" fmla="*/ 0 h 1163505"/>
                  <a:gd name="connsiteX1" fmla="*/ 1647117 w 1692070"/>
                  <a:gd name="connsiteY1" fmla="*/ 13255 h 1163505"/>
                  <a:gd name="connsiteX2" fmla="*/ 1686872 w 1692070"/>
                  <a:gd name="connsiteY2" fmla="*/ 1163505 h 1163505"/>
                  <a:gd name="connsiteX3" fmla="*/ 0 w 1692070"/>
                  <a:gd name="connsiteY3" fmla="*/ 1163505 h 1163505"/>
                  <a:gd name="connsiteX4" fmla="*/ 437321 w 1692070"/>
                  <a:gd name="connsiteY4" fmla="*/ 0 h 1163505"/>
                  <a:gd name="connsiteX0" fmla="*/ 463825 w 1692070"/>
                  <a:gd name="connsiteY0" fmla="*/ 0 h 1176757"/>
                  <a:gd name="connsiteX1" fmla="*/ 1647117 w 1692070"/>
                  <a:gd name="connsiteY1" fmla="*/ 26507 h 1176757"/>
                  <a:gd name="connsiteX2" fmla="*/ 1686872 w 1692070"/>
                  <a:gd name="connsiteY2" fmla="*/ 1176757 h 1176757"/>
                  <a:gd name="connsiteX3" fmla="*/ 0 w 1692070"/>
                  <a:gd name="connsiteY3" fmla="*/ 1176757 h 1176757"/>
                  <a:gd name="connsiteX4" fmla="*/ 463825 w 1692070"/>
                  <a:gd name="connsiteY4" fmla="*/ 0 h 1176757"/>
                  <a:gd name="connsiteX0" fmla="*/ 424068 w 1652313"/>
                  <a:gd name="connsiteY0" fmla="*/ 0 h 1176757"/>
                  <a:gd name="connsiteX1" fmla="*/ 1607360 w 1652313"/>
                  <a:gd name="connsiteY1" fmla="*/ 26507 h 1176757"/>
                  <a:gd name="connsiteX2" fmla="*/ 1647115 w 1652313"/>
                  <a:gd name="connsiteY2" fmla="*/ 1176757 h 1176757"/>
                  <a:gd name="connsiteX3" fmla="*/ 0 w 1652313"/>
                  <a:gd name="connsiteY3" fmla="*/ 1176757 h 1176757"/>
                  <a:gd name="connsiteX4" fmla="*/ 424068 w 1652313"/>
                  <a:gd name="connsiteY4" fmla="*/ 0 h 1176757"/>
                  <a:gd name="connsiteX0" fmla="*/ 424068 w 1616305"/>
                  <a:gd name="connsiteY0" fmla="*/ 0 h 1269522"/>
                  <a:gd name="connsiteX1" fmla="*/ 1607360 w 1616305"/>
                  <a:gd name="connsiteY1" fmla="*/ 26507 h 1269522"/>
                  <a:gd name="connsiteX2" fmla="*/ 1223045 w 1616305"/>
                  <a:gd name="connsiteY2" fmla="*/ 1269522 h 1269522"/>
                  <a:gd name="connsiteX3" fmla="*/ 0 w 1616305"/>
                  <a:gd name="connsiteY3" fmla="*/ 1176757 h 1269522"/>
                  <a:gd name="connsiteX4" fmla="*/ 424068 w 1616305"/>
                  <a:gd name="connsiteY4" fmla="*/ 0 h 1269522"/>
                  <a:gd name="connsiteX0" fmla="*/ 596346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596346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119272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97244 h 1269522"/>
                  <a:gd name="connsiteX4" fmla="*/ 675859 w 1779638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44235 h 1269522"/>
                  <a:gd name="connsiteX4" fmla="*/ 675859 w 1779638"/>
                  <a:gd name="connsiteY4" fmla="*/ 0 h 1269522"/>
                  <a:gd name="connsiteX0" fmla="*/ 410815 w 1514594"/>
                  <a:gd name="connsiteY0" fmla="*/ 0 h 1269522"/>
                  <a:gd name="connsiteX1" fmla="*/ 1514594 w 1514594"/>
                  <a:gd name="connsiteY1" fmla="*/ 119272 h 1269522"/>
                  <a:gd name="connsiteX2" fmla="*/ 1130279 w 1514594"/>
                  <a:gd name="connsiteY2" fmla="*/ 1269522 h 1269522"/>
                  <a:gd name="connsiteX3" fmla="*/ 0 w 1514594"/>
                  <a:gd name="connsiteY3" fmla="*/ 1110496 h 1269522"/>
                  <a:gd name="connsiteX4" fmla="*/ 410815 w 1514594"/>
                  <a:gd name="connsiteY4" fmla="*/ 0 h 1269522"/>
                  <a:gd name="connsiteX0" fmla="*/ 410815 w 1514594"/>
                  <a:gd name="connsiteY0" fmla="*/ 0 h 1203261"/>
                  <a:gd name="connsiteX1" fmla="*/ 1514594 w 1514594"/>
                  <a:gd name="connsiteY1" fmla="*/ 119272 h 1203261"/>
                  <a:gd name="connsiteX2" fmla="*/ 772470 w 1514594"/>
                  <a:gd name="connsiteY2" fmla="*/ 1203261 h 1203261"/>
                  <a:gd name="connsiteX3" fmla="*/ 0 w 1514594"/>
                  <a:gd name="connsiteY3" fmla="*/ 1110496 h 1203261"/>
                  <a:gd name="connsiteX4" fmla="*/ 410815 w 1514594"/>
                  <a:gd name="connsiteY4" fmla="*/ 0 h 1203261"/>
                  <a:gd name="connsiteX0" fmla="*/ 410815 w 1103777"/>
                  <a:gd name="connsiteY0" fmla="*/ 0 h 1203261"/>
                  <a:gd name="connsiteX1" fmla="*/ 1103777 w 1103777"/>
                  <a:gd name="connsiteY1" fmla="*/ 106020 h 1203261"/>
                  <a:gd name="connsiteX2" fmla="*/ 772470 w 1103777"/>
                  <a:gd name="connsiteY2" fmla="*/ 1203261 h 1203261"/>
                  <a:gd name="connsiteX3" fmla="*/ 0 w 1103777"/>
                  <a:gd name="connsiteY3" fmla="*/ 1110496 h 1203261"/>
                  <a:gd name="connsiteX4" fmla="*/ 410815 w 1103777"/>
                  <a:gd name="connsiteY4" fmla="*/ 0 h 1203261"/>
                  <a:gd name="connsiteX0" fmla="*/ 410815 w 1912160"/>
                  <a:gd name="connsiteY0" fmla="*/ 0 h 1203261"/>
                  <a:gd name="connsiteX1" fmla="*/ 1912160 w 1912160"/>
                  <a:gd name="connsiteY1" fmla="*/ 132524 h 1203261"/>
                  <a:gd name="connsiteX2" fmla="*/ 772470 w 1912160"/>
                  <a:gd name="connsiteY2" fmla="*/ 1203261 h 1203261"/>
                  <a:gd name="connsiteX3" fmla="*/ 0 w 1912160"/>
                  <a:gd name="connsiteY3" fmla="*/ 1110496 h 1203261"/>
                  <a:gd name="connsiteX4" fmla="*/ 410815 w 1912160"/>
                  <a:gd name="connsiteY4" fmla="*/ 0 h 1203261"/>
                  <a:gd name="connsiteX0" fmla="*/ 410815 w 1912160"/>
                  <a:gd name="connsiteY0" fmla="*/ 0 h 1362287"/>
                  <a:gd name="connsiteX1" fmla="*/ 1912160 w 1912160"/>
                  <a:gd name="connsiteY1" fmla="*/ 132524 h 1362287"/>
                  <a:gd name="connsiteX2" fmla="*/ 1739879 w 1912160"/>
                  <a:gd name="connsiteY2" fmla="*/ 1362287 h 1362287"/>
                  <a:gd name="connsiteX3" fmla="*/ 0 w 1912160"/>
                  <a:gd name="connsiteY3" fmla="*/ 1110496 h 1362287"/>
                  <a:gd name="connsiteX4" fmla="*/ 410815 w 1912160"/>
                  <a:gd name="connsiteY4" fmla="*/ 0 h 1362287"/>
                  <a:gd name="connsiteX0" fmla="*/ 410815 w 1792891"/>
                  <a:gd name="connsiteY0" fmla="*/ 53006 h 1415293"/>
                  <a:gd name="connsiteX1" fmla="*/ 1792891 w 1792891"/>
                  <a:gd name="connsiteY1" fmla="*/ 0 h 1415293"/>
                  <a:gd name="connsiteX2" fmla="*/ 1739879 w 1792891"/>
                  <a:gd name="connsiteY2" fmla="*/ 1415293 h 1415293"/>
                  <a:gd name="connsiteX3" fmla="*/ 0 w 1792891"/>
                  <a:gd name="connsiteY3" fmla="*/ 1163502 h 1415293"/>
                  <a:gd name="connsiteX4" fmla="*/ 410815 w 1792891"/>
                  <a:gd name="connsiteY4" fmla="*/ 53006 h 1415293"/>
                  <a:gd name="connsiteX0" fmla="*/ 410815 w 1872401"/>
                  <a:gd name="connsiteY0" fmla="*/ 53006 h 1243015"/>
                  <a:gd name="connsiteX1" fmla="*/ 1792891 w 1872401"/>
                  <a:gd name="connsiteY1" fmla="*/ 0 h 1243015"/>
                  <a:gd name="connsiteX2" fmla="*/ 1872401 w 1872401"/>
                  <a:gd name="connsiteY2" fmla="*/ 1243015 h 1243015"/>
                  <a:gd name="connsiteX3" fmla="*/ 0 w 1872401"/>
                  <a:gd name="connsiteY3" fmla="*/ 1163502 h 1243015"/>
                  <a:gd name="connsiteX4" fmla="*/ 410815 w 1872401"/>
                  <a:gd name="connsiteY4" fmla="*/ 53006 h 1243015"/>
                  <a:gd name="connsiteX0" fmla="*/ 251789 w 1713375"/>
                  <a:gd name="connsiteY0" fmla="*/ 53006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51789 w 1713375"/>
                  <a:gd name="connsiteY4" fmla="*/ 53006 h 1296024"/>
                  <a:gd name="connsiteX0" fmla="*/ 212033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12033 w 1713375"/>
                  <a:gd name="connsiteY4" fmla="*/ 39754 h 1296024"/>
                  <a:gd name="connsiteX0" fmla="*/ 265041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65041 w 1713375"/>
                  <a:gd name="connsiteY4" fmla="*/ 39754 h 1296024"/>
                  <a:gd name="connsiteX0" fmla="*/ 265041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65041 w 1713375"/>
                  <a:gd name="connsiteY4" fmla="*/ 39754 h 1296024"/>
                  <a:gd name="connsiteX0" fmla="*/ 265041 w 1684800"/>
                  <a:gd name="connsiteY0" fmla="*/ 39754 h 1296024"/>
                  <a:gd name="connsiteX1" fmla="*/ 1633865 w 1684800"/>
                  <a:gd name="connsiteY1" fmla="*/ 0 h 1296024"/>
                  <a:gd name="connsiteX2" fmla="*/ 1684800 w 1684800"/>
                  <a:gd name="connsiteY2" fmla="*/ 1252540 h 1296024"/>
                  <a:gd name="connsiteX3" fmla="*/ 0 w 1684800"/>
                  <a:gd name="connsiteY3" fmla="*/ 1296024 h 1296024"/>
                  <a:gd name="connsiteX4" fmla="*/ 265041 w 1684800"/>
                  <a:gd name="connsiteY4" fmla="*/ 39754 h 1296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4800" h="1296024">
                    <a:moveTo>
                      <a:pt x="265041" y="39754"/>
                    </a:moveTo>
                    <a:lnTo>
                      <a:pt x="1633865" y="0"/>
                    </a:lnTo>
                    <a:cubicBezTo>
                      <a:pt x="1706751" y="303628"/>
                      <a:pt x="1671548" y="1085576"/>
                      <a:pt x="1684800" y="1252540"/>
                    </a:cubicBezTo>
                    <a:lnTo>
                      <a:pt x="0" y="1296024"/>
                    </a:lnTo>
                    <a:cubicBezTo>
                      <a:pt x="30922" y="1120224"/>
                      <a:pt x="114850" y="83032"/>
                      <a:pt x="265041" y="3975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8600000" scaled="0"/>
              </a:gradFill>
              <a:ln w="28575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Rectangle 185">
                <a:extLst>
                  <a:ext uri="{FF2B5EF4-FFF2-40B4-BE49-F238E27FC236}">
                    <a16:creationId xmlns:a16="http://schemas.microsoft.com/office/drawing/2014/main" id="{094D1DFB-C8F9-962F-B0C6-856DA44B9BD5}"/>
                  </a:ext>
                </a:extLst>
              </p:cNvPr>
              <p:cNvSpPr/>
              <p:nvPr/>
            </p:nvSpPr>
            <p:spPr>
              <a:xfrm>
                <a:off x="6461894" y="3309752"/>
                <a:ext cx="1579038" cy="1458777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3249 h 1203259"/>
                  <a:gd name="connsiteX1" fmla="*/ 1278188 w 1609491"/>
                  <a:gd name="connsiteY1" fmla="*/ 0 h 1203259"/>
                  <a:gd name="connsiteX2" fmla="*/ 1609491 w 1609491"/>
                  <a:gd name="connsiteY2" fmla="*/ 1004476 h 1203259"/>
                  <a:gd name="connsiteX3" fmla="*/ 81644 w 1609491"/>
                  <a:gd name="connsiteY3" fmla="*/ 1203259 h 1203259"/>
                  <a:gd name="connsiteX4" fmla="*/ 55140 w 1609491"/>
                  <a:gd name="connsiteY4" fmla="*/ 13249 h 1203259"/>
                  <a:gd name="connsiteX0" fmla="*/ 55140 w 1323141"/>
                  <a:gd name="connsiteY0" fmla="*/ 13249 h 1203259"/>
                  <a:gd name="connsiteX1" fmla="*/ 1278188 w 1323141"/>
                  <a:gd name="connsiteY1" fmla="*/ 0 h 1203259"/>
                  <a:gd name="connsiteX2" fmla="*/ 1317943 w 1323141"/>
                  <a:gd name="connsiteY2" fmla="*/ 1150250 h 1203259"/>
                  <a:gd name="connsiteX3" fmla="*/ 81644 w 1323141"/>
                  <a:gd name="connsiteY3" fmla="*/ 1203259 h 1203259"/>
                  <a:gd name="connsiteX4" fmla="*/ 55140 w 1323141"/>
                  <a:gd name="connsiteY4" fmla="*/ 13249 h 1203259"/>
                  <a:gd name="connsiteX0" fmla="*/ 424069 w 1692070"/>
                  <a:gd name="connsiteY0" fmla="*/ 13249 h 1150250"/>
                  <a:gd name="connsiteX1" fmla="*/ 1647117 w 1692070"/>
                  <a:gd name="connsiteY1" fmla="*/ 0 h 1150250"/>
                  <a:gd name="connsiteX2" fmla="*/ 1686872 w 1692070"/>
                  <a:gd name="connsiteY2" fmla="*/ 1150250 h 1150250"/>
                  <a:gd name="connsiteX3" fmla="*/ 0 w 1692070"/>
                  <a:gd name="connsiteY3" fmla="*/ 1150250 h 1150250"/>
                  <a:gd name="connsiteX4" fmla="*/ 424069 w 1692070"/>
                  <a:gd name="connsiteY4" fmla="*/ 13249 h 1150250"/>
                  <a:gd name="connsiteX0" fmla="*/ 437321 w 1692070"/>
                  <a:gd name="connsiteY0" fmla="*/ 0 h 1163505"/>
                  <a:gd name="connsiteX1" fmla="*/ 1647117 w 1692070"/>
                  <a:gd name="connsiteY1" fmla="*/ 13255 h 1163505"/>
                  <a:gd name="connsiteX2" fmla="*/ 1686872 w 1692070"/>
                  <a:gd name="connsiteY2" fmla="*/ 1163505 h 1163505"/>
                  <a:gd name="connsiteX3" fmla="*/ 0 w 1692070"/>
                  <a:gd name="connsiteY3" fmla="*/ 1163505 h 1163505"/>
                  <a:gd name="connsiteX4" fmla="*/ 437321 w 1692070"/>
                  <a:gd name="connsiteY4" fmla="*/ 0 h 1163505"/>
                  <a:gd name="connsiteX0" fmla="*/ 463825 w 1692070"/>
                  <a:gd name="connsiteY0" fmla="*/ 0 h 1176757"/>
                  <a:gd name="connsiteX1" fmla="*/ 1647117 w 1692070"/>
                  <a:gd name="connsiteY1" fmla="*/ 26507 h 1176757"/>
                  <a:gd name="connsiteX2" fmla="*/ 1686872 w 1692070"/>
                  <a:gd name="connsiteY2" fmla="*/ 1176757 h 1176757"/>
                  <a:gd name="connsiteX3" fmla="*/ 0 w 1692070"/>
                  <a:gd name="connsiteY3" fmla="*/ 1176757 h 1176757"/>
                  <a:gd name="connsiteX4" fmla="*/ 463825 w 1692070"/>
                  <a:gd name="connsiteY4" fmla="*/ 0 h 1176757"/>
                  <a:gd name="connsiteX0" fmla="*/ 424068 w 1652313"/>
                  <a:gd name="connsiteY0" fmla="*/ 0 h 1176757"/>
                  <a:gd name="connsiteX1" fmla="*/ 1607360 w 1652313"/>
                  <a:gd name="connsiteY1" fmla="*/ 26507 h 1176757"/>
                  <a:gd name="connsiteX2" fmla="*/ 1647115 w 1652313"/>
                  <a:gd name="connsiteY2" fmla="*/ 1176757 h 1176757"/>
                  <a:gd name="connsiteX3" fmla="*/ 0 w 1652313"/>
                  <a:gd name="connsiteY3" fmla="*/ 1176757 h 1176757"/>
                  <a:gd name="connsiteX4" fmla="*/ 424068 w 1652313"/>
                  <a:gd name="connsiteY4" fmla="*/ 0 h 1176757"/>
                  <a:gd name="connsiteX0" fmla="*/ 424068 w 1616305"/>
                  <a:gd name="connsiteY0" fmla="*/ 0 h 1269522"/>
                  <a:gd name="connsiteX1" fmla="*/ 1607360 w 1616305"/>
                  <a:gd name="connsiteY1" fmla="*/ 26507 h 1269522"/>
                  <a:gd name="connsiteX2" fmla="*/ 1223045 w 1616305"/>
                  <a:gd name="connsiteY2" fmla="*/ 1269522 h 1269522"/>
                  <a:gd name="connsiteX3" fmla="*/ 0 w 1616305"/>
                  <a:gd name="connsiteY3" fmla="*/ 1176757 h 1269522"/>
                  <a:gd name="connsiteX4" fmla="*/ 424068 w 1616305"/>
                  <a:gd name="connsiteY4" fmla="*/ 0 h 1269522"/>
                  <a:gd name="connsiteX0" fmla="*/ 596346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596346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119272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97244 h 1269522"/>
                  <a:gd name="connsiteX4" fmla="*/ 675859 w 1779638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44235 h 1269522"/>
                  <a:gd name="connsiteX4" fmla="*/ 675859 w 1779638"/>
                  <a:gd name="connsiteY4" fmla="*/ 0 h 1269522"/>
                  <a:gd name="connsiteX0" fmla="*/ 410815 w 1514594"/>
                  <a:gd name="connsiteY0" fmla="*/ 0 h 1269522"/>
                  <a:gd name="connsiteX1" fmla="*/ 1514594 w 1514594"/>
                  <a:gd name="connsiteY1" fmla="*/ 119272 h 1269522"/>
                  <a:gd name="connsiteX2" fmla="*/ 1130279 w 1514594"/>
                  <a:gd name="connsiteY2" fmla="*/ 1269522 h 1269522"/>
                  <a:gd name="connsiteX3" fmla="*/ 0 w 1514594"/>
                  <a:gd name="connsiteY3" fmla="*/ 1110496 h 1269522"/>
                  <a:gd name="connsiteX4" fmla="*/ 410815 w 1514594"/>
                  <a:gd name="connsiteY4" fmla="*/ 0 h 1269522"/>
                  <a:gd name="connsiteX0" fmla="*/ 410815 w 1514594"/>
                  <a:gd name="connsiteY0" fmla="*/ 0 h 1203261"/>
                  <a:gd name="connsiteX1" fmla="*/ 1514594 w 1514594"/>
                  <a:gd name="connsiteY1" fmla="*/ 119272 h 1203261"/>
                  <a:gd name="connsiteX2" fmla="*/ 772470 w 1514594"/>
                  <a:gd name="connsiteY2" fmla="*/ 1203261 h 1203261"/>
                  <a:gd name="connsiteX3" fmla="*/ 0 w 1514594"/>
                  <a:gd name="connsiteY3" fmla="*/ 1110496 h 1203261"/>
                  <a:gd name="connsiteX4" fmla="*/ 410815 w 1514594"/>
                  <a:gd name="connsiteY4" fmla="*/ 0 h 1203261"/>
                  <a:gd name="connsiteX0" fmla="*/ 410815 w 1103777"/>
                  <a:gd name="connsiteY0" fmla="*/ 0 h 1203261"/>
                  <a:gd name="connsiteX1" fmla="*/ 1103777 w 1103777"/>
                  <a:gd name="connsiteY1" fmla="*/ 106020 h 1203261"/>
                  <a:gd name="connsiteX2" fmla="*/ 772470 w 1103777"/>
                  <a:gd name="connsiteY2" fmla="*/ 1203261 h 1203261"/>
                  <a:gd name="connsiteX3" fmla="*/ 0 w 1103777"/>
                  <a:gd name="connsiteY3" fmla="*/ 1110496 h 1203261"/>
                  <a:gd name="connsiteX4" fmla="*/ 410815 w 1103777"/>
                  <a:gd name="connsiteY4" fmla="*/ 0 h 1203261"/>
                  <a:gd name="connsiteX0" fmla="*/ 410815 w 1912160"/>
                  <a:gd name="connsiteY0" fmla="*/ 0 h 1203261"/>
                  <a:gd name="connsiteX1" fmla="*/ 1912160 w 1912160"/>
                  <a:gd name="connsiteY1" fmla="*/ 132524 h 1203261"/>
                  <a:gd name="connsiteX2" fmla="*/ 772470 w 1912160"/>
                  <a:gd name="connsiteY2" fmla="*/ 1203261 h 1203261"/>
                  <a:gd name="connsiteX3" fmla="*/ 0 w 1912160"/>
                  <a:gd name="connsiteY3" fmla="*/ 1110496 h 1203261"/>
                  <a:gd name="connsiteX4" fmla="*/ 410815 w 1912160"/>
                  <a:gd name="connsiteY4" fmla="*/ 0 h 1203261"/>
                  <a:gd name="connsiteX0" fmla="*/ 410815 w 1912160"/>
                  <a:gd name="connsiteY0" fmla="*/ 0 h 1362287"/>
                  <a:gd name="connsiteX1" fmla="*/ 1912160 w 1912160"/>
                  <a:gd name="connsiteY1" fmla="*/ 132524 h 1362287"/>
                  <a:gd name="connsiteX2" fmla="*/ 1739879 w 1912160"/>
                  <a:gd name="connsiteY2" fmla="*/ 1362287 h 1362287"/>
                  <a:gd name="connsiteX3" fmla="*/ 0 w 1912160"/>
                  <a:gd name="connsiteY3" fmla="*/ 1110496 h 1362287"/>
                  <a:gd name="connsiteX4" fmla="*/ 410815 w 1912160"/>
                  <a:gd name="connsiteY4" fmla="*/ 0 h 1362287"/>
                  <a:gd name="connsiteX0" fmla="*/ 410815 w 1792891"/>
                  <a:gd name="connsiteY0" fmla="*/ 53006 h 1415293"/>
                  <a:gd name="connsiteX1" fmla="*/ 1792891 w 1792891"/>
                  <a:gd name="connsiteY1" fmla="*/ 0 h 1415293"/>
                  <a:gd name="connsiteX2" fmla="*/ 1739879 w 1792891"/>
                  <a:gd name="connsiteY2" fmla="*/ 1415293 h 1415293"/>
                  <a:gd name="connsiteX3" fmla="*/ 0 w 1792891"/>
                  <a:gd name="connsiteY3" fmla="*/ 1163502 h 1415293"/>
                  <a:gd name="connsiteX4" fmla="*/ 410815 w 1792891"/>
                  <a:gd name="connsiteY4" fmla="*/ 53006 h 1415293"/>
                  <a:gd name="connsiteX0" fmla="*/ 410815 w 1872401"/>
                  <a:gd name="connsiteY0" fmla="*/ 53006 h 1243015"/>
                  <a:gd name="connsiteX1" fmla="*/ 1792891 w 1872401"/>
                  <a:gd name="connsiteY1" fmla="*/ 0 h 1243015"/>
                  <a:gd name="connsiteX2" fmla="*/ 1872401 w 1872401"/>
                  <a:gd name="connsiteY2" fmla="*/ 1243015 h 1243015"/>
                  <a:gd name="connsiteX3" fmla="*/ 0 w 1872401"/>
                  <a:gd name="connsiteY3" fmla="*/ 1163502 h 1243015"/>
                  <a:gd name="connsiteX4" fmla="*/ 410815 w 1872401"/>
                  <a:gd name="connsiteY4" fmla="*/ 53006 h 1243015"/>
                  <a:gd name="connsiteX0" fmla="*/ 251789 w 1713375"/>
                  <a:gd name="connsiteY0" fmla="*/ 53006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51789 w 1713375"/>
                  <a:gd name="connsiteY4" fmla="*/ 53006 h 1296024"/>
                  <a:gd name="connsiteX0" fmla="*/ 212033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12033 w 1713375"/>
                  <a:gd name="connsiteY4" fmla="*/ 39754 h 1296024"/>
                  <a:gd name="connsiteX0" fmla="*/ 265041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65041 w 1713375"/>
                  <a:gd name="connsiteY4" fmla="*/ 39754 h 1296024"/>
                  <a:gd name="connsiteX0" fmla="*/ 48790 w 1828429"/>
                  <a:gd name="connsiteY0" fmla="*/ 39754 h 1296024"/>
                  <a:gd name="connsiteX1" fmla="*/ 1748919 w 1828429"/>
                  <a:gd name="connsiteY1" fmla="*/ 0 h 1296024"/>
                  <a:gd name="connsiteX2" fmla="*/ 1828429 w 1828429"/>
                  <a:gd name="connsiteY2" fmla="*/ 1243015 h 1296024"/>
                  <a:gd name="connsiteX3" fmla="*/ 115054 w 1828429"/>
                  <a:gd name="connsiteY3" fmla="*/ 1296024 h 1296024"/>
                  <a:gd name="connsiteX4" fmla="*/ 48790 w 1828429"/>
                  <a:gd name="connsiteY4" fmla="*/ 39754 h 1296024"/>
                  <a:gd name="connsiteX0" fmla="*/ 48790 w 1828429"/>
                  <a:gd name="connsiteY0" fmla="*/ 212032 h 1468302"/>
                  <a:gd name="connsiteX1" fmla="*/ 1324850 w 1828429"/>
                  <a:gd name="connsiteY1" fmla="*/ 0 h 1468302"/>
                  <a:gd name="connsiteX2" fmla="*/ 1828429 w 1828429"/>
                  <a:gd name="connsiteY2" fmla="*/ 1415293 h 1468302"/>
                  <a:gd name="connsiteX3" fmla="*/ 115054 w 1828429"/>
                  <a:gd name="connsiteY3" fmla="*/ 1468302 h 1468302"/>
                  <a:gd name="connsiteX4" fmla="*/ 48790 w 1828429"/>
                  <a:gd name="connsiteY4" fmla="*/ 212032 h 1468302"/>
                  <a:gd name="connsiteX0" fmla="*/ 48790 w 1576637"/>
                  <a:gd name="connsiteY0" fmla="*/ 212032 h 1468302"/>
                  <a:gd name="connsiteX1" fmla="*/ 1324850 w 1576637"/>
                  <a:gd name="connsiteY1" fmla="*/ 0 h 1468302"/>
                  <a:gd name="connsiteX2" fmla="*/ 1576637 w 1576637"/>
                  <a:gd name="connsiteY2" fmla="*/ 1044232 h 1468302"/>
                  <a:gd name="connsiteX3" fmla="*/ 115054 w 1576637"/>
                  <a:gd name="connsiteY3" fmla="*/ 1468302 h 1468302"/>
                  <a:gd name="connsiteX4" fmla="*/ 48790 w 1576637"/>
                  <a:gd name="connsiteY4" fmla="*/ 212032 h 1468302"/>
                  <a:gd name="connsiteX0" fmla="*/ 52846 w 1580693"/>
                  <a:gd name="connsiteY0" fmla="*/ 212032 h 1468302"/>
                  <a:gd name="connsiteX1" fmla="*/ 1328906 w 1580693"/>
                  <a:gd name="connsiteY1" fmla="*/ 0 h 1468302"/>
                  <a:gd name="connsiteX2" fmla="*/ 1580693 w 1580693"/>
                  <a:gd name="connsiteY2" fmla="*/ 1044232 h 1468302"/>
                  <a:gd name="connsiteX3" fmla="*/ 92606 w 1580693"/>
                  <a:gd name="connsiteY3" fmla="*/ 1468302 h 1468302"/>
                  <a:gd name="connsiteX4" fmla="*/ 52846 w 1580693"/>
                  <a:gd name="connsiteY4" fmla="*/ 212032 h 1468302"/>
                  <a:gd name="connsiteX0" fmla="*/ 52846 w 1580693"/>
                  <a:gd name="connsiteY0" fmla="*/ 250132 h 1506402"/>
                  <a:gd name="connsiteX1" fmla="*/ 1300331 w 1580693"/>
                  <a:gd name="connsiteY1" fmla="*/ 0 h 1506402"/>
                  <a:gd name="connsiteX2" fmla="*/ 1580693 w 1580693"/>
                  <a:gd name="connsiteY2" fmla="*/ 1082332 h 1506402"/>
                  <a:gd name="connsiteX3" fmla="*/ 92606 w 1580693"/>
                  <a:gd name="connsiteY3" fmla="*/ 1506402 h 1506402"/>
                  <a:gd name="connsiteX4" fmla="*/ 52846 w 1580693"/>
                  <a:gd name="connsiteY4" fmla="*/ 250132 h 1506402"/>
                  <a:gd name="connsiteX0" fmla="*/ 48499 w 1604921"/>
                  <a:gd name="connsiteY0" fmla="*/ 250132 h 1506402"/>
                  <a:gd name="connsiteX1" fmla="*/ 1324559 w 1604921"/>
                  <a:gd name="connsiteY1" fmla="*/ 0 h 1506402"/>
                  <a:gd name="connsiteX2" fmla="*/ 1604921 w 1604921"/>
                  <a:gd name="connsiteY2" fmla="*/ 1082332 h 1506402"/>
                  <a:gd name="connsiteX3" fmla="*/ 116834 w 1604921"/>
                  <a:gd name="connsiteY3" fmla="*/ 1506402 h 1506402"/>
                  <a:gd name="connsiteX4" fmla="*/ 48499 w 1604921"/>
                  <a:gd name="connsiteY4" fmla="*/ 250132 h 1506402"/>
                  <a:gd name="connsiteX0" fmla="*/ 15175 w 1571597"/>
                  <a:gd name="connsiteY0" fmla="*/ 250132 h 1506402"/>
                  <a:gd name="connsiteX1" fmla="*/ 1291235 w 1571597"/>
                  <a:gd name="connsiteY1" fmla="*/ 0 h 1506402"/>
                  <a:gd name="connsiteX2" fmla="*/ 1571597 w 1571597"/>
                  <a:gd name="connsiteY2" fmla="*/ 1082332 h 1506402"/>
                  <a:gd name="connsiteX3" fmla="*/ 83510 w 1571597"/>
                  <a:gd name="connsiteY3" fmla="*/ 1506402 h 1506402"/>
                  <a:gd name="connsiteX4" fmla="*/ 15175 w 1571597"/>
                  <a:gd name="connsiteY4" fmla="*/ 250132 h 1506402"/>
                  <a:gd name="connsiteX0" fmla="*/ 22616 w 1579038"/>
                  <a:gd name="connsiteY0" fmla="*/ 250132 h 1458777"/>
                  <a:gd name="connsiteX1" fmla="*/ 1298676 w 1579038"/>
                  <a:gd name="connsiteY1" fmla="*/ 0 h 1458777"/>
                  <a:gd name="connsiteX2" fmla="*/ 1579038 w 1579038"/>
                  <a:gd name="connsiteY2" fmla="*/ 1082332 h 1458777"/>
                  <a:gd name="connsiteX3" fmla="*/ 24276 w 1579038"/>
                  <a:gd name="connsiteY3" fmla="*/ 1458777 h 1458777"/>
                  <a:gd name="connsiteX4" fmla="*/ 22616 w 1579038"/>
                  <a:gd name="connsiteY4" fmla="*/ 250132 h 1458777"/>
                  <a:gd name="connsiteX0" fmla="*/ 22616 w 1579038"/>
                  <a:gd name="connsiteY0" fmla="*/ 250132 h 1458777"/>
                  <a:gd name="connsiteX1" fmla="*/ 1298676 w 1579038"/>
                  <a:gd name="connsiteY1" fmla="*/ 0 h 1458777"/>
                  <a:gd name="connsiteX2" fmla="*/ 1579038 w 1579038"/>
                  <a:gd name="connsiteY2" fmla="*/ 1082332 h 1458777"/>
                  <a:gd name="connsiteX3" fmla="*/ 24276 w 1579038"/>
                  <a:gd name="connsiteY3" fmla="*/ 1458777 h 1458777"/>
                  <a:gd name="connsiteX4" fmla="*/ 22616 w 1579038"/>
                  <a:gd name="connsiteY4" fmla="*/ 250132 h 1458777"/>
                  <a:gd name="connsiteX0" fmla="*/ 22616 w 1579038"/>
                  <a:gd name="connsiteY0" fmla="*/ 250132 h 1458777"/>
                  <a:gd name="connsiteX1" fmla="*/ 1298676 w 1579038"/>
                  <a:gd name="connsiteY1" fmla="*/ 0 h 1458777"/>
                  <a:gd name="connsiteX2" fmla="*/ 1579038 w 1579038"/>
                  <a:gd name="connsiteY2" fmla="*/ 1082332 h 1458777"/>
                  <a:gd name="connsiteX3" fmla="*/ 24276 w 1579038"/>
                  <a:gd name="connsiteY3" fmla="*/ 1458777 h 1458777"/>
                  <a:gd name="connsiteX4" fmla="*/ 22616 w 1579038"/>
                  <a:gd name="connsiteY4" fmla="*/ 250132 h 1458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9038" h="1458777">
                    <a:moveTo>
                      <a:pt x="22616" y="250132"/>
                    </a:moveTo>
                    <a:lnTo>
                      <a:pt x="1298676" y="0"/>
                    </a:lnTo>
                    <a:cubicBezTo>
                      <a:pt x="1333462" y="275053"/>
                      <a:pt x="1565786" y="915368"/>
                      <a:pt x="1579038" y="1082332"/>
                    </a:cubicBezTo>
                    <a:cubicBezTo>
                      <a:pt x="1060784" y="1207814"/>
                      <a:pt x="942580" y="1380920"/>
                      <a:pt x="24276" y="1458777"/>
                    </a:cubicBezTo>
                    <a:cubicBezTo>
                      <a:pt x="55198" y="1282977"/>
                      <a:pt x="-41850" y="293410"/>
                      <a:pt x="22616" y="25013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8600000" scaled="0"/>
              </a:gradFill>
              <a:ln w="28575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Rectangle 185">
                <a:extLst>
                  <a:ext uri="{FF2B5EF4-FFF2-40B4-BE49-F238E27FC236}">
                    <a16:creationId xmlns:a16="http://schemas.microsoft.com/office/drawing/2014/main" id="{8576104D-BDB9-3105-F30D-7090051A5F2A}"/>
                  </a:ext>
                </a:extLst>
              </p:cNvPr>
              <p:cNvSpPr/>
              <p:nvPr/>
            </p:nvSpPr>
            <p:spPr>
              <a:xfrm>
                <a:off x="7722858" y="3168944"/>
                <a:ext cx="920759" cy="1190007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3249 h 1203259"/>
                  <a:gd name="connsiteX1" fmla="*/ 1278188 w 1609491"/>
                  <a:gd name="connsiteY1" fmla="*/ 0 h 1203259"/>
                  <a:gd name="connsiteX2" fmla="*/ 1609491 w 1609491"/>
                  <a:gd name="connsiteY2" fmla="*/ 1004476 h 1203259"/>
                  <a:gd name="connsiteX3" fmla="*/ 81644 w 1609491"/>
                  <a:gd name="connsiteY3" fmla="*/ 1203259 h 1203259"/>
                  <a:gd name="connsiteX4" fmla="*/ 55140 w 1609491"/>
                  <a:gd name="connsiteY4" fmla="*/ 13249 h 1203259"/>
                  <a:gd name="connsiteX0" fmla="*/ 55140 w 1323141"/>
                  <a:gd name="connsiteY0" fmla="*/ 13249 h 1203259"/>
                  <a:gd name="connsiteX1" fmla="*/ 1278188 w 1323141"/>
                  <a:gd name="connsiteY1" fmla="*/ 0 h 1203259"/>
                  <a:gd name="connsiteX2" fmla="*/ 1317943 w 1323141"/>
                  <a:gd name="connsiteY2" fmla="*/ 1150250 h 1203259"/>
                  <a:gd name="connsiteX3" fmla="*/ 81644 w 1323141"/>
                  <a:gd name="connsiteY3" fmla="*/ 1203259 h 1203259"/>
                  <a:gd name="connsiteX4" fmla="*/ 55140 w 1323141"/>
                  <a:gd name="connsiteY4" fmla="*/ 13249 h 1203259"/>
                  <a:gd name="connsiteX0" fmla="*/ 424069 w 1692070"/>
                  <a:gd name="connsiteY0" fmla="*/ 13249 h 1150250"/>
                  <a:gd name="connsiteX1" fmla="*/ 1647117 w 1692070"/>
                  <a:gd name="connsiteY1" fmla="*/ 0 h 1150250"/>
                  <a:gd name="connsiteX2" fmla="*/ 1686872 w 1692070"/>
                  <a:gd name="connsiteY2" fmla="*/ 1150250 h 1150250"/>
                  <a:gd name="connsiteX3" fmla="*/ 0 w 1692070"/>
                  <a:gd name="connsiteY3" fmla="*/ 1150250 h 1150250"/>
                  <a:gd name="connsiteX4" fmla="*/ 424069 w 1692070"/>
                  <a:gd name="connsiteY4" fmla="*/ 13249 h 1150250"/>
                  <a:gd name="connsiteX0" fmla="*/ 437321 w 1692070"/>
                  <a:gd name="connsiteY0" fmla="*/ 0 h 1163505"/>
                  <a:gd name="connsiteX1" fmla="*/ 1647117 w 1692070"/>
                  <a:gd name="connsiteY1" fmla="*/ 13255 h 1163505"/>
                  <a:gd name="connsiteX2" fmla="*/ 1686872 w 1692070"/>
                  <a:gd name="connsiteY2" fmla="*/ 1163505 h 1163505"/>
                  <a:gd name="connsiteX3" fmla="*/ 0 w 1692070"/>
                  <a:gd name="connsiteY3" fmla="*/ 1163505 h 1163505"/>
                  <a:gd name="connsiteX4" fmla="*/ 437321 w 1692070"/>
                  <a:gd name="connsiteY4" fmla="*/ 0 h 1163505"/>
                  <a:gd name="connsiteX0" fmla="*/ 463825 w 1692070"/>
                  <a:gd name="connsiteY0" fmla="*/ 0 h 1176757"/>
                  <a:gd name="connsiteX1" fmla="*/ 1647117 w 1692070"/>
                  <a:gd name="connsiteY1" fmla="*/ 26507 h 1176757"/>
                  <a:gd name="connsiteX2" fmla="*/ 1686872 w 1692070"/>
                  <a:gd name="connsiteY2" fmla="*/ 1176757 h 1176757"/>
                  <a:gd name="connsiteX3" fmla="*/ 0 w 1692070"/>
                  <a:gd name="connsiteY3" fmla="*/ 1176757 h 1176757"/>
                  <a:gd name="connsiteX4" fmla="*/ 463825 w 1692070"/>
                  <a:gd name="connsiteY4" fmla="*/ 0 h 1176757"/>
                  <a:gd name="connsiteX0" fmla="*/ 424068 w 1652313"/>
                  <a:gd name="connsiteY0" fmla="*/ 0 h 1176757"/>
                  <a:gd name="connsiteX1" fmla="*/ 1607360 w 1652313"/>
                  <a:gd name="connsiteY1" fmla="*/ 26507 h 1176757"/>
                  <a:gd name="connsiteX2" fmla="*/ 1647115 w 1652313"/>
                  <a:gd name="connsiteY2" fmla="*/ 1176757 h 1176757"/>
                  <a:gd name="connsiteX3" fmla="*/ 0 w 1652313"/>
                  <a:gd name="connsiteY3" fmla="*/ 1176757 h 1176757"/>
                  <a:gd name="connsiteX4" fmla="*/ 424068 w 1652313"/>
                  <a:gd name="connsiteY4" fmla="*/ 0 h 1176757"/>
                  <a:gd name="connsiteX0" fmla="*/ 424068 w 1616305"/>
                  <a:gd name="connsiteY0" fmla="*/ 0 h 1269522"/>
                  <a:gd name="connsiteX1" fmla="*/ 1607360 w 1616305"/>
                  <a:gd name="connsiteY1" fmla="*/ 26507 h 1269522"/>
                  <a:gd name="connsiteX2" fmla="*/ 1223045 w 1616305"/>
                  <a:gd name="connsiteY2" fmla="*/ 1269522 h 1269522"/>
                  <a:gd name="connsiteX3" fmla="*/ 0 w 1616305"/>
                  <a:gd name="connsiteY3" fmla="*/ 1176757 h 1269522"/>
                  <a:gd name="connsiteX4" fmla="*/ 424068 w 1616305"/>
                  <a:gd name="connsiteY4" fmla="*/ 0 h 1269522"/>
                  <a:gd name="connsiteX0" fmla="*/ 596346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596346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119272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97244 h 1269522"/>
                  <a:gd name="connsiteX4" fmla="*/ 675859 w 1779638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44235 h 1269522"/>
                  <a:gd name="connsiteX4" fmla="*/ 675859 w 1779638"/>
                  <a:gd name="connsiteY4" fmla="*/ 0 h 1269522"/>
                  <a:gd name="connsiteX0" fmla="*/ 410815 w 1514594"/>
                  <a:gd name="connsiteY0" fmla="*/ 0 h 1269522"/>
                  <a:gd name="connsiteX1" fmla="*/ 1514594 w 1514594"/>
                  <a:gd name="connsiteY1" fmla="*/ 119272 h 1269522"/>
                  <a:gd name="connsiteX2" fmla="*/ 1130279 w 1514594"/>
                  <a:gd name="connsiteY2" fmla="*/ 1269522 h 1269522"/>
                  <a:gd name="connsiteX3" fmla="*/ 0 w 1514594"/>
                  <a:gd name="connsiteY3" fmla="*/ 1110496 h 1269522"/>
                  <a:gd name="connsiteX4" fmla="*/ 410815 w 1514594"/>
                  <a:gd name="connsiteY4" fmla="*/ 0 h 1269522"/>
                  <a:gd name="connsiteX0" fmla="*/ 410815 w 1514594"/>
                  <a:gd name="connsiteY0" fmla="*/ 0 h 1203261"/>
                  <a:gd name="connsiteX1" fmla="*/ 1514594 w 1514594"/>
                  <a:gd name="connsiteY1" fmla="*/ 119272 h 1203261"/>
                  <a:gd name="connsiteX2" fmla="*/ 772470 w 1514594"/>
                  <a:gd name="connsiteY2" fmla="*/ 1203261 h 1203261"/>
                  <a:gd name="connsiteX3" fmla="*/ 0 w 1514594"/>
                  <a:gd name="connsiteY3" fmla="*/ 1110496 h 1203261"/>
                  <a:gd name="connsiteX4" fmla="*/ 410815 w 1514594"/>
                  <a:gd name="connsiteY4" fmla="*/ 0 h 1203261"/>
                  <a:gd name="connsiteX0" fmla="*/ 410815 w 1103777"/>
                  <a:gd name="connsiteY0" fmla="*/ 0 h 1203261"/>
                  <a:gd name="connsiteX1" fmla="*/ 1103777 w 1103777"/>
                  <a:gd name="connsiteY1" fmla="*/ 106020 h 1203261"/>
                  <a:gd name="connsiteX2" fmla="*/ 772470 w 1103777"/>
                  <a:gd name="connsiteY2" fmla="*/ 1203261 h 1203261"/>
                  <a:gd name="connsiteX3" fmla="*/ 0 w 1103777"/>
                  <a:gd name="connsiteY3" fmla="*/ 1110496 h 1203261"/>
                  <a:gd name="connsiteX4" fmla="*/ 410815 w 1103777"/>
                  <a:gd name="connsiteY4" fmla="*/ 0 h 1203261"/>
                  <a:gd name="connsiteX0" fmla="*/ 410815 w 1912160"/>
                  <a:gd name="connsiteY0" fmla="*/ 0 h 1203261"/>
                  <a:gd name="connsiteX1" fmla="*/ 1912160 w 1912160"/>
                  <a:gd name="connsiteY1" fmla="*/ 132524 h 1203261"/>
                  <a:gd name="connsiteX2" fmla="*/ 772470 w 1912160"/>
                  <a:gd name="connsiteY2" fmla="*/ 1203261 h 1203261"/>
                  <a:gd name="connsiteX3" fmla="*/ 0 w 1912160"/>
                  <a:gd name="connsiteY3" fmla="*/ 1110496 h 1203261"/>
                  <a:gd name="connsiteX4" fmla="*/ 410815 w 1912160"/>
                  <a:gd name="connsiteY4" fmla="*/ 0 h 1203261"/>
                  <a:gd name="connsiteX0" fmla="*/ 410815 w 1912160"/>
                  <a:gd name="connsiteY0" fmla="*/ 0 h 1362287"/>
                  <a:gd name="connsiteX1" fmla="*/ 1912160 w 1912160"/>
                  <a:gd name="connsiteY1" fmla="*/ 132524 h 1362287"/>
                  <a:gd name="connsiteX2" fmla="*/ 1739879 w 1912160"/>
                  <a:gd name="connsiteY2" fmla="*/ 1362287 h 1362287"/>
                  <a:gd name="connsiteX3" fmla="*/ 0 w 1912160"/>
                  <a:gd name="connsiteY3" fmla="*/ 1110496 h 1362287"/>
                  <a:gd name="connsiteX4" fmla="*/ 410815 w 1912160"/>
                  <a:gd name="connsiteY4" fmla="*/ 0 h 1362287"/>
                  <a:gd name="connsiteX0" fmla="*/ 410815 w 1792891"/>
                  <a:gd name="connsiteY0" fmla="*/ 53006 h 1415293"/>
                  <a:gd name="connsiteX1" fmla="*/ 1792891 w 1792891"/>
                  <a:gd name="connsiteY1" fmla="*/ 0 h 1415293"/>
                  <a:gd name="connsiteX2" fmla="*/ 1739879 w 1792891"/>
                  <a:gd name="connsiteY2" fmla="*/ 1415293 h 1415293"/>
                  <a:gd name="connsiteX3" fmla="*/ 0 w 1792891"/>
                  <a:gd name="connsiteY3" fmla="*/ 1163502 h 1415293"/>
                  <a:gd name="connsiteX4" fmla="*/ 410815 w 1792891"/>
                  <a:gd name="connsiteY4" fmla="*/ 53006 h 1415293"/>
                  <a:gd name="connsiteX0" fmla="*/ 410815 w 1872401"/>
                  <a:gd name="connsiteY0" fmla="*/ 53006 h 1243015"/>
                  <a:gd name="connsiteX1" fmla="*/ 1792891 w 1872401"/>
                  <a:gd name="connsiteY1" fmla="*/ 0 h 1243015"/>
                  <a:gd name="connsiteX2" fmla="*/ 1872401 w 1872401"/>
                  <a:gd name="connsiteY2" fmla="*/ 1243015 h 1243015"/>
                  <a:gd name="connsiteX3" fmla="*/ 0 w 1872401"/>
                  <a:gd name="connsiteY3" fmla="*/ 1163502 h 1243015"/>
                  <a:gd name="connsiteX4" fmla="*/ 410815 w 1872401"/>
                  <a:gd name="connsiteY4" fmla="*/ 53006 h 1243015"/>
                  <a:gd name="connsiteX0" fmla="*/ 251789 w 1713375"/>
                  <a:gd name="connsiteY0" fmla="*/ 53006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51789 w 1713375"/>
                  <a:gd name="connsiteY4" fmla="*/ 53006 h 1296024"/>
                  <a:gd name="connsiteX0" fmla="*/ 212033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12033 w 1713375"/>
                  <a:gd name="connsiteY4" fmla="*/ 39754 h 1296024"/>
                  <a:gd name="connsiteX0" fmla="*/ 265041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65041 w 1713375"/>
                  <a:gd name="connsiteY4" fmla="*/ 39754 h 1296024"/>
                  <a:gd name="connsiteX0" fmla="*/ 48790 w 1828429"/>
                  <a:gd name="connsiteY0" fmla="*/ 39754 h 1296024"/>
                  <a:gd name="connsiteX1" fmla="*/ 1748919 w 1828429"/>
                  <a:gd name="connsiteY1" fmla="*/ 0 h 1296024"/>
                  <a:gd name="connsiteX2" fmla="*/ 1828429 w 1828429"/>
                  <a:gd name="connsiteY2" fmla="*/ 1243015 h 1296024"/>
                  <a:gd name="connsiteX3" fmla="*/ 115054 w 1828429"/>
                  <a:gd name="connsiteY3" fmla="*/ 1296024 h 1296024"/>
                  <a:gd name="connsiteX4" fmla="*/ 48790 w 1828429"/>
                  <a:gd name="connsiteY4" fmla="*/ 39754 h 1296024"/>
                  <a:gd name="connsiteX0" fmla="*/ 48790 w 1828429"/>
                  <a:gd name="connsiteY0" fmla="*/ 212032 h 1468302"/>
                  <a:gd name="connsiteX1" fmla="*/ 1324850 w 1828429"/>
                  <a:gd name="connsiteY1" fmla="*/ 0 h 1468302"/>
                  <a:gd name="connsiteX2" fmla="*/ 1828429 w 1828429"/>
                  <a:gd name="connsiteY2" fmla="*/ 1415293 h 1468302"/>
                  <a:gd name="connsiteX3" fmla="*/ 115054 w 1828429"/>
                  <a:gd name="connsiteY3" fmla="*/ 1468302 h 1468302"/>
                  <a:gd name="connsiteX4" fmla="*/ 48790 w 1828429"/>
                  <a:gd name="connsiteY4" fmla="*/ 212032 h 1468302"/>
                  <a:gd name="connsiteX0" fmla="*/ 48790 w 1576637"/>
                  <a:gd name="connsiteY0" fmla="*/ 212032 h 1468302"/>
                  <a:gd name="connsiteX1" fmla="*/ 1324850 w 1576637"/>
                  <a:gd name="connsiteY1" fmla="*/ 0 h 1468302"/>
                  <a:gd name="connsiteX2" fmla="*/ 1576637 w 1576637"/>
                  <a:gd name="connsiteY2" fmla="*/ 1044232 h 1468302"/>
                  <a:gd name="connsiteX3" fmla="*/ 115054 w 1576637"/>
                  <a:gd name="connsiteY3" fmla="*/ 1468302 h 1468302"/>
                  <a:gd name="connsiteX4" fmla="*/ 48790 w 1576637"/>
                  <a:gd name="connsiteY4" fmla="*/ 212032 h 1468302"/>
                  <a:gd name="connsiteX0" fmla="*/ 52846 w 1580693"/>
                  <a:gd name="connsiteY0" fmla="*/ 212032 h 1468302"/>
                  <a:gd name="connsiteX1" fmla="*/ 1328906 w 1580693"/>
                  <a:gd name="connsiteY1" fmla="*/ 0 h 1468302"/>
                  <a:gd name="connsiteX2" fmla="*/ 1580693 w 1580693"/>
                  <a:gd name="connsiteY2" fmla="*/ 1044232 h 1468302"/>
                  <a:gd name="connsiteX3" fmla="*/ 92606 w 1580693"/>
                  <a:gd name="connsiteY3" fmla="*/ 1468302 h 1468302"/>
                  <a:gd name="connsiteX4" fmla="*/ 52846 w 1580693"/>
                  <a:gd name="connsiteY4" fmla="*/ 212032 h 1468302"/>
                  <a:gd name="connsiteX0" fmla="*/ 516831 w 1488087"/>
                  <a:gd name="connsiteY0" fmla="*/ 238537 h 1468302"/>
                  <a:gd name="connsiteX1" fmla="*/ 1236300 w 1488087"/>
                  <a:gd name="connsiteY1" fmla="*/ 0 h 1468302"/>
                  <a:gd name="connsiteX2" fmla="*/ 1488087 w 1488087"/>
                  <a:gd name="connsiteY2" fmla="*/ 1044232 h 1468302"/>
                  <a:gd name="connsiteX3" fmla="*/ 0 w 1488087"/>
                  <a:gd name="connsiteY3" fmla="*/ 1468302 h 1468302"/>
                  <a:gd name="connsiteX4" fmla="*/ 516831 w 1488087"/>
                  <a:gd name="connsiteY4" fmla="*/ 238537 h 1468302"/>
                  <a:gd name="connsiteX0" fmla="*/ 516831 w 1488087"/>
                  <a:gd name="connsiteY0" fmla="*/ 159024 h 1388789"/>
                  <a:gd name="connsiteX1" fmla="*/ 1170039 w 1488087"/>
                  <a:gd name="connsiteY1" fmla="*/ 0 h 1388789"/>
                  <a:gd name="connsiteX2" fmla="*/ 1488087 w 1488087"/>
                  <a:gd name="connsiteY2" fmla="*/ 964719 h 1388789"/>
                  <a:gd name="connsiteX3" fmla="*/ 0 w 1488087"/>
                  <a:gd name="connsiteY3" fmla="*/ 1388789 h 1388789"/>
                  <a:gd name="connsiteX4" fmla="*/ 516831 w 1488087"/>
                  <a:gd name="connsiteY4" fmla="*/ 159024 h 1388789"/>
                  <a:gd name="connsiteX0" fmla="*/ 516831 w 1488087"/>
                  <a:gd name="connsiteY0" fmla="*/ 159024 h 1388789"/>
                  <a:gd name="connsiteX1" fmla="*/ 1170039 w 1488087"/>
                  <a:gd name="connsiteY1" fmla="*/ 0 h 1388789"/>
                  <a:gd name="connsiteX2" fmla="*/ 1488087 w 1488087"/>
                  <a:gd name="connsiteY2" fmla="*/ 964719 h 1388789"/>
                  <a:gd name="connsiteX3" fmla="*/ 0 w 1488087"/>
                  <a:gd name="connsiteY3" fmla="*/ 1388789 h 1388789"/>
                  <a:gd name="connsiteX4" fmla="*/ 516831 w 1488087"/>
                  <a:gd name="connsiteY4" fmla="*/ 159024 h 1388789"/>
                  <a:gd name="connsiteX0" fmla="*/ 29555 w 1000811"/>
                  <a:gd name="connsiteY0" fmla="*/ 159024 h 1229763"/>
                  <a:gd name="connsiteX1" fmla="*/ 682763 w 1000811"/>
                  <a:gd name="connsiteY1" fmla="*/ 0 h 1229763"/>
                  <a:gd name="connsiteX2" fmla="*/ 1000811 w 1000811"/>
                  <a:gd name="connsiteY2" fmla="*/ 964719 h 1229763"/>
                  <a:gd name="connsiteX3" fmla="*/ 321107 w 1000811"/>
                  <a:gd name="connsiteY3" fmla="*/ 1229763 h 1229763"/>
                  <a:gd name="connsiteX4" fmla="*/ 29555 w 1000811"/>
                  <a:gd name="connsiteY4" fmla="*/ 159024 h 1229763"/>
                  <a:gd name="connsiteX0" fmla="*/ 32574 w 950822"/>
                  <a:gd name="connsiteY0" fmla="*/ 119267 h 1229763"/>
                  <a:gd name="connsiteX1" fmla="*/ 632774 w 950822"/>
                  <a:gd name="connsiteY1" fmla="*/ 0 h 1229763"/>
                  <a:gd name="connsiteX2" fmla="*/ 950822 w 950822"/>
                  <a:gd name="connsiteY2" fmla="*/ 964719 h 1229763"/>
                  <a:gd name="connsiteX3" fmla="*/ 271118 w 950822"/>
                  <a:gd name="connsiteY3" fmla="*/ 1229763 h 1229763"/>
                  <a:gd name="connsiteX4" fmla="*/ 32574 w 950822"/>
                  <a:gd name="connsiteY4" fmla="*/ 119267 h 1229763"/>
                  <a:gd name="connsiteX0" fmla="*/ 30256 w 948504"/>
                  <a:gd name="connsiteY0" fmla="*/ 119267 h 1190007"/>
                  <a:gd name="connsiteX1" fmla="*/ 630456 w 948504"/>
                  <a:gd name="connsiteY1" fmla="*/ 0 h 1190007"/>
                  <a:gd name="connsiteX2" fmla="*/ 948504 w 948504"/>
                  <a:gd name="connsiteY2" fmla="*/ 964719 h 1190007"/>
                  <a:gd name="connsiteX3" fmla="*/ 308557 w 948504"/>
                  <a:gd name="connsiteY3" fmla="*/ 1190007 h 1190007"/>
                  <a:gd name="connsiteX4" fmla="*/ 30256 w 948504"/>
                  <a:gd name="connsiteY4" fmla="*/ 119267 h 1190007"/>
                  <a:gd name="connsiteX0" fmla="*/ 30256 w 948504"/>
                  <a:gd name="connsiteY0" fmla="*/ 119267 h 1190007"/>
                  <a:gd name="connsiteX1" fmla="*/ 630456 w 948504"/>
                  <a:gd name="connsiteY1" fmla="*/ 0 h 1190007"/>
                  <a:gd name="connsiteX2" fmla="*/ 948504 w 948504"/>
                  <a:gd name="connsiteY2" fmla="*/ 911711 h 1190007"/>
                  <a:gd name="connsiteX3" fmla="*/ 308557 w 948504"/>
                  <a:gd name="connsiteY3" fmla="*/ 1190007 h 1190007"/>
                  <a:gd name="connsiteX4" fmla="*/ 30256 w 948504"/>
                  <a:gd name="connsiteY4" fmla="*/ 119267 h 1190007"/>
                  <a:gd name="connsiteX0" fmla="*/ 11780 w 930028"/>
                  <a:gd name="connsiteY0" fmla="*/ 119267 h 1190007"/>
                  <a:gd name="connsiteX1" fmla="*/ 611980 w 930028"/>
                  <a:gd name="connsiteY1" fmla="*/ 0 h 1190007"/>
                  <a:gd name="connsiteX2" fmla="*/ 930028 w 930028"/>
                  <a:gd name="connsiteY2" fmla="*/ 911711 h 1190007"/>
                  <a:gd name="connsiteX3" fmla="*/ 290081 w 930028"/>
                  <a:gd name="connsiteY3" fmla="*/ 1190007 h 1190007"/>
                  <a:gd name="connsiteX4" fmla="*/ 11780 w 930028"/>
                  <a:gd name="connsiteY4" fmla="*/ 119267 h 1190007"/>
                  <a:gd name="connsiteX0" fmla="*/ 12036 w 920759"/>
                  <a:gd name="connsiteY0" fmla="*/ 157367 h 1190007"/>
                  <a:gd name="connsiteX1" fmla="*/ 602711 w 920759"/>
                  <a:gd name="connsiteY1" fmla="*/ 0 h 1190007"/>
                  <a:gd name="connsiteX2" fmla="*/ 920759 w 920759"/>
                  <a:gd name="connsiteY2" fmla="*/ 911711 h 1190007"/>
                  <a:gd name="connsiteX3" fmla="*/ 280812 w 920759"/>
                  <a:gd name="connsiteY3" fmla="*/ 1190007 h 1190007"/>
                  <a:gd name="connsiteX4" fmla="*/ 12036 w 920759"/>
                  <a:gd name="connsiteY4" fmla="*/ 157367 h 1190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0759" h="1190007">
                    <a:moveTo>
                      <a:pt x="12036" y="157367"/>
                    </a:moveTo>
                    <a:lnTo>
                      <a:pt x="602711" y="0"/>
                    </a:lnTo>
                    <a:cubicBezTo>
                      <a:pt x="655718" y="219974"/>
                      <a:pt x="907507" y="744747"/>
                      <a:pt x="920759" y="911711"/>
                    </a:cubicBezTo>
                    <a:lnTo>
                      <a:pt x="280812" y="1190007"/>
                    </a:lnTo>
                    <a:cubicBezTo>
                      <a:pt x="311734" y="1014207"/>
                      <a:pt x="-71894" y="174141"/>
                      <a:pt x="12036" y="15736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8600000" scaled="0"/>
              </a:gradFill>
              <a:ln w="28575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Rectangle 185">
                <a:extLst>
                  <a:ext uri="{FF2B5EF4-FFF2-40B4-BE49-F238E27FC236}">
                    <a16:creationId xmlns:a16="http://schemas.microsoft.com/office/drawing/2014/main" id="{DCF37304-2CC3-5750-80B2-DDBA59ECDBC2}"/>
                  </a:ext>
                </a:extLst>
              </p:cNvPr>
              <p:cNvSpPr/>
              <p:nvPr/>
            </p:nvSpPr>
            <p:spPr>
              <a:xfrm>
                <a:off x="7414672" y="4075645"/>
                <a:ext cx="1314290" cy="1493149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3249 h 1203259"/>
                  <a:gd name="connsiteX1" fmla="*/ 1278188 w 1609491"/>
                  <a:gd name="connsiteY1" fmla="*/ 0 h 1203259"/>
                  <a:gd name="connsiteX2" fmla="*/ 1609491 w 1609491"/>
                  <a:gd name="connsiteY2" fmla="*/ 1004476 h 1203259"/>
                  <a:gd name="connsiteX3" fmla="*/ 81644 w 1609491"/>
                  <a:gd name="connsiteY3" fmla="*/ 1203259 h 1203259"/>
                  <a:gd name="connsiteX4" fmla="*/ 55140 w 1609491"/>
                  <a:gd name="connsiteY4" fmla="*/ 13249 h 1203259"/>
                  <a:gd name="connsiteX0" fmla="*/ 55140 w 1323141"/>
                  <a:gd name="connsiteY0" fmla="*/ 13249 h 1203259"/>
                  <a:gd name="connsiteX1" fmla="*/ 1278188 w 1323141"/>
                  <a:gd name="connsiteY1" fmla="*/ 0 h 1203259"/>
                  <a:gd name="connsiteX2" fmla="*/ 1317943 w 1323141"/>
                  <a:gd name="connsiteY2" fmla="*/ 1150250 h 1203259"/>
                  <a:gd name="connsiteX3" fmla="*/ 81644 w 1323141"/>
                  <a:gd name="connsiteY3" fmla="*/ 1203259 h 1203259"/>
                  <a:gd name="connsiteX4" fmla="*/ 55140 w 1323141"/>
                  <a:gd name="connsiteY4" fmla="*/ 13249 h 1203259"/>
                  <a:gd name="connsiteX0" fmla="*/ 424069 w 1692070"/>
                  <a:gd name="connsiteY0" fmla="*/ 13249 h 1150250"/>
                  <a:gd name="connsiteX1" fmla="*/ 1647117 w 1692070"/>
                  <a:gd name="connsiteY1" fmla="*/ 0 h 1150250"/>
                  <a:gd name="connsiteX2" fmla="*/ 1686872 w 1692070"/>
                  <a:gd name="connsiteY2" fmla="*/ 1150250 h 1150250"/>
                  <a:gd name="connsiteX3" fmla="*/ 0 w 1692070"/>
                  <a:gd name="connsiteY3" fmla="*/ 1150250 h 1150250"/>
                  <a:gd name="connsiteX4" fmla="*/ 424069 w 1692070"/>
                  <a:gd name="connsiteY4" fmla="*/ 13249 h 1150250"/>
                  <a:gd name="connsiteX0" fmla="*/ 437321 w 1692070"/>
                  <a:gd name="connsiteY0" fmla="*/ 0 h 1163505"/>
                  <a:gd name="connsiteX1" fmla="*/ 1647117 w 1692070"/>
                  <a:gd name="connsiteY1" fmla="*/ 13255 h 1163505"/>
                  <a:gd name="connsiteX2" fmla="*/ 1686872 w 1692070"/>
                  <a:gd name="connsiteY2" fmla="*/ 1163505 h 1163505"/>
                  <a:gd name="connsiteX3" fmla="*/ 0 w 1692070"/>
                  <a:gd name="connsiteY3" fmla="*/ 1163505 h 1163505"/>
                  <a:gd name="connsiteX4" fmla="*/ 437321 w 1692070"/>
                  <a:gd name="connsiteY4" fmla="*/ 0 h 1163505"/>
                  <a:gd name="connsiteX0" fmla="*/ 463825 w 1692070"/>
                  <a:gd name="connsiteY0" fmla="*/ 0 h 1176757"/>
                  <a:gd name="connsiteX1" fmla="*/ 1647117 w 1692070"/>
                  <a:gd name="connsiteY1" fmla="*/ 26507 h 1176757"/>
                  <a:gd name="connsiteX2" fmla="*/ 1686872 w 1692070"/>
                  <a:gd name="connsiteY2" fmla="*/ 1176757 h 1176757"/>
                  <a:gd name="connsiteX3" fmla="*/ 0 w 1692070"/>
                  <a:gd name="connsiteY3" fmla="*/ 1176757 h 1176757"/>
                  <a:gd name="connsiteX4" fmla="*/ 463825 w 1692070"/>
                  <a:gd name="connsiteY4" fmla="*/ 0 h 1176757"/>
                  <a:gd name="connsiteX0" fmla="*/ 424068 w 1652313"/>
                  <a:gd name="connsiteY0" fmla="*/ 0 h 1176757"/>
                  <a:gd name="connsiteX1" fmla="*/ 1607360 w 1652313"/>
                  <a:gd name="connsiteY1" fmla="*/ 26507 h 1176757"/>
                  <a:gd name="connsiteX2" fmla="*/ 1647115 w 1652313"/>
                  <a:gd name="connsiteY2" fmla="*/ 1176757 h 1176757"/>
                  <a:gd name="connsiteX3" fmla="*/ 0 w 1652313"/>
                  <a:gd name="connsiteY3" fmla="*/ 1176757 h 1176757"/>
                  <a:gd name="connsiteX4" fmla="*/ 424068 w 1652313"/>
                  <a:gd name="connsiteY4" fmla="*/ 0 h 1176757"/>
                  <a:gd name="connsiteX0" fmla="*/ 424068 w 1616305"/>
                  <a:gd name="connsiteY0" fmla="*/ 0 h 1269522"/>
                  <a:gd name="connsiteX1" fmla="*/ 1607360 w 1616305"/>
                  <a:gd name="connsiteY1" fmla="*/ 26507 h 1269522"/>
                  <a:gd name="connsiteX2" fmla="*/ 1223045 w 1616305"/>
                  <a:gd name="connsiteY2" fmla="*/ 1269522 h 1269522"/>
                  <a:gd name="connsiteX3" fmla="*/ 0 w 1616305"/>
                  <a:gd name="connsiteY3" fmla="*/ 1176757 h 1269522"/>
                  <a:gd name="connsiteX4" fmla="*/ 424068 w 1616305"/>
                  <a:gd name="connsiteY4" fmla="*/ 0 h 1269522"/>
                  <a:gd name="connsiteX0" fmla="*/ 596346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596346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119272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97244 h 1269522"/>
                  <a:gd name="connsiteX4" fmla="*/ 675859 w 1779638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44235 h 1269522"/>
                  <a:gd name="connsiteX4" fmla="*/ 675859 w 1779638"/>
                  <a:gd name="connsiteY4" fmla="*/ 0 h 1269522"/>
                  <a:gd name="connsiteX0" fmla="*/ 410815 w 1514594"/>
                  <a:gd name="connsiteY0" fmla="*/ 0 h 1269522"/>
                  <a:gd name="connsiteX1" fmla="*/ 1514594 w 1514594"/>
                  <a:gd name="connsiteY1" fmla="*/ 119272 h 1269522"/>
                  <a:gd name="connsiteX2" fmla="*/ 1130279 w 1514594"/>
                  <a:gd name="connsiteY2" fmla="*/ 1269522 h 1269522"/>
                  <a:gd name="connsiteX3" fmla="*/ 0 w 1514594"/>
                  <a:gd name="connsiteY3" fmla="*/ 1110496 h 1269522"/>
                  <a:gd name="connsiteX4" fmla="*/ 410815 w 1514594"/>
                  <a:gd name="connsiteY4" fmla="*/ 0 h 1269522"/>
                  <a:gd name="connsiteX0" fmla="*/ 410815 w 1514594"/>
                  <a:gd name="connsiteY0" fmla="*/ 0 h 1203261"/>
                  <a:gd name="connsiteX1" fmla="*/ 1514594 w 1514594"/>
                  <a:gd name="connsiteY1" fmla="*/ 119272 h 1203261"/>
                  <a:gd name="connsiteX2" fmla="*/ 772470 w 1514594"/>
                  <a:gd name="connsiteY2" fmla="*/ 1203261 h 1203261"/>
                  <a:gd name="connsiteX3" fmla="*/ 0 w 1514594"/>
                  <a:gd name="connsiteY3" fmla="*/ 1110496 h 1203261"/>
                  <a:gd name="connsiteX4" fmla="*/ 410815 w 1514594"/>
                  <a:gd name="connsiteY4" fmla="*/ 0 h 1203261"/>
                  <a:gd name="connsiteX0" fmla="*/ 410815 w 1103777"/>
                  <a:gd name="connsiteY0" fmla="*/ 0 h 1203261"/>
                  <a:gd name="connsiteX1" fmla="*/ 1103777 w 1103777"/>
                  <a:gd name="connsiteY1" fmla="*/ 106020 h 1203261"/>
                  <a:gd name="connsiteX2" fmla="*/ 772470 w 1103777"/>
                  <a:gd name="connsiteY2" fmla="*/ 1203261 h 1203261"/>
                  <a:gd name="connsiteX3" fmla="*/ 0 w 1103777"/>
                  <a:gd name="connsiteY3" fmla="*/ 1110496 h 1203261"/>
                  <a:gd name="connsiteX4" fmla="*/ 410815 w 1103777"/>
                  <a:gd name="connsiteY4" fmla="*/ 0 h 1203261"/>
                  <a:gd name="connsiteX0" fmla="*/ 410815 w 1912160"/>
                  <a:gd name="connsiteY0" fmla="*/ 0 h 1203261"/>
                  <a:gd name="connsiteX1" fmla="*/ 1912160 w 1912160"/>
                  <a:gd name="connsiteY1" fmla="*/ 132524 h 1203261"/>
                  <a:gd name="connsiteX2" fmla="*/ 772470 w 1912160"/>
                  <a:gd name="connsiteY2" fmla="*/ 1203261 h 1203261"/>
                  <a:gd name="connsiteX3" fmla="*/ 0 w 1912160"/>
                  <a:gd name="connsiteY3" fmla="*/ 1110496 h 1203261"/>
                  <a:gd name="connsiteX4" fmla="*/ 410815 w 1912160"/>
                  <a:gd name="connsiteY4" fmla="*/ 0 h 1203261"/>
                  <a:gd name="connsiteX0" fmla="*/ 410815 w 1912160"/>
                  <a:gd name="connsiteY0" fmla="*/ 0 h 1362287"/>
                  <a:gd name="connsiteX1" fmla="*/ 1912160 w 1912160"/>
                  <a:gd name="connsiteY1" fmla="*/ 132524 h 1362287"/>
                  <a:gd name="connsiteX2" fmla="*/ 1739879 w 1912160"/>
                  <a:gd name="connsiteY2" fmla="*/ 1362287 h 1362287"/>
                  <a:gd name="connsiteX3" fmla="*/ 0 w 1912160"/>
                  <a:gd name="connsiteY3" fmla="*/ 1110496 h 1362287"/>
                  <a:gd name="connsiteX4" fmla="*/ 410815 w 1912160"/>
                  <a:gd name="connsiteY4" fmla="*/ 0 h 1362287"/>
                  <a:gd name="connsiteX0" fmla="*/ 410815 w 1792891"/>
                  <a:gd name="connsiteY0" fmla="*/ 53006 h 1415293"/>
                  <a:gd name="connsiteX1" fmla="*/ 1792891 w 1792891"/>
                  <a:gd name="connsiteY1" fmla="*/ 0 h 1415293"/>
                  <a:gd name="connsiteX2" fmla="*/ 1739879 w 1792891"/>
                  <a:gd name="connsiteY2" fmla="*/ 1415293 h 1415293"/>
                  <a:gd name="connsiteX3" fmla="*/ 0 w 1792891"/>
                  <a:gd name="connsiteY3" fmla="*/ 1163502 h 1415293"/>
                  <a:gd name="connsiteX4" fmla="*/ 410815 w 1792891"/>
                  <a:gd name="connsiteY4" fmla="*/ 53006 h 1415293"/>
                  <a:gd name="connsiteX0" fmla="*/ 410815 w 1872401"/>
                  <a:gd name="connsiteY0" fmla="*/ 53006 h 1243015"/>
                  <a:gd name="connsiteX1" fmla="*/ 1792891 w 1872401"/>
                  <a:gd name="connsiteY1" fmla="*/ 0 h 1243015"/>
                  <a:gd name="connsiteX2" fmla="*/ 1872401 w 1872401"/>
                  <a:gd name="connsiteY2" fmla="*/ 1243015 h 1243015"/>
                  <a:gd name="connsiteX3" fmla="*/ 0 w 1872401"/>
                  <a:gd name="connsiteY3" fmla="*/ 1163502 h 1243015"/>
                  <a:gd name="connsiteX4" fmla="*/ 410815 w 1872401"/>
                  <a:gd name="connsiteY4" fmla="*/ 53006 h 1243015"/>
                  <a:gd name="connsiteX0" fmla="*/ 251789 w 1713375"/>
                  <a:gd name="connsiteY0" fmla="*/ 53006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51789 w 1713375"/>
                  <a:gd name="connsiteY4" fmla="*/ 53006 h 1296024"/>
                  <a:gd name="connsiteX0" fmla="*/ 212033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12033 w 1713375"/>
                  <a:gd name="connsiteY4" fmla="*/ 39754 h 1296024"/>
                  <a:gd name="connsiteX0" fmla="*/ 265041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65041 w 1713375"/>
                  <a:gd name="connsiteY4" fmla="*/ 39754 h 1296024"/>
                  <a:gd name="connsiteX0" fmla="*/ 48790 w 1828429"/>
                  <a:gd name="connsiteY0" fmla="*/ 39754 h 1296024"/>
                  <a:gd name="connsiteX1" fmla="*/ 1748919 w 1828429"/>
                  <a:gd name="connsiteY1" fmla="*/ 0 h 1296024"/>
                  <a:gd name="connsiteX2" fmla="*/ 1828429 w 1828429"/>
                  <a:gd name="connsiteY2" fmla="*/ 1243015 h 1296024"/>
                  <a:gd name="connsiteX3" fmla="*/ 115054 w 1828429"/>
                  <a:gd name="connsiteY3" fmla="*/ 1296024 h 1296024"/>
                  <a:gd name="connsiteX4" fmla="*/ 48790 w 1828429"/>
                  <a:gd name="connsiteY4" fmla="*/ 39754 h 1296024"/>
                  <a:gd name="connsiteX0" fmla="*/ 48790 w 1828429"/>
                  <a:gd name="connsiteY0" fmla="*/ 212032 h 1468302"/>
                  <a:gd name="connsiteX1" fmla="*/ 1324850 w 1828429"/>
                  <a:gd name="connsiteY1" fmla="*/ 0 h 1468302"/>
                  <a:gd name="connsiteX2" fmla="*/ 1828429 w 1828429"/>
                  <a:gd name="connsiteY2" fmla="*/ 1415293 h 1468302"/>
                  <a:gd name="connsiteX3" fmla="*/ 115054 w 1828429"/>
                  <a:gd name="connsiteY3" fmla="*/ 1468302 h 1468302"/>
                  <a:gd name="connsiteX4" fmla="*/ 48790 w 1828429"/>
                  <a:gd name="connsiteY4" fmla="*/ 212032 h 1468302"/>
                  <a:gd name="connsiteX0" fmla="*/ 48790 w 1576637"/>
                  <a:gd name="connsiteY0" fmla="*/ 212032 h 1468302"/>
                  <a:gd name="connsiteX1" fmla="*/ 1324850 w 1576637"/>
                  <a:gd name="connsiteY1" fmla="*/ 0 h 1468302"/>
                  <a:gd name="connsiteX2" fmla="*/ 1576637 w 1576637"/>
                  <a:gd name="connsiteY2" fmla="*/ 1044232 h 1468302"/>
                  <a:gd name="connsiteX3" fmla="*/ 115054 w 1576637"/>
                  <a:gd name="connsiteY3" fmla="*/ 1468302 h 1468302"/>
                  <a:gd name="connsiteX4" fmla="*/ 48790 w 1576637"/>
                  <a:gd name="connsiteY4" fmla="*/ 212032 h 1468302"/>
                  <a:gd name="connsiteX0" fmla="*/ 52846 w 1580693"/>
                  <a:gd name="connsiteY0" fmla="*/ 212032 h 1468302"/>
                  <a:gd name="connsiteX1" fmla="*/ 1328906 w 1580693"/>
                  <a:gd name="connsiteY1" fmla="*/ 0 h 1468302"/>
                  <a:gd name="connsiteX2" fmla="*/ 1580693 w 1580693"/>
                  <a:gd name="connsiteY2" fmla="*/ 1044232 h 1468302"/>
                  <a:gd name="connsiteX3" fmla="*/ 92606 w 1580693"/>
                  <a:gd name="connsiteY3" fmla="*/ 1468302 h 1468302"/>
                  <a:gd name="connsiteX4" fmla="*/ 52846 w 1580693"/>
                  <a:gd name="connsiteY4" fmla="*/ 212032 h 1468302"/>
                  <a:gd name="connsiteX0" fmla="*/ 48790 w 1603142"/>
                  <a:gd name="connsiteY0" fmla="*/ 543337 h 1468302"/>
                  <a:gd name="connsiteX1" fmla="*/ 1351355 w 1603142"/>
                  <a:gd name="connsiteY1" fmla="*/ 0 h 1468302"/>
                  <a:gd name="connsiteX2" fmla="*/ 1603142 w 1603142"/>
                  <a:gd name="connsiteY2" fmla="*/ 1044232 h 1468302"/>
                  <a:gd name="connsiteX3" fmla="*/ 115055 w 1603142"/>
                  <a:gd name="connsiteY3" fmla="*/ 1468302 h 1468302"/>
                  <a:gd name="connsiteX4" fmla="*/ 48790 w 1603142"/>
                  <a:gd name="connsiteY4" fmla="*/ 543337 h 1468302"/>
                  <a:gd name="connsiteX0" fmla="*/ 48790 w 1603142"/>
                  <a:gd name="connsiteY0" fmla="*/ 530084 h 1455049"/>
                  <a:gd name="connsiteX1" fmla="*/ 1218833 w 1603142"/>
                  <a:gd name="connsiteY1" fmla="*/ 0 h 1455049"/>
                  <a:gd name="connsiteX2" fmla="*/ 1603142 w 1603142"/>
                  <a:gd name="connsiteY2" fmla="*/ 1030979 h 1455049"/>
                  <a:gd name="connsiteX3" fmla="*/ 115055 w 1603142"/>
                  <a:gd name="connsiteY3" fmla="*/ 1455049 h 1455049"/>
                  <a:gd name="connsiteX4" fmla="*/ 48790 w 1603142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302484"/>
                  <a:gd name="connsiteY0" fmla="*/ 530084 h 1455049"/>
                  <a:gd name="connsiteX1" fmla="*/ 1218833 w 1302484"/>
                  <a:gd name="connsiteY1" fmla="*/ 0 h 1455049"/>
                  <a:gd name="connsiteX2" fmla="*/ 1302484 w 1302484"/>
                  <a:gd name="connsiteY2" fmla="*/ 653706 h 1455049"/>
                  <a:gd name="connsiteX3" fmla="*/ 115055 w 1302484"/>
                  <a:gd name="connsiteY3" fmla="*/ 1455049 h 1455049"/>
                  <a:gd name="connsiteX4" fmla="*/ 48790 w 1302484"/>
                  <a:gd name="connsiteY4" fmla="*/ 530084 h 1455049"/>
                  <a:gd name="connsiteX0" fmla="*/ 48790 w 1302630"/>
                  <a:gd name="connsiteY0" fmla="*/ 530084 h 1455049"/>
                  <a:gd name="connsiteX1" fmla="*/ 1218833 w 1302630"/>
                  <a:gd name="connsiteY1" fmla="*/ 0 h 1455049"/>
                  <a:gd name="connsiteX2" fmla="*/ 1302484 w 1302630"/>
                  <a:gd name="connsiteY2" fmla="*/ 653706 h 1455049"/>
                  <a:gd name="connsiteX3" fmla="*/ 115055 w 1302630"/>
                  <a:gd name="connsiteY3" fmla="*/ 1455049 h 1455049"/>
                  <a:gd name="connsiteX4" fmla="*/ 48790 w 1302630"/>
                  <a:gd name="connsiteY4" fmla="*/ 530084 h 1455049"/>
                  <a:gd name="connsiteX0" fmla="*/ 48790 w 1303270"/>
                  <a:gd name="connsiteY0" fmla="*/ 530084 h 1455049"/>
                  <a:gd name="connsiteX1" fmla="*/ 1218833 w 1303270"/>
                  <a:gd name="connsiteY1" fmla="*/ 0 h 1455049"/>
                  <a:gd name="connsiteX2" fmla="*/ 1302484 w 1303270"/>
                  <a:gd name="connsiteY2" fmla="*/ 653706 h 1455049"/>
                  <a:gd name="connsiteX3" fmla="*/ 115055 w 1303270"/>
                  <a:gd name="connsiteY3" fmla="*/ 1455049 h 1455049"/>
                  <a:gd name="connsiteX4" fmla="*/ 48790 w 1303270"/>
                  <a:gd name="connsiteY4" fmla="*/ 530084 h 1455049"/>
                  <a:gd name="connsiteX0" fmla="*/ 48790 w 1303270"/>
                  <a:gd name="connsiteY0" fmla="*/ 530084 h 1455049"/>
                  <a:gd name="connsiteX1" fmla="*/ 1218833 w 1303270"/>
                  <a:gd name="connsiteY1" fmla="*/ 0 h 1455049"/>
                  <a:gd name="connsiteX2" fmla="*/ 1302484 w 1303270"/>
                  <a:gd name="connsiteY2" fmla="*/ 653706 h 1455049"/>
                  <a:gd name="connsiteX3" fmla="*/ 115055 w 1303270"/>
                  <a:gd name="connsiteY3" fmla="*/ 1455049 h 1455049"/>
                  <a:gd name="connsiteX4" fmla="*/ 48790 w 1303270"/>
                  <a:gd name="connsiteY4" fmla="*/ 530084 h 1455049"/>
                  <a:gd name="connsiteX0" fmla="*/ 48790 w 1303270"/>
                  <a:gd name="connsiteY0" fmla="*/ 530084 h 1455049"/>
                  <a:gd name="connsiteX1" fmla="*/ 1218833 w 1303270"/>
                  <a:gd name="connsiteY1" fmla="*/ 0 h 1455049"/>
                  <a:gd name="connsiteX2" fmla="*/ 1302484 w 1303270"/>
                  <a:gd name="connsiteY2" fmla="*/ 653706 h 1455049"/>
                  <a:gd name="connsiteX3" fmla="*/ 115055 w 1303270"/>
                  <a:gd name="connsiteY3" fmla="*/ 1455049 h 1455049"/>
                  <a:gd name="connsiteX4" fmla="*/ 48790 w 1303270"/>
                  <a:gd name="connsiteY4" fmla="*/ 530084 h 1455049"/>
                  <a:gd name="connsiteX0" fmla="*/ 48790 w 1303270"/>
                  <a:gd name="connsiteY0" fmla="*/ 530084 h 1493149"/>
                  <a:gd name="connsiteX1" fmla="*/ 1218833 w 1303270"/>
                  <a:gd name="connsiteY1" fmla="*/ 0 h 1493149"/>
                  <a:gd name="connsiteX2" fmla="*/ 1302484 w 1303270"/>
                  <a:gd name="connsiteY2" fmla="*/ 653706 h 1493149"/>
                  <a:gd name="connsiteX3" fmla="*/ 115055 w 1303270"/>
                  <a:gd name="connsiteY3" fmla="*/ 1493149 h 1493149"/>
                  <a:gd name="connsiteX4" fmla="*/ 48790 w 1303270"/>
                  <a:gd name="connsiteY4" fmla="*/ 530084 h 1493149"/>
                  <a:gd name="connsiteX0" fmla="*/ 48790 w 1303270"/>
                  <a:gd name="connsiteY0" fmla="*/ 530084 h 1493149"/>
                  <a:gd name="connsiteX1" fmla="*/ 1218833 w 1303270"/>
                  <a:gd name="connsiteY1" fmla="*/ 0 h 1493149"/>
                  <a:gd name="connsiteX2" fmla="*/ 1302484 w 1303270"/>
                  <a:gd name="connsiteY2" fmla="*/ 653706 h 1493149"/>
                  <a:gd name="connsiteX3" fmla="*/ 115055 w 1303270"/>
                  <a:gd name="connsiteY3" fmla="*/ 1493149 h 1493149"/>
                  <a:gd name="connsiteX4" fmla="*/ 48790 w 1303270"/>
                  <a:gd name="connsiteY4" fmla="*/ 530084 h 1493149"/>
                  <a:gd name="connsiteX0" fmla="*/ 48790 w 1303270"/>
                  <a:gd name="connsiteY0" fmla="*/ 530084 h 1493149"/>
                  <a:gd name="connsiteX1" fmla="*/ 1218833 w 1303270"/>
                  <a:gd name="connsiteY1" fmla="*/ 0 h 1493149"/>
                  <a:gd name="connsiteX2" fmla="*/ 1302484 w 1303270"/>
                  <a:gd name="connsiteY2" fmla="*/ 653706 h 1493149"/>
                  <a:gd name="connsiteX3" fmla="*/ 115055 w 1303270"/>
                  <a:gd name="connsiteY3" fmla="*/ 1493149 h 1493149"/>
                  <a:gd name="connsiteX4" fmla="*/ 48790 w 1303270"/>
                  <a:gd name="connsiteY4" fmla="*/ 530084 h 1493149"/>
                  <a:gd name="connsiteX0" fmla="*/ 55612 w 1310092"/>
                  <a:gd name="connsiteY0" fmla="*/ 530084 h 1493149"/>
                  <a:gd name="connsiteX1" fmla="*/ 1225655 w 1310092"/>
                  <a:gd name="connsiteY1" fmla="*/ 0 h 1493149"/>
                  <a:gd name="connsiteX2" fmla="*/ 1309306 w 1310092"/>
                  <a:gd name="connsiteY2" fmla="*/ 653706 h 1493149"/>
                  <a:gd name="connsiteX3" fmla="*/ 121877 w 1310092"/>
                  <a:gd name="connsiteY3" fmla="*/ 1493149 h 1493149"/>
                  <a:gd name="connsiteX4" fmla="*/ 55612 w 1310092"/>
                  <a:gd name="connsiteY4" fmla="*/ 530084 h 1493149"/>
                  <a:gd name="connsiteX0" fmla="*/ 46924 w 1358554"/>
                  <a:gd name="connsiteY0" fmla="*/ 539609 h 1493149"/>
                  <a:gd name="connsiteX1" fmla="*/ 1274117 w 1358554"/>
                  <a:gd name="connsiteY1" fmla="*/ 0 h 1493149"/>
                  <a:gd name="connsiteX2" fmla="*/ 1357768 w 1358554"/>
                  <a:gd name="connsiteY2" fmla="*/ 653706 h 1493149"/>
                  <a:gd name="connsiteX3" fmla="*/ 170339 w 1358554"/>
                  <a:gd name="connsiteY3" fmla="*/ 1493149 h 1493149"/>
                  <a:gd name="connsiteX4" fmla="*/ 46924 w 1358554"/>
                  <a:gd name="connsiteY4" fmla="*/ 539609 h 1493149"/>
                  <a:gd name="connsiteX0" fmla="*/ 3446 w 1315076"/>
                  <a:gd name="connsiteY0" fmla="*/ 539609 h 1493149"/>
                  <a:gd name="connsiteX1" fmla="*/ 1230639 w 1315076"/>
                  <a:gd name="connsiteY1" fmla="*/ 0 h 1493149"/>
                  <a:gd name="connsiteX2" fmla="*/ 1314290 w 1315076"/>
                  <a:gd name="connsiteY2" fmla="*/ 653706 h 1493149"/>
                  <a:gd name="connsiteX3" fmla="*/ 126861 w 1315076"/>
                  <a:gd name="connsiteY3" fmla="*/ 1493149 h 1493149"/>
                  <a:gd name="connsiteX4" fmla="*/ 3446 w 1315076"/>
                  <a:gd name="connsiteY4" fmla="*/ 539609 h 1493149"/>
                  <a:gd name="connsiteX0" fmla="*/ 3446 w 1315076"/>
                  <a:gd name="connsiteY0" fmla="*/ 539609 h 1493149"/>
                  <a:gd name="connsiteX1" fmla="*/ 1230639 w 1315076"/>
                  <a:gd name="connsiteY1" fmla="*/ 0 h 1493149"/>
                  <a:gd name="connsiteX2" fmla="*/ 1314290 w 1315076"/>
                  <a:gd name="connsiteY2" fmla="*/ 653706 h 1493149"/>
                  <a:gd name="connsiteX3" fmla="*/ 126861 w 1315076"/>
                  <a:gd name="connsiteY3" fmla="*/ 1493149 h 1493149"/>
                  <a:gd name="connsiteX4" fmla="*/ 3446 w 1315076"/>
                  <a:gd name="connsiteY4" fmla="*/ 539609 h 1493149"/>
                  <a:gd name="connsiteX0" fmla="*/ 3446 w 1314290"/>
                  <a:gd name="connsiteY0" fmla="*/ 539609 h 1493149"/>
                  <a:gd name="connsiteX1" fmla="*/ 1230639 w 1314290"/>
                  <a:gd name="connsiteY1" fmla="*/ 0 h 1493149"/>
                  <a:gd name="connsiteX2" fmla="*/ 1314290 w 1314290"/>
                  <a:gd name="connsiteY2" fmla="*/ 653706 h 1493149"/>
                  <a:gd name="connsiteX3" fmla="*/ 126861 w 1314290"/>
                  <a:gd name="connsiteY3" fmla="*/ 1493149 h 1493149"/>
                  <a:gd name="connsiteX4" fmla="*/ 3446 w 1314290"/>
                  <a:gd name="connsiteY4" fmla="*/ 539609 h 1493149"/>
                  <a:gd name="connsiteX0" fmla="*/ 3446 w 1321229"/>
                  <a:gd name="connsiteY0" fmla="*/ 539609 h 1493149"/>
                  <a:gd name="connsiteX1" fmla="*/ 1230639 w 1321229"/>
                  <a:gd name="connsiteY1" fmla="*/ 0 h 1493149"/>
                  <a:gd name="connsiteX2" fmla="*/ 1314290 w 1321229"/>
                  <a:gd name="connsiteY2" fmla="*/ 653706 h 1493149"/>
                  <a:gd name="connsiteX3" fmla="*/ 126861 w 1321229"/>
                  <a:gd name="connsiteY3" fmla="*/ 1493149 h 1493149"/>
                  <a:gd name="connsiteX4" fmla="*/ 3446 w 1321229"/>
                  <a:gd name="connsiteY4" fmla="*/ 539609 h 1493149"/>
                  <a:gd name="connsiteX0" fmla="*/ 3446 w 1324912"/>
                  <a:gd name="connsiteY0" fmla="*/ 539609 h 1493149"/>
                  <a:gd name="connsiteX1" fmla="*/ 1230639 w 1324912"/>
                  <a:gd name="connsiteY1" fmla="*/ 0 h 1493149"/>
                  <a:gd name="connsiteX2" fmla="*/ 1314290 w 1324912"/>
                  <a:gd name="connsiteY2" fmla="*/ 653706 h 1493149"/>
                  <a:gd name="connsiteX3" fmla="*/ 126861 w 1324912"/>
                  <a:gd name="connsiteY3" fmla="*/ 1493149 h 1493149"/>
                  <a:gd name="connsiteX4" fmla="*/ 3446 w 1324912"/>
                  <a:gd name="connsiteY4" fmla="*/ 539609 h 1493149"/>
                  <a:gd name="connsiteX0" fmla="*/ 3446 w 1314290"/>
                  <a:gd name="connsiteY0" fmla="*/ 539609 h 1493149"/>
                  <a:gd name="connsiteX1" fmla="*/ 1230639 w 1314290"/>
                  <a:gd name="connsiteY1" fmla="*/ 0 h 1493149"/>
                  <a:gd name="connsiteX2" fmla="*/ 1314290 w 1314290"/>
                  <a:gd name="connsiteY2" fmla="*/ 653706 h 1493149"/>
                  <a:gd name="connsiteX3" fmla="*/ 126861 w 1314290"/>
                  <a:gd name="connsiteY3" fmla="*/ 1493149 h 1493149"/>
                  <a:gd name="connsiteX4" fmla="*/ 3446 w 1314290"/>
                  <a:gd name="connsiteY4" fmla="*/ 539609 h 1493149"/>
                  <a:gd name="connsiteX0" fmla="*/ 3446 w 1314290"/>
                  <a:gd name="connsiteY0" fmla="*/ 539609 h 1493149"/>
                  <a:gd name="connsiteX1" fmla="*/ 1230639 w 1314290"/>
                  <a:gd name="connsiteY1" fmla="*/ 0 h 1493149"/>
                  <a:gd name="connsiteX2" fmla="*/ 1314290 w 1314290"/>
                  <a:gd name="connsiteY2" fmla="*/ 653706 h 1493149"/>
                  <a:gd name="connsiteX3" fmla="*/ 126861 w 1314290"/>
                  <a:gd name="connsiteY3" fmla="*/ 1493149 h 1493149"/>
                  <a:gd name="connsiteX4" fmla="*/ 3446 w 1314290"/>
                  <a:gd name="connsiteY4" fmla="*/ 539609 h 1493149"/>
                  <a:gd name="connsiteX0" fmla="*/ 3446 w 1314290"/>
                  <a:gd name="connsiteY0" fmla="*/ 539609 h 1493149"/>
                  <a:gd name="connsiteX1" fmla="*/ 1230639 w 1314290"/>
                  <a:gd name="connsiteY1" fmla="*/ 0 h 1493149"/>
                  <a:gd name="connsiteX2" fmla="*/ 1314290 w 1314290"/>
                  <a:gd name="connsiteY2" fmla="*/ 653706 h 1493149"/>
                  <a:gd name="connsiteX3" fmla="*/ 126861 w 1314290"/>
                  <a:gd name="connsiteY3" fmla="*/ 1493149 h 1493149"/>
                  <a:gd name="connsiteX4" fmla="*/ 3446 w 1314290"/>
                  <a:gd name="connsiteY4" fmla="*/ 539609 h 149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4290" h="1493149">
                    <a:moveTo>
                      <a:pt x="3446" y="539609"/>
                    </a:moveTo>
                    <a:lnTo>
                      <a:pt x="1230639" y="0"/>
                    </a:lnTo>
                    <a:cubicBezTo>
                      <a:pt x="1294000" y="313153"/>
                      <a:pt x="1291513" y="210517"/>
                      <a:pt x="1314290" y="653706"/>
                    </a:cubicBezTo>
                    <a:cubicBezTo>
                      <a:pt x="952025" y="1179238"/>
                      <a:pt x="741746" y="1217753"/>
                      <a:pt x="126861" y="1493149"/>
                    </a:cubicBezTo>
                    <a:cubicBezTo>
                      <a:pt x="110158" y="1317349"/>
                      <a:pt x="-22920" y="535262"/>
                      <a:pt x="3446" y="5396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8600000" scaled="0"/>
              </a:gradFill>
              <a:ln w="28575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Rectangle 185">
                <a:extLst>
                  <a:ext uri="{FF2B5EF4-FFF2-40B4-BE49-F238E27FC236}">
                    <a16:creationId xmlns:a16="http://schemas.microsoft.com/office/drawing/2014/main" id="{54212087-E9C8-EF72-CE0C-C666A1024C0B}"/>
                  </a:ext>
                </a:extLst>
              </p:cNvPr>
              <p:cNvSpPr/>
              <p:nvPr/>
            </p:nvSpPr>
            <p:spPr>
              <a:xfrm>
                <a:off x="5640228" y="4637586"/>
                <a:ext cx="1891452" cy="1212783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3249 h 1203259"/>
                  <a:gd name="connsiteX1" fmla="*/ 1278188 w 1609491"/>
                  <a:gd name="connsiteY1" fmla="*/ 0 h 1203259"/>
                  <a:gd name="connsiteX2" fmla="*/ 1609491 w 1609491"/>
                  <a:gd name="connsiteY2" fmla="*/ 1004476 h 1203259"/>
                  <a:gd name="connsiteX3" fmla="*/ 81644 w 1609491"/>
                  <a:gd name="connsiteY3" fmla="*/ 1203259 h 1203259"/>
                  <a:gd name="connsiteX4" fmla="*/ 55140 w 1609491"/>
                  <a:gd name="connsiteY4" fmla="*/ 13249 h 1203259"/>
                  <a:gd name="connsiteX0" fmla="*/ 55140 w 1323141"/>
                  <a:gd name="connsiteY0" fmla="*/ 13249 h 1203259"/>
                  <a:gd name="connsiteX1" fmla="*/ 1278188 w 1323141"/>
                  <a:gd name="connsiteY1" fmla="*/ 0 h 1203259"/>
                  <a:gd name="connsiteX2" fmla="*/ 1317943 w 1323141"/>
                  <a:gd name="connsiteY2" fmla="*/ 1150250 h 1203259"/>
                  <a:gd name="connsiteX3" fmla="*/ 81644 w 1323141"/>
                  <a:gd name="connsiteY3" fmla="*/ 1203259 h 1203259"/>
                  <a:gd name="connsiteX4" fmla="*/ 55140 w 1323141"/>
                  <a:gd name="connsiteY4" fmla="*/ 13249 h 1203259"/>
                  <a:gd name="connsiteX0" fmla="*/ 424069 w 1692070"/>
                  <a:gd name="connsiteY0" fmla="*/ 13249 h 1150250"/>
                  <a:gd name="connsiteX1" fmla="*/ 1647117 w 1692070"/>
                  <a:gd name="connsiteY1" fmla="*/ 0 h 1150250"/>
                  <a:gd name="connsiteX2" fmla="*/ 1686872 w 1692070"/>
                  <a:gd name="connsiteY2" fmla="*/ 1150250 h 1150250"/>
                  <a:gd name="connsiteX3" fmla="*/ 0 w 1692070"/>
                  <a:gd name="connsiteY3" fmla="*/ 1150250 h 1150250"/>
                  <a:gd name="connsiteX4" fmla="*/ 424069 w 1692070"/>
                  <a:gd name="connsiteY4" fmla="*/ 13249 h 1150250"/>
                  <a:gd name="connsiteX0" fmla="*/ 437321 w 1692070"/>
                  <a:gd name="connsiteY0" fmla="*/ 0 h 1163505"/>
                  <a:gd name="connsiteX1" fmla="*/ 1647117 w 1692070"/>
                  <a:gd name="connsiteY1" fmla="*/ 13255 h 1163505"/>
                  <a:gd name="connsiteX2" fmla="*/ 1686872 w 1692070"/>
                  <a:gd name="connsiteY2" fmla="*/ 1163505 h 1163505"/>
                  <a:gd name="connsiteX3" fmla="*/ 0 w 1692070"/>
                  <a:gd name="connsiteY3" fmla="*/ 1163505 h 1163505"/>
                  <a:gd name="connsiteX4" fmla="*/ 437321 w 1692070"/>
                  <a:gd name="connsiteY4" fmla="*/ 0 h 1163505"/>
                  <a:gd name="connsiteX0" fmla="*/ 463825 w 1692070"/>
                  <a:gd name="connsiteY0" fmla="*/ 0 h 1176757"/>
                  <a:gd name="connsiteX1" fmla="*/ 1647117 w 1692070"/>
                  <a:gd name="connsiteY1" fmla="*/ 26507 h 1176757"/>
                  <a:gd name="connsiteX2" fmla="*/ 1686872 w 1692070"/>
                  <a:gd name="connsiteY2" fmla="*/ 1176757 h 1176757"/>
                  <a:gd name="connsiteX3" fmla="*/ 0 w 1692070"/>
                  <a:gd name="connsiteY3" fmla="*/ 1176757 h 1176757"/>
                  <a:gd name="connsiteX4" fmla="*/ 463825 w 1692070"/>
                  <a:gd name="connsiteY4" fmla="*/ 0 h 1176757"/>
                  <a:gd name="connsiteX0" fmla="*/ 424068 w 1652313"/>
                  <a:gd name="connsiteY0" fmla="*/ 0 h 1176757"/>
                  <a:gd name="connsiteX1" fmla="*/ 1607360 w 1652313"/>
                  <a:gd name="connsiteY1" fmla="*/ 26507 h 1176757"/>
                  <a:gd name="connsiteX2" fmla="*/ 1647115 w 1652313"/>
                  <a:gd name="connsiteY2" fmla="*/ 1176757 h 1176757"/>
                  <a:gd name="connsiteX3" fmla="*/ 0 w 1652313"/>
                  <a:gd name="connsiteY3" fmla="*/ 1176757 h 1176757"/>
                  <a:gd name="connsiteX4" fmla="*/ 424068 w 1652313"/>
                  <a:gd name="connsiteY4" fmla="*/ 0 h 1176757"/>
                  <a:gd name="connsiteX0" fmla="*/ 424068 w 1616305"/>
                  <a:gd name="connsiteY0" fmla="*/ 0 h 1269522"/>
                  <a:gd name="connsiteX1" fmla="*/ 1607360 w 1616305"/>
                  <a:gd name="connsiteY1" fmla="*/ 26507 h 1269522"/>
                  <a:gd name="connsiteX2" fmla="*/ 1223045 w 1616305"/>
                  <a:gd name="connsiteY2" fmla="*/ 1269522 h 1269522"/>
                  <a:gd name="connsiteX3" fmla="*/ 0 w 1616305"/>
                  <a:gd name="connsiteY3" fmla="*/ 1176757 h 1269522"/>
                  <a:gd name="connsiteX4" fmla="*/ 424068 w 1616305"/>
                  <a:gd name="connsiteY4" fmla="*/ 0 h 1269522"/>
                  <a:gd name="connsiteX0" fmla="*/ 596346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596346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119272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97244 h 1269522"/>
                  <a:gd name="connsiteX4" fmla="*/ 675859 w 1779638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44235 h 1269522"/>
                  <a:gd name="connsiteX4" fmla="*/ 675859 w 1779638"/>
                  <a:gd name="connsiteY4" fmla="*/ 0 h 1269522"/>
                  <a:gd name="connsiteX0" fmla="*/ 410815 w 1514594"/>
                  <a:gd name="connsiteY0" fmla="*/ 0 h 1269522"/>
                  <a:gd name="connsiteX1" fmla="*/ 1514594 w 1514594"/>
                  <a:gd name="connsiteY1" fmla="*/ 119272 h 1269522"/>
                  <a:gd name="connsiteX2" fmla="*/ 1130279 w 1514594"/>
                  <a:gd name="connsiteY2" fmla="*/ 1269522 h 1269522"/>
                  <a:gd name="connsiteX3" fmla="*/ 0 w 1514594"/>
                  <a:gd name="connsiteY3" fmla="*/ 1110496 h 1269522"/>
                  <a:gd name="connsiteX4" fmla="*/ 410815 w 1514594"/>
                  <a:gd name="connsiteY4" fmla="*/ 0 h 1269522"/>
                  <a:gd name="connsiteX0" fmla="*/ 410815 w 1514594"/>
                  <a:gd name="connsiteY0" fmla="*/ 0 h 1203261"/>
                  <a:gd name="connsiteX1" fmla="*/ 1514594 w 1514594"/>
                  <a:gd name="connsiteY1" fmla="*/ 119272 h 1203261"/>
                  <a:gd name="connsiteX2" fmla="*/ 772470 w 1514594"/>
                  <a:gd name="connsiteY2" fmla="*/ 1203261 h 1203261"/>
                  <a:gd name="connsiteX3" fmla="*/ 0 w 1514594"/>
                  <a:gd name="connsiteY3" fmla="*/ 1110496 h 1203261"/>
                  <a:gd name="connsiteX4" fmla="*/ 410815 w 1514594"/>
                  <a:gd name="connsiteY4" fmla="*/ 0 h 1203261"/>
                  <a:gd name="connsiteX0" fmla="*/ 410815 w 1103777"/>
                  <a:gd name="connsiteY0" fmla="*/ 0 h 1203261"/>
                  <a:gd name="connsiteX1" fmla="*/ 1103777 w 1103777"/>
                  <a:gd name="connsiteY1" fmla="*/ 106020 h 1203261"/>
                  <a:gd name="connsiteX2" fmla="*/ 772470 w 1103777"/>
                  <a:gd name="connsiteY2" fmla="*/ 1203261 h 1203261"/>
                  <a:gd name="connsiteX3" fmla="*/ 0 w 1103777"/>
                  <a:gd name="connsiteY3" fmla="*/ 1110496 h 1203261"/>
                  <a:gd name="connsiteX4" fmla="*/ 410815 w 1103777"/>
                  <a:gd name="connsiteY4" fmla="*/ 0 h 1203261"/>
                  <a:gd name="connsiteX0" fmla="*/ 410815 w 1912160"/>
                  <a:gd name="connsiteY0" fmla="*/ 0 h 1203261"/>
                  <a:gd name="connsiteX1" fmla="*/ 1912160 w 1912160"/>
                  <a:gd name="connsiteY1" fmla="*/ 132524 h 1203261"/>
                  <a:gd name="connsiteX2" fmla="*/ 772470 w 1912160"/>
                  <a:gd name="connsiteY2" fmla="*/ 1203261 h 1203261"/>
                  <a:gd name="connsiteX3" fmla="*/ 0 w 1912160"/>
                  <a:gd name="connsiteY3" fmla="*/ 1110496 h 1203261"/>
                  <a:gd name="connsiteX4" fmla="*/ 410815 w 1912160"/>
                  <a:gd name="connsiteY4" fmla="*/ 0 h 1203261"/>
                  <a:gd name="connsiteX0" fmla="*/ 410815 w 1912160"/>
                  <a:gd name="connsiteY0" fmla="*/ 0 h 1362287"/>
                  <a:gd name="connsiteX1" fmla="*/ 1912160 w 1912160"/>
                  <a:gd name="connsiteY1" fmla="*/ 132524 h 1362287"/>
                  <a:gd name="connsiteX2" fmla="*/ 1739879 w 1912160"/>
                  <a:gd name="connsiteY2" fmla="*/ 1362287 h 1362287"/>
                  <a:gd name="connsiteX3" fmla="*/ 0 w 1912160"/>
                  <a:gd name="connsiteY3" fmla="*/ 1110496 h 1362287"/>
                  <a:gd name="connsiteX4" fmla="*/ 410815 w 1912160"/>
                  <a:gd name="connsiteY4" fmla="*/ 0 h 1362287"/>
                  <a:gd name="connsiteX0" fmla="*/ 410815 w 1792891"/>
                  <a:gd name="connsiteY0" fmla="*/ 53006 h 1415293"/>
                  <a:gd name="connsiteX1" fmla="*/ 1792891 w 1792891"/>
                  <a:gd name="connsiteY1" fmla="*/ 0 h 1415293"/>
                  <a:gd name="connsiteX2" fmla="*/ 1739879 w 1792891"/>
                  <a:gd name="connsiteY2" fmla="*/ 1415293 h 1415293"/>
                  <a:gd name="connsiteX3" fmla="*/ 0 w 1792891"/>
                  <a:gd name="connsiteY3" fmla="*/ 1163502 h 1415293"/>
                  <a:gd name="connsiteX4" fmla="*/ 410815 w 1792891"/>
                  <a:gd name="connsiteY4" fmla="*/ 53006 h 1415293"/>
                  <a:gd name="connsiteX0" fmla="*/ 410815 w 1872401"/>
                  <a:gd name="connsiteY0" fmla="*/ 53006 h 1243015"/>
                  <a:gd name="connsiteX1" fmla="*/ 1792891 w 1872401"/>
                  <a:gd name="connsiteY1" fmla="*/ 0 h 1243015"/>
                  <a:gd name="connsiteX2" fmla="*/ 1872401 w 1872401"/>
                  <a:gd name="connsiteY2" fmla="*/ 1243015 h 1243015"/>
                  <a:gd name="connsiteX3" fmla="*/ 0 w 1872401"/>
                  <a:gd name="connsiteY3" fmla="*/ 1163502 h 1243015"/>
                  <a:gd name="connsiteX4" fmla="*/ 410815 w 1872401"/>
                  <a:gd name="connsiteY4" fmla="*/ 53006 h 1243015"/>
                  <a:gd name="connsiteX0" fmla="*/ 251789 w 1713375"/>
                  <a:gd name="connsiteY0" fmla="*/ 53006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51789 w 1713375"/>
                  <a:gd name="connsiteY4" fmla="*/ 53006 h 1296024"/>
                  <a:gd name="connsiteX0" fmla="*/ 212033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12033 w 1713375"/>
                  <a:gd name="connsiteY4" fmla="*/ 39754 h 1296024"/>
                  <a:gd name="connsiteX0" fmla="*/ 265041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65041 w 1713375"/>
                  <a:gd name="connsiteY4" fmla="*/ 39754 h 1296024"/>
                  <a:gd name="connsiteX0" fmla="*/ 48790 w 1828429"/>
                  <a:gd name="connsiteY0" fmla="*/ 39754 h 1296024"/>
                  <a:gd name="connsiteX1" fmla="*/ 1748919 w 1828429"/>
                  <a:gd name="connsiteY1" fmla="*/ 0 h 1296024"/>
                  <a:gd name="connsiteX2" fmla="*/ 1828429 w 1828429"/>
                  <a:gd name="connsiteY2" fmla="*/ 1243015 h 1296024"/>
                  <a:gd name="connsiteX3" fmla="*/ 115054 w 1828429"/>
                  <a:gd name="connsiteY3" fmla="*/ 1296024 h 1296024"/>
                  <a:gd name="connsiteX4" fmla="*/ 48790 w 1828429"/>
                  <a:gd name="connsiteY4" fmla="*/ 39754 h 1296024"/>
                  <a:gd name="connsiteX0" fmla="*/ 48790 w 1828429"/>
                  <a:gd name="connsiteY0" fmla="*/ 212032 h 1468302"/>
                  <a:gd name="connsiteX1" fmla="*/ 1324850 w 1828429"/>
                  <a:gd name="connsiteY1" fmla="*/ 0 h 1468302"/>
                  <a:gd name="connsiteX2" fmla="*/ 1828429 w 1828429"/>
                  <a:gd name="connsiteY2" fmla="*/ 1415293 h 1468302"/>
                  <a:gd name="connsiteX3" fmla="*/ 115054 w 1828429"/>
                  <a:gd name="connsiteY3" fmla="*/ 1468302 h 1468302"/>
                  <a:gd name="connsiteX4" fmla="*/ 48790 w 1828429"/>
                  <a:gd name="connsiteY4" fmla="*/ 212032 h 1468302"/>
                  <a:gd name="connsiteX0" fmla="*/ 48790 w 1576637"/>
                  <a:gd name="connsiteY0" fmla="*/ 212032 h 1468302"/>
                  <a:gd name="connsiteX1" fmla="*/ 1324850 w 1576637"/>
                  <a:gd name="connsiteY1" fmla="*/ 0 h 1468302"/>
                  <a:gd name="connsiteX2" fmla="*/ 1576637 w 1576637"/>
                  <a:gd name="connsiteY2" fmla="*/ 1044232 h 1468302"/>
                  <a:gd name="connsiteX3" fmla="*/ 115054 w 1576637"/>
                  <a:gd name="connsiteY3" fmla="*/ 1468302 h 1468302"/>
                  <a:gd name="connsiteX4" fmla="*/ 48790 w 1576637"/>
                  <a:gd name="connsiteY4" fmla="*/ 212032 h 1468302"/>
                  <a:gd name="connsiteX0" fmla="*/ 52846 w 1580693"/>
                  <a:gd name="connsiteY0" fmla="*/ 212032 h 1468302"/>
                  <a:gd name="connsiteX1" fmla="*/ 1328906 w 1580693"/>
                  <a:gd name="connsiteY1" fmla="*/ 0 h 1468302"/>
                  <a:gd name="connsiteX2" fmla="*/ 1580693 w 1580693"/>
                  <a:gd name="connsiteY2" fmla="*/ 1044232 h 1468302"/>
                  <a:gd name="connsiteX3" fmla="*/ 92606 w 1580693"/>
                  <a:gd name="connsiteY3" fmla="*/ 1468302 h 1468302"/>
                  <a:gd name="connsiteX4" fmla="*/ 52846 w 1580693"/>
                  <a:gd name="connsiteY4" fmla="*/ 212032 h 1468302"/>
                  <a:gd name="connsiteX0" fmla="*/ 48790 w 1603142"/>
                  <a:gd name="connsiteY0" fmla="*/ 543337 h 1468302"/>
                  <a:gd name="connsiteX1" fmla="*/ 1351355 w 1603142"/>
                  <a:gd name="connsiteY1" fmla="*/ 0 h 1468302"/>
                  <a:gd name="connsiteX2" fmla="*/ 1603142 w 1603142"/>
                  <a:gd name="connsiteY2" fmla="*/ 1044232 h 1468302"/>
                  <a:gd name="connsiteX3" fmla="*/ 115055 w 1603142"/>
                  <a:gd name="connsiteY3" fmla="*/ 1468302 h 1468302"/>
                  <a:gd name="connsiteX4" fmla="*/ 48790 w 1603142"/>
                  <a:gd name="connsiteY4" fmla="*/ 543337 h 1468302"/>
                  <a:gd name="connsiteX0" fmla="*/ 48790 w 1603142"/>
                  <a:gd name="connsiteY0" fmla="*/ 530084 h 1455049"/>
                  <a:gd name="connsiteX1" fmla="*/ 1218833 w 1603142"/>
                  <a:gd name="connsiteY1" fmla="*/ 0 h 1455049"/>
                  <a:gd name="connsiteX2" fmla="*/ 1603142 w 1603142"/>
                  <a:gd name="connsiteY2" fmla="*/ 1030979 h 1455049"/>
                  <a:gd name="connsiteX3" fmla="*/ 115055 w 1603142"/>
                  <a:gd name="connsiteY3" fmla="*/ 1455049 h 1455049"/>
                  <a:gd name="connsiteX4" fmla="*/ 48790 w 1603142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695911"/>
                  <a:gd name="connsiteY0" fmla="*/ 344554 h 1269519"/>
                  <a:gd name="connsiteX1" fmla="*/ 1695911 w 1695911"/>
                  <a:gd name="connsiteY1" fmla="*/ 0 h 1269519"/>
                  <a:gd name="connsiteX2" fmla="*/ 1245334 w 1695911"/>
                  <a:gd name="connsiteY2" fmla="*/ 553901 h 1269519"/>
                  <a:gd name="connsiteX3" fmla="*/ 115055 w 1695911"/>
                  <a:gd name="connsiteY3" fmla="*/ 1269519 h 1269519"/>
                  <a:gd name="connsiteX4" fmla="*/ 48790 w 1695911"/>
                  <a:gd name="connsiteY4" fmla="*/ 344554 h 1269519"/>
                  <a:gd name="connsiteX0" fmla="*/ 42304 w 1742434"/>
                  <a:gd name="connsiteY0" fmla="*/ 225284 h 1269519"/>
                  <a:gd name="connsiteX1" fmla="*/ 1742434 w 1742434"/>
                  <a:gd name="connsiteY1" fmla="*/ 0 h 1269519"/>
                  <a:gd name="connsiteX2" fmla="*/ 1291857 w 1742434"/>
                  <a:gd name="connsiteY2" fmla="*/ 553901 h 1269519"/>
                  <a:gd name="connsiteX3" fmla="*/ 161578 w 1742434"/>
                  <a:gd name="connsiteY3" fmla="*/ 1269519 h 1269519"/>
                  <a:gd name="connsiteX4" fmla="*/ 42304 w 1742434"/>
                  <a:gd name="connsiteY4" fmla="*/ 225284 h 1269519"/>
                  <a:gd name="connsiteX0" fmla="*/ 42304 w 1861701"/>
                  <a:gd name="connsiteY0" fmla="*/ 225284 h 1278077"/>
                  <a:gd name="connsiteX1" fmla="*/ 1742434 w 1861701"/>
                  <a:gd name="connsiteY1" fmla="*/ 0 h 1278077"/>
                  <a:gd name="connsiteX2" fmla="*/ 1861701 w 1861701"/>
                  <a:gd name="connsiteY2" fmla="*/ 898457 h 1278077"/>
                  <a:gd name="connsiteX3" fmla="*/ 161578 w 1861701"/>
                  <a:gd name="connsiteY3" fmla="*/ 1269519 h 1278077"/>
                  <a:gd name="connsiteX4" fmla="*/ 42304 w 1861701"/>
                  <a:gd name="connsiteY4" fmla="*/ 225284 h 1278077"/>
                  <a:gd name="connsiteX0" fmla="*/ 42304 w 1861701"/>
                  <a:gd name="connsiteY0" fmla="*/ 225284 h 1269519"/>
                  <a:gd name="connsiteX1" fmla="*/ 1742434 w 1861701"/>
                  <a:gd name="connsiteY1" fmla="*/ 0 h 1269519"/>
                  <a:gd name="connsiteX2" fmla="*/ 1861701 w 1861701"/>
                  <a:gd name="connsiteY2" fmla="*/ 898457 h 1269519"/>
                  <a:gd name="connsiteX3" fmla="*/ 161578 w 1861701"/>
                  <a:gd name="connsiteY3" fmla="*/ 1269519 h 1269519"/>
                  <a:gd name="connsiteX4" fmla="*/ 42304 w 1861701"/>
                  <a:gd name="connsiteY4" fmla="*/ 225284 h 1269519"/>
                  <a:gd name="connsiteX0" fmla="*/ 132518 w 1951915"/>
                  <a:gd name="connsiteY0" fmla="*/ 225284 h 1203258"/>
                  <a:gd name="connsiteX1" fmla="*/ 1832648 w 1951915"/>
                  <a:gd name="connsiteY1" fmla="*/ 0 h 1203258"/>
                  <a:gd name="connsiteX2" fmla="*/ 1951915 w 1951915"/>
                  <a:gd name="connsiteY2" fmla="*/ 898457 h 1203258"/>
                  <a:gd name="connsiteX3" fmla="*/ 0 w 1951915"/>
                  <a:gd name="connsiteY3" fmla="*/ 1203258 h 1203258"/>
                  <a:gd name="connsiteX4" fmla="*/ 132518 w 1951915"/>
                  <a:gd name="connsiteY4" fmla="*/ 225284 h 1203258"/>
                  <a:gd name="connsiteX0" fmla="*/ 132518 w 1951915"/>
                  <a:gd name="connsiteY0" fmla="*/ 225284 h 1203258"/>
                  <a:gd name="connsiteX1" fmla="*/ 1832648 w 1951915"/>
                  <a:gd name="connsiteY1" fmla="*/ 0 h 1203258"/>
                  <a:gd name="connsiteX2" fmla="*/ 1951915 w 1951915"/>
                  <a:gd name="connsiteY2" fmla="*/ 898457 h 1203258"/>
                  <a:gd name="connsiteX3" fmla="*/ 0 w 1951915"/>
                  <a:gd name="connsiteY3" fmla="*/ 1203258 h 1203258"/>
                  <a:gd name="connsiteX4" fmla="*/ 132518 w 1951915"/>
                  <a:gd name="connsiteY4" fmla="*/ 225284 h 1203258"/>
                  <a:gd name="connsiteX0" fmla="*/ 74679 w 1894076"/>
                  <a:gd name="connsiteY0" fmla="*/ 225284 h 1203258"/>
                  <a:gd name="connsiteX1" fmla="*/ 1774809 w 1894076"/>
                  <a:gd name="connsiteY1" fmla="*/ 0 h 1203258"/>
                  <a:gd name="connsiteX2" fmla="*/ 1894076 w 1894076"/>
                  <a:gd name="connsiteY2" fmla="*/ 898457 h 1203258"/>
                  <a:gd name="connsiteX3" fmla="*/ 21674 w 1894076"/>
                  <a:gd name="connsiteY3" fmla="*/ 1203258 h 1203258"/>
                  <a:gd name="connsiteX4" fmla="*/ 74679 w 1894076"/>
                  <a:gd name="connsiteY4" fmla="*/ 225284 h 1203258"/>
                  <a:gd name="connsiteX0" fmla="*/ 80465 w 1899862"/>
                  <a:gd name="connsiteY0" fmla="*/ 225284 h 1203258"/>
                  <a:gd name="connsiteX1" fmla="*/ 1780595 w 1899862"/>
                  <a:gd name="connsiteY1" fmla="*/ 0 h 1203258"/>
                  <a:gd name="connsiteX2" fmla="*/ 1899862 w 1899862"/>
                  <a:gd name="connsiteY2" fmla="*/ 898457 h 1203258"/>
                  <a:gd name="connsiteX3" fmla="*/ 27460 w 1899862"/>
                  <a:gd name="connsiteY3" fmla="*/ 1203258 h 1203258"/>
                  <a:gd name="connsiteX4" fmla="*/ 80465 w 1899862"/>
                  <a:gd name="connsiteY4" fmla="*/ 225284 h 1203258"/>
                  <a:gd name="connsiteX0" fmla="*/ 72104 w 1920076"/>
                  <a:gd name="connsiteY0" fmla="*/ 225284 h 1203258"/>
                  <a:gd name="connsiteX1" fmla="*/ 1800809 w 1920076"/>
                  <a:gd name="connsiteY1" fmla="*/ 0 h 1203258"/>
                  <a:gd name="connsiteX2" fmla="*/ 1920076 w 1920076"/>
                  <a:gd name="connsiteY2" fmla="*/ 898457 h 1203258"/>
                  <a:gd name="connsiteX3" fmla="*/ 47674 w 1920076"/>
                  <a:gd name="connsiteY3" fmla="*/ 1203258 h 1203258"/>
                  <a:gd name="connsiteX4" fmla="*/ 72104 w 1920076"/>
                  <a:gd name="connsiteY4" fmla="*/ 225284 h 1203258"/>
                  <a:gd name="connsiteX0" fmla="*/ 29774 w 1877746"/>
                  <a:gd name="connsiteY0" fmla="*/ 225284 h 1203258"/>
                  <a:gd name="connsiteX1" fmla="*/ 1758479 w 1877746"/>
                  <a:gd name="connsiteY1" fmla="*/ 0 h 1203258"/>
                  <a:gd name="connsiteX2" fmla="*/ 1877746 w 1877746"/>
                  <a:gd name="connsiteY2" fmla="*/ 898457 h 1203258"/>
                  <a:gd name="connsiteX3" fmla="*/ 5344 w 1877746"/>
                  <a:gd name="connsiteY3" fmla="*/ 1203258 h 1203258"/>
                  <a:gd name="connsiteX4" fmla="*/ 29774 w 1877746"/>
                  <a:gd name="connsiteY4" fmla="*/ 225284 h 1203258"/>
                  <a:gd name="connsiteX0" fmla="*/ 29774 w 1877746"/>
                  <a:gd name="connsiteY0" fmla="*/ 234809 h 1212783"/>
                  <a:gd name="connsiteX1" fmla="*/ 1758479 w 1877746"/>
                  <a:gd name="connsiteY1" fmla="*/ 0 h 1212783"/>
                  <a:gd name="connsiteX2" fmla="*/ 1877746 w 1877746"/>
                  <a:gd name="connsiteY2" fmla="*/ 907982 h 1212783"/>
                  <a:gd name="connsiteX3" fmla="*/ 5344 w 1877746"/>
                  <a:gd name="connsiteY3" fmla="*/ 1212783 h 1212783"/>
                  <a:gd name="connsiteX4" fmla="*/ 29774 w 1877746"/>
                  <a:gd name="connsiteY4" fmla="*/ 234809 h 1212783"/>
                  <a:gd name="connsiteX0" fmla="*/ 29774 w 1877746"/>
                  <a:gd name="connsiteY0" fmla="*/ 234809 h 1212783"/>
                  <a:gd name="connsiteX1" fmla="*/ 1758479 w 1877746"/>
                  <a:gd name="connsiteY1" fmla="*/ 0 h 1212783"/>
                  <a:gd name="connsiteX2" fmla="*/ 1877746 w 1877746"/>
                  <a:gd name="connsiteY2" fmla="*/ 907982 h 1212783"/>
                  <a:gd name="connsiteX3" fmla="*/ 5344 w 1877746"/>
                  <a:gd name="connsiteY3" fmla="*/ 1212783 h 1212783"/>
                  <a:gd name="connsiteX4" fmla="*/ 29774 w 1877746"/>
                  <a:gd name="connsiteY4" fmla="*/ 234809 h 1212783"/>
                  <a:gd name="connsiteX0" fmla="*/ 29774 w 1877746"/>
                  <a:gd name="connsiteY0" fmla="*/ 234809 h 1212783"/>
                  <a:gd name="connsiteX1" fmla="*/ 1758479 w 1877746"/>
                  <a:gd name="connsiteY1" fmla="*/ 0 h 1212783"/>
                  <a:gd name="connsiteX2" fmla="*/ 1877746 w 1877746"/>
                  <a:gd name="connsiteY2" fmla="*/ 936557 h 1212783"/>
                  <a:gd name="connsiteX3" fmla="*/ 5344 w 1877746"/>
                  <a:gd name="connsiteY3" fmla="*/ 1212783 h 1212783"/>
                  <a:gd name="connsiteX4" fmla="*/ 29774 w 1877746"/>
                  <a:gd name="connsiteY4" fmla="*/ 234809 h 1212783"/>
                  <a:gd name="connsiteX0" fmla="*/ 29774 w 1877746"/>
                  <a:gd name="connsiteY0" fmla="*/ 234809 h 1212783"/>
                  <a:gd name="connsiteX1" fmla="*/ 1758479 w 1877746"/>
                  <a:gd name="connsiteY1" fmla="*/ 0 h 1212783"/>
                  <a:gd name="connsiteX2" fmla="*/ 1877746 w 1877746"/>
                  <a:gd name="connsiteY2" fmla="*/ 936557 h 1212783"/>
                  <a:gd name="connsiteX3" fmla="*/ 5344 w 1877746"/>
                  <a:gd name="connsiteY3" fmla="*/ 1212783 h 1212783"/>
                  <a:gd name="connsiteX4" fmla="*/ 29774 w 1877746"/>
                  <a:gd name="connsiteY4" fmla="*/ 234809 h 1212783"/>
                  <a:gd name="connsiteX0" fmla="*/ 43480 w 1891452"/>
                  <a:gd name="connsiteY0" fmla="*/ 234809 h 1212783"/>
                  <a:gd name="connsiteX1" fmla="*/ 1772185 w 1891452"/>
                  <a:gd name="connsiteY1" fmla="*/ 0 h 1212783"/>
                  <a:gd name="connsiteX2" fmla="*/ 1891452 w 1891452"/>
                  <a:gd name="connsiteY2" fmla="*/ 936557 h 1212783"/>
                  <a:gd name="connsiteX3" fmla="*/ 0 w 1891452"/>
                  <a:gd name="connsiteY3" fmla="*/ 1212783 h 1212783"/>
                  <a:gd name="connsiteX4" fmla="*/ 43480 w 1891452"/>
                  <a:gd name="connsiteY4" fmla="*/ 234809 h 1212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1452" h="1212783">
                    <a:moveTo>
                      <a:pt x="43480" y="234809"/>
                    </a:moveTo>
                    <a:lnTo>
                      <a:pt x="1772185" y="0"/>
                    </a:lnTo>
                    <a:cubicBezTo>
                      <a:pt x="1816496" y="322678"/>
                      <a:pt x="1878200" y="769593"/>
                      <a:pt x="1891452" y="936557"/>
                    </a:cubicBezTo>
                    <a:cubicBezTo>
                      <a:pt x="971354" y="1237216"/>
                      <a:pt x="469525" y="1186279"/>
                      <a:pt x="0" y="1212783"/>
                    </a:cubicBezTo>
                    <a:cubicBezTo>
                      <a:pt x="30922" y="1036983"/>
                      <a:pt x="-24713" y="185321"/>
                      <a:pt x="43480" y="2348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8600000" scaled="0"/>
              </a:gradFill>
              <a:ln w="28575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Rectangle 185">
                <a:extLst>
                  <a:ext uri="{FF2B5EF4-FFF2-40B4-BE49-F238E27FC236}">
                    <a16:creationId xmlns:a16="http://schemas.microsoft.com/office/drawing/2014/main" id="{1EC87074-A9A5-277E-2380-07D57F039340}"/>
                  </a:ext>
                </a:extLst>
              </p:cNvPr>
              <p:cNvSpPr/>
              <p:nvPr/>
            </p:nvSpPr>
            <p:spPr>
              <a:xfrm>
                <a:off x="3842899" y="4750470"/>
                <a:ext cx="1822984" cy="1107011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3249 h 1203259"/>
                  <a:gd name="connsiteX1" fmla="*/ 1278188 w 1609491"/>
                  <a:gd name="connsiteY1" fmla="*/ 0 h 1203259"/>
                  <a:gd name="connsiteX2" fmla="*/ 1609491 w 1609491"/>
                  <a:gd name="connsiteY2" fmla="*/ 1004476 h 1203259"/>
                  <a:gd name="connsiteX3" fmla="*/ 81644 w 1609491"/>
                  <a:gd name="connsiteY3" fmla="*/ 1203259 h 1203259"/>
                  <a:gd name="connsiteX4" fmla="*/ 55140 w 1609491"/>
                  <a:gd name="connsiteY4" fmla="*/ 13249 h 1203259"/>
                  <a:gd name="connsiteX0" fmla="*/ 55140 w 1323141"/>
                  <a:gd name="connsiteY0" fmla="*/ 13249 h 1203259"/>
                  <a:gd name="connsiteX1" fmla="*/ 1278188 w 1323141"/>
                  <a:gd name="connsiteY1" fmla="*/ 0 h 1203259"/>
                  <a:gd name="connsiteX2" fmla="*/ 1317943 w 1323141"/>
                  <a:gd name="connsiteY2" fmla="*/ 1150250 h 1203259"/>
                  <a:gd name="connsiteX3" fmla="*/ 81644 w 1323141"/>
                  <a:gd name="connsiteY3" fmla="*/ 1203259 h 1203259"/>
                  <a:gd name="connsiteX4" fmla="*/ 55140 w 1323141"/>
                  <a:gd name="connsiteY4" fmla="*/ 13249 h 1203259"/>
                  <a:gd name="connsiteX0" fmla="*/ 424069 w 1692070"/>
                  <a:gd name="connsiteY0" fmla="*/ 13249 h 1150250"/>
                  <a:gd name="connsiteX1" fmla="*/ 1647117 w 1692070"/>
                  <a:gd name="connsiteY1" fmla="*/ 0 h 1150250"/>
                  <a:gd name="connsiteX2" fmla="*/ 1686872 w 1692070"/>
                  <a:gd name="connsiteY2" fmla="*/ 1150250 h 1150250"/>
                  <a:gd name="connsiteX3" fmla="*/ 0 w 1692070"/>
                  <a:gd name="connsiteY3" fmla="*/ 1150250 h 1150250"/>
                  <a:gd name="connsiteX4" fmla="*/ 424069 w 1692070"/>
                  <a:gd name="connsiteY4" fmla="*/ 13249 h 1150250"/>
                  <a:gd name="connsiteX0" fmla="*/ 437321 w 1692070"/>
                  <a:gd name="connsiteY0" fmla="*/ 0 h 1163505"/>
                  <a:gd name="connsiteX1" fmla="*/ 1647117 w 1692070"/>
                  <a:gd name="connsiteY1" fmla="*/ 13255 h 1163505"/>
                  <a:gd name="connsiteX2" fmla="*/ 1686872 w 1692070"/>
                  <a:gd name="connsiteY2" fmla="*/ 1163505 h 1163505"/>
                  <a:gd name="connsiteX3" fmla="*/ 0 w 1692070"/>
                  <a:gd name="connsiteY3" fmla="*/ 1163505 h 1163505"/>
                  <a:gd name="connsiteX4" fmla="*/ 437321 w 1692070"/>
                  <a:gd name="connsiteY4" fmla="*/ 0 h 1163505"/>
                  <a:gd name="connsiteX0" fmla="*/ 463825 w 1692070"/>
                  <a:gd name="connsiteY0" fmla="*/ 0 h 1176757"/>
                  <a:gd name="connsiteX1" fmla="*/ 1647117 w 1692070"/>
                  <a:gd name="connsiteY1" fmla="*/ 26507 h 1176757"/>
                  <a:gd name="connsiteX2" fmla="*/ 1686872 w 1692070"/>
                  <a:gd name="connsiteY2" fmla="*/ 1176757 h 1176757"/>
                  <a:gd name="connsiteX3" fmla="*/ 0 w 1692070"/>
                  <a:gd name="connsiteY3" fmla="*/ 1176757 h 1176757"/>
                  <a:gd name="connsiteX4" fmla="*/ 463825 w 1692070"/>
                  <a:gd name="connsiteY4" fmla="*/ 0 h 1176757"/>
                  <a:gd name="connsiteX0" fmla="*/ 424068 w 1652313"/>
                  <a:gd name="connsiteY0" fmla="*/ 0 h 1176757"/>
                  <a:gd name="connsiteX1" fmla="*/ 1607360 w 1652313"/>
                  <a:gd name="connsiteY1" fmla="*/ 26507 h 1176757"/>
                  <a:gd name="connsiteX2" fmla="*/ 1647115 w 1652313"/>
                  <a:gd name="connsiteY2" fmla="*/ 1176757 h 1176757"/>
                  <a:gd name="connsiteX3" fmla="*/ 0 w 1652313"/>
                  <a:gd name="connsiteY3" fmla="*/ 1176757 h 1176757"/>
                  <a:gd name="connsiteX4" fmla="*/ 424068 w 1652313"/>
                  <a:gd name="connsiteY4" fmla="*/ 0 h 1176757"/>
                  <a:gd name="connsiteX0" fmla="*/ 424068 w 1616305"/>
                  <a:gd name="connsiteY0" fmla="*/ 0 h 1269522"/>
                  <a:gd name="connsiteX1" fmla="*/ 1607360 w 1616305"/>
                  <a:gd name="connsiteY1" fmla="*/ 26507 h 1269522"/>
                  <a:gd name="connsiteX2" fmla="*/ 1223045 w 1616305"/>
                  <a:gd name="connsiteY2" fmla="*/ 1269522 h 1269522"/>
                  <a:gd name="connsiteX3" fmla="*/ 0 w 1616305"/>
                  <a:gd name="connsiteY3" fmla="*/ 1176757 h 1269522"/>
                  <a:gd name="connsiteX4" fmla="*/ 424068 w 1616305"/>
                  <a:gd name="connsiteY4" fmla="*/ 0 h 1269522"/>
                  <a:gd name="connsiteX0" fmla="*/ 596346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596346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119272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97244 h 1269522"/>
                  <a:gd name="connsiteX4" fmla="*/ 675859 w 1779638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44235 h 1269522"/>
                  <a:gd name="connsiteX4" fmla="*/ 675859 w 1779638"/>
                  <a:gd name="connsiteY4" fmla="*/ 0 h 1269522"/>
                  <a:gd name="connsiteX0" fmla="*/ 410815 w 1514594"/>
                  <a:gd name="connsiteY0" fmla="*/ 0 h 1269522"/>
                  <a:gd name="connsiteX1" fmla="*/ 1514594 w 1514594"/>
                  <a:gd name="connsiteY1" fmla="*/ 119272 h 1269522"/>
                  <a:gd name="connsiteX2" fmla="*/ 1130279 w 1514594"/>
                  <a:gd name="connsiteY2" fmla="*/ 1269522 h 1269522"/>
                  <a:gd name="connsiteX3" fmla="*/ 0 w 1514594"/>
                  <a:gd name="connsiteY3" fmla="*/ 1110496 h 1269522"/>
                  <a:gd name="connsiteX4" fmla="*/ 410815 w 1514594"/>
                  <a:gd name="connsiteY4" fmla="*/ 0 h 1269522"/>
                  <a:gd name="connsiteX0" fmla="*/ 410815 w 1514594"/>
                  <a:gd name="connsiteY0" fmla="*/ 0 h 1203261"/>
                  <a:gd name="connsiteX1" fmla="*/ 1514594 w 1514594"/>
                  <a:gd name="connsiteY1" fmla="*/ 119272 h 1203261"/>
                  <a:gd name="connsiteX2" fmla="*/ 772470 w 1514594"/>
                  <a:gd name="connsiteY2" fmla="*/ 1203261 h 1203261"/>
                  <a:gd name="connsiteX3" fmla="*/ 0 w 1514594"/>
                  <a:gd name="connsiteY3" fmla="*/ 1110496 h 1203261"/>
                  <a:gd name="connsiteX4" fmla="*/ 410815 w 1514594"/>
                  <a:gd name="connsiteY4" fmla="*/ 0 h 1203261"/>
                  <a:gd name="connsiteX0" fmla="*/ 410815 w 1103777"/>
                  <a:gd name="connsiteY0" fmla="*/ 0 h 1203261"/>
                  <a:gd name="connsiteX1" fmla="*/ 1103777 w 1103777"/>
                  <a:gd name="connsiteY1" fmla="*/ 106020 h 1203261"/>
                  <a:gd name="connsiteX2" fmla="*/ 772470 w 1103777"/>
                  <a:gd name="connsiteY2" fmla="*/ 1203261 h 1203261"/>
                  <a:gd name="connsiteX3" fmla="*/ 0 w 1103777"/>
                  <a:gd name="connsiteY3" fmla="*/ 1110496 h 1203261"/>
                  <a:gd name="connsiteX4" fmla="*/ 410815 w 1103777"/>
                  <a:gd name="connsiteY4" fmla="*/ 0 h 1203261"/>
                  <a:gd name="connsiteX0" fmla="*/ 410815 w 1912160"/>
                  <a:gd name="connsiteY0" fmla="*/ 0 h 1203261"/>
                  <a:gd name="connsiteX1" fmla="*/ 1912160 w 1912160"/>
                  <a:gd name="connsiteY1" fmla="*/ 132524 h 1203261"/>
                  <a:gd name="connsiteX2" fmla="*/ 772470 w 1912160"/>
                  <a:gd name="connsiteY2" fmla="*/ 1203261 h 1203261"/>
                  <a:gd name="connsiteX3" fmla="*/ 0 w 1912160"/>
                  <a:gd name="connsiteY3" fmla="*/ 1110496 h 1203261"/>
                  <a:gd name="connsiteX4" fmla="*/ 410815 w 1912160"/>
                  <a:gd name="connsiteY4" fmla="*/ 0 h 1203261"/>
                  <a:gd name="connsiteX0" fmla="*/ 410815 w 1912160"/>
                  <a:gd name="connsiteY0" fmla="*/ 0 h 1362287"/>
                  <a:gd name="connsiteX1" fmla="*/ 1912160 w 1912160"/>
                  <a:gd name="connsiteY1" fmla="*/ 132524 h 1362287"/>
                  <a:gd name="connsiteX2" fmla="*/ 1739879 w 1912160"/>
                  <a:gd name="connsiteY2" fmla="*/ 1362287 h 1362287"/>
                  <a:gd name="connsiteX3" fmla="*/ 0 w 1912160"/>
                  <a:gd name="connsiteY3" fmla="*/ 1110496 h 1362287"/>
                  <a:gd name="connsiteX4" fmla="*/ 410815 w 1912160"/>
                  <a:gd name="connsiteY4" fmla="*/ 0 h 1362287"/>
                  <a:gd name="connsiteX0" fmla="*/ 410815 w 1792891"/>
                  <a:gd name="connsiteY0" fmla="*/ 53006 h 1415293"/>
                  <a:gd name="connsiteX1" fmla="*/ 1792891 w 1792891"/>
                  <a:gd name="connsiteY1" fmla="*/ 0 h 1415293"/>
                  <a:gd name="connsiteX2" fmla="*/ 1739879 w 1792891"/>
                  <a:gd name="connsiteY2" fmla="*/ 1415293 h 1415293"/>
                  <a:gd name="connsiteX3" fmla="*/ 0 w 1792891"/>
                  <a:gd name="connsiteY3" fmla="*/ 1163502 h 1415293"/>
                  <a:gd name="connsiteX4" fmla="*/ 410815 w 1792891"/>
                  <a:gd name="connsiteY4" fmla="*/ 53006 h 1415293"/>
                  <a:gd name="connsiteX0" fmla="*/ 410815 w 1872401"/>
                  <a:gd name="connsiteY0" fmla="*/ 53006 h 1243015"/>
                  <a:gd name="connsiteX1" fmla="*/ 1792891 w 1872401"/>
                  <a:gd name="connsiteY1" fmla="*/ 0 h 1243015"/>
                  <a:gd name="connsiteX2" fmla="*/ 1872401 w 1872401"/>
                  <a:gd name="connsiteY2" fmla="*/ 1243015 h 1243015"/>
                  <a:gd name="connsiteX3" fmla="*/ 0 w 1872401"/>
                  <a:gd name="connsiteY3" fmla="*/ 1163502 h 1243015"/>
                  <a:gd name="connsiteX4" fmla="*/ 410815 w 1872401"/>
                  <a:gd name="connsiteY4" fmla="*/ 53006 h 1243015"/>
                  <a:gd name="connsiteX0" fmla="*/ 251789 w 1713375"/>
                  <a:gd name="connsiteY0" fmla="*/ 53006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51789 w 1713375"/>
                  <a:gd name="connsiteY4" fmla="*/ 53006 h 1296024"/>
                  <a:gd name="connsiteX0" fmla="*/ 212033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12033 w 1713375"/>
                  <a:gd name="connsiteY4" fmla="*/ 39754 h 1296024"/>
                  <a:gd name="connsiteX0" fmla="*/ 265041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65041 w 1713375"/>
                  <a:gd name="connsiteY4" fmla="*/ 39754 h 1296024"/>
                  <a:gd name="connsiteX0" fmla="*/ 48790 w 1828429"/>
                  <a:gd name="connsiteY0" fmla="*/ 39754 h 1296024"/>
                  <a:gd name="connsiteX1" fmla="*/ 1748919 w 1828429"/>
                  <a:gd name="connsiteY1" fmla="*/ 0 h 1296024"/>
                  <a:gd name="connsiteX2" fmla="*/ 1828429 w 1828429"/>
                  <a:gd name="connsiteY2" fmla="*/ 1243015 h 1296024"/>
                  <a:gd name="connsiteX3" fmla="*/ 115054 w 1828429"/>
                  <a:gd name="connsiteY3" fmla="*/ 1296024 h 1296024"/>
                  <a:gd name="connsiteX4" fmla="*/ 48790 w 1828429"/>
                  <a:gd name="connsiteY4" fmla="*/ 39754 h 1296024"/>
                  <a:gd name="connsiteX0" fmla="*/ 48790 w 1828429"/>
                  <a:gd name="connsiteY0" fmla="*/ 212032 h 1468302"/>
                  <a:gd name="connsiteX1" fmla="*/ 1324850 w 1828429"/>
                  <a:gd name="connsiteY1" fmla="*/ 0 h 1468302"/>
                  <a:gd name="connsiteX2" fmla="*/ 1828429 w 1828429"/>
                  <a:gd name="connsiteY2" fmla="*/ 1415293 h 1468302"/>
                  <a:gd name="connsiteX3" fmla="*/ 115054 w 1828429"/>
                  <a:gd name="connsiteY3" fmla="*/ 1468302 h 1468302"/>
                  <a:gd name="connsiteX4" fmla="*/ 48790 w 1828429"/>
                  <a:gd name="connsiteY4" fmla="*/ 212032 h 1468302"/>
                  <a:gd name="connsiteX0" fmla="*/ 48790 w 1576637"/>
                  <a:gd name="connsiteY0" fmla="*/ 212032 h 1468302"/>
                  <a:gd name="connsiteX1" fmla="*/ 1324850 w 1576637"/>
                  <a:gd name="connsiteY1" fmla="*/ 0 h 1468302"/>
                  <a:gd name="connsiteX2" fmla="*/ 1576637 w 1576637"/>
                  <a:gd name="connsiteY2" fmla="*/ 1044232 h 1468302"/>
                  <a:gd name="connsiteX3" fmla="*/ 115054 w 1576637"/>
                  <a:gd name="connsiteY3" fmla="*/ 1468302 h 1468302"/>
                  <a:gd name="connsiteX4" fmla="*/ 48790 w 1576637"/>
                  <a:gd name="connsiteY4" fmla="*/ 212032 h 1468302"/>
                  <a:gd name="connsiteX0" fmla="*/ 52846 w 1580693"/>
                  <a:gd name="connsiteY0" fmla="*/ 212032 h 1468302"/>
                  <a:gd name="connsiteX1" fmla="*/ 1328906 w 1580693"/>
                  <a:gd name="connsiteY1" fmla="*/ 0 h 1468302"/>
                  <a:gd name="connsiteX2" fmla="*/ 1580693 w 1580693"/>
                  <a:gd name="connsiteY2" fmla="*/ 1044232 h 1468302"/>
                  <a:gd name="connsiteX3" fmla="*/ 92606 w 1580693"/>
                  <a:gd name="connsiteY3" fmla="*/ 1468302 h 1468302"/>
                  <a:gd name="connsiteX4" fmla="*/ 52846 w 1580693"/>
                  <a:gd name="connsiteY4" fmla="*/ 212032 h 1468302"/>
                  <a:gd name="connsiteX0" fmla="*/ 48790 w 1603142"/>
                  <a:gd name="connsiteY0" fmla="*/ 543337 h 1468302"/>
                  <a:gd name="connsiteX1" fmla="*/ 1351355 w 1603142"/>
                  <a:gd name="connsiteY1" fmla="*/ 0 h 1468302"/>
                  <a:gd name="connsiteX2" fmla="*/ 1603142 w 1603142"/>
                  <a:gd name="connsiteY2" fmla="*/ 1044232 h 1468302"/>
                  <a:gd name="connsiteX3" fmla="*/ 115055 w 1603142"/>
                  <a:gd name="connsiteY3" fmla="*/ 1468302 h 1468302"/>
                  <a:gd name="connsiteX4" fmla="*/ 48790 w 1603142"/>
                  <a:gd name="connsiteY4" fmla="*/ 543337 h 1468302"/>
                  <a:gd name="connsiteX0" fmla="*/ 48790 w 1603142"/>
                  <a:gd name="connsiteY0" fmla="*/ 530084 h 1455049"/>
                  <a:gd name="connsiteX1" fmla="*/ 1218833 w 1603142"/>
                  <a:gd name="connsiteY1" fmla="*/ 0 h 1455049"/>
                  <a:gd name="connsiteX2" fmla="*/ 1603142 w 1603142"/>
                  <a:gd name="connsiteY2" fmla="*/ 1030979 h 1455049"/>
                  <a:gd name="connsiteX3" fmla="*/ 115055 w 1603142"/>
                  <a:gd name="connsiteY3" fmla="*/ 1455049 h 1455049"/>
                  <a:gd name="connsiteX4" fmla="*/ 48790 w 1603142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695911"/>
                  <a:gd name="connsiteY0" fmla="*/ 344554 h 1269519"/>
                  <a:gd name="connsiteX1" fmla="*/ 1695911 w 1695911"/>
                  <a:gd name="connsiteY1" fmla="*/ 0 h 1269519"/>
                  <a:gd name="connsiteX2" fmla="*/ 1245334 w 1695911"/>
                  <a:gd name="connsiteY2" fmla="*/ 553901 h 1269519"/>
                  <a:gd name="connsiteX3" fmla="*/ 115055 w 1695911"/>
                  <a:gd name="connsiteY3" fmla="*/ 1269519 h 1269519"/>
                  <a:gd name="connsiteX4" fmla="*/ 48790 w 1695911"/>
                  <a:gd name="connsiteY4" fmla="*/ 344554 h 1269519"/>
                  <a:gd name="connsiteX0" fmla="*/ 42304 w 1742434"/>
                  <a:gd name="connsiteY0" fmla="*/ 225284 h 1269519"/>
                  <a:gd name="connsiteX1" fmla="*/ 1742434 w 1742434"/>
                  <a:gd name="connsiteY1" fmla="*/ 0 h 1269519"/>
                  <a:gd name="connsiteX2" fmla="*/ 1291857 w 1742434"/>
                  <a:gd name="connsiteY2" fmla="*/ 553901 h 1269519"/>
                  <a:gd name="connsiteX3" fmla="*/ 161578 w 1742434"/>
                  <a:gd name="connsiteY3" fmla="*/ 1269519 h 1269519"/>
                  <a:gd name="connsiteX4" fmla="*/ 42304 w 1742434"/>
                  <a:gd name="connsiteY4" fmla="*/ 225284 h 1269519"/>
                  <a:gd name="connsiteX0" fmla="*/ 42304 w 1861701"/>
                  <a:gd name="connsiteY0" fmla="*/ 225284 h 1278077"/>
                  <a:gd name="connsiteX1" fmla="*/ 1742434 w 1861701"/>
                  <a:gd name="connsiteY1" fmla="*/ 0 h 1278077"/>
                  <a:gd name="connsiteX2" fmla="*/ 1861701 w 1861701"/>
                  <a:gd name="connsiteY2" fmla="*/ 898457 h 1278077"/>
                  <a:gd name="connsiteX3" fmla="*/ 161578 w 1861701"/>
                  <a:gd name="connsiteY3" fmla="*/ 1269519 h 1278077"/>
                  <a:gd name="connsiteX4" fmla="*/ 42304 w 1861701"/>
                  <a:gd name="connsiteY4" fmla="*/ 225284 h 1278077"/>
                  <a:gd name="connsiteX0" fmla="*/ 42304 w 1861701"/>
                  <a:gd name="connsiteY0" fmla="*/ 225284 h 1269519"/>
                  <a:gd name="connsiteX1" fmla="*/ 1742434 w 1861701"/>
                  <a:gd name="connsiteY1" fmla="*/ 0 h 1269519"/>
                  <a:gd name="connsiteX2" fmla="*/ 1861701 w 1861701"/>
                  <a:gd name="connsiteY2" fmla="*/ 898457 h 1269519"/>
                  <a:gd name="connsiteX3" fmla="*/ 161578 w 1861701"/>
                  <a:gd name="connsiteY3" fmla="*/ 1269519 h 1269519"/>
                  <a:gd name="connsiteX4" fmla="*/ 42304 w 1861701"/>
                  <a:gd name="connsiteY4" fmla="*/ 225284 h 1269519"/>
                  <a:gd name="connsiteX0" fmla="*/ 132518 w 1951915"/>
                  <a:gd name="connsiteY0" fmla="*/ 225284 h 1203258"/>
                  <a:gd name="connsiteX1" fmla="*/ 1832648 w 1951915"/>
                  <a:gd name="connsiteY1" fmla="*/ 0 h 1203258"/>
                  <a:gd name="connsiteX2" fmla="*/ 1951915 w 1951915"/>
                  <a:gd name="connsiteY2" fmla="*/ 898457 h 1203258"/>
                  <a:gd name="connsiteX3" fmla="*/ 0 w 1951915"/>
                  <a:gd name="connsiteY3" fmla="*/ 1203258 h 1203258"/>
                  <a:gd name="connsiteX4" fmla="*/ 132518 w 1951915"/>
                  <a:gd name="connsiteY4" fmla="*/ 225284 h 1203258"/>
                  <a:gd name="connsiteX0" fmla="*/ 132518 w 1951915"/>
                  <a:gd name="connsiteY0" fmla="*/ 225284 h 1203258"/>
                  <a:gd name="connsiteX1" fmla="*/ 1832648 w 1951915"/>
                  <a:gd name="connsiteY1" fmla="*/ 0 h 1203258"/>
                  <a:gd name="connsiteX2" fmla="*/ 1951915 w 1951915"/>
                  <a:gd name="connsiteY2" fmla="*/ 898457 h 1203258"/>
                  <a:gd name="connsiteX3" fmla="*/ 0 w 1951915"/>
                  <a:gd name="connsiteY3" fmla="*/ 1203258 h 1203258"/>
                  <a:gd name="connsiteX4" fmla="*/ 132518 w 1951915"/>
                  <a:gd name="connsiteY4" fmla="*/ 225284 h 1203258"/>
                  <a:gd name="connsiteX0" fmla="*/ 74679 w 1894076"/>
                  <a:gd name="connsiteY0" fmla="*/ 225284 h 1203258"/>
                  <a:gd name="connsiteX1" fmla="*/ 1774809 w 1894076"/>
                  <a:gd name="connsiteY1" fmla="*/ 0 h 1203258"/>
                  <a:gd name="connsiteX2" fmla="*/ 1894076 w 1894076"/>
                  <a:gd name="connsiteY2" fmla="*/ 898457 h 1203258"/>
                  <a:gd name="connsiteX3" fmla="*/ 21674 w 1894076"/>
                  <a:gd name="connsiteY3" fmla="*/ 1203258 h 1203258"/>
                  <a:gd name="connsiteX4" fmla="*/ 74679 w 1894076"/>
                  <a:gd name="connsiteY4" fmla="*/ 225284 h 1203258"/>
                  <a:gd name="connsiteX0" fmla="*/ 80465 w 1899862"/>
                  <a:gd name="connsiteY0" fmla="*/ 225284 h 1203258"/>
                  <a:gd name="connsiteX1" fmla="*/ 1780595 w 1899862"/>
                  <a:gd name="connsiteY1" fmla="*/ 0 h 1203258"/>
                  <a:gd name="connsiteX2" fmla="*/ 1899862 w 1899862"/>
                  <a:gd name="connsiteY2" fmla="*/ 898457 h 1203258"/>
                  <a:gd name="connsiteX3" fmla="*/ 27460 w 1899862"/>
                  <a:gd name="connsiteY3" fmla="*/ 1203258 h 1203258"/>
                  <a:gd name="connsiteX4" fmla="*/ 80465 w 1899862"/>
                  <a:gd name="connsiteY4" fmla="*/ 225284 h 1203258"/>
                  <a:gd name="connsiteX0" fmla="*/ 80465 w 1899862"/>
                  <a:gd name="connsiteY0" fmla="*/ 2073 h 980047"/>
                  <a:gd name="connsiteX1" fmla="*/ 1754090 w 1899862"/>
                  <a:gd name="connsiteY1" fmla="*/ 2076 h 980047"/>
                  <a:gd name="connsiteX2" fmla="*/ 1899862 w 1899862"/>
                  <a:gd name="connsiteY2" fmla="*/ 675246 h 980047"/>
                  <a:gd name="connsiteX3" fmla="*/ 27460 w 1899862"/>
                  <a:gd name="connsiteY3" fmla="*/ 980047 h 980047"/>
                  <a:gd name="connsiteX4" fmla="*/ 80465 w 1899862"/>
                  <a:gd name="connsiteY4" fmla="*/ 2073 h 980047"/>
                  <a:gd name="connsiteX0" fmla="*/ 278292 w 1872402"/>
                  <a:gd name="connsiteY0" fmla="*/ 1901 h 1059388"/>
                  <a:gd name="connsiteX1" fmla="*/ 1726630 w 1872402"/>
                  <a:gd name="connsiteY1" fmla="*/ 81417 h 1059388"/>
                  <a:gd name="connsiteX2" fmla="*/ 1872402 w 1872402"/>
                  <a:gd name="connsiteY2" fmla="*/ 754587 h 1059388"/>
                  <a:gd name="connsiteX3" fmla="*/ 0 w 1872402"/>
                  <a:gd name="connsiteY3" fmla="*/ 1059388 h 1059388"/>
                  <a:gd name="connsiteX4" fmla="*/ 278292 w 1872402"/>
                  <a:gd name="connsiteY4" fmla="*/ 1901 h 1059388"/>
                  <a:gd name="connsiteX0" fmla="*/ 278292 w 1726630"/>
                  <a:gd name="connsiteY0" fmla="*/ 1901 h 1183246"/>
                  <a:gd name="connsiteX1" fmla="*/ 1726630 w 1726630"/>
                  <a:gd name="connsiteY1" fmla="*/ 81417 h 1183246"/>
                  <a:gd name="connsiteX2" fmla="*/ 1726628 w 1726630"/>
                  <a:gd name="connsiteY2" fmla="*/ 1019630 h 1183246"/>
                  <a:gd name="connsiteX3" fmla="*/ 0 w 1726630"/>
                  <a:gd name="connsiteY3" fmla="*/ 1059388 h 1183246"/>
                  <a:gd name="connsiteX4" fmla="*/ 278292 w 1726630"/>
                  <a:gd name="connsiteY4" fmla="*/ 1901 h 1183246"/>
                  <a:gd name="connsiteX0" fmla="*/ 278292 w 1726630"/>
                  <a:gd name="connsiteY0" fmla="*/ 1901 h 1059388"/>
                  <a:gd name="connsiteX1" fmla="*/ 1726630 w 1726630"/>
                  <a:gd name="connsiteY1" fmla="*/ 81417 h 1059388"/>
                  <a:gd name="connsiteX2" fmla="*/ 1726628 w 1726630"/>
                  <a:gd name="connsiteY2" fmla="*/ 1019630 h 1059388"/>
                  <a:gd name="connsiteX3" fmla="*/ 0 w 1726630"/>
                  <a:gd name="connsiteY3" fmla="*/ 1059388 h 1059388"/>
                  <a:gd name="connsiteX4" fmla="*/ 278292 w 1726630"/>
                  <a:gd name="connsiteY4" fmla="*/ 1901 h 1059388"/>
                  <a:gd name="connsiteX0" fmla="*/ 304796 w 1753134"/>
                  <a:gd name="connsiteY0" fmla="*/ 2239 h 1019968"/>
                  <a:gd name="connsiteX1" fmla="*/ 1753134 w 1753134"/>
                  <a:gd name="connsiteY1" fmla="*/ 81755 h 1019968"/>
                  <a:gd name="connsiteX2" fmla="*/ 1753132 w 1753134"/>
                  <a:gd name="connsiteY2" fmla="*/ 1019968 h 1019968"/>
                  <a:gd name="connsiteX3" fmla="*/ 0 w 1753134"/>
                  <a:gd name="connsiteY3" fmla="*/ 913952 h 1019968"/>
                  <a:gd name="connsiteX4" fmla="*/ 304796 w 1753134"/>
                  <a:gd name="connsiteY4" fmla="*/ 2239 h 1019968"/>
                  <a:gd name="connsiteX0" fmla="*/ 304796 w 1753134"/>
                  <a:gd name="connsiteY0" fmla="*/ 2239 h 1019968"/>
                  <a:gd name="connsiteX1" fmla="*/ 1753134 w 1753134"/>
                  <a:gd name="connsiteY1" fmla="*/ 81755 h 1019968"/>
                  <a:gd name="connsiteX2" fmla="*/ 1753132 w 1753134"/>
                  <a:gd name="connsiteY2" fmla="*/ 1019968 h 1019968"/>
                  <a:gd name="connsiteX3" fmla="*/ 0 w 1753134"/>
                  <a:gd name="connsiteY3" fmla="*/ 913952 h 1019968"/>
                  <a:gd name="connsiteX4" fmla="*/ 304796 w 1753134"/>
                  <a:gd name="connsiteY4" fmla="*/ 2239 h 1019968"/>
                  <a:gd name="connsiteX0" fmla="*/ 257171 w 1753134"/>
                  <a:gd name="connsiteY0" fmla="*/ 2116 h 1067470"/>
                  <a:gd name="connsiteX1" fmla="*/ 1753134 w 1753134"/>
                  <a:gd name="connsiteY1" fmla="*/ 129257 h 1067470"/>
                  <a:gd name="connsiteX2" fmla="*/ 1753132 w 1753134"/>
                  <a:gd name="connsiteY2" fmla="*/ 1067470 h 1067470"/>
                  <a:gd name="connsiteX3" fmla="*/ 0 w 1753134"/>
                  <a:gd name="connsiteY3" fmla="*/ 961454 h 1067470"/>
                  <a:gd name="connsiteX4" fmla="*/ 257171 w 1753134"/>
                  <a:gd name="connsiteY4" fmla="*/ 2116 h 1067470"/>
                  <a:gd name="connsiteX0" fmla="*/ 257171 w 1753134"/>
                  <a:gd name="connsiteY0" fmla="*/ 401 h 1065755"/>
                  <a:gd name="connsiteX1" fmla="*/ 1753134 w 1753134"/>
                  <a:gd name="connsiteY1" fmla="*/ 127542 h 1065755"/>
                  <a:gd name="connsiteX2" fmla="*/ 1753132 w 1753134"/>
                  <a:gd name="connsiteY2" fmla="*/ 1065755 h 1065755"/>
                  <a:gd name="connsiteX3" fmla="*/ 0 w 1753134"/>
                  <a:gd name="connsiteY3" fmla="*/ 959739 h 1065755"/>
                  <a:gd name="connsiteX4" fmla="*/ 257171 w 1753134"/>
                  <a:gd name="connsiteY4" fmla="*/ 401 h 1065755"/>
                  <a:gd name="connsiteX0" fmla="*/ 257171 w 1753134"/>
                  <a:gd name="connsiteY0" fmla="*/ 401 h 1065755"/>
                  <a:gd name="connsiteX1" fmla="*/ 1753134 w 1753134"/>
                  <a:gd name="connsiteY1" fmla="*/ 89442 h 1065755"/>
                  <a:gd name="connsiteX2" fmla="*/ 1753132 w 1753134"/>
                  <a:gd name="connsiteY2" fmla="*/ 1065755 h 1065755"/>
                  <a:gd name="connsiteX3" fmla="*/ 0 w 1753134"/>
                  <a:gd name="connsiteY3" fmla="*/ 959739 h 1065755"/>
                  <a:gd name="connsiteX4" fmla="*/ 257171 w 1753134"/>
                  <a:gd name="connsiteY4" fmla="*/ 401 h 1065755"/>
                  <a:gd name="connsiteX0" fmla="*/ 257171 w 1753134"/>
                  <a:gd name="connsiteY0" fmla="*/ 401 h 1065755"/>
                  <a:gd name="connsiteX1" fmla="*/ 1753134 w 1753134"/>
                  <a:gd name="connsiteY1" fmla="*/ 70392 h 1065755"/>
                  <a:gd name="connsiteX2" fmla="*/ 1753132 w 1753134"/>
                  <a:gd name="connsiteY2" fmla="*/ 1065755 h 1065755"/>
                  <a:gd name="connsiteX3" fmla="*/ 0 w 1753134"/>
                  <a:gd name="connsiteY3" fmla="*/ 959739 h 1065755"/>
                  <a:gd name="connsiteX4" fmla="*/ 257171 w 1753134"/>
                  <a:gd name="connsiteY4" fmla="*/ 401 h 1065755"/>
                  <a:gd name="connsiteX0" fmla="*/ 257171 w 1753134"/>
                  <a:gd name="connsiteY0" fmla="*/ 401 h 1065755"/>
                  <a:gd name="connsiteX1" fmla="*/ 1753134 w 1753134"/>
                  <a:gd name="connsiteY1" fmla="*/ 70392 h 1065755"/>
                  <a:gd name="connsiteX2" fmla="*/ 1753132 w 1753134"/>
                  <a:gd name="connsiteY2" fmla="*/ 1065755 h 1065755"/>
                  <a:gd name="connsiteX3" fmla="*/ 0 w 1753134"/>
                  <a:gd name="connsiteY3" fmla="*/ 959739 h 1065755"/>
                  <a:gd name="connsiteX4" fmla="*/ 257171 w 1753134"/>
                  <a:gd name="connsiteY4" fmla="*/ 401 h 1065755"/>
                  <a:gd name="connsiteX0" fmla="*/ 60321 w 1753134"/>
                  <a:gd name="connsiteY0" fmla="*/ 381 h 1107010"/>
                  <a:gd name="connsiteX1" fmla="*/ 1753134 w 1753134"/>
                  <a:gd name="connsiteY1" fmla="*/ 111647 h 1107010"/>
                  <a:gd name="connsiteX2" fmla="*/ 1753132 w 1753134"/>
                  <a:gd name="connsiteY2" fmla="*/ 1107010 h 1107010"/>
                  <a:gd name="connsiteX3" fmla="*/ 0 w 1753134"/>
                  <a:gd name="connsiteY3" fmla="*/ 1000994 h 1107010"/>
                  <a:gd name="connsiteX4" fmla="*/ 60321 w 1753134"/>
                  <a:gd name="connsiteY4" fmla="*/ 381 h 1107010"/>
                  <a:gd name="connsiteX0" fmla="*/ 130171 w 1822984"/>
                  <a:gd name="connsiteY0" fmla="*/ 382 h 1107011"/>
                  <a:gd name="connsiteX1" fmla="*/ 1822984 w 1822984"/>
                  <a:gd name="connsiteY1" fmla="*/ 111648 h 1107011"/>
                  <a:gd name="connsiteX2" fmla="*/ 1822982 w 1822984"/>
                  <a:gd name="connsiteY2" fmla="*/ 1107011 h 1107011"/>
                  <a:gd name="connsiteX3" fmla="*/ 0 w 1822984"/>
                  <a:gd name="connsiteY3" fmla="*/ 997820 h 1107011"/>
                  <a:gd name="connsiteX4" fmla="*/ 130171 w 1822984"/>
                  <a:gd name="connsiteY4" fmla="*/ 382 h 1107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2984" h="1107011">
                    <a:moveTo>
                      <a:pt x="130171" y="382"/>
                    </a:moveTo>
                    <a:lnTo>
                      <a:pt x="1822984" y="111648"/>
                    </a:lnTo>
                    <a:cubicBezTo>
                      <a:pt x="1800620" y="405751"/>
                      <a:pt x="1809730" y="940047"/>
                      <a:pt x="1822982" y="1107011"/>
                    </a:cubicBezTo>
                    <a:cubicBezTo>
                      <a:pt x="783614" y="1067255"/>
                      <a:pt x="416517" y="1064081"/>
                      <a:pt x="0" y="997820"/>
                    </a:cubicBezTo>
                    <a:cubicBezTo>
                      <a:pt x="30922" y="822020"/>
                      <a:pt x="81028" y="-20531"/>
                      <a:pt x="130171" y="3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8600000" scaled="0"/>
              </a:gradFill>
              <a:ln w="28575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Rectangle 185">
                <a:extLst>
                  <a:ext uri="{FF2B5EF4-FFF2-40B4-BE49-F238E27FC236}">
                    <a16:creationId xmlns:a16="http://schemas.microsoft.com/office/drawing/2014/main" id="{E51AA6CB-9466-E504-929C-2C2277F4C6FB}"/>
                  </a:ext>
                </a:extLst>
              </p:cNvPr>
              <p:cNvSpPr/>
              <p:nvPr/>
            </p:nvSpPr>
            <p:spPr>
              <a:xfrm>
                <a:off x="2249322" y="4558006"/>
                <a:ext cx="1705116" cy="1179654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3249 h 1203259"/>
                  <a:gd name="connsiteX1" fmla="*/ 1278188 w 1609491"/>
                  <a:gd name="connsiteY1" fmla="*/ 0 h 1203259"/>
                  <a:gd name="connsiteX2" fmla="*/ 1609491 w 1609491"/>
                  <a:gd name="connsiteY2" fmla="*/ 1004476 h 1203259"/>
                  <a:gd name="connsiteX3" fmla="*/ 81644 w 1609491"/>
                  <a:gd name="connsiteY3" fmla="*/ 1203259 h 1203259"/>
                  <a:gd name="connsiteX4" fmla="*/ 55140 w 1609491"/>
                  <a:gd name="connsiteY4" fmla="*/ 13249 h 1203259"/>
                  <a:gd name="connsiteX0" fmla="*/ 55140 w 1323141"/>
                  <a:gd name="connsiteY0" fmla="*/ 13249 h 1203259"/>
                  <a:gd name="connsiteX1" fmla="*/ 1278188 w 1323141"/>
                  <a:gd name="connsiteY1" fmla="*/ 0 h 1203259"/>
                  <a:gd name="connsiteX2" fmla="*/ 1317943 w 1323141"/>
                  <a:gd name="connsiteY2" fmla="*/ 1150250 h 1203259"/>
                  <a:gd name="connsiteX3" fmla="*/ 81644 w 1323141"/>
                  <a:gd name="connsiteY3" fmla="*/ 1203259 h 1203259"/>
                  <a:gd name="connsiteX4" fmla="*/ 55140 w 1323141"/>
                  <a:gd name="connsiteY4" fmla="*/ 13249 h 1203259"/>
                  <a:gd name="connsiteX0" fmla="*/ 424069 w 1692070"/>
                  <a:gd name="connsiteY0" fmla="*/ 13249 h 1150250"/>
                  <a:gd name="connsiteX1" fmla="*/ 1647117 w 1692070"/>
                  <a:gd name="connsiteY1" fmla="*/ 0 h 1150250"/>
                  <a:gd name="connsiteX2" fmla="*/ 1686872 w 1692070"/>
                  <a:gd name="connsiteY2" fmla="*/ 1150250 h 1150250"/>
                  <a:gd name="connsiteX3" fmla="*/ 0 w 1692070"/>
                  <a:gd name="connsiteY3" fmla="*/ 1150250 h 1150250"/>
                  <a:gd name="connsiteX4" fmla="*/ 424069 w 1692070"/>
                  <a:gd name="connsiteY4" fmla="*/ 13249 h 1150250"/>
                  <a:gd name="connsiteX0" fmla="*/ 437321 w 1692070"/>
                  <a:gd name="connsiteY0" fmla="*/ 0 h 1163505"/>
                  <a:gd name="connsiteX1" fmla="*/ 1647117 w 1692070"/>
                  <a:gd name="connsiteY1" fmla="*/ 13255 h 1163505"/>
                  <a:gd name="connsiteX2" fmla="*/ 1686872 w 1692070"/>
                  <a:gd name="connsiteY2" fmla="*/ 1163505 h 1163505"/>
                  <a:gd name="connsiteX3" fmla="*/ 0 w 1692070"/>
                  <a:gd name="connsiteY3" fmla="*/ 1163505 h 1163505"/>
                  <a:gd name="connsiteX4" fmla="*/ 437321 w 1692070"/>
                  <a:gd name="connsiteY4" fmla="*/ 0 h 1163505"/>
                  <a:gd name="connsiteX0" fmla="*/ 463825 w 1692070"/>
                  <a:gd name="connsiteY0" fmla="*/ 0 h 1176757"/>
                  <a:gd name="connsiteX1" fmla="*/ 1647117 w 1692070"/>
                  <a:gd name="connsiteY1" fmla="*/ 26507 h 1176757"/>
                  <a:gd name="connsiteX2" fmla="*/ 1686872 w 1692070"/>
                  <a:gd name="connsiteY2" fmla="*/ 1176757 h 1176757"/>
                  <a:gd name="connsiteX3" fmla="*/ 0 w 1692070"/>
                  <a:gd name="connsiteY3" fmla="*/ 1176757 h 1176757"/>
                  <a:gd name="connsiteX4" fmla="*/ 463825 w 1692070"/>
                  <a:gd name="connsiteY4" fmla="*/ 0 h 1176757"/>
                  <a:gd name="connsiteX0" fmla="*/ 424068 w 1652313"/>
                  <a:gd name="connsiteY0" fmla="*/ 0 h 1176757"/>
                  <a:gd name="connsiteX1" fmla="*/ 1607360 w 1652313"/>
                  <a:gd name="connsiteY1" fmla="*/ 26507 h 1176757"/>
                  <a:gd name="connsiteX2" fmla="*/ 1647115 w 1652313"/>
                  <a:gd name="connsiteY2" fmla="*/ 1176757 h 1176757"/>
                  <a:gd name="connsiteX3" fmla="*/ 0 w 1652313"/>
                  <a:gd name="connsiteY3" fmla="*/ 1176757 h 1176757"/>
                  <a:gd name="connsiteX4" fmla="*/ 424068 w 1652313"/>
                  <a:gd name="connsiteY4" fmla="*/ 0 h 1176757"/>
                  <a:gd name="connsiteX0" fmla="*/ 424068 w 1616305"/>
                  <a:gd name="connsiteY0" fmla="*/ 0 h 1269522"/>
                  <a:gd name="connsiteX1" fmla="*/ 1607360 w 1616305"/>
                  <a:gd name="connsiteY1" fmla="*/ 26507 h 1269522"/>
                  <a:gd name="connsiteX2" fmla="*/ 1223045 w 1616305"/>
                  <a:gd name="connsiteY2" fmla="*/ 1269522 h 1269522"/>
                  <a:gd name="connsiteX3" fmla="*/ 0 w 1616305"/>
                  <a:gd name="connsiteY3" fmla="*/ 1176757 h 1269522"/>
                  <a:gd name="connsiteX4" fmla="*/ 424068 w 1616305"/>
                  <a:gd name="connsiteY4" fmla="*/ 0 h 1269522"/>
                  <a:gd name="connsiteX0" fmla="*/ 596346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596346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119272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97244 h 1269522"/>
                  <a:gd name="connsiteX4" fmla="*/ 675859 w 1779638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44235 h 1269522"/>
                  <a:gd name="connsiteX4" fmla="*/ 675859 w 1779638"/>
                  <a:gd name="connsiteY4" fmla="*/ 0 h 1269522"/>
                  <a:gd name="connsiteX0" fmla="*/ 410815 w 1514594"/>
                  <a:gd name="connsiteY0" fmla="*/ 0 h 1269522"/>
                  <a:gd name="connsiteX1" fmla="*/ 1514594 w 1514594"/>
                  <a:gd name="connsiteY1" fmla="*/ 119272 h 1269522"/>
                  <a:gd name="connsiteX2" fmla="*/ 1130279 w 1514594"/>
                  <a:gd name="connsiteY2" fmla="*/ 1269522 h 1269522"/>
                  <a:gd name="connsiteX3" fmla="*/ 0 w 1514594"/>
                  <a:gd name="connsiteY3" fmla="*/ 1110496 h 1269522"/>
                  <a:gd name="connsiteX4" fmla="*/ 410815 w 1514594"/>
                  <a:gd name="connsiteY4" fmla="*/ 0 h 1269522"/>
                  <a:gd name="connsiteX0" fmla="*/ 410815 w 1514594"/>
                  <a:gd name="connsiteY0" fmla="*/ 0 h 1203261"/>
                  <a:gd name="connsiteX1" fmla="*/ 1514594 w 1514594"/>
                  <a:gd name="connsiteY1" fmla="*/ 119272 h 1203261"/>
                  <a:gd name="connsiteX2" fmla="*/ 772470 w 1514594"/>
                  <a:gd name="connsiteY2" fmla="*/ 1203261 h 1203261"/>
                  <a:gd name="connsiteX3" fmla="*/ 0 w 1514594"/>
                  <a:gd name="connsiteY3" fmla="*/ 1110496 h 1203261"/>
                  <a:gd name="connsiteX4" fmla="*/ 410815 w 1514594"/>
                  <a:gd name="connsiteY4" fmla="*/ 0 h 1203261"/>
                  <a:gd name="connsiteX0" fmla="*/ 410815 w 1103777"/>
                  <a:gd name="connsiteY0" fmla="*/ 0 h 1203261"/>
                  <a:gd name="connsiteX1" fmla="*/ 1103777 w 1103777"/>
                  <a:gd name="connsiteY1" fmla="*/ 106020 h 1203261"/>
                  <a:gd name="connsiteX2" fmla="*/ 772470 w 1103777"/>
                  <a:gd name="connsiteY2" fmla="*/ 1203261 h 1203261"/>
                  <a:gd name="connsiteX3" fmla="*/ 0 w 1103777"/>
                  <a:gd name="connsiteY3" fmla="*/ 1110496 h 1203261"/>
                  <a:gd name="connsiteX4" fmla="*/ 410815 w 1103777"/>
                  <a:gd name="connsiteY4" fmla="*/ 0 h 1203261"/>
                  <a:gd name="connsiteX0" fmla="*/ 410815 w 1912160"/>
                  <a:gd name="connsiteY0" fmla="*/ 0 h 1203261"/>
                  <a:gd name="connsiteX1" fmla="*/ 1912160 w 1912160"/>
                  <a:gd name="connsiteY1" fmla="*/ 132524 h 1203261"/>
                  <a:gd name="connsiteX2" fmla="*/ 772470 w 1912160"/>
                  <a:gd name="connsiteY2" fmla="*/ 1203261 h 1203261"/>
                  <a:gd name="connsiteX3" fmla="*/ 0 w 1912160"/>
                  <a:gd name="connsiteY3" fmla="*/ 1110496 h 1203261"/>
                  <a:gd name="connsiteX4" fmla="*/ 410815 w 1912160"/>
                  <a:gd name="connsiteY4" fmla="*/ 0 h 1203261"/>
                  <a:gd name="connsiteX0" fmla="*/ 410815 w 1912160"/>
                  <a:gd name="connsiteY0" fmla="*/ 0 h 1362287"/>
                  <a:gd name="connsiteX1" fmla="*/ 1912160 w 1912160"/>
                  <a:gd name="connsiteY1" fmla="*/ 132524 h 1362287"/>
                  <a:gd name="connsiteX2" fmla="*/ 1739879 w 1912160"/>
                  <a:gd name="connsiteY2" fmla="*/ 1362287 h 1362287"/>
                  <a:gd name="connsiteX3" fmla="*/ 0 w 1912160"/>
                  <a:gd name="connsiteY3" fmla="*/ 1110496 h 1362287"/>
                  <a:gd name="connsiteX4" fmla="*/ 410815 w 1912160"/>
                  <a:gd name="connsiteY4" fmla="*/ 0 h 1362287"/>
                  <a:gd name="connsiteX0" fmla="*/ 410815 w 1792891"/>
                  <a:gd name="connsiteY0" fmla="*/ 53006 h 1415293"/>
                  <a:gd name="connsiteX1" fmla="*/ 1792891 w 1792891"/>
                  <a:gd name="connsiteY1" fmla="*/ 0 h 1415293"/>
                  <a:gd name="connsiteX2" fmla="*/ 1739879 w 1792891"/>
                  <a:gd name="connsiteY2" fmla="*/ 1415293 h 1415293"/>
                  <a:gd name="connsiteX3" fmla="*/ 0 w 1792891"/>
                  <a:gd name="connsiteY3" fmla="*/ 1163502 h 1415293"/>
                  <a:gd name="connsiteX4" fmla="*/ 410815 w 1792891"/>
                  <a:gd name="connsiteY4" fmla="*/ 53006 h 1415293"/>
                  <a:gd name="connsiteX0" fmla="*/ 410815 w 1872401"/>
                  <a:gd name="connsiteY0" fmla="*/ 53006 h 1243015"/>
                  <a:gd name="connsiteX1" fmla="*/ 1792891 w 1872401"/>
                  <a:gd name="connsiteY1" fmla="*/ 0 h 1243015"/>
                  <a:gd name="connsiteX2" fmla="*/ 1872401 w 1872401"/>
                  <a:gd name="connsiteY2" fmla="*/ 1243015 h 1243015"/>
                  <a:gd name="connsiteX3" fmla="*/ 0 w 1872401"/>
                  <a:gd name="connsiteY3" fmla="*/ 1163502 h 1243015"/>
                  <a:gd name="connsiteX4" fmla="*/ 410815 w 1872401"/>
                  <a:gd name="connsiteY4" fmla="*/ 53006 h 1243015"/>
                  <a:gd name="connsiteX0" fmla="*/ 251789 w 1713375"/>
                  <a:gd name="connsiteY0" fmla="*/ 53006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51789 w 1713375"/>
                  <a:gd name="connsiteY4" fmla="*/ 53006 h 1296024"/>
                  <a:gd name="connsiteX0" fmla="*/ 212033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12033 w 1713375"/>
                  <a:gd name="connsiteY4" fmla="*/ 39754 h 1296024"/>
                  <a:gd name="connsiteX0" fmla="*/ 265041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65041 w 1713375"/>
                  <a:gd name="connsiteY4" fmla="*/ 39754 h 1296024"/>
                  <a:gd name="connsiteX0" fmla="*/ 48790 w 1828429"/>
                  <a:gd name="connsiteY0" fmla="*/ 39754 h 1296024"/>
                  <a:gd name="connsiteX1" fmla="*/ 1748919 w 1828429"/>
                  <a:gd name="connsiteY1" fmla="*/ 0 h 1296024"/>
                  <a:gd name="connsiteX2" fmla="*/ 1828429 w 1828429"/>
                  <a:gd name="connsiteY2" fmla="*/ 1243015 h 1296024"/>
                  <a:gd name="connsiteX3" fmla="*/ 115054 w 1828429"/>
                  <a:gd name="connsiteY3" fmla="*/ 1296024 h 1296024"/>
                  <a:gd name="connsiteX4" fmla="*/ 48790 w 1828429"/>
                  <a:gd name="connsiteY4" fmla="*/ 39754 h 1296024"/>
                  <a:gd name="connsiteX0" fmla="*/ 48790 w 1828429"/>
                  <a:gd name="connsiteY0" fmla="*/ 212032 h 1468302"/>
                  <a:gd name="connsiteX1" fmla="*/ 1324850 w 1828429"/>
                  <a:gd name="connsiteY1" fmla="*/ 0 h 1468302"/>
                  <a:gd name="connsiteX2" fmla="*/ 1828429 w 1828429"/>
                  <a:gd name="connsiteY2" fmla="*/ 1415293 h 1468302"/>
                  <a:gd name="connsiteX3" fmla="*/ 115054 w 1828429"/>
                  <a:gd name="connsiteY3" fmla="*/ 1468302 h 1468302"/>
                  <a:gd name="connsiteX4" fmla="*/ 48790 w 1828429"/>
                  <a:gd name="connsiteY4" fmla="*/ 212032 h 1468302"/>
                  <a:gd name="connsiteX0" fmla="*/ 48790 w 1576637"/>
                  <a:gd name="connsiteY0" fmla="*/ 212032 h 1468302"/>
                  <a:gd name="connsiteX1" fmla="*/ 1324850 w 1576637"/>
                  <a:gd name="connsiteY1" fmla="*/ 0 h 1468302"/>
                  <a:gd name="connsiteX2" fmla="*/ 1576637 w 1576637"/>
                  <a:gd name="connsiteY2" fmla="*/ 1044232 h 1468302"/>
                  <a:gd name="connsiteX3" fmla="*/ 115054 w 1576637"/>
                  <a:gd name="connsiteY3" fmla="*/ 1468302 h 1468302"/>
                  <a:gd name="connsiteX4" fmla="*/ 48790 w 1576637"/>
                  <a:gd name="connsiteY4" fmla="*/ 212032 h 1468302"/>
                  <a:gd name="connsiteX0" fmla="*/ 52846 w 1580693"/>
                  <a:gd name="connsiteY0" fmla="*/ 212032 h 1468302"/>
                  <a:gd name="connsiteX1" fmla="*/ 1328906 w 1580693"/>
                  <a:gd name="connsiteY1" fmla="*/ 0 h 1468302"/>
                  <a:gd name="connsiteX2" fmla="*/ 1580693 w 1580693"/>
                  <a:gd name="connsiteY2" fmla="*/ 1044232 h 1468302"/>
                  <a:gd name="connsiteX3" fmla="*/ 92606 w 1580693"/>
                  <a:gd name="connsiteY3" fmla="*/ 1468302 h 1468302"/>
                  <a:gd name="connsiteX4" fmla="*/ 52846 w 1580693"/>
                  <a:gd name="connsiteY4" fmla="*/ 212032 h 1468302"/>
                  <a:gd name="connsiteX0" fmla="*/ 48790 w 1603142"/>
                  <a:gd name="connsiteY0" fmla="*/ 543337 h 1468302"/>
                  <a:gd name="connsiteX1" fmla="*/ 1351355 w 1603142"/>
                  <a:gd name="connsiteY1" fmla="*/ 0 h 1468302"/>
                  <a:gd name="connsiteX2" fmla="*/ 1603142 w 1603142"/>
                  <a:gd name="connsiteY2" fmla="*/ 1044232 h 1468302"/>
                  <a:gd name="connsiteX3" fmla="*/ 115055 w 1603142"/>
                  <a:gd name="connsiteY3" fmla="*/ 1468302 h 1468302"/>
                  <a:gd name="connsiteX4" fmla="*/ 48790 w 1603142"/>
                  <a:gd name="connsiteY4" fmla="*/ 543337 h 1468302"/>
                  <a:gd name="connsiteX0" fmla="*/ 48790 w 1603142"/>
                  <a:gd name="connsiteY0" fmla="*/ 530084 h 1455049"/>
                  <a:gd name="connsiteX1" fmla="*/ 1218833 w 1603142"/>
                  <a:gd name="connsiteY1" fmla="*/ 0 h 1455049"/>
                  <a:gd name="connsiteX2" fmla="*/ 1603142 w 1603142"/>
                  <a:gd name="connsiteY2" fmla="*/ 1030979 h 1455049"/>
                  <a:gd name="connsiteX3" fmla="*/ 115055 w 1603142"/>
                  <a:gd name="connsiteY3" fmla="*/ 1455049 h 1455049"/>
                  <a:gd name="connsiteX4" fmla="*/ 48790 w 1603142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695911"/>
                  <a:gd name="connsiteY0" fmla="*/ 344554 h 1269519"/>
                  <a:gd name="connsiteX1" fmla="*/ 1695911 w 1695911"/>
                  <a:gd name="connsiteY1" fmla="*/ 0 h 1269519"/>
                  <a:gd name="connsiteX2" fmla="*/ 1245334 w 1695911"/>
                  <a:gd name="connsiteY2" fmla="*/ 553901 h 1269519"/>
                  <a:gd name="connsiteX3" fmla="*/ 115055 w 1695911"/>
                  <a:gd name="connsiteY3" fmla="*/ 1269519 h 1269519"/>
                  <a:gd name="connsiteX4" fmla="*/ 48790 w 1695911"/>
                  <a:gd name="connsiteY4" fmla="*/ 344554 h 1269519"/>
                  <a:gd name="connsiteX0" fmla="*/ 42304 w 1742434"/>
                  <a:gd name="connsiteY0" fmla="*/ 225284 h 1269519"/>
                  <a:gd name="connsiteX1" fmla="*/ 1742434 w 1742434"/>
                  <a:gd name="connsiteY1" fmla="*/ 0 h 1269519"/>
                  <a:gd name="connsiteX2" fmla="*/ 1291857 w 1742434"/>
                  <a:gd name="connsiteY2" fmla="*/ 553901 h 1269519"/>
                  <a:gd name="connsiteX3" fmla="*/ 161578 w 1742434"/>
                  <a:gd name="connsiteY3" fmla="*/ 1269519 h 1269519"/>
                  <a:gd name="connsiteX4" fmla="*/ 42304 w 1742434"/>
                  <a:gd name="connsiteY4" fmla="*/ 225284 h 1269519"/>
                  <a:gd name="connsiteX0" fmla="*/ 42304 w 1861701"/>
                  <a:gd name="connsiteY0" fmla="*/ 225284 h 1278077"/>
                  <a:gd name="connsiteX1" fmla="*/ 1742434 w 1861701"/>
                  <a:gd name="connsiteY1" fmla="*/ 0 h 1278077"/>
                  <a:gd name="connsiteX2" fmla="*/ 1861701 w 1861701"/>
                  <a:gd name="connsiteY2" fmla="*/ 898457 h 1278077"/>
                  <a:gd name="connsiteX3" fmla="*/ 161578 w 1861701"/>
                  <a:gd name="connsiteY3" fmla="*/ 1269519 h 1278077"/>
                  <a:gd name="connsiteX4" fmla="*/ 42304 w 1861701"/>
                  <a:gd name="connsiteY4" fmla="*/ 225284 h 1278077"/>
                  <a:gd name="connsiteX0" fmla="*/ 42304 w 1861701"/>
                  <a:gd name="connsiteY0" fmla="*/ 225284 h 1269519"/>
                  <a:gd name="connsiteX1" fmla="*/ 1742434 w 1861701"/>
                  <a:gd name="connsiteY1" fmla="*/ 0 h 1269519"/>
                  <a:gd name="connsiteX2" fmla="*/ 1861701 w 1861701"/>
                  <a:gd name="connsiteY2" fmla="*/ 898457 h 1269519"/>
                  <a:gd name="connsiteX3" fmla="*/ 161578 w 1861701"/>
                  <a:gd name="connsiteY3" fmla="*/ 1269519 h 1269519"/>
                  <a:gd name="connsiteX4" fmla="*/ 42304 w 1861701"/>
                  <a:gd name="connsiteY4" fmla="*/ 225284 h 1269519"/>
                  <a:gd name="connsiteX0" fmla="*/ 132518 w 1951915"/>
                  <a:gd name="connsiteY0" fmla="*/ 225284 h 1203258"/>
                  <a:gd name="connsiteX1" fmla="*/ 1832648 w 1951915"/>
                  <a:gd name="connsiteY1" fmla="*/ 0 h 1203258"/>
                  <a:gd name="connsiteX2" fmla="*/ 1951915 w 1951915"/>
                  <a:gd name="connsiteY2" fmla="*/ 898457 h 1203258"/>
                  <a:gd name="connsiteX3" fmla="*/ 0 w 1951915"/>
                  <a:gd name="connsiteY3" fmla="*/ 1203258 h 1203258"/>
                  <a:gd name="connsiteX4" fmla="*/ 132518 w 1951915"/>
                  <a:gd name="connsiteY4" fmla="*/ 225284 h 1203258"/>
                  <a:gd name="connsiteX0" fmla="*/ 132518 w 1951915"/>
                  <a:gd name="connsiteY0" fmla="*/ 225284 h 1203258"/>
                  <a:gd name="connsiteX1" fmla="*/ 1832648 w 1951915"/>
                  <a:gd name="connsiteY1" fmla="*/ 0 h 1203258"/>
                  <a:gd name="connsiteX2" fmla="*/ 1951915 w 1951915"/>
                  <a:gd name="connsiteY2" fmla="*/ 898457 h 1203258"/>
                  <a:gd name="connsiteX3" fmla="*/ 0 w 1951915"/>
                  <a:gd name="connsiteY3" fmla="*/ 1203258 h 1203258"/>
                  <a:gd name="connsiteX4" fmla="*/ 132518 w 1951915"/>
                  <a:gd name="connsiteY4" fmla="*/ 225284 h 1203258"/>
                  <a:gd name="connsiteX0" fmla="*/ 74679 w 1894076"/>
                  <a:gd name="connsiteY0" fmla="*/ 225284 h 1203258"/>
                  <a:gd name="connsiteX1" fmla="*/ 1774809 w 1894076"/>
                  <a:gd name="connsiteY1" fmla="*/ 0 h 1203258"/>
                  <a:gd name="connsiteX2" fmla="*/ 1894076 w 1894076"/>
                  <a:gd name="connsiteY2" fmla="*/ 898457 h 1203258"/>
                  <a:gd name="connsiteX3" fmla="*/ 21674 w 1894076"/>
                  <a:gd name="connsiteY3" fmla="*/ 1203258 h 1203258"/>
                  <a:gd name="connsiteX4" fmla="*/ 74679 w 1894076"/>
                  <a:gd name="connsiteY4" fmla="*/ 225284 h 1203258"/>
                  <a:gd name="connsiteX0" fmla="*/ 80465 w 1899862"/>
                  <a:gd name="connsiteY0" fmla="*/ 225284 h 1203258"/>
                  <a:gd name="connsiteX1" fmla="*/ 1780595 w 1899862"/>
                  <a:gd name="connsiteY1" fmla="*/ 0 h 1203258"/>
                  <a:gd name="connsiteX2" fmla="*/ 1899862 w 1899862"/>
                  <a:gd name="connsiteY2" fmla="*/ 898457 h 1203258"/>
                  <a:gd name="connsiteX3" fmla="*/ 27460 w 1899862"/>
                  <a:gd name="connsiteY3" fmla="*/ 1203258 h 1203258"/>
                  <a:gd name="connsiteX4" fmla="*/ 80465 w 1899862"/>
                  <a:gd name="connsiteY4" fmla="*/ 225284 h 1203258"/>
                  <a:gd name="connsiteX0" fmla="*/ 80465 w 1899862"/>
                  <a:gd name="connsiteY0" fmla="*/ 2073 h 980047"/>
                  <a:gd name="connsiteX1" fmla="*/ 1754090 w 1899862"/>
                  <a:gd name="connsiteY1" fmla="*/ 2076 h 980047"/>
                  <a:gd name="connsiteX2" fmla="*/ 1899862 w 1899862"/>
                  <a:gd name="connsiteY2" fmla="*/ 675246 h 980047"/>
                  <a:gd name="connsiteX3" fmla="*/ 27460 w 1899862"/>
                  <a:gd name="connsiteY3" fmla="*/ 980047 h 980047"/>
                  <a:gd name="connsiteX4" fmla="*/ 80465 w 1899862"/>
                  <a:gd name="connsiteY4" fmla="*/ 2073 h 980047"/>
                  <a:gd name="connsiteX0" fmla="*/ 278292 w 1872402"/>
                  <a:gd name="connsiteY0" fmla="*/ 1901 h 1059388"/>
                  <a:gd name="connsiteX1" fmla="*/ 1726630 w 1872402"/>
                  <a:gd name="connsiteY1" fmla="*/ 81417 h 1059388"/>
                  <a:gd name="connsiteX2" fmla="*/ 1872402 w 1872402"/>
                  <a:gd name="connsiteY2" fmla="*/ 754587 h 1059388"/>
                  <a:gd name="connsiteX3" fmla="*/ 0 w 1872402"/>
                  <a:gd name="connsiteY3" fmla="*/ 1059388 h 1059388"/>
                  <a:gd name="connsiteX4" fmla="*/ 278292 w 1872402"/>
                  <a:gd name="connsiteY4" fmla="*/ 1901 h 1059388"/>
                  <a:gd name="connsiteX0" fmla="*/ 278292 w 1726630"/>
                  <a:gd name="connsiteY0" fmla="*/ 1901 h 1183246"/>
                  <a:gd name="connsiteX1" fmla="*/ 1726630 w 1726630"/>
                  <a:gd name="connsiteY1" fmla="*/ 81417 h 1183246"/>
                  <a:gd name="connsiteX2" fmla="*/ 1726628 w 1726630"/>
                  <a:gd name="connsiteY2" fmla="*/ 1019630 h 1183246"/>
                  <a:gd name="connsiteX3" fmla="*/ 0 w 1726630"/>
                  <a:gd name="connsiteY3" fmla="*/ 1059388 h 1183246"/>
                  <a:gd name="connsiteX4" fmla="*/ 278292 w 1726630"/>
                  <a:gd name="connsiteY4" fmla="*/ 1901 h 1183246"/>
                  <a:gd name="connsiteX0" fmla="*/ 278292 w 1726630"/>
                  <a:gd name="connsiteY0" fmla="*/ 1901 h 1059388"/>
                  <a:gd name="connsiteX1" fmla="*/ 1726630 w 1726630"/>
                  <a:gd name="connsiteY1" fmla="*/ 81417 h 1059388"/>
                  <a:gd name="connsiteX2" fmla="*/ 1726628 w 1726630"/>
                  <a:gd name="connsiteY2" fmla="*/ 1019630 h 1059388"/>
                  <a:gd name="connsiteX3" fmla="*/ 0 w 1726630"/>
                  <a:gd name="connsiteY3" fmla="*/ 1059388 h 1059388"/>
                  <a:gd name="connsiteX4" fmla="*/ 278292 w 1726630"/>
                  <a:gd name="connsiteY4" fmla="*/ 1901 h 1059388"/>
                  <a:gd name="connsiteX0" fmla="*/ 304796 w 1753134"/>
                  <a:gd name="connsiteY0" fmla="*/ 2239 h 1019968"/>
                  <a:gd name="connsiteX1" fmla="*/ 1753134 w 1753134"/>
                  <a:gd name="connsiteY1" fmla="*/ 81755 h 1019968"/>
                  <a:gd name="connsiteX2" fmla="*/ 1753132 w 1753134"/>
                  <a:gd name="connsiteY2" fmla="*/ 1019968 h 1019968"/>
                  <a:gd name="connsiteX3" fmla="*/ 0 w 1753134"/>
                  <a:gd name="connsiteY3" fmla="*/ 913952 h 1019968"/>
                  <a:gd name="connsiteX4" fmla="*/ 304796 w 1753134"/>
                  <a:gd name="connsiteY4" fmla="*/ 2239 h 1019968"/>
                  <a:gd name="connsiteX0" fmla="*/ 304796 w 1753134"/>
                  <a:gd name="connsiteY0" fmla="*/ 2239 h 1019968"/>
                  <a:gd name="connsiteX1" fmla="*/ 1753134 w 1753134"/>
                  <a:gd name="connsiteY1" fmla="*/ 81755 h 1019968"/>
                  <a:gd name="connsiteX2" fmla="*/ 1753132 w 1753134"/>
                  <a:gd name="connsiteY2" fmla="*/ 1019968 h 1019968"/>
                  <a:gd name="connsiteX3" fmla="*/ 0 w 1753134"/>
                  <a:gd name="connsiteY3" fmla="*/ 913952 h 1019968"/>
                  <a:gd name="connsiteX4" fmla="*/ 304796 w 1753134"/>
                  <a:gd name="connsiteY4" fmla="*/ 2239 h 1019968"/>
                  <a:gd name="connsiteX0" fmla="*/ 84058 w 1773696"/>
                  <a:gd name="connsiteY0" fmla="*/ 2049 h 1095978"/>
                  <a:gd name="connsiteX1" fmla="*/ 1773696 w 1773696"/>
                  <a:gd name="connsiteY1" fmla="*/ 157765 h 1095978"/>
                  <a:gd name="connsiteX2" fmla="*/ 1773694 w 1773696"/>
                  <a:gd name="connsiteY2" fmla="*/ 1095978 h 1095978"/>
                  <a:gd name="connsiteX3" fmla="*/ 20562 w 1773696"/>
                  <a:gd name="connsiteY3" fmla="*/ 989962 h 1095978"/>
                  <a:gd name="connsiteX4" fmla="*/ 84058 w 1773696"/>
                  <a:gd name="connsiteY4" fmla="*/ 2049 h 1095978"/>
                  <a:gd name="connsiteX0" fmla="*/ 39581 w 1729219"/>
                  <a:gd name="connsiteY0" fmla="*/ 2274 h 1096203"/>
                  <a:gd name="connsiteX1" fmla="*/ 1729219 w 1729219"/>
                  <a:gd name="connsiteY1" fmla="*/ 157990 h 1096203"/>
                  <a:gd name="connsiteX2" fmla="*/ 1729217 w 1729219"/>
                  <a:gd name="connsiteY2" fmla="*/ 1096203 h 1096203"/>
                  <a:gd name="connsiteX3" fmla="*/ 242785 w 1729219"/>
                  <a:gd name="connsiteY3" fmla="*/ 901287 h 1096203"/>
                  <a:gd name="connsiteX4" fmla="*/ 39581 w 1729219"/>
                  <a:gd name="connsiteY4" fmla="*/ 2274 h 1096203"/>
                  <a:gd name="connsiteX0" fmla="*/ 0 w 1689638"/>
                  <a:gd name="connsiteY0" fmla="*/ 0 h 1093929"/>
                  <a:gd name="connsiteX1" fmla="*/ 1689638 w 1689638"/>
                  <a:gd name="connsiteY1" fmla="*/ 155716 h 1093929"/>
                  <a:gd name="connsiteX2" fmla="*/ 1689636 w 1689638"/>
                  <a:gd name="connsiteY2" fmla="*/ 1093929 h 1093929"/>
                  <a:gd name="connsiteX3" fmla="*/ 0 w 1689638"/>
                  <a:gd name="connsiteY3" fmla="*/ 0 h 1093929"/>
                  <a:gd name="connsiteX0" fmla="*/ 7449 w 1697087"/>
                  <a:gd name="connsiteY0" fmla="*/ 0 h 1093929"/>
                  <a:gd name="connsiteX1" fmla="*/ 1697087 w 1697087"/>
                  <a:gd name="connsiteY1" fmla="*/ 155716 h 1093929"/>
                  <a:gd name="connsiteX2" fmla="*/ 1697085 w 1697087"/>
                  <a:gd name="connsiteY2" fmla="*/ 1093929 h 1093929"/>
                  <a:gd name="connsiteX3" fmla="*/ 7449 w 1697087"/>
                  <a:gd name="connsiteY3" fmla="*/ 0 h 1093929"/>
                  <a:gd name="connsiteX0" fmla="*/ 7689 w 1697327"/>
                  <a:gd name="connsiteY0" fmla="*/ 0 h 1170129"/>
                  <a:gd name="connsiteX1" fmla="*/ 1697327 w 1697327"/>
                  <a:gd name="connsiteY1" fmla="*/ 155716 h 1170129"/>
                  <a:gd name="connsiteX2" fmla="*/ 1646525 w 1697327"/>
                  <a:gd name="connsiteY2" fmla="*/ 1170129 h 1170129"/>
                  <a:gd name="connsiteX3" fmla="*/ 7689 w 1697327"/>
                  <a:gd name="connsiteY3" fmla="*/ 0 h 1170129"/>
                  <a:gd name="connsiteX0" fmla="*/ 9178 w 1698816"/>
                  <a:gd name="connsiteY0" fmla="*/ 0 h 1170129"/>
                  <a:gd name="connsiteX1" fmla="*/ 1698816 w 1698816"/>
                  <a:gd name="connsiteY1" fmla="*/ 155716 h 1170129"/>
                  <a:gd name="connsiteX2" fmla="*/ 1648014 w 1698816"/>
                  <a:gd name="connsiteY2" fmla="*/ 1170129 h 1170129"/>
                  <a:gd name="connsiteX3" fmla="*/ 9178 w 1698816"/>
                  <a:gd name="connsiteY3" fmla="*/ 0 h 1170129"/>
                  <a:gd name="connsiteX0" fmla="*/ 12481 w 1702119"/>
                  <a:gd name="connsiteY0" fmla="*/ 0 h 1170129"/>
                  <a:gd name="connsiteX1" fmla="*/ 1702119 w 1702119"/>
                  <a:gd name="connsiteY1" fmla="*/ 155716 h 1170129"/>
                  <a:gd name="connsiteX2" fmla="*/ 1651317 w 1702119"/>
                  <a:gd name="connsiteY2" fmla="*/ 1170129 h 1170129"/>
                  <a:gd name="connsiteX3" fmla="*/ 12481 w 1702119"/>
                  <a:gd name="connsiteY3" fmla="*/ 0 h 1170129"/>
                  <a:gd name="connsiteX0" fmla="*/ 12481 w 1867219"/>
                  <a:gd name="connsiteY0" fmla="*/ 0 h 1170129"/>
                  <a:gd name="connsiteX1" fmla="*/ 1867219 w 1867219"/>
                  <a:gd name="connsiteY1" fmla="*/ 206516 h 1170129"/>
                  <a:gd name="connsiteX2" fmla="*/ 1651317 w 1867219"/>
                  <a:gd name="connsiteY2" fmla="*/ 1170129 h 1170129"/>
                  <a:gd name="connsiteX3" fmla="*/ 12481 w 1867219"/>
                  <a:gd name="connsiteY3" fmla="*/ 0 h 1170129"/>
                  <a:gd name="connsiteX0" fmla="*/ 12199 w 1905037"/>
                  <a:gd name="connsiteY0" fmla="*/ 0 h 1179654"/>
                  <a:gd name="connsiteX1" fmla="*/ 1905037 w 1905037"/>
                  <a:gd name="connsiteY1" fmla="*/ 216041 h 1179654"/>
                  <a:gd name="connsiteX2" fmla="*/ 1689135 w 1905037"/>
                  <a:gd name="connsiteY2" fmla="*/ 1179654 h 1179654"/>
                  <a:gd name="connsiteX3" fmla="*/ 12199 w 1905037"/>
                  <a:gd name="connsiteY3" fmla="*/ 0 h 1179654"/>
                  <a:gd name="connsiteX0" fmla="*/ 522 w 1893360"/>
                  <a:gd name="connsiteY0" fmla="*/ 0 h 1179654"/>
                  <a:gd name="connsiteX1" fmla="*/ 1893360 w 1893360"/>
                  <a:gd name="connsiteY1" fmla="*/ 216041 h 1179654"/>
                  <a:gd name="connsiteX2" fmla="*/ 1677458 w 1893360"/>
                  <a:gd name="connsiteY2" fmla="*/ 1179654 h 1179654"/>
                  <a:gd name="connsiteX3" fmla="*/ 522 w 1893360"/>
                  <a:gd name="connsiteY3" fmla="*/ 0 h 1179654"/>
                  <a:gd name="connsiteX0" fmla="*/ 1822 w 1894660"/>
                  <a:gd name="connsiteY0" fmla="*/ 0 h 1179654"/>
                  <a:gd name="connsiteX1" fmla="*/ 1894660 w 1894660"/>
                  <a:gd name="connsiteY1" fmla="*/ 216041 h 1179654"/>
                  <a:gd name="connsiteX2" fmla="*/ 1678758 w 1894660"/>
                  <a:gd name="connsiteY2" fmla="*/ 1179654 h 1179654"/>
                  <a:gd name="connsiteX3" fmla="*/ 1822 w 1894660"/>
                  <a:gd name="connsiteY3" fmla="*/ 0 h 1179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94660" h="1179654">
                    <a:moveTo>
                      <a:pt x="1822" y="0"/>
                    </a:moveTo>
                    <a:lnTo>
                      <a:pt x="1894660" y="216041"/>
                    </a:lnTo>
                    <a:cubicBezTo>
                      <a:pt x="1815146" y="462519"/>
                      <a:pt x="1665506" y="1012690"/>
                      <a:pt x="1678758" y="1179654"/>
                    </a:cubicBezTo>
                    <a:cubicBezTo>
                      <a:pt x="1397152" y="1153701"/>
                      <a:pt x="-58503" y="1150144"/>
                      <a:pt x="1822" y="0"/>
                    </a:cubicBezTo>
                    <a:close/>
                  </a:path>
                </a:pathLst>
              </a:custGeom>
              <a:solidFill>
                <a:srgbClr val="8BE0FF"/>
              </a:solidFill>
              <a:ln w="28575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AE09B51A-8ECB-7C2A-01D0-04DF271AE88D}"/>
                  </a:ext>
                </a:extLst>
              </p:cNvPr>
              <p:cNvSpPr/>
              <p:nvPr/>
            </p:nvSpPr>
            <p:spPr>
              <a:xfrm>
                <a:off x="4845873" y="1293525"/>
                <a:ext cx="1642045" cy="354226"/>
              </a:xfrm>
              <a:prstGeom prst="ellipse">
                <a:avLst/>
              </a:prstGeom>
              <a:gradFill>
                <a:gsLst>
                  <a:gs pos="0">
                    <a:srgbClr val="8BE0FF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8600000" scaled="0"/>
              </a:gradFill>
              <a:ln w="28575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1869B8F-A78A-8EDD-CC8B-4CB0AF5F2F57}"/>
                </a:ext>
              </a:extLst>
            </p:cNvPr>
            <p:cNvGrpSpPr/>
            <p:nvPr/>
          </p:nvGrpSpPr>
          <p:grpSpPr>
            <a:xfrm rot="376527">
              <a:off x="-700905" y="4117114"/>
              <a:ext cx="1825044" cy="1568174"/>
              <a:chOff x="4275460" y="3759200"/>
              <a:chExt cx="1825044" cy="1568174"/>
            </a:xfrm>
            <a:gradFill>
              <a:gsLst>
                <a:gs pos="0">
                  <a:srgbClr val="8BE0FF"/>
                </a:gs>
                <a:gs pos="74000">
                  <a:srgbClr val="4472C4">
                    <a:lumMod val="45000"/>
                    <a:lumOff val="55000"/>
                  </a:srgbClr>
                </a:gs>
                <a:gs pos="83000">
                  <a:srgbClr val="4472C4">
                    <a:lumMod val="45000"/>
                    <a:lumOff val="55000"/>
                  </a:srgbClr>
                </a:gs>
                <a:gs pos="100000">
                  <a:srgbClr val="4472C4">
                    <a:lumMod val="30000"/>
                    <a:lumOff val="70000"/>
                  </a:srgbClr>
                </a:gs>
              </a:gsLst>
              <a:lin ang="18600000" scaled="0"/>
            </a:gradFill>
          </p:grpSpPr>
          <p:sp>
            <p:nvSpPr>
              <p:cNvPr id="46" name="Rectangle: Top Corners Rounded 45">
                <a:extLst>
                  <a:ext uri="{FF2B5EF4-FFF2-40B4-BE49-F238E27FC236}">
                    <a16:creationId xmlns:a16="http://schemas.microsoft.com/office/drawing/2014/main" id="{9D073721-2304-018E-4B5A-12E3101B81A8}"/>
                  </a:ext>
                </a:extLst>
              </p:cNvPr>
              <p:cNvSpPr/>
              <p:nvPr/>
            </p:nvSpPr>
            <p:spPr>
              <a:xfrm>
                <a:off x="4514205" y="3759200"/>
                <a:ext cx="1582300" cy="156817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28575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Rectangle: Top Corners Rounded 46">
                <a:extLst>
                  <a:ext uri="{FF2B5EF4-FFF2-40B4-BE49-F238E27FC236}">
                    <a16:creationId xmlns:a16="http://schemas.microsoft.com/office/drawing/2014/main" id="{78741B7D-EE52-1A47-3EE9-441A3FCF0021}"/>
                  </a:ext>
                </a:extLst>
              </p:cNvPr>
              <p:cNvSpPr/>
              <p:nvPr/>
            </p:nvSpPr>
            <p:spPr>
              <a:xfrm>
                <a:off x="4280452" y="3856382"/>
                <a:ext cx="1484243" cy="147099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28575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AE41375-521C-6B76-49A9-E2A38BFD5E22}"/>
                  </a:ext>
                </a:extLst>
              </p:cNvPr>
              <p:cNvCxnSpPr>
                <a:cxnSpLocks/>
              </p:cNvCxnSpPr>
              <p:nvPr/>
            </p:nvCxnSpPr>
            <p:spPr>
              <a:xfrm rot="21223473" flipV="1">
                <a:off x="5403643" y="4338982"/>
                <a:ext cx="313428" cy="90100"/>
              </a:xfrm>
              <a:prstGeom prst="line">
                <a:avLst/>
              </a:prstGeom>
              <a:grpFill/>
              <a:ln w="28575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57ECC08-7076-5D79-E002-958038B6AC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22900" y="4661728"/>
                <a:ext cx="336803" cy="69850"/>
              </a:xfrm>
              <a:prstGeom prst="line">
                <a:avLst/>
              </a:prstGeom>
              <a:grpFill/>
              <a:ln w="28575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DD241A6-0A87-D15E-517B-3E9FA6A531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0305" y="5061013"/>
                <a:ext cx="317793" cy="0"/>
              </a:xfrm>
              <a:prstGeom prst="line">
                <a:avLst/>
              </a:prstGeom>
              <a:grpFill/>
              <a:ln w="28575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180417F-DD7C-AFFF-326E-AD5A7EBAC1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3935" y="3951131"/>
                <a:ext cx="120797" cy="290029"/>
              </a:xfrm>
              <a:prstGeom prst="line">
                <a:avLst/>
              </a:prstGeom>
              <a:grpFill/>
              <a:ln w="28575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5CF2209-463D-2958-3CA7-54CD034ADF05}"/>
                  </a:ext>
                </a:extLst>
              </p:cNvPr>
              <p:cNvCxnSpPr>
                <a:cxnSpLocks/>
              </p:cNvCxnSpPr>
              <p:nvPr/>
            </p:nvCxnSpPr>
            <p:spPr>
              <a:xfrm rot="21223473" flipH="1" flipV="1">
                <a:off x="4714505" y="3917595"/>
                <a:ext cx="191960" cy="359102"/>
              </a:xfrm>
              <a:prstGeom prst="line">
                <a:avLst/>
              </a:prstGeom>
              <a:grpFill/>
              <a:ln w="28575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96A817F-9CDB-032D-35BC-1662FB261F27}"/>
                  </a:ext>
                </a:extLst>
              </p:cNvPr>
              <p:cNvCxnSpPr>
                <a:cxnSpLocks/>
              </p:cNvCxnSpPr>
              <p:nvPr/>
            </p:nvCxnSpPr>
            <p:spPr>
              <a:xfrm rot="21223473" flipH="1" flipV="1">
                <a:off x="4368601" y="4249670"/>
                <a:ext cx="304597" cy="187139"/>
              </a:xfrm>
              <a:prstGeom prst="line">
                <a:avLst/>
              </a:prstGeom>
              <a:grpFill/>
              <a:ln w="28575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BD7DA16-8B5F-3DEF-2254-27E0C1CAF4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75460" y="4696653"/>
                <a:ext cx="321796" cy="1"/>
              </a:xfrm>
              <a:prstGeom prst="line">
                <a:avLst/>
              </a:prstGeom>
              <a:grpFill/>
              <a:ln w="28575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A752423-2FFF-48F8-3226-EF29E47F0E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75460" y="5012013"/>
                <a:ext cx="321796" cy="1"/>
              </a:xfrm>
              <a:prstGeom prst="line">
                <a:avLst/>
              </a:prstGeom>
              <a:grpFill/>
              <a:ln w="28575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34AF2335-533D-8E22-9B51-FE3B07AAA9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3887" y="4419600"/>
                <a:ext cx="321796" cy="1"/>
              </a:xfrm>
              <a:prstGeom prst="line">
                <a:avLst/>
              </a:prstGeom>
              <a:grpFill/>
              <a:ln w="28575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FF390BA-1519-3010-5393-B26C29C9F930}"/>
                  </a:ext>
                </a:extLst>
              </p:cNvPr>
              <p:cNvCxnSpPr>
                <a:cxnSpLocks/>
              </p:cNvCxnSpPr>
              <p:nvPr/>
            </p:nvCxnSpPr>
            <p:spPr>
              <a:xfrm rot="21223473" flipH="1">
                <a:off x="5383214" y="3809111"/>
                <a:ext cx="180210" cy="133124"/>
              </a:xfrm>
              <a:prstGeom prst="line">
                <a:avLst/>
              </a:prstGeom>
              <a:grpFill/>
              <a:ln w="28575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4351AD4-C8A4-554D-AFF6-C807AE46FBBD}"/>
                  </a:ext>
                </a:extLst>
              </p:cNvPr>
              <p:cNvCxnSpPr>
                <a:cxnSpLocks/>
              </p:cNvCxnSpPr>
              <p:nvPr/>
            </p:nvCxnSpPr>
            <p:spPr>
              <a:xfrm rot="21223473" flipH="1" flipV="1">
                <a:off x="5704223" y="4303773"/>
                <a:ext cx="352512" cy="28809"/>
              </a:xfrm>
              <a:prstGeom prst="line">
                <a:avLst/>
              </a:prstGeom>
              <a:grpFill/>
              <a:ln w="28575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11462B4-F2B7-C25E-6E43-27AE2DE6C2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54205" y="4661728"/>
                <a:ext cx="341795" cy="0"/>
              </a:xfrm>
              <a:prstGeom prst="line">
                <a:avLst/>
              </a:prstGeom>
              <a:grpFill/>
              <a:ln w="28575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6D6E47D-E08E-4946-1867-51D3919C060A}"/>
                  </a:ext>
                </a:extLst>
              </p:cNvPr>
              <p:cNvCxnSpPr>
                <a:cxnSpLocks/>
              </p:cNvCxnSpPr>
              <p:nvPr/>
            </p:nvCxnSpPr>
            <p:spPr>
              <a:xfrm rot="21223473" flipH="1" flipV="1">
                <a:off x="5763708" y="5043997"/>
                <a:ext cx="336796" cy="33119"/>
              </a:xfrm>
              <a:prstGeom prst="line">
                <a:avLst/>
              </a:prstGeom>
              <a:grpFill/>
              <a:ln w="28575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</p:cxnSp>
          <p:sp>
            <p:nvSpPr>
              <p:cNvPr id="61" name="Rectangle: Top Corners Rounded 60">
                <a:extLst>
                  <a:ext uri="{FF2B5EF4-FFF2-40B4-BE49-F238E27FC236}">
                    <a16:creationId xmlns:a16="http://schemas.microsoft.com/office/drawing/2014/main" id="{8A89BE8A-D7A4-1429-EAF7-2695EA8D0CE9}"/>
                  </a:ext>
                </a:extLst>
              </p:cNvPr>
              <p:cNvSpPr/>
              <p:nvPr/>
            </p:nvSpPr>
            <p:spPr>
              <a:xfrm>
                <a:off x="4498613" y="4202831"/>
                <a:ext cx="1119764" cy="112072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0">
                    <a:sysClr val="window" lastClr="FFFFFF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8600000" scaled="0"/>
              </a:gradFill>
              <a:ln w="28575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FFF53B2-D185-9CE5-813C-A3BDCDCFDFCE}"/>
              </a:ext>
            </a:extLst>
          </p:cNvPr>
          <p:cNvGrpSpPr/>
          <p:nvPr/>
        </p:nvGrpSpPr>
        <p:grpSpPr>
          <a:xfrm>
            <a:off x="401019" y="3821044"/>
            <a:ext cx="6635419" cy="2889708"/>
            <a:chOff x="361094" y="393896"/>
            <a:chExt cx="13390617" cy="5831580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1DFD349-823B-D52D-A4B5-002324F77AC3}"/>
                </a:ext>
              </a:extLst>
            </p:cNvPr>
            <p:cNvSpPr txBox="1"/>
            <p:nvPr/>
          </p:nvSpPr>
          <p:spPr>
            <a:xfrm>
              <a:off x="5483653" y="1688424"/>
              <a:ext cx="8268058" cy="26707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I</a:t>
              </a:r>
              <a:r>
                <a:rPr kumimoji="0" lang="en-US" sz="8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nsect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A5C4E6A5-CA81-FDBA-B2D3-69CCDD649D10}"/>
                </a:ext>
              </a:extLst>
            </p:cNvPr>
            <p:cNvGrpSpPr/>
            <p:nvPr/>
          </p:nvGrpSpPr>
          <p:grpSpPr>
            <a:xfrm>
              <a:off x="361094" y="393896"/>
              <a:ext cx="4255751" cy="5831580"/>
              <a:chOff x="6938733" y="1635151"/>
              <a:chExt cx="3261066" cy="4468581"/>
            </a:xfrm>
          </p:grpSpPr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811509AA-95AC-56B1-C968-C1133880EC79}"/>
                  </a:ext>
                </a:extLst>
              </p:cNvPr>
              <p:cNvSpPr/>
              <p:nvPr/>
            </p:nvSpPr>
            <p:spPr>
              <a:xfrm>
                <a:off x="7504253" y="5033279"/>
                <a:ext cx="768532" cy="1070453"/>
              </a:xfrm>
              <a:custGeom>
                <a:avLst/>
                <a:gdLst>
                  <a:gd name="connsiteX0" fmla="*/ 371061 w 371061"/>
                  <a:gd name="connsiteY0" fmla="*/ 0 h 516834"/>
                  <a:gd name="connsiteX1" fmla="*/ 106017 w 371061"/>
                  <a:gd name="connsiteY1" fmla="*/ 92765 h 516834"/>
                  <a:gd name="connsiteX2" fmla="*/ 0 w 371061"/>
                  <a:gd name="connsiteY2" fmla="*/ 516834 h 516834"/>
                  <a:gd name="connsiteX3" fmla="*/ 0 w 371061"/>
                  <a:gd name="connsiteY3" fmla="*/ 516834 h 51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61" h="516834">
                    <a:moveTo>
                      <a:pt x="371061" y="0"/>
                    </a:moveTo>
                    <a:cubicBezTo>
                      <a:pt x="269461" y="3313"/>
                      <a:pt x="167861" y="6626"/>
                      <a:pt x="106017" y="92765"/>
                    </a:cubicBezTo>
                    <a:cubicBezTo>
                      <a:pt x="44173" y="178904"/>
                      <a:pt x="0" y="516834"/>
                      <a:pt x="0" y="516834"/>
                    </a:cubicBezTo>
                    <a:lnTo>
                      <a:pt x="0" y="516834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2ED1CD81-37D3-2788-8F42-3CCBE6F149A6}"/>
                  </a:ext>
                </a:extLst>
              </p:cNvPr>
              <p:cNvSpPr/>
              <p:nvPr/>
            </p:nvSpPr>
            <p:spPr>
              <a:xfrm rot="1900945" flipH="1" flipV="1">
                <a:off x="9527299" y="3319741"/>
                <a:ext cx="672500" cy="936695"/>
              </a:xfrm>
              <a:custGeom>
                <a:avLst/>
                <a:gdLst>
                  <a:gd name="connsiteX0" fmla="*/ 371061 w 371061"/>
                  <a:gd name="connsiteY0" fmla="*/ 0 h 516834"/>
                  <a:gd name="connsiteX1" fmla="*/ 106017 w 371061"/>
                  <a:gd name="connsiteY1" fmla="*/ 92765 h 516834"/>
                  <a:gd name="connsiteX2" fmla="*/ 0 w 371061"/>
                  <a:gd name="connsiteY2" fmla="*/ 516834 h 516834"/>
                  <a:gd name="connsiteX3" fmla="*/ 0 w 371061"/>
                  <a:gd name="connsiteY3" fmla="*/ 516834 h 51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61" h="516834">
                    <a:moveTo>
                      <a:pt x="371061" y="0"/>
                    </a:moveTo>
                    <a:cubicBezTo>
                      <a:pt x="269461" y="3313"/>
                      <a:pt x="167861" y="6626"/>
                      <a:pt x="106017" y="92765"/>
                    </a:cubicBezTo>
                    <a:cubicBezTo>
                      <a:pt x="44173" y="178904"/>
                      <a:pt x="0" y="516834"/>
                      <a:pt x="0" y="516834"/>
                    </a:cubicBezTo>
                    <a:lnTo>
                      <a:pt x="0" y="516834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FB566165-5877-EC06-6DE9-6B01BA7A8F3D}"/>
                  </a:ext>
                </a:extLst>
              </p:cNvPr>
              <p:cNvSpPr/>
              <p:nvPr/>
            </p:nvSpPr>
            <p:spPr>
              <a:xfrm flipH="1">
                <a:off x="8900325" y="5033278"/>
                <a:ext cx="768532" cy="1070453"/>
              </a:xfrm>
              <a:custGeom>
                <a:avLst/>
                <a:gdLst>
                  <a:gd name="connsiteX0" fmla="*/ 371061 w 371061"/>
                  <a:gd name="connsiteY0" fmla="*/ 0 h 516834"/>
                  <a:gd name="connsiteX1" fmla="*/ 106017 w 371061"/>
                  <a:gd name="connsiteY1" fmla="*/ 92765 h 516834"/>
                  <a:gd name="connsiteX2" fmla="*/ 0 w 371061"/>
                  <a:gd name="connsiteY2" fmla="*/ 516834 h 516834"/>
                  <a:gd name="connsiteX3" fmla="*/ 0 w 371061"/>
                  <a:gd name="connsiteY3" fmla="*/ 516834 h 51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61" h="516834">
                    <a:moveTo>
                      <a:pt x="371061" y="0"/>
                    </a:moveTo>
                    <a:cubicBezTo>
                      <a:pt x="269461" y="3313"/>
                      <a:pt x="167861" y="6626"/>
                      <a:pt x="106017" y="92765"/>
                    </a:cubicBezTo>
                    <a:cubicBezTo>
                      <a:pt x="44173" y="178904"/>
                      <a:pt x="0" y="516834"/>
                      <a:pt x="0" y="516834"/>
                    </a:cubicBezTo>
                    <a:lnTo>
                      <a:pt x="0" y="516834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DCD3E677-DE6F-F1AF-3B69-465FC5B14691}"/>
                  </a:ext>
                </a:extLst>
              </p:cNvPr>
              <p:cNvSpPr/>
              <p:nvPr/>
            </p:nvSpPr>
            <p:spPr>
              <a:xfrm rot="19699055" flipV="1">
                <a:off x="6938733" y="3319740"/>
                <a:ext cx="672500" cy="936695"/>
              </a:xfrm>
              <a:custGeom>
                <a:avLst/>
                <a:gdLst>
                  <a:gd name="connsiteX0" fmla="*/ 371061 w 371061"/>
                  <a:gd name="connsiteY0" fmla="*/ 0 h 516834"/>
                  <a:gd name="connsiteX1" fmla="*/ 106017 w 371061"/>
                  <a:gd name="connsiteY1" fmla="*/ 92765 h 516834"/>
                  <a:gd name="connsiteX2" fmla="*/ 0 w 371061"/>
                  <a:gd name="connsiteY2" fmla="*/ 516834 h 516834"/>
                  <a:gd name="connsiteX3" fmla="*/ 0 w 371061"/>
                  <a:gd name="connsiteY3" fmla="*/ 516834 h 51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61" h="516834">
                    <a:moveTo>
                      <a:pt x="371061" y="0"/>
                    </a:moveTo>
                    <a:cubicBezTo>
                      <a:pt x="269461" y="3313"/>
                      <a:pt x="167861" y="6626"/>
                      <a:pt x="106017" y="92765"/>
                    </a:cubicBezTo>
                    <a:cubicBezTo>
                      <a:pt x="44173" y="178904"/>
                      <a:pt x="0" y="516834"/>
                      <a:pt x="0" y="516834"/>
                    </a:cubicBezTo>
                    <a:lnTo>
                      <a:pt x="0" y="516834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FB1BE2DF-C817-D5DA-9E72-BC0951E932D4}"/>
                  </a:ext>
                </a:extLst>
              </p:cNvPr>
              <p:cNvSpPr/>
              <p:nvPr/>
            </p:nvSpPr>
            <p:spPr>
              <a:xfrm>
                <a:off x="7006305" y="2648498"/>
                <a:ext cx="656632" cy="915305"/>
              </a:xfrm>
              <a:custGeom>
                <a:avLst/>
                <a:gdLst>
                  <a:gd name="connsiteX0" fmla="*/ 437322 w 437322"/>
                  <a:gd name="connsiteY0" fmla="*/ 609600 h 609600"/>
                  <a:gd name="connsiteX1" fmla="*/ 106018 w 437322"/>
                  <a:gd name="connsiteY1" fmla="*/ 424069 h 609600"/>
                  <a:gd name="connsiteX2" fmla="*/ 0 w 437322"/>
                  <a:gd name="connsiteY2" fmla="*/ 0 h 609600"/>
                  <a:gd name="connsiteX3" fmla="*/ 0 w 437322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322" h="609600">
                    <a:moveTo>
                      <a:pt x="437322" y="609600"/>
                    </a:moveTo>
                    <a:cubicBezTo>
                      <a:pt x="308113" y="567634"/>
                      <a:pt x="178905" y="525669"/>
                      <a:pt x="106018" y="424069"/>
                    </a:cubicBezTo>
                    <a:cubicBezTo>
                      <a:pt x="33131" y="322469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42F9C8A0-BAA6-5823-C243-4C150BBCFFF2}"/>
                  </a:ext>
                </a:extLst>
              </p:cNvPr>
              <p:cNvSpPr/>
              <p:nvPr/>
            </p:nvSpPr>
            <p:spPr>
              <a:xfrm flipH="1">
                <a:off x="9318467" y="2648498"/>
                <a:ext cx="656632" cy="915305"/>
              </a:xfrm>
              <a:custGeom>
                <a:avLst/>
                <a:gdLst>
                  <a:gd name="connsiteX0" fmla="*/ 437322 w 437322"/>
                  <a:gd name="connsiteY0" fmla="*/ 609600 h 609600"/>
                  <a:gd name="connsiteX1" fmla="*/ 106018 w 437322"/>
                  <a:gd name="connsiteY1" fmla="*/ 424069 h 609600"/>
                  <a:gd name="connsiteX2" fmla="*/ 0 w 437322"/>
                  <a:gd name="connsiteY2" fmla="*/ 0 h 609600"/>
                  <a:gd name="connsiteX3" fmla="*/ 0 w 437322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322" h="609600">
                    <a:moveTo>
                      <a:pt x="437322" y="609600"/>
                    </a:moveTo>
                    <a:cubicBezTo>
                      <a:pt x="308113" y="567634"/>
                      <a:pt x="178905" y="525669"/>
                      <a:pt x="106018" y="424069"/>
                    </a:cubicBezTo>
                    <a:cubicBezTo>
                      <a:pt x="33131" y="322469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Arc 194">
                <a:extLst>
                  <a:ext uri="{FF2B5EF4-FFF2-40B4-BE49-F238E27FC236}">
                    <a16:creationId xmlns:a16="http://schemas.microsoft.com/office/drawing/2014/main" id="{AC41F09C-0885-EB90-C5EE-71655EF99231}"/>
                  </a:ext>
                </a:extLst>
              </p:cNvPr>
              <p:cNvSpPr/>
              <p:nvPr/>
            </p:nvSpPr>
            <p:spPr>
              <a:xfrm rot="16200000">
                <a:off x="8550341" y="1635151"/>
                <a:ext cx="914400" cy="914400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Arc 195">
                <a:extLst>
                  <a:ext uri="{FF2B5EF4-FFF2-40B4-BE49-F238E27FC236}">
                    <a16:creationId xmlns:a16="http://schemas.microsoft.com/office/drawing/2014/main" id="{4F70DF44-3C33-6867-9448-2E946CF19F35}"/>
                  </a:ext>
                </a:extLst>
              </p:cNvPr>
              <p:cNvSpPr/>
              <p:nvPr/>
            </p:nvSpPr>
            <p:spPr>
              <a:xfrm rot="5400000" flipH="1">
                <a:off x="7616062" y="1674293"/>
                <a:ext cx="914400" cy="914400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FFDD4435-2D5B-8D95-89C6-1788DE161601}"/>
                  </a:ext>
                </a:extLst>
              </p:cNvPr>
              <p:cNvSpPr/>
              <p:nvPr/>
            </p:nvSpPr>
            <p:spPr>
              <a:xfrm>
                <a:off x="7814416" y="2066666"/>
                <a:ext cx="1479651" cy="87463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Oval 20">
                <a:extLst>
                  <a:ext uri="{FF2B5EF4-FFF2-40B4-BE49-F238E27FC236}">
                    <a16:creationId xmlns:a16="http://schemas.microsoft.com/office/drawing/2014/main" id="{11D58193-F505-F3E0-D43A-18866D957234}"/>
                  </a:ext>
                </a:extLst>
              </p:cNvPr>
              <p:cNvSpPr/>
              <p:nvPr/>
            </p:nvSpPr>
            <p:spPr>
              <a:xfrm>
                <a:off x="7428909" y="2648498"/>
                <a:ext cx="1153296" cy="2554404"/>
              </a:xfrm>
              <a:custGeom>
                <a:avLst/>
                <a:gdLst>
                  <a:gd name="connsiteX0" fmla="*/ 0 w 2305878"/>
                  <a:gd name="connsiteY0" fmla="*/ 1262153 h 2524305"/>
                  <a:gd name="connsiteX1" fmla="*/ 1152939 w 2305878"/>
                  <a:gd name="connsiteY1" fmla="*/ 0 h 2524305"/>
                  <a:gd name="connsiteX2" fmla="*/ 2305878 w 2305878"/>
                  <a:gd name="connsiteY2" fmla="*/ 1262153 h 2524305"/>
                  <a:gd name="connsiteX3" fmla="*/ 1152939 w 2305878"/>
                  <a:gd name="connsiteY3" fmla="*/ 2524306 h 2524305"/>
                  <a:gd name="connsiteX4" fmla="*/ 0 w 2305878"/>
                  <a:gd name="connsiteY4" fmla="*/ 1262153 h 2524305"/>
                  <a:gd name="connsiteX0" fmla="*/ 0 w 1297056"/>
                  <a:gd name="connsiteY0" fmla="*/ 1297238 h 2594476"/>
                  <a:gd name="connsiteX1" fmla="*/ 1152939 w 1297056"/>
                  <a:gd name="connsiteY1" fmla="*/ 35085 h 2594476"/>
                  <a:gd name="connsiteX2" fmla="*/ 1152939 w 1297056"/>
                  <a:gd name="connsiteY2" fmla="*/ 2559391 h 2594476"/>
                  <a:gd name="connsiteX3" fmla="*/ 0 w 1297056"/>
                  <a:gd name="connsiteY3" fmla="*/ 1297238 h 2594476"/>
                  <a:gd name="connsiteX0" fmla="*/ 0 w 1242933"/>
                  <a:gd name="connsiteY0" fmla="*/ 1411470 h 2708708"/>
                  <a:gd name="connsiteX1" fmla="*/ 1152939 w 1242933"/>
                  <a:gd name="connsiteY1" fmla="*/ 149317 h 2708708"/>
                  <a:gd name="connsiteX2" fmla="*/ 1152939 w 1242933"/>
                  <a:gd name="connsiteY2" fmla="*/ 2673623 h 2708708"/>
                  <a:gd name="connsiteX3" fmla="*/ 0 w 1242933"/>
                  <a:gd name="connsiteY3" fmla="*/ 1411470 h 2708708"/>
                  <a:gd name="connsiteX0" fmla="*/ 0 w 1178713"/>
                  <a:gd name="connsiteY0" fmla="*/ 1411470 h 2735746"/>
                  <a:gd name="connsiteX1" fmla="*/ 1152939 w 1178713"/>
                  <a:gd name="connsiteY1" fmla="*/ 149317 h 2735746"/>
                  <a:gd name="connsiteX2" fmla="*/ 1152939 w 1178713"/>
                  <a:gd name="connsiteY2" fmla="*/ 2673623 h 2735746"/>
                  <a:gd name="connsiteX3" fmla="*/ 0 w 1178713"/>
                  <a:gd name="connsiteY3" fmla="*/ 1411470 h 2735746"/>
                  <a:gd name="connsiteX0" fmla="*/ 0 w 1158677"/>
                  <a:gd name="connsiteY0" fmla="*/ 1411470 h 2739910"/>
                  <a:gd name="connsiteX1" fmla="*/ 1152939 w 1158677"/>
                  <a:gd name="connsiteY1" fmla="*/ 149317 h 2739910"/>
                  <a:gd name="connsiteX2" fmla="*/ 1152939 w 1158677"/>
                  <a:gd name="connsiteY2" fmla="*/ 2673623 h 2739910"/>
                  <a:gd name="connsiteX3" fmla="*/ 0 w 1158677"/>
                  <a:gd name="connsiteY3" fmla="*/ 1411470 h 2739910"/>
                  <a:gd name="connsiteX0" fmla="*/ 0 w 1153188"/>
                  <a:gd name="connsiteY0" fmla="*/ 1268567 h 2597007"/>
                  <a:gd name="connsiteX1" fmla="*/ 1152939 w 1153188"/>
                  <a:gd name="connsiteY1" fmla="*/ 6414 h 2597007"/>
                  <a:gd name="connsiteX2" fmla="*/ 1152939 w 1153188"/>
                  <a:gd name="connsiteY2" fmla="*/ 2530720 h 2597007"/>
                  <a:gd name="connsiteX3" fmla="*/ 0 w 1153188"/>
                  <a:gd name="connsiteY3" fmla="*/ 1268567 h 2597007"/>
                  <a:gd name="connsiteX0" fmla="*/ 0 w 1175543"/>
                  <a:gd name="connsiteY0" fmla="*/ 1268567 h 2537133"/>
                  <a:gd name="connsiteX1" fmla="*/ 1152939 w 1175543"/>
                  <a:gd name="connsiteY1" fmla="*/ 6414 h 2537133"/>
                  <a:gd name="connsiteX2" fmla="*/ 1152939 w 1175543"/>
                  <a:gd name="connsiteY2" fmla="*/ 2530720 h 2537133"/>
                  <a:gd name="connsiteX3" fmla="*/ 0 w 1175543"/>
                  <a:gd name="connsiteY3" fmla="*/ 1268567 h 2537133"/>
                  <a:gd name="connsiteX0" fmla="*/ 0 w 1158678"/>
                  <a:gd name="connsiteY0" fmla="*/ 1268567 h 2539214"/>
                  <a:gd name="connsiteX1" fmla="*/ 1152939 w 1158678"/>
                  <a:gd name="connsiteY1" fmla="*/ 6414 h 2539214"/>
                  <a:gd name="connsiteX2" fmla="*/ 1152939 w 1158678"/>
                  <a:gd name="connsiteY2" fmla="*/ 2530720 h 2539214"/>
                  <a:gd name="connsiteX3" fmla="*/ 0 w 1158678"/>
                  <a:gd name="connsiteY3" fmla="*/ 1268567 h 2539214"/>
                  <a:gd name="connsiteX0" fmla="*/ 0 w 1153188"/>
                  <a:gd name="connsiteY0" fmla="*/ 1268567 h 2539214"/>
                  <a:gd name="connsiteX1" fmla="*/ 1152939 w 1153188"/>
                  <a:gd name="connsiteY1" fmla="*/ 6414 h 2539214"/>
                  <a:gd name="connsiteX2" fmla="*/ 1152939 w 1153188"/>
                  <a:gd name="connsiteY2" fmla="*/ 2530720 h 2539214"/>
                  <a:gd name="connsiteX3" fmla="*/ 0 w 1153188"/>
                  <a:gd name="connsiteY3" fmla="*/ 1268567 h 2539214"/>
                  <a:gd name="connsiteX0" fmla="*/ 110 w 1153296"/>
                  <a:gd name="connsiteY0" fmla="*/ 1273853 h 2551015"/>
                  <a:gd name="connsiteX1" fmla="*/ 1153049 w 1153296"/>
                  <a:gd name="connsiteY1" fmla="*/ 11700 h 2551015"/>
                  <a:gd name="connsiteX2" fmla="*/ 1153049 w 1153296"/>
                  <a:gd name="connsiteY2" fmla="*/ 2536006 h 2551015"/>
                  <a:gd name="connsiteX3" fmla="*/ 110 w 1153296"/>
                  <a:gd name="connsiteY3" fmla="*/ 1273853 h 2551015"/>
                  <a:gd name="connsiteX0" fmla="*/ 110 w 1153296"/>
                  <a:gd name="connsiteY0" fmla="*/ 1275407 h 2554404"/>
                  <a:gd name="connsiteX1" fmla="*/ 1153049 w 1153296"/>
                  <a:gd name="connsiteY1" fmla="*/ 13254 h 2554404"/>
                  <a:gd name="connsiteX2" fmla="*/ 1153049 w 1153296"/>
                  <a:gd name="connsiteY2" fmla="*/ 2537560 h 2554404"/>
                  <a:gd name="connsiteX3" fmla="*/ 110 w 1153296"/>
                  <a:gd name="connsiteY3" fmla="*/ 1275407 h 2554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3296" h="2554404">
                    <a:moveTo>
                      <a:pt x="110" y="1275407"/>
                    </a:moveTo>
                    <a:cubicBezTo>
                      <a:pt x="-13142" y="180774"/>
                      <a:pt x="1172927" y="-64584"/>
                      <a:pt x="1153049" y="13254"/>
                    </a:cubicBezTo>
                    <a:cubicBezTo>
                      <a:pt x="1133171" y="91092"/>
                      <a:pt x="1146426" y="2446471"/>
                      <a:pt x="1153049" y="2537560"/>
                    </a:cubicBezTo>
                    <a:cubicBezTo>
                      <a:pt x="1159672" y="2628649"/>
                      <a:pt x="13362" y="2370040"/>
                      <a:pt x="110" y="1275407"/>
                    </a:cubicBezTo>
                    <a:close/>
                  </a:path>
                </a:pathLst>
              </a:custGeom>
              <a:solidFill>
                <a:srgbClr val="C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Oval 20">
                <a:extLst>
                  <a:ext uri="{FF2B5EF4-FFF2-40B4-BE49-F238E27FC236}">
                    <a16:creationId xmlns:a16="http://schemas.microsoft.com/office/drawing/2014/main" id="{FFB211AF-778D-03CA-A647-562C70D229CD}"/>
                  </a:ext>
                </a:extLst>
              </p:cNvPr>
              <p:cNvSpPr/>
              <p:nvPr/>
            </p:nvSpPr>
            <p:spPr>
              <a:xfrm flipH="1">
                <a:off x="8543706" y="2648498"/>
                <a:ext cx="1153296" cy="2554404"/>
              </a:xfrm>
              <a:custGeom>
                <a:avLst/>
                <a:gdLst>
                  <a:gd name="connsiteX0" fmla="*/ 0 w 2305878"/>
                  <a:gd name="connsiteY0" fmla="*/ 1262153 h 2524305"/>
                  <a:gd name="connsiteX1" fmla="*/ 1152939 w 2305878"/>
                  <a:gd name="connsiteY1" fmla="*/ 0 h 2524305"/>
                  <a:gd name="connsiteX2" fmla="*/ 2305878 w 2305878"/>
                  <a:gd name="connsiteY2" fmla="*/ 1262153 h 2524305"/>
                  <a:gd name="connsiteX3" fmla="*/ 1152939 w 2305878"/>
                  <a:gd name="connsiteY3" fmla="*/ 2524306 h 2524305"/>
                  <a:gd name="connsiteX4" fmla="*/ 0 w 2305878"/>
                  <a:gd name="connsiteY4" fmla="*/ 1262153 h 2524305"/>
                  <a:gd name="connsiteX0" fmla="*/ 0 w 1297056"/>
                  <a:gd name="connsiteY0" fmla="*/ 1297238 h 2594476"/>
                  <a:gd name="connsiteX1" fmla="*/ 1152939 w 1297056"/>
                  <a:gd name="connsiteY1" fmla="*/ 35085 h 2594476"/>
                  <a:gd name="connsiteX2" fmla="*/ 1152939 w 1297056"/>
                  <a:gd name="connsiteY2" fmla="*/ 2559391 h 2594476"/>
                  <a:gd name="connsiteX3" fmla="*/ 0 w 1297056"/>
                  <a:gd name="connsiteY3" fmla="*/ 1297238 h 2594476"/>
                  <a:gd name="connsiteX0" fmla="*/ 0 w 1242933"/>
                  <a:gd name="connsiteY0" fmla="*/ 1411470 h 2708708"/>
                  <a:gd name="connsiteX1" fmla="*/ 1152939 w 1242933"/>
                  <a:gd name="connsiteY1" fmla="*/ 149317 h 2708708"/>
                  <a:gd name="connsiteX2" fmla="*/ 1152939 w 1242933"/>
                  <a:gd name="connsiteY2" fmla="*/ 2673623 h 2708708"/>
                  <a:gd name="connsiteX3" fmla="*/ 0 w 1242933"/>
                  <a:gd name="connsiteY3" fmla="*/ 1411470 h 2708708"/>
                  <a:gd name="connsiteX0" fmla="*/ 0 w 1178713"/>
                  <a:gd name="connsiteY0" fmla="*/ 1411470 h 2735746"/>
                  <a:gd name="connsiteX1" fmla="*/ 1152939 w 1178713"/>
                  <a:gd name="connsiteY1" fmla="*/ 149317 h 2735746"/>
                  <a:gd name="connsiteX2" fmla="*/ 1152939 w 1178713"/>
                  <a:gd name="connsiteY2" fmla="*/ 2673623 h 2735746"/>
                  <a:gd name="connsiteX3" fmla="*/ 0 w 1178713"/>
                  <a:gd name="connsiteY3" fmla="*/ 1411470 h 2735746"/>
                  <a:gd name="connsiteX0" fmla="*/ 0 w 1158677"/>
                  <a:gd name="connsiteY0" fmla="*/ 1411470 h 2739910"/>
                  <a:gd name="connsiteX1" fmla="*/ 1152939 w 1158677"/>
                  <a:gd name="connsiteY1" fmla="*/ 149317 h 2739910"/>
                  <a:gd name="connsiteX2" fmla="*/ 1152939 w 1158677"/>
                  <a:gd name="connsiteY2" fmla="*/ 2673623 h 2739910"/>
                  <a:gd name="connsiteX3" fmla="*/ 0 w 1158677"/>
                  <a:gd name="connsiteY3" fmla="*/ 1411470 h 2739910"/>
                  <a:gd name="connsiteX0" fmla="*/ 0 w 1153188"/>
                  <a:gd name="connsiteY0" fmla="*/ 1268567 h 2597007"/>
                  <a:gd name="connsiteX1" fmla="*/ 1152939 w 1153188"/>
                  <a:gd name="connsiteY1" fmla="*/ 6414 h 2597007"/>
                  <a:gd name="connsiteX2" fmla="*/ 1152939 w 1153188"/>
                  <a:gd name="connsiteY2" fmla="*/ 2530720 h 2597007"/>
                  <a:gd name="connsiteX3" fmla="*/ 0 w 1153188"/>
                  <a:gd name="connsiteY3" fmla="*/ 1268567 h 2597007"/>
                  <a:gd name="connsiteX0" fmla="*/ 0 w 1175543"/>
                  <a:gd name="connsiteY0" fmla="*/ 1268567 h 2537133"/>
                  <a:gd name="connsiteX1" fmla="*/ 1152939 w 1175543"/>
                  <a:gd name="connsiteY1" fmla="*/ 6414 h 2537133"/>
                  <a:gd name="connsiteX2" fmla="*/ 1152939 w 1175543"/>
                  <a:gd name="connsiteY2" fmla="*/ 2530720 h 2537133"/>
                  <a:gd name="connsiteX3" fmla="*/ 0 w 1175543"/>
                  <a:gd name="connsiteY3" fmla="*/ 1268567 h 2537133"/>
                  <a:gd name="connsiteX0" fmla="*/ 0 w 1158678"/>
                  <a:gd name="connsiteY0" fmla="*/ 1268567 h 2539214"/>
                  <a:gd name="connsiteX1" fmla="*/ 1152939 w 1158678"/>
                  <a:gd name="connsiteY1" fmla="*/ 6414 h 2539214"/>
                  <a:gd name="connsiteX2" fmla="*/ 1152939 w 1158678"/>
                  <a:gd name="connsiteY2" fmla="*/ 2530720 h 2539214"/>
                  <a:gd name="connsiteX3" fmla="*/ 0 w 1158678"/>
                  <a:gd name="connsiteY3" fmla="*/ 1268567 h 2539214"/>
                  <a:gd name="connsiteX0" fmla="*/ 0 w 1153188"/>
                  <a:gd name="connsiteY0" fmla="*/ 1268567 h 2539214"/>
                  <a:gd name="connsiteX1" fmla="*/ 1152939 w 1153188"/>
                  <a:gd name="connsiteY1" fmla="*/ 6414 h 2539214"/>
                  <a:gd name="connsiteX2" fmla="*/ 1152939 w 1153188"/>
                  <a:gd name="connsiteY2" fmla="*/ 2530720 h 2539214"/>
                  <a:gd name="connsiteX3" fmla="*/ 0 w 1153188"/>
                  <a:gd name="connsiteY3" fmla="*/ 1268567 h 2539214"/>
                  <a:gd name="connsiteX0" fmla="*/ 110 w 1153296"/>
                  <a:gd name="connsiteY0" fmla="*/ 1273853 h 2551015"/>
                  <a:gd name="connsiteX1" fmla="*/ 1153049 w 1153296"/>
                  <a:gd name="connsiteY1" fmla="*/ 11700 h 2551015"/>
                  <a:gd name="connsiteX2" fmla="*/ 1153049 w 1153296"/>
                  <a:gd name="connsiteY2" fmla="*/ 2536006 h 2551015"/>
                  <a:gd name="connsiteX3" fmla="*/ 110 w 1153296"/>
                  <a:gd name="connsiteY3" fmla="*/ 1273853 h 2551015"/>
                  <a:gd name="connsiteX0" fmla="*/ 110 w 1153296"/>
                  <a:gd name="connsiteY0" fmla="*/ 1275407 h 2554404"/>
                  <a:gd name="connsiteX1" fmla="*/ 1153049 w 1153296"/>
                  <a:gd name="connsiteY1" fmla="*/ 13254 h 2554404"/>
                  <a:gd name="connsiteX2" fmla="*/ 1153049 w 1153296"/>
                  <a:gd name="connsiteY2" fmla="*/ 2537560 h 2554404"/>
                  <a:gd name="connsiteX3" fmla="*/ 110 w 1153296"/>
                  <a:gd name="connsiteY3" fmla="*/ 1275407 h 2554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3296" h="2554404">
                    <a:moveTo>
                      <a:pt x="110" y="1275407"/>
                    </a:moveTo>
                    <a:cubicBezTo>
                      <a:pt x="-13142" y="180774"/>
                      <a:pt x="1172927" y="-64584"/>
                      <a:pt x="1153049" y="13254"/>
                    </a:cubicBezTo>
                    <a:cubicBezTo>
                      <a:pt x="1133171" y="91092"/>
                      <a:pt x="1146426" y="2446471"/>
                      <a:pt x="1153049" y="2537560"/>
                    </a:cubicBezTo>
                    <a:cubicBezTo>
                      <a:pt x="1159672" y="2628649"/>
                      <a:pt x="13362" y="2370040"/>
                      <a:pt x="110" y="1275407"/>
                    </a:cubicBezTo>
                    <a:close/>
                  </a:path>
                </a:pathLst>
              </a:custGeom>
              <a:solidFill>
                <a:srgbClr val="C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41234CFF-C0B0-F1F0-CAE0-BFDA854F00E0}"/>
                  </a:ext>
                </a:extLst>
              </p:cNvPr>
              <p:cNvSpPr/>
              <p:nvPr/>
            </p:nvSpPr>
            <p:spPr>
              <a:xfrm>
                <a:off x="8204009" y="3498199"/>
                <a:ext cx="751890" cy="75189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A3997F1-9C13-255E-1D6F-4AD21905FA49}"/>
                  </a:ext>
                </a:extLst>
              </p:cNvPr>
              <p:cNvSpPr/>
              <p:nvPr/>
            </p:nvSpPr>
            <p:spPr>
              <a:xfrm>
                <a:off x="8789771" y="2034397"/>
                <a:ext cx="524175" cy="48649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5339C523-B366-D0DC-1D69-DC9C86FC5B9F}"/>
                  </a:ext>
                </a:extLst>
              </p:cNvPr>
              <p:cNvSpPr/>
              <p:nvPr/>
            </p:nvSpPr>
            <p:spPr>
              <a:xfrm>
                <a:off x="7774639" y="2034361"/>
                <a:ext cx="524175" cy="48649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349EA611-6742-93BE-6856-9398DE4D6197}"/>
                  </a:ext>
                </a:extLst>
              </p:cNvPr>
              <p:cNvSpPr/>
              <p:nvPr/>
            </p:nvSpPr>
            <p:spPr>
              <a:xfrm>
                <a:off x="8306538" y="2705589"/>
                <a:ext cx="203416" cy="20341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Oval 85">
                <a:extLst>
                  <a:ext uri="{FF2B5EF4-FFF2-40B4-BE49-F238E27FC236}">
                    <a16:creationId xmlns:a16="http://schemas.microsoft.com/office/drawing/2014/main" id="{F81C1586-5A53-2200-D452-FEE4911992D2}"/>
                  </a:ext>
                </a:extLst>
              </p:cNvPr>
              <p:cNvSpPr/>
              <p:nvPr/>
            </p:nvSpPr>
            <p:spPr>
              <a:xfrm rot="2730342">
                <a:off x="8936921" y="4267430"/>
                <a:ext cx="449646" cy="800960"/>
              </a:xfrm>
              <a:custGeom>
                <a:avLst/>
                <a:gdLst>
                  <a:gd name="connsiteX0" fmla="*/ 0 w 423574"/>
                  <a:gd name="connsiteY0" fmla="*/ 211787 h 423574"/>
                  <a:gd name="connsiteX1" fmla="*/ 211787 w 423574"/>
                  <a:gd name="connsiteY1" fmla="*/ 0 h 423574"/>
                  <a:gd name="connsiteX2" fmla="*/ 423574 w 423574"/>
                  <a:gd name="connsiteY2" fmla="*/ 211787 h 423574"/>
                  <a:gd name="connsiteX3" fmla="*/ 211787 w 423574"/>
                  <a:gd name="connsiteY3" fmla="*/ 423574 h 423574"/>
                  <a:gd name="connsiteX4" fmla="*/ 0 w 423574"/>
                  <a:gd name="connsiteY4" fmla="*/ 211787 h 423574"/>
                  <a:gd name="connsiteX0" fmla="*/ 0 w 238260"/>
                  <a:gd name="connsiteY0" fmla="*/ 217674 h 435348"/>
                  <a:gd name="connsiteX1" fmla="*/ 211787 w 238260"/>
                  <a:gd name="connsiteY1" fmla="*/ 5887 h 435348"/>
                  <a:gd name="connsiteX2" fmla="*/ 211787 w 238260"/>
                  <a:gd name="connsiteY2" fmla="*/ 429461 h 435348"/>
                  <a:gd name="connsiteX3" fmla="*/ 0 w 238260"/>
                  <a:gd name="connsiteY3" fmla="*/ 217674 h 435348"/>
                  <a:gd name="connsiteX0" fmla="*/ 0 w 247358"/>
                  <a:gd name="connsiteY0" fmla="*/ 211795 h 423592"/>
                  <a:gd name="connsiteX1" fmla="*/ 211787 w 247358"/>
                  <a:gd name="connsiteY1" fmla="*/ 8 h 423592"/>
                  <a:gd name="connsiteX2" fmla="*/ 247066 w 247358"/>
                  <a:gd name="connsiteY2" fmla="*/ 204944 h 423592"/>
                  <a:gd name="connsiteX3" fmla="*/ 211787 w 247358"/>
                  <a:gd name="connsiteY3" fmla="*/ 423582 h 423592"/>
                  <a:gd name="connsiteX4" fmla="*/ 0 w 247358"/>
                  <a:gd name="connsiteY4" fmla="*/ 211795 h 423592"/>
                  <a:gd name="connsiteX0" fmla="*/ 0 w 247358"/>
                  <a:gd name="connsiteY0" fmla="*/ 212130 h 423927"/>
                  <a:gd name="connsiteX1" fmla="*/ 211787 w 247358"/>
                  <a:gd name="connsiteY1" fmla="*/ 343 h 423927"/>
                  <a:gd name="connsiteX2" fmla="*/ 247066 w 247358"/>
                  <a:gd name="connsiteY2" fmla="*/ 205279 h 423927"/>
                  <a:gd name="connsiteX3" fmla="*/ 211787 w 247358"/>
                  <a:gd name="connsiteY3" fmla="*/ 423917 h 423927"/>
                  <a:gd name="connsiteX4" fmla="*/ 0 w 247358"/>
                  <a:gd name="connsiteY4" fmla="*/ 212130 h 423927"/>
                  <a:gd name="connsiteX0" fmla="*/ 0 w 247358"/>
                  <a:gd name="connsiteY0" fmla="*/ 212314 h 424111"/>
                  <a:gd name="connsiteX1" fmla="*/ 211787 w 247358"/>
                  <a:gd name="connsiteY1" fmla="*/ 527 h 424111"/>
                  <a:gd name="connsiteX2" fmla="*/ 247066 w 247358"/>
                  <a:gd name="connsiteY2" fmla="*/ 205463 h 424111"/>
                  <a:gd name="connsiteX3" fmla="*/ 211787 w 247358"/>
                  <a:gd name="connsiteY3" fmla="*/ 424101 h 424111"/>
                  <a:gd name="connsiteX4" fmla="*/ 0 w 247358"/>
                  <a:gd name="connsiteY4" fmla="*/ 212314 h 424111"/>
                  <a:gd name="connsiteX0" fmla="*/ 0 w 247358"/>
                  <a:gd name="connsiteY0" fmla="*/ 212318 h 424115"/>
                  <a:gd name="connsiteX1" fmla="*/ 211787 w 247358"/>
                  <a:gd name="connsiteY1" fmla="*/ 531 h 424115"/>
                  <a:gd name="connsiteX2" fmla="*/ 247066 w 247358"/>
                  <a:gd name="connsiteY2" fmla="*/ 205467 h 424115"/>
                  <a:gd name="connsiteX3" fmla="*/ 211787 w 247358"/>
                  <a:gd name="connsiteY3" fmla="*/ 424105 h 424115"/>
                  <a:gd name="connsiteX4" fmla="*/ 0 w 247358"/>
                  <a:gd name="connsiteY4" fmla="*/ 212318 h 424115"/>
                  <a:gd name="connsiteX0" fmla="*/ 0 w 247358"/>
                  <a:gd name="connsiteY0" fmla="*/ 212318 h 424115"/>
                  <a:gd name="connsiteX1" fmla="*/ 211787 w 247358"/>
                  <a:gd name="connsiteY1" fmla="*/ 531 h 424115"/>
                  <a:gd name="connsiteX2" fmla="*/ 247066 w 247358"/>
                  <a:gd name="connsiteY2" fmla="*/ 205467 h 424115"/>
                  <a:gd name="connsiteX3" fmla="*/ 211787 w 247358"/>
                  <a:gd name="connsiteY3" fmla="*/ 424105 h 424115"/>
                  <a:gd name="connsiteX4" fmla="*/ 0 w 247358"/>
                  <a:gd name="connsiteY4" fmla="*/ 212318 h 424115"/>
                  <a:gd name="connsiteX0" fmla="*/ 0 w 247358"/>
                  <a:gd name="connsiteY0" fmla="*/ 212229 h 424026"/>
                  <a:gd name="connsiteX1" fmla="*/ 211787 w 247358"/>
                  <a:gd name="connsiteY1" fmla="*/ 442 h 424026"/>
                  <a:gd name="connsiteX2" fmla="*/ 247066 w 247358"/>
                  <a:gd name="connsiteY2" fmla="*/ 205378 h 424026"/>
                  <a:gd name="connsiteX3" fmla="*/ 211787 w 247358"/>
                  <a:gd name="connsiteY3" fmla="*/ 424016 h 424026"/>
                  <a:gd name="connsiteX4" fmla="*/ 0 w 247358"/>
                  <a:gd name="connsiteY4" fmla="*/ 212229 h 424026"/>
                  <a:gd name="connsiteX0" fmla="*/ 0 w 247066"/>
                  <a:gd name="connsiteY0" fmla="*/ 212229 h 424043"/>
                  <a:gd name="connsiteX1" fmla="*/ 211787 w 247066"/>
                  <a:gd name="connsiteY1" fmla="*/ 442 h 424043"/>
                  <a:gd name="connsiteX2" fmla="*/ 247066 w 247066"/>
                  <a:gd name="connsiteY2" fmla="*/ 205378 h 424043"/>
                  <a:gd name="connsiteX3" fmla="*/ 211787 w 247066"/>
                  <a:gd name="connsiteY3" fmla="*/ 424016 h 424043"/>
                  <a:gd name="connsiteX4" fmla="*/ 0 w 247066"/>
                  <a:gd name="connsiteY4" fmla="*/ 212229 h 424043"/>
                  <a:gd name="connsiteX0" fmla="*/ 0 w 247066"/>
                  <a:gd name="connsiteY0" fmla="*/ 212229 h 424042"/>
                  <a:gd name="connsiteX1" fmla="*/ 211787 w 247066"/>
                  <a:gd name="connsiteY1" fmla="*/ 442 h 424042"/>
                  <a:gd name="connsiteX2" fmla="*/ 247066 w 247066"/>
                  <a:gd name="connsiteY2" fmla="*/ 205378 h 424042"/>
                  <a:gd name="connsiteX3" fmla="*/ 211787 w 247066"/>
                  <a:gd name="connsiteY3" fmla="*/ 424016 h 424042"/>
                  <a:gd name="connsiteX4" fmla="*/ 0 w 247066"/>
                  <a:gd name="connsiteY4" fmla="*/ 212229 h 424042"/>
                  <a:gd name="connsiteX0" fmla="*/ 0 w 247066"/>
                  <a:gd name="connsiteY0" fmla="*/ 212229 h 424016"/>
                  <a:gd name="connsiteX1" fmla="*/ 211787 w 247066"/>
                  <a:gd name="connsiteY1" fmla="*/ 442 h 424016"/>
                  <a:gd name="connsiteX2" fmla="*/ 247066 w 247066"/>
                  <a:gd name="connsiteY2" fmla="*/ 205378 h 424016"/>
                  <a:gd name="connsiteX3" fmla="*/ 211787 w 247066"/>
                  <a:gd name="connsiteY3" fmla="*/ 424016 h 424016"/>
                  <a:gd name="connsiteX4" fmla="*/ 0 w 247066"/>
                  <a:gd name="connsiteY4" fmla="*/ 212229 h 424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066" h="424016">
                    <a:moveTo>
                      <a:pt x="0" y="212229"/>
                    </a:moveTo>
                    <a:cubicBezTo>
                      <a:pt x="0" y="95262"/>
                      <a:pt x="201983" y="-7598"/>
                      <a:pt x="211787" y="442"/>
                    </a:cubicBezTo>
                    <a:cubicBezTo>
                      <a:pt x="221591" y="8482"/>
                      <a:pt x="247066" y="134782"/>
                      <a:pt x="247066" y="205378"/>
                    </a:cubicBezTo>
                    <a:cubicBezTo>
                      <a:pt x="247066" y="275974"/>
                      <a:pt x="224293" y="424010"/>
                      <a:pt x="211787" y="424016"/>
                    </a:cubicBezTo>
                    <a:cubicBezTo>
                      <a:pt x="199281" y="424022"/>
                      <a:pt x="0" y="329196"/>
                      <a:pt x="0" y="212229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6FE17A56-8AE8-5D25-1B0A-2AD82056C863}"/>
                  </a:ext>
                </a:extLst>
              </p:cNvPr>
              <p:cNvSpPr/>
              <p:nvPr/>
            </p:nvSpPr>
            <p:spPr>
              <a:xfrm>
                <a:off x="8647347" y="2529624"/>
                <a:ext cx="337772" cy="144289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38000">
                    <a:sysClr val="windowText" lastClr="000000"/>
                  </a:gs>
                </a:gsLst>
                <a:lin ang="90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5F694C62-2499-2B44-6F62-37BC7CB3EB22}"/>
                  </a:ext>
                </a:extLst>
              </p:cNvPr>
              <p:cNvSpPr/>
              <p:nvPr/>
            </p:nvSpPr>
            <p:spPr>
              <a:xfrm flipH="1">
                <a:off x="8126486" y="2515565"/>
                <a:ext cx="337772" cy="144289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38000">
                    <a:sysClr val="windowText" lastClr="000000"/>
                  </a:gs>
                </a:gsLst>
                <a:lin ang="90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87A9B28A-AB84-F6EF-C14B-AA0BF2A1D58D}"/>
                  </a:ext>
                </a:extLst>
              </p:cNvPr>
              <p:cNvSpPr/>
              <p:nvPr/>
            </p:nvSpPr>
            <p:spPr>
              <a:xfrm>
                <a:off x="9068330" y="2108418"/>
                <a:ext cx="155816" cy="144614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2B82478D-6175-11A9-947D-E1375D3260AA}"/>
                  </a:ext>
                </a:extLst>
              </p:cNvPr>
              <p:cNvSpPr/>
              <p:nvPr/>
            </p:nvSpPr>
            <p:spPr>
              <a:xfrm>
                <a:off x="7849741" y="2120824"/>
                <a:ext cx="155816" cy="144614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Oval 85">
                <a:extLst>
                  <a:ext uri="{FF2B5EF4-FFF2-40B4-BE49-F238E27FC236}">
                    <a16:creationId xmlns:a16="http://schemas.microsoft.com/office/drawing/2014/main" id="{E23AE765-055F-4749-3637-823485802195}"/>
                  </a:ext>
                </a:extLst>
              </p:cNvPr>
              <p:cNvSpPr/>
              <p:nvPr/>
            </p:nvSpPr>
            <p:spPr>
              <a:xfrm rot="8508490">
                <a:off x="7623741" y="4130769"/>
                <a:ext cx="470953" cy="800169"/>
              </a:xfrm>
              <a:custGeom>
                <a:avLst/>
                <a:gdLst>
                  <a:gd name="connsiteX0" fmla="*/ 0 w 423574"/>
                  <a:gd name="connsiteY0" fmla="*/ 211787 h 423574"/>
                  <a:gd name="connsiteX1" fmla="*/ 211787 w 423574"/>
                  <a:gd name="connsiteY1" fmla="*/ 0 h 423574"/>
                  <a:gd name="connsiteX2" fmla="*/ 423574 w 423574"/>
                  <a:gd name="connsiteY2" fmla="*/ 211787 h 423574"/>
                  <a:gd name="connsiteX3" fmla="*/ 211787 w 423574"/>
                  <a:gd name="connsiteY3" fmla="*/ 423574 h 423574"/>
                  <a:gd name="connsiteX4" fmla="*/ 0 w 423574"/>
                  <a:gd name="connsiteY4" fmla="*/ 211787 h 423574"/>
                  <a:gd name="connsiteX0" fmla="*/ 0 w 238260"/>
                  <a:gd name="connsiteY0" fmla="*/ 217674 h 435348"/>
                  <a:gd name="connsiteX1" fmla="*/ 211787 w 238260"/>
                  <a:gd name="connsiteY1" fmla="*/ 5887 h 435348"/>
                  <a:gd name="connsiteX2" fmla="*/ 211787 w 238260"/>
                  <a:gd name="connsiteY2" fmla="*/ 429461 h 435348"/>
                  <a:gd name="connsiteX3" fmla="*/ 0 w 238260"/>
                  <a:gd name="connsiteY3" fmla="*/ 217674 h 435348"/>
                  <a:gd name="connsiteX0" fmla="*/ 0 w 258774"/>
                  <a:gd name="connsiteY0" fmla="*/ 211789 h 423578"/>
                  <a:gd name="connsiteX1" fmla="*/ 211787 w 258774"/>
                  <a:gd name="connsiteY1" fmla="*/ 2 h 423578"/>
                  <a:gd name="connsiteX2" fmla="*/ 258774 w 258774"/>
                  <a:gd name="connsiteY2" fmla="*/ 208470 h 423578"/>
                  <a:gd name="connsiteX3" fmla="*/ 211787 w 258774"/>
                  <a:gd name="connsiteY3" fmla="*/ 423576 h 423578"/>
                  <a:gd name="connsiteX4" fmla="*/ 0 w 258774"/>
                  <a:gd name="connsiteY4" fmla="*/ 211789 h 423578"/>
                  <a:gd name="connsiteX0" fmla="*/ 0 w 258774"/>
                  <a:gd name="connsiteY0" fmla="*/ 211789 h 423624"/>
                  <a:gd name="connsiteX1" fmla="*/ 211787 w 258774"/>
                  <a:gd name="connsiteY1" fmla="*/ 2 h 423624"/>
                  <a:gd name="connsiteX2" fmla="*/ 258774 w 258774"/>
                  <a:gd name="connsiteY2" fmla="*/ 208470 h 423624"/>
                  <a:gd name="connsiteX3" fmla="*/ 211787 w 258774"/>
                  <a:gd name="connsiteY3" fmla="*/ 423576 h 423624"/>
                  <a:gd name="connsiteX4" fmla="*/ 0 w 258774"/>
                  <a:gd name="connsiteY4" fmla="*/ 211789 h 423624"/>
                  <a:gd name="connsiteX0" fmla="*/ 0 w 258774"/>
                  <a:gd name="connsiteY0" fmla="*/ 211789 h 423598"/>
                  <a:gd name="connsiteX1" fmla="*/ 211787 w 258774"/>
                  <a:gd name="connsiteY1" fmla="*/ 2 h 423598"/>
                  <a:gd name="connsiteX2" fmla="*/ 258774 w 258774"/>
                  <a:gd name="connsiteY2" fmla="*/ 208470 h 423598"/>
                  <a:gd name="connsiteX3" fmla="*/ 211787 w 258774"/>
                  <a:gd name="connsiteY3" fmla="*/ 423576 h 423598"/>
                  <a:gd name="connsiteX4" fmla="*/ 0 w 258774"/>
                  <a:gd name="connsiteY4" fmla="*/ 211789 h 423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774" h="423598">
                    <a:moveTo>
                      <a:pt x="0" y="211789"/>
                    </a:moveTo>
                    <a:cubicBezTo>
                      <a:pt x="0" y="94822"/>
                      <a:pt x="168658" y="555"/>
                      <a:pt x="211787" y="2"/>
                    </a:cubicBezTo>
                    <a:cubicBezTo>
                      <a:pt x="254916" y="-551"/>
                      <a:pt x="258774" y="137874"/>
                      <a:pt x="258774" y="208470"/>
                    </a:cubicBezTo>
                    <a:cubicBezTo>
                      <a:pt x="258774" y="279066"/>
                      <a:pt x="225889" y="421873"/>
                      <a:pt x="211787" y="423576"/>
                    </a:cubicBezTo>
                    <a:cubicBezTo>
                      <a:pt x="197685" y="425279"/>
                      <a:pt x="0" y="328756"/>
                      <a:pt x="0" y="211789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Oval 85">
                <a:extLst>
                  <a:ext uri="{FF2B5EF4-FFF2-40B4-BE49-F238E27FC236}">
                    <a16:creationId xmlns:a16="http://schemas.microsoft.com/office/drawing/2014/main" id="{763528A4-67AC-C58A-8CDA-5F4279C0F9C8}"/>
                  </a:ext>
                </a:extLst>
              </p:cNvPr>
              <p:cNvSpPr/>
              <p:nvPr/>
            </p:nvSpPr>
            <p:spPr>
              <a:xfrm rot="20259482">
                <a:off x="9148326" y="3139842"/>
                <a:ext cx="480026" cy="800207"/>
              </a:xfrm>
              <a:custGeom>
                <a:avLst/>
                <a:gdLst>
                  <a:gd name="connsiteX0" fmla="*/ 0 w 423574"/>
                  <a:gd name="connsiteY0" fmla="*/ 211787 h 423574"/>
                  <a:gd name="connsiteX1" fmla="*/ 211787 w 423574"/>
                  <a:gd name="connsiteY1" fmla="*/ 0 h 423574"/>
                  <a:gd name="connsiteX2" fmla="*/ 423574 w 423574"/>
                  <a:gd name="connsiteY2" fmla="*/ 211787 h 423574"/>
                  <a:gd name="connsiteX3" fmla="*/ 211787 w 423574"/>
                  <a:gd name="connsiteY3" fmla="*/ 423574 h 423574"/>
                  <a:gd name="connsiteX4" fmla="*/ 0 w 423574"/>
                  <a:gd name="connsiteY4" fmla="*/ 211787 h 423574"/>
                  <a:gd name="connsiteX0" fmla="*/ 0 w 238260"/>
                  <a:gd name="connsiteY0" fmla="*/ 217674 h 435348"/>
                  <a:gd name="connsiteX1" fmla="*/ 211787 w 238260"/>
                  <a:gd name="connsiteY1" fmla="*/ 5887 h 435348"/>
                  <a:gd name="connsiteX2" fmla="*/ 211787 w 238260"/>
                  <a:gd name="connsiteY2" fmla="*/ 429461 h 435348"/>
                  <a:gd name="connsiteX3" fmla="*/ 0 w 238260"/>
                  <a:gd name="connsiteY3" fmla="*/ 217674 h 435348"/>
                  <a:gd name="connsiteX0" fmla="*/ 0 w 254078"/>
                  <a:gd name="connsiteY0" fmla="*/ 211798 h 423600"/>
                  <a:gd name="connsiteX1" fmla="*/ 211787 w 254078"/>
                  <a:gd name="connsiteY1" fmla="*/ 11 h 423600"/>
                  <a:gd name="connsiteX2" fmla="*/ 254078 w 254078"/>
                  <a:gd name="connsiteY2" fmla="*/ 203413 h 423600"/>
                  <a:gd name="connsiteX3" fmla="*/ 211787 w 254078"/>
                  <a:gd name="connsiteY3" fmla="*/ 423585 h 423600"/>
                  <a:gd name="connsiteX4" fmla="*/ 0 w 254078"/>
                  <a:gd name="connsiteY4" fmla="*/ 211798 h 423600"/>
                  <a:gd name="connsiteX0" fmla="*/ 0 w 263759"/>
                  <a:gd name="connsiteY0" fmla="*/ 211791 h 423582"/>
                  <a:gd name="connsiteX1" fmla="*/ 211787 w 263759"/>
                  <a:gd name="connsiteY1" fmla="*/ 4 h 423582"/>
                  <a:gd name="connsiteX2" fmla="*/ 263759 w 263759"/>
                  <a:gd name="connsiteY2" fmla="*/ 207239 h 423582"/>
                  <a:gd name="connsiteX3" fmla="*/ 211787 w 263759"/>
                  <a:gd name="connsiteY3" fmla="*/ 423578 h 423582"/>
                  <a:gd name="connsiteX4" fmla="*/ 0 w 263759"/>
                  <a:gd name="connsiteY4" fmla="*/ 211791 h 423582"/>
                  <a:gd name="connsiteX0" fmla="*/ 0 w 263759"/>
                  <a:gd name="connsiteY0" fmla="*/ 211791 h 423618"/>
                  <a:gd name="connsiteX1" fmla="*/ 211787 w 263759"/>
                  <a:gd name="connsiteY1" fmla="*/ 4 h 423618"/>
                  <a:gd name="connsiteX2" fmla="*/ 263759 w 263759"/>
                  <a:gd name="connsiteY2" fmla="*/ 207239 h 423618"/>
                  <a:gd name="connsiteX3" fmla="*/ 211787 w 263759"/>
                  <a:gd name="connsiteY3" fmla="*/ 423578 h 423618"/>
                  <a:gd name="connsiteX4" fmla="*/ 0 w 263759"/>
                  <a:gd name="connsiteY4" fmla="*/ 211791 h 423618"/>
                  <a:gd name="connsiteX0" fmla="*/ 0 w 263759"/>
                  <a:gd name="connsiteY0" fmla="*/ 211791 h 423605"/>
                  <a:gd name="connsiteX1" fmla="*/ 211787 w 263759"/>
                  <a:gd name="connsiteY1" fmla="*/ 4 h 423605"/>
                  <a:gd name="connsiteX2" fmla="*/ 263759 w 263759"/>
                  <a:gd name="connsiteY2" fmla="*/ 207239 h 423605"/>
                  <a:gd name="connsiteX3" fmla="*/ 211787 w 263759"/>
                  <a:gd name="connsiteY3" fmla="*/ 423578 h 423605"/>
                  <a:gd name="connsiteX4" fmla="*/ 0 w 263759"/>
                  <a:gd name="connsiteY4" fmla="*/ 211791 h 423605"/>
                  <a:gd name="connsiteX0" fmla="*/ 0 w 263759"/>
                  <a:gd name="connsiteY0" fmla="*/ 211791 h 423618"/>
                  <a:gd name="connsiteX1" fmla="*/ 211787 w 263759"/>
                  <a:gd name="connsiteY1" fmla="*/ 4 h 423618"/>
                  <a:gd name="connsiteX2" fmla="*/ 263759 w 263759"/>
                  <a:gd name="connsiteY2" fmla="*/ 207239 h 423618"/>
                  <a:gd name="connsiteX3" fmla="*/ 211787 w 263759"/>
                  <a:gd name="connsiteY3" fmla="*/ 423578 h 423618"/>
                  <a:gd name="connsiteX4" fmla="*/ 0 w 263759"/>
                  <a:gd name="connsiteY4" fmla="*/ 211791 h 423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759" h="423618">
                    <a:moveTo>
                      <a:pt x="0" y="211791"/>
                    </a:moveTo>
                    <a:cubicBezTo>
                      <a:pt x="0" y="94824"/>
                      <a:pt x="167827" y="763"/>
                      <a:pt x="211787" y="4"/>
                    </a:cubicBezTo>
                    <a:cubicBezTo>
                      <a:pt x="255747" y="-755"/>
                      <a:pt x="263759" y="136643"/>
                      <a:pt x="263759" y="207239"/>
                    </a:cubicBezTo>
                    <a:cubicBezTo>
                      <a:pt x="263759" y="277835"/>
                      <a:pt x="238025" y="421254"/>
                      <a:pt x="211787" y="423578"/>
                    </a:cubicBezTo>
                    <a:cubicBezTo>
                      <a:pt x="185549" y="425902"/>
                      <a:pt x="0" y="328758"/>
                      <a:pt x="0" y="211791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" name="Oval 85">
                <a:extLst>
                  <a:ext uri="{FF2B5EF4-FFF2-40B4-BE49-F238E27FC236}">
                    <a16:creationId xmlns:a16="http://schemas.microsoft.com/office/drawing/2014/main" id="{0037D211-3208-5DBA-3059-C8E44E6148B4}"/>
                  </a:ext>
                </a:extLst>
              </p:cNvPr>
              <p:cNvSpPr/>
              <p:nvPr/>
            </p:nvSpPr>
            <p:spPr>
              <a:xfrm rot="12338053">
                <a:off x="7592893" y="2886609"/>
                <a:ext cx="564219" cy="896530"/>
              </a:xfrm>
              <a:custGeom>
                <a:avLst/>
                <a:gdLst>
                  <a:gd name="connsiteX0" fmla="*/ 0 w 423574"/>
                  <a:gd name="connsiteY0" fmla="*/ 211787 h 423574"/>
                  <a:gd name="connsiteX1" fmla="*/ 211787 w 423574"/>
                  <a:gd name="connsiteY1" fmla="*/ 0 h 423574"/>
                  <a:gd name="connsiteX2" fmla="*/ 423574 w 423574"/>
                  <a:gd name="connsiteY2" fmla="*/ 211787 h 423574"/>
                  <a:gd name="connsiteX3" fmla="*/ 211787 w 423574"/>
                  <a:gd name="connsiteY3" fmla="*/ 423574 h 423574"/>
                  <a:gd name="connsiteX4" fmla="*/ 0 w 423574"/>
                  <a:gd name="connsiteY4" fmla="*/ 211787 h 423574"/>
                  <a:gd name="connsiteX0" fmla="*/ 0 w 238260"/>
                  <a:gd name="connsiteY0" fmla="*/ 217674 h 435348"/>
                  <a:gd name="connsiteX1" fmla="*/ 211787 w 238260"/>
                  <a:gd name="connsiteY1" fmla="*/ 5887 h 435348"/>
                  <a:gd name="connsiteX2" fmla="*/ 211787 w 238260"/>
                  <a:gd name="connsiteY2" fmla="*/ 429461 h 435348"/>
                  <a:gd name="connsiteX3" fmla="*/ 0 w 238260"/>
                  <a:gd name="connsiteY3" fmla="*/ 217674 h 435348"/>
                  <a:gd name="connsiteX0" fmla="*/ 597 w 295786"/>
                  <a:gd name="connsiteY0" fmla="*/ 233006 h 450117"/>
                  <a:gd name="connsiteX1" fmla="*/ 285237 w 295786"/>
                  <a:gd name="connsiteY1" fmla="*/ 4317 h 450117"/>
                  <a:gd name="connsiteX2" fmla="*/ 212384 w 295786"/>
                  <a:gd name="connsiteY2" fmla="*/ 444793 h 450117"/>
                  <a:gd name="connsiteX3" fmla="*/ 597 w 295786"/>
                  <a:gd name="connsiteY3" fmla="*/ 233006 h 450117"/>
                  <a:gd name="connsiteX0" fmla="*/ 496 w 296757"/>
                  <a:gd name="connsiteY0" fmla="*/ 233227 h 455946"/>
                  <a:gd name="connsiteX1" fmla="*/ 285136 w 296757"/>
                  <a:gd name="connsiteY1" fmla="*/ 4538 h 455946"/>
                  <a:gd name="connsiteX2" fmla="*/ 218038 w 296757"/>
                  <a:gd name="connsiteY2" fmla="*/ 450742 h 455946"/>
                  <a:gd name="connsiteX3" fmla="*/ 496 w 296757"/>
                  <a:gd name="connsiteY3" fmla="*/ 233227 h 455946"/>
                  <a:gd name="connsiteX0" fmla="*/ 518 w 297857"/>
                  <a:gd name="connsiteY0" fmla="*/ 233227 h 462154"/>
                  <a:gd name="connsiteX1" fmla="*/ 285158 w 297857"/>
                  <a:gd name="connsiteY1" fmla="*/ 4538 h 462154"/>
                  <a:gd name="connsiteX2" fmla="*/ 218060 w 297857"/>
                  <a:gd name="connsiteY2" fmla="*/ 450742 h 462154"/>
                  <a:gd name="connsiteX3" fmla="*/ 518 w 297857"/>
                  <a:gd name="connsiteY3" fmla="*/ 233227 h 462154"/>
                  <a:gd name="connsiteX0" fmla="*/ 518 w 310021"/>
                  <a:gd name="connsiteY0" fmla="*/ 245683 h 474610"/>
                  <a:gd name="connsiteX1" fmla="*/ 285158 w 310021"/>
                  <a:gd name="connsiteY1" fmla="*/ 16994 h 474610"/>
                  <a:gd name="connsiteX2" fmla="*/ 218060 w 310021"/>
                  <a:gd name="connsiteY2" fmla="*/ 463198 h 474610"/>
                  <a:gd name="connsiteX3" fmla="*/ 518 w 310021"/>
                  <a:gd name="connsiteY3" fmla="*/ 245683 h 47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021" h="474610">
                    <a:moveTo>
                      <a:pt x="518" y="245683"/>
                    </a:moveTo>
                    <a:cubicBezTo>
                      <a:pt x="11701" y="171316"/>
                      <a:pt x="220408" y="-64811"/>
                      <a:pt x="285158" y="16994"/>
                    </a:cubicBezTo>
                    <a:cubicBezTo>
                      <a:pt x="349908" y="98799"/>
                      <a:pt x="274090" y="401537"/>
                      <a:pt x="218060" y="463198"/>
                    </a:cubicBezTo>
                    <a:cubicBezTo>
                      <a:pt x="162030" y="524859"/>
                      <a:pt x="-10665" y="320050"/>
                      <a:pt x="518" y="245683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043AF06A-55EE-7484-47DC-602B066E50DB}"/>
                  </a:ext>
                </a:extLst>
              </p:cNvPr>
              <p:cNvSpPr/>
              <p:nvPr/>
            </p:nvSpPr>
            <p:spPr>
              <a:xfrm>
                <a:off x="8595037" y="2704312"/>
                <a:ext cx="203416" cy="20341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3C933505-9FA9-AC68-46E8-6D3A83011F4B}"/>
                  </a:ext>
                </a:extLst>
              </p:cNvPr>
              <p:cNvSpPr/>
              <p:nvPr/>
            </p:nvSpPr>
            <p:spPr>
              <a:xfrm rot="17716135">
                <a:off x="8626328" y="2728118"/>
                <a:ext cx="148769" cy="117222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38000">
                    <a:sysClr val="windowText" lastClr="000000"/>
                  </a:gs>
                </a:gsLst>
                <a:lin ang="90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4912E0BF-82C5-B52E-84DB-852AF83281B8}"/>
                  </a:ext>
                </a:extLst>
              </p:cNvPr>
              <p:cNvSpPr/>
              <p:nvPr/>
            </p:nvSpPr>
            <p:spPr>
              <a:xfrm rot="3883865" flipH="1">
                <a:off x="8341788" y="2735946"/>
                <a:ext cx="148769" cy="117222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38000">
                    <a:sysClr val="windowText" lastClr="000000"/>
                  </a:gs>
                </a:gsLst>
                <a:lin ang="90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6" name="TextBox 255">
            <a:extLst>
              <a:ext uri="{FF2B5EF4-FFF2-40B4-BE49-F238E27FC236}">
                <a16:creationId xmlns:a16="http://schemas.microsoft.com/office/drawing/2014/main" id="{5537271D-FD1B-602A-6748-CD5810C04B04}"/>
              </a:ext>
            </a:extLst>
          </p:cNvPr>
          <p:cNvSpPr txBox="1"/>
          <p:nvPr/>
        </p:nvSpPr>
        <p:spPr>
          <a:xfrm>
            <a:off x="1943026" y="829055"/>
            <a:ext cx="560733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I</a:t>
            </a:r>
            <a:r>
              <a:rPr kumimoji="0" lang="en-US" sz="66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ce cream</a:t>
            </a:r>
            <a:endParaRPr kumimoji="0" lang="en-US" sz="6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4E4AFB6-D594-B34E-B096-17963A60ABE9}"/>
              </a:ext>
            </a:extLst>
          </p:cNvPr>
          <p:cNvSpPr txBox="1"/>
          <p:nvPr/>
        </p:nvSpPr>
        <p:spPr>
          <a:xfrm>
            <a:off x="2950873" y="2236166"/>
            <a:ext cx="37057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8BE0FF"/>
                </a:solidFill>
                <a:effectLst/>
                <a:uLnTx/>
                <a:uFillTx/>
                <a:latin typeface="Arial Black" panose="020B0A04020102020204" pitchFamily="34" charset="0"/>
              </a:rPr>
              <a:t>I</a:t>
            </a:r>
            <a:r>
              <a:rPr kumimoji="0" lang="en-US" sz="8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gloo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</a:endParaRPr>
          </a:p>
        </p:txBody>
      </p:sp>
      <p:pic>
        <p:nvPicPr>
          <p:cNvPr id="258" name="ttsMP3.com_VoiceText_2025-1-17_23-54-50">
            <a:hlinkClick r:id="" action="ppaction://media"/>
            <a:extLst>
              <a:ext uri="{FF2B5EF4-FFF2-40B4-BE49-F238E27FC236}">
                <a16:creationId xmlns:a16="http://schemas.microsoft.com/office/drawing/2014/main" id="{FE629690-6A5E-EF3C-2A51-0C782E58FE9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9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96" fill="hold"/>
                                        <p:tgtEl>
                                          <p:spTgt spid="2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429253-8AFB-46A7-B2C3-1B05337C86F9}"/>
              </a:ext>
            </a:extLst>
          </p:cNvPr>
          <p:cNvGrpSpPr/>
          <p:nvPr/>
        </p:nvGrpSpPr>
        <p:grpSpPr>
          <a:xfrm>
            <a:off x="574288" y="-48048008"/>
            <a:ext cx="4900018" cy="48048008"/>
            <a:chOff x="8793199" y="-9193101"/>
            <a:chExt cx="4900018" cy="4804800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EFD57FC-3709-4BB2-B8D7-724EBFC485AF}"/>
                </a:ext>
              </a:extLst>
            </p:cNvPr>
            <p:cNvSpPr txBox="1"/>
            <p:nvPr/>
          </p:nvSpPr>
          <p:spPr>
            <a:xfrm>
              <a:off x="10165207" y="13388412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Ll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D720B5-F39C-4605-B00A-8615CD1C7D9C}"/>
                </a:ext>
              </a:extLst>
            </p:cNvPr>
            <p:cNvSpPr txBox="1"/>
            <p:nvPr/>
          </p:nvSpPr>
          <p:spPr>
            <a:xfrm>
              <a:off x="10082016" y="10235689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BEB0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Jj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E7A5AC-5D42-48E3-A42E-98FE5B3F2D0D}"/>
                </a:ext>
              </a:extLst>
            </p:cNvPr>
            <p:cNvSpPr txBox="1"/>
            <p:nvPr/>
          </p:nvSpPr>
          <p:spPr>
            <a:xfrm>
              <a:off x="9855516" y="11808978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Kk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649EAB-088D-4171-A8E9-58808A99A274}"/>
                </a:ext>
              </a:extLst>
            </p:cNvPr>
            <p:cNvSpPr txBox="1"/>
            <p:nvPr/>
          </p:nvSpPr>
          <p:spPr>
            <a:xfrm>
              <a:off x="9366915" y="15154291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Mm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1929E7-CB62-4D8C-86F2-2D70F97A701B}"/>
                </a:ext>
              </a:extLst>
            </p:cNvPr>
            <p:cNvSpPr txBox="1"/>
            <p:nvPr/>
          </p:nvSpPr>
          <p:spPr>
            <a:xfrm>
              <a:off x="9712207" y="16953853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BEB0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Nn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B67EF7-4C3D-4896-B33B-22B87C7CCE2F}"/>
                </a:ext>
              </a:extLst>
            </p:cNvPr>
            <p:cNvSpPr txBox="1"/>
            <p:nvPr/>
          </p:nvSpPr>
          <p:spPr>
            <a:xfrm>
              <a:off x="9749198" y="1853231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Oo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2DCFC0-172A-489F-B27B-558268102E81}"/>
                </a:ext>
              </a:extLst>
            </p:cNvPr>
            <p:cNvSpPr txBox="1"/>
            <p:nvPr/>
          </p:nvSpPr>
          <p:spPr>
            <a:xfrm>
              <a:off x="9799190" y="20254295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Pp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A78FD9-F85F-4189-A0F6-DD69F7D4F0A8}"/>
                </a:ext>
              </a:extLst>
            </p:cNvPr>
            <p:cNvSpPr txBox="1"/>
            <p:nvPr/>
          </p:nvSpPr>
          <p:spPr>
            <a:xfrm>
              <a:off x="9751858" y="2197627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Qq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933008-40FF-4E76-9074-FA58E27118FB}"/>
                </a:ext>
              </a:extLst>
            </p:cNvPr>
            <p:cNvSpPr txBox="1"/>
            <p:nvPr/>
          </p:nvSpPr>
          <p:spPr>
            <a:xfrm>
              <a:off x="9938707" y="2394290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91BE05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Rr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91BE0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F0C571-6C16-4A88-A092-164B8B639D9E}"/>
                </a:ext>
              </a:extLst>
            </p:cNvPr>
            <p:cNvSpPr txBox="1"/>
            <p:nvPr/>
          </p:nvSpPr>
          <p:spPr>
            <a:xfrm>
              <a:off x="10036591" y="2531812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Ss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7FA7E1-1B3D-483C-A682-8E7BC1294860}"/>
                </a:ext>
              </a:extLst>
            </p:cNvPr>
            <p:cNvSpPr txBox="1"/>
            <p:nvPr/>
          </p:nvSpPr>
          <p:spPr>
            <a:xfrm>
              <a:off x="10084676" y="27073900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D012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Tt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3151F4-0875-466D-9D4E-045E081A289B}"/>
                </a:ext>
              </a:extLst>
            </p:cNvPr>
            <p:cNvSpPr txBox="1"/>
            <p:nvPr/>
          </p:nvSpPr>
          <p:spPr>
            <a:xfrm>
              <a:off x="10082016" y="2858379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Uu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25E87A-6D6D-421C-AAD5-2AD76A27954B}"/>
                </a:ext>
              </a:extLst>
            </p:cNvPr>
            <p:cNvSpPr txBox="1"/>
            <p:nvPr/>
          </p:nvSpPr>
          <p:spPr>
            <a:xfrm>
              <a:off x="10264245" y="3042473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A5A5A5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Vv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5582E6-CC30-472E-A2BC-268B085AE763}"/>
                </a:ext>
              </a:extLst>
            </p:cNvPr>
            <p:cNvSpPr txBox="1"/>
            <p:nvPr/>
          </p:nvSpPr>
          <p:spPr>
            <a:xfrm>
              <a:off x="10165207" y="3199408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B11F9C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Ww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B11F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93B681-9A66-46DB-9795-A25DE3055160}"/>
                </a:ext>
              </a:extLst>
            </p:cNvPr>
            <p:cNvSpPr txBox="1"/>
            <p:nvPr/>
          </p:nvSpPr>
          <p:spPr>
            <a:xfrm>
              <a:off x="10142833" y="3383502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Xx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9CB876-5D5D-454E-B108-C28F32E229FE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Yy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2FF714-2B06-430B-81A4-52C8115541D8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512AB9-CABE-4160-B59B-D18DC2306B56}"/>
                </a:ext>
              </a:extLst>
            </p:cNvPr>
            <p:cNvSpPr txBox="1"/>
            <p:nvPr/>
          </p:nvSpPr>
          <p:spPr>
            <a:xfrm>
              <a:off x="8793199" y="-9193101"/>
              <a:ext cx="4900018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9000" kern="0" dirty="0">
                  <a:ln>
                    <a:solidFill>
                      <a:prstClr val="black"/>
                    </a:solidFill>
                  </a:ln>
                  <a:solidFill>
                    <a:srgbClr val="C00000"/>
                  </a:solidFill>
                  <a:latin typeface="Arial Black" panose="020B0A04020102020204" pitchFamily="34" charset="0"/>
                </a:rPr>
                <a:t>I  </a:t>
              </a:r>
              <a:r>
                <a:rPr lang="en-US" sz="19000" kern="0" dirty="0" err="1">
                  <a:ln>
                    <a:solidFill>
                      <a:prstClr val="black"/>
                    </a:solidFill>
                  </a:ln>
                  <a:solidFill>
                    <a:srgbClr val="C00000"/>
                  </a:solidFill>
                  <a:latin typeface="Arial Black" panose="020B0A04020102020204" pitchFamily="34" charset="0"/>
                </a:rPr>
                <a:t>i</a:t>
              </a:r>
              <a:endParaRPr kumimoji="0" lang="en-US" sz="190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382A43F-A79D-4202-91E8-43664A6C8397}"/>
              </a:ext>
            </a:extLst>
          </p:cNvPr>
          <p:cNvSpPr/>
          <p:nvPr/>
        </p:nvSpPr>
        <p:spPr>
          <a:xfrm>
            <a:off x="0" y="3959338"/>
            <a:ext cx="6858000" cy="8232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224B238-0D63-7E85-022B-72CB783CFD93}"/>
              </a:ext>
            </a:extLst>
          </p:cNvPr>
          <p:cNvGrpSpPr/>
          <p:nvPr/>
        </p:nvGrpSpPr>
        <p:grpSpPr>
          <a:xfrm rot="1120591">
            <a:off x="1371882" y="4942937"/>
            <a:ext cx="4255751" cy="5831580"/>
            <a:chOff x="6938733" y="1635151"/>
            <a:chExt cx="3261066" cy="446858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BE8E842-3763-31BD-4189-3AD2E09EDDD6}"/>
                </a:ext>
              </a:extLst>
            </p:cNvPr>
            <p:cNvSpPr/>
            <p:nvPr/>
          </p:nvSpPr>
          <p:spPr>
            <a:xfrm>
              <a:off x="7504253" y="5033279"/>
              <a:ext cx="768532" cy="1070453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938A13B-AF1F-5E73-783B-A1B66CB42B7E}"/>
                </a:ext>
              </a:extLst>
            </p:cNvPr>
            <p:cNvSpPr/>
            <p:nvPr/>
          </p:nvSpPr>
          <p:spPr>
            <a:xfrm rot="1900945" flipH="1" flipV="1">
              <a:off x="9527299" y="3319741"/>
              <a:ext cx="672500" cy="936695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5766291-5D54-7C20-3A5C-07638E4A4630}"/>
                </a:ext>
              </a:extLst>
            </p:cNvPr>
            <p:cNvSpPr/>
            <p:nvPr/>
          </p:nvSpPr>
          <p:spPr>
            <a:xfrm flipH="1">
              <a:off x="8900325" y="5033278"/>
              <a:ext cx="768532" cy="1070453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4C38733-C298-7AF9-E0F6-7DB21901A983}"/>
                </a:ext>
              </a:extLst>
            </p:cNvPr>
            <p:cNvSpPr/>
            <p:nvPr/>
          </p:nvSpPr>
          <p:spPr>
            <a:xfrm rot="19699055" flipV="1">
              <a:off x="6938733" y="3319740"/>
              <a:ext cx="672500" cy="936695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29D1034-0C4A-1596-155A-B03C08E5A8F1}"/>
                </a:ext>
              </a:extLst>
            </p:cNvPr>
            <p:cNvSpPr/>
            <p:nvPr/>
          </p:nvSpPr>
          <p:spPr>
            <a:xfrm>
              <a:off x="7006305" y="2648498"/>
              <a:ext cx="656632" cy="915305"/>
            </a:xfrm>
            <a:custGeom>
              <a:avLst/>
              <a:gdLst>
                <a:gd name="connsiteX0" fmla="*/ 437322 w 437322"/>
                <a:gd name="connsiteY0" fmla="*/ 609600 h 609600"/>
                <a:gd name="connsiteX1" fmla="*/ 106018 w 437322"/>
                <a:gd name="connsiteY1" fmla="*/ 424069 h 609600"/>
                <a:gd name="connsiteX2" fmla="*/ 0 w 437322"/>
                <a:gd name="connsiteY2" fmla="*/ 0 h 609600"/>
                <a:gd name="connsiteX3" fmla="*/ 0 w 437322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2" h="609600">
                  <a:moveTo>
                    <a:pt x="437322" y="609600"/>
                  </a:moveTo>
                  <a:cubicBezTo>
                    <a:pt x="308113" y="567634"/>
                    <a:pt x="178905" y="525669"/>
                    <a:pt x="106018" y="424069"/>
                  </a:cubicBezTo>
                  <a:cubicBezTo>
                    <a:pt x="33131" y="32246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CF38E89-C9F9-4FAE-D37F-F8BD6E7E831F}"/>
                </a:ext>
              </a:extLst>
            </p:cNvPr>
            <p:cNvSpPr/>
            <p:nvPr/>
          </p:nvSpPr>
          <p:spPr>
            <a:xfrm flipH="1">
              <a:off x="9318467" y="2648498"/>
              <a:ext cx="656632" cy="915305"/>
            </a:xfrm>
            <a:custGeom>
              <a:avLst/>
              <a:gdLst>
                <a:gd name="connsiteX0" fmla="*/ 437322 w 437322"/>
                <a:gd name="connsiteY0" fmla="*/ 609600 h 609600"/>
                <a:gd name="connsiteX1" fmla="*/ 106018 w 437322"/>
                <a:gd name="connsiteY1" fmla="*/ 424069 h 609600"/>
                <a:gd name="connsiteX2" fmla="*/ 0 w 437322"/>
                <a:gd name="connsiteY2" fmla="*/ 0 h 609600"/>
                <a:gd name="connsiteX3" fmla="*/ 0 w 437322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2" h="609600">
                  <a:moveTo>
                    <a:pt x="437322" y="609600"/>
                  </a:moveTo>
                  <a:cubicBezTo>
                    <a:pt x="308113" y="567634"/>
                    <a:pt x="178905" y="525669"/>
                    <a:pt x="106018" y="424069"/>
                  </a:cubicBezTo>
                  <a:cubicBezTo>
                    <a:pt x="33131" y="32246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843B09E6-E4C9-9EE4-A733-B001E79DE11B}"/>
                </a:ext>
              </a:extLst>
            </p:cNvPr>
            <p:cNvSpPr/>
            <p:nvPr/>
          </p:nvSpPr>
          <p:spPr>
            <a:xfrm rot="16200000">
              <a:off x="8550341" y="1635151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B720380A-54EA-6127-8B55-3D89A8974513}"/>
                </a:ext>
              </a:extLst>
            </p:cNvPr>
            <p:cNvSpPr/>
            <p:nvPr/>
          </p:nvSpPr>
          <p:spPr>
            <a:xfrm rot="5400000" flipH="1">
              <a:off x="7616062" y="1674293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A5846E4-D940-E925-607A-D8529B21321D}"/>
                </a:ext>
              </a:extLst>
            </p:cNvPr>
            <p:cNvSpPr/>
            <p:nvPr/>
          </p:nvSpPr>
          <p:spPr>
            <a:xfrm>
              <a:off x="7814416" y="2066666"/>
              <a:ext cx="1479651" cy="87463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20">
              <a:extLst>
                <a:ext uri="{FF2B5EF4-FFF2-40B4-BE49-F238E27FC236}">
                  <a16:creationId xmlns:a16="http://schemas.microsoft.com/office/drawing/2014/main" id="{521E1437-AF0E-25F8-93AA-9F8B96D2B29F}"/>
                </a:ext>
              </a:extLst>
            </p:cNvPr>
            <p:cNvSpPr/>
            <p:nvPr/>
          </p:nvSpPr>
          <p:spPr>
            <a:xfrm>
              <a:off x="7428909" y="2648498"/>
              <a:ext cx="1153296" cy="2554404"/>
            </a:xfrm>
            <a:custGeom>
              <a:avLst/>
              <a:gdLst>
                <a:gd name="connsiteX0" fmla="*/ 0 w 2305878"/>
                <a:gd name="connsiteY0" fmla="*/ 1262153 h 2524305"/>
                <a:gd name="connsiteX1" fmla="*/ 1152939 w 2305878"/>
                <a:gd name="connsiteY1" fmla="*/ 0 h 2524305"/>
                <a:gd name="connsiteX2" fmla="*/ 2305878 w 2305878"/>
                <a:gd name="connsiteY2" fmla="*/ 1262153 h 2524305"/>
                <a:gd name="connsiteX3" fmla="*/ 1152939 w 2305878"/>
                <a:gd name="connsiteY3" fmla="*/ 2524306 h 2524305"/>
                <a:gd name="connsiteX4" fmla="*/ 0 w 2305878"/>
                <a:gd name="connsiteY4" fmla="*/ 1262153 h 2524305"/>
                <a:gd name="connsiteX0" fmla="*/ 0 w 1297056"/>
                <a:gd name="connsiteY0" fmla="*/ 1297238 h 2594476"/>
                <a:gd name="connsiteX1" fmla="*/ 1152939 w 1297056"/>
                <a:gd name="connsiteY1" fmla="*/ 35085 h 2594476"/>
                <a:gd name="connsiteX2" fmla="*/ 1152939 w 1297056"/>
                <a:gd name="connsiteY2" fmla="*/ 2559391 h 2594476"/>
                <a:gd name="connsiteX3" fmla="*/ 0 w 1297056"/>
                <a:gd name="connsiteY3" fmla="*/ 1297238 h 2594476"/>
                <a:gd name="connsiteX0" fmla="*/ 0 w 1242933"/>
                <a:gd name="connsiteY0" fmla="*/ 1411470 h 2708708"/>
                <a:gd name="connsiteX1" fmla="*/ 1152939 w 1242933"/>
                <a:gd name="connsiteY1" fmla="*/ 149317 h 2708708"/>
                <a:gd name="connsiteX2" fmla="*/ 1152939 w 1242933"/>
                <a:gd name="connsiteY2" fmla="*/ 2673623 h 2708708"/>
                <a:gd name="connsiteX3" fmla="*/ 0 w 1242933"/>
                <a:gd name="connsiteY3" fmla="*/ 1411470 h 2708708"/>
                <a:gd name="connsiteX0" fmla="*/ 0 w 1178713"/>
                <a:gd name="connsiteY0" fmla="*/ 1411470 h 2735746"/>
                <a:gd name="connsiteX1" fmla="*/ 1152939 w 1178713"/>
                <a:gd name="connsiteY1" fmla="*/ 149317 h 2735746"/>
                <a:gd name="connsiteX2" fmla="*/ 1152939 w 1178713"/>
                <a:gd name="connsiteY2" fmla="*/ 2673623 h 2735746"/>
                <a:gd name="connsiteX3" fmla="*/ 0 w 1178713"/>
                <a:gd name="connsiteY3" fmla="*/ 1411470 h 2735746"/>
                <a:gd name="connsiteX0" fmla="*/ 0 w 1158677"/>
                <a:gd name="connsiteY0" fmla="*/ 1411470 h 2739910"/>
                <a:gd name="connsiteX1" fmla="*/ 1152939 w 1158677"/>
                <a:gd name="connsiteY1" fmla="*/ 149317 h 2739910"/>
                <a:gd name="connsiteX2" fmla="*/ 1152939 w 1158677"/>
                <a:gd name="connsiteY2" fmla="*/ 2673623 h 2739910"/>
                <a:gd name="connsiteX3" fmla="*/ 0 w 1158677"/>
                <a:gd name="connsiteY3" fmla="*/ 1411470 h 2739910"/>
                <a:gd name="connsiteX0" fmla="*/ 0 w 1153188"/>
                <a:gd name="connsiteY0" fmla="*/ 1268567 h 2597007"/>
                <a:gd name="connsiteX1" fmla="*/ 1152939 w 1153188"/>
                <a:gd name="connsiteY1" fmla="*/ 6414 h 2597007"/>
                <a:gd name="connsiteX2" fmla="*/ 1152939 w 1153188"/>
                <a:gd name="connsiteY2" fmla="*/ 2530720 h 2597007"/>
                <a:gd name="connsiteX3" fmla="*/ 0 w 1153188"/>
                <a:gd name="connsiteY3" fmla="*/ 1268567 h 2597007"/>
                <a:gd name="connsiteX0" fmla="*/ 0 w 1175543"/>
                <a:gd name="connsiteY0" fmla="*/ 1268567 h 2537133"/>
                <a:gd name="connsiteX1" fmla="*/ 1152939 w 1175543"/>
                <a:gd name="connsiteY1" fmla="*/ 6414 h 2537133"/>
                <a:gd name="connsiteX2" fmla="*/ 1152939 w 1175543"/>
                <a:gd name="connsiteY2" fmla="*/ 2530720 h 2537133"/>
                <a:gd name="connsiteX3" fmla="*/ 0 w 1175543"/>
                <a:gd name="connsiteY3" fmla="*/ 1268567 h 2537133"/>
                <a:gd name="connsiteX0" fmla="*/ 0 w 1158678"/>
                <a:gd name="connsiteY0" fmla="*/ 1268567 h 2539214"/>
                <a:gd name="connsiteX1" fmla="*/ 1152939 w 1158678"/>
                <a:gd name="connsiteY1" fmla="*/ 6414 h 2539214"/>
                <a:gd name="connsiteX2" fmla="*/ 1152939 w 1158678"/>
                <a:gd name="connsiteY2" fmla="*/ 2530720 h 2539214"/>
                <a:gd name="connsiteX3" fmla="*/ 0 w 1158678"/>
                <a:gd name="connsiteY3" fmla="*/ 1268567 h 2539214"/>
                <a:gd name="connsiteX0" fmla="*/ 0 w 1153188"/>
                <a:gd name="connsiteY0" fmla="*/ 1268567 h 2539214"/>
                <a:gd name="connsiteX1" fmla="*/ 1152939 w 1153188"/>
                <a:gd name="connsiteY1" fmla="*/ 6414 h 2539214"/>
                <a:gd name="connsiteX2" fmla="*/ 1152939 w 1153188"/>
                <a:gd name="connsiteY2" fmla="*/ 2530720 h 2539214"/>
                <a:gd name="connsiteX3" fmla="*/ 0 w 1153188"/>
                <a:gd name="connsiteY3" fmla="*/ 1268567 h 2539214"/>
                <a:gd name="connsiteX0" fmla="*/ 110 w 1153296"/>
                <a:gd name="connsiteY0" fmla="*/ 1273853 h 2551015"/>
                <a:gd name="connsiteX1" fmla="*/ 1153049 w 1153296"/>
                <a:gd name="connsiteY1" fmla="*/ 11700 h 2551015"/>
                <a:gd name="connsiteX2" fmla="*/ 1153049 w 1153296"/>
                <a:gd name="connsiteY2" fmla="*/ 2536006 h 2551015"/>
                <a:gd name="connsiteX3" fmla="*/ 110 w 1153296"/>
                <a:gd name="connsiteY3" fmla="*/ 1273853 h 2551015"/>
                <a:gd name="connsiteX0" fmla="*/ 110 w 1153296"/>
                <a:gd name="connsiteY0" fmla="*/ 1275407 h 2554404"/>
                <a:gd name="connsiteX1" fmla="*/ 1153049 w 1153296"/>
                <a:gd name="connsiteY1" fmla="*/ 13254 h 2554404"/>
                <a:gd name="connsiteX2" fmla="*/ 1153049 w 1153296"/>
                <a:gd name="connsiteY2" fmla="*/ 2537560 h 2554404"/>
                <a:gd name="connsiteX3" fmla="*/ 110 w 1153296"/>
                <a:gd name="connsiteY3" fmla="*/ 1275407 h 255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96" h="2554404">
                  <a:moveTo>
                    <a:pt x="110" y="1275407"/>
                  </a:moveTo>
                  <a:cubicBezTo>
                    <a:pt x="-13142" y="180774"/>
                    <a:pt x="1172927" y="-64584"/>
                    <a:pt x="1153049" y="13254"/>
                  </a:cubicBezTo>
                  <a:cubicBezTo>
                    <a:pt x="1133171" y="91092"/>
                    <a:pt x="1146426" y="2446471"/>
                    <a:pt x="1153049" y="2537560"/>
                  </a:cubicBezTo>
                  <a:cubicBezTo>
                    <a:pt x="1159672" y="2628649"/>
                    <a:pt x="13362" y="2370040"/>
                    <a:pt x="110" y="1275407"/>
                  </a:cubicBezTo>
                  <a:close/>
                </a:path>
              </a:pathLst>
            </a:custGeom>
            <a:solidFill>
              <a:srgbClr val="C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20">
              <a:extLst>
                <a:ext uri="{FF2B5EF4-FFF2-40B4-BE49-F238E27FC236}">
                  <a16:creationId xmlns:a16="http://schemas.microsoft.com/office/drawing/2014/main" id="{DABF176A-3203-AB52-E860-A1316EE8B70C}"/>
                </a:ext>
              </a:extLst>
            </p:cNvPr>
            <p:cNvSpPr/>
            <p:nvPr/>
          </p:nvSpPr>
          <p:spPr>
            <a:xfrm flipH="1">
              <a:off x="8543706" y="2648498"/>
              <a:ext cx="1153296" cy="2554404"/>
            </a:xfrm>
            <a:custGeom>
              <a:avLst/>
              <a:gdLst>
                <a:gd name="connsiteX0" fmla="*/ 0 w 2305878"/>
                <a:gd name="connsiteY0" fmla="*/ 1262153 h 2524305"/>
                <a:gd name="connsiteX1" fmla="*/ 1152939 w 2305878"/>
                <a:gd name="connsiteY1" fmla="*/ 0 h 2524305"/>
                <a:gd name="connsiteX2" fmla="*/ 2305878 w 2305878"/>
                <a:gd name="connsiteY2" fmla="*/ 1262153 h 2524305"/>
                <a:gd name="connsiteX3" fmla="*/ 1152939 w 2305878"/>
                <a:gd name="connsiteY3" fmla="*/ 2524306 h 2524305"/>
                <a:gd name="connsiteX4" fmla="*/ 0 w 2305878"/>
                <a:gd name="connsiteY4" fmla="*/ 1262153 h 2524305"/>
                <a:gd name="connsiteX0" fmla="*/ 0 w 1297056"/>
                <a:gd name="connsiteY0" fmla="*/ 1297238 h 2594476"/>
                <a:gd name="connsiteX1" fmla="*/ 1152939 w 1297056"/>
                <a:gd name="connsiteY1" fmla="*/ 35085 h 2594476"/>
                <a:gd name="connsiteX2" fmla="*/ 1152939 w 1297056"/>
                <a:gd name="connsiteY2" fmla="*/ 2559391 h 2594476"/>
                <a:gd name="connsiteX3" fmla="*/ 0 w 1297056"/>
                <a:gd name="connsiteY3" fmla="*/ 1297238 h 2594476"/>
                <a:gd name="connsiteX0" fmla="*/ 0 w 1242933"/>
                <a:gd name="connsiteY0" fmla="*/ 1411470 h 2708708"/>
                <a:gd name="connsiteX1" fmla="*/ 1152939 w 1242933"/>
                <a:gd name="connsiteY1" fmla="*/ 149317 h 2708708"/>
                <a:gd name="connsiteX2" fmla="*/ 1152939 w 1242933"/>
                <a:gd name="connsiteY2" fmla="*/ 2673623 h 2708708"/>
                <a:gd name="connsiteX3" fmla="*/ 0 w 1242933"/>
                <a:gd name="connsiteY3" fmla="*/ 1411470 h 2708708"/>
                <a:gd name="connsiteX0" fmla="*/ 0 w 1178713"/>
                <a:gd name="connsiteY0" fmla="*/ 1411470 h 2735746"/>
                <a:gd name="connsiteX1" fmla="*/ 1152939 w 1178713"/>
                <a:gd name="connsiteY1" fmla="*/ 149317 h 2735746"/>
                <a:gd name="connsiteX2" fmla="*/ 1152939 w 1178713"/>
                <a:gd name="connsiteY2" fmla="*/ 2673623 h 2735746"/>
                <a:gd name="connsiteX3" fmla="*/ 0 w 1178713"/>
                <a:gd name="connsiteY3" fmla="*/ 1411470 h 2735746"/>
                <a:gd name="connsiteX0" fmla="*/ 0 w 1158677"/>
                <a:gd name="connsiteY0" fmla="*/ 1411470 h 2739910"/>
                <a:gd name="connsiteX1" fmla="*/ 1152939 w 1158677"/>
                <a:gd name="connsiteY1" fmla="*/ 149317 h 2739910"/>
                <a:gd name="connsiteX2" fmla="*/ 1152939 w 1158677"/>
                <a:gd name="connsiteY2" fmla="*/ 2673623 h 2739910"/>
                <a:gd name="connsiteX3" fmla="*/ 0 w 1158677"/>
                <a:gd name="connsiteY3" fmla="*/ 1411470 h 2739910"/>
                <a:gd name="connsiteX0" fmla="*/ 0 w 1153188"/>
                <a:gd name="connsiteY0" fmla="*/ 1268567 h 2597007"/>
                <a:gd name="connsiteX1" fmla="*/ 1152939 w 1153188"/>
                <a:gd name="connsiteY1" fmla="*/ 6414 h 2597007"/>
                <a:gd name="connsiteX2" fmla="*/ 1152939 w 1153188"/>
                <a:gd name="connsiteY2" fmla="*/ 2530720 h 2597007"/>
                <a:gd name="connsiteX3" fmla="*/ 0 w 1153188"/>
                <a:gd name="connsiteY3" fmla="*/ 1268567 h 2597007"/>
                <a:gd name="connsiteX0" fmla="*/ 0 w 1175543"/>
                <a:gd name="connsiteY0" fmla="*/ 1268567 h 2537133"/>
                <a:gd name="connsiteX1" fmla="*/ 1152939 w 1175543"/>
                <a:gd name="connsiteY1" fmla="*/ 6414 h 2537133"/>
                <a:gd name="connsiteX2" fmla="*/ 1152939 w 1175543"/>
                <a:gd name="connsiteY2" fmla="*/ 2530720 h 2537133"/>
                <a:gd name="connsiteX3" fmla="*/ 0 w 1175543"/>
                <a:gd name="connsiteY3" fmla="*/ 1268567 h 2537133"/>
                <a:gd name="connsiteX0" fmla="*/ 0 w 1158678"/>
                <a:gd name="connsiteY0" fmla="*/ 1268567 h 2539214"/>
                <a:gd name="connsiteX1" fmla="*/ 1152939 w 1158678"/>
                <a:gd name="connsiteY1" fmla="*/ 6414 h 2539214"/>
                <a:gd name="connsiteX2" fmla="*/ 1152939 w 1158678"/>
                <a:gd name="connsiteY2" fmla="*/ 2530720 h 2539214"/>
                <a:gd name="connsiteX3" fmla="*/ 0 w 1158678"/>
                <a:gd name="connsiteY3" fmla="*/ 1268567 h 2539214"/>
                <a:gd name="connsiteX0" fmla="*/ 0 w 1153188"/>
                <a:gd name="connsiteY0" fmla="*/ 1268567 h 2539214"/>
                <a:gd name="connsiteX1" fmla="*/ 1152939 w 1153188"/>
                <a:gd name="connsiteY1" fmla="*/ 6414 h 2539214"/>
                <a:gd name="connsiteX2" fmla="*/ 1152939 w 1153188"/>
                <a:gd name="connsiteY2" fmla="*/ 2530720 h 2539214"/>
                <a:gd name="connsiteX3" fmla="*/ 0 w 1153188"/>
                <a:gd name="connsiteY3" fmla="*/ 1268567 h 2539214"/>
                <a:gd name="connsiteX0" fmla="*/ 110 w 1153296"/>
                <a:gd name="connsiteY0" fmla="*/ 1273853 h 2551015"/>
                <a:gd name="connsiteX1" fmla="*/ 1153049 w 1153296"/>
                <a:gd name="connsiteY1" fmla="*/ 11700 h 2551015"/>
                <a:gd name="connsiteX2" fmla="*/ 1153049 w 1153296"/>
                <a:gd name="connsiteY2" fmla="*/ 2536006 h 2551015"/>
                <a:gd name="connsiteX3" fmla="*/ 110 w 1153296"/>
                <a:gd name="connsiteY3" fmla="*/ 1273853 h 2551015"/>
                <a:gd name="connsiteX0" fmla="*/ 110 w 1153296"/>
                <a:gd name="connsiteY0" fmla="*/ 1275407 h 2554404"/>
                <a:gd name="connsiteX1" fmla="*/ 1153049 w 1153296"/>
                <a:gd name="connsiteY1" fmla="*/ 13254 h 2554404"/>
                <a:gd name="connsiteX2" fmla="*/ 1153049 w 1153296"/>
                <a:gd name="connsiteY2" fmla="*/ 2537560 h 2554404"/>
                <a:gd name="connsiteX3" fmla="*/ 110 w 1153296"/>
                <a:gd name="connsiteY3" fmla="*/ 1275407 h 255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96" h="2554404">
                  <a:moveTo>
                    <a:pt x="110" y="1275407"/>
                  </a:moveTo>
                  <a:cubicBezTo>
                    <a:pt x="-13142" y="180774"/>
                    <a:pt x="1172927" y="-64584"/>
                    <a:pt x="1153049" y="13254"/>
                  </a:cubicBezTo>
                  <a:cubicBezTo>
                    <a:pt x="1133171" y="91092"/>
                    <a:pt x="1146426" y="2446471"/>
                    <a:pt x="1153049" y="2537560"/>
                  </a:cubicBezTo>
                  <a:cubicBezTo>
                    <a:pt x="1159672" y="2628649"/>
                    <a:pt x="13362" y="2370040"/>
                    <a:pt x="110" y="1275407"/>
                  </a:cubicBezTo>
                  <a:close/>
                </a:path>
              </a:pathLst>
            </a:custGeom>
            <a:solidFill>
              <a:srgbClr val="C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FD4718B-D540-4982-6046-DB3F0D7C60E8}"/>
                </a:ext>
              </a:extLst>
            </p:cNvPr>
            <p:cNvSpPr/>
            <p:nvPr/>
          </p:nvSpPr>
          <p:spPr>
            <a:xfrm>
              <a:off x="8204009" y="3498199"/>
              <a:ext cx="751890" cy="75189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85E2D7-458C-F93A-D208-588BC801ECF7}"/>
                </a:ext>
              </a:extLst>
            </p:cNvPr>
            <p:cNvSpPr/>
            <p:nvPr/>
          </p:nvSpPr>
          <p:spPr>
            <a:xfrm>
              <a:off x="8789771" y="2034397"/>
              <a:ext cx="524175" cy="486491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72E8F52-9BE0-9386-AC50-53BC533CF910}"/>
                </a:ext>
              </a:extLst>
            </p:cNvPr>
            <p:cNvSpPr/>
            <p:nvPr/>
          </p:nvSpPr>
          <p:spPr>
            <a:xfrm>
              <a:off x="7774639" y="2034361"/>
              <a:ext cx="524175" cy="486491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86C29C4-3423-1CF8-D7BC-BB8E0BF8CAAE}"/>
                </a:ext>
              </a:extLst>
            </p:cNvPr>
            <p:cNvSpPr/>
            <p:nvPr/>
          </p:nvSpPr>
          <p:spPr>
            <a:xfrm>
              <a:off x="8306538" y="2705589"/>
              <a:ext cx="203416" cy="20341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85">
              <a:extLst>
                <a:ext uri="{FF2B5EF4-FFF2-40B4-BE49-F238E27FC236}">
                  <a16:creationId xmlns:a16="http://schemas.microsoft.com/office/drawing/2014/main" id="{A171AE64-5D5E-6BBB-98EE-B474D03C6862}"/>
                </a:ext>
              </a:extLst>
            </p:cNvPr>
            <p:cNvSpPr/>
            <p:nvPr/>
          </p:nvSpPr>
          <p:spPr>
            <a:xfrm rot="2730342">
              <a:off x="8936921" y="4267430"/>
              <a:ext cx="449646" cy="800960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47358"/>
                <a:gd name="connsiteY0" fmla="*/ 211795 h 423592"/>
                <a:gd name="connsiteX1" fmla="*/ 211787 w 247358"/>
                <a:gd name="connsiteY1" fmla="*/ 8 h 423592"/>
                <a:gd name="connsiteX2" fmla="*/ 247066 w 247358"/>
                <a:gd name="connsiteY2" fmla="*/ 204944 h 423592"/>
                <a:gd name="connsiteX3" fmla="*/ 211787 w 247358"/>
                <a:gd name="connsiteY3" fmla="*/ 423582 h 423592"/>
                <a:gd name="connsiteX4" fmla="*/ 0 w 247358"/>
                <a:gd name="connsiteY4" fmla="*/ 211795 h 423592"/>
                <a:gd name="connsiteX0" fmla="*/ 0 w 247358"/>
                <a:gd name="connsiteY0" fmla="*/ 212130 h 423927"/>
                <a:gd name="connsiteX1" fmla="*/ 211787 w 247358"/>
                <a:gd name="connsiteY1" fmla="*/ 343 h 423927"/>
                <a:gd name="connsiteX2" fmla="*/ 247066 w 247358"/>
                <a:gd name="connsiteY2" fmla="*/ 205279 h 423927"/>
                <a:gd name="connsiteX3" fmla="*/ 211787 w 247358"/>
                <a:gd name="connsiteY3" fmla="*/ 423917 h 423927"/>
                <a:gd name="connsiteX4" fmla="*/ 0 w 247358"/>
                <a:gd name="connsiteY4" fmla="*/ 212130 h 423927"/>
                <a:gd name="connsiteX0" fmla="*/ 0 w 247358"/>
                <a:gd name="connsiteY0" fmla="*/ 212314 h 424111"/>
                <a:gd name="connsiteX1" fmla="*/ 211787 w 247358"/>
                <a:gd name="connsiteY1" fmla="*/ 527 h 424111"/>
                <a:gd name="connsiteX2" fmla="*/ 247066 w 247358"/>
                <a:gd name="connsiteY2" fmla="*/ 205463 h 424111"/>
                <a:gd name="connsiteX3" fmla="*/ 211787 w 247358"/>
                <a:gd name="connsiteY3" fmla="*/ 424101 h 424111"/>
                <a:gd name="connsiteX4" fmla="*/ 0 w 247358"/>
                <a:gd name="connsiteY4" fmla="*/ 212314 h 424111"/>
                <a:gd name="connsiteX0" fmla="*/ 0 w 247358"/>
                <a:gd name="connsiteY0" fmla="*/ 212318 h 424115"/>
                <a:gd name="connsiteX1" fmla="*/ 211787 w 247358"/>
                <a:gd name="connsiteY1" fmla="*/ 531 h 424115"/>
                <a:gd name="connsiteX2" fmla="*/ 247066 w 247358"/>
                <a:gd name="connsiteY2" fmla="*/ 205467 h 424115"/>
                <a:gd name="connsiteX3" fmla="*/ 211787 w 247358"/>
                <a:gd name="connsiteY3" fmla="*/ 424105 h 424115"/>
                <a:gd name="connsiteX4" fmla="*/ 0 w 247358"/>
                <a:gd name="connsiteY4" fmla="*/ 212318 h 424115"/>
                <a:gd name="connsiteX0" fmla="*/ 0 w 247358"/>
                <a:gd name="connsiteY0" fmla="*/ 212318 h 424115"/>
                <a:gd name="connsiteX1" fmla="*/ 211787 w 247358"/>
                <a:gd name="connsiteY1" fmla="*/ 531 h 424115"/>
                <a:gd name="connsiteX2" fmla="*/ 247066 w 247358"/>
                <a:gd name="connsiteY2" fmla="*/ 205467 h 424115"/>
                <a:gd name="connsiteX3" fmla="*/ 211787 w 247358"/>
                <a:gd name="connsiteY3" fmla="*/ 424105 h 424115"/>
                <a:gd name="connsiteX4" fmla="*/ 0 w 247358"/>
                <a:gd name="connsiteY4" fmla="*/ 212318 h 424115"/>
                <a:gd name="connsiteX0" fmla="*/ 0 w 247358"/>
                <a:gd name="connsiteY0" fmla="*/ 212229 h 424026"/>
                <a:gd name="connsiteX1" fmla="*/ 211787 w 247358"/>
                <a:gd name="connsiteY1" fmla="*/ 442 h 424026"/>
                <a:gd name="connsiteX2" fmla="*/ 247066 w 247358"/>
                <a:gd name="connsiteY2" fmla="*/ 205378 h 424026"/>
                <a:gd name="connsiteX3" fmla="*/ 211787 w 247358"/>
                <a:gd name="connsiteY3" fmla="*/ 424016 h 424026"/>
                <a:gd name="connsiteX4" fmla="*/ 0 w 247358"/>
                <a:gd name="connsiteY4" fmla="*/ 212229 h 424026"/>
                <a:gd name="connsiteX0" fmla="*/ 0 w 247066"/>
                <a:gd name="connsiteY0" fmla="*/ 212229 h 424043"/>
                <a:gd name="connsiteX1" fmla="*/ 211787 w 247066"/>
                <a:gd name="connsiteY1" fmla="*/ 442 h 424043"/>
                <a:gd name="connsiteX2" fmla="*/ 247066 w 247066"/>
                <a:gd name="connsiteY2" fmla="*/ 205378 h 424043"/>
                <a:gd name="connsiteX3" fmla="*/ 211787 w 247066"/>
                <a:gd name="connsiteY3" fmla="*/ 424016 h 424043"/>
                <a:gd name="connsiteX4" fmla="*/ 0 w 247066"/>
                <a:gd name="connsiteY4" fmla="*/ 212229 h 424043"/>
                <a:gd name="connsiteX0" fmla="*/ 0 w 247066"/>
                <a:gd name="connsiteY0" fmla="*/ 212229 h 424042"/>
                <a:gd name="connsiteX1" fmla="*/ 211787 w 247066"/>
                <a:gd name="connsiteY1" fmla="*/ 442 h 424042"/>
                <a:gd name="connsiteX2" fmla="*/ 247066 w 247066"/>
                <a:gd name="connsiteY2" fmla="*/ 205378 h 424042"/>
                <a:gd name="connsiteX3" fmla="*/ 211787 w 247066"/>
                <a:gd name="connsiteY3" fmla="*/ 424016 h 424042"/>
                <a:gd name="connsiteX4" fmla="*/ 0 w 247066"/>
                <a:gd name="connsiteY4" fmla="*/ 212229 h 424042"/>
                <a:gd name="connsiteX0" fmla="*/ 0 w 247066"/>
                <a:gd name="connsiteY0" fmla="*/ 212229 h 424016"/>
                <a:gd name="connsiteX1" fmla="*/ 211787 w 247066"/>
                <a:gd name="connsiteY1" fmla="*/ 442 h 424016"/>
                <a:gd name="connsiteX2" fmla="*/ 247066 w 247066"/>
                <a:gd name="connsiteY2" fmla="*/ 205378 h 424016"/>
                <a:gd name="connsiteX3" fmla="*/ 211787 w 247066"/>
                <a:gd name="connsiteY3" fmla="*/ 424016 h 424016"/>
                <a:gd name="connsiteX4" fmla="*/ 0 w 247066"/>
                <a:gd name="connsiteY4" fmla="*/ 212229 h 424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66" h="424016">
                  <a:moveTo>
                    <a:pt x="0" y="212229"/>
                  </a:moveTo>
                  <a:cubicBezTo>
                    <a:pt x="0" y="95262"/>
                    <a:pt x="201983" y="-7598"/>
                    <a:pt x="211787" y="442"/>
                  </a:cubicBezTo>
                  <a:cubicBezTo>
                    <a:pt x="221591" y="8482"/>
                    <a:pt x="247066" y="134782"/>
                    <a:pt x="247066" y="205378"/>
                  </a:cubicBezTo>
                  <a:cubicBezTo>
                    <a:pt x="247066" y="275974"/>
                    <a:pt x="224293" y="424010"/>
                    <a:pt x="211787" y="424016"/>
                  </a:cubicBezTo>
                  <a:cubicBezTo>
                    <a:pt x="199281" y="424022"/>
                    <a:pt x="0" y="329196"/>
                    <a:pt x="0" y="212229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E8B7241-463D-9C17-5EEF-8EE952FC0804}"/>
                </a:ext>
              </a:extLst>
            </p:cNvPr>
            <p:cNvSpPr/>
            <p:nvPr/>
          </p:nvSpPr>
          <p:spPr>
            <a:xfrm>
              <a:off x="8647347" y="2529624"/>
              <a:ext cx="337772" cy="144289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38000">
                  <a:sysClr val="windowText" lastClr="000000"/>
                </a:gs>
              </a:gsLst>
              <a:lin ang="90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9FEA6E6-03B7-376F-5D7B-536D86548ABC}"/>
                </a:ext>
              </a:extLst>
            </p:cNvPr>
            <p:cNvSpPr/>
            <p:nvPr/>
          </p:nvSpPr>
          <p:spPr>
            <a:xfrm flipH="1">
              <a:off x="8126486" y="2515565"/>
              <a:ext cx="337772" cy="144289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38000">
                  <a:sysClr val="windowText" lastClr="000000"/>
                </a:gs>
              </a:gsLst>
              <a:lin ang="90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EEA7F7C-AD14-33C7-2523-3C041B9C74BA}"/>
                </a:ext>
              </a:extLst>
            </p:cNvPr>
            <p:cNvSpPr/>
            <p:nvPr/>
          </p:nvSpPr>
          <p:spPr>
            <a:xfrm>
              <a:off x="9068330" y="2108418"/>
              <a:ext cx="155816" cy="14461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54CE751-DA55-9329-3FCA-E53C8C2DD61E}"/>
                </a:ext>
              </a:extLst>
            </p:cNvPr>
            <p:cNvSpPr/>
            <p:nvPr/>
          </p:nvSpPr>
          <p:spPr>
            <a:xfrm>
              <a:off x="7849741" y="2120824"/>
              <a:ext cx="155816" cy="14461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85">
              <a:extLst>
                <a:ext uri="{FF2B5EF4-FFF2-40B4-BE49-F238E27FC236}">
                  <a16:creationId xmlns:a16="http://schemas.microsoft.com/office/drawing/2014/main" id="{7EA1C9EC-627A-6505-6927-0E5F3F7BF9F3}"/>
                </a:ext>
              </a:extLst>
            </p:cNvPr>
            <p:cNvSpPr/>
            <p:nvPr/>
          </p:nvSpPr>
          <p:spPr>
            <a:xfrm rot="8508490">
              <a:off x="7623741" y="4130769"/>
              <a:ext cx="470953" cy="800169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58774"/>
                <a:gd name="connsiteY0" fmla="*/ 211789 h 423578"/>
                <a:gd name="connsiteX1" fmla="*/ 211787 w 258774"/>
                <a:gd name="connsiteY1" fmla="*/ 2 h 423578"/>
                <a:gd name="connsiteX2" fmla="*/ 258774 w 258774"/>
                <a:gd name="connsiteY2" fmla="*/ 208470 h 423578"/>
                <a:gd name="connsiteX3" fmla="*/ 211787 w 258774"/>
                <a:gd name="connsiteY3" fmla="*/ 423576 h 423578"/>
                <a:gd name="connsiteX4" fmla="*/ 0 w 258774"/>
                <a:gd name="connsiteY4" fmla="*/ 211789 h 423578"/>
                <a:gd name="connsiteX0" fmla="*/ 0 w 258774"/>
                <a:gd name="connsiteY0" fmla="*/ 211789 h 423624"/>
                <a:gd name="connsiteX1" fmla="*/ 211787 w 258774"/>
                <a:gd name="connsiteY1" fmla="*/ 2 h 423624"/>
                <a:gd name="connsiteX2" fmla="*/ 258774 w 258774"/>
                <a:gd name="connsiteY2" fmla="*/ 208470 h 423624"/>
                <a:gd name="connsiteX3" fmla="*/ 211787 w 258774"/>
                <a:gd name="connsiteY3" fmla="*/ 423576 h 423624"/>
                <a:gd name="connsiteX4" fmla="*/ 0 w 258774"/>
                <a:gd name="connsiteY4" fmla="*/ 211789 h 423624"/>
                <a:gd name="connsiteX0" fmla="*/ 0 w 258774"/>
                <a:gd name="connsiteY0" fmla="*/ 211789 h 423598"/>
                <a:gd name="connsiteX1" fmla="*/ 211787 w 258774"/>
                <a:gd name="connsiteY1" fmla="*/ 2 h 423598"/>
                <a:gd name="connsiteX2" fmla="*/ 258774 w 258774"/>
                <a:gd name="connsiteY2" fmla="*/ 208470 h 423598"/>
                <a:gd name="connsiteX3" fmla="*/ 211787 w 258774"/>
                <a:gd name="connsiteY3" fmla="*/ 423576 h 423598"/>
                <a:gd name="connsiteX4" fmla="*/ 0 w 258774"/>
                <a:gd name="connsiteY4" fmla="*/ 211789 h 42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774" h="423598">
                  <a:moveTo>
                    <a:pt x="0" y="211789"/>
                  </a:moveTo>
                  <a:cubicBezTo>
                    <a:pt x="0" y="94822"/>
                    <a:pt x="168658" y="555"/>
                    <a:pt x="211787" y="2"/>
                  </a:cubicBezTo>
                  <a:cubicBezTo>
                    <a:pt x="254916" y="-551"/>
                    <a:pt x="258774" y="137874"/>
                    <a:pt x="258774" y="208470"/>
                  </a:cubicBezTo>
                  <a:cubicBezTo>
                    <a:pt x="258774" y="279066"/>
                    <a:pt x="225889" y="421873"/>
                    <a:pt x="211787" y="423576"/>
                  </a:cubicBezTo>
                  <a:cubicBezTo>
                    <a:pt x="197685" y="425279"/>
                    <a:pt x="0" y="328756"/>
                    <a:pt x="0" y="211789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85">
              <a:extLst>
                <a:ext uri="{FF2B5EF4-FFF2-40B4-BE49-F238E27FC236}">
                  <a16:creationId xmlns:a16="http://schemas.microsoft.com/office/drawing/2014/main" id="{A6C42967-89BA-FA72-16F8-4DEA965C8122}"/>
                </a:ext>
              </a:extLst>
            </p:cNvPr>
            <p:cNvSpPr/>
            <p:nvPr/>
          </p:nvSpPr>
          <p:spPr>
            <a:xfrm rot="20259482">
              <a:off x="9148326" y="3139842"/>
              <a:ext cx="480026" cy="800207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54078"/>
                <a:gd name="connsiteY0" fmla="*/ 211798 h 423600"/>
                <a:gd name="connsiteX1" fmla="*/ 211787 w 254078"/>
                <a:gd name="connsiteY1" fmla="*/ 11 h 423600"/>
                <a:gd name="connsiteX2" fmla="*/ 254078 w 254078"/>
                <a:gd name="connsiteY2" fmla="*/ 203413 h 423600"/>
                <a:gd name="connsiteX3" fmla="*/ 211787 w 254078"/>
                <a:gd name="connsiteY3" fmla="*/ 423585 h 423600"/>
                <a:gd name="connsiteX4" fmla="*/ 0 w 254078"/>
                <a:gd name="connsiteY4" fmla="*/ 211798 h 423600"/>
                <a:gd name="connsiteX0" fmla="*/ 0 w 263759"/>
                <a:gd name="connsiteY0" fmla="*/ 211791 h 423582"/>
                <a:gd name="connsiteX1" fmla="*/ 211787 w 263759"/>
                <a:gd name="connsiteY1" fmla="*/ 4 h 423582"/>
                <a:gd name="connsiteX2" fmla="*/ 263759 w 263759"/>
                <a:gd name="connsiteY2" fmla="*/ 207239 h 423582"/>
                <a:gd name="connsiteX3" fmla="*/ 211787 w 263759"/>
                <a:gd name="connsiteY3" fmla="*/ 423578 h 423582"/>
                <a:gd name="connsiteX4" fmla="*/ 0 w 263759"/>
                <a:gd name="connsiteY4" fmla="*/ 211791 h 423582"/>
                <a:gd name="connsiteX0" fmla="*/ 0 w 263759"/>
                <a:gd name="connsiteY0" fmla="*/ 211791 h 423618"/>
                <a:gd name="connsiteX1" fmla="*/ 211787 w 263759"/>
                <a:gd name="connsiteY1" fmla="*/ 4 h 423618"/>
                <a:gd name="connsiteX2" fmla="*/ 263759 w 263759"/>
                <a:gd name="connsiteY2" fmla="*/ 207239 h 423618"/>
                <a:gd name="connsiteX3" fmla="*/ 211787 w 263759"/>
                <a:gd name="connsiteY3" fmla="*/ 423578 h 423618"/>
                <a:gd name="connsiteX4" fmla="*/ 0 w 263759"/>
                <a:gd name="connsiteY4" fmla="*/ 211791 h 423618"/>
                <a:gd name="connsiteX0" fmla="*/ 0 w 263759"/>
                <a:gd name="connsiteY0" fmla="*/ 211791 h 423605"/>
                <a:gd name="connsiteX1" fmla="*/ 211787 w 263759"/>
                <a:gd name="connsiteY1" fmla="*/ 4 h 423605"/>
                <a:gd name="connsiteX2" fmla="*/ 263759 w 263759"/>
                <a:gd name="connsiteY2" fmla="*/ 207239 h 423605"/>
                <a:gd name="connsiteX3" fmla="*/ 211787 w 263759"/>
                <a:gd name="connsiteY3" fmla="*/ 423578 h 423605"/>
                <a:gd name="connsiteX4" fmla="*/ 0 w 263759"/>
                <a:gd name="connsiteY4" fmla="*/ 211791 h 423605"/>
                <a:gd name="connsiteX0" fmla="*/ 0 w 263759"/>
                <a:gd name="connsiteY0" fmla="*/ 211791 h 423618"/>
                <a:gd name="connsiteX1" fmla="*/ 211787 w 263759"/>
                <a:gd name="connsiteY1" fmla="*/ 4 h 423618"/>
                <a:gd name="connsiteX2" fmla="*/ 263759 w 263759"/>
                <a:gd name="connsiteY2" fmla="*/ 207239 h 423618"/>
                <a:gd name="connsiteX3" fmla="*/ 211787 w 263759"/>
                <a:gd name="connsiteY3" fmla="*/ 423578 h 423618"/>
                <a:gd name="connsiteX4" fmla="*/ 0 w 263759"/>
                <a:gd name="connsiteY4" fmla="*/ 211791 h 423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759" h="423618">
                  <a:moveTo>
                    <a:pt x="0" y="211791"/>
                  </a:moveTo>
                  <a:cubicBezTo>
                    <a:pt x="0" y="94824"/>
                    <a:pt x="167827" y="763"/>
                    <a:pt x="211787" y="4"/>
                  </a:cubicBezTo>
                  <a:cubicBezTo>
                    <a:pt x="255747" y="-755"/>
                    <a:pt x="263759" y="136643"/>
                    <a:pt x="263759" y="207239"/>
                  </a:cubicBezTo>
                  <a:cubicBezTo>
                    <a:pt x="263759" y="277835"/>
                    <a:pt x="238025" y="421254"/>
                    <a:pt x="211787" y="423578"/>
                  </a:cubicBezTo>
                  <a:cubicBezTo>
                    <a:pt x="185549" y="425902"/>
                    <a:pt x="0" y="328758"/>
                    <a:pt x="0" y="211791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val 85">
              <a:extLst>
                <a:ext uri="{FF2B5EF4-FFF2-40B4-BE49-F238E27FC236}">
                  <a16:creationId xmlns:a16="http://schemas.microsoft.com/office/drawing/2014/main" id="{37F367C5-7C5D-B9F7-7029-FBD7B5B72D43}"/>
                </a:ext>
              </a:extLst>
            </p:cNvPr>
            <p:cNvSpPr/>
            <p:nvPr/>
          </p:nvSpPr>
          <p:spPr>
            <a:xfrm rot="12338053">
              <a:off x="7592893" y="2886609"/>
              <a:ext cx="564219" cy="896530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597 w 295786"/>
                <a:gd name="connsiteY0" fmla="*/ 233006 h 450117"/>
                <a:gd name="connsiteX1" fmla="*/ 285237 w 295786"/>
                <a:gd name="connsiteY1" fmla="*/ 4317 h 450117"/>
                <a:gd name="connsiteX2" fmla="*/ 212384 w 295786"/>
                <a:gd name="connsiteY2" fmla="*/ 444793 h 450117"/>
                <a:gd name="connsiteX3" fmla="*/ 597 w 295786"/>
                <a:gd name="connsiteY3" fmla="*/ 233006 h 450117"/>
                <a:gd name="connsiteX0" fmla="*/ 496 w 296757"/>
                <a:gd name="connsiteY0" fmla="*/ 233227 h 455946"/>
                <a:gd name="connsiteX1" fmla="*/ 285136 w 296757"/>
                <a:gd name="connsiteY1" fmla="*/ 4538 h 455946"/>
                <a:gd name="connsiteX2" fmla="*/ 218038 w 296757"/>
                <a:gd name="connsiteY2" fmla="*/ 450742 h 455946"/>
                <a:gd name="connsiteX3" fmla="*/ 496 w 296757"/>
                <a:gd name="connsiteY3" fmla="*/ 233227 h 455946"/>
                <a:gd name="connsiteX0" fmla="*/ 518 w 297857"/>
                <a:gd name="connsiteY0" fmla="*/ 233227 h 462154"/>
                <a:gd name="connsiteX1" fmla="*/ 285158 w 297857"/>
                <a:gd name="connsiteY1" fmla="*/ 4538 h 462154"/>
                <a:gd name="connsiteX2" fmla="*/ 218060 w 297857"/>
                <a:gd name="connsiteY2" fmla="*/ 450742 h 462154"/>
                <a:gd name="connsiteX3" fmla="*/ 518 w 297857"/>
                <a:gd name="connsiteY3" fmla="*/ 233227 h 462154"/>
                <a:gd name="connsiteX0" fmla="*/ 518 w 310021"/>
                <a:gd name="connsiteY0" fmla="*/ 245683 h 474610"/>
                <a:gd name="connsiteX1" fmla="*/ 285158 w 310021"/>
                <a:gd name="connsiteY1" fmla="*/ 16994 h 474610"/>
                <a:gd name="connsiteX2" fmla="*/ 218060 w 310021"/>
                <a:gd name="connsiteY2" fmla="*/ 463198 h 474610"/>
                <a:gd name="connsiteX3" fmla="*/ 518 w 310021"/>
                <a:gd name="connsiteY3" fmla="*/ 245683 h 47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21" h="474610">
                  <a:moveTo>
                    <a:pt x="518" y="245683"/>
                  </a:moveTo>
                  <a:cubicBezTo>
                    <a:pt x="11701" y="171316"/>
                    <a:pt x="220408" y="-64811"/>
                    <a:pt x="285158" y="16994"/>
                  </a:cubicBezTo>
                  <a:cubicBezTo>
                    <a:pt x="349908" y="98799"/>
                    <a:pt x="274090" y="401537"/>
                    <a:pt x="218060" y="463198"/>
                  </a:cubicBezTo>
                  <a:cubicBezTo>
                    <a:pt x="162030" y="524859"/>
                    <a:pt x="-10665" y="320050"/>
                    <a:pt x="518" y="245683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7EA27AB-ACC6-2318-68AA-D5CBC3846E9C}"/>
                </a:ext>
              </a:extLst>
            </p:cNvPr>
            <p:cNvSpPr/>
            <p:nvPr/>
          </p:nvSpPr>
          <p:spPr>
            <a:xfrm>
              <a:off x="8595037" y="2704312"/>
              <a:ext cx="203416" cy="20341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7BC93B9-C985-74AC-D578-39AACA3D7A37}"/>
                </a:ext>
              </a:extLst>
            </p:cNvPr>
            <p:cNvSpPr/>
            <p:nvPr/>
          </p:nvSpPr>
          <p:spPr>
            <a:xfrm rot="17716135">
              <a:off x="8626328" y="2728118"/>
              <a:ext cx="148769" cy="117222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38000">
                  <a:sysClr val="windowText" lastClr="000000"/>
                </a:gs>
              </a:gsLst>
              <a:lin ang="90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1C0BCE-098F-5379-CAB2-190B626D360A}"/>
                </a:ext>
              </a:extLst>
            </p:cNvPr>
            <p:cNvSpPr/>
            <p:nvPr/>
          </p:nvSpPr>
          <p:spPr>
            <a:xfrm rot="3883865" flipH="1">
              <a:off x="8341788" y="2735946"/>
              <a:ext cx="148769" cy="117222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38000">
                  <a:sysClr val="windowText" lastClr="000000"/>
                </a:gs>
              </a:gsLst>
              <a:lin ang="90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0" name="ttsMP3.com_VoiceText_2025-1-17_23-19-5">
            <a:hlinkClick r:id="" action="ppaction://media"/>
            <a:extLst>
              <a:ext uri="{FF2B5EF4-FFF2-40B4-BE49-F238E27FC236}">
                <a16:creationId xmlns:a16="http://schemas.microsoft.com/office/drawing/2014/main" id="{2512329D-7083-4C9A-5A5B-D7FA171C81C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7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70833E-6 L 0.07709 3.99049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3" y="1995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5352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F6C95A-CD65-E529-8B29-6275CD13BCA6}"/>
              </a:ext>
            </a:extLst>
          </p:cNvPr>
          <p:cNvSpPr txBox="1"/>
          <p:nvPr/>
        </p:nvSpPr>
        <p:spPr>
          <a:xfrm>
            <a:off x="1345334" y="-445697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</a:rPr>
              <a:t>I </a:t>
            </a:r>
            <a:r>
              <a:rPr kumimoji="0" lang="en-US" sz="29000" b="0" i="0" u="none" strike="noStrike" kern="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</a:rPr>
              <a:t>i</a:t>
            </a:r>
            <a:endParaRPr kumimoji="0" lang="en-US" sz="29000" b="0" i="0" u="none" strike="noStrike" kern="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0B5230-3179-DFC5-F83F-64C6D3B17E36}"/>
              </a:ext>
            </a:extLst>
          </p:cNvPr>
          <p:cNvGrpSpPr/>
          <p:nvPr/>
        </p:nvGrpSpPr>
        <p:grpSpPr>
          <a:xfrm rot="20514333">
            <a:off x="1341114" y="4735594"/>
            <a:ext cx="4580644" cy="6276775"/>
            <a:chOff x="6938733" y="1635151"/>
            <a:chExt cx="3261066" cy="4468581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E5CF9C6-84B7-0BD5-833A-B90E85316107}"/>
                </a:ext>
              </a:extLst>
            </p:cNvPr>
            <p:cNvSpPr/>
            <p:nvPr/>
          </p:nvSpPr>
          <p:spPr>
            <a:xfrm>
              <a:off x="7504253" y="5033279"/>
              <a:ext cx="768532" cy="1070453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4E074A3-6C0D-9BDF-727B-7DCD5AF6CC23}"/>
                </a:ext>
              </a:extLst>
            </p:cNvPr>
            <p:cNvSpPr/>
            <p:nvPr/>
          </p:nvSpPr>
          <p:spPr>
            <a:xfrm rot="1900945" flipH="1" flipV="1">
              <a:off x="9527299" y="3319741"/>
              <a:ext cx="672500" cy="936695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D211D04-78AF-1D39-625C-9BB305F97B63}"/>
                </a:ext>
              </a:extLst>
            </p:cNvPr>
            <p:cNvSpPr/>
            <p:nvPr/>
          </p:nvSpPr>
          <p:spPr>
            <a:xfrm flipH="1">
              <a:off x="8900325" y="5033278"/>
              <a:ext cx="768532" cy="1070453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FBE41E3-E3CF-2039-6DC3-92E861A97CB7}"/>
                </a:ext>
              </a:extLst>
            </p:cNvPr>
            <p:cNvSpPr/>
            <p:nvPr/>
          </p:nvSpPr>
          <p:spPr>
            <a:xfrm rot="19699055" flipV="1">
              <a:off x="6938733" y="3319740"/>
              <a:ext cx="672500" cy="936695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9BB4B8C-694A-DF82-F03F-617FED2D2F9B}"/>
                </a:ext>
              </a:extLst>
            </p:cNvPr>
            <p:cNvSpPr/>
            <p:nvPr/>
          </p:nvSpPr>
          <p:spPr>
            <a:xfrm>
              <a:off x="7006305" y="2648498"/>
              <a:ext cx="656632" cy="915305"/>
            </a:xfrm>
            <a:custGeom>
              <a:avLst/>
              <a:gdLst>
                <a:gd name="connsiteX0" fmla="*/ 437322 w 437322"/>
                <a:gd name="connsiteY0" fmla="*/ 609600 h 609600"/>
                <a:gd name="connsiteX1" fmla="*/ 106018 w 437322"/>
                <a:gd name="connsiteY1" fmla="*/ 424069 h 609600"/>
                <a:gd name="connsiteX2" fmla="*/ 0 w 437322"/>
                <a:gd name="connsiteY2" fmla="*/ 0 h 609600"/>
                <a:gd name="connsiteX3" fmla="*/ 0 w 437322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2" h="609600">
                  <a:moveTo>
                    <a:pt x="437322" y="609600"/>
                  </a:moveTo>
                  <a:cubicBezTo>
                    <a:pt x="308113" y="567634"/>
                    <a:pt x="178905" y="525669"/>
                    <a:pt x="106018" y="424069"/>
                  </a:cubicBezTo>
                  <a:cubicBezTo>
                    <a:pt x="33131" y="32246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0429030-A50F-269C-2404-7B53DA242FE1}"/>
                </a:ext>
              </a:extLst>
            </p:cNvPr>
            <p:cNvSpPr/>
            <p:nvPr/>
          </p:nvSpPr>
          <p:spPr>
            <a:xfrm flipH="1">
              <a:off x="9318467" y="2648498"/>
              <a:ext cx="656632" cy="915305"/>
            </a:xfrm>
            <a:custGeom>
              <a:avLst/>
              <a:gdLst>
                <a:gd name="connsiteX0" fmla="*/ 437322 w 437322"/>
                <a:gd name="connsiteY0" fmla="*/ 609600 h 609600"/>
                <a:gd name="connsiteX1" fmla="*/ 106018 w 437322"/>
                <a:gd name="connsiteY1" fmla="*/ 424069 h 609600"/>
                <a:gd name="connsiteX2" fmla="*/ 0 w 437322"/>
                <a:gd name="connsiteY2" fmla="*/ 0 h 609600"/>
                <a:gd name="connsiteX3" fmla="*/ 0 w 437322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2" h="609600">
                  <a:moveTo>
                    <a:pt x="437322" y="609600"/>
                  </a:moveTo>
                  <a:cubicBezTo>
                    <a:pt x="308113" y="567634"/>
                    <a:pt x="178905" y="525669"/>
                    <a:pt x="106018" y="424069"/>
                  </a:cubicBezTo>
                  <a:cubicBezTo>
                    <a:pt x="33131" y="32246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3759AA60-68E7-BBC8-7316-EE49F02817FF}"/>
                </a:ext>
              </a:extLst>
            </p:cNvPr>
            <p:cNvSpPr/>
            <p:nvPr/>
          </p:nvSpPr>
          <p:spPr>
            <a:xfrm rot="16200000">
              <a:off x="8550341" y="1635151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2C5688B1-03C8-9464-BCB5-45A99B0F55C9}"/>
                </a:ext>
              </a:extLst>
            </p:cNvPr>
            <p:cNvSpPr/>
            <p:nvPr/>
          </p:nvSpPr>
          <p:spPr>
            <a:xfrm rot="5400000" flipH="1">
              <a:off x="7616062" y="1674293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0F64F52-C211-302C-6EAA-81E1CD1341CC}"/>
                </a:ext>
              </a:extLst>
            </p:cNvPr>
            <p:cNvSpPr/>
            <p:nvPr/>
          </p:nvSpPr>
          <p:spPr>
            <a:xfrm>
              <a:off x="7814416" y="2066666"/>
              <a:ext cx="1479651" cy="87463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20">
              <a:extLst>
                <a:ext uri="{FF2B5EF4-FFF2-40B4-BE49-F238E27FC236}">
                  <a16:creationId xmlns:a16="http://schemas.microsoft.com/office/drawing/2014/main" id="{4C0A8059-3023-AE66-CFF1-BE94991D2C5B}"/>
                </a:ext>
              </a:extLst>
            </p:cNvPr>
            <p:cNvSpPr/>
            <p:nvPr/>
          </p:nvSpPr>
          <p:spPr>
            <a:xfrm>
              <a:off x="7428909" y="2648498"/>
              <a:ext cx="1153296" cy="2554404"/>
            </a:xfrm>
            <a:custGeom>
              <a:avLst/>
              <a:gdLst>
                <a:gd name="connsiteX0" fmla="*/ 0 w 2305878"/>
                <a:gd name="connsiteY0" fmla="*/ 1262153 h 2524305"/>
                <a:gd name="connsiteX1" fmla="*/ 1152939 w 2305878"/>
                <a:gd name="connsiteY1" fmla="*/ 0 h 2524305"/>
                <a:gd name="connsiteX2" fmla="*/ 2305878 w 2305878"/>
                <a:gd name="connsiteY2" fmla="*/ 1262153 h 2524305"/>
                <a:gd name="connsiteX3" fmla="*/ 1152939 w 2305878"/>
                <a:gd name="connsiteY3" fmla="*/ 2524306 h 2524305"/>
                <a:gd name="connsiteX4" fmla="*/ 0 w 2305878"/>
                <a:gd name="connsiteY4" fmla="*/ 1262153 h 2524305"/>
                <a:gd name="connsiteX0" fmla="*/ 0 w 1297056"/>
                <a:gd name="connsiteY0" fmla="*/ 1297238 h 2594476"/>
                <a:gd name="connsiteX1" fmla="*/ 1152939 w 1297056"/>
                <a:gd name="connsiteY1" fmla="*/ 35085 h 2594476"/>
                <a:gd name="connsiteX2" fmla="*/ 1152939 w 1297056"/>
                <a:gd name="connsiteY2" fmla="*/ 2559391 h 2594476"/>
                <a:gd name="connsiteX3" fmla="*/ 0 w 1297056"/>
                <a:gd name="connsiteY3" fmla="*/ 1297238 h 2594476"/>
                <a:gd name="connsiteX0" fmla="*/ 0 w 1242933"/>
                <a:gd name="connsiteY0" fmla="*/ 1411470 h 2708708"/>
                <a:gd name="connsiteX1" fmla="*/ 1152939 w 1242933"/>
                <a:gd name="connsiteY1" fmla="*/ 149317 h 2708708"/>
                <a:gd name="connsiteX2" fmla="*/ 1152939 w 1242933"/>
                <a:gd name="connsiteY2" fmla="*/ 2673623 h 2708708"/>
                <a:gd name="connsiteX3" fmla="*/ 0 w 1242933"/>
                <a:gd name="connsiteY3" fmla="*/ 1411470 h 2708708"/>
                <a:gd name="connsiteX0" fmla="*/ 0 w 1178713"/>
                <a:gd name="connsiteY0" fmla="*/ 1411470 h 2735746"/>
                <a:gd name="connsiteX1" fmla="*/ 1152939 w 1178713"/>
                <a:gd name="connsiteY1" fmla="*/ 149317 h 2735746"/>
                <a:gd name="connsiteX2" fmla="*/ 1152939 w 1178713"/>
                <a:gd name="connsiteY2" fmla="*/ 2673623 h 2735746"/>
                <a:gd name="connsiteX3" fmla="*/ 0 w 1178713"/>
                <a:gd name="connsiteY3" fmla="*/ 1411470 h 2735746"/>
                <a:gd name="connsiteX0" fmla="*/ 0 w 1158677"/>
                <a:gd name="connsiteY0" fmla="*/ 1411470 h 2739910"/>
                <a:gd name="connsiteX1" fmla="*/ 1152939 w 1158677"/>
                <a:gd name="connsiteY1" fmla="*/ 149317 h 2739910"/>
                <a:gd name="connsiteX2" fmla="*/ 1152939 w 1158677"/>
                <a:gd name="connsiteY2" fmla="*/ 2673623 h 2739910"/>
                <a:gd name="connsiteX3" fmla="*/ 0 w 1158677"/>
                <a:gd name="connsiteY3" fmla="*/ 1411470 h 2739910"/>
                <a:gd name="connsiteX0" fmla="*/ 0 w 1153188"/>
                <a:gd name="connsiteY0" fmla="*/ 1268567 h 2597007"/>
                <a:gd name="connsiteX1" fmla="*/ 1152939 w 1153188"/>
                <a:gd name="connsiteY1" fmla="*/ 6414 h 2597007"/>
                <a:gd name="connsiteX2" fmla="*/ 1152939 w 1153188"/>
                <a:gd name="connsiteY2" fmla="*/ 2530720 h 2597007"/>
                <a:gd name="connsiteX3" fmla="*/ 0 w 1153188"/>
                <a:gd name="connsiteY3" fmla="*/ 1268567 h 2597007"/>
                <a:gd name="connsiteX0" fmla="*/ 0 w 1175543"/>
                <a:gd name="connsiteY0" fmla="*/ 1268567 h 2537133"/>
                <a:gd name="connsiteX1" fmla="*/ 1152939 w 1175543"/>
                <a:gd name="connsiteY1" fmla="*/ 6414 h 2537133"/>
                <a:gd name="connsiteX2" fmla="*/ 1152939 w 1175543"/>
                <a:gd name="connsiteY2" fmla="*/ 2530720 h 2537133"/>
                <a:gd name="connsiteX3" fmla="*/ 0 w 1175543"/>
                <a:gd name="connsiteY3" fmla="*/ 1268567 h 2537133"/>
                <a:gd name="connsiteX0" fmla="*/ 0 w 1158678"/>
                <a:gd name="connsiteY0" fmla="*/ 1268567 h 2539214"/>
                <a:gd name="connsiteX1" fmla="*/ 1152939 w 1158678"/>
                <a:gd name="connsiteY1" fmla="*/ 6414 h 2539214"/>
                <a:gd name="connsiteX2" fmla="*/ 1152939 w 1158678"/>
                <a:gd name="connsiteY2" fmla="*/ 2530720 h 2539214"/>
                <a:gd name="connsiteX3" fmla="*/ 0 w 1158678"/>
                <a:gd name="connsiteY3" fmla="*/ 1268567 h 2539214"/>
                <a:gd name="connsiteX0" fmla="*/ 0 w 1153188"/>
                <a:gd name="connsiteY0" fmla="*/ 1268567 h 2539214"/>
                <a:gd name="connsiteX1" fmla="*/ 1152939 w 1153188"/>
                <a:gd name="connsiteY1" fmla="*/ 6414 h 2539214"/>
                <a:gd name="connsiteX2" fmla="*/ 1152939 w 1153188"/>
                <a:gd name="connsiteY2" fmla="*/ 2530720 h 2539214"/>
                <a:gd name="connsiteX3" fmla="*/ 0 w 1153188"/>
                <a:gd name="connsiteY3" fmla="*/ 1268567 h 2539214"/>
                <a:gd name="connsiteX0" fmla="*/ 110 w 1153296"/>
                <a:gd name="connsiteY0" fmla="*/ 1273853 h 2551015"/>
                <a:gd name="connsiteX1" fmla="*/ 1153049 w 1153296"/>
                <a:gd name="connsiteY1" fmla="*/ 11700 h 2551015"/>
                <a:gd name="connsiteX2" fmla="*/ 1153049 w 1153296"/>
                <a:gd name="connsiteY2" fmla="*/ 2536006 h 2551015"/>
                <a:gd name="connsiteX3" fmla="*/ 110 w 1153296"/>
                <a:gd name="connsiteY3" fmla="*/ 1273853 h 2551015"/>
                <a:gd name="connsiteX0" fmla="*/ 110 w 1153296"/>
                <a:gd name="connsiteY0" fmla="*/ 1275407 h 2554404"/>
                <a:gd name="connsiteX1" fmla="*/ 1153049 w 1153296"/>
                <a:gd name="connsiteY1" fmla="*/ 13254 h 2554404"/>
                <a:gd name="connsiteX2" fmla="*/ 1153049 w 1153296"/>
                <a:gd name="connsiteY2" fmla="*/ 2537560 h 2554404"/>
                <a:gd name="connsiteX3" fmla="*/ 110 w 1153296"/>
                <a:gd name="connsiteY3" fmla="*/ 1275407 h 255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96" h="2554404">
                  <a:moveTo>
                    <a:pt x="110" y="1275407"/>
                  </a:moveTo>
                  <a:cubicBezTo>
                    <a:pt x="-13142" y="180774"/>
                    <a:pt x="1172927" y="-64584"/>
                    <a:pt x="1153049" y="13254"/>
                  </a:cubicBezTo>
                  <a:cubicBezTo>
                    <a:pt x="1133171" y="91092"/>
                    <a:pt x="1146426" y="2446471"/>
                    <a:pt x="1153049" y="2537560"/>
                  </a:cubicBezTo>
                  <a:cubicBezTo>
                    <a:pt x="1159672" y="2628649"/>
                    <a:pt x="13362" y="2370040"/>
                    <a:pt x="110" y="1275407"/>
                  </a:cubicBezTo>
                  <a:close/>
                </a:path>
              </a:pathLst>
            </a:custGeom>
            <a:solidFill>
              <a:srgbClr val="C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20">
              <a:extLst>
                <a:ext uri="{FF2B5EF4-FFF2-40B4-BE49-F238E27FC236}">
                  <a16:creationId xmlns:a16="http://schemas.microsoft.com/office/drawing/2014/main" id="{A8B3FE44-5BA4-DA33-2EFB-059682FFFBD3}"/>
                </a:ext>
              </a:extLst>
            </p:cNvPr>
            <p:cNvSpPr/>
            <p:nvPr/>
          </p:nvSpPr>
          <p:spPr>
            <a:xfrm flipH="1">
              <a:off x="8543706" y="2648498"/>
              <a:ext cx="1153296" cy="2554404"/>
            </a:xfrm>
            <a:custGeom>
              <a:avLst/>
              <a:gdLst>
                <a:gd name="connsiteX0" fmla="*/ 0 w 2305878"/>
                <a:gd name="connsiteY0" fmla="*/ 1262153 h 2524305"/>
                <a:gd name="connsiteX1" fmla="*/ 1152939 w 2305878"/>
                <a:gd name="connsiteY1" fmla="*/ 0 h 2524305"/>
                <a:gd name="connsiteX2" fmla="*/ 2305878 w 2305878"/>
                <a:gd name="connsiteY2" fmla="*/ 1262153 h 2524305"/>
                <a:gd name="connsiteX3" fmla="*/ 1152939 w 2305878"/>
                <a:gd name="connsiteY3" fmla="*/ 2524306 h 2524305"/>
                <a:gd name="connsiteX4" fmla="*/ 0 w 2305878"/>
                <a:gd name="connsiteY4" fmla="*/ 1262153 h 2524305"/>
                <a:gd name="connsiteX0" fmla="*/ 0 w 1297056"/>
                <a:gd name="connsiteY0" fmla="*/ 1297238 h 2594476"/>
                <a:gd name="connsiteX1" fmla="*/ 1152939 w 1297056"/>
                <a:gd name="connsiteY1" fmla="*/ 35085 h 2594476"/>
                <a:gd name="connsiteX2" fmla="*/ 1152939 w 1297056"/>
                <a:gd name="connsiteY2" fmla="*/ 2559391 h 2594476"/>
                <a:gd name="connsiteX3" fmla="*/ 0 w 1297056"/>
                <a:gd name="connsiteY3" fmla="*/ 1297238 h 2594476"/>
                <a:gd name="connsiteX0" fmla="*/ 0 w 1242933"/>
                <a:gd name="connsiteY0" fmla="*/ 1411470 h 2708708"/>
                <a:gd name="connsiteX1" fmla="*/ 1152939 w 1242933"/>
                <a:gd name="connsiteY1" fmla="*/ 149317 h 2708708"/>
                <a:gd name="connsiteX2" fmla="*/ 1152939 w 1242933"/>
                <a:gd name="connsiteY2" fmla="*/ 2673623 h 2708708"/>
                <a:gd name="connsiteX3" fmla="*/ 0 w 1242933"/>
                <a:gd name="connsiteY3" fmla="*/ 1411470 h 2708708"/>
                <a:gd name="connsiteX0" fmla="*/ 0 w 1178713"/>
                <a:gd name="connsiteY0" fmla="*/ 1411470 h 2735746"/>
                <a:gd name="connsiteX1" fmla="*/ 1152939 w 1178713"/>
                <a:gd name="connsiteY1" fmla="*/ 149317 h 2735746"/>
                <a:gd name="connsiteX2" fmla="*/ 1152939 w 1178713"/>
                <a:gd name="connsiteY2" fmla="*/ 2673623 h 2735746"/>
                <a:gd name="connsiteX3" fmla="*/ 0 w 1178713"/>
                <a:gd name="connsiteY3" fmla="*/ 1411470 h 2735746"/>
                <a:gd name="connsiteX0" fmla="*/ 0 w 1158677"/>
                <a:gd name="connsiteY0" fmla="*/ 1411470 h 2739910"/>
                <a:gd name="connsiteX1" fmla="*/ 1152939 w 1158677"/>
                <a:gd name="connsiteY1" fmla="*/ 149317 h 2739910"/>
                <a:gd name="connsiteX2" fmla="*/ 1152939 w 1158677"/>
                <a:gd name="connsiteY2" fmla="*/ 2673623 h 2739910"/>
                <a:gd name="connsiteX3" fmla="*/ 0 w 1158677"/>
                <a:gd name="connsiteY3" fmla="*/ 1411470 h 2739910"/>
                <a:gd name="connsiteX0" fmla="*/ 0 w 1153188"/>
                <a:gd name="connsiteY0" fmla="*/ 1268567 h 2597007"/>
                <a:gd name="connsiteX1" fmla="*/ 1152939 w 1153188"/>
                <a:gd name="connsiteY1" fmla="*/ 6414 h 2597007"/>
                <a:gd name="connsiteX2" fmla="*/ 1152939 w 1153188"/>
                <a:gd name="connsiteY2" fmla="*/ 2530720 h 2597007"/>
                <a:gd name="connsiteX3" fmla="*/ 0 w 1153188"/>
                <a:gd name="connsiteY3" fmla="*/ 1268567 h 2597007"/>
                <a:gd name="connsiteX0" fmla="*/ 0 w 1175543"/>
                <a:gd name="connsiteY0" fmla="*/ 1268567 h 2537133"/>
                <a:gd name="connsiteX1" fmla="*/ 1152939 w 1175543"/>
                <a:gd name="connsiteY1" fmla="*/ 6414 h 2537133"/>
                <a:gd name="connsiteX2" fmla="*/ 1152939 w 1175543"/>
                <a:gd name="connsiteY2" fmla="*/ 2530720 h 2537133"/>
                <a:gd name="connsiteX3" fmla="*/ 0 w 1175543"/>
                <a:gd name="connsiteY3" fmla="*/ 1268567 h 2537133"/>
                <a:gd name="connsiteX0" fmla="*/ 0 w 1158678"/>
                <a:gd name="connsiteY0" fmla="*/ 1268567 h 2539214"/>
                <a:gd name="connsiteX1" fmla="*/ 1152939 w 1158678"/>
                <a:gd name="connsiteY1" fmla="*/ 6414 h 2539214"/>
                <a:gd name="connsiteX2" fmla="*/ 1152939 w 1158678"/>
                <a:gd name="connsiteY2" fmla="*/ 2530720 h 2539214"/>
                <a:gd name="connsiteX3" fmla="*/ 0 w 1158678"/>
                <a:gd name="connsiteY3" fmla="*/ 1268567 h 2539214"/>
                <a:gd name="connsiteX0" fmla="*/ 0 w 1153188"/>
                <a:gd name="connsiteY0" fmla="*/ 1268567 h 2539214"/>
                <a:gd name="connsiteX1" fmla="*/ 1152939 w 1153188"/>
                <a:gd name="connsiteY1" fmla="*/ 6414 h 2539214"/>
                <a:gd name="connsiteX2" fmla="*/ 1152939 w 1153188"/>
                <a:gd name="connsiteY2" fmla="*/ 2530720 h 2539214"/>
                <a:gd name="connsiteX3" fmla="*/ 0 w 1153188"/>
                <a:gd name="connsiteY3" fmla="*/ 1268567 h 2539214"/>
                <a:gd name="connsiteX0" fmla="*/ 110 w 1153296"/>
                <a:gd name="connsiteY0" fmla="*/ 1273853 h 2551015"/>
                <a:gd name="connsiteX1" fmla="*/ 1153049 w 1153296"/>
                <a:gd name="connsiteY1" fmla="*/ 11700 h 2551015"/>
                <a:gd name="connsiteX2" fmla="*/ 1153049 w 1153296"/>
                <a:gd name="connsiteY2" fmla="*/ 2536006 h 2551015"/>
                <a:gd name="connsiteX3" fmla="*/ 110 w 1153296"/>
                <a:gd name="connsiteY3" fmla="*/ 1273853 h 2551015"/>
                <a:gd name="connsiteX0" fmla="*/ 110 w 1153296"/>
                <a:gd name="connsiteY0" fmla="*/ 1275407 h 2554404"/>
                <a:gd name="connsiteX1" fmla="*/ 1153049 w 1153296"/>
                <a:gd name="connsiteY1" fmla="*/ 13254 h 2554404"/>
                <a:gd name="connsiteX2" fmla="*/ 1153049 w 1153296"/>
                <a:gd name="connsiteY2" fmla="*/ 2537560 h 2554404"/>
                <a:gd name="connsiteX3" fmla="*/ 110 w 1153296"/>
                <a:gd name="connsiteY3" fmla="*/ 1275407 h 255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96" h="2554404">
                  <a:moveTo>
                    <a:pt x="110" y="1275407"/>
                  </a:moveTo>
                  <a:cubicBezTo>
                    <a:pt x="-13142" y="180774"/>
                    <a:pt x="1172927" y="-64584"/>
                    <a:pt x="1153049" y="13254"/>
                  </a:cubicBezTo>
                  <a:cubicBezTo>
                    <a:pt x="1133171" y="91092"/>
                    <a:pt x="1146426" y="2446471"/>
                    <a:pt x="1153049" y="2537560"/>
                  </a:cubicBezTo>
                  <a:cubicBezTo>
                    <a:pt x="1159672" y="2628649"/>
                    <a:pt x="13362" y="2370040"/>
                    <a:pt x="110" y="1275407"/>
                  </a:cubicBezTo>
                  <a:close/>
                </a:path>
              </a:pathLst>
            </a:custGeom>
            <a:solidFill>
              <a:srgbClr val="C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44B3BC4-1C9C-9905-C9AF-6DA27112F2A6}"/>
                </a:ext>
              </a:extLst>
            </p:cNvPr>
            <p:cNvSpPr/>
            <p:nvPr/>
          </p:nvSpPr>
          <p:spPr>
            <a:xfrm>
              <a:off x="8204009" y="3498199"/>
              <a:ext cx="751890" cy="75189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926661-2400-D697-9784-1E4FA746DB32}"/>
                </a:ext>
              </a:extLst>
            </p:cNvPr>
            <p:cNvSpPr/>
            <p:nvPr/>
          </p:nvSpPr>
          <p:spPr>
            <a:xfrm>
              <a:off x="8789771" y="2034397"/>
              <a:ext cx="524175" cy="486491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B53F402-F025-2969-C78F-77A508FF196B}"/>
                </a:ext>
              </a:extLst>
            </p:cNvPr>
            <p:cNvSpPr/>
            <p:nvPr/>
          </p:nvSpPr>
          <p:spPr>
            <a:xfrm>
              <a:off x="7774639" y="2034361"/>
              <a:ext cx="524175" cy="486491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4031688-D4DC-EE1B-2C2C-88445E9841B2}"/>
                </a:ext>
              </a:extLst>
            </p:cNvPr>
            <p:cNvSpPr/>
            <p:nvPr/>
          </p:nvSpPr>
          <p:spPr>
            <a:xfrm>
              <a:off x="8306538" y="2705589"/>
              <a:ext cx="203416" cy="20341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85">
              <a:extLst>
                <a:ext uri="{FF2B5EF4-FFF2-40B4-BE49-F238E27FC236}">
                  <a16:creationId xmlns:a16="http://schemas.microsoft.com/office/drawing/2014/main" id="{C91FB8B6-0870-A805-1F26-D85433951093}"/>
                </a:ext>
              </a:extLst>
            </p:cNvPr>
            <p:cNvSpPr/>
            <p:nvPr/>
          </p:nvSpPr>
          <p:spPr>
            <a:xfrm rot="2730342">
              <a:off x="8936921" y="4267430"/>
              <a:ext cx="449646" cy="800960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47358"/>
                <a:gd name="connsiteY0" fmla="*/ 211795 h 423592"/>
                <a:gd name="connsiteX1" fmla="*/ 211787 w 247358"/>
                <a:gd name="connsiteY1" fmla="*/ 8 h 423592"/>
                <a:gd name="connsiteX2" fmla="*/ 247066 w 247358"/>
                <a:gd name="connsiteY2" fmla="*/ 204944 h 423592"/>
                <a:gd name="connsiteX3" fmla="*/ 211787 w 247358"/>
                <a:gd name="connsiteY3" fmla="*/ 423582 h 423592"/>
                <a:gd name="connsiteX4" fmla="*/ 0 w 247358"/>
                <a:gd name="connsiteY4" fmla="*/ 211795 h 423592"/>
                <a:gd name="connsiteX0" fmla="*/ 0 w 247358"/>
                <a:gd name="connsiteY0" fmla="*/ 212130 h 423927"/>
                <a:gd name="connsiteX1" fmla="*/ 211787 w 247358"/>
                <a:gd name="connsiteY1" fmla="*/ 343 h 423927"/>
                <a:gd name="connsiteX2" fmla="*/ 247066 w 247358"/>
                <a:gd name="connsiteY2" fmla="*/ 205279 h 423927"/>
                <a:gd name="connsiteX3" fmla="*/ 211787 w 247358"/>
                <a:gd name="connsiteY3" fmla="*/ 423917 h 423927"/>
                <a:gd name="connsiteX4" fmla="*/ 0 w 247358"/>
                <a:gd name="connsiteY4" fmla="*/ 212130 h 423927"/>
                <a:gd name="connsiteX0" fmla="*/ 0 w 247358"/>
                <a:gd name="connsiteY0" fmla="*/ 212314 h 424111"/>
                <a:gd name="connsiteX1" fmla="*/ 211787 w 247358"/>
                <a:gd name="connsiteY1" fmla="*/ 527 h 424111"/>
                <a:gd name="connsiteX2" fmla="*/ 247066 w 247358"/>
                <a:gd name="connsiteY2" fmla="*/ 205463 h 424111"/>
                <a:gd name="connsiteX3" fmla="*/ 211787 w 247358"/>
                <a:gd name="connsiteY3" fmla="*/ 424101 h 424111"/>
                <a:gd name="connsiteX4" fmla="*/ 0 w 247358"/>
                <a:gd name="connsiteY4" fmla="*/ 212314 h 424111"/>
                <a:gd name="connsiteX0" fmla="*/ 0 w 247358"/>
                <a:gd name="connsiteY0" fmla="*/ 212318 h 424115"/>
                <a:gd name="connsiteX1" fmla="*/ 211787 w 247358"/>
                <a:gd name="connsiteY1" fmla="*/ 531 h 424115"/>
                <a:gd name="connsiteX2" fmla="*/ 247066 w 247358"/>
                <a:gd name="connsiteY2" fmla="*/ 205467 h 424115"/>
                <a:gd name="connsiteX3" fmla="*/ 211787 w 247358"/>
                <a:gd name="connsiteY3" fmla="*/ 424105 h 424115"/>
                <a:gd name="connsiteX4" fmla="*/ 0 w 247358"/>
                <a:gd name="connsiteY4" fmla="*/ 212318 h 424115"/>
                <a:gd name="connsiteX0" fmla="*/ 0 w 247358"/>
                <a:gd name="connsiteY0" fmla="*/ 212318 h 424115"/>
                <a:gd name="connsiteX1" fmla="*/ 211787 w 247358"/>
                <a:gd name="connsiteY1" fmla="*/ 531 h 424115"/>
                <a:gd name="connsiteX2" fmla="*/ 247066 w 247358"/>
                <a:gd name="connsiteY2" fmla="*/ 205467 h 424115"/>
                <a:gd name="connsiteX3" fmla="*/ 211787 w 247358"/>
                <a:gd name="connsiteY3" fmla="*/ 424105 h 424115"/>
                <a:gd name="connsiteX4" fmla="*/ 0 w 247358"/>
                <a:gd name="connsiteY4" fmla="*/ 212318 h 424115"/>
                <a:gd name="connsiteX0" fmla="*/ 0 w 247358"/>
                <a:gd name="connsiteY0" fmla="*/ 212229 h 424026"/>
                <a:gd name="connsiteX1" fmla="*/ 211787 w 247358"/>
                <a:gd name="connsiteY1" fmla="*/ 442 h 424026"/>
                <a:gd name="connsiteX2" fmla="*/ 247066 w 247358"/>
                <a:gd name="connsiteY2" fmla="*/ 205378 h 424026"/>
                <a:gd name="connsiteX3" fmla="*/ 211787 w 247358"/>
                <a:gd name="connsiteY3" fmla="*/ 424016 h 424026"/>
                <a:gd name="connsiteX4" fmla="*/ 0 w 247358"/>
                <a:gd name="connsiteY4" fmla="*/ 212229 h 424026"/>
                <a:gd name="connsiteX0" fmla="*/ 0 w 247066"/>
                <a:gd name="connsiteY0" fmla="*/ 212229 h 424043"/>
                <a:gd name="connsiteX1" fmla="*/ 211787 w 247066"/>
                <a:gd name="connsiteY1" fmla="*/ 442 h 424043"/>
                <a:gd name="connsiteX2" fmla="*/ 247066 w 247066"/>
                <a:gd name="connsiteY2" fmla="*/ 205378 h 424043"/>
                <a:gd name="connsiteX3" fmla="*/ 211787 w 247066"/>
                <a:gd name="connsiteY3" fmla="*/ 424016 h 424043"/>
                <a:gd name="connsiteX4" fmla="*/ 0 w 247066"/>
                <a:gd name="connsiteY4" fmla="*/ 212229 h 424043"/>
                <a:gd name="connsiteX0" fmla="*/ 0 w 247066"/>
                <a:gd name="connsiteY0" fmla="*/ 212229 h 424042"/>
                <a:gd name="connsiteX1" fmla="*/ 211787 w 247066"/>
                <a:gd name="connsiteY1" fmla="*/ 442 h 424042"/>
                <a:gd name="connsiteX2" fmla="*/ 247066 w 247066"/>
                <a:gd name="connsiteY2" fmla="*/ 205378 h 424042"/>
                <a:gd name="connsiteX3" fmla="*/ 211787 w 247066"/>
                <a:gd name="connsiteY3" fmla="*/ 424016 h 424042"/>
                <a:gd name="connsiteX4" fmla="*/ 0 w 247066"/>
                <a:gd name="connsiteY4" fmla="*/ 212229 h 424042"/>
                <a:gd name="connsiteX0" fmla="*/ 0 w 247066"/>
                <a:gd name="connsiteY0" fmla="*/ 212229 h 424016"/>
                <a:gd name="connsiteX1" fmla="*/ 211787 w 247066"/>
                <a:gd name="connsiteY1" fmla="*/ 442 h 424016"/>
                <a:gd name="connsiteX2" fmla="*/ 247066 w 247066"/>
                <a:gd name="connsiteY2" fmla="*/ 205378 h 424016"/>
                <a:gd name="connsiteX3" fmla="*/ 211787 w 247066"/>
                <a:gd name="connsiteY3" fmla="*/ 424016 h 424016"/>
                <a:gd name="connsiteX4" fmla="*/ 0 w 247066"/>
                <a:gd name="connsiteY4" fmla="*/ 212229 h 424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66" h="424016">
                  <a:moveTo>
                    <a:pt x="0" y="212229"/>
                  </a:moveTo>
                  <a:cubicBezTo>
                    <a:pt x="0" y="95262"/>
                    <a:pt x="201983" y="-7598"/>
                    <a:pt x="211787" y="442"/>
                  </a:cubicBezTo>
                  <a:cubicBezTo>
                    <a:pt x="221591" y="8482"/>
                    <a:pt x="247066" y="134782"/>
                    <a:pt x="247066" y="205378"/>
                  </a:cubicBezTo>
                  <a:cubicBezTo>
                    <a:pt x="247066" y="275974"/>
                    <a:pt x="224293" y="424010"/>
                    <a:pt x="211787" y="424016"/>
                  </a:cubicBezTo>
                  <a:cubicBezTo>
                    <a:pt x="199281" y="424022"/>
                    <a:pt x="0" y="329196"/>
                    <a:pt x="0" y="212229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6C72136-0480-A02B-12B6-4B7118BC95C9}"/>
                </a:ext>
              </a:extLst>
            </p:cNvPr>
            <p:cNvSpPr/>
            <p:nvPr/>
          </p:nvSpPr>
          <p:spPr>
            <a:xfrm>
              <a:off x="8647347" y="2529624"/>
              <a:ext cx="337772" cy="144289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38000">
                  <a:sysClr val="windowText" lastClr="000000"/>
                </a:gs>
              </a:gsLst>
              <a:lin ang="90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FDE6BD0-168D-251A-4E8F-3AE3E1091741}"/>
                </a:ext>
              </a:extLst>
            </p:cNvPr>
            <p:cNvSpPr/>
            <p:nvPr/>
          </p:nvSpPr>
          <p:spPr>
            <a:xfrm flipH="1">
              <a:off x="8126486" y="2515565"/>
              <a:ext cx="337772" cy="144289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38000">
                  <a:sysClr val="windowText" lastClr="000000"/>
                </a:gs>
              </a:gsLst>
              <a:lin ang="90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4C0CE0-4194-15D0-00BF-7797E0FB27F5}"/>
                </a:ext>
              </a:extLst>
            </p:cNvPr>
            <p:cNvSpPr/>
            <p:nvPr/>
          </p:nvSpPr>
          <p:spPr>
            <a:xfrm>
              <a:off x="9068330" y="2108418"/>
              <a:ext cx="155816" cy="14461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8EF6F68-EE0A-B727-5E60-69719194DF50}"/>
                </a:ext>
              </a:extLst>
            </p:cNvPr>
            <p:cNvSpPr/>
            <p:nvPr/>
          </p:nvSpPr>
          <p:spPr>
            <a:xfrm>
              <a:off x="7849741" y="2120824"/>
              <a:ext cx="155816" cy="14461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85">
              <a:extLst>
                <a:ext uri="{FF2B5EF4-FFF2-40B4-BE49-F238E27FC236}">
                  <a16:creationId xmlns:a16="http://schemas.microsoft.com/office/drawing/2014/main" id="{3E019AB4-B0A3-307A-1D25-B444CF3903DB}"/>
                </a:ext>
              </a:extLst>
            </p:cNvPr>
            <p:cNvSpPr/>
            <p:nvPr/>
          </p:nvSpPr>
          <p:spPr>
            <a:xfrm rot="8508490">
              <a:off x="7623741" y="4130769"/>
              <a:ext cx="470953" cy="800169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58774"/>
                <a:gd name="connsiteY0" fmla="*/ 211789 h 423578"/>
                <a:gd name="connsiteX1" fmla="*/ 211787 w 258774"/>
                <a:gd name="connsiteY1" fmla="*/ 2 h 423578"/>
                <a:gd name="connsiteX2" fmla="*/ 258774 w 258774"/>
                <a:gd name="connsiteY2" fmla="*/ 208470 h 423578"/>
                <a:gd name="connsiteX3" fmla="*/ 211787 w 258774"/>
                <a:gd name="connsiteY3" fmla="*/ 423576 h 423578"/>
                <a:gd name="connsiteX4" fmla="*/ 0 w 258774"/>
                <a:gd name="connsiteY4" fmla="*/ 211789 h 423578"/>
                <a:gd name="connsiteX0" fmla="*/ 0 w 258774"/>
                <a:gd name="connsiteY0" fmla="*/ 211789 h 423624"/>
                <a:gd name="connsiteX1" fmla="*/ 211787 w 258774"/>
                <a:gd name="connsiteY1" fmla="*/ 2 h 423624"/>
                <a:gd name="connsiteX2" fmla="*/ 258774 w 258774"/>
                <a:gd name="connsiteY2" fmla="*/ 208470 h 423624"/>
                <a:gd name="connsiteX3" fmla="*/ 211787 w 258774"/>
                <a:gd name="connsiteY3" fmla="*/ 423576 h 423624"/>
                <a:gd name="connsiteX4" fmla="*/ 0 w 258774"/>
                <a:gd name="connsiteY4" fmla="*/ 211789 h 423624"/>
                <a:gd name="connsiteX0" fmla="*/ 0 w 258774"/>
                <a:gd name="connsiteY0" fmla="*/ 211789 h 423598"/>
                <a:gd name="connsiteX1" fmla="*/ 211787 w 258774"/>
                <a:gd name="connsiteY1" fmla="*/ 2 h 423598"/>
                <a:gd name="connsiteX2" fmla="*/ 258774 w 258774"/>
                <a:gd name="connsiteY2" fmla="*/ 208470 h 423598"/>
                <a:gd name="connsiteX3" fmla="*/ 211787 w 258774"/>
                <a:gd name="connsiteY3" fmla="*/ 423576 h 423598"/>
                <a:gd name="connsiteX4" fmla="*/ 0 w 258774"/>
                <a:gd name="connsiteY4" fmla="*/ 211789 h 42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774" h="423598">
                  <a:moveTo>
                    <a:pt x="0" y="211789"/>
                  </a:moveTo>
                  <a:cubicBezTo>
                    <a:pt x="0" y="94822"/>
                    <a:pt x="168658" y="555"/>
                    <a:pt x="211787" y="2"/>
                  </a:cubicBezTo>
                  <a:cubicBezTo>
                    <a:pt x="254916" y="-551"/>
                    <a:pt x="258774" y="137874"/>
                    <a:pt x="258774" y="208470"/>
                  </a:cubicBezTo>
                  <a:cubicBezTo>
                    <a:pt x="258774" y="279066"/>
                    <a:pt x="225889" y="421873"/>
                    <a:pt x="211787" y="423576"/>
                  </a:cubicBezTo>
                  <a:cubicBezTo>
                    <a:pt x="197685" y="425279"/>
                    <a:pt x="0" y="328756"/>
                    <a:pt x="0" y="211789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85">
              <a:extLst>
                <a:ext uri="{FF2B5EF4-FFF2-40B4-BE49-F238E27FC236}">
                  <a16:creationId xmlns:a16="http://schemas.microsoft.com/office/drawing/2014/main" id="{6ACA9748-941F-E8D1-6D05-4866D4B45748}"/>
                </a:ext>
              </a:extLst>
            </p:cNvPr>
            <p:cNvSpPr/>
            <p:nvPr/>
          </p:nvSpPr>
          <p:spPr>
            <a:xfrm rot="20259482">
              <a:off x="9148326" y="3139842"/>
              <a:ext cx="480026" cy="800207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54078"/>
                <a:gd name="connsiteY0" fmla="*/ 211798 h 423600"/>
                <a:gd name="connsiteX1" fmla="*/ 211787 w 254078"/>
                <a:gd name="connsiteY1" fmla="*/ 11 h 423600"/>
                <a:gd name="connsiteX2" fmla="*/ 254078 w 254078"/>
                <a:gd name="connsiteY2" fmla="*/ 203413 h 423600"/>
                <a:gd name="connsiteX3" fmla="*/ 211787 w 254078"/>
                <a:gd name="connsiteY3" fmla="*/ 423585 h 423600"/>
                <a:gd name="connsiteX4" fmla="*/ 0 w 254078"/>
                <a:gd name="connsiteY4" fmla="*/ 211798 h 423600"/>
                <a:gd name="connsiteX0" fmla="*/ 0 w 263759"/>
                <a:gd name="connsiteY0" fmla="*/ 211791 h 423582"/>
                <a:gd name="connsiteX1" fmla="*/ 211787 w 263759"/>
                <a:gd name="connsiteY1" fmla="*/ 4 h 423582"/>
                <a:gd name="connsiteX2" fmla="*/ 263759 w 263759"/>
                <a:gd name="connsiteY2" fmla="*/ 207239 h 423582"/>
                <a:gd name="connsiteX3" fmla="*/ 211787 w 263759"/>
                <a:gd name="connsiteY3" fmla="*/ 423578 h 423582"/>
                <a:gd name="connsiteX4" fmla="*/ 0 w 263759"/>
                <a:gd name="connsiteY4" fmla="*/ 211791 h 423582"/>
                <a:gd name="connsiteX0" fmla="*/ 0 w 263759"/>
                <a:gd name="connsiteY0" fmla="*/ 211791 h 423618"/>
                <a:gd name="connsiteX1" fmla="*/ 211787 w 263759"/>
                <a:gd name="connsiteY1" fmla="*/ 4 h 423618"/>
                <a:gd name="connsiteX2" fmla="*/ 263759 w 263759"/>
                <a:gd name="connsiteY2" fmla="*/ 207239 h 423618"/>
                <a:gd name="connsiteX3" fmla="*/ 211787 w 263759"/>
                <a:gd name="connsiteY3" fmla="*/ 423578 h 423618"/>
                <a:gd name="connsiteX4" fmla="*/ 0 w 263759"/>
                <a:gd name="connsiteY4" fmla="*/ 211791 h 423618"/>
                <a:gd name="connsiteX0" fmla="*/ 0 w 263759"/>
                <a:gd name="connsiteY0" fmla="*/ 211791 h 423605"/>
                <a:gd name="connsiteX1" fmla="*/ 211787 w 263759"/>
                <a:gd name="connsiteY1" fmla="*/ 4 h 423605"/>
                <a:gd name="connsiteX2" fmla="*/ 263759 w 263759"/>
                <a:gd name="connsiteY2" fmla="*/ 207239 h 423605"/>
                <a:gd name="connsiteX3" fmla="*/ 211787 w 263759"/>
                <a:gd name="connsiteY3" fmla="*/ 423578 h 423605"/>
                <a:gd name="connsiteX4" fmla="*/ 0 w 263759"/>
                <a:gd name="connsiteY4" fmla="*/ 211791 h 423605"/>
                <a:gd name="connsiteX0" fmla="*/ 0 w 263759"/>
                <a:gd name="connsiteY0" fmla="*/ 211791 h 423618"/>
                <a:gd name="connsiteX1" fmla="*/ 211787 w 263759"/>
                <a:gd name="connsiteY1" fmla="*/ 4 h 423618"/>
                <a:gd name="connsiteX2" fmla="*/ 263759 w 263759"/>
                <a:gd name="connsiteY2" fmla="*/ 207239 h 423618"/>
                <a:gd name="connsiteX3" fmla="*/ 211787 w 263759"/>
                <a:gd name="connsiteY3" fmla="*/ 423578 h 423618"/>
                <a:gd name="connsiteX4" fmla="*/ 0 w 263759"/>
                <a:gd name="connsiteY4" fmla="*/ 211791 h 423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759" h="423618">
                  <a:moveTo>
                    <a:pt x="0" y="211791"/>
                  </a:moveTo>
                  <a:cubicBezTo>
                    <a:pt x="0" y="94824"/>
                    <a:pt x="167827" y="763"/>
                    <a:pt x="211787" y="4"/>
                  </a:cubicBezTo>
                  <a:cubicBezTo>
                    <a:pt x="255747" y="-755"/>
                    <a:pt x="263759" y="136643"/>
                    <a:pt x="263759" y="207239"/>
                  </a:cubicBezTo>
                  <a:cubicBezTo>
                    <a:pt x="263759" y="277835"/>
                    <a:pt x="238025" y="421254"/>
                    <a:pt x="211787" y="423578"/>
                  </a:cubicBezTo>
                  <a:cubicBezTo>
                    <a:pt x="185549" y="425902"/>
                    <a:pt x="0" y="328758"/>
                    <a:pt x="0" y="211791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85">
              <a:extLst>
                <a:ext uri="{FF2B5EF4-FFF2-40B4-BE49-F238E27FC236}">
                  <a16:creationId xmlns:a16="http://schemas.microsoft.com/office/drawing/2014/main" id="{93997AAF-A5CB-9B9D-62FD-8350EFB395A8}"/>
                </a:ext>
              </a:extLst>
            </p:cNvPr>
            <p:cNvSpPr/>
            <p:nvPr/>
          </p:nvSpPr>
          <p:spPr>
            <a:xfrm rot="12338053">
              <a:off x="7592893" y="2886609"/>
              <a:ext cx="564219" cy="896530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597 w 295786"/>
                <a:gd name="connsiteY0" fmla="*/ 233006 h 450117"/>
                <a:gd name="connsiteX1" fmla="*/ 285237 w 295786"/>
                <a:gd name="connsiteY1" fmla="*/ 4317 h 450117"/>
                <a:gd name="connsiteX2" fmla="*/ 212384 w 295786"/>
                <a:gd name="connsiteY2" fmla="*/ 444793 h 450117"/>
                <a:gd name="connsiteX3" fmla="*/ 597 w 295786"/>
                <a:gd name="connsiteY3" fmla="*/ 233006 h 450117"/>
                <a:gd name="connsiteX0" fmla="*/ 496 w 296757"/>
                <a:gd name="connsiteY0" fmla="*/ 233227 h 455946"/>
                <a:gd name="connsiteX1" fmla="*/ 285136 w 296757"/>
                <a:gd name="connsiteY1" fmla="*/ 4538 h 455946"/>
                <a:gd name="connsiteX2" fmla="*/ 218038 w 296757"/>
                <a:gd name="connsiteY2" fmla="*/ 450742 h 455946"/>
                <a:gd name="connsiteX3" fmla="*/ 496 w 296757"/>
                <a:gd name="connsiteY3" fmla="*/ 233227 h 455946"/>
                <a:gd name="connsiteX0" fmla="*/ 518 w 297857"/>
                <a:gd name="connsiteY0" fmla="*/ 233227 h 462154"/>
                <a:gd name="connsiteX1" fmla="*/ 285158 w 297857"/>
                <a:gd name="connsiteY1" fmla="*/ 4538 h 462154"/>
                <a:gd name="connsiteX2" fmla="*/ 218060 w 297857"/>
                <a:gd name="connsiteY2" fmla="*/ 450742 h 462154"/>
                <a:gd name="connsiteX3" fmla="*/ 518 w 297857"/>
                <a:gd name="connsiteY3" fmla="*/ 233227 h 462154"/>
                <a:gd name="connsiteX0" fmla="*/ 518 w 310021"/>
                <a:gd name="connsiteY0" fmla="*/ 245683 h 474610"/>
                <a:gd name="connsiteX1" fmla="*/ 285158 w 310021"/>
                <a:gd name="connsiteY1" fmla="*/ 16994 h 474610"/>
                <a:gd name="connsiteX2" fmla="*/ 218060 w 310021"/>
                <a:gd name="connsiteY2" fmla="*/ 463198 h 474610"/>
                <a:gd name="connsiteX3" fmla="*/ 518 w 310021"/>
                <a:gd name="connsiteY3" fmla="*/ 245683 h 47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21" h="474610">
                  <a:moveTo>
                    <a:pt x="518" y="245683"/>
                  </a:moveTo>
                  <a:cubicBezTo>
                    <a:pt x="11701" y="171316"/>
                    <a:pt x="220408" y="-64811"/>
                    <a:pt x="285158" y="16994"/>
                  </a:cubicBezTo>
                  <a:cubicBezTo>
                    <a:pt x="349908" y="98799"/>
                    <a:pt x="274090" y="401537"/>
                    <a:pt x="218060" y="463198"/>
                  </a:cubicBezTo>
                  <a:cubicBezTo>
                    <a:pt x="162030" y="524859"/>
                    <a:pt x="-10665" y="320050"/>
                    <a:pt x="518" y="245683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6B51959-CB34-2198-1B80-5AFDED13FF55}"/>
                </a:ext>
              </a:extLst>
            </p:cNvPr>
            <p:cNvSpPr/>
            <p:nvPr/>
          </p:nvSpPr>
          <p:spPr>
            <a:xfrm>
              <a:off x="8595037" y="2704312"/>
              <a:ext cx="203416" cy="20341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399E5CB-7DE7-F4D2-5F18-A8581470E192}"/>
                </a:ext>
              </a:extLst>
            </p:cNvPr>
            <p:cNvSpPr/>
            <p:nvPr/>
          </p:nvSpPr>
          <p:spPr>
            <a:xfrm rot="17716135">
              <a:off x="8626328" y="2728118"/>
              <a:ext cx="148769" cy="117222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38000">
                  <a:sysClr val="windowText" lastClr="000000"/>
                </a:gs>
              </a:gsLst>
              <a:lin ang="90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499D862-CCD0-998F-6C42-4FF795CD40C2}"/>
                </a:ext>
              </a:extLst>
            </p:cNvPr>
            <p:cNvSpPr/>
            <p:nvPr/>
          </p:nvSpPr>
          <p:spPr>
            <a:xfrm rot="3883865" flipH="1">
              <a:off x="8341788" y="2735946"/>
              <a:ext cx="148769" cy="117222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38000">
                  <a:sysClr val="windowText" lastClr="000000"/>
                </a:gs>
              </a:gsLst>
              <a:lin ang="90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0" name="ttsMP3.com_VoiceText_2025-1-17_23-21-42">
            <a:hlinkClick r:id="" action="ppaction://media"/>
            <a:extLst>
              <a:ext uri="{FF2B5EF4-FFF2-40B4-BE49-F238E27FC236}">
                <a16:creationId xmlns:a16="http://schemas.microsoft.com/office/drawing/2014/main" id="{69B86CFB-A059-352A-B3CB-023A5B48171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591620" y="3569862"/>
            <a:ext cx="609600" cy="609600"/>
          </a:xfrm>
          <a:prstGeom prst="rect">
            <a:avLst/>
          </a:prstGeom>
        </p:spPr>
      </p:pic>
      <p:pic>
        <p:nvPicPr>
          <p:cNvPr id="31" name="alphasounds-i">
            <a:hlinkClick r:id="" action="ppaction://media"/>
            <a:extLst>
              <a:ext uri="{FF2B5EF4-FFF2-40B4-BE49-F238E27FC236}">
                <a16:creationId xmlns:a16="http://schemas.microsoft.com/office/drawing/2014/main" id="{2AEA300F-E866-1D2C-AA18-1657D40BA75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601455" y="3549837"/>
            <a:ext cx="609600" cy="609600"/>
          </a:xfrm>
          <a:prstGeom prst="rect">
            <a:avLst/>
          </a:prstGeom>
        </p:spPr>
      </p:pic>
      <p:pic>
        <p:nvPicPr>
          <p:cNvPr id="32" name="ttsMP3.com_VoiceText_2025-1-17_23-23-35">
            <a:hlinkClick r:id="" action="ppaction://media"/>
            <a:extLst>
              <a:ext uri="{FF2B5EF4-FFF2-40B4-BE49-F238E27FC236}">
                <a16:creationId xmlns:a16="http://schemas.microsoft.com/office/drawing/2014/main" id="{91A9786F-BF34-4851-CBAC-9CE9AB6DA974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2674366" y="3504825"/>
            <a:ext cx="609600" cy="609600"/>
          </a:xfrm>
          <a:prstGeom prst="rect">
            <a:avLst/>
          </a:prstGeom>
        </p:spPr>
      </p:pic>
      <p:pic>
        <p:nvPicPr>
          <p:cNvPr id="33" name="ttsMP3.com_VoiceText_2025-1-17_23-25-12">
            <a:hlinkClick r:id="" action="ppaction://media"/>
            <a:extLst>
              <a:ext uri="{FF2B5EF4-FFF2-40B4-BE49-F238E27FC236}">
                <a16:creationId xmlns:a16="http://schemas.microsoft.com/office/drawing/2014/main" id="{5E1F5FB2-48C3-3631-65A8-CE5451B23C88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631436" y="3496483"/>
            <a:ext cx="609600" cy="609600"/>
          </a:xfrm>
          <a:prstGeom prst="rect">
            <a:avLst/>
          </a:prstGeom>
        </p:spPr>
      </p:pic>
      <p:pic>
        <p:nvPicPr>
          <p:cNvPr id="34" name="ttsMP3.com_VoiceText_2025-1-17_23-26-40">
            <a:hlinkClick r:id="" action="ppaction://media"/>
            <a:extLst>
              <a:ext uri="{FF2B5EF4-FFF2-40B4-BE49-F238E27FC236}">
                <a16:creationId xmlns:a16="http://schemas.microsoft.com/office/drawing/2014/main" id="{0FB274D9-9AF8-A1E4-43E4-72E728565F32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586264" y="353303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12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31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37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408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408"/>
                            </p:stCondLst>
                            <p:childTnLst>
                              <p:par>
                                <p:cTn id="1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6048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456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9024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  <p:audio>
              <p:cMediaNode vol="80000" showWhenStopped="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CF79EF-A41C-9F30-652C-28D627C7F827}"/>
              </a:ext>
            </a:extLst>
          </p:cNvPr>
          <p:cNvSpPr txBox="1"/>
          <p:nvPr/>
        </p:nvSpPr>
        <p:spPr>
          <a:xfrm>
            <a:off x="212833" y="2740873"/>
            <a:ext cx="664516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I</a:t>
            </a:r>
            <a:r>
              <a:rPr kumimoji="0" lang="en-US" sz="8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ce cream</a:t>
            </a:r>
            <a:endParaRPr kumimoji="0" lang="en-US" sz="8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D9A15D-BDE6-614B-EE06-2BFA1DBB5A45}"/>
              </a:ext>
            </a:extLst>
          </p:cNvPr>
          <p:cNvGrpSpPr/>
          <p:nvPr/>
        </p:nvGrpSpPr>
        <p:grpSpPr>
          <a:xfrm>
            <a:off x="1745343" y="4187423"/>
            <a:ext cx="3367314" cy="5359968"/>
            <a:chOff x="500659" y="1268188"/>
            <a:chExt cx="3367314" cy="5359968"/>
          </a:xfrm>
        </p:grpSpPr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0F48FFD6-8506-03F0-0C96-0226DE0140F7}"/>
                </a:ext>
              </a:extLst>
            </p:cNvPr>
            <p:cNvSpPr/>
            <p:nvPr/>
          </p:nvSpPr>
          <p:spPr>
            <a:xfrm>
              <a:off x="663355" y="1817120"/>
              <a:ext cx="3041922" cy="4811036"/>
            </a:xfrm>
            <a:custGeom>
              <a:avLst/>
              <a:gdLst>
                <a:gd name="connsiteX0" fmla="*/ 0 w 316412"/>
                <a:gd name="connsiteY0" fmla="*/ 571318 h 1142636"/>
                <a:gd name="connsiteX1" fmla="*/ 158206 w 316412"/>
                <a:gd name="connsiteY1" fmla="*/ 0 h 1142636"/>
                <a:gd name="connsiteX2" fmla="*/ 316412 w 316412"/>
                <a:gd name="connsiteY2" fmla="*/ 571318 h 1142636"/>
                <a:gd name="connsiteX3" fmla="*/ 158206 w 316412"/>
                <a:gd name="connsiteY3" fmla="*/ 1142636 h 1142636"/>
                <a:gd name="connsiteX4" fmla="*/ 0 w 316412"/>
                <a:gd name="connsiteY4" fmla="*/ 571318 h 1142636"/>
                <a:gd name="connsiteX0" fmla="*/ 19776 w 177982"/>
                <a:gd name="connsiteY0" fmla="*/ 1158517 h 1174398"/>
                <a:gd name="connsiteX1" fmla="*/ 19776 w 177982"/>
                <a:gd name="connsiteY1" fmla="*/ 15881 h 1174398"/>
                <a:gd name="connsiteX2" fmla="*/ 177982 w 177982"/>
                <a:gd name="connsiteY2" fmla="*/ 587199 h 1174398"/>
                <a:gd name="connsiteX3" fmla="*/ 19776 w 177982"/>
                <a:gd name="connsiteY3" fmla="*/ 1158517 h 1174398"/>
                <a:gd name="connsiteX0" fmla="*/ 291989 w 625710"/>
                <a:gd name="connsiteY0" fmla="*/ 1143436 h 1159317"/>
                <a:gd name="connsiteX1" fmla="*/ 291989 w 625710"/>
                <a:gd name="connsiteY1" fmla="*/ 800 h 1159317"/>
                <a:gd name="connsiteX2" fmla="*/ 450195 w 625710"/>
                <a:gd name="connsiteY2" fmla="*/ 572118 h 1159317"/>
                <a:gd name="connsiteX3" fmla="*/ 291989 w 625710"/>
                <a:gd name="connsiteY3" fmla="*/ 1143436 h 1159317"/>
                <a:gd name="connsiteX0" fmla="*/ 291989 w 291989"/>
                <a:gd name="connsiteY0" fmla="*/ 1143436 h 1143436"/>
                <a:gd name="connsiteX1" fmla="*/ 291989 w 291989"/>
                <a:gd name="connsiteY1" fmla="*/ 800 h 1143436"/>
                <a:gd name="connsiteX2" fmla="*/ 291989 w 291989"/>
                <a:gd name="connsiteY2" fmla="*/ 1143436 h 1143436"/>
                <a:gd name="connsiteX0" fmla="*/ 307358 w 608771"/>
                <a:gd name="connsiteY0" fmla="*/ 1142994 h 1142994"/>
                <a:gd name="connsiteX1" fmla="*/ 307358 w 608771"/>
                <a:gd name="connsiteY1" fmla="*/ 358 h 1142994"/>
                <a:gd name="connsiteX2" fmla="*/ 307358 w 608771"/>
                <a:gd name="connsiteY2" fmla="*/ 1142994 h 1142994"/>
                <a:gd name="connsiteX0" fmla="*/ 317240 w 634480"/>
                <a:gd name="connsiteY0" fmla="*/ 1142969 h 1143123"/>
                <a:gd name="connsiteX1" fmla="*/ 317240 w 634480"/>
                <a:gd name="connsiteY1" fmla="*/ 333 h 1143123"/>
                <a:gd name="connsiteX2" fmla="*/ 317240 w 634480"/>
                <a:gd name="connsiteY2" fmla="*/ 1142969 h 1143123"/>
                <a:gd name="connsiteX0" fmla="*/ 317240 w 634480"/>
                <a:gd name="connsiteY0" fmla="*/ 1142969 h 1143123"/>
                <a:gd name="connsiteX1" fmla="*/ 317240 w 634480"/>
                <a:gd name="connsiteY1" fmla="*/ 333 h 1143123"/>
                <a:gd name="connsiteX2" fmla="*/ 317240 w 634480"/>
                <a:gd name="connsiteY2" fmla="*/ 1142969 h 1143123"/>
                <a:gd name="connsiteX0" fmla="*/ 315424 w 630847"/>
                <a:gd name="connsiteY0" fmla="*/ 1142965 h 1142965"/>
                <a:gd name="connsiteX1" fmla="*/ 315424 w 630847"/>
                <a:gd name="connsiteY1" fmla="*/ 329 h 1142965"/>
                <a:gd name="connsiteX2" fmla="*/ 315424 w 630847"/>
                <a:gd name="connsiteY2" fmla="*/ 1142965 h 1142965"/>
                <a:gd name="connsiteX0" fmla="*/ 361337 w 722674"/>
                <a:gd name="connsiteY0" fmla="*/ 1142965 h 1142965"/>
                <a:gd name="connsiteX1" fmla="*/ 361337 w 722674"/>
                <a:gd name="connsiteY1" fmla="*/ 329 h 1142965"/>
                <a:gd name="connsiteX2" fmla="*/ 361337 w 722674"/>
                <a:gd name="connsiteY2" fmla="*/ 1142965 h 114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2674" h="1142965">
                  <a:moveTo>
                    <a:pt x="361337" y="1142965"/>
                  </a:moveTo>
                  <a:cubicBezTo>
                    <a:pt x="300377" y="1142844"/>
                    <a:pt x="-420289" y="-22410"/>
                    <a:pt x="361337" y="329"/>
                  </a:cubicBezTo>
                  <a:cubicBezTo>
                    <a:pt x="1142963" y="23068"/>
                    <a:pt x="422297" y="1143086"/>
                    <a:pt x="361337" y="1142965"/>
                  </a:cubicBezTo>
                  <a:close/>
                </a:path>
              </a:pathLst>
            </a:custGeom>
            <a:solidFill>
              <a:srgbClr val="FFC000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Oval 2">
              <a:extLst>
                <a:ext uri="{FF2B5EF4-FFF2-40B4-BE49-F238E27FC236}">
                  <a16:creationId xmlns:a16="http://schemas.microsoft.com/office/drawing/2014/main" id="{008F3021-3ECD-5259-266A-507AC72DF194}"/>
                </a:ext>
              </a:extLst>
            </p:cNvPr>
            <p:cNvSpPr/>
            <p:nvPr/>
          </p:nvSpPr>
          <p:spPr>
            <a:xfrm>
              <a:off x="500659" y="1268188"/>
              <a:ext cx="3367314" cy="1710591"/>
            </a:xfrm>
            <a:custGeom>
              <a:avLst/>
              <a:gdLst>
                <a:gd name="connsiteX0" fmla="*/ 0 w 3041052"/>
                <a:gd name="connsiteY0" fmla="*/ 1520526 h 3041052"/>
                <a:gd name="connsiteX1" fmla="*/ 1520526 w 3041052"/>
                <a:gd name="connsiteY1" fmla="*/ 0 h 3041052"/>
                <a:gd name="connsiteX2" fmla="*/ 3041052 w 3041052"/>
                <a:gd name="connsiteY2" fmla="*/ 1520526 h 3041052"/>
                <a:gd name="connsiteX3" fmla="*/ 1520526 w 3041052"/>
                <a:gd name="connsiteY3" fmla="*/ 3041052 h 3041052"/>
                <a:gd name="connsiteX4" fmla="*/ 0 w 3041052"/>
                <a:gd name="connsiteY4" fmla="*/ 1520526 h 3041052"/>
                <a:gd name="connsiteX0" fmla="*/ 0 w 3041052"/>
                <a:gd name="connsiteY0" fmla="*/ 1520526 h 1710591"/>
                <a:gd name="connsiteX1" fmla="*/ 1520526 w 3041052"/>
                <a:gd name="connsiteY1" fmla="*/ 0 h 1710591"/>
                <a:gd name="connsiteX2" fmla="*/ 3041052 w 3041052"/>
                <a:gd name="connsiteY2" fmla="*/ 1520526 h 1710591"/>
                <a:gd name="connsiteX3" fmla="*/ 0 w 3041052"/>
                <a:gd name="connsiteY3" fmla="*/ 1520526 h 1710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1052" h="1710591">
                  <a:moveTo>
                    <a:pt x="0" y="1520526"/>
                  </a:moveTo>
                  <a:cubicBezTo>
                    <a:pt x="0" y="680763"/>
                    <a:pt x="680763" y="0"/>
                    <a:pt x="1520526" y="0"/>
                  </a:cubicBezTo>
                  <a:cubicBezTo>
                    <a:pt x="2360289" y="0"/>
                    <a:pt x="3041052" y="680763"/>
                    <a:pt x="3041052" y="1520526"/>
                  </a:cubicBezTo>
                  <a:cubicBezTo>
                    <a:pt x="2787631" y="1773947"/>
                    <a:pt x="253421" y="1773947"/>
                    <a:pt x="0" y="1520526"/>
                  </a:cubicBez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32000">
                  <a:srgbClr val="ED7D31">
                    <a:lumMod val="20000"/>
                    <a:lumOff val="80000"/>
                  </a:srgbClr>
                </a:gs>
              </a:gsLst>
              <a:lin ang="90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B00FAD1-12B3-7D6E-0218-9875141F83A5}"/>
                </a:ext>
              </a:extLst>
            </p:cNvPr>
            <p:cNvCxnSpPr>
              <a:stCxn id="11" idx="7"/>
              <a:endCxn id="4" idx="0"/>
            </p:cNvCxnSpPr>
            <p:nvPr/>
          </p:nvCxnSpPr>
          <p:spPr>
            <a:xfrm flipH="1">
              <a:off x="2184316" y="2673171"/>
              <a:ext cx="1485921" cy="3954985"/>
            </a:xfrm>
            <a:prstGeom prst="line">
              <a:avLst/>
            </a:prstGeom>
            <a:noFill/>
            <a:ln w="6350" cap="flat" cmpd="sng" algn="ctr">
              <a:solidFill>
                <a:srgbClr val="FFC000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504AA5B-0C0D-4BE8-C86A-F459BAD913F1}"/>
                </a:ext>
              </a:extLst>
            </p:cNvPr>
            <p:cNvCxnSpPr>
              <a:stCxn id="11" idx="3"/>
              <a:endCxn id="4" idx="0"/>
            </p:cNvCxnSpPr>
            <p:nvPr/>
          </p:nvCxnSpPr>
          <p:spPr>
            <a:xfrm flipH="1">
              <a:off x="2184316" y="2673171"/>
              <a:ext cx="684482" cy="3954985"/>
            </a:xfrm>
            <a:prstGeom prst="line">
              <a:avLst/>
            </a:prstGeom>
            <a:noFill/>
            <a:ln w="6350" cap="flat" cmpd="sng" algn="ctr">
              <a:solidFill>
                <a:srgbClr val="FFC000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BE38A46-1BA7-AC32-933B-451E96697A4F}"/>
                </a:ext>
              </a:extLst>
            </p:cNvPr>
            <p:cNvCxnSpPr>
              <a:stCxn id="11" idx="61"/>
              <a:endCxn id="4" idx="0"/>
            </p:cNvCxnSpPr>
            <p:nvPr/>
          </p:nvCxnSpPr>
          <p:spPr>
            <a:xfrm>
              <a:off x="2130501" y="2677166"/>
              <a:ext cx="53815" cy="3950990"/>
            </a:xfrm>
            <a:prstGeom prst="line">
              <a:avLst/>
            </a:prstGeom>
            <a:noFill/>
            <a:ln w="6350" cap="flat" cmpd="sng" algn="ctr">
              <a:solidFill>
                <a:srgbClr val="FFC000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B4A285-608B-28BB-035D-548F5A149D09}"/>
                </a:ext>
              </a:extLst>
            </p:cNvPr>
            <p:cNvCxnSpPr>
              <a:stCxn id="11" idx="52"/>
              <a:endCxn id="4" idx="0"/>
            </p:cNvCxnSpPr>
            <p:nvPr/>
          </p:nvCxnSpPr>
          <p:spPr>
            <a:xfrm>
              <a:off x="1325288" y="2673171"/>
              <a:ext cx="859028" cy="3954985"/>
            </a:xfrm>
            <a:prstGeom prst="line">
              <a:avLst/>
            </a:prstGeom>
            <a:noFill/>
            <a:ln w="6350" cap="flat" cmpd="sng" algn="ctr">
              <a:solidFill>
                <a:srgbClr val="FFC000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BD34B54-451F-47FA-1153-A056A37C7655}"/>
                </a:ext>
              </a:extLst>
            </p:cNvPr>
            <p:cNvCxnSpPr>
              <a:stCxn id="11" idx="48"/>
              <a:endCxn id="4" idx="0"/>
            </p:cNvCxnSpPr>
            <p:nvPr/>
          </p:nvCxnSpPr>
          <p:spPr>
            <a:xfrm>
              <a:off x="701948" y="2673171"/>
              <a:ext cx="1482368" cy="3954985"/>
            </a:xfrm>
            <a:prstGeom prst="line">
              <a:avLst/>
            </a:prstGeom>
            <a:noFill/>
            <a:ln w="6350" cap="flat" cmpd="sng" algn="ctr">
              <a:solidFill>
                <a:srgbClr val="FFC000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7EFDA94-5B81-D057-F28A-A8D689003361}"/>
                </a:ext>
              </a:extLst>
            </p:cNvPr>
            <p:cNvSpPr/>
            <p:nvPr/>
          </p:nvSpPr>
          <p:spPr>
            <a:xfrm>
              <a:off x="500659" y="2664882"/>
              <a:ext cx="3367314" cy="668484"/>
            </a:xfrm>
            <a:custGeom>
              <a:avLst/>
              <a:gdLst>
                <a:gd name="connsiteX0" fmla="*/ 1840514 w 2920255"/>
                <a:gd name="connsiteY0" fmla="*/ 0 h 1381396"/>
                <a:gd name="connsiteX1" fmla="*/ 1940312 w 2920255"/>
                <a:gd name="connsiteY1" fmla="*/ 9221 h 1381396"/>
                <a:gd name="connsiteX2" fmla="*/ 2034968 w 2920255"/>
                <a:gd name="connsiteY2" fmla="*/ 21870 h 1381396"/>
                <a:gd name="connsiteX3" fmla="*/ 2053735 w 2920255"/>
                <a:gd name="connsiteY3" fmla="*/ 17128 h 1381396"/>
                <a:gd name="connsiteX4" fmla="*/ 2185451 w 2920255"/>
                <a:gd name="connsiteY4" fmla="*/ 5828 h 1381396"/>
                <a:gd name="connsiteX5" fmla="*/ 2251972 w 2920255"/>
                <a:gd name="connsiteY5" fmla="*/ 10006 h 1381396"/>
                <a:gd name="connsiteX6" fmla="*/ 2302948 w 2920255"/>
                <a:gd name="connsiteY6" fmla="*/ 9695 h 1381396"/>
                <a:gd name="connsiteX7" fmla="*/ 2748771 w 2920255"/>
                <a:gd name="connsiteY7" fmla="*/ 17128 h 1381396"/>
                <a:gd name="connsiteX8" fmla="*/ 2804332 w 2920255"/>
                <a:gd name="connsiteY8" fmla="*/ 25077 h 1381396"/>
                <a:gd name="connsiteX9" fmla="*/ 2810655 w 2920255"/>
                <a:gd name="connsiteY9" fmla="*/ 29974 h 1381396"/>
                <a:gd name="connsiteX10" fmla="*/ 2816064 w 2920255"/>
                <a:gd name="connsiteY10" fmla="*/ 31097 h 1381396"/>
                <a:gd name="connsiteX11" fmla="*/ 2914455 w 2920255"/>
                <a:gd name="connsiteY11" fmla="*/ 182812 h 1381396"/>
                <a:gd name="connsiteX12" fmla="*/ 2912856 w 2920255"/>
                <a:gd name="connsiteY12" fmla="*/ 370479 h 1381396"/>
                <a:gd name="connsiteX13" fmla="*/ 2911333 w 2920255"/>
                <a:gd name="connsiteY13" fmla="*/ 413797 h 1381396"/>
                <a:gd name="connsiteX14" fmla="*/ 2914114 w 2920255"/>
                <a:gd name="connsiteY14" fmla="*/ 509109 h 1381396"/>
                <a:gd name="connsiteX15" fmla="*/ 2914455 w 2920255"/>
                <a:gd name="connsiteY15" fmla="*/ 514172 h 1381396"/>
                <a:gd name="connsiteX16" fmla="*/ 2919770 w 2920255"/>
                <a:gd name="connsiteY16" fmla="*/ 584146 h 1381396"/>
                <a:gd name="connsiteX17" fmla="*/ 2919609 w 2920255"/>
                <a:gd name="connsiteY17" fmla="*/ 595905 h 1381396"/>
                <a:gd name="connsiteX18" fmla="*/ 2920255 w 2920255"/>
                <a:gd name="connsiteY18" fmla="*/ 605309 h 1381396"/>
                <a:gd name="connsiteX19" fmla="*/ 2919232 w 2920255"/>
                <a:gd name="connsiteY19" fmla="*/ 623425 h 1381396"/>
                <a:gd name="connsiteX20" fmla="*/ 2918575 w 2920255"/>
                <a:gd name="connsiteY20" fmla="*/ 671465 h 1381396"/>
                <a:gd name="connsiteX21" fmla="*/ 2914455 w 2920255"/>
                <a:gd name="connsiteY21" fmla="*/ 845531 h 1381396"/>
                <a:gd name="connsiteX22" fmla="*/ 2885848 w 2920255"/>
                <a:gd name="connsiteY22" fmla="*/ 942616 h 1381396"/>
                <a:gd name="connsiteX23" fmla="*/ 2868807 w 2920255"/>
                <a:gd name="connsiteY23" fmla="*/ 961113 h 1381396"/>
                <a:gd name="connsiteX24" fmla="*/ 2863277 w 2920255"/>
                <a:gd name="connsiteY24" fmla="*/ 1015963 h 1381396"/>
                <a:gd name="connsiteX25" fmla="*/ 2415366 w 2920255"/>
                <a:gd name="connsiteY25" fmla="*/ 1381021 h 1381396"/>
                <a:gd name="connsiteX26" fmla="*/ 2092077 w 2920255"/>
                <a:gd name="connsiteY26" fmla="*/ 1247111 h 1381396"/>
                <a:gd name="connsiteX27" fmla="*/ 2090753 w 2920255"/>
                <a:gd name="connsiteY27" fmla="*/ 1245506 h 1381396"/>
                <a:gd name="connsiteX28" fmla="*/ 2024589 w 2920255"/>
                <a:gd name="connsiteY28" fmla="*/ 1300097 h 1381396"/>
                <a:gd name="connsiteX29" fmla="*/ 1768964 w 2920255"/>
                <a:gd name="connsiteY29" fmla="*/ 1378179 h 1381396"/>
                <a:gd name="connsiteX30" fmla="*/ 1445675 w 2920255"/>
                <a:gd name="connsiteY30" fmla="*/ 1244268 h 1381396"/>
                <a:gd name="connsiteX31" fmla="*/ 1440724 w 2920255"/>
                <a:gd name="connsiteY31" fmla="*/ 1238268 h 1381396"/>
                <a:gd name="connsiteX32" fmla="*/ 1435773 w 2920255"/>
                <a:gd name="connsiteY32" fmla="*/ 1244268 h 1381396"/>
                <a:gd name="connsiteX33" fmla="*/ 1112483 w 2920255"/>
                <a:gd name="connsiteY33" fmla="*/ 1378179 h 1381396"/>
                <a:gd name="connsiteX34" fmla="*/ 856858 w 2920255"/>
                <a:gd name="connsiteY34" fmla="*/ 1300097 h 1381396"/>
                <a:gd name="connsiteX35" fmla="*/ 790878 w 2920255"/>
                <a:gd name="connsiteY35" fmla="*/ 1245658 h 1381396"/>
                <a:gd name="connsiteX36" fmla="*/ 789371 w 2920255"/>
                <a:gd name="connsiteY36" fmla="*/ 1247486 h 1381396"/>
                <a:gd name="connsiteX37" fmla="*/ 466081 w 2920255"/>
                <a:gd name="connsiteY37" fmla="*/ 1381396 h 1381396"/>
                <a:gd name="connsiteX38" fmla="*/ 8881 w 2920255"/>
                <a:gd name="connsiteY38" fmla="*/ 924196 h 1381396"/>
                <a:gd name="connsiteX39" fmla="*/ 13940 w 2920255"/>
                <a:gd name="connsiteY39" fmla="*/ 874017 h 1381396"/>
                <a:gd name="connsiteX40" fmla="*/ 8881 w 2920255"/>
                <a:gd name="connsiteY40" fmla="*/ 845531 h 1381396"/>
                <a:gd name="connsiteX41" fmla="*/ 6055 w 2920255"/>
                <a:gd name="connsiteY41" fmla="*/ 791896 h 1381396"/>
                <a:gd name="connsiteX42" fmla="*/ 6058 w 2920255"/>
                <a:gd name="connsiteY42" fmla="*/ 791461 h 1381396"/>
                <a:gd name="connsiteX43" fmla="*/ 6010 w 2920255"/>
                <a:gd name="connsiteY43" fmla="*/ 790535 h 1381396"/>
                <a:gd name="connsiteX44" fmla="*/ 13518 w 2920255"/>
                <a:gd name="connsiteY44" fmla="*/ 591383 h 1381396"/>
                <a:gd name="connsiteX45" fmla="*/ 9711 w 2920255"/>
                <a:gd name="connsiteY45" fmla="*/ 527993 h 1381396"/>
                <a:gd name="connsiteX46" fmla="*/ 8881 w 2920255"/>
                <a:gd name="connsiteY46" fmla="*/ 520799 h 1381396"/>
                <a:gd name="connsiteX47" fmla="*/ 8881 w 2920255"/>
                <a:gd name="connsiteY47" fmla="*/ 182812 h 1381396"/>
                <a:gd name="connsiteX48" fmla="*/ 174565 w 2920255"/>
                <a:gd name="connsiteY48" fmla="*/ 17128 h 1381396"/>
                <a:gd name="connsiteX49" fmla="*/ 566993 w 2920255"/>
                <a:gd name="connsiteY49" fmla="*/ 25490 h 1381396"/>
                <a:gd name="connsiteX50" fmla="*/ 625649 w 2920255"/>
                <a:gd name="connsiteY50" fmla="*/ 25418 h 1381396"/>
                <a:gd name="connsiteX51" fmla="*/ 664921 w 2920255"/>
                <a:gd name="connsiteY51" fmla="*/ 22593 h 1381396"/>
                <a:gd name="connsiteX52" fmla="*/ 715148 w 2920255"/>
                <a:gd name="connsiteY52" fmla="*/ 17128 h 1381396"/>
                <a:gd name="connsiteX53" fmla="*/ 850669 w 2920255"/>
                <a:gd name="connsiteY53" fmla="*/ 4124 h 1381396"/>
                <a:gd name="connsiteX54" fmla="*/ 879573 w 2920255"/>
                <a:gd name="connsiteY54" fmla="*/ 5463 h 1381396"/>
                <a:gd name="connsiteX55" fmla="*/ 899668 w 2920255"/>
                <a:gd name="connsiteY55" fmla="*/ 3773 h 1381396"/>
                <a:gd name="connsiteX56" fmla="*/ 1119716 w 2920255"/>
                <a:gd name="connsiteY56" fmla="*/ 13587 h 1381396"/>
                <a:gd name="connsiteX57" fmla="*/ 1232813 w 2920255"/>
                <a:gd name="connsiteY57" fmla="*/ 16531 h 1381396"/>
                <a:gd name="connsiteX58" fmla="*/ 1295112 w 2920255"/>
                <a:gd name="connsiteY58" fmla="*/ 15847 h 1381396"/>
                <a:gd name="connsiteX59" fmla="*/ 1364462 w 2920255"/>
                <a:gd name="connsiteY59" fmla="*/ 21892 h 1381396"/>
                <a:gd name="connsiteX60" fmla="*/ 1393954 w 2920255"/>
                <a:gd name="connsiteY60" fmla="*/ 23185 h 1381396"/>
                <a:gd name="connsiteX61" fmla="*/ 1413457 w 2920255"/>
                <a:gd name="connsiteY61" fmla="*/ 25385 h 1381396"/>
                <a:gd name="connsiteX62" fmla="*/ 1493098 w 2920255"/>
                <a:gd name="connsiteY62" fmla="*/ 29292 h 1381396"/>
                <a:gd name="connsiteX63" fmla="*/ 1616120 w 2920255"/>
                <a:gd name="connsiteY63" fmla="*/ 17128 h 1381396"/>
                <a:gd name="connsiteX64" fmla="*/ 1748989 w 2920255"/>
                <a:gd name="connsiteY64" fmla="*/ 8815 h 1381396"/>
                <a:gd name="connsiteX65" fmla="*/ 1756222 w 2920255"/>
                <a:gd name="connsiteY65" fmla="*/ 9518 h 1381396"/>
                <a:gd name="connsiteX66" fmla="*/ 1783781 w 2920255"/>
                <a:gd name="connsiteY66" fmla="*/ 3870 h 1381396"/>
                <a:gd name="connsiteX67" fmla="*/ 1840514 w 2920255"/>
                <a:gd name="connsiteY67" fmla="*/ 0 h 138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920255" h="1381396">
                  <a:moveTo>
                    <a:pt x="1840514" y="0"/>
                  </a:moveTo>
                  <a:cubicBezTo>
                    <a:pt x="1876250" y="-74"/>
                    <a:pt x="1908382" y="4244"/>
                    <a:pt x="1940312" y="9221"/>
                  </a:cubicBezTo>
                  <a:lnTo>
                    <a:pt x="2034968" y="21870"/>
                  </a:lnTo>
                  <a:lnTo>
                    <a:pt x="2053735" y="17128"/>
                  </a:lnTo>
                  <a:cubicBezTo>
                    <a:pt x="2080527" y="6724"/>
                    <a:pt x="2127543" y="4303"/>
                    <a:pt x="2185451" y="5828"/>
                  </a:cubicBezTo>
                  <a:lnTo>
                    <a:pt x="2251972" y="10006"/>
                  </a:lnTo>
                  <a:lnTo>
                    <a:pt x="2302948" y="9695"/>
                  </a:lnTo>
                  <a:cubicBezTo>
                    <a:pt x="2458362" y="13773"/>
                    <a:pt x="2632709" y="43349"/>
                    <a:pt x="2748771" y="17128"/>
                  </a:cubicBezTo>
                  <a:cubicBezTo>
                    <a:pt x="2768588" y="14025"/>
                    <a:pt x="2787177" y="17183"/>
                    <a:pt x="2804332" y="25077"/>
                  </a:cubicBezTo>
                  <a:lnTo>
                    <a:pt x="2810655" y="29974"/>
                  </a:lnTo>
                  <a:lnTo>
                    <a:pt x="2816064" y="31097"/>
                  </a:lnTo>
                  <a:cubicBezTo>
                    <a:pt x="2881347" y="55147"/>
                    <a:pt x="2933983" y="108511"/>
                    <a:pt x="2914455" y="182812"/>
                  </a:cubicBezTo>
                  <a:cubicBezTo>
                    <a:pt x="2919027" y="250072"/>
                    <a:pt x="2915675" y="313940"/>
                    <a:pt x="2912856" y="370479"/>
                  </a:cubicBezTo>
                  <a:lnTo>
                    <a:pt x="2911333" y="413797"/>
                  </a:lnTo>
                  <a:lnTo>
                    <a:pt x="2914114" y="509109"/>
                  </a:lnTo>
                  <a:lnTo>
                    <a:pt x="2914455" y="514172"/>
                  </a:lnTo>
                  <a:cubicBezTo>
                    <a:pt x="2917807" y="533145"/>
                    <a:pt x="2919331" y="557200"/>
                    <a:pt x="2919770" y="584146"/>
                  </a:cubicBezTo>
                  <a:lnTo>
                    <a:pt x="2919609" y="595905"/>
                  </a:lnTo>
                  <a:lnTo>
                    <a:pt x="2920255" y="605309"/>
                  </a:lnTo>
                  <a:lnTo>
                    <a:pt x="2919232" y="623425"/>
                  </a:lnTo>
                  <a:lnTo>
                    <a:pt x="2918575" y="671465"/>
                  </a:lnTo>
                  <a:cubicBezTo>
                    <a:pt x="2916596" y="732536"/>
                    <a:pt x="2913245" y="796404"/>
                    <a:pt x="2914455" y="845531"/>
                  </a:cubicBezTo>
                  <a:cubicBezTo>
                    <a:pt x="2911347" y="886114"/>
                    <a:pt x="2901916" y="918014"/>
                    <a:pt x="2885848" y="942616"/>
                  </a:cubicBezTo>
                  <a:lnTo>
                    <a:pt x="2868807" y="961113"/>
                  </a:lnTo>
                  <a:lnTo>
                    <a:pt x="2863277" y="1015963"/>
                  </a:lnTo>
                  <a:cubicBezTo>
                    <a:pt x="2820645" y="1224302"/>
                    <a:pt x="2636308" y="1381021"/>
                    <a:pt x="2415366" y="1381021"/>
                  </a:cubicBezTo>
                  <a:cubicBezTo>
                    <a:pt x="2289113" y="1381021"/>
                    <a:pt x="2174814" y="1329847"/>
                    <a:pt x="2092077" y="1247111"/>
                  </a:cubicBezTo>
                  <a:lnTo>
                    <a:pt x="2090753" y="1245506"/>
                  </a:lnTo>
                  <a:lnTo>
                    <a:pt x="2024589" y="1300097"/>
                  </a:lnTo>
                  <a:cubicBezTo>
                    <a:pt x="1951619" y="1349394"/>
                    <a:pt x="1863654" y="1378179"/>
                    <a:pt x="1768964" y="1378179"/>
                  </a:cubicBezTo>
                  <a:cubicBezTo>
                    <a:pt x="1642712" y="1378179"/>
                    <a:pt x="1528412" y="1327005"/>
                    <a:pt x="1445675" y="1244268"/>
                  </a:cubicBezTo>
                  <a:lnTo>
                    <a:pt x="1440724" y="1238268"/>
                  </a:lnTo>
                  <a:lnTo>
                    <a:pt x="1435773" y="1244268"/>
                  </a:lnTo>
                  <a:cubicBezTo>
                    <a:pt x="1353036" y="1327005"/>
                    <a:pt x="1238736" y="1378179"/>
                    <a:pt x="1112483" y="1378179"/>
                  </a:cubicBezTo>
                  <a:cubicBezTo>
                    <a:pt x="1017794" y="1378179"/>
                    <a:pt x="929828" y="1349394"/>
                    <a:pt x="856858" y="1300097"/>
                  </a:cubicBezTo>
                  <a:lnTo>
                    <a:pt x="790878" y="1245658"/>
                  </a:lnTo>
                  <a:lnTo>
                    <a:pt x="789371" y="1247486"/>
                  </a:lnTo>
                  <a:cubicBezTo>
                    <a:pt x="706634" y="1330222"/>
                    <a:pt x="592334" y="1381396"/>
                    <a:pt x="466081" y="1381396"/>
                  </a:cubicBezTo>
                  <a:cubicBezTo>
                    <a:pt x="213576" y="1381396"/>
                    <a:pt x="8881" y="1176701"/>
                    <a:pt x="8881" y="924196"/>
                  </a:cubicBezTo>
                  <a:lnTo>
                    <a:pt x="13940" y="874017"/>
                  </a:lnTo>
                  <a:lnTo>
                    <a:pt x="8881" y="845531"/>
                  </a:lnTo>
                  <a:cubicBezTo>
                    <a:pt x="7280" y="825792"/>
                    <a:pt x="6404" y="808069"/>
                    <a:pt x="6055" y="791896"/>
                  </a:cubicBezTo>
                  <a:lnTo>
                    <a:pt x="6058" y="791461"/>
                  </a:lnTo>
                  <a:lnTo>
                    <a:pt x="6010" y="790535"/>
                  </a:lnTo>
                  <a:cubicBezTo>
                    <a:pt x="3768" y="705539"/>
                    <a:pt x="12908" y="651408"/>
                    <a:pt x="13518" y="591383"/>
                  </a:cubicBezTo>
                  <a:lnTo>
                    <a:pt x="9711" y="527993"/>
                  </a:lnTo>
                  <a:lnTo>
                    <a:pt x="8881" y="520799"/>
                  </a:lnTo>
                  <a:cubicBezTo>
                    <a:pt x="-11861" y="382914"/>
                    <a:pt x="10444" y="264865"/>
                    <a:pt x="8881" y="182812"/>
                  </a:cubicBezTo>
                  <a:cubicBezTo>
                    <a:pt x="2023" y="74656"/>
                    <a:pt x="90238" y="8986"/>
                    <a:pt x="174565" y="17128"/>
                  </a:cubicBezTo>
                  <a:cubicBezTo>
                    <a:pt x="304423" y="-18301"/>
                    <a:pt x="426189" y="19420"/>
                    <a:pt x="566993" y="25490"/>
                  </a:cubicBezTo>
                  <a:lnTo>
                    <a:pt x="625649" y="25418"/>
                  </a:lnTo>
                  <a:lnTo>
                    <a:pt x="664921" y="22593"/>
                  </a:lnTo>
                  <a:lnTo>
                    <a:pt x="715148" y="17128"/>
                  </a:lnTo>
                  <a:cubicBezTo>
                    <a:pt x="767319" y="8236"/>
                    <a:pt x="811290" y="4680"/>
                    <a:pt x="850669" y="4124"/>
                  </a:cubicBezTo>
                  <a:lnTo>
                    <a:pt x="879573" y="5463"/>
                  </a:lnTo>
                  <a:lnTo>
                    <a:pt x="899668" y="3773"/>
                  </a:lnTo>
                  <a:cubicBezTo>
                    <a:pt x="986380" y="1109"/>
                    <a:pt x="1043120" y="8742"/>
                    <a:pt x="1119716" y="13587"/>
                  </a:cubicBezTo>
                  <a:lnTo>
                    <a:pt x="1232813" y="16531"/>
                  </a:lnTo>
                  <a:lnTo>
                    <a:pt x="1295112" y="15847"/>
                  </a:lnTo>
                  <a:lnTo>
                    <a:pt x="1364462" y="21892"/>
                  </a:lnTo>
                  <a:lnTo>
                    <a:pt x="1393954" y="23185"/>
                  </a:lnTo>
                  <a:lnTo>
                    <a:pt x="1413457" y="25385"/>
                  </a:lnTo>
                  <a:lnTo>
                    <a:pt x="1493098" y="29292"/>
                  </a:lnTo>
                  <a:cubicBezTo>
                    <a:pt x="1529122" y="28830"/>
                    <a:pt x="1568973" y="25522"/>
                    <a:pt x="1616120" y="17128"/>
                  </a:cubicBezTo>
                  <a:cubicBezTo>
                    <a:pt x="1663268" y="8734"/>
                    <a:pt x="1707495" y="7138"/>
                    <a:pt x="1748989" y="8815"/>
                  </a:cubicBezTo>
                  <a:lnTo>
                    <a:pt x="1756222" y="9518"/>
                  </a:lnTo>
                  <a:lnTo>
                    <a:pt x="1783781" y="3870"/>
                  </a:lnTo>
                  <a:cubicBezTo>
                    <a:pt x="1803876" y="1171"/>
                    <a:pt x="1822645" y="36"/>
                    <a:pt x="1840514" y="0"/>
                  </a:cubicBez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ttsMP3.com_VoiceText_2025-1-17_23-28-41">
            <a:hlinkClick r:id="" action="ppaction://media"/>
            <a:extLst>
              <a:ext uri="{FF2B5EF4-FFF2-40B4-BE49-F238E27FC236}">
                <a16:creationId xmlns:a16="http://schemas.microsoft.com/office/drawing/2014/main" id="{7685C745-665E-2842-6783-2F3AFA81D82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7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408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04771B-64E5-A57F-3CCA-52C61F271F6F}"/>
              </a:ext>
            </a:extLst>
          </p:cNvPr>
          <p:cNvSpPr txBox="1"/>
          <p:nvPr/>
        </p:nvSpPr>
        <p:spPr>
          <a:xfrm>
            <a:off x="377425" y="1766768"/>
            <a:ext cx="683437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8BE0FF"/>
                </a:solidFill>
                <a:effectLst/>
                <a:uLnTx/>
                <a:uFillTx/>
                <a:latin typeface="Arial Black" panose="020B0A04020102020204" pitchFamily="34" charset="0"/>
              </a:rPr>
              <a:t>I</a:t>
            </a:r>
            <a:r>
              <a:rPr kumimoji="0" lang="en-US" sz="18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gloo</a:t>
            </a:r>
            <a:endParaRPr kumimoji="0" lang="en-US" sz="180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EFF3A0-F45E-FF75-203A-11B11C256F9C}"/>
              </a:ext>
            </a:extLst>
          </p:cNvPr>
          <p:cNvGrpSpPr/>
          <p:nvPr/>
        </p:nvGrpSpPr>
        <p:grpSpPr>
          <a:xfrm flipH="1">
            <a:off x="505131" y="4848128"/>
            <a:ext cx="5847737" cy="4068542"/>
            <a:chOff x="-700905" y="1304350"/>
            <a:chExt cx="6570022" cy="457106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2392220-B493-81BB-16C9-F8F1ED4DFDD8}"/>
                </a:ext>
              </a:extLst>
            </p:cNvPr>
            <p:cNvGrpSpPr/>
            <p:nvPr/>
          </p:nvGrpSpPr>
          <p:grpSpPr>
            <a:xfrm>
              <a:off x="-628058" y="1304350"/>
              <a:ext cx="6497175" cy="4571069"/>
              <a:chOff x="2243526" y="1293525"/>
              <a:chExt cx="6497175" cy="4571069"/>
            </a:xfrm>
            <a:solidFill>
              <a:srgbClr val="4472C4">
                <a:lumMod val="40000"/>
                <a:lumOff val="60000"/>
              </a:srgbClr>
            </a:solidFill>
          </p:grpSpPr>
          <p:sp>
            <p:nvSpPr>
              <p:cNvPr id="22" name="Oval 181">
                <a:extLst>
                  <a:ext uri="{FF2B5EF4-FFF2-40B4-BE49-F238E27FC236}">
                    <a16:creationId xmlns:a16="http://schemas.microsoft.com/office/drawing/2014/main" id="{0C9DCEC7-76B3-5A35-8775-B198EB3C18EC}"/>
                  </a:ext>
                </a:extLst>
              </p:cNvPr>
              <p:cNvSpPr/>
              <p:nvPr/>
            </p:nvSpPr>
            <p:spPr>
              <a:xfrm>
                <a:off x="2243526" y="1293575"/>
                <a:ext cx="6497175" cy="4571019"/>
              </a:xfrm>
              <a:custGeom>
                <a:avLst/>
                <a:gdLst>
                  <a:gd name="connsiteX0" fmla="*/ 0 w 1546860"/>
                  <a:gd name="connsiteY0" fmla="*/ 598875 h 1197750"/>
                  <a:gd name="connsiteX1" fmla="*/ 773430 w 1546860"/>
                  <a:gd name="connsiteY1" fmla="*/ 0 h 1197750"/>
                  <a:gd name="connsiteX2" fmla="*/ 1546860 w 1546860"/>
                  <a:gd name="connsiteY2" fmla="*/ 598875 h 1197750"/>
                  <a:gd name="connsiteX3" fmla="*/ 773430 w 1546860"/>
                  <a:gd name="connsiteY3" fmla="*/ 1197750 h 1197750"/>
                  <a:gd name="connsiteX4" fmla="*/ 0 w 1546860"/>
                  <a:gd name="connsiteY4" fmla="*/ 598875 h 1197750"/>
                  <a:gd name="connsiteX0" fmla="*/ 0 w 1546860"/>
                  <a:gd name="connsiteY0" fmla="*/ 598875 h 673734"/>
                  <a:gd name="connsiteX1" fmla="*/ 773430 w 1546860"/>
                  <a:gd name="connsiteY1" fmla="*/ 0 h 673734"/>
                  <a:gd name="connsiteX2" fmla="*/ 1546860 w 1546860"/>
                  <a:gd name="connsiteY2" fmla="*/ 598875 h 673734"/>
                  <a:gd name="connsiteX3" fmla="*/ 0 w 1546860"/>
                  <a:gd name="connsiteY3" fmla="*/ 598875 h 673734"/>
                  <a:gd name="connsiteX0" fmla="*/ 15636 w 1532016"/>
                  <a:gd name="connsiteY0" fmla="*/ 600943 h 857358"/>
                  <a:gd name="connsiteX1" fmla="*/ 789066 w 1532016"/>
                  <a:gd name="connsiteY1" fmla="*/ 2068 h 857358"/>
                  <a:gd name="connsiteX2" fmla="*/ 1532016 w 1532016"/>
                  <a:gd name="connsiteY2" fmla="*/ 829543 h 857358"/>
                  <a:gd name="connsiteX3" fmla="*/ 15636 w 1532016"/>
                  <a:gd name="connsiteY3" fmla="*/ 600943 h 857358"/>
                  <a:gd name="connsiteX0" fmla="*/ 15910 w 1517050"/>
                  <a:gd name="connsiteY0" fmla="*/ 988476 h 1035719"/>
                  <a:gd name="connsiteX1" fmla="*/ 774100 w 1517050"/>
                  <a:gd name="connsiteY1" fmla="*/ 981 h 1035719"/>
                  <a:gd name="connsiteX2" fmla="*/ 1517050 w 1517050"/>
                  <a:gd name="connsiteY2" fmla="*/ 828456 h 1035719"/>
                  <a:gd name="connsiteX3" fmla="*/ 15910 w 1517050"/>
                  <a:gd name="connsiteY3" fmla="*/ 988476 h 1035719"/>
                  <a:gd name="connsiteX0" fmla="*/ 16835 w 1540835"/>
                  <a:gd name="connsiteY0" fmla="*/ 988376 h 1037317"/>
                  <a:gd name="connsiteX1" fmla="*/ 775025 w 1540835"/>
                  <a:gd name="connsiteY1" fmla="*/ 881 h 1037317"/>
                  <a:gd name="connsiteX2" fmla="*/ 1540835 w 1540835"/>
                  <a:gd name="connsiteY2" fmla="*/ 835976 h 1037317"/>
                  <a:gd name="connsiteX3" fmla="*/ 16835 w 1540835"/>
                  <a:gd name="connsiteY3" fmla="*/ 988376 h 1037317"/>
                  <a:gd name="connsiteX0" fmla="*/ 16835 w 1540835"/>
                  <a:gd name="connsiteY0" fmla="*/ 988376 h 1110921"/>
                  <a:gd name="connsiteX1" fmla="*/ 775025 w 1540835"/>
                  <a:gd name="connsiteY1" fmla="*/ 881 h 1110921"/>
                  <a:gd name="connsiteX2" fmla="*/ 1540835 w 1540835"/>
                  <a:gd name="connsiteY2" fmla="*/ 835976 h 1110921"/>
                  <a:gd name="connsiteX3" fmla="*/ 16835 w 1540835"/>
                  <a:gd name="connsiteY3" fmla="*/ 988376 h 1110921"/>
                  <a:gd name="connsiteX0" fmla="*/ 27523 w 1551523"/>
                  <a:gd name="connsiteY0" fmla="*/ 998870 h 1121415"/>
                  <a:gd name="connsiteX1" fmla="*/ 785713 w 1551523"/>
                  <a:gd name="connsiteY1" fmla="*/ 11375 h 1121415"/>
                  <a:gd name="connsiteX2" fmla="*/ 1551523 w 1551523"/>
                  <a:gd name="connsiteY2" fmla="*/ 846470 h 1121415"/>
                  <a:gd name="connsiteX3" fmla="*/ 27523 w 1551523"/>
                  <a:gd name="connsiteY3" fmla="*/ 998870 h 1121415"/>
                  <a:gd name="connsiteX0" fmla="*/ 27523 w 1551523"/>
                  <a:gd name="connsiteY0" fmla="*/ 989567 h 1112112"/>
                  <a:gd name="connsiteX1" fmla="*/ 785713 w 1551523"/>
                  <a:gd name="connsiteY1" fmla="*/ 2072 h 1112112"/>
                  <a:gd name="connsiteX2" fmla="*/ 1551523 w 1551523"/>
                  <a:gd name="connsiteY2" fmla="*/ 837167 h 1112112"/>
                  <a:gd name="connsiteX3" fmla="*/ 27523 w 1551523"/>
                  <a:gd name="connsiteY3" fmla="*/ 989567 h 1112112"/>
                  <a:gd name="connsiteX0" fmla="*/ 27523 w 1551523"/>
                  <a:gd name="connsiteY0" fmla="*/ 988539 h 1111084"/>
                  <a:gd name="connsiteX1" fmla="*/ 785713 w 1551523"/>
                  <a:gd name="connsiteY1" fmla="*/ 1044 h 1111084"/>
                  <a:gd name="connsiteX2" fmla="*/ 1551523 w 1551523"/>
                  <a:gd name="connsiteY2" fmla="*/ 836139 h 1111084"/>
                  <a:gd name="connsiteX3" fmla="*/ 27523 w 1551523"/>
                  <a:gd name="connsiteY3" fmla="*/ 988539 h 1111084"/>
                  <a:gd name="connsiteX0" fmla="*/ 27523 w 1551523"/>
                  <a:gd name="connsiteY0" fmla="*/ 987635 h 1110180"/>
                  <a:gd name="connsiteX1" fmla="*/ 785713 w 1551523"/>
                  <a:gd name="connsiteY1" fmla="*/ 140 h 1110180"/>
                  <a:gd name="connsiteX2" fmla="*/ 1551523 w 1551523"/>
                  <a:gd name="connsiteY2" fmla="*/ 835235 h 1110180"/>
                  <a:gd name="connsiteX3" fmla="*/ 27523 w 1551523"/>
                  <a:gd name="connsiteY3" fmla="*/ 987635 h 1110180"/>
                  <a:gd name="connsiteX0" fmla="*/ 40195 w 1564195"/>
                  <a:gd name="connsiteY0" fmla="*/ 987651 h 1150368"/>
                  <a:gd name="connsiteX1" fmla="*/ 798385 w 1564195"/>
                  <a:gd name="connsiteY1" fmla="*/ 156 h 1150368"/>
                  <a:gd name="connsiteX2" fmla="*/ 1564195 w 1564195"/>
                  <a:gd name="connsiteY2" fmla="*/ 835251 h 1150368"/>
                  <a:gd name="connsiteX3" fmla="*/ 40195 w 1564195"/>
                  <a:gd name="connsiteY3" fmla="*/ 987651 h 1150368"/>
                  <a:gd name="connsiteX0" fmla="*/ 40195 w 1564195"/>
                  <a:gd name="connsiteY0" fmla="*/ 987651 h 1150368"/>
                  <a:gd name="connsiteX1" fmla="*/ 798385 w 1564195"/>
                  <a:gd name="connsiteY1" fmla="*/ 156 h 1150368"/>
                  <a:gd name="connsiteX2" fmla="*/ 1564195 w 1564195"/>
                  <a:gd name="connsiteY2" fmla="*/ 835251 h 1150368"/>
                  <a:gd name="connsiteX3" fmla="*/ 40195 w 1564195"/>
                  <a:gd name="connsiteY3" fmla="*/ 987651 h 1150368"/>
                  <a:gd name="connsiteX0" fmla="*/ 34713 w 1558713"/>
                  <a:gd name="connsiteY0" fmla="*/ 988229 h 1150946"/>
                  <a:gd name="connsiteX1" fmla="*/ 792903 w 1558713"/>
                  <a:gd name="connsiteY1" fmla="*/ 734 h 1150946"/>
                  <a:gd name="connsiteX2" fmla="*/ 1558713 w 1558713"/>
                  <a:gd name="connsiteY2" fmla="*/ 835829 h 1150946"/>
                  <a:gd name="connsiteX3" fmla="*/ 34713 w 1558713"/>
                  <a:gd name="connsiteY3" fmla="*/ 988229 h 1150946"/>
                  <a:gd name="connsiteX0" fmla="*/ 32090 w 1556090"/>
                  <a:gd name="connsiteY0" fmla="*/ 988229 h 1150946"/>
                  <a:gd name="connsiteX1" fmla="*/ 790280 w 1556090"/>
                  <a:gd name="connsiteY1" fmla="*/ 734 h 1150946"/>
                  <a:gd name="connsiteX2" fmla="*/ 1556090 w 1556090"/>
                  <a:gd name="connsiteY2" fmla="*/ 835829 h 1150946"/>
                  <a:gd name="connsiteX3" fmla="*/ 32090 w 1556090"/>
                  <a:gd name="connsiteY3" fmla="*/ 988229 h 1150946"/>
                  <a:gd name="connsiteX0" fmla="*/ 32090 w 1556090"/>
                  <a:gd name="connsiteY0" fmla="*/ 987521 h 1150238"/>
                  <a:gd name="connsiteX1" fmla="*/ 790280 w 1556090"/>
                  <a:gd name="connsiteY1" fmla="*/ 26 h 1150238"/>
                  <a:gd name="connsiteX2" fmla="*/ 1556090 w 1556090"/>
                  <a:gd name="connsiteY2" fmla="*/ 835121 h 1150238"/>
                  <a:gd name="connsiteX3" fmla="*/ 32090 w 1556090"/>
                  <a:gd name="connsiteY3" fmla="*/ 987521 h 1150238"/>
                  <a:gd name="connsiteX0" fmla="*/ 29205 w 1553205"/>
                  <a:gd name="connsiteY0" fmla="*/ 987521 h 1150238"/>
                  <a:gd name="connsiteX1" fmla="*/ 787395 w 1553205"/>
                  <a:gd name="connsiteY1" fmla="*/ 26 h 1150238"/>
                  <a:gd name="connsiteX2" fmla="*/ 1553205 w 1553205"/>
                  <a:gd name="connsiteY2" fmla="*/ 835121 h 1150238"/>
                  <a:gd name="connsiteX3" fmla="*/ 29205 w 1553205"/>
                  <a:gd name="connsiteY3" fmla="*/ 987521 h 1150238"/>
                  <a:gd name="connsiteX0" fmla="*/ 78354 w 1602354"/>
                  <a:gd name="connsiteY0" fmla="*/ 987518 h 1107071"/>
                  <a:gd name="connsiteX1" fmla="*/ 836544 w 1602354"/>
                  <a:gd name="connsiteY1" fmla="*/ 23 h 1107071"/>
                  <a:gd name="connsiteX2" fmla="*/ 1602354 w 1602354"/>
                  <a:gd name="connsiteY2" fmla="*/ 835118 h 1107071"/>
                  <a:gd name="connsiteX3" fmla="*/ 78354 w 1602354"/>
                  <a:gd name="connsiteY3" fmla="*/ 987518 h 1107071"/>
                  <a:gd name="connsiteX0" fmla="*/ 84955 w 1608955"/>
                  <a:gd name="connsiteY0" fmla="*/ 995375 h 1114928"/>
                  <a:gd name="connsiteX1" fmla="*/ 843145 w 1608955"/>
                  <a:gd name="connsiteY1" fmla="*/ 7880 h 1114928"/>
                  <a:gd name="connsiteX2" fmla="*/ 1608955 w 1608955"/>
                  <a:gd name="connsiteY2" fmla="*/ 842975 h 1114928"/>
                  <a:gd name="connsiteX3" fmla="*/ 84955 w 1608955"/>
                  <a:gd name="connsiteY3" fmla="*/ 995375 h 1114928"/>
                  <a:gd name="connsiteX0" fmla="*/ 84955 w 1608955"/>
                  <a:gd name="connsiteY0" fmla="*/ 992483 h 1112036"/>
                  <a:gd name="connsiteX1" fmla="*/ 843145 w 1608955"/>
                  <a:gd name="connsiteY1" fmla="*/ 4988 h 1112036"/>
                  <a:gd name="connsiteX2" fmla="*/ 1608955 w 1608955"/>
                  <a:gd name="connsiteY2" fmla="*/ 840083 h 1112036"/>
                  <a:gd name="connsiteX3" fmla="*/ 84955 w 1608955"/>
                  <a:gd name="connsiteY3" fmla="*/ 992483 h 1112036"/>
                  <a:gd name="connsiteX0" fmla="*/ 84955 w 1608955"/>
                  <a:gd name="connsiteY0" fmla="*/ 989001 h 1108554"/>
                  <a:gd name="connsiteX1" fmla="*/ 843145 w 1608955"/>
                  <a:gd name="connsiteY1" fmla="*/ 1506 h 1108554"/>
                  <a:gd name="connsiteX2" fmla="*/ 1608955 w 1608955"/>
                  <a:gd name="connsiteY2" fmla="*/ 836601 h 1108554"/>
                  <a:gd name="connsiteX3" fmla="*/ 84955 w 1608955"/>
                  <a:gd name="connsiteY3" fmla="*/ 989001 h 1108554"/>
                  <a:gd name="connsiteX0" fmla="*/ 73444 w 1574584"/>
                  <a:gd name="connsiteY0" fmla="*/ 988427 h 1107980"/>
                  <a:gd name="connsiteX1" fmla="*/ 808774 w 1574584"/>
                  <a:gd name="connsiteY1" fmla="*/ 932 h 1107980"/>
                  <a:gd name="connsiteX2" fmla="*/ 1574584 w 1574584"/>
                  <a:gd name="connsiteY2" fmla="*/ 836027 h 1107980"/>
                  <a:gd name="connsiteX3" fmla="*/ 73444 w 1574584"/>
                  <a:gd name="connsiteY3" fmla="*/ 988427 h 1107980"/>
                  <a:gd name="connsiteX0" fmla="*/ 83511 w 1584651"/>
                  <a:gd name="connsiteY0" fmla="*/ 992482 h 1112035"/>
                  <a:gd name="connsiteX1" fmla="*/ 818841 w 1584651"/>
                  <a:gd name="connsiteY1" fmla="*/ 4987 h 1112035"/>
                  <a:gd name="connsiteX2" fmla="*/ 1584651 w 1584651"/>
                  <a:gd name="connsiteY2" fmla="*/ 840082 h 1112035"/>
                  <a:gd name="connsiteX3" fmla="*/ 83511 w 1584651"/>
                  <a:gd name="connsiteY3" fmla="*/ 992482 h 1112035"/>
                  <a:gd name="connsiteX0" fmla="*/ 21158 w 1522298"/>
                  <a:gd name="connsiteY0" fmla="*/ 962174 h 1082722"/>
                  <a:gd name="connsiteX1" fmla="*/ 756488 w 1522298"/>
                  <a:gd name="connsiteY1" fmla="*/ 5159 h 1082722"/>
                  <a:gd name="connsiteX2" fmla="*/ 1522298 w 1522298"/>
                  <a:gd name="connsiteY2" fmla="*/ 809774 h 1082722"/>
                  <a:gd name="connsiteX3" fmla="*/ 21158 w 1522298"/>
                  <a:gd name="connsiteY3" fmla="*/ 962174 h 1082722"/>
                  <a:gd name="connsiteX0" fmla="*/ 22243 w 1523383"/>
                  <a:gd name="connsiteY0" fmla="*/ 957377 h 1077925"/>
                  <a:gd name="connsiteX1" fmla="*/ 757573 w 1523383"/>
                  <a:gd name="connsiteY1" fmla="*/ 362 h 1077925"/>
                  <a:gd name="connsiteX2" fmla="*/ 1523383 w 1523383"/>
                  <a:gd name="connsiteY2" fmla="*/ 804977 h 1077925"/>
                  <a:gd name="connsiteX3" fmla="*/ 22243 w 1523383"/>
                  <a:gd name="connsiteY3" fmla="*/ 957377 h 1077925"/>
                  <a:gd name="connsiteX0" fmla="*/ 72088 w 1573228"/>
                  <a:gd name="connsiteY0" fmla="*/ 957379 h 1080924"/>
                  <a:gd name="connsiteX1" fmla="*/ 807418 w 1573228"/>
                  <a:gd name="connsiteY1" fmla="*/ 364 h 1080924"/>
                  <a:gd name="connsiteX2" fmla="*/ 1573228 w 1573228"/>
                  <a:gd name="connsiteY2" fmla="*/ 804979 h 1080924"/>
                  <a:gd name="connsiteX3" fmla="*/ 72088 w 1573228"/>
                  <a:gd name="connsiteY3" fmla="*/ 957379 h 1080924"/>
                  <a:gd name="connsiteX0" fmla="*/ 79960 w 1581100"/>
                  <a:gd name="connsiteY0" fmla="*/ 957039 h 1080584"/>
                  <a:gd name="connsiteX1" fmla="*/ 815290 w 1581100"/>
                  <a:gd name="connsiteY1" fmla="*/ 24 h 1080584"/>
                  <a:gd name="connsiteX2" fmla="*/ 1581100 w 1581100"/>
                  <a:gd name="connsiteY2" fmla="*/ 804639 h 1080584"/>
                  <a:gd name="connsiteX3" fmla="*/ 79960 w 1581100"/>
                  <a:gd name="connsiteY3" fmla="*/ 957039 h 1080584"/>
                  <a:gd name="connsiteX0" fmla="*/ 16338 w 1494618"/>
                  <a:gd name="connsiteY0" fmla="*/ 958004 h 1078552"/>
                  <a:gd name="connsiteX1" fmla="*/ 751668 w 1494618"/>
                  <a:gd name="connsiteY1" fmla="*/ 989 h 1078552"/>
                  <a:gd name="connsiteX2" fmla="*/ 1494618 w 1494618"/>
                  <a:gd name="connsiteY2" fmla="*/ 805604 h 1078552"/>
                  <a:gd name="connsiteX3" fmla="*/ 16338 w 1494618"/>
                  <a:gd name="connsiteY3" fmla="*/ 958004 h 1078552"/>
                  <a:gd name="connsiteX0" fmla="*/ 16338 w 1494618"/>
                  <a:gd name="connsiteY0" fmla="*/ 958438 h 1078986"/>
                  <a:gd name="connsiteX1" fmla="*/ 751668 w 1494618"/>
                  <a:gd name="connsiteY1" fmla="*/ 1423 h 1078986"/>
                  <a:gd name="connsiteX2" fmla="*/ 1494618 w 1494618"/>
                  <a:gd name="connsiteY2" fmla="*/ 806038 h 1078986"/>
                  <a:gd name="connsiteX3" fmla="*/ 16338 w 1494618"/>
                  <a:gd name="connsiteY3" fmla="*/ 958438 h 1078986"/>
                  <a:gd name="connsiteX0" fmla="*/ 108833 w 1587113"/>
                  <a:gd name="connsiteY0" fmla="*/ 967831 h 1064161"/>
                  <a:gd name="connsiteX1" fmla="*/ 192654 w 1587113"/>
                  <a:gd name="connsiteY1" fmla="*/ 391815 h 1064161"/>
                  <a:gd name="connsiteX2" fmla="*/ 844163 w 1587113"/>
                  <a:gd name="connsiteY2" fmla="*/ 10816 h 1064161"/>
                  <a:gd name="connsiteX3" fmla="*/ 1587113 w 1587113"/>
                  <a:gd name="connsiteY3" fmla="*/ 815431 h 1064161"/>
                  <a:gd name="connsiteX4" fmla="*/ 108833 w 1587113"/>
                  <a:gd name="connsiteY4" fmla="*/ 967831 h 1064161"/>
                  <a:gd name="connsiteX0" fmla="*/ 58064 w 1536344"/>
                  <a:gd name="connsiteY0" fmla="*/ 967831 h 1055833"/>
                  <a:gd name="connsiteX1" fmla="*/ 141885 w 1536344"/>
                  <a:gd name="connsiteY1" fmla="*/ 391815 h 1055833"/>
                  <a:gd name="connsiteX2" fmla="*/ 793394 w 1536344"/>
                  <a:gd name="connsiteY2" fmla="*/ 10816 h 1055833"/>
                  <a:gd name="connsiteX3" fmla="*/ 1536344 w 1536344"/>
                  <a:gd name="connsiteY3" fmla="*/ 815431 h 1055833"/>
                  <a:gd name="connsiteX4" fmla="*/ 58064 w 1536344"/>
                  <a:gd name="connsiteY4" fmla="*/ 967831 h 1055833"/>
                  <a:gd name="connsiteX0" fmla="*/ 81751 w 1560031"/>
                  <a:gd name="connsiteY0" fmla="*/ 967831 h 1084410"/>
                  <a:gd name="connsiteX1" fmla="*/ 165572 w 1560031"/>
                  <a:gd name="connsiteY1" fmla="*/ 391815 h 1084410"/>
                  <a:gd name="connsiteX2" fmla="*/ 817081 w 1560031"/>
                  <a:gd name="connsiteY2" fmla="*/ 10816 h 1084410"/>
                  <a:gd name="connsiteX3" fmla="*/ 1560031 w 1560031"/>
                  <a:gd name="connsiteY3" fmla="*/ 815431 h 1084410"/>
                  <a:gd name="connsiteX4" fmla="*/ 81751 w 1560031"/>
                  <a:gd name="connsiteY4" fmla="*/ 967831 h 1084410"/>
                  <a:gd name="connsiteX0" fmla="*/ 58064 w 1536344"/>
                  <a:gd name="connsiteY0" fmla="*/ 967831 h 1072709"/>
                  <a:gd name="connsiteX1" fmla="*/ 141885 w 1536344"/>
                  <a:gd name="connsiteY1" fmla="*/ 391815 h 1072709"/>
                  <a:gd name="connsiteX2" fmla="*/ 793394 w 1536344"/>
                  <a:gd name="connsiteY2" fmla="*/ 10816 h 1072709"/>
                  <a:gd name="connsiteX3" fmla="*/ 1536344 w 1536344"/>
                  <a:gd name="connsiteY3" fmla="*/ 815431 h 1072709"/>
                  <a:gd name="connsiteX4" fmla="*/ 58064 w 1536344"/>
                  <a:gd name="connsiteY4" fmla="*/ 967831 h 1072709"/>
                  <a:gd name="connsiteX0" fmla="*/ 64830 w 1543110"/>
                  <a:gd name="connsiteY0" fmla="*/ 967831 h 1069836"/>
                  <a:gd name="connsiteX1" fmla="*/ 148651 w 1543110"/>
                  <a:gd name="connsiteY1" fmla="*/ 391815 h 1069836"/>
                  <a:gd name="connsiteX2" fmla="*/ 800160 w 1543110"/>
                  <a:gd name="connsiteY2" fmla="*/ 10816 h 1069836"/>
                  <a:gd name="connsiteX3" fmla="*/ 1543110 w 1543110"/>
                  <a:gd name="connsiteY3" fmla="*/ 815431 h 1069836"/>
                  <a:gd name="connsiteX4" fmla="*/ 64830 w 1543110"/>
                  <a:gd name="connsiteY4" fmla="*/ 967831 h 1069836"/>
                  <a:gd name="connsiteX0" fmla="*/ 64830 w 1543110"/>
                  <a:gd name="connsiteY0" fmla="*/ 957029 h 1059034"/>
                  <a:gd name="connsiteX1" fmla="*/ 148651 w 1543110"/>
                  <a:gd name="connsiteY1" fmla="*/ 381013 h 1059034"/>
                  <a:gd name="connsiteX2" fmla="*/ 800160 w 1543110"/>
                  <a:gd name="connsiteY2" fmla="*/ 14 h 1059034"/>
                  <a:gd name="connsiteX3" fmla="*/ 1543110 w 1543110"/>
                  <a:gd name="connsiteY3" fmla="*/ 804629 h 1059034"/>
                  <a:gd name="connsiteX4" fmla="*/ 64830 w 1543110"/>
                  <a:gd name="connsiteY4" fmla="*/ 957029 h 1059034"/>
                  <a:gd name="connsiteX0" fmla="*/ 64830 w 1543110"/>
                  <a:gd name="connsiteY0" fmla="*/ 957455 h 1059460"/>
                  <a:gd name="connsiteX1" fmla="*/ 148651 w 1543110"/>
                  <a:gd name="connsiteY1" fmla="*/ 381439 h 1059460"/>
                  <a:gd name="connsiteX2" fmla="*/ 800160 w 1543110"/>
                  <a:gd name="connsiteY2" fmla="*/ 440 h 1059460"/>
                  <a:gd name="connsiteX3" fmla="*/ 1543110 w 1543110"/>
                  <a:gd name="connsiteY3" fmla="*/ 805055 h 1059460"/>
                  <a:gd name="connsiteX4" fmla="*/ 64830 w 1543110"/>
                  <a:gd name="connsiteY4" fmla="*/ 957455 h 1059460"/>
                  <a:gd name="connsiteX0" fmla="*/ 108833 w 1587113"/>
                  <a:gd name="connsiteY0" fmla="*/ 968362 h 1071981"/>
                  <a:gd name="connsiteX1" fmla="*/ 192654 w 1587113"/>
                  <a:gd name="connsiteY1" fmla="*/ 392346 h 1071981"/>
                  <a:gd name="connsiteX2" fmla="*/ 844163 w 1587113"/>
                  <a:gd name="connsiteY2" fmla="*/ 11347 h 1071981"/>
                  <a:gd name="connsiteX3" fmla="*/ 1587113 w 1587113"/>
                  <a:gd name="connsiteY3" fmla="*/ 828507 h 1071981"/>
                  <a:gd name="connsiteX4" fmla="*/ 108833 w 1587113"/>
                  <a:gd name="connsiteY4" fmla="*/ 968362 h 1071981"/>
                  <a:gd name="connsiteX0" fmla="*/ 108833 w 1587113"/>
                  <a:gd name="connsiteY0" fmla="*/ 957199 h 1060818"/>
                  <a:gd name="connsiteX1" fmla="*/ 192654 w 1587113"/>
                  <a:gd name="connsiteY1" fmla="*/ 381183 h 1060818"/>
                  <a:gd name="connsiteX2" fmla="*/ 844163 w 1587113"/>
                  <a:gd name="connsiteY2" fmla="*/ 184 h 1060818"/>
                  <a:gd name="connsiteX3" fmla="*/ 1587113 w 1587113"/>
                  <a:gd name="connsiteY3" fmla="*/ 817344 h 1060818"/>
                  <a:gd name="connsiteX4" fmla="*/ 108833 w 1587113"/>
                  <a:gd name="connsiteY4" fmla="*/ 957199 h 1060818"/>
                  <a:gd name="connsiteX0" fmla="*/ 108833 w 1587113"/>
                  <a:gd name="connsiteY0" fmla="*/ 957753 h 1061372"/>
                  <a:gd name="connsiteX1" fmla="*/ 192654 w 1587113"/>
                  <a:gd name="connsiteY1" fmla="*/ 381737 h 1061372"/>
                  <a:gd name="connsiteX2" fmla="*/ 844163 w 1587113"/>
                  <a:gd name="connsiteY2" fmla="*/ 738 h 1061372"/>
                  <a:gd name="connsiteX3" fmla="*/ 1587113 w 1587113"/>
                  <a:gd name="connsiteY3" fmla="*/ 817898 h 1061372"/>
                  <a:gd name="connsiteX4" fmla="*/ 108833 w 1587113"/>
                  <a:gd name="connsiteY4" fmla="*/ 957753 h 1061372"/>
                  <a:gd name="connsiteX0" fmla="*/ 108833 w 1587113"/>
                  <a:gd name="connsiteY0" fmla="*/ 957032 h 1060651"/>
                  <a:gd name="connsiteX1" fmla="*/ 192654 w 1587113"/>
                  <a:gd name="connsiteY1" fmla="*/ 381016 h 1060651"/>
                  <a:gd name="connsiteX2" fmla="*/ 844163 w 1587113"/>
                  <a:gd name="connsiteY2" fmla="*/ 17 h 1060651"/>
                  <a:gd name="connsiteX3" fmla="*/ 1587113 w 1587113"/>
                  <a:gd name="connsiteY3" fmla="*/ 817177 h 1060651"/>
                  <a:gd name="connsiteX4" fmla="*/ 108833 w 1587113"/>
                  <a:gd name="connsiteY4" fmla="*/ 957032 h 1060651"/>
                  <a:gd name="connsiteX0" fmla="*/ 50327 w 1528607"/>
                  <a:gd name="connsiteY0" fmla="*/ 957032 h 1058402"/>
                  <a:gd name="connsiteX1" fmla="*/ 134148 w 1528607"/>
                  <a:gd name="connsiteY1" fmla="*/ 381016 h 1058402"/>
                  <a:gd name="connsiteX2" fmla="*/ 785657 w 1528607"/>
                  <a:gd name="connsiteY2" fmla="*/ 17 h 1058402"/>
                  <a:gd name="connsiteX3" fmla="*/ 1528607 w 1528607"/>
                  <a:gd name="connsiteY3" fmla="*/ 817177 h 1058402"/>
                  <a:gd name="connsiteX4" fmla="*/ 50327 w 1528607"/>
                  <a:gd name="connsiteY4" fmla="*/ 957032 h 1058402"/>
                  <a:gd name="connsiteX0" fmla="*/ 67252 w 1547044"/>
                  <a:gd name="connsiteY0" fmla="*/ 957023 h 1081821"/>
                  <a:gd name="connsiteX1" fmla="*/ 151073 w 1547044"/>
                  <a:gd name="connsiteY1" fmla="*/ 381007 h 1081821"/>
                  <a:gd name="connsiteX2" fmla="*/ 802582 w 1547044"/>
                  <a:gd name="connsiteY2" fmla="*/ 8 h 1081821"/>
                  <a:gd name="connsiteX3" fmla="*/ 1545532 w 1547044"/>
                  <a:gd name="connsiteY3" fmla="*/ 817168 h 1081821"/>
                  <a:gd name="connsiteX4" fmla="*/ 983895 w 1547044"/>
                  <a:gd name="connsiteY4" fmla="*/ 1073860 h 1081821"/>
                  <a:gd name="connsiteX5" fmla="*/ 67252 w 1547044"/>
                  <a:gd name="connsiteY5" fmla="*/ 957023 h 1081821"/>
                  <a:gd name="connsiteX0" fmla="*/ 67252 w 1537675"/>
                  <a:gd name="connsiteY0" fmla="*/ 965790 h 1090588"/>
                  <a:gd name="connsiteX1" fmla="*/ 151073 w 1537675"/>
                  <a:gd name="connsiteY1" fmla="*/ 389774 h 1090588"/>
                  <a:gd name="connsiteX2" fmla="*/ 802582 w 1537675"/>
                  <a:gd name="connsiteY2" fmla="*/ 8775 h 1090588"/>
                  <a:gd name="connsiteX3" fmla="*/ 1536123 w 1537675"/>
                  <a:gd name="connsiteY3" fmla="*/ 763207 h 1090588"/>
                  <a:gd name="connsiteX4" fmla="*/ 983895 w 1537675"/>
                  <a:gd name="connsiteY4" fmla="*/ 1082627 h 1090588"/>
                  <a:gd name="connsiteX5" fmla="*/ 67252 w 1537675"/>
                  <a:gd name="connsiteY5" fmla="*/ 965790 h 1090588"/>
                  <a:gd name="connsiteX0" fmla="*/ 67252 w 1537675"/>
                  <a:gd name="connsiteY0" fmla="*/ 965790 h 1090588"/>
                  <a:gd name="connsiteX1" fmla="*/ 151073 w 1537675"/>
                  <a:gd name="connsiteY1" fmla="*/ 389774 h 1090588"/>
                  <a:gd name="connsiteX2" fmla="*/ 802582 w 1537675"/>
                  <a:gd name="connsiteY2" fmla="*/ 8775 h 1090588"/>
                  <a:gd name="connsiteX3" fmla="*/ 1536123 w 1537675"/>
                  <a:gd name="connsiteY3" fmla="*/ 763207 h 1090588"/>
                  <a:gd name="connsiteX4" fmla="*/ 983895 w 1537675"/>
                  <a:gd name="connsiteY4" fmla="*/ 1082627 h 1090588"/>
                  <a:gd name="connsiteX5" fmla="*/ 67252 w 1537675"/>
                  <a:gd name="connsiteY5" fmla="*/ 965790 h 1090588"/>
                  <a:gd name="connsiteX0" fmla="*/ 67252 w 1537675"/>
                  <a:gd name="connsiteY0" fmla="*/ 957039 h 1081837"/>
                  <a:gd name="connsiteX1" fmla="*/ 151073 w 1537675"/>
                  <a:gd name="connsiteY1" fmla="*/ 381023 h 1081837"/>
                  <a:gd name="connsiteX2" fmla="*/ 802582 w 1537675"/>
                  <a:gd name="connsiteY2" fmla="*/ 24 h 1081837"/>
                  <a:gd name="connsiteX3" fmla="*/ 1536123 w 1537675"/>
                  <a:gd name="connsiteY3" fmla="*/ 754456 h 1081837"/>
                  <a:gd name="connsiteX4" fmla="*/ 983895 w 1537675"/>
                  <a:gd name="connsiteY4" fmla="*/ 1073876 h 1081837"/>
                  <a:gd name="connsiteX5" fmla="*/ 67252 w 1537675"/>
                  <a:gd name="connsiteY5" fmla="*/ 957039 h 1081837"/>
                  <a:gd name="connsiteX0" fmla="*/ 67252 w 1537675"/>
                  <a:gd name="connsiteY0" fmla="*/ 957017 h 1081815"/>
                  <a:gd name="connsiteX1" fmla="*/ 151073 w 1537675"/>
                  <a:gd name="connsiteY1" fmla="*/ 381001 h 1081815"/>
                  <a:gd name="connsiteX2" fmla="*/ 802582 w 1537675"/>
                  <a:gd name="connsiteY2" fmla="*/ 2 h 1081815"/>
                  <a:gd name="connsiteX3" fmla="*/ 1536123 w 1537675"/>
                  <a:gd name="connsiteY3" fmla="*/ 754434 h 1081815"/>
                  <a:gd name="connsiteX4" fmla="*/ 983895 w 1537675"/>
                  <a:gd name="connsiteY4" fmla="*/ 1073854 h 1081815"/>
                  <a:gd name="connsiteX5" fmla="*/ 67252 w 1537675"/>
                  <a:gd name="connsiteY5" fmla="*/ 957017 h 1081815"/>
                  <a:gd name="connsiteX0" fmla="*/ 67252 w 1537675"/>
                  <a:gd name="connsiteY0" fmla="*/ 957017 h 1081815"/>
                  <a:gd name="connsiteX1" fmla="*/ 151073 w 1537675"/>
                  <a:gd name="connsiteY1" fmla="*/ 381001 h 1081815"/>
                  <a:gd name="connsiteX2" fmla="*/ 802582 w 1537675"/>
                  <a:gd name="connsiteY2" fmla="*/ 2 h 1081815"/>
                  <a:gd name="connsiteX3" fmla="*/ 1536123 w 1537675"/>
                  <a:gd name="connsiteY3" fmla="*/ 754434 h 1081815"/>
                  <a:gd name="connsiteX4" fmla="*/ 983895 w 1537675"/>
                  <a:gd name="connsiteY4" fmla="*/ 1073854 h 1081815"/>
                  <a:gd name="connsiteX5" fmla="*/ 67252 w 1537675"/>
                  <a:gd name="connsiteY5" fmla="*/ 957017 h 1081815"/>
                  <a:gd name="connsiteX0" fmla="*/ 67252 w 1537675"/>
                  <a:gd name="connsiteY0" fmla="*/ 957017 h 1081815"/>
                  <a:gd name="connsiteX1" fmla="*/ 151073 w 1537675"/>
                  <a:gd name="connsiteY1" fmla="*/ 381001 h 1081815"/>
                  <a:gd name="connsiteX2" fmla="*/ 802582 w 1537675"/>
                  <a:gd name="connsiteY2" fmla="*/ 2 h 1081815"/>
                  <a:gd name="connsiteX3" fmla="*/ 1536123 w 1537675"/>
                  <a:gd name="connsiteY3" fmla="*/ 754434 h 1081815"/>
                  <a:gd name="connsiteX4" fmla="*/ 983895 w 1537675"/>
                  <a:gd name="connsiteY4" fmla="*/ 1073854 h 1081815"/>
                  <a:gd name="connsiteX5" fmla="*/ 67252 w 1537675"/>
                  <a:gd name="connsiteY5" fmla="*/ 957017 h 1081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37675" h="1081815">
                    <a:moveTo>
                      <a:pt x="67252" y="957017"/>
                    </a:moveTo>
                    <a:cubicBezTo>
                      <a:pt x="-71552" y="841541"/>
                      <a:pt x="28518" y="540504"/>
                      <a:pt x="151073" y="381001"/>
                    </a:cubicBezTo>
                    <a:cubicBezTo>
                      <a:pt x="254810" y="193272"/>
                      <a:pt x="524695" y="490"/>
                      <a:pt x="802582" y="2"/>
                    </a:cubicBezTo>
                    <a:cubicBezTo>
                      <a:pt x="1080469" y="-486"/>
                      <a:pt x="1421223" y="137413"/>
                      <a:pt x="1536123" y="754434"/>
                    </a:cubicBezTo>
                    <a:cubicBezTo>
                      <a:pt x="1563205" y="929227"/>
                      <a:pt x="1230275" y="1050545"/>
                      <a:pt x="983895" y="1073854"/>
                    </a:cubicBezTo>
                    <a:cubicBezTo>
                      <a:pt x="737515" y="1097163"/>
                      <a:pt x="206056" y="1072493"/>
                      <a:pt x="67252" y="957017"/>
                    </a:cubicBezTo>
                    <a:close/>
                  </a:path>
                </a:pathLst>
              </a:custGeom>
              <a:grpFill/>
              <a:ln w="38100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Rectangle 185">
                <a:extLst>
                  <a:ext uri="{FF2B5EF4-FFF2-40B4-BE49-F238E27FC236}">
                    <a16:creationId xmlns:a16="http://schemas.microsoft.com/office/drawing/2014/main" id="{130148C7-5322-9E26-473F-89DC875F9154}"/>
                  </a:ext>
                </a:extLst>
              </p:cNvPr>
              <p:cNvSpPr/>
              <p:nvPr/>
            </p:nvSpPr>
            <p:spPr>
              <a:xfrm>
                <a:off x="3338065" y="1445377"/>
                <a:ext cx="1600735" cy="923723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475961 w 1475961"/>
                  <a:gd name="connsiteY0" fmla="*/ 0 h 952298"/>
                  <a:gd name="connsiteX1" fmla="*/ 1448335 w 1475961"/>
                  <a:gd name="connsiteY1" fmla="*/ 212865 h 952298"/>
                  <a:gd name="connsiteX2" fmla="*/ 520683 w 1475961"/>
                  <a:gd name="connsiteY2" fmla="*/ 952298 h 952298"/>
                  <a:gd name="connsiteX3" fmla="*/ 0 w 1475961"/>
                  <a:gd name="connsiteY3" fmla="*/ 899290 h 952298"/>
                  <a:gd name="connsiteX4" fmla="*/ 1475961 w 1475961"/>
                  <a:gd name="connsiteY4" fmla="*/ 0 h 952298"/>
                  <a:gd name="connsiteX0" fmla="*/ 1475961 w 1600735"/>
                  <a:gd name="connsiteY0" fmla="*/ 0 h 952298"/>
                  <a:gd name="connsiteX1" fmla="*/ 1600735 w 1600735"/>
                  <a:gd name="connsiteY1" fmla="*/ 155715 h 952298"/>
                  <a:gd name="connsiteX2" fmla="*/ 520683 w 1600735"/>
                  <a:gd name="connsiteY2" fmla="*/ 952298 h 952298"/>
                  <a:gd name="connsiteX3" fmla="*/ 0 w 1600735"/>
                  <a:gd name="connsiteY3" fmla="*/ 899290 h 952298"/>
                  <a:gd name="connsiteX4" fmla="*/ 1475961 w 1600735"/>
                  <a:gd name="connsiteY4" fmla="*/ 0 h 952298"/>
                  <a:gd name="connsiteX0" fmla="*/ 1475961 w 1600735"/>
                  <a:gd name="connsiteY0" fmla="*/ 0 h 923723"/>
                  <a:gd name="connsiteX1" fmla="*/ 1600735 w 1600735"/>
                  <a:gd name="connsiteY1" fmla="*/ 127140 h 923723"/>
                  <a:gd name="connsiteX2" fmla="*/ 520683 w 1600735"/>
                  <a:gd name="connsiteY2" fmla="*/ 923723 h 923723"/>
                  <a:gd name="connsiteX3" fmla="*/ 0 w 1600735"/>
                  <a:gd name="connsiteY3" fmla="*/ 870715 h 923723"/>
                  <a:gd name="connsiteX4" fmla="*/ 1475961 w 1600735"/>
                  <a:gd name="connsiteY4" fmla="*/ 0 h 923723"/>
                  <a:gd name="connsiteX0" fmla="*/ 1475961 w 1600735"/>
                  <a:gd name="connsiteY0" fmla="*/ 0 h 923723"/>
                  <a:gd name="connsiteX1" fmla="*/ 1600735 w 1600735"/>
                  <a:gd name="connsiteY1" fmla="*/ 127140 h 923723"/>
                  <a:gd name="connsiteX2" fmla="*/ 520683 w 1600735"/>
                  <a:gd name="connsiteY2" fmla="*/ 923723 h 923723"/>
                  <a:gd name="connsiteX3" fmla="*/ 0 w 1600735"/>
                  <a:gd name="connsiteY3" fmla="*/ 870715 h 923723"/>
                  <a:gd name="connsiteX4" fmla="*/ 1475961 w 1600735"/>
                  <a:gd name="connsiteY4" fmla="*/ 0 h 923723"/>
                  <a:gd name="connsiteX0" fmla="*/ 1475961 w 1600735"/>
                  <a:gd name="connsiteY0" fmla="*/ 0 h 923723"/>
                  <a:gd name="connsiteX1" fmla="*/ 1600735 w 1600735"/>
                  <a:gd name="connsiteY1" fmla="*/ 127140 h 923723"/>
                  <a:gd name="connsiteX2" fmla="*/ 539733 w 1600735"/>
                  <a:gd name="connsiteY2" fmla="*/ 923723 h 923723"/>
                  <a:gd name="connsiteX3" fmla="*/ 0 w 1600735"/>
                  <a:gd name="connsiteY3" fmla="*/ 870715 h 923723"/>
                  <a:gd name="connsiteX4" fmla="*/ 1475961 w 1600735"/>
                  <a:gd name="connsiteY4" fmla="*/ 0 h 92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0735" h="923723">
                    <a:moveTo>
                      <a:pt x="1475961" y="0"/>
                    </a:moveTo>
                    <a:lnTo>
                      <a:pt x="1600735" y="127140"/>
                    </a:lnTo>
                    <a:cubicBezTo>
                      <a:pt x="1057395" y="492888"/>
                      <a:pt x="791524" y="650741"/>
                      <a:pt x="539733" y="923723"/>
                    </a:cubicBezTo>
                    <a:lnTo>
                      <a:pt x="0" y="870715"/>
                    </a:lnTo>
                    <a:cubicBezTo>
                      <a:pt x="352287" y="548727"/>
                      <a:pt x="914952" y="136043"/>
                      <a:pt x="14759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8600000" scaled="0"/>
              </a:gradFill>
              <a:ln w="38100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Rectangle 185">
                <a:extLst>
                  <a:ext uri="{FF2B5EF4-FFF2-40B4-BE49-F238E27FC236}">
                    <a16:creationId xmlns:a16="http://schemas.microsoft.com/office/drawing/2014/main" id="{8576E00A-1EB0-EF30-5575-76F898F58C40}"/>
                  </a:ext>
                </a:extLst>
              </p:cNvPr>
              <p:cNvSpPr/>
              <p:nvPr/>
            </p:nvSpPr>
            <p:spPr>
              <a:xfrm>
                <a:off x="3875183" y="1565599"/>
                <a:ext cx="1492233" cy="845867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1046922 w 1473183"/>
                  <a:gd name="connsiteY0" fmla="*/ 0 h 779192"/>
                  <a:gd name="connsiteX1" fmla="*/ 1473183 w 1473183"/>
                  <a:gd name="connsiteY1" fmla="*/ 9112 h 779192"/>
                  <a:gd name="connsiteX2" fmla="*/ 1315813 w 1473183"/>
                  <a:gd name="connsiteY2" fmla="*/ 779192 h 779192"/>
                  <a:gd name="connsiteX3" fmla="*/ 0 w 1473183"/>
                  <a:gd name="connsiteY3" fmla="*/ 699679 h 779192"/>
                  <a:gd name="connsiteX4" fmla="*/ 1046922 w 1473183"/>
                  <a:gd name="connsiteY4" fmla="*/ 0 h 779192"/>
                  <a:gd name="connsiteX0" fmla="*/ 1075497 w 1473183"/>
                  <a:gd name="connsiteY0" fmla="*/ 0 h 845867"/>
                  <a:gd name="connsiteX1" fmla="*/ 1473183 w 1473183"/>
                  <a:gd name="connsiteY1" fmla="*/ 75787 h 845867"/>
                  <a:gd name="connsiteX2" fmla="*/ 1315813 w 1473183"/>
                  <a:gd name="connsiteY2" fmla="*/ 845867 h 845867"/>
                  <a:gd name="connsiteX3" fmla="*/ 0 w 1473183"/>
                  <a:gd name="connsiteY3" fmla="*/ 766354 h 845867"/>
                  <a:gd name="connsiteX4" fmla="*/ 1075497 w 1473183"/>
                  <a:gd name="connsiteY4" fmla="*/ 0 h 845867"/>
                  <a:gd name="connsiteX0" fmla="*/ 1075497 w 1473183"/>
                  <a:gd name="connsiteY0" fmla="*/ 0 h 845867"/>
                  <a:gd name="connsiteX1" fmla="*/ 1473183 w 1473183"/>
                  <a:gd name="connsiteY1" fmla="*/ 75787 h 845867"/>
                  <a:gd name="connsiteX2" fmla="*/ 1315813 w 1473183"/>
                  <a:gd name="connsiteY2" fmla="*/ 845867 h 845867"/>
                  <a:gd name="connsiteX3" fmla="*/ 0 w 1473183"/>
                  <a:gd name="connsiteY3" fmla="*/ 766354 h 845867"/>
                  <a:gd name="connsiteX4" fmla="*/ 1075497 w 1473183"/>
                  <a:gd name="connsiteY4" fmla="*/ 0 h 845867"/>
                  <a:gd name="connsiteX0" fmla="*/ 1094547 w 1492233"/>
                  <a:gd name="connsiteY0" fmla="*/ 0 h 845867"/>
                  <a:gd name="connsiteX1" fmla="*/ 1492233 w 1492233"/>
                  <a:gd name="connsiteY1" fmla="*/ 75787 h 845867"/>
                  <a:gd name="connsiteX2" fmla="*/ 1334863 w 1492233"/>
                  <a:gd name="connsiteY2" fmla="*/ 845867 h 845867"/>
                  <a:gd name="connsiteX3" fmla="*/ 0 w 1492233"/>
                  <a:gd name="connsiteY3" fmla="*/ 823504 h 845867"/>
                  <a:gd name="connsiteX4" fmla="*/ 1094547 w 1492233"/>
                  <a:gd name="connsiteY4" fmla="*/ 0 h 845867"/>
                  <a:gd name="connsiteX0" fmla="*/ 1094547 w 1492233"/>
                  <a:gd name="connsiteY0" fmla="*/ 0 h 845867"/>
                  <a:gd name="connsiteX1" fmla="*/ 1492233 w 1492233"/>
                  <a:gd name="connsiteY1" fmla="*/ 75787 h 845867"/>
                  <a:gd name="connsiteX2" fmla="*/ 1334863 w 1492233"/>
                  <a:gd name="connsiteY2" fmla="*/ 845867 h 845867"/>
                  <a:gd name="connsiteX3" fmla="*/ 0 w 1492233"/>
                  <a:gd name="connsiteY3" fmla="*/ 823504 h 845867"/>
                  <a:gd name="connsiteX4" fmla="*/ 1094547 w 1492233"/>
                  <a:gd name="connsiteY4" fmla="*/ 0 h 84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2233" h="845867">
                    <a:moveTo>
                      <a:pt x="1094547" y="0"/>
                    </a:moveTo>
                    <a:lnTo>
                      <a:pt x="1492233" y="75787"/>
                    </a:lnTo>
                    <a:cubicBezTo>
                      <a:pt x="1439223" y="335518"/>
                      <a:pt x="1321611" y="678903"/>
                      <a:pt x="1334863" y="845867"/>
                    </a:cubicBezTo>
                    <a:lnTo>
                      <a:pt x="0" y="823504"/>
                    </a:lnTo>
                    <a:cubicBezTo>
                      <a:pt x="142737" y="663441"/>
                      <a:pt x="638313" y="221768"/>
                      <a:pt x="109454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8600000" scaled="0"/>
              </a:gradFill>
              <a:ln w="38100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Rectangle 185">
                <a:extLst>
                  <a:ext uri="{FF2B5EF4-FFF2-40B4-BE49-F238E27FC236}">
                    <a16:creationId xmlns:a16="http://schemas.microsoft.com/office/drawing/2014/main" id="{CAF98B50-6D24-1C85-8B11-A43115160649}"/>
                  </a:ext>
                </a:extLst>
              </p:cNvPr>
              <p:cNvSpPr/>
              <p:nvPr/>
            </p:nvSpPr>
            <p:spPr>
              <a:xfrm>
                <a:off x="5196749" y="1602218"/>
                <a:ext cx="1247482" cy="819361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29014 w 1276057"/>
                  <a:gd name="connsiteY0" fmla="*/ 0 h 833030"/>
                  <a:gd name="connsiteX1" fmla="*/ 958005 w 1276057"/>
                  <a:gd name="connsiteY1" fmla="*/ 80344 h 833030"/>
                  <a:gd name="connsiteX2" fmla="*/ 1276057 w 1276057"/>
                  <a:gd name="connsiteY2" fmla="*/ 793274 h 833030"/>
                  <a:gd name="connsiteX3" fmla="*/ 0 w 1276057"/>
                  <a:gd name="connsiteY3" fmla="*/ 833030 h 833030"/>
                  <a:gd name="connsiteX4" fmla="*/ 229014 w 1276057"/>
                  <a:gd name="connsiteY4" fmla="*/ 0 h 833030"/>
                  <a:gd name="connsiteX0" fmla="*/ 248064 w 1276057"/>
                  <a:gd name="connsiteY0" fmla="*/ 0 h 823505"/>
                  <a:gd name="connsiteX1" fmla="*/ 958005 w 1276057"/>
                  <a:gd name="connsiteY1" fmla="*/ 70819 h 823505"/>
                  <a:gd name="connsiteX2" fmla="*/ 1276057 w 1276057"/>
                  <a:gd name="connsiteY2" fmla="*/ 783749 h 823505"/>
                  <a:gd name="connsiteX3" fmla="*/ 0 w 1276057"/>
                  <a:gd name="connsiteY3" fmla="*/ 823505 h 823505"/>
                  <a:gd name="connsiteX4" fmla="*/ 248064 w 1276057"/>
                  <a:gd name="connsiteY4" fmla="*/ 0 h 823505"/>
                  <a:gd name="connsiteX0" fmla="*/ 267114 w 1276057"/>
                  <a:gd name="connsiteY0" fmla="*/ 0 h 813980"/>
                  <a:gd name="connsiteX1" fmla="*/ 958005 w 1276057"/>
                  <a:gd name="connsiteY1" fmla="*/ 61294 h 813980"/>
                  <a:gd name="connsiteX2" fmla="*/ 1276057 w 1276057"/>
                  <a:gd name="connsiteY2" fmla="*/ 774224 h 813980"/>
                  <a:gd name="connsiteX3" fmla="*/ 0 w 1276057"/>
                  <a:gd name="connsiteY3" fmla="*/ 813980 h 813980"/>
                  <a:gd name="connsiteX4" fmla="*/ 267114 w 1276057"/>
                  <a:gd name="connsiteY4" fmla="*/ 0 h 813980"/>
                  <a:gd name="connsiteX0" fmla="*/ 267114 w 1276057"/>
                  <a:gd name="connsiteY0" fmla="*/ 0 h 813980"/>
                  <a:gd name="connsiteX1" fmla="*/ 958005 w 1276057"/>
                  <a:gd name="connsiteY1" fmla="*/ 61294 h 813980"/>
                  <a:gd name="connsiteX2" fmla="*/ 1276057 w 1276057"/>
                  <a:gd name="connsiteY2" fmla="*/ 774224 h 813980"/>
                  <a:gd name="connsiteX3" fmla="*/ 0 w 1276057"/>
                  <a:gd name="connsiteY3" fmla="*/ 813980 h 813980"/>
                  <a:gd name="connsiteX4" fmla="*/ 267114 w 1276057"/>
                  <a:gd name="connsiteY4" fmla="*/ 0 h 813980"/>
                  <a:gd name="connsiteX0" fmla="*/ 238539 w 1247482"/>
                  <a:gd name="connsiteY0" fmla="*/ 0 h 813980"/>
                  <a:gd name="connsiteX1" fmla="*/ 929430 w 1247482"/>
                  <a:gd name="connsiteY1" fmla="*/ 61294 h 813980"/>
                  <a:gd name="connsiteX2" fmla="*/ 1247482 w 1247482"/>
                  <a:gd name="connsiteY2" fmla="*/ 774224 h 813980"/>
                  <a:gd name="connsiteX3" fmla="*/ 0 w 1247482"/>
                  <a:gd name="connsiteY3" fmla="*/ 813980 h 813980"/>
                  <a:gd name="connsiteX4" fmla="*/ 238539 w 1247482"/>
                  <a:gd name="connsiteY4" fmla="*/ 0 h 813980"/>
                  <a:gd name="connsiteX0" fmla="*/ 209964 w 1247482"/>
                  <a:gd name="connsiteY0" fmla="*/ 0 h 794930"/>
                  <a:gd name="connsiteX1" fmla="*/ 929430 w 1247482"/>
                  <a:gd name="connsiteY1" fmla="*/ 42244 h 794930"/>
                  <a:gd name="connsiteX2" fmla="*/ 1247482 w 1247482"/>
                  <a:gd name="connsiteY2" fmla="*/ 755174 h 794930"/>
                  <a:gd name="connsiteX3" fmla="*/ 0 w 1247482"/>
                  <a:gd name="connsiteY3" fmla="*/ 794930 h 794930"/>
                  <a:gd name="connsiteX4" fmla="*/ 209964 w 1247482"/>
                  <a:gd name="connsiteY4" fmla="*/ 0 h 794930"/>
                  <a:gd name="connsiteX0" fmla="*/ 209964 w 1247482"/>
                  <a:gd name="connsiteY0" fmla="*/ 0 h 794930"/>
                  <a:gd name="connsiteX1" fmla="*/ 929430 w 1247482"/>
                  <a:gd name="connsiteY1" fmla="*/ 42244 h 794930"/>
                  <a:gd name="connsiteX2" fmla="*/ 1247482 w 1247482"/>
                  <a:gd name="connsiteY2" fmla="*/ 755174 h 794930"/>
                  <a:gd name="connsiteX3" fmla="*/ 0 w 1247482"/>
                  <a:gd name="connsiteY3" fmla="*/ 794930 h 794930"/>
                  <a:gd name="connsiteX4" fmla="*/ 209964 w 1247482"/>
                  <a:gd name="connsiteY4" fmla="*/ 0 h 794930"/>
                  <a:gd name="connsiteX0" fmla="*/ 209964 w 1247482"/>
                  <a:gd name="connsiteY0" fmla="*/ 24431 h 819361"/>
                  <a:gd name="connsiteX1" fmla="*/ 910380 w 1247482"/>
                  <a:gd name="connsiteY1" fmla="*/ 0 h 819361"/>
                  <a:gd name="connsiteX2" fmla="*/ 1247482 w 1247482"/>
                  <a:gd name="connsiteY2" fmla="*/ 779605 h 819361"/>
                  <a:gd name="connsiteX3" fmla="*/ 0 w 1247482"/>
                  <a:gd name="connsiteY3" fmla="*/ 819361 h 819361"/>
                  <a:gd name="connsiteX4" fmla="*/ 209964 w 1247482"/>
                  <a:gd name="connsiteY4" fmla="*/ 24431 h 819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7482" h="819361">
                    <a:moveTo>
                      <a:pt x="209964" y="24431"/>
                    </a:moveTo>
                    <a:lnTo>
                      <a:pt x="910380" y="0"/>
                    </a:lnTo>
                    <a:cubicBezTo>
                      <a:pt x="989892" y="233226"/>
                      <a:pt x="1234230" y="612641"/>
                      <a:pt x="1247482" y="779605"/>
                    </a:cubicBezTo>
                    <a:lnTo>
                      <a:pt x="0" y="819361"/>
                    </a:lnTo>
                    <a:cubicBezTo>
                      <a:pt x="20983" y="710236"/>
                      <a:pt x="116923" y="96284"/>
                      <a:pt x="209964" y="2443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8600000" scaled="0"/>
              </a:gradFill>
              <a:ln w="38100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Rectangle 185">
                <a:extLst>
                  <a:ext uri="{FF2B5EF4-FFF2-40B4-BE49-F238E27FC236}">
                    <a16:creationId xmlns:a16="http://schemas.microsoft.com/office/drawing/2014/main" id="{DBBFA502-2B81-AA5C-A351-673C96DCB1C3}"/>
                  </a:ext>
                </a:extLst>
              </p:cNvPr>
              <p:cNvSpPr/>
              <p:nvPr/>
            </p:nvSpPr>
            <p:spPr>
              <a:xfrm>
                <a:off x="6113264" y="1405408"/>
                <a:ext cx="1564965" cy="980044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276637 h 989569"/>
                  <a:gd name="connsiteX1" fmla="*/ 363373 w 1384618"/>
                  <a:gd name="connsiteY1" fmla="*/ 0 h 989569"/>
                  <a:gd name="connsiteX2" fmla="*/ 1384618 w 1384618"/>
                  <a:gd name="connsiteY2" fmla="*/ 804039 h 989569"/>
                  <a:gd name="connsiteX3" fmla="*/ 267587 w 1384618"/>
                  <a:gd name="connsiteY3" fmla="*/ 989569 h 989569"/>
                  <a:gd name="connsiteX4" fmla="*/ 29049 w 1384618"/>
                  <a:gd name="connsiteY4" fmla="*/ 276637 h 989569"/>
                  <a:gd name="connsiteX0" fmla="*/ 29049 w 1384618"/>
                  <a:gd name="connsiteY0" fmla="*/ 276637 h 989569"/>
                  <a:gd name="connsiteX1" fmla="*/ 363373 w 1384618"/>
                  <a:gd name="connsiteY1" fmla="*/ 0 h 989569"/>
                  <a:gd name="connsiteX2" fmla="*/ 1384618 w 1384618"/>
                  <a:gd name="connsiteY2" fmla="*/ 804039 h 989569"/>
                  <a:gd name="connsiteX3" fmla="*/ 267587 w 1384618"/>
                  <a:gd name="connsiteY3" fmla="*/ 989569 h 989569"/>
                  <a:gd name="connsiteX4" fmla="*/ 29049 w 1384618"/>
                  <a:gd name="connsiteY4" fmla="*/ 276637 h 989569"/>
                  <a:gd name="connsiteX0" fmla="*/ 29049 w 1508443"/>
                  <a:gd name="connsiteY0" fmla="*/ 276637 h 989569"/>
                  <a:gd name="connsiteX1" fmla="*/ 363373 w 1508443"/>
                  <a:gd name="connsiteY1" fmla="*/ 0 h 989569"/>
                  <a:gd name="connsiteX2" fmla="*/ 1508443 w 1508443"/>
                  <a:gd name="connsiteY2" fmla="*/ 756414 h 989569"/>
                  <a:gd name="connsiteX3" fmla="*/ 267587 w 1508443"/>
                  <a:gd name="connsiteY3" fmla="*/ 989569 h 989569"/>
                  <a:gd name="connsiteX4" fmla="*/ 29049 w 1508443"/>
                  <a:gd name="connsiteY4" fmla="*/ 276637 h 989569"/>
                  <a:gd name="connsiteX0" fmla="*/ 28122 w 1526566"/>
                  <a:gd name="connsiteY0" fmla="*/ 143287 h 989569"/>
                  <a:gd name="connsiteX1" fmla="*/ 381496 w 1526566"/>
                  <a:gd name="connsiteY1" fmla="*/ 0 h 989569"/>
                  <a:gd name="connsiteX2" fmla="*/ 1526566 w 1526566"/>
                  <a:gd name="connsiteY2" fmla="*/ 756414 h 989569"/>
                  <a:gd name="connsiteX3" fmla="*/ 285710 w 1526566"/>
                  <a:gd name="connsiteY3" fmla="*/ 989569 h 989569"/>
                  <a:gd name="connsiteX4" fmla="*/ 28122 w 1526566"/>
                  <a:gd name="connsiteY4" fmla="*/ 143287 h 989569"/>
                  <a:gd name="connsiteX0" fmla="*/ 28122 w 1526566"/>
                  <a:gd name="connsiteY0" fmla="*/ 124237 h 989569"/>
                  <a:gd name="connsiteX1" fmla="*/ 381496 w 1526566"/>
                  <a:gd name="connsiteY1" fmla="*/ 0 h 989569"/>
                  <a:gd name="connsiteX2" fmla="*/ 1526566 w 1526566"/>
                  <a:gd name="connsiteY2" fmla="*/ 756414 h 989569"/>
                  <a:gd name="connsiteX3" fmla="*/ 285710 w 1526566"/>
                  <a:gd name="connsiteY3" fmla="*/ 989569 h 989569"/>
                  <a:gd name="connsiteX4" fmla="*/ 28122 w 1526566"/>
                  <a:gd name="connsiteY4" fmla="*/ 124237 h 989569"/>
                  <a:gd name="connsiteX0" fmla="*/ 26048 w 1524492"/>
                  <a:gd name="connsiteY0" fmla="*/ 124237 h 989569"/>
                  <a:gd name="connsiteX1" fmla="*/ 379422 w 1524492"/>
                  <a:gd name="connsiteY1" fmla="*/ 0 h 989569"/>
                  <a:gd name="connsiteX2" fmla="*/ 1524492 w 1524492"/>
                  <a:gd name="connsiteY2" fmla="*/ 756414 h 989569"/>
                  <a:gd name="connsiteX3" fmla="*/ 331261 w 1524492"/>
                  <a:gd name="connsiteY3" fmla="*/ 989569 h 989569"/>
                  <a:gd name="connsiteX4" fmla="*/ 26048 w 1524492"/>
                  <a:gd name="connsiteY4" fmla="*/ 124237 h 989569"/>
                  <a:gd name="connsiteX0" fmla="*/ 28016 w 1526460"/>
                  <a:gd name="connsiteY0" fmla="*/ 124237 h 989569"/>
                  <a:gd name="connsiteX1" fmla="*/ 381390 w 1526460"/>
                  <a:gd name="connsiteY1" fmla="*/ 0 h 989569"/>
                  <a:gd name="connsiteX2" fmla="*/ 1526460 w 1526460"/>
                  <a:gd name="connsiteY2" fmla="*/ 756414 h 989569"/>
                  <a:gd name="connsiteX3" fmla="*/ 333229 w 1526460"/>
                  <a:gd name="connsiteY3" fmla="*/ 989569 h 989569"/>
                  <a:gd name="connsiteX4" fmla="*/ 28016 w 1526460"/>
                  <a:gd name="connsiteY4" fmla="*/ 124237 h 989569"/>
                  <a:gd name="connsiteX0" fmla="*/ 26350 w 1524794"/>
                  <a:gd name="connsiteY0" fmla="*/ 124237 h 980044"/>
                  <a:gd name="connsiteX1" fmla="*/ 379724 w 1524794"/>
                  <a:gd name="connsiteY1" fmla="*/ 0 h 980044"/>
                  <a:gd name="connsiteX2" fmla="*/ 1524794 w 1524794"/>
                  <a:gd name="connsiteY2" fmla="*/ 756414 h 980044"/>
                  <a:gd name="connsiteX3" fmla="*/ 369663 w 1524794"/>
                  <a:gd name="connsiteY3" fmla="*/ 980044 h 980044"/>
                  <a:gd name="connsiteX4" fmla="*/ 26350 w 1524794"/>
                  <a:gd name="connsiteY4" fmla="*/ 124237 h 980044"/>
                  <a:gd name="connsiteX0" fmla="*/ 27579 w 1526023"/>
                  <a:gd name="connsiteY0" fmla="*/ 124237 h 980044"/>
                  <a:gd name="connsiteX1" fmla="*/ 380953 w 1526023"/>
                  <a:gd name="connsiteY1" fmla="*/ 0 h 980044"/>
                  <a:gd name="connsiteX2" fmla="*/ 1526023 w 1526023"/>
                  <a:gd name="connsiteY2" fmla="*/ 756414 h 980044"/>
                  <a:gd name="connsiteX3" fmla="*/ 342317 w 1526023"/>
                  <a:gd name="connsiteY3" fmla="*/ 980044 h 980044"/>
                  <a:gd name="connsiteX4" fmla="*/ 27579 w 1526023"/>
                  <a:gd name="connsiteY4" fmla="*/ 124237 h 980044"/>
                  <a:gd name="connsiteX0" fmla="*/ 28421 w 1526865"/>
                  <a:gd name="connsiteY0" fmla="*/ 124237 h 980044"/>
                  <a:gd name="connsiteX1" fmla="*/ 381795 w 1526865"/>
                  <a:gd name="connsiteY1" fmla="*/ 0 h 980044"/>
                  <a:gd name="connsiteX2" fmla="*/ 1526865 w 1526865"/>
                  <a:gd name="connsiteY2" fmla="*/ 756414 h 980044"/>
                  <a:gd name="connsiteX3" fmla="*/ 343159 w 1526865"/>
                  <a:gd name="connsiteY3" fmla="*/ 980044 h 980044"/>
                  <a:gd name="connsiteX4" fmla="*/ 28421 w 1526865"/>
                  <a:gd name="connsiteY4" fmla="*/ 124237 h 980044"/>
                  <a:gd name="connsiteX0" fmla="*/ 28421 w 1564965"/>
                  <a:gd name="connsiteY0" fmla="*/ 124237 h 980044"/>
                  <a:gd name="connsiteX1" fmla="*/ 381795 w 1564965"/>
                  <a:gd name="connsiteY1" fmla="*/ 0 h 980044"/>
                  <a:gd name="connsiteX2" fmla="*/ 1564965 w 1564965"/>
                  <a:gd name="connsiteY2" fmla="*/ 794514 h 980044"/>
                  <a:gd name="connsiteX3" fmla="*/ 343159 w 1564965"/>
                  <a:gd name="connsiteY3" fmla="*/ 980044 h 980044"/>
                  <a:gd name="connsiteX4" fmla="*/ 28421 w 1564965"/>
                  <a:gd name="connsiteY4" fmla="*/ 124237 h 980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64965" h="980044">
                    <a:moveTo>
                      <a:pt x="28421" y="124237"/>
                    </a:moveTo>
                    <a:lnTo>
                      <a:pt x="381795" y="0"/>
                    </a:lnTo>
                    <a:cubicBezTo>
                      <a:pt x="889932" y="185601"/>
                      <a:pt x="1551713" y="627550"/>
                      <a:pt x="1564965" y="794514"/>
                    </a:cubicBezTo>
                    <a:lnTo>
                      <a:pt x="343159" y="980044"/>
                    </a:lnTo>
                    <a:cubicBezTo>
                      <a:pt x="373667" y="851869"/>
                      <a:pt x="-121770" y="167515"/>
                      <a:pt x="28421" y="1242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8600000" scaled="0"/>
              </a:gradFill>
              <a:ln w="38100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Rectangle 185">
                <a:extLst>
                  <a:ext uri="{FF2B5EF4-FFF2-40B4-BE49-F238E27FC236}">
                    <a16:creationId xmlns:a16="http://schemas.microsoft.com/office/drawing/2014/main" id="{B4D54AC0-FE73-4B00-687C-4DEB843AAC81}"/>
                  </a:ext>
                </a:extLst>
              </p:cNvPr>
              <p:cNvSpPr/>
              <p:nvPr/>
            </p:nvSpPr>
            <p:spPr>
              <a:xfrm>
                <a:off x="6787151" y="2187348"/>
                <a:ext cx="1536906" cy="1224380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23996 w 1459078"/>
                  <a:gd name="connsiteY0" fmla="*/ 166892 h 1224380"/>
                  <a:gd name="connsiteX1" fmla="*/ 918638 w 1459078"/>
                  <a:gd name="connsiteY1" fmla="*/ 0 h 1224380"/>
                  <a:gd name="connsiteX2" fmla="*/ 1459078 w 1459078"/>
                  <a:gd name="connsiteY2" fmla="*/ 972588 h 1224380"/>
                  <a:gd name="connsiteX3" fmla="*/ 448065 w 1459078"/>
                  <a:gd name="connsiteY3" fmla="*/ 1224380 h 1224380"/>
                  <a:gd name="connsiteX4" fmla="*/ 23996 w 1459078"/>
                  <a:gd name="connsiteY4" fmla="*/ 166892 h 1224380"/>
                  <a:gd name="connsiteX0" fmla="*/ 23996 w 1459078"/>
                  <a:gd name="connsiteY0" fmla="*/ 166892 h 1224380"/>
                  <a:gd name="connsiteX1" fmla="*/ 918638 w 1459078"/>
                  <a:gd name="connsiteY1" fmla="*/ 0 h 1224380"/>
                  <a:gd name="connsiteX2" fmla="*/ 1459078 w 1459078"/>
                  <a:gd name="connsiteY2" fmla="*/ 972588 h 1224380"/>
                  <a:gd name="connsiteX3" fmla="*/ 448065 w 1459078"/>
                  <a:gd name="connsiteY3" fmla="*/ 1224380 h 1224380"/>
                  <a:gd name="connsiteX4" fmla="*/ 23996 w 1459078"/>
                  <a:gd name="connsiteY4" fmla="*/ 166892 h 1224380"/>
                  <a:gd name="connsiteX0" fmla="*/ 23996 w 1516228"/>
                  <a:gd name="connsiteY0" fmla="*/ 166892 h 1224380"/>
                  <a:gd name="connsiteX1" fmla="*/ 918638 w 1516228"/>
                  <a:gd name="connsiteY1" fmla="*/ 0 h 1224380"/>
                  <a:gd name="connsiteX2" fmla="*/ 1516228 w 1516228"/>
                  <a:gd name="connsiteY2" fmla="*/ 972588 h 1224380"/>
                  <a:gd name="connsiteX3" fmla="*/ 448065 w 1516228"/>
                  <a:gd name="connsiteY3" fmla="*/ 1224380 h 1224380"/>
                  <a:gd name="connsiteX4" fmla="*/ 23996 w 1516228"/>
                  <a:gd name="connsiteY4" fmla="*/ 166892 h 1224380"/>
                  <a:gd name="connsiteX0" fmla="*/ 23996 w 1516228"/>
                  <a:gd name="connsiteY0" fmla="*/ 166892 h 1224380"/>
                  <a:gd name="connsiteX1" fmla="*/ 918638 w 1516228"/>
                  <a:gd name="connsiteY1" fmla="*/ 0 h 1224380"/>
                  <a:gd name="connsiteX2" fmla="*/ 1516228 w 1516228"/>
                  <a:gd name="connsiteY2" fmla="*/ 972588 h 1224380"/>
                  <a:gd name="connsiteX3" fmla="*/ 448065 w 1516228"/>
                  <a:gd name="connsiteY3" fmla="*/ 1224380 h 1224380"/>
                  <a:gd name="connsiteX4" fmla="*/ 23996 w 1516228"/>
                  <a:gd name="connsiteY4" fmla="*/ 166892 h 1224380"/>
                  <a:gd name="connsiteX0" fmla="*/ 23996 w 1516228"/>
                  <a:gd name="connsiteY0" fmla="*/ 166892 h 1224380"/>
                  <a:gd name="connsiteX1" fmla="*/ 918638 w 1516228"/>
                  <a:gd name="connsiteY1" fmla="*/ 0 h 1224380"/>
                  <a:gd name="connsiteX2" fmla="*/ 1516228 w 1516228"/>
                  <a:gd name="connsiteY2" fmla="*/ 972588 h 1224380"/>
                  <a:gd name="connsiteX3" fmla="*/ 448065 w 1516228"/>
                  <a:gd name="connsiteY3" fmla="*/ 1224380 h 1224380"/>
                  <a:gd name="connsiteX4" fmla="*/ 23996 w 1516228"/>
                  <a:gd name="connsiteY4" fmla="*/ 166892 h 1224380"/>
                  <a:gd name="connsiteX0" fmla="*/ 23996 w 1516228"/>
                  <a:gd name="connsiteY0" fmla="*/ 166892 h 1224380"/>
                  <a:gd name="connsiteX1" fmla="*/ 918638 w 1516228"/>
                  <a:gd name="connsiteY1" fmla="*/ 0 h 1224380"/>
                  <a:gd name="connsiteX2" fmla="*/ 1516228 w 1516228"/>
                  <a:gd name="connsiteY2" fmla="*/ 972588 h 1224380"/>
                  <a:gd name="connsiteX3" fmla="*/ 448065 w 1516228"/>
                  <a:gd name="connsiteY3" fmla="*/ 1224380 h 1224380"/>
                  <a:gd name="connsiteX4" fmla="*/ 23996 w 1516228"/>
                  <a:gd name="connsiteY4" fmla="*/ 166892 h 1224380"/>
                  <a:gd name="connsiteX0" fmla="*/ 26381 w 1518613"/>
                  <a:gd name="connsiteY0" fmla="*/ 166892 h 1224380"/>
                  <a:gd name="connsiteX1" fmla="*/ 921023 w 1518613"/>
                  <a:gd name="connsiteY1" fmla="*/ 0 h 1224380"/>
                  <a:gd name="connsiteX2" fmla="*/ 1518613 w 1518613"/>
                  <a:gd name="connsiteY2" fmla="*/ 972588 h 1224380"/>
                  <a:gd name="connsiteX3" fmla="*/ 450450 w 1518613"/>
                  <a:gd name="connsiteY3" fmla="*/ 1224380 h 1224380"/>
                  <a:gd name="connsiteX4" fmla="*/ 26381 w 1518613"/>
                  <a:gd name="connsiteY4" fmla="*/ 166892 h 1224380"/>
                  <a:gd name="connsiteX0" fmla="*/ 24908 w 1555240"/>
                  <a:gd name="connsiteY0" fmla="*/ 100217 h 1224380"/>
                  <a:gd name="connsiteX1" fmla="*/ 957650 w 1555240"/>
                  <a:gd name="connsiteY1" fmla="*/ 0 h 1224380"/>
                  <a:gd name="connsiteX2" fmla="*/ 1555240 w 1555240"/>
                  <a:gd name="connsiteY2" fmla="*/ 972588 h 1224380"/>
                  <a:gd name="connsiteX3" fmla="*/ 487077 w 1555240"/>
                  <a:gd name="connsiteY3" fmla="*/ 1224380 h 1224380"/>
                  <a:gd name="connsiteX4" fmla="*/ 24908 w 1555240"/>
                  <a:gd name="connsiteY4" fmla="*/ 100217 h 1224380"/>
                  <a:gd name="connsiteX0" fmla="*/ 25624 w 1536906"/>
                  <a:gd name="connsiteY0" fmla="*/ 147842 h 1224380"/>
                  <a:gd name="connsiteX1" fmla="*/ 939316 w 1536906"/>
                  <a:gd name="connsiteY1" fmla="*/ 0 h 1224380"/>
                  <a:gd name="connsiteX2" fmla="*/ 1536906 w 1536906"/>
                  <a:gd name="connsiteY2" fmla="*/ 972588 h 1224380"/>
                  <a:gd name="connsiteX3" fmla="*/ 468743 w 1536906"/>
                  <a:gd name="connsiteY3" fmla="*/ 1224380 h 1224380"/>
                  <a:gd name="connsiteX4" fmla="*/ 25624 w 1536906"/>
                  <a:gd name="connsiteY4" fmla="*/ 147842 h 1224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906" h="1224380">
                    <a:moveTo>
                      <a:pt x="25624" y="147842"/>
                    </a:moveTo>
                    <a:lnTo>
                      <a:pt x="939316" y="0"/>
                    </a:lnTo>
                    <a:cubicBezTo>
                      <a:pt x="1190278" y="299901"/>
                      <a:pt x="1476029" y="815149"/>
                      <a:pt x="1536906" y="972588"/>
                    </a:cubicBezTo>
                    <a:lnTo>
                      <a:pt x="468743" y="1224380"/>
                    </a:lnTo>
                    <a:cubicBezTo>
                      <a:pt x="432990" y="1105730"/>
                      <a:pt x="-124567" y="191120"/>
                      <a:pt x="25624" y="14784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8600000" scaled="0"/>
              </a:gradFill>
              <a:ln w="38100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Rectangle 185">
                <a:extLst>
                  <a:ext uri="{FF2B5EF4-FFF2-40B4-BE49-F238E27FC236}">
                    <a16:creationId xmlns:a16="http://schemas.microsoft.com/office/drawing/2014/main" id="{65B5FCD1-2F9A-59B1-4D01-4D82E6BE5941}"/>
                  </a:ext>
                </a:extLst>
              </p:cNvPr>
              <p:cNvSpPr/>
              <p:nvPr/>
            </p:nvSpPr>
            <p:spPr>
              <a:xfrm>
                <a:off x="5684174" y="2344883"/>
                <a:ext cx="1573401" cy="1322943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8633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18633 h 1256268"/>
                  <a:gd name="connsiteX0" fmla="*/ 0 w 1554351"/>
                  <a:gd name="connsiteY0" fmla="*/ 18633 h 1256268"/>
                  <a:gd name="connsiteX1" fmla="*/ 1130282 w 1554351"/>
                  <a:gd name="connsiteY1" fmla="*/ 0 h 1256268"/>
                  <a:gd name="connsiteX2" fmla="*/ 1554351 w 1554351"/>
                  <a:gd name="connsiteY2" fmla="*/ 1057485 h 1256268"/>
                  <a:gd name="connsiteX3" fmla="*/ 26504 w 1554351"/>
                  <a:gd name="connsiteY3" fmla="*/ 1256268 h 1256268"/>
                  <a:gd name="connsiteX4" fmla="*/ 0 w 1554351"/>
                  <a:gd name="connsiteY4" fmla="*/ 18633 h 1256268"/>
                  <a:gd name="connsiteX0" fmla="*/ 0 w 1573401"/>
                  <a:gd name="connsiteY0" fmla="*/ 18633 h 1256268"/>
                  <a:gd name="connsiteX1" fmla="*/ 1130282 w 1573401"/>
                  <a:gd name="connsiteY1" fmla="*/ 0 h 1256268"/>
                  <a:gd name="connsiteX2" fmla="*/ 1573401 w 1573401"/>
                  <a:gd name="connsiteY2" fmla="*/ 1057485 h 1256268"/>
                  <a:gd name="connsiteX3" fmla="*/ 26504 w 1573401"/>
                  <a:gd name="connsiteY3" fmla="*/ 1256268 h 1256268"/>
                  <a:gd name="connsiteX4" fmla="*/ 0 w 1573401"/>
                  <a:gd name="connsiteY4" fmla="*/ 18633 h 1256268"/>
                  <a:gd name="connsiteX0" fmla="*/ 0 w 1573401"/>
                  <a:gd name="connsiteY0" fmla="*/ 85308 h 1322943"/>
                  <a:gd name="connsiteX1" fmla="*/ 1101707 w 1573401"/>
                  <a:gd name="connsiteY1" fmla="*/ 0 h 1322943"/>
                  <a:gd name="connsiteX2" fmla="*/ 1573401 w 1573401"/>
                  <a:gd name="connsiteY2" fmla="*/ 1124160 h 1322943"/>
                  <a:gd name="connsiteX3" fmla="*/ 26504 w 1573401"/>
                  <a:gd name="connsiteY3" fmla="*/ 1322943 h 1322943"/>
                  <a:gd name="connsiteX4" fmla="*/ 0 w 1573401"/>
                  <a:gd name="connsiteY4" fmla="*/ 85308 h 132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3401" h="1322943">
                    <a:moveTo>
                      <a:pt x="0" y="85308"/>
                    </a:moveTo>
                    <a:lnTo>
                      <a:pt x="1101707" y="0"/>
                    </a:lnTo>
                    <a:cubicBezTo>
                      <a:pt x="1181219" y="233226"/>
                      <a:pt x="1560149" y="957196"/>
                      <a:pt x="1573401" y="1124160"/>
                    </a:cubicBezTo>
                    <a:lnTo>
                      <a:pt x="26504" y="1322943"/>
                    </a:lnTo>
                    <a:cubicBezTo>
                      <a:pt x="57426" y="1147143"/>
                      <a:pt x="2209" y="128586"/>
                      <a:pt x="0" y="85308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8600000" scaled="0"/>
              </a:gradFill>
              <a:ln w="38100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Rectangle 185">
                <a:extLst>
                  <a:ext uri="{FF2B5EF4-FFF2-40B4-BE49-F238E27FC236}">
                    <a16:creationId xmlns:a16="http://schemas.microsoft.com/office/drawing/2014/main" id="{EF41A101-AF74-5361-C219-1DD59F82F3DB}"/>
                  </a:ext>
                </a:extLst>
              </p:cNvPr>
              <p:cNvSpPr/>
              <p:nvPr/>
            </p:nvSpPr>
            <p:spPr>
              <a:xfrm>
                <a:off x="4033983" y="2405117"/>
                <a:ext cx="1699938" cy="1214857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3249 h 1203259"/>
                  <a:gd name="connsiteX1" fmla="*/ 1278188 w 1609491"/>
                  <a:gd name="connsiteY1" fmla="*/ 0 h 1203259"/>
                  <a:gd name="connsiteX2" fmla="*/ 1609491 w 1609491"/>
                  <a:gd name="connsiteY2" fmla="*/ 1004476 h 1203259"/>
                  <a:gd name="connsiteX3" fmla="*/ 81644 w 1609491"/>
                  <a:gd name="connsiteY3" fmla="*/ 1203259 h 1203259"/>
                  <a:gd name="connsiteX4" fmla="*/ 55140 w 1609491"/>
                  <a:gd name="connsiteY4" fmla="*/ 13249 h 1203259"/>
                  <a:gd name="connsiteX0" fmla="*/ 55140 w 1323141"/>
                  <a:gd name="connsiteY0" fmla="*/ 13249 h 1203259"/>
                  <a:gd name="connsiteX1" fmla="*/ 1278188 w 1323141"/>
                  <a:gd name="connsiteY1" fmla="*/ 0 h 1203259"/>
                  <a:gd name="connsiteX2" fmla="*/ 1317943 w 1323141"/>
                  <a:gd name="connsiteY2" fmla="*/ 1150250 h 1203259"/>
                  <a:gd name="connsiteX3" fmla="*/ 81644 w 1323141"/>
                  <a:gd name="connsiteY3" fmla="*/ 1203259 h 1203259"/>
                  <a:gd name="connsiteX4" fmla="*/ 55140 w 1323141"/>
                  <a:gd name="connsiteY4" fmla="*/ 13249 h 1203259"/>
                  <a:gd name="connsiteX0" fmla="*/ 424069 w 1692070"/>
                  <a:gd name="connsiteY0" fmla="*/ 13249 h 1150250"/>
                  <a:gd name="connsiteX1" fmla="*/ 1647117 w 1692070"/>
                  <a:gd name="connsiteY1" fmla="*/ 0 h 1150250"/>
                  <a:gd name="connsiteX2" fmla="*/ 1686872 w 1692070"/>
                  <a:gd name="connsiteY2" fmla="*/ 1150250 h 1150250"/>
                  <a:gd name="connsiteX3" fmla="*/ 0 w 1692070"/>
                  <a:gd name="connsiteY3" fmla="*/ 1150250 h 1150250"/>
                  <a:gd name="connsiteX4" fmla="*/ 424069 w 1692070"/>
                  <a:gd name="connsiteY4" fmla="*/ 13249 h 1150250"/>
                  <a:gd name="connsiteX0" fmla="*/ 437321 w 1692070"/>
                  <a:gd name="connsiteY0" fmla="*/ 0 h 1163505"/>
                  <a:gd name="connsiteX1" fmla="*/ 1647117 w 1692070"/>
                  <a:gd name="connsiteY1" fmla="*/ 13255 h 1163505"/>
                  <a:gd name="connsiteX2" fmla="*/ 1686872 w 1692070"/>
                  <a:gd name="connsiteY2" fmla="*/ 1163505 h 1163505"/>
                  <a:gd name="connsiteX3" fmla="*/ 0 w 1692070"/>
                  <a:gd name="connsiteY3" fmla="*/ 1163505 h 1163505"/>
                  <a:gd name="connsiteX4" fmla="*/ 437321 w 1692070"/>
                  <a:gd name="connsiteY4" fmla="*/ 0 h 1163505"/>
                  <a:gd name="connsiteX0" fmla="*/ 463825 w 1692070"/>
                  <a:gd name="connsiteY0" fmla="*/ 0 h 1176757"/>
                  <a:gd name="connsiteX1" fmla="*/ 1647117 w 1692070"/>
                  <a:gd name="connsiteY1" fmla="*/ 26507 h 1176757"/>
                  <a:gd name="connsiteX2" fmla="*/ 1686872 w 1692070"/>
                  <a:gd name="connsiteY2" fmla="*/ 1176757 h 1176757"/>
                  <a:gd name="connsiteX3" fmla="*/ 0 w 1692070"/>
                  <a:gd name="connsiteY3" fmla="*/ 1176757 h 1176757"/>
                  <a:gd name="connsiteX4" fmla="*/ 463825 w 1692070"/>
                  <a:gd name="connsiteY4" fmla="*/ 0 h 1176757"/>
                  <a:gd name="connsiteX0" fmla="*/ 424068 w 1652313"/>
                  <a:gd name="connsiteY0" fmla="*/ 0 h 1176757"/>
                  <a:gd name="connsiteX1" fmla="*/ 1607360 w 1652313"/>
                  <a:gd name="connsiteY1" fmla="*/ 26507 h 1176757"/>
                  <a:gd name="connsiteX2" fmla="*/ 1647115 w 1652313"/>
                  <a:gd name="connsiteY2" fmla="*/ 1176757 h 1176757"/>
                  <a:gd name="connsiteX3" fmla="*/ 0 w 1652313"/>
                  <a:gd name="connsiteY3" fmla="*/ 1176757 h 1176757"/>
                  <a:gd name="connsiteX4" fmla="*/ 424068 w 1652313"/>
                  <a:gd name="connsiteY4" fmla="*/ 0 h 1176757"/>
                  <a:gd name="connsiteX0" fmla="*/ 414543 w 1652313"/>
                  <a:gd name="connsiteY0" fmla="*/ 0 h 1214857"/>
                  <a:gd name="connsiteX1" fmla="*/ 1607360 w 1652313"/>
                  <a:gd name="connsiteY1" fmla="*/ 64607 h 1214857"/>
                  <a:gd name="connsiteX2" fmla="*/ 1647115 w 1652313"/>
                  <a:gd name="connsiteY2" fmla="*/ 1214857 h 1214857"/>
                  <a:gd name="connsiteX3" fmla="*/ 0 w 1652313"/>
                  <a:gd name="connsiteY3" fmla="*/ 1214857 h 1214857"/>
                  <a:gd name="connsiteX4" fmla="*/ 414543 w 1652313"/>
                  <a:gd name="connsiteY4" fmla="*/ 0 h 1214857"/>
                  <a:gd name="connsiteX0" fmla="*/ 462168 w 1699938"/>
                  <a:gd name="connsiteY0" fmla="*/ 0 h 1214857"/>
                  <a:gd name="connsiteX1" fmla="*/ 1654985 w 1699938"/>
                  <a:gd name="connsiteY1" fmla="*/ 64607 h 1214857"/>
                  <a:gd name="connsiteX2" fmla="*/ 1694740 w 1699938"/>
                  <a:gd name="connsiteY2" fmla="*/ 1214857 h 1214857"/>
                  <a:gd name="connsiteX3" fmla="*/ 0 w 1699938"/>
                  <a:gd name="connsiteY3" fmla="*/ 1205332 h 1214857"/>
                  <a:gd name="connsiteX4" fmla="*/ 462168 w 1699938"/>
                  <a:gd name="connsiteY4" fmla="*/ 0 h 1214857"/>
                  <a:gd name="connsiteX0" fmla="*/ 462168 w 1699938"/>
                  <a:gd name="connsiteY0" fmla="*/ 0 h 1214857"/>
                  <a:gd name="connsiteX1" fmla="*/ 1654985 w 1699938"/>
                  <a:gd name="connsiteY1" fmla="*/ 7457 h 1214857"/>
                  <a:gd name="connsiteX2" fmla="*/ 1694740 w 1699938"/>
                  <a:gd name="connsiteY2" fmla="*/ 1214857 h 1214857"/>
                  <a:gd name="connsiteX3" fmla="*/ 0 w 1699938"/>
                  <a:gd name="connsiteY3" fmla="*/ 1205332 h 1214857"/>
                  <a:gd name="connsiteX4" fmla="*/ 462168 w 1699938"/>
                  <a:gd name="connsiteY4" fmla="*/ 0 h 1214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9938" h="1214857">
                    <a:moveTo>
                      <a:pt x="462168" y="0"/>
                    </a:moveTo>
                    <a:lnTo>
                      <a:pt x="1654985" y="7457"/>
                    </a:lnTo>
                    <a:cubicBezTo>
                      <a:pt x="1734497" y="240683"/>
                      <a:pt x="1681488" y="1047893"/>
                      <a:pt x="1694740" y="1214857"/>
                    </a:cubicBezTo>
                    <a:lnTo>
                      <a:pt x="0" y="1205332"/>
                    </a:lnTo>
                    <a:cubicBezTo>
                      <a:pt x="30922" y="1029532"/>
                      <a:pt x="311977" y="43278"/>
                      <a:pt x="46216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8600000" scaled="0"/>
              </a:gradFill>
              <a:ln w="38100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Rectangle 185">
                <a:extLst>
                  <a:ext uri="{FF2B5EF4-FFF2-40B4-BE49-F238E27FC236}">
                    <a16:creationId xmlns:a16="http://schemas.microsoft.com/office/drawing/2014/main" id="{1D172AEA-0CBF-036F-2C4D-616840ADCEBC}"/>
                  </a:ext>
                </a:extLst>
              </p:cNvPr>
              <p:cNvSpPr/>
              <p:nvPr/>
            </p:nvSpPr>
            <p:spPr>
              <a:xfrm>
                <a:off x="2605837" y="2329075"/>
                <a:ext cx="1855838" cy="1269522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3249 h 1203259"/>
                  <a:gd name="connsiteX1" fmla="*/ 1278188 w 1609491"/>
                  <a:gd name="connsiteY1" fmla="*/ 0 h 1203259"/>
                  <a:gd name="connsiteX2" fmla="*/ 1609491 w 1609491"/>
                  <a:gd name="connsiteY2" fmla="*/ 1004476 h 1203259"/>
                  <a:gd name="connsiteX3" fmla="*/ 81644 w 1609491"/>
                  <a:gd name="connsiteY3" fmla="*/ 1203259 h 1203259"/>
                  <a:gd name="connsiteX4" fmla="*/ 55140 w 1609491"/>
                  <a:gd name="connsiteY4" fmla="*/ 13249 h 1203259"/>
                  <a:gd name="connsiteX0" fmla="*/ 55140 w 1323141"/>
                  <a:gd name="connsiteY0" fmla="*/ 13249 h 1203259"/>
                  <a:gd name="connsiteX1" fmla="*/ 1278188 w 1323141"/>
                  <a:gd name="connsiteY1" fmla="*/ 0 h 1203259"/>
                  <a:gd name="connsiteX2" fmla="*/ 1317943 w 1323141"/>
                  <a:gd name="connsiteY2" fmla="*/ 1150250 h 1203259"/>
                  <a:gd name="connsiteX3" fmla="*/ 81644 w 1323141"/>
                  <a:gd name="connsiteY3" fmla="*/ 1203259 h 1203259"/>
                  <a:gd name="connsiteX4" fmla="*/ 55140 w 1323141"/>
                  <a:gd name="connsiteY4" fmla="*/ 13249 h 1203259"/>
                  <a:gd name="connsiteX0" fmla="*/ 424069 w 1692070"/>
                  <a:gd name="connsiteY0" fmla="*/ 13249 h 1150250"/>
                  <a:gd name="connsiteX1" fmla="*/ 1647117 w 1692070"/>
                  <a:gd name="connsiteY1" fmla="*/ 0 h 1150250"/>
                  <a:gd name="connsiteX2" fmla="*/ 1686872 w 1692070"/>
                  <a:gd name="connsiteY2" fmla="*/ 1150250 h 1150250"/>
                  <a:gd name="connsiteX3" fmla="*/ 0 w 1692070"/>
                  <a:gd name="connsiteY3" fmla="*/ 1150250 h 1150250"/>
                  <a:gd name="connsiteX4" fmla="*/ 424069 w 1692070"/>
                  <a:gd name="connsiteY4" fmla="*/ 13249 h 1150250"/>
                  <a:gd name="connsiteX0" fmla="*/ 437321 w 1692070"/>
                  <a:gd name="connsiteY0" fmla="*/ 0 h 1163505"/>
                  <a:gd name="connsiteX1" fmla="*/ 1647117 w 1692070"/>
                  <a:gd name="connsiteY1" fmla="*/ 13255 h 1163505"/>
                  <a:gd name="connsiteX2" fmla="*/ 1686872 w 1692070"/>
                  <a:gd name="connsiteY2" fmla="*/ 1163505 h 1163505"/>
                  <a:gd name="connsiteX3" fmla="*/ 0 w 1692070"/>
                  <a:gd name="connsiteY3" fmla="*/ 1163505 h 1163505"/>
                  <a:gd name="connsiteX4" fmla="*/ 437321 w 1692070"/>
                  <a:gd name="connsiteY4" fmla="*/ 0 h 1163505"/>
                  <a:gd name="connsiteX0" fmla="*/ 463825 w 1692070"/>
                  <a:gd name="connsiteY0" fmla="*/ 0 h 1176757"/>
                  <a:gd name="connsiteX1" fmla="*/ 1647117 w 1692070"/>
                  <a:gd name="connsiteY1" fmla="*/ 26507 h 1176757"/>
                  <a:gd name="connsiteX2" fmla="*/ 1686872 w 1692070"/>
                  <a:gd name="connsiteY2" fmla="*/ 1176757 h 1176757"/>
                  <a:gd name="connsiteX3" fmla="*/ 0 w 1692070"/>
                  <a:gd name="connsiteY3" fmla="*/ 1176757 h 1176757"/>
                  <a:gd name="connsiteX4" fmla="*/ 463825 w 1692070"/>
                  <a:gd name="connsiteY4" fmla="*/ 0 h 1176757"/>
                  <a:gd name="connsiteX0" fmla="*/ 424068 w 1652313"/>
                  <a:gd name="connsiteY0" fmla="*/ 0 h 1176757"/>
                  <a:gd name="connsiteX1" fmla="*/ 1607360 w 1652313"/>
                  <a:gd name="connsiteY1" fmla="*/ 26507 h 1176757"/>
                  <a:gd name="connsiteX2" fmla="*/ 1647115 w 1652313"/>
                  <a:gd name="connsiteY2" fmla="*/ 1176757 h 1176757"/>
                  <a:gd name="connsiteX3" fmla="*/ 0 w 1652313"/>
                  <a:gd name="connsiteY3" fmla="*/ 1176757 h 1176757"/>
                  <a:gd name="connsiteX4" fmla="*/ 424068 w 1652313"/>
                  <a:gd name="connsiteY4" fmla="*/ 0 h 1176757"/>
                  <a:gd name="connsiteX0" fmla="*/ 424068 w 1616305"/>
                  <a:gd name="connsiteY0" fmla="*/ 0 h 1269522"/>
                  <a:gd name="connsiteX1" fmla="*/ 1607360 w 1616305"/>
                  <a:gd name="connsiteY1" fmla="*/ 26507 h 1269522"/>
                  <a:gd name="connsiteX2" fmla="*/ 1223045 w 1616305"/>
                  <a:gd name="connsiteY2" fmla="*/ 1269522 h 1269522"/>
                  <a:gd name="connsiteX3" fmla="*/ 0 w 1616305"/>
                  <a:gd name="connsiteY3" fmla="*/ 1176757 h 1269522"/>
                  <a:gd name="connsiteX4" fmla="*/ 424068 w 1616305"/>
                  <a:gd name="connsiteY4" fmla="*/ 0 h 1269522"/>
                  <a:gd name="connsiteX0" fmla="*/ 596346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596346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119272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97244 h 1269522"/>
                  <a:gd name="connsiteX4" fmla="*/ 675859 w 1779638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44235 h 1269522"/>
                  <a:gd name="connsiteX4" fmla="*/ 675859 w 1779638"/>
                  <a:gd name="connsiteY4" fmla="*/ 0 h 1269522"/>
                  <a:gd name="connsiteX0" fmla="*/ 733009 w 1836788"/>
                  <a:gd name="connsiteY0" fmla="*/ 0 h 1269522"/>
                  <a:gd name="connsiteX1" fmla="*/ 1836788 w 1836788"/>
                  <a:gd name="connsiteY1" fmla="*/ 119272 h 1269522"/>
                  <a:gd name="connsiteX2" fmla="*/ 1452473 w 1836788"/>
                  <a:gd name="connsiteY2" fmla="*/ 1269522 h 1269522"/>
                  <a:gd name="connsiteX3" fmla="*/ 0 w 1836788"/>
                  <a:gd name="connsiteY3" fmla="*/ 1044235 h 1269522"/>
                  <a:gd name="connsiteX4" fmla="*/ 733009 w 1836788"/>
                  <a:gd name="connsiteY4" fmla="*/ 0 h 1269522"/>
                  <a:gd name="connsiteX0" fmla="*/ 733009 w 1855838"/>
                  <a:gd name="connsiteY0" fmla="*/ 0 h 1269522"/>
                  <a:gd name="connsiteX1" fmla="*/ 1855838 w 1855838"/>
                  <a:gd name="connsiteY1" fmla="*/ 71647 h 1269522"/>
                  <a:gd name="connsiteX2" fmla="*/ 1452473 w 1855838"/>
                  <a:gd name="connsiteY2" fmla="*/ 1269522 h 1269522"/>
                  <a:gd name="connsiteX3" fmla="*/ 0 w 1855838"/>
                  <a:gd name="connsiteY3" fmla="*/ 1044235 h 1269522"/>
                  <a:gd name="connsiteX4" fmla="*/ 733009 w 1855838"/>
                  <a:gd name="connsiteY4" fmla="*/ 0 h 1269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5838" h="1269522">
                    <a:moveTo>
                      <a:pt x="733009" y="0"/>
                    </a:moveTo>
                    <a:lnTo>
                      <a:pt x="1855838" y="71647"/>
                    </a:lnTo>
                    <a:cubicBezTo>
                      <a:pt x="1776324" y="318125"/>
                      <a:pt x="1439221" y="1102558"/>
                      <a:pt x="1452473" y="1269522"/>
                    </a:cubicBezTo>
                    <a:lnTo>
                      <a:pt x="0" y="1044235"/>
                    </a:lnTo>
                    <a:cubicBezTo>
                      <a:pt x="30922" y="868435"/>
                      <a:pt x="582818" y="43278"/>
                      <a:pt x="73300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8600000" scaled="0"/>
              </a:gradFill>
              <a:ln w="38100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Rectangle 185">
                <a:extLst>
                  <a:ext uri="{FF2B5EF4-FFF2-40B4-BE49-F238E27FC236}">
                    <a16:creationId xmlns:a16="http://schemas.microsoft.com/office/drawing/2014/main" id="{279D0B3D-7F2B-22E0-1B57-A1EA8EED6E71}"/>
                  </a:ext>
                </a:extLst>
              </p:cNvPr>
              <p:cNvSpPr/>
              <p:nvPr/>
            </p:nvSpPr>
            <p:spPr>
              <a:xfrm>
                <a:off x="2255598" y="3378199"/>
                <a:ext cx="1184766" cy="1254061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3249 h 1203259"/>
                  <a:gd name="connsiteX1" fmla="*/ 1278188 w 1609491"/>
                  <a:gd name="connsiteY1" fmla="*/ 0 h 1203259"/>
                  <a:gd name="connsiteX2" fmla="*/ 1609491 w 1609491"/>
                  <a:gd name="connsiteY2" fmla="*/ 1004476 h 1203259"/>
                  <a:gd name="connsiteX3" fmla="*/ 81644 w 1609491"/>
                  <a:gd name="connsiteY3" fmla="*/ 1203259 h 1203259"/>
                  <a:gd name="connsiteX4" fmla="*/ 55140 w 1609491"/>
                  <a:gd name="connsiteY4" fmla="*/ 13249 h 1203259"/>
                  <a:gd name="connsiteX0" fmla="*/ 55140 w 1323141"/>
                  <a:gd name="connsiteY0" fmla="*/ 13249 h 1203259"/>
                  <a:gd name="connsiteX1" fmla="*/ 1278188 w 1323141"/>
                  <a:gd name="connsiteY1" fmla="*/ 0 h 1203259"/>
                  <a:gd name="connsiteX2" fmla="*/ 1317943 w 1323141"/>
                  <a:gd name="connsiteY2" fmla="*/ 1150250 h 1203259"/>
                  <a:gd name="connsiteX3" fmla="*/ 81644 w 1323141"/>
                  <a:gd name="connsiteY3" fmla="*/ 1203259 h 1203259"/>
                  <a:gd name="connsiteX4" fmla="*/ 55140 w 1323141"/>
                  <a:gd name="connsiteY4" fmla="*/ 13249 h 1203259"/>
                  <a:gd name="connsiteX0" fmla="*/ 424069 w 1692070"/>
                  <a:gd name="connsiteY0" fmla="*/ 13249 h 1150250"/>
                  <a:gd name="connsiteX1" fmla="*/ 1647117 w 1692070"/>
                  <a:gd name="connsiteY1" fmla="*/ 0 h 1150250"/>
                  <a:gd name="connsiteX2" fmla="*/ 1686872 w 1692070"/>
                  <a:gd name="connsiteY2" fmla="*/ 1150250 h 1150250"/>
                  <a:gd name="connsiteX3" fmla="*/ 0 w 1692070"/>
                  <a:gd name="connsiteY3" fmla="*/ 1150250 h 1150250"/>
                  <a:gd name="connsiteX4" fmla="*/ 424069 w 1692070"/>
                  <a:gd name="connsiteY4" fmla="*/ 13249 h 1150250"/>
                  <a:gd name="connsiteX0" fmla="*/ 437321 w 1692070"/>
                  <a:gd name="connsiteY0" fmla="*/ 0 h 1163505"/>
                  <a:gd name="connsiteX1" fmla="*/ 1647117 w 1692070"/>
                  <a:gd name="connsiteY1" fmla="*/ 13255 h 1163505"/>
                  <a:gd name="connsiteX2" fmla="*/ 1686872 w 1692070"/>
                  <a:gd name="connsiteY2" fmla="*/ 1163505 h 1163505"/>
                  <a:gd name="connsiteX3" fmla="*/ 0 w 1692070"/>
                  <a:gd name="connsiteY3" fmla="*/ 1163505 h 1163505"/>
                  <a:gd name="connsiteX4" fmla="*/ 437321 w 1692070"/>
                  <a:gd name="connsiteY4" fmla="*/ 0 h 1163505"/>
                  <a:gd name="connsiteX0" fmla="*/ 463825 w 1692070"/>
                  <a:gd name="connsiteY0" fmla="*/ 0 h 1176757"/>
                  <a:gd name="connsiteX1" fmla="*/ 1647117 w 1692070"/>
                  <a:gd name="connsiteY1" fmla="*/ 26507 h 1176757"/>
                  <a:gd name="connsiteX2" fmla="*/ 1686872 w 1692070"/>
                  <a:gd name="connsiteY2" fmla="*/ 1176757 h 1176757"/>
                  <a:gd name="connsiteX3" fmla="*/ 0 w 1692070"/>
                  <a:gd name="connsiteY3" fmla="*/ 1176757 h 1176757"/>
                  <a:gd name="connsiteX4" fmla="*/ 463825 w 1692070"/>
                  <a:gd name="connsiteY4" fmla="*/ 0 h 1176757"/>
                  <a:gd name="connsiteX0" fmla="*/ 424068 w 1652313"/>
                  <a:gd name="connsiteY0" fmla="*/ 0 h 1176757"/>
                  <a:gd name="connsiteX1" fmla="*/ 1607360 w 1652313"/>
                  <a:gd name="connsiteY1" fmla="*/ 26507 h 1176757"/>
                  <a:gd name="connsiteX2" fmla="*/ 1647115 w 1652313"/>
                  <a:gd name="connsiteY2" fmla="*/ 1176757 h 1176757"/>
                  <a:gd name="connsiteX3" fmla="*/ 0 w 1652313"/>
                  <a:gd name="connsiteY3" fmla="*/ 1176757 h 1176757"/>
                  <a:gd name="connsiteX4" fmla="*/ 424068 w 1652313"/>
                  <a:gd name="connsiteY4" fmla="*/ 0 h 1176757"/>
                  <a:gd name="connsiteX0" fmla="*/ 424068 w 1616305"/>
                  <a:gd name="connsiteY0" fmla="*/ 0 h 1269522"/>
                  <a:gd name="connsiteX1" fmla="*/ 1607360 w 1616305"/>
                  <a:gd name="connsiteY1" fmla="*/ 26507 h 1269522"/>
                  <a:gd name="connsiteX2" fmla="*/ 1223045 w 1616305"/>
                  <a:gd name="connsiteY2" fmla="*/ 1269522 h 1269522"/>
                  <a:gd name="connsiteX3" fmla="*/ 0 w 1616305"/>
                  <a:gd name="connsiteY3" fmla="*/ 1176757 h 1269522"/>
                  <a:gd name="connsiteX4" fmla="*/ 424068 w 1616305"/>
                  <a:gd name="connsiteY4" fmla="*/ 0 h 1269522"/>
                  <a:gd name="connsiteX0" fmla="*/ 596346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596346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119272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97244 h 1269522"/>
                  <a:gd name="connsiteX4" fmla="*/ 675859 w 1779638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44235 h 1269522"/>
                  <a:gd name="connsiteX4" fmla="*/ 675859 w 1779638"/>
                  <a:gd name="connsiteY4" fmla="*/ 0 h 1269522"/>
                  <a:gd name="connsiteX0" fmla="*/ 410815 w 1514594"/>
                  <a:gd name="connsiteY0" fmla="*/ 0 h 1269522"/>
                  <a:gd name="connsiteX1" fmla="*/ 1514594 w 1514594"/>
                  <a:gd name="connsiteY1" fmla="*/ 119272 h 1269522"/>
                  <a:gd name="connsiteX2" fmla="*/ 1130279 w 1514594"/>
                  <a:gd name="connsiteY2" fmla="*/ 1269522 h 1269522"/>
                  <a:gd name="connsiteX3" fmla="*/ 0 w 1514594"/>
                  <a:gd name="connsiteY3" fmla="*/ 1110496 h 1269522"/>
                  <a:gd name="connsiteX4" fmla="*/ 410815 w 1514594"/>
                  <a:gd name="connsiteY4" fmla="*/ 0 h 1269522"/>
                  <a:gd name="connsiteX0" fmla="*/ 410815 w 1514594"/>
                  <a:gd name="connsiteY0" fmla="*/ 0 h 1203261"/>
                  <a:gd name="connsiteX1" fmla="*/ 1514594 w 1514594"/>
                  <a:gd name="connsiteY1" fmla="*/ 119272 h 1203261"/>
                  <a:gd name="connsiteX2" fmla="*/ 772470 w 1514594"/>
                  <a:gd name="connsiteY2" fmla="*/ 1203261 h 1203261"/>
                  <a:gd name="connsiteX3" fmla="*/ 0 w 1514594"/>
                  <a:gd name="connsiteY3" fmla="*/ 1110496 h 1203261"/>
                  <a:gd name="connsiteX4" fmla="*/ 410815 w 1514594"/>
                  <a:gd name="connsiteY4" fmla="*/ 0 h 1203261"/>
                  <a:gd name="connsiteX0" fmla="*/ 410815 w 1103777"/>
                  <a:gd name="connsiteY0" fmla="*/ 0 h 1203261"/>
                  <a:gd name="connsiteX1" fmla="*/ 1103777 w 1103777"/>
                  <a:gd name="connsiteY1" fmla="*/ 106020 h 1203261"/>
                  <a:gd name="connsiteX2" fmla="*/ 772470 w 1103777"/>
                  <a:gd name="connsiteY2" fmla="*/ 1203261 h 1203261"/>
                  <a:gd name="connsiteX3" fmla="*/ 0 w 1103777"/>
                  <a:gd name="connsiteY3" fmla="*/ 1110496 h 1203261"/>
                  <a:gd name="connsiteX4" fmla="*/ 410815 w 1103777"/>
                  <a:gd name="connsiteY4" fmla="*/ 0 h 1203261"/>
                  <a:gd name="connsiteX0" fmla="*/ 448915 w 1141877"/>
                  <a:gd name="connsiteY0" fmla="*/ 0 h 1203261"/>
                  <a:gd name="connsiteX1" fmla="*/ 1141877 w 1141877"/>
                  <a:gd name="connsiteY1" fmla="*/ 106020 h 1203261"/>
                  <a:gd name="connsiteX2" fmla="*/ 810570 w 1141877"/>
                  <a:gd name="connsiteY2" fmla="*/ 1203261 h 1203261"/>
                  <a:gd name="connsiteX3" fmla="*/ 0 w 1141877"/>
                  <a:gd name="connsiteY3" fmla="*/ 1110496 h 1203261"/>
                  <a:gd name="connsiteX4" fmla="*/ 448915 w 1141877"/>
                  <a:gd name="connsiteY4" fmla="*/ 0 h 1203261"/>
                  <a:gd name="connsiteX0" fmla="*/ 452987 w 1145949"/>
                  <a:gd name="connsiteY0" fmla="*/ 0 h 1203261"/>
                  <a:gd name="connsiteX1" fmla="*/ 1145949 w 1145949"/>
                  <a:gd name="connsiteY1" fmla="*/ 106020 h 1203261"/>
                  <a:gd name="connsiteX2" fmla="*/ 814642 w 1145949"/>
                  <a:gd name="connsiteY2" fmla="*/ 1203261 h 1203261"/>
                  <a:gd name="connsiteX3" fmla="*/ 4072 w 1145949"/>
                  <a:gd name="connsiteY3" fmla="*/ 1110496 h 1203261"/>
                  <a:gd name="connsiteX4" fmla="*/ 452987 w 1145949"/>
                  <a:gd name="connsiteY4" fmla="*/ 0 h 1203261"/>
                  <a:gd name="connsiteX0" fmla="*/ 377802 w 1146964"/>
                  <a:gd name="connsiteY0" fmla="*/ 0 h 1254061"/>
                  <a:gd name="connsiteX1" fmla="*/ 1146964 w 1146964"/>
                  <a:gd name="connsiteY1" fmla="*/ 156820 h 1254061"/>
                  <a:gd name="connsiteX2" fmla="*/ 815657 w 1146964"/>
                  <a:gd name="connsiteY2" fmla="*/ 1254061 h 1254061"/>
                  <a:gd name="connsiteX3" fmla="*/ 5087 w 1146964"/>
                  <a:gd name="connsiteY3" fmla="*/ 1161296 h 1254061"/>
                  <a:gd name="connsiteX4" fmla="*/ 377802 w 1146964"/>
                  <a:gd name="connsiteY4" fmla="*/ 0 h 1254061"/>
                  <a:gd name="connsiteX0" fmla="*/ 377802 w 1166014"/>
                  <a:gd name="connsiteY0" fmla="*/ 0 h 1254061"/>
                  <a:gd name="connsiteX1" fmla="*/ 1166014 w 1166014"/>
                  <a:gd name="connsiteY1" fmla="*/ 137770 h 1254061"/>
                  <a:gd name="connsiteX2" fmla="*/ 815657 w 1166014"/>
                  <a:gd name="connsiteY2" fmla="*/ 1254061 h 1254061"/>
                  <a:gd name="connsiteX3" fmla="*/ 5087 w 1166014"/>
                  <a:gd name="connsiteY3" fmla="*/ 1161296 h 1254061"/>
                  <a:gd name="connsiteX4" fmla="*/ 377802 w 1166014"/>
                  <a:gd name="connsiteY4" fmla="*/ 0 h 1254061"/>
                  <a:gd name="connsiteX0" fmla="*/ 396554 w 1184766"/>
                  <a:gd name="connsiteY0" fmla="*/ 0 h 1254061"/>
                  <a:gd name="connsiteX1" fmla="*/ 1184766 w 1184766"/>
                  <a:gd name="connsiteY1" fmla="*/ 137770 h 1254061"/>
                  <a:gd name="connsiteX2" fmla="*/ 834409 w 1184766"/>
                  <a:gd name="connsiteY2" fmla="*/ 1254061 h 1254061"/>
                  <a:gd name="connsiteX3" fmla="*/ 4789 w 1184766"/>
                  <a:gd name="connsiteY3" fmla="*/ 1170821 h 1254061"/>
                  <a:gd name="connsiteX4" fmla="*/ 396554 w 1184766"/>
                  <a:gd name="connsiteY4" fmla="*/ 0 h 125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4766" h="1254061">
                    <a:moveTo>
                      <a:pt x="396554" y="0"/>
                    </a:moveTo>
                    <a:lnTo>
                      <a:pt x="1184766" y="137770"/>
                    </a:lnTo>
                    <a:cubicBezTo>
                      <a:pt x="1105252" y="384248"/>
                      <a:pt x="821157" y="1087097"/>
                      <a:pt x="834409" y="1254061"/>
                    </a:cubicBezTo>
                    <a:lnTo>
                      <a:pt x="4789" y="1170821"/>
                    </a:lnTo>
                    <a:cubicBezTo>
                      <a:pt x="-40489" y="855321"/>
                      <a:pt x="246363" y="43278"/>
                      <a:pt x="3965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8600000" scaled="0"/>
              </a:gradFill>
              <a:ln w="38100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Rectangle 185">
                <a:extLst>
                  <a:ext uri="{FF2B5EF4-FFF2-40B4-BE49-F238E27FC236}">
                    <a16:creationId xmlns:a16="http://schemas.microsoft.com/office/drawing/2014/main" id="{FA541E14-5CD0-84EF-8AED-6DF502F4456C}"/>
                  </a:ext>
                </a:extLst>
              </p:cNvPr>
              <p:cNvSpPr/>
              <p:nvPr/>
            </p:nvSpPr>
            <p:spPr>
              <a:xfrm>
                <a:off x="3075607" y="3506351"/>
                <a:ext cx="1969310" cy="1362287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3249 h 1203259"/>
                  <a:gd name="connsiteX1" fmla="*/ 1278188 w 1609491"/>
                  <a:gd name="connsiteY1" fmla="*/ 0 h 1203259"/>
                  <a:gd name="connsiteX2" fmla="*/ 1609491 w 1609491"/>
                  <a:gd name="connsiteY2" fmla="*/ 1004476 h 1203259"/>
                  <a:gd name="connsiteX3" fmla="*/ 81644 w 1609491"/>
                  <a:gd name="connsiteY3" fmla="*/ 1203259 h 1203259"/>
                  <a:gd name="connsiteX4" fmla="*/ 55140 w 1609491"/>
                  <a:gd name="connsiteY4" fmla="*/ 13249 h 1203259"/>
                  <a:gd name="connsiteX0" fmla="*/ 55140 w 1323141"/>
                  <a:gd name="connsiteY0" fmla="*/ 13249 h 1203259"/>
                  <a:gd name="connsiteX1" fmla="*/ 1278188 w 1323141"/>
                  <a:gd name="connsiteY1" fmla="*/ 0 h 1203259"/>
                  <a:gd name="connsiteX2" fmla="*/ 1317943 w 1323141"/>
                  <a:gd name="connsiteY2" fmla="*/ 1150250 h 1203259"/>
                  <a:gd name="connsiteX3" fmla="*/ 81644 w 1323141"/>
                  <a:gd name="connsiteY3" fmla="*/ 1203259 h 1203259"/>
                  <a:gd name="connsiteX4" fmla="*/ 55140 w 1323141"/>
                  <a:gd name="connsiteY4" fmla="*/ 13249 h 1203259"/>
                  <a:gd name="connsiteX0" fmla="*/ 424069 w 1692070"/>
                  <a:gd name="connsiteY0" fmla="*/ 13249 h 1150250"/>
                  <a:gd name="connsiteX1" fmla="*/ 1647117 w 1692070"/>
                  <a:gd name="connsiteY1" fmla="*/ 0 h 1150250"/>
                  <a:gd name="connsiteX2" fmla="*/ 1686872 w 1692070"/>
                  <a:gd name="connsiteY2" fmla="*/ 1150250 h 1150250"/>
                  <a:gd name="connsiteX3" fmla="*/ 0 w 1692070"/>
                  <a:gd name="connsiteY3" fmla="*/ 1150250 h 1150250"/>
                  <a:gd name="connsiteX4" fmla="*/ 424069 w 1692070"/>
                  <a:gd name="connsiteY4" fmla="*/ 13249 h 1150250"/>
                  <a:gd name="connsiteX0" fmla="*/ 437321 w 1692070"/>
                  <a:gd name="connsiteY0" fmla="*/ 0 h 1163505"/>
                  <a:gd name="connsiteX1" fmla="*/ 1647117 w 1692070"/>
                  <a:gd name="connsiteY1" fmla="*/ 13255 h 1163505"/>
                  <a:gd name="connsiteX2" fmla="*/ 1686872 w 1692070"/>
                  <a:gd name="connsiteY2" fmla="*/ 1163505 h 1163505"/>
                  <a:gd name="connsiteX3" fmla="*/ 0 w 1692070"/>
                  <a:gd name="connsiteY3" fmla="*/ 1163505 h 1163505"/>
                  <a:gd name="connsiteX4" fmla="*/ 437321 w 1692070"/>
                  <a:gd name="connsiteY4" fmla="*/ 0 h 1163505"/>
                  <a:gd name="connsiteX0" fmla="*/ 463825 w 1692070"/>
                  <a:gd name="connsiteY0" fmla="*/ 0 h 1176757"/>
                  <a:gd name="connsiteX1" fmla="*/ 1647117 w 1692070"/>
                  <a:gd name="connsiteY1" fmla="*/ 26507 h 1176757"/>
                  <a:gd name="connsiteX2" fmla="*/ 1686872 w 1692070"/>
                  <a:gd name="connsiteY2" fmla="*/ 1176757 h 1176757"/>
                  <a:gd name="connsiteX3" fmla="*/ 0 w 1692070"/>
                  <a:gd name="connsiteY3" fmla="*/ 1176757 h 1176757"/>
                  <a:gd name="connsiteX4" fmla="*/ 463825 w 1692070"/>
                  <a:gd name="connsiteY4" fmla="*/ 0 h 1176757"/>
                  <a:gd name="connsiteX0" fmla="*/ 424068 w 1652313"/>
                  <a:gd name="connsiteY0" fmla="*/ 0 h 1176757"/>
                  <a:gd name="connsiteX1" fmla="*/ 1607360 w 1652313"/>
                  <a:gd name="connsiteY1" fmla="*/ 26507 h 1176757"/>
                  <a:gd name="connsiteX2" fmla="*/ 1647115 w 1652313"/>
                  <a:gd name="connsiteY2" fmla="*/ 1176757 h 1176757"/>
                  <a:gd name="connsiteX3" fmla="*/ 0 w 1652313"/>
                  <a:gd name="connsiteY3" fmla="*/ 1176757 h 1176757"/>
                  <a:gd name="connsiteX4" fmla="*/ 424068 w 1652313"/>
                  <a:gd name="connsiteY4" fmla="*/ 0 h 1176757"/>
                  <a:gd name="connsiteX0" fmla="*/ 424068 w 1616305"/>
                  <a:gd name="connsiteY0" fmla="*/ 0 h 1269522"/>
                  <a:gd name="connsiteX1" fmla="*/ 1607360 w 1616305"/>
                  <a:gd name="connsiteY1" fmla="*/ 26507 h 1269522"/>
                  <a:gd name="connsiteX2" fmla="*/ 1223045 w 1616305"/>
                  <a:gd name="connsiteY2" fmla="*/ 1269522 h 1269522"/>
                  <a:gd name="connsiteX3" fmla="*/ 0 w 1616305"/>
                  <a:gd name="connsiteY3" fmla="*/ 1176757 h 1269522"/>
                  <a:gd name="connsiteX4" fmla="*/ 424068 w 1616305"/>
                  <a:gd name="connsiteY4" fmla="*/ 0 h 1269522"/>
                  <a:gd name="connsiteX0" fmla="*/ 596346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596346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119272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97244 h 1269522"/>
                  <a:gd name="connsiteX4" fmla="*/ 675859 w 1779638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44235 h 1269522"/>
                  <a:gd name="connsiteX4" fmla="*/ 675859 w 1779638"/>
                  <a:gd name="connsiteY4" fmla="*/ 0 h 1269522"/>
                  <a:gd name="connsiteX0" fmla="*/ 410815 w 1514594"/>
                  <a:gd name="connsiteY0" fmla="*/ 0 h 1269522"/>
                  <a:gd name="connsiteX1" fmla="*/ 1514594 w 1514594"/>
                  <a:gd name="connsiteY1" fmla="*/ 119272 h 1269522"/>
                  <a:gd name="connsiteX2" fmla="*/ 1130279 w 1514594"/>
                  <a:gd name="connsiteY2" fmla="*/ 1269522 h 1269522"/>
                  <a:gd name="connsiteX3" fmla="*/ 0 w 1514594"/>
                  <a:gd name="connsiteY3" fmla="*/ 1110496 h 1269522"/>
                  <a:gd name="connsiteX4" fmla="*/ 410815 w 1514594"/>
                  <a:gd name="connsiteY4" fmla="*/ 0 h 1269522"/>
                  <a:gd name="connsiteX0" fmla="*/ 410815 w 1514594"/>
                  <a:gd name="connsiteY0" fmla="*/ 0 h 1203261"/>
                  <a:gd name="connsiteX1" fmla="*/ 1514594 w 1514594"/>
                  <a:gd name="connsiteY1" fmla="*/ 119272 h 1203261"/>
                  <a:gd name="connsiteX2" fmla="*/ 772470 w 1514594"/>
                  <a:gd name="connsiteY2" fmla="*/ 1203261 h 1203261"/>
                  <a:gd name="connsiteX3" fmla="*/ 0 w 1514594"/>
                  <a:gd name="connsiteY3" fmla="*/ 1110496 h 1203261"/>
                  <a:gd name="connsiteX4" fmla="*/ 410815 w 1514594"/>
                  <a:gd name="connsiteY4" fmla="*/ 0 h 1203261"/>
                  <a:gd name="connsiteX0" fmla="*/ 410815 w 1103777"/>
                  <a:gd name="connsiteY0" fmla="*/ 0 h 1203261"/>
                  <a:gd name="connsiteX1" fmla="*/ 1103777 w 1103777"/>
                  <a:gd name="connsiteY1" fmla="*/ 106020 h 1203261"/>
                  <a:gd name="connsiteX2" fmla="*/ 772470 w 1103777"/>
                  <a:gd name="connsiteY2" fmla="*/ 1203261 h 1203261"/>
                  <a:gd name="connsiteX3" fmla="*/ 0 w 1103777"/>
                  <a:gd name="connsiteY3" fmla="*/ 1110496 h 1203261"/>
                  <a:gd name="connsiteX4" fmla="*/ 410815 w 1103777"/>
                  <a:gd name="connsiteY4" fmla="*/ 0 h 1203261"/>
                  <a:gd name="connsiteX0" fmla="*/ 410815 w 1912160"/>
                  <a:gd name="connsiteY0" fmla="*/ 0 h 1203261"/>
                  <a:gd name="connsiteX1" fmla="*/ 1912160 w 1912160"/>
                  <a:gd name="connsiteY1" fmla="*/ 132524 h 1203261"/>
                  <a:gd name="connsiteX2" fmla="*/ 772470 w 1912160"/>
                  <a:gd name="connsiteY2" fmla="*/ 1203261 h 1203261"/>
                  <a:gd name="connsiteX3" fmla="*/ 0 w 1912160"/>
                  <a:gd name="connsiteY3" fmla="*/ 1110496 h 1203261"/>
                  <a:gd name="connsiteX4" fmla="*/ 410815 w 1912160"/>
                  <a:gd name="connsiteY4" fmla="*/ 0 h 1203261"/>
                  <a:gd name="connsiteX0" fmla="*/ 410815 w 1912160"/>
                  <a:gd name="connsiteY0" fmla="*/ 0 h 1362287"/>
                  <a:gd name="connsiteX1" fmla="*/ 1912160 w 1912160"/>
                  <a:gd name="connsiteY1" fmla="*/ 132524 h 1362287"/>
                  <a:gd name="connsiteX2" fmla="*/ 1739879 w 1912160"/>
                  <a:gd name="connsiteY2" fmla="*/ 1362287 h 1362287"/>
                  <a:gd name="connsiteX3" fmla="*/ 0 w 1912160"/>
                  <a:gd name="connsiteY3" fmla="*/ 1110496 h 1362287"/>
                  <a:gd name="connsiteX4" fmla="*/ 410815 w 1912160"/>
                  <a:gd name="connsiteY4" fmla="*/ 0 h 1362287"/>
                  <a:gd name="connsiteX0" fmla="*/ 410815 w 1912160"/>
                  <a:gd name="connsiteY0" fmla="*/ 0 h 1362287"/>
                  <a:gd name="connsiteX1" fmla="*/ 1912160 w 1912160"/>
                  <a:gd name="connsiteY1" fmla="*/ 132524 h 1362287"/>
                  <a:gd name="connsiteX2" fmla="*/ 1739879 w 1912160"/>
                  <a:gd name="connsiteY2" fmla="*/ 1362287 h 1362287"/>
                  <a:gd name="connsiteX3" fmla="*/ 0 w 1912160"/>
                  <a:gd name="connsiteY3" fmla="*/ 1135896 h 1362287"/>
                  <a:gd name="connsiteX4" fmla="*/ 410815 w 1912160"/>
                  <a:gd name="connsiteY4" fmla="*/ 0 h 1362287"/>
                  <a:gd name="connsiteX0" fmla="*/ 410815 w 1912160"/>
                  <a:gd name="connsiteY0" fmla="*/ 0 h 1362287"/>
                  <a:gd name="connsiteX1" fmla="*/ 1912160 w 1912160"/>
                  <a:gd name="connsiteY1" fmla="*/ 107124 h 1362287"/>
                  <a:gd name="connsiteX2" fmla="*/ 1739879 w 1912160"/>
                  <a:gd name="connsiteY2" fmla="*/ 1362287 h 1362287"/>
                  <a:gd name="connsiteX3" fmla="*/ 0 w 1912160"/>
                  <a:gd name="connsiteY3" fmla="*/ 1135896 h 1362287"/>
                  <a:gd name="connsiteX4" fmla="*/ 410815 w 1912160"/>
                  <a:gd name="connsiteY4" fmla="*/ 0 h 1362287"/>
                  <a:gd name="connsiteX0" fmla="*/ 410815 w 1969310"/>
                  <a:gd name="connsiteY0" fmla="*/ 0 h 1362287"/>
                  <a:gd name="connsiteX1" fmla="*/ 1969310 w 1969310"/>
                  <a:gd name="connsiteY1" fmla="*/ 116649 h 1362287"/>
                  <a:gd name="connsiteX2" fmla="*/ 1739879 w 1969310"/>
                  <a:gd name="connsiteY2" fmla="*/ 1362287 h 1362287"/>
                  <a:gd name="connsiteX3" fmla="*/ 0 w 1969310"/>
                  <a:gd name="connsiteY3" fmla="*/ 1135896 h 1362287"/>
                  <a:gd name="connsiteX4" fmla="*/ 410815 w 1969310"/>
                  <a:gd name="connsiteY4" fmla="*/ 0 h 1362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69310" h="1362287">
                    <a:moveTo>
                      <a:pt x="410815" y="0"/>
                    </a:moveTo>
                    <a:lnTo>
                      <a:pt x="1969310" y="116649"/>
                    </a:lnTo>
                    <a:cubicBezTo>
                      <a:pt x="1889796" y="363127"/>
                      <a:pt x="1726627" y="1195323"/>
                      <a:pt x="1739879" y="1362287"/>
                    </a:cubicBezTo>
                    <a:lnTo>
                      <a:pt x="0" y="1135896"/>
                    </a:lnTo>
                    <a:cubicBezTo>
                      <a:pt x="30922" y="960096"/>
                      <a:pt x="260624" y="43278"/>
                      <a:pt x="41081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8600000" scaled="0"/>
              </a:gradFill>
              <a:ln w="38100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Rectangle 185">
                <a:extLst>
                  <a:ext uri="{FF2B5EF4-FFF2-40B4-BE49-F238E27FC236}">
                    <a16:creationId xmlns:a16="http://schemas.microsoft.com/office/drawing/2014/main" id="{C0761FA1-EABC-E7CA-E459-2C6351288D0C}"/>
                  </a:ext>
                </a:extLst>
              </p:cNvPr>
              <p:cNvSpPr/>
              <p:nvPr/>
            </p:nvSpPr>
            <p:spPr>
              <a:xfrm>
                <a:off x="4811306" y="3569908"/>
                <a:ext cx="1684800" cy="1296024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3249 h 1203259"/>
                  <a:gd name="connsiteX1" fmla="*/ 1278188 w 1609491"/>
                  <a:gd name="connsiteY1" fmla="*/ 0 h 1203259"/>
                  <a:gd name="connsiteX2" fmla="*/ 1609491 w 1609491"/>
                  <a:gd name="connsiteY2" fmla="*/ 1004476 h 1203259"/>
                  <a:gd name="connsiteX3" fmla="*/ 81644 w 1609491"/>
                  <a:gd name="connsiteY3" fmla="*/ 1203259 h 1203259"/>
                  <a:gd name="connsiteX4" fmla="*/ 55140 w 1609491"/>
                  <a:gd name="connsiteY4" fmla="*/ 13249 h 1203259"/>
                  <a:gd name="connsiteX0" fmla="*/ 55140 w 1323141"/>
                  <a:gd name="connsiteY0" fmla="*/ 13249 h 1203259"/>
                  <a:gd name="connsiteX1" fmla="*/ 1278188 w 1323141"/>
                  <a:gd name="connsiteY1" fmla="*/ 0 h 1203259"/>
                  <a:gd name="connsiteX2" fmla="*/ 1317943 w 1323141"/>
                  <a:gd name="connsiteY2" fmla="*/ 1150250 h 1203259"/>
                  <a:gd name="connsiteX3" fmla="*/ 81644 w 1323141"/>
                  <a:gd name="connsiteY3" fmla="*/ 1203259 h 1203259"/>
                  <a:gd name="connsiteX4" fmla="*/ 55140 w 1323141"/>
                  <a:gd name="connsiteY4" fmla="*/ 13249 h 1203259"/>
                  <a:gd name="connsiteX0" fmla="*/ 424069 w 1692070"/>
                  <a:gd name="connsiteY0" fmla="*/ 13249 h 1150250"/>
                  <a:gd name="connsiteX1" fmla="*/ 1647117 w 1692070"/>
                  <a:gd name="connsiteY1" fmla="*/ 0 h 1150250"/>
                  <a:gd name="connsiteX2" fmla="*/ 1686872 w 1692070"/>
                  <a:gd name="connsiteY2" fmla="*/ 1150250 h 1150250"/>
                  <a:gd name="connsiteX3" fmla="*/ 0 w 1692070"/>
                  <a:gd name="connsiteY3" fmla="*/ 1150250 h 1150250"/>
                  <a:gd name="connsiteX4" fmla="*/ 424069 w 1692070"/>
                  <a:gd name="connsiteY4" fmla="*/ 13249 h 1150250"/>
                  <a:gd name="connsiteX0" fmla="*/ 437321 w 1692070"/>
                  <a:gd name="connsiteY0" fmla="*/ 0 h 1163505"/>
                  <a:gd name="connsiteX1" fmla="*/ 1647117 w 1692070"/>
                  <a:gd name="connsiteY1" fmla="*/ 13255 h 1163505"/>
                  <a:gd name="connsiteX2" fmla="*/ 1686872 w 1692070"/>
                  <a:gd name="connsiteY2" fmla="*/ 1163505 h 1163505"/>
                  <a:gd name="connsiteX3" fmla="*/ 0 w 1692070"/>
                  <a:gd name="connsiteY3" fmla="*/ 1163505 h 1163505"/>
                  <a:gd name="connsiteX4" fmla="*/ 437321 w 1692070"/>
                  <a:gd name="connsiteY4" fmla="*/ 0 h 1163505"/>
                  <a:gd name="connsiteX0" fmla="*/ 463825 w 1692070"/>
                  <a:gd name="connsiteY0" fmla="*/ 0 h 1176757"/>
                  <a:gd name="connsiteX1" fmla="*/ 1647117 w 1692070"/>
                  <a:gd name="connsiteY1" fmla="*/ 26507 h 1176757"/>
                  <a:gd name="connsiteX2" fmla="*/ 1686872 w 1692070"/>
                  <a:gd name="connsiteY2" fmla="*/ 1176757 h 1176757"/>
                  <a:gd name="connsiteX3" fmla="*/ 0 w 1692070"/>
                  <a:gd name="connsiteY3" fmla="*/ 1176757 h 1176757"/>
                  <a:gd name="connsiteX4" fmla="*/ 463825 w 1692070"/>
                  <a:gd name="connsiteY4" fmla="*/ 0 h 1176757"/>
                  <a:gd name="connsiteX0" fmla="*/ 424068 w 1652313"/>
                  <a:gd name="connsiteY0" fmla="*/ 0 h 1176757"/>
                  <a:gd name="connsiteX1" fmla="*/ 1607360 w 1652313"/>
                  <a:gd name="connsiteY1" fmla="*/ 26507 h 1176757"/>
                  <a:gd name="connsiteX2" fmla="*/ 1647115 w 1652313"/>
                  <a:gd name="connsiteY2" fmla="*/ 1176757 h 1176757"/>
                  <a:gd name="connsiteX3" fmla="*/ 0 w 1652313"/>
                  <a:gd name="connsiteY3" fmla="*/ 1176757 h 1176757"/>
                  <a:gd name="connsiteX4" fmla="*/ 424068 w 1652313"/>
                  <a:gd name="connsiteY4" fmla="*/ 0 h 1176757"/>
                  <a:gd name="connsiteX0" fmla="*/ 424068 w 1616305"/>
                  <a:gd name="connsiteY0" fmla="*/ 0 h 1269522"/>
                  <a:gd name="connsiteX1" fmla="*/ 1607360 w 1616305"/>
                  <a:gd name="connsiteY1" fmla="*/ 26507 h 1269522"/>
                  <a:gd name="connsiteX2" fmla="*/ 1223045 w 1616305"/>
                  <a:gd name="connsiteY2" fmla="*/ 1269522 h 1269522"/>
                  <a:gd name="connsiteX3" fmla="*/ 0 w 1616305"/>
                  <a:gd name="connsiteY3" fmla="*/ 1176757 h 1269522"/>
                  <a:gd name="connsiteX4" fmla="*/ 424068 w 1616305"/>
                  <a:gd name="connsiteY4" fmla="*/ 0 h 1269522"/>
                  <a:gd name="connsiteX0" fmla="*/ 596346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596346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119272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97244 h 1269522"/>
                  <a:gd name="connsiteX4" fmla="*/ 675859 w 1779638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44235 h 1269522"/>
                  <a:gd name="connsiteX4" fmla="*/ 675859 w 1779638"/>
                  <a:gd name="connsiteY4" fmla="*/ 0 h 1269522"/>
                  <a:gd name="connsiteX0" fmla="*/ 410815 w 1514594"/>
                  <a:gd name="connsiteY0" fmla="*/ 0 h 1269522"/>
                  <a:gd name="connsiteX1" fmla="*/ 1514594 w 1514594"/>
                  <a:gd name="connsiteY1" fmla="*/ 119272 h 1269522"/>
                  <a:gd name="connsiteX2" fmla="*/ 1130279 w 1514594"/>
                  <a:gd name="connsiteY2" fmla="*/ 1269522 h 1269522"/>
                  <a:gd name="connsiteX3" fmla="*/ 0 w 1514594"/>
                  <a:gd name="connsiteY3" fmla="*/ 1110496 h 1269522"/>
                  <a:gd name="connsiteX4" fmla="*/ 410815 w 1514594"/>
                  <a:gd name="connsiteY4" fmla="*/ 0 h 1269522"/>
                  <a:gd name="connsiteX0" fmla="*/ 410815 w 1514594"/>
                  <a:gd name="connsiteY0" fmla="*/ 0 h 1203261"/>
                  <a:gd name="connsiteX1" fmla="*/ 1514594 w 1514594"/>
                  <a:gd name="connsiteY1" fmla="*/ 119272 h 1203261"/>
                  <a:gd name="connsiteX2" fmla="*/ 772470 w 1514594"/>
                  <a:gd name="connsiteY2" fmla="*/ 1203261 h 1203261"/>
                  <a:gd name="connsiteX3" fmla="*/ 0 w 1514594"/>
                  <a:gd name="connsiteY3" fmla="*/ 1110496 h 1203261"/>
                  <a:gd name="connsiteX4" fmla="*/ 410815 w 1514594"/>
                  <a:gd name="connsiteY4" fmla="*/ 0 h 1203261"/>
                  <a:gd name="connsiteX0" fmla="*/ 410815 w 1103777"/>
                  <a:gd name="connsiteY0" fmla="*/ 0 h 1203261"/>
                  <a:gd name="connsiteX1" fmla="*/ 1103777 w 1103777"/>
                  <a:gd name="connsiteY1" fmla="*/ 106020 h 1203261"/>
                  <a:gd name="connsiteX2" fmla="*/ 772470 w 1103777"/>
                  <a:gd name="connsiteY2" fmla="*/ 1203261 h 1203261"/>
                  <a:gd name="connsiteX3" fmla="*/ 0 w 1103777"/>
                  <a:gd name="connsiteY3" fmla="*/ 1110496 h 1203261"/>
                  <a:gd name="connsiteX4" fmla="*/ 410815 w 1103777"/>
                  <a:gd name="connsiteY4" fmla="*/ 0 h 1203261"/>
                  <a:gd name="connsiteX0" fmla="*/ 410815 w 1912160"/>
                  <a:gd name="connsiteY0" fmla="*/ 0 h 1203261"/>
                  <a:gd name="connsiteX1" fmla="*/ 1912160 w 1912160"/>
                  <a:gd name="connsiteY1" fmla="*/ 132524 h 1203261"/>
                  <a:gd name="connsiteX2" fmla="*/ 772470 w 1912160"/>
                  <a:gd name="connsiteY2" fmla="*/ 1203261 h 1203261"/>
                  <a:gd name="connsiteX3" fmla="*/ 0 w 1912160"/>
                  <a:gd name="connsiteY3" fmla="*/ 1110496 h 1203261"/>
                  <a:gd name="connsiteX4" fmla="*/ 410815 w 1912160"/>
                  <a:gd name="connsiteY4" fmla="*/ 0 h 1203261"/>
                  <a:gd name="connsiteX0" fmla="*/ 410815 w 1912160"/>
                  <a:gd name="connsiteY0" fmla="*/ 0 h 1362287"/>
                  <a:gd name="connsiteX1" fmla="*/ 1912160 w 1912160"/>
                  <a:gd name="connsiteY1" fmla="*/ 132524 h 1362287"/>
                  <a:gd name="connsiteX2" fmla="*/ 1739879 w 1912160"/>
                  <a:gd name="connsiteY2" fmla="*/ 1362287 h 1362287"/>
                  <a:gd name="connsiteX3" fmla="*/ 0 w 1912160"/>
                  <a:gd name="connsiteY3" fmla="*/ 1110496 h 1362287"/>
                  <a:gd name="connsiteX4" fmla="*/ 410815 w 1912160"/>
                  <a:gd name="connsiteY4" fmla="*/ 0 h 1362287"/>
                  <a:gd name="connsiteX0" fmla="*/ 410815 w 1792891"/>
                  <a:gd name="connsiteY0" fmla="*/ 53006 h 1415293"/>
                  <a:gd name="connsiteX1" fmla="*/ 1792891 w 1792891"/>
                  <a:gd name="connsiteY1" fmla="*/ 0 h 1415293"/>
                  <a:gd name="connsiteX2" fmla="*/ 1739879 w 1792891"/>
                  <a:gd name="connsiteY2" fmla="*/ 1415293 h 1415293"/>
                  <a:gd name="connsiteX3" fmla="*/ 0 w 1792891"/>
                  <a:gd name="connsiteY3" fmla="*/ 1163502 h 1415293"/>
                  <a:gd name="connsiteX4" fmla="*/ 410815 w 1792891"/>
                  <a:gd name="connsiteY4" fmla="*/ 53006 h 1415293"/>
                  <a:gd name="connsiteX0" fmla="*/ 410815 w 1872401"/>
                  <a:gd name="connsiteY0" fmla="*/ 53006 h 1243015"/>
                  <a:gd name="connsiteX1" fmla="*/ 1792891 w 1872401"/>
                  <a:gd name="connsiteY1" fmla="*/ 0 h 1243015"/>
                  <a:gd name="connsiteX2" fmla="*/ 1872401 w 1872401"/>
                  <a:gd name="connsiteY2" fmla="*/ 1243015 h 1243015"/>
                  <a:gd name="connsiteX3" fmla="*/ 0 w 1872401"/>
                  <a:gd name="connsiteY3" fmla="*/ 1163502 h 1243015"/>
                  <a:gd name="connsiteX4" fmla="*/ 410815 w 1872401"/>
                  <a:gd name="connsiteY4" fmla="*/ 53006 h 1243015"/>
                  <a:gd name="connsiteX0" fmla="*/ 251789 w 1713375"/>
                  <a:gd name="connsiteY0" fmla="*/ 53006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51789 w 1713375"/>
                  <a:gd name="connsiteY4" fmla="*/ 53006 h 1296024"/>
                  <a:gd name="connsiteX0" fmla="*/ 212033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12033 w 1713375"/>
                  <a:gd name="connsiteY4" fmla="*/ 39754 h 1296024"/>
                  <a:gd name="connsiteX0" fmla="*/ 265041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65041 w 1713375"/>
                  <a:gd name="connsiteY4" fmla="*/ 39754 h 1296024"/>
                  <a:gd name="connsiteX0" fmla="*/ 265041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65041 w 1713375"/>
                  <a:gd name="connsiteY4" fmla="*/ 39754 h 1296024"/>
                  <a:gd name="connsiteX0" fmla="*/ 265041 w 1684800"/>
                  <a:gd name="connsiteY0" fmla="*/ 39754 h 1296024"/>
                  <a:gd name="connsiteX1" fmla="*/ 1633865 w 1684800"/>
                  <a:gd name="connsiteY1" fmla="*/ 0 h 1296024"/>
                  <a:gd name="connsiteX2" fmla="*/ 1684800 w 1684800"/>
                  <a:gd name="connsiteY2" fmla="*/ 1252540 h 1296024"/>
                  <a:gd name="connsiteX3" fmla="*/ 0 w 1684800"/>
                  <a:gd name="connsiteY3" fmla="*/ 1296024 h 1296024"/>
                  <a:gd name="connsiteX4" fmla="*/ 265041 w 1684800"/>
                  <a:gd name="connsiteY4" fmla="*/ 39754 h 1296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4800" h="1296024">
                    <a:moveTo>
                      <a:pt x="265041" y="39754"/>
                    </a:moveTo>
                    <a:lnTo>
                      <a:pt x="1633865" y="0"/>
                    </a:lnTo>
                    <a:cubicBezTo>
                      <a:pt x="1706751" y="303628"/>
                      <a:pt x="1671548" y="1085576"/>
                      <a:pt x="1684800" y="1252540"/>
                    </a:cubicBezTo>
                    <a:lnTo>
                      <a:pt x="0" y="1296024"/>
                    </a:lnTo>
                    <a:cubicBezTo>
                      <a:pt x="30922" y="1120224"/>
                      <a:pt x="114850" y="83032"/>
                      <a:pt x="265041" y="3975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8600000" scaled="0"/>
              </a:gradFill>
              <a:ln w="38100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Rectangle 185">
                <a:extLst>
                  <a:ext uri="{FF2B5EF4-FFF2-40B4-BE49-F238E27FC236}">
                    <a16:creationId xmlns:a16="http://schemas.microsoft.com/office/drawing/2014/main" id="{8D1CFEEC-73EA-21F7-8982-E2D0DA2712F4}"/>
                  </a:ext>
                </a:extLst>
              </p:cNvPr>
              <p:cNvSpPr/>
              <p:nvPr/>
            </p:nvSpPr>
            <p:spPr>
              <a:xfrm>
                <a:off x="6461894" y="3309752"/>
                <a:ext cx="1579038" cy="1458777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3249 h 1203259"/>
                  <a:gd name="connsiteX1" fmla="*/ 1278188 w 1609491"/>
                  <a:gd name="connsiteY1" fmla="*/ 0 h 1203259"/>
                  <a:gd name="connsiteX2" fmla="*/ 1609491 w 1609491"/>
                  <a:gd name="connsiteY2" fmla="*/ 1004476 h 1203259"/>
                  <a:gd name="connsiteX3" fmla="*/ 81644 w 1609491"/>
                  <a:gd name="connsiteY3" fmla="*/ 1203259 h 1203259"/>
                  <a:gd name="connsiteX4" fmla="*/ 55140 w 1609491"/>
                  <a:gd name="connsiteY4" fmla="*/ 13249 h 1203259"/>
                  <a:gd name="connsiteX0" fmla="*/ 55140 w 1323141"/>
                  <a:gd name="connsiteY0" fmla="*/ 13249 h 1203259"/>
                  <a:gd name="connsiteX1" fmla="*/ 1278188 w 1323141"/>
                  <a:gd name="connsiteY1" fmla="*/ 0 h 1203259"/>
                  <a:gd name="connsiteX2" fmla="*/ 1317943 w 1323141"/>
                  <a:gd name="connsiteY2" fmla="*/ 1150250 h 1203259"/>
                  <a:gd name="connsiteX3" fmla="*/ 81644 w 1323141"/>
                  <a:gd name="connsiteY3" fmla="*/ 1203259 h 1203259"/>
                  <a:gd name="connsiteX4" fmla="*/ 55140 w 1323141"/>
                  <a:gd name="connsiteY4" fmla="*/ 13249 h 1203259"/>
                  <a:gd name="connsiteX0" fmla="*/ 424069 w 1692070"/>
                  <a:gd name="connsiteY0" fmla="*/ 13249 h 1150250"/>
                  <a:gd name="connsiteX1" fmla="*/ 1647117 w 1692070"/>
                  <a:gd name="connsiteY1" fmla="*/ 0 h 1150250"/>
                  <a:gd name="connsiteX2" fmla="*/ 1686872 w 1692070"/>
                  <a:gd name="connsiteY2" fmla="*/ 1150250 h 1150250"/>
                  <a:gd name="connsiteX3" fmla="*/ 0 w 1692070"/>
                  <a:gd name="connsiteY3" fmla="*/ 1150250 h 1150250"/>
                  <a:gd name="connsiteX4" fmla="*/ 424069 w 1692070"/>
                  <a:gd name="connsiteY4" fmla="*/ 13249 h 1150250"/>
                  <a:gd name="connsiteX0" fmla="*/ 437321 w 1692070"/>
                  <a:gd name="connsiteY0" fmla="*/ 0 h 1163505"/>
                  <a:gd name="connsiteX1" fmla="*/ 1647117 w 1692070"/>
                  <a:gd name="connsiteY1" fmla="*/ 13255 h 1163505"/>
                  <a:gd name="connsiteX2" fmla="*/ 1686872 w 1692070"/>
                  <a:gd name="connsiteY2" fmla="*/ 1163505 h 1163505"/>
                  <a:gd name="connsiteX3" fmla="*/ 0 w 1692070"/>
                  <a:gd name="connsiteY3" fmla="*/ 1163505 h 1163505"/>
                  <a:gd name="connsiteX4" fmla="*/ 437321 w 1692070"/>
                  <a:gd name="connsiteY4" fmla="*/ 0 h 1163505"/>
                  <a:gd name="connsiteX0" fmla="*/ 463825 w 1692070"/>
                  <a:gd name="connsiteY0" fmla="*/ 0 h 1176757"/>
                  <a:gd name="connsiteX1" fmla="*/ 1647117 w 1692070"/>
                  <a:gd name="connsiteY1" fmla="*/ 26507 h 1176757"/>
                  <a:gd name="connsiteX2" fmla="*/ 1686872 w 1692070"/>
                  <a:gd name="connsiteY2" fmla="*/ 1176757 h 1176757"/>
                  <a:gd name="connsiteX3" fmla="*/ 0 w 1692070"/>
                  <a:gd name="connsiteY3" fmla="*/ 1176757 h 1176757"/>
                  <a:gd name="connsiteX4" fmla="*/ 463825 w 1692070"/>
                  <a:gd name="connsiteY4" fmla="*/ 0 h 1176757"/>
                  <a:gd name="connsiteX0" fmla="*/ 424068 w 1652313"/>
                  <a:gd name="connsiteY0" fmla="*/ 0 h 1176757"/>
                  <a:gd name="connsiteX1" fmla="*/ 1607360 w 1652313"/>
                  <a:gd name="connsiteY1" fmla="*/ 26507 h 1176757"/>
                  <a:gd name="connsiteX2" fmla="*/ 1647115 w 1652313"/>
                  <a:gd name="connsiteY2" fmla="*/ 1176757 h 1176757"/>
                  <a:gd name="connsiteX3" fmla="*/ 0 w 1652313"/>
                  <a:gd name="connsiteY3" fmla="*/ 1176757 h 1176757"/>
                  <a:gd name="connsiteX4" fmla="*/ 424068 w 1652313"/>
                  <a:gd name="connsiteY4" fmla="*/ 0 h 1176757"/>
                  <a:gd name="connsiteX0" fmla="*/ 424068 w 1616305"/>
                  <a:gd name="connsiteY0" fmla="*/ 0 h 1269522"/>
                  <a:gd name="connsiteX1" fmla="*/ 1607360 w 1616305"/>
                  <a:gd name="connsiteY1" fmla="*/ 26507 h 1269522"/>
                  <a:gd name="connsiteX2" fmla="*/ 1223045 w 1616305"/>
                  <a:gd name="connsiteY2" fmla="*/ 1269522 h 1269522"/>
                  <a:gd name="connsiteX3" fmla="*/ 0 w 1616305"/>
                  <a:gd name="connsiteY3" fmla="*/ 1176757 h 1269522"/>
                  <a:gd name="connsiteX4" fmla="*/ 424068 w 1616305"/>
                  <a:gd name="connsiteY4" fmla="*/ 0 h 1269522"/>
                  <a:gd name="connsiteX0" fmla="*/ 596346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596346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119272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97244 h 1269522"/>
                  <a:gd name="connsiteX4" fmla="*/ 675859 w 1779638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44235 h 1269522"/>
                  <a:gd name="connsiteX4" fmla="*/ 675859 w 1779638"/>
                  <a:gd name="connsiteY4" fmla="*/ 0 h 1269522"/>
                  <a:gd name="connsiteX0" fmla="*/ 410815 w 1514594"/>
                  <a:gd name="connsiteY0" fmla="*/ 0 h 1269522"/>
                  <a:gd name="connsiteX1" fmla="*/ 1514594 w 1514594"/>
                  <a:gd name="connsiteY1" fmla="*/ 119272 h 1269522"/>
                  <a:gd name="connsiteX2" fmla="*/ 1130279 w 1514594"/>
                  <a:gd name="connsiteY2" fmla="*/ 1269522 h 1269522"/>
                  <a:gd name="connsiteX3" fmla="*/ 0 w 1514594"/>
                  <a:gd name="connsiteY3" fmla="*/ 1110496 h 1269522"/>
                  <a:gd name="connsiteX4" fmla="*/ 410815 w 1514594"/>
                  <a:gd name="connsiteY4" fmla="*/ 0 h 1269522"/>
                  <a:gd name="connsiteX0" fmla="*/ 410815 w 1514594"/>
                  <a:gd name="connsiteY0" fmla="*/ 0 h 1203261"/>
                  <a:gd name="connsiteX1" fmla="*/ 1514594 w 1514594"/>
                  <a:gd name="connsiteY1" fmla="*/ 119272 h 1203261"/>
                  <a:gd name="connsiteX2" fmla="*/ 772470 w 1514594"/>
                  <a:gd name="connsiteY2" fmla="*/ 1203261 h 1203261"/>
                  <a:gd name="connsiteX3" fmla="*/ 0 w 1514594"/>
                  <a:gd name="connsiteY3" fmla="*/ 1110496 h 1203261"/>
                  <a:gd name="connsiteX4" fmla="*/ 410815 w 1514594"/>
                  <a:gd name="connsiteY4" fmla="*/ 0 h 1203261"/>
                  <a:gd name="connsiteX0" fmla="*/ 410815 w 1103777"/>
                  <a:gd name="connsiteY0" fmla="*/ 0 h 1203261"/>
                  <a:gd name="connsiteX1" fmla="*/ 1103777 w 1103777"/>
                  <a:gd name="connsiteY1" fmla="*/ 106020 h 1203261"/>
                  <a:gd name="connsiteX2" fmla="*/ 772470 w 1103777"/>
                  <a:gd name="connsiteY2" fmla="*/ 1203261 h 1203261"/>
                  <a:gd name="connsiteX3" fmla="*/ 0 w 1103777"/>
                  <a:gd name="connsiteY3" fmla="*/ 1110496 h 1203261"/>
                  <a:gd name="connsiteX4" fmla="*/ 410815 w 1103777"/>
                  <a:gd name="connsiteY4" fmla="*/ 0 h 1203261"/>
                  <a:gd name="connsiteX0" fmla="*/ 410815 w 1912160"/>
                  <a:gd name="connsiteY0" fmla="*/ 0 h 1203261"/>
                  <a:gd name="connsiteX1" fmla="*/ 1912160 w 1912160"/>
                  <a:gd name="connsiteY1" fmla="*/ 132524 h 1203261"/>
                  <a:gd name="connsiteX2" fmla="*/ 772470 w 1912160"/>
                  <a:gd name="connsiteY2" fmla="*/ 1203261 h 1203261"/>
                  <a:gd name="connsiteX3" fmla="*/ 0 w 1912160"/>
                  <a:gd name="connsiteY3" fmla="*/ 1110496 h 1203261"/>
                  <a:gd name="connsiteX4" fmla="*/ 410815 w 1912160"/>
                  <a:gd name="connsiteY4" fmla="*/ 0 h 1203261"/>
                  <a:gd name="connsiteX0" fmla="*/ 410815 w 1912160"/>
                  <a:gd name="connsiteY0" fmla="*/ 0 h 1362287"/>
                  <a:gd name="connsiteX1" fmla="*/ 1912160 w 1912160"/>
                  <a:gd name="connsiteY1" fmla="*/ 132524 h 1362287"/>
                  <a:gd name="connsiteX2" fmla="*/ 1739879 w 1912160"/>
                  <a:gd name="connsiteY2" fmla="*/ 1362287 h 1362287"/>
                  <a:gd name="connsiteX3" fmla="*/ 0 w 1912160"/>
                  <a:gd name="connsiteY3" fmla="*/ 1110496 h 1362287"/>
                  <a:gd name="connsiteX4" fmla="*/ 410815 w 1912160"/>
                  <a:gd name="connsiteY4" fmla="*/ 0 h 1362287"/>
                  <a:gd name="connsiteX0" fmla="*/ 410815 w 1792891"/>
                  <a:gd name="connsiteY0" fmla="*/ 53006 h 1415293"/>
                  <a:gd name="connsiteX1" fmla="*/ 1792891 w 1792891"/>
                  <a:gd name="connsiteY1" fmla="*/ 0 h 1415293"/>
                  <a:gd name="connsiteX2" fmla="*/ 1739879 w 1792891"/>
                  <a:gd name="connsiteY2" fmla="*/ 1415293 h 1415293"/>
                  <a:gd name="connsiteX3" fmla="*/ 0 w 1792891"/>
                  <a:gd name="connsiteY3" fmla="*/ 1163502 h 1415293"/>
                  <a:gd name="connsiteX4" fmla="*/ 410815 w 1792891"/>
                  <a:gd name="connsiteY4" fmla="*/ 53006 h 1415293"/>
                  <a:gd name="connsiteX0" fmla="*/ 410815 w 1872401"/>
                  <a:gd name="connsiteY0" fmla="*/ 53006 h 1243015"/>
                  <a:gd name="connsiteX1" fmla="*/ 1792891 w 1872401"/>
                  <a:gd name="connsiteY1" fmla="*/ 0 h 1243015"/>
                  <a:gd name="connsiteX2" fmla="*/ 1872401 w 1872401"/>
                  <a:gd name="connsiteY2" fmla="*/ 1243015 h 1243015"/>
                  <a:gd name="connsiteX3" fmla="*/ 0 w 1872401"/>
                  <a:gd name="connsiteY3" fmla="*/ 1163502 h 1243015"/>
                  <a:gd name="connsiteX4" fmla="*/ 410815 w 1872401"/>
                  <a:gd name="connsiteY4" fmla="*/ 53006 h 1243015"/>
                  <a:gd name="connsiteX0" fmla="*/ 251789 w 1713375"/>
                  <a:gd name="connsiteY0" fmla="*/ 53006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51789 w 1713375"/>
                  <a:gd name="connsiteY4" fmla="*/ 53006 h 1296024"/>
                  <a:gd name="connsiteX0" fmla="*/ 212033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12033 w 1713375"/>
                  <a:gd name="connsiteY4" fmla="*/ 39754 h 1296024"/>
                  <a:gd name="connsiteX0" fmla="*/ 265041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65041 w 1713375"/>
                  <a:gd name="connsiteY4" fmla="*/ 39754 h 1296024"/>
                  <a:gd name="connsiteX0" fmla="*/ 48790 w 1828429"/>
                  <a:gd name="connsiteY0" fmla="*/ 39754 h 1296024"/>
                  <a:gd name="connsiteX1" fmla="*/ 1748919 w 1828429"/>
                  <a:gd name="connsiteY1" fmla="*/ 0 h 1296024"/>
                  <a:gd name="connsiteX2" fmla="*/ 1828429 w 1828429"/>
                  <a:gd name="connsiteY2" fmla="*/ 1243015 h 1296024"/>
                  <a:gd name="connsiteX3" fmla="*/ 115054 w 1828429"/>
                  <a:gd name="connsiteY3" fmla="*/ 1296024 h 1296024"/>
                  <a:gd name="connsiteX4" fmla="*/ 48790 w 1828429"/>
                  <a:gd name="connsiteY4" fmla="*/ 39754 h 1296024"/>
                  <a:gd name="connsiteX0" fmla="*/ 48790 w 1828429"/>
                  <a:gd name="connsiteY0" fmla="*/ 212032 h 1468302"/>
                  <a:gd name="connsiteX1" fmla="*/ 1324850 w 1828429"/>
                  <a:gd name="connsiteY1" fmla="*/ 0 h 1468302"/>
                  <a:gd name="connsiteX2" fmla="*/ 1828429 w 1828429"/>
                  <a:gd name="connsiteY2" fmla="*/ 1415293 h 1468302"/>
                  <a:gd name="connsiteX3" fmla="*/ 115054 w 1828429"/>
                  <a:gd name="connsiteY3" fmla="*/ 1468302 h 1468302"/>
                  <a:gd name="connsiteX4" fmla="*/ 48790 w 1828429"/>
                  <a:gd name="connsiteY4" fmla="*/ 212032 h 1468302"/>
                  <a:gd name="connsiteX0" fmla="*/ 48790 w 1576637"/>
                  <a:gd name="connsiteY0" fmla="*/ 212032 h 1468302"/>
                  <a:gd name="connsiteX1" fmla="*/ 1324850 w 1576637"/>
                  <a:gd name="connsiteY1" fmla="*/ 0 h 1468302"/>
                  <a:gd name="connsiteX2" fmla="*/ 1576637 w 1576637"/>
                  <a:gd name="connsiteY2" fmla="*/ 1044232 h 1468302"/>
                  <a:gd name="connsiteX3" fmla="*/ 115054 w 1576637"/>
                  <a:gd name="connsiteY3" fmla="*/ 1468302 h 1468302"/>
                  <a:gd name="connsiteX4" fmla="*/ 48790 w 1576637"/>
                  <a:gd name="connsiteY4" fmla="*/ 212032 h 1468302"/>
                  <a:gd name="connsiteX0" fmla="*/ 52846 w 1580693"/>
                  <a:gd name="connsiteY0" fmla="*/ 212032 h 1468302"/>
                  <a:gd name="connsiteX1" fmla="*/ 1328906 w 1580693"/>
                  <a:gd name="connsiteY1" fmla="*/ 0 h 1468302"/>
                  <a:gd name="connsiteX2" fmla="*/ 1580693 w 1580693"/>
                  <a:gd name="connsiteY2" fmla="*/ 1044232 h 1468302"/>
                  <a:gd name="connsiteX3" fmla="*/ 92606 w 1580693"/>
                  <a:gd name="connsiteY3" fmla="*/ 1468302 h 1468302"/>
                  <a:gd name="connsiteX4" fmla="*/ 52846 w 1580693"/>
                  <a:gd name="connsiteY4" fmla="*/ 212032 h 1468302"/>
                  <a:gd name="connsiteX0" fmla="*/ 52846 w 1580693"/>
                  <a:gd name="connsiteY0" fmla="*/ 250132 h 1506402"/>
                  <a:gd name="connsiteX1" fmla="*/ 1300331 w 1580693"/>
                  <a:gd name="connsiteY1" fmla="*/ 0 h 1506402"/>
                  <a:gd name="connsiteX2" fmla="*/ 1580693 w 1580693"/>
                  <a:gd name="connsiteY2" fmla="*/ 1082332 h 1506402"/>
                  <a:gd name="connsiteX3" fmla="*/ 92606 w 1580693"/>
                  <a:gd name="connsiteY3" fmla="*/ 1506402 h 1506402"/>
                  <a:gd name="connsiteX4" fmla="*/ 52846 w 1580693"/>
                  <a:gd name="connsiteY4" fmla="*/ 250132 h 1506402"/>
                  <a:gd name="connsiteX0" fmla="*/ 48499 w 1604921"/>
                  <a:gd name="connsiteY0" fmla="*/ 250132 h 1506402"/>
                  <a:gd name="connsiteX1" fmla="*/ 1324559 w 1604921"/>
                  <a:gd name="connsiteY1" fmla="*/ 0 h 1506402"/>
                  <a:gd name="connsiteX2" fmla="*/ 1604921 w 1604921"/>
                  <a:gd name="connsiteY2" fmla="*/ 1082332 h 1506402"/>
                  <a:gd name="connsiteX3" fmla="*/ 116834 w 1604921"/>
                  <a:gd name="connsiteY3" fmla="*/ 1506402 h 1506402"/>
                  <a:gd name="connsiteX4" fmla="*/ 48499 w 1604921"/>
                  <a:gd name="connsiteY4" fmla="*/ 250132 h 1506402"/>
                  <a:gd name="connsiteX0" fmla="*/ 15175 w 1571597"/>
                  <a:gd name="connsiteY0" fmla="*/ 250132 h 1506402"/>
                  <a:gd name="connsiteX1" fmla="*/ 1291235 w 1571597"/>
                  <a:gd name="connsiteY1" fmla="*/ 0 h 1506402"/>
                  <a:gd name="connsiteX2" fmla="*/ 1571597 w 1571597"/>
                  <a:gd name="connsiteY2" fmla="*/ 1082332 h 1506402"/>
                  <a:gd name="connsiteX3" fmla="*/ 83510 w 1571597"/>
                  <a:gd name="connsiteY3" fmla="*/ 1506402 h 1506402"/>
                  <a:gd name="connsiteX4" fmla="*/ 15175 w 1571597"/>
                  <a:gd name="connsiteY4" fmla="*/ 250132 h 1506402"/>
                  <a:gd name="connsiteX0" fmla="*/ 22616 w 1579038"/>
                  <a:gd name="connsiteY0" fmla="*/ 250132 h 1458777"/>
                  <a:gd name="connsiteX1" fmla="*/ 1298676 w 1579038"/>
                  <a:gd name="connsiteY1" fmla="*/ 0 h 1458777"/>
                  <a:gd name="connsiteX2" fmla="*/ 1579038 w 1579038"/>
                  <a:gd name="connsiteY2" fmla="*/ 1082332 h 1458777"/>
                  <a:gd name="connsiteX3" fmla="*/ 24276 w 1579038"/>
                  <a:gd name="connsiteY3" fmla="*/ 1458777 h 1458777"/>
                  <a:gd name="connsiteX4" fmla="*/ 22616 w 1579038"/>
                  <a:gd name="connsiteY4" fmla="*/ 250132 h 1458777"/>
                  <a:gd name="connsiteX0" fmla="*/ 22616 w 1579038"/>
                  <a:gd name="connsiteY0" fmla="*/ 250132 h 1458777"/>
                  <a:gd name="connsiteX1" fmla="*/ 1298676 w 1579038"/>
                  <a:gd name="connsiteY1" fmla="*/ 0 h 1458777"/>
                  <a:gd name="connsiteX2" fmla="*/ 1579038 w 1579038"/>
                  <a:gd name="connsiteY2" fmla="*/ 1082332 h 1458777"/>
                  <a:gd name="connsiteX3" fmla="*/ 24276 w 1579038"/>
                  <a:gd name="connsiteY3" fmla="*/ 1458777 h 1458777"/>
                  <a:gd name="connsiteX4" fmla="*/ 22616 w 1579038"/>
                  <a:gd name="connsiteY4" fmla="*/ 250132 h 1458777"/>
                  <a:gd name="connsiteX0" fmla="*/ 22616 w 1579038"/>
                  <a:gd name="connsiteY0" fmla="*/ 250132 h 1458777"/>
                  <a:gd name="connsiteX1" fmla="*/ 1298676 w 1579038"/>
                  <a:gd name="connsiteY1" fmla="*/ 0 h 1458777"/>
                  <a:gd name="connsiteX2" fmla="*/ 1579038 w 1579038"/>
                  <a:gd name="connsiteY2" fmla="*/ 1082332 h 1458777"/>
                  <a:gd name="connsiteX3" fmla="*/ 24276 w 1579038"/>
                  <a:gd name="connsiteY3" fmla="*/ 1458777 h 1458777"/>
                  <a:gd name="connsiteX4" fmla="*/ 22616 w 1579038"/>
                  <a:gd name="connsiteY4" fmla="*/ 250132 h 1458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9038" h="1458777">
                    <a:moveTo>
                      <a:pt x="22616" y="250132"/>
                    </a:moveTo>
                    <a:lnTo>
                      <a:pt x="1298676" y="0"/>
                    </a:lnTo>
                    <a:cubicBezTo>
                      <a:pt x="1333462" y="275053"/>
                      <a:pt x="1565786" y="915368"/>
                      <a:pt x="1579038" y="1082332"/>
                    </a:cubicBezTo>
                    <a:cubicBezTo>
                      <a:pt x="1060784" y="1207814"/>
                      <a:pt x="942580" y="1380920"/>
                      <a:pt x="24276" y="1458777"/>
                    </a:cubicBezTo>
                    <a:cubicBezTo>
                      <a:pt x="55198" y="1282977"/>
                      <a:pt x="-41850" y="293410"/>
                      <a:pt x="22616" y="25013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8600000" scaled="0"/>
              </a:gradFill>
              <a:ln w="38100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 185">
                <a:extLst>
                  <a:ext uri="{FF2B5EF4-FFF2-40B4-BE49-F238E27FC236}">
                    <a16:creationId xmlns:a16="http://schemas.microsoft.com/office/drawing/2014/main" id="{0E5FB1DB-FD22-92A6-D864-AAAD87ED4AAE}"/>
                  </a:ext>
                </a:extLst>
              </p:cNvPr>
              <p:cNvSpPr/>
              <p:nvPr/>
            </p:nvSpPr>
            <p:spPr>
              <a:xfrm>
                <a:off x="7722858" y="3168944"/>
                <a:ext cx="920759" cy="1190007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3249 h 1203259"/>
                  <a:gd name="connsiteX1" fmla="*/ 1278188 w 1609491"/>
                  <a:gd name="connsiteY1" fmla="*/ 0 h 1203259"/>
                  <a:gd name="connsiteX2" fmla="*/ 1609491 w 1609491"/>
                  <a:gd name="connsiteY2" fmla="*/ 1004476 h 1203259"/>
                  <a:gd name="connsiteX3" fmla="*/ 81644 w 1609491"/>
                  <a:gd name="connsiteY3" fmla="*/ 1203259 h 1203259"/>
                  <a:gd name="connsiteX4" fmla="*/ 55140 w 1609491"/>
                  <a:gd name="connsiteY4" fmla="*/ 13249 h 1203259"/>
                  <a:gd name="connsiteX0" fmla="*/ 55140 w 1323141"/>
                  <a:gd name="connsiteY0" fmla="*/ 13249 h 1203259"/>
                  <a:gd name="connsiteX1" fmla="*/ 1278188 w 1323141"/>
                  <a:gd name="connsiteY1" fmla="*/ 0 h 1203259"/>
                  <a:gd name="connsiteX2" fmla="*/ 1317943 w 1323141"/>
                  <a:gd name="connsiteY2" fmla="*/ 1150250 h 1203259"/>
                  <a:gd name="connsiteX3" fmla="*/ 81644 w 1323141"/>
                  <a:gd name="connsiteY3" fmla="*/ 1203259 h 1203259"/>
                  <a:gd name="connsiteX4" fmla="*/ 55140 w 1323141"/>
                  <a:gd name="connsiteY4" fmla="*/ 13249 h 1203259"/>
                  <a:gd name="connsiteX0" fmla="*/ 424069 w 1692070"/>
                  <a:gd name="connsiteY0" fmla="*/ 13249 h 1150250"/>
                  <a:gd name="connsiteX1" fmla="*/ 1647117 w 1692070"/>
                  <a:gd name="connsiteY1" fmla="*/ 0 h 1150250"/>
                  <a:gd name="connsiteX2" fmla="*/ 1686872 w 1692070"/>
                  <a:gd name="connsiteY2" fmla="*/ 1150250 h 1150250"/>
                  <a:gd name="connsiteX3" fmla="*/ 0 w 1692070"/>
                  <a:gd name="connsiteY3" fmla="*/ 1150250 h 1150250"/>
                  <a:gd name="connsiteX4" fmla="*/ 424069 w 1692070"/>
                  <a:gd name="connsiteY4" fmla="*/ 13249 h 1150250"/>
                  <a:gd name="connsiteX0" fmla="*/ 437321 w 1692070"/>
                  <a:gd name="connsiteY0" fmla="*/ 0 h 1163505"/>
                  <a:gd name="connsiteX1" fmla="*/ 1647117 w 1692070"/>
                  <a:gd name="connsiteY1" fmla="*/ 13255 h 1163505"/>
                  <a:gd name="connsiteX2" fmla="*/ 1686872 w 1692070"/>
                  <a:gd name="connsiteY2" fmla="*/ 1163505 h 1163505"/>
                  <a:gd name="connsiteX3" fmla="*/ 0 w 1692070"/>
                  <a:gd name="connsiteY3" fmla="*/ 1163505 h 1163505"/>
                  <a:gd name="connsiteX4" fmla="*/ 437321 w 1692070"/>
                  <a:gd name="connsiteY4" fmla="*/ 0 h 1163505"/>
                  <a:gd name="connsiteX0" fmla="*/ 463825 w 1692070"/>
                  <a:gd name="connsiteY0" fmla="*/ 0 h 1176757"/>
                  <a:gd name="connsiteX1" fmla="*/ 1647117 w 1692070"/>
                  <a:gd name="connsiteY1" fmla="*/ 26507 h 1176757"/>
                  <a:gd name="connsiteX2" fmla="*/ 1686872 w 1692070"/>
                  <a:gd name="connsiteY2" fmla="*/ 1176757 h 1176757"/>
                  <a:gd name="connsiteX3" fmla="*/ 0 w 1692070"/>
                  <a:gd name="connsiteY3" fmla="*/ 1176757 h 1176757"/>
                  <a:gd name="connsiteX4" fmla="*/ 463825 w 1692070"/>
                  <a:gd name="connsiteY4" fmla="*/ 0 h 1176757"/>
                  <a:gd name="connsiteX0" fmla="*/ 424068 w 1652313"/>
                  <a:gd name="connsiteY0" fmla="*/ 0 h 1176757"/>
                  <a:gd name="connsiteX1" fmla="*/ 1607360 w 1652313"/>
                  <a:gd name="connsiteY1" fmla="*/ 26507 h 1176757"/>
                  <a:gd name="connsiteX2" fmla="*/ 1647115 w 1652313"/>
                  <a:gd name="connsiteY2" fmla="*/ 1176757 h 1176757"/>
                  <a:gd name="connsiteX3" fmla="*/ 0 w 1652313"/>
                  <a:gd name="connsiteY3" fmla="*/ 1176757 h 1176757"/>
                  <a:gd name="connsiteX4" fmla="*/ 424068 w 1652313"/>
                  <a:gd name="connsiteY4" fmla="*/ 0 h 1176757"/>
                  <a:gd name="connsiteX0" fmla="*/ 424068 w 1616305"/>
                  <a:gd name="connsiteY0" fmla="*/ 0 h 1269522"/>
                  <a:gd name="connsiteX1" fmla="*/ 1607360 w 1616305"/>
                  <a:gd name="connsiteY1" fmla="*/ 26507 h 1269522"/>
                  <a:gd name="connsiteX2" fmla="*/ 1223045 w 1616305"/>
                  <a:gd name="connsiteY2" fmla="*/ 1269522 h 1269522"/>
                  <a:gd name="connsiteX3" fmla="*/ 0 w 1616305"/>
                  <a:gd name="connsiteY3" fmla="*/ 1176757 h 1269522"/>
                  <a:gd name="connsiteX4" fmla="*/ 424068 w 1616305"/>
                  <a:gd name="connsiteY4" fmla="*/ 0 h 1269522"/>
                  <a:gd name="connsiteX0" fmla="*/ 596346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596346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119272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97244 h 1269522"/>
                  <a:gd name="connsiteX4" fmla="*/ 675859 w 1779638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44235 h 1269522"/>
                  <a:gd name="connsiteX4" fmla="*/ 675859 w 1779638"/>
                  <a:gd name="connsiteY4" fmla="*/ 0 h 1269522"/>
                  <a:gd name="connsiteX0" fmla="*/ 410815 w 1514594"/>
                  <a:gd name="connsiteY0" fmla="*/ 0 h 1269522"/>
                  <a:gd name="connsiteX1" fmla="*/ 1514594 w 1514594"/>
                  <a:gd name="connsiteY1" fmla="*/ 119272 h 1269522"/>
                  <a:gd name="connsiteX2" fmla="*/ 1130279 w 1514594"/>
                  <a:gd name="connsiteY2" fmla="*/ 1269522 h 1269522"/>
                  <a:gd name="connsiteX3" fmla="*/ 0 w 1514594"/>
                  <a:gd name="connsiteY3" fmla="*/ 1110496 h 1269522"/>
                  <a:gd name="connsiteX4" fmla="*/ 410815 w 1514594"/>
                  <a:gd name="connsiteY4" fmla="*/ 0 h 1269522"/>
                  <a:gd name="connsiteX0" fmla="*/ 410815 w 1514594"/>
                  <a:gd name="connsiteY0" fmla="*/ 0 h 1203261"/>
                  <a:gd name="connsiteX1" fmla="*/ 1514594 w 1514594"/>
                  <a:gd name="connsiteY1" fmla="*/ 119272 h 1203261"/>
                  <a:gd name="connsiteX2" fmla="*/ 772470 w 1514594"/>
                  <a:gd name="connsiteY2" fmla="*/ 1203261 h 1203261"/>
                  <a:gd name="connsiteX3" fmla="*/ 0 w 1514594"/>
                  <a:gd name="connsiteY3" fmla="*/ 1110496 h 1203261"/>
                  <a:gd name="connsiteX4" fmla="*/ 410815 w 1514594"/>
                  <a:gd name="connsiteY4" fmla="*/ 0 h 1203261"/>
                  <a:gd name="connsiteX0" fmla="*/ 410815 w 1103777"/>
                  <a:gd name="connsiteY0" fmla="*/ 0 h 1203261"/>
                  <a:gd name="connsiteX1" fmla="*/ 1103777 w 1103777"/>
                  <a:gd name="connsiteY1" fmla="*/ 106020 h 1203261"/>
                  <a:gd name="connsiteX2" fmla="*/ 772470 w 1103777"/>
                  <a:gd name="connsiteY2" fmla="*/ 1203261 h 1203261"/>
                  <a:gd name="connsiteX3" fmla="*/ 0 w 1103777"/>
                  <a:gd name="connsiteY3" fmla="*/ 1110496 h 1203261"/>
                  <a:gd name="connsiteX4" fmla="*/ 410815 w 1103777"/>
                  <a:gd name="connsiteY4" fmla="*/ 0 h 1203261"/>
                  <a:gd name="connsiteX0" fmla="*/ 410815 w 1912160"/>
                  <a:gd name="connsiteY0" fmla="*/ 0 h 1203261"/>
                  <a:gd name="connsiteX1" fmla="*/ 1912160 w 1912160"/>
                  <a:gd name="connsiteY1" fmla="*/ 132524 h 1203261"/>
                  <a:gd name="connsiteX2" fmla="*/ 772470 w 1912160"/>
                  <a:gd name="connsiteY2" fmla="*/ 1203261 h 1203261"/>
                  <a:gd name="connsiteX3" fmla="*/ 0 w 1912160"/>
                  <a:gd name="connsiteY3" fmla="*/ 1110496 h 1203261"/>
                  <a:gd name="connsiteX4" fmla="*/ 410815 w 1912160"/>
                  <a:gd name="connsiteY4" fmla="*/ 0 h 1203261"/>
                  <a:gd name="connsiteX0" fmla="*/ 410815 w 1912160"/>
                  <a:gd name="connsiteY0" fmla="*/ 0 h 1362287"/>
                  <a:gd name="connsiteX1" fmla="*/ 1912160 w 1912160"/>
                  <a:gd name="connsiteY1" fmla="*/ 132524 h 1362287"/>
                  <a:gd name="connsiteX2" fmla="*/ 1739879 w 1912160"/>
                  <a:gd name="connsiteY2" fmla="*/ 1362287 h 1362287"/>
                  <a:gd name="connsiteX3" fmla="*/ 0 w 1912160"/>
                  <a:gd name="connsiteY3" fmla="*/ 1110496 h 1362287"/>
                  <a:gd name="connsiteX4" fmla="*/ 410815 w 1912160"/>
                  <a:gd name="connsiteY4" fmla="*/ 0 h 1362287"/>
                  <a:gd name="connsiteX0" fmla="*/ 410815 w 1792891"/>
                  <a:gd name="connsiteY0" fmla="*/ 53006 h 1415293"/>
                  <a:gd name="connsiteX1" fmla="*/ 1792891 w 1792891"/>
                  <a:gd name="connsiteY1" fmla="*/ 0 h 1415293"/>
                  <a:gd name="connsiteX2" fmla="*/ 1739879 w 1792891"/>
                  <a:gd name="connsiteY2" fmla="*/ 1415293 h 1415293"/>
                  <a:gd name="connsiteX3" fmla="*/ 0 w 1792891"/>
                  <a:gd name="connsiteY3" fmla="*/ 1163502 h 1415293"/>
                  <a:gd name="connsiteX4" fmla="*/ 410815 w 1792891"/>
                  <a:gd name="connsiteY4" fmla="*/ 53006 h 1415293"/>
                  <a:gd name="connsiteX0" fmla="*/ 410815 w 1872401"/>
                  <a:gd name="connsiteY0" fmla="*/ 53006 h 1243015"/>
                  <a:gd name="connsiteX1" fmla="*/ 1792891 w 1872401"/>
                  <a:gd name="connsiteY1" fmla="*/ 0 h 1243015"/>
                  <a:gd name="connsiteX2" fmla="*/ 1872401 w 1872401"/>
                  <a:gd name="connsiteY2" fmla="*/ 1243015 h 1243015"/>
                  <a:gd name="connsiteX3" fmla="*/ 0 w 1872401"/>
                  <a:gd name="connsiteY3" fmla="*/ 1163502 h 1243015"/>
                  <a:gd name="connsiteX4" fmla="*/ 410815 w 1872401"/>
                  <a:gd name="connsiteY4" fmla="*/ 53006 h 1243015"/>
                  <a:gd name="connsiteX0" fmla="*/ 251789 w 1713375"/>
                  <a:gd name="connsiteY0" fmla="*/ 53006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51789 w 1713375"/>
                  <a:gd name="connsiteY4" fmla="*/ 53006 h 1296024"/>
                  <a:gd name="connsiteX0" fmla="*/ 212033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12033 w 1713375"/>
                  <a:gd name="connsiteY4" fmla="*/ 39754 h 1296024"/>
                  <a:gd name="connsiteX0" fmla="*/ 265041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65041 w 1713375"/>
                  <a:gd name="connsiteY4" fmla="*/ 39754 h 1296024"/>
                  <a:gd name="connsiteX0" fmla="*/ 48790 w 1828429"/>
                  <a:gd name="connsiteY0" fmla="*/ 39754 h 1296024"/>
                  <a:gd name="connsiteX1" fmla="*/ 1748919 w 1828429"/>
                  <a:gd name="connsiteY1" fmla="*/ 0 h 1296024"/>
                  <a:gd name="connsiteX2" fmla="*/ 1828429 w 1828429"/>
                  <a:gd name="connsiteY2" fmla="*/ 1243015 h 1296024"/>
                  <a:gd name="connsiteX3" fmla="*/ 115054 w 1828429"/>
                  <a:gd name="connsiteY3" fmla="*/ 1296024 h 1296024"/>
                  <a:gd name="connsiteX4" fmla="*/ 48790 w 1828429"/>
                  <a:gd name="connsiteY4" fmla="*/ 39754 h 1296024"/>
                  <a:gd name="connsiteX0" fmla="*/ 48790 w 1828429"/>
                  <a:gd name="connsiteY0" fmla="*/ 212032 h 1468302"/>
                  <a:gd name="connsiteX1" fmla="*/ 1324850 w 1828429"/>
                  <a:gd name="connsiteY1" fmla="*/ 0 h 1468302"/>
                  <a:gd name="connsiteX2" fmla="*/ 1828429 w 1828429"/>
                  <a:gd name="connsiteY2" fmla="*/ 1415293 h 1468302"/>
                  <a:gd name="connsiteX3" fmla="*/ 115054 w 1828429"/>
                  <a:gd name="connsiteY3" fmla="*/ 1468302 h 1468302"/>
                  <a:gd name="connsiteX4" fmla="*/ 48790 w 1828429"/>
                  <a:gd name="connsiteY4" fmla="*/ 212032 h 1468302"/>
                  <a:gd name="connsiteX0" fmla="*/ 48790 w 1576637"/>
                  <a:gd name="connsiteY0" fmla="*/ 212032 h 1468302"/>
                  <a:gd name="connsiteX1" fmla="*/ 1324850 w 1576637"/>
                  <a:gd name="connsiteY1" fmla="*/ 0 h 1468302"/>
                  <a:gd name="connsiteX2" fmla="*/ 1576637 w 1576637"/>
                  <a:gd name="connsiteY2" fmla="*/ 1044232 h 1468302"/>
                  <a:gd name="connsiteX3" fmla="*/ 115054 w 1576637"/>
                  <a:gd name="connsiteY3" fmla="*/ 1468302 h 1468302"/>
                  <a:gd name="connsiteX4" fmla="*/ 48790 w 1576637"/>
                  <a:gd name="connsiteY4" fmla="*/ 212032 h 1468302"/>
                  <a:gd name="connsiteX0" fmla="*/ 52846 w 1580693"/>
                  <a:gd name="connsiteY0" fmla="*/ 212032 h 1468302"/>
                  <a:gd name="connsiteX1" fmla="*/ 1328906 w 1580693"/>
                  <a:gd name="connsiteY1" fmla="*/ 0 h 1468302"/>
                  <a:gd name="connsiteX2" fmla="*/ 1580693 w 1580693"/>
                  <a:gd name="connsiteY2" fmla="*/ 1044232 h 1468302"/>
                  <a:gd name="connsiteX3" fmla="*/ 92606 w 1580693"/>
                  <a:gd name="connsiteY3" fmla="*/ 1468302 h 1468302"/>
                  <a:gd name="connsiteX4" fmla="*/ 52846 w 1580693"/>
                  <a:gd name="connsiteY4" fmla="*/ 212032 h 1468302"/>
                  <a:gd name="connsiteX0" fmla="*/ 516831 w 1488087"/>
                  <a:gd name="connsiteY0" fmla="*/ 238537 h 1468302"/>
                  <a:gd name="connsiteX1" fmla="*/ 1236300 w 1488087"/>
                  <a:gd name="connsiteY1" fmla="*/ 0 h 1468302"/>
                  <a:gd name="connsiteX2" fmla="*/ 1488087 w 1488087"/>
                  <a:gd name="connsiteY2" fmla="*/ 1044232 h 1468302"/>
                  <a:gd name="connsiteX3" fmla="*/ 0 w 1488087"/>
                  <a:gd name="connsiteY3" fmla="*/ 1468302 h 1468302"/>
                  <a:gd name="connsiteX4" fmla="*/ 516831 w 1488087"/>
                  <a:gd name="connsiteY4" fmla="*/ 238537 h 1468302"/>
                  <a:gd name="connsiteX0" fmla="*/ 516831 w 1488087"/>
                  <a:gd name="connsiteY0" fmla="*/ 159024 h 1388789"/>
                  <a:gd name="connsiteX1" fmla="*/ 1170039 w 1488087"/>
                  <a:gd name="connsiteY1" fmla="*/ 0 h 1388789"/>
                  <a:gd name="connsiteX2" fmla="*/ 1488087 w 1488087"/>
                  <a:gd name="connsiteY2" fmla="*/ 964719 h 1388789"/>
                  <a:gd name="connsiteX3" fmla="*/ 0 w 1488087"/>
                  <a:gd name="connsiteY3" fmla="*/ 1388789 h 1388789"/>
                  <a:gd name="connsiteX4" fmla="*/ 516831 w 1488087"/>
                  <a:gd name="connsiteY4" fmla="*/ 159024 h 1388789"/>
                  <a:gd name="connsiteX0" fmla="*/ 516831 w 1488087"/>
                  <a:gd name="connsiteY0" fmla="*/ 159024 h 1388789"/>
                  <a:gd name="connsiteX1" fmla="*/ 1170039 w 1488087"/>
                  <a:gd name="connsiteY1" fmla="*/ 0 h 1388789"/>
                  <a:gd name="connsiteX2" fmla="*/ 1488087 w 1488087"/>
                  <a:gd name="connsiteY2" fmla="*/ 964719 h 1388789"/>
                  <a:gd name="connsiteX3" fmla="*/ 0 w 1488087"/>
                  <a:gd name="connsiteY3" fmla="*/ 1388789 h 1388789"/>
                  <a:gd name="connsiteX4" fmla="*/ 516831 w 1488087"/>
                  <a:gd name="connsiteY4" fmla="*/ 159024 h 1388789"/>
                  <a:gd name="connsiteX0" fmla="*/ 29555 w 1000811"/>
                  <a:gd name="connsiteY0" fmla="*/ 159024 h 1229763"/>
                  <a:gd name="connsiteX1" fmla="*/ 682763 w 1000811"/>
                  <a:gd name="connsiteY1" fmla="*/ 0 h 1229763"/>
                  <a:gd name="connsiteX2" fmla="*/ 1000811 w 1000811"/>
                  <a:gd name="connsiteY2" fmla="*/ 964719 h 1229763"/>
                  <a:gd name="connsiteX3" fmla="*/ 321107 w 1000811"/>
                  <a:gd name="connsiteY3" fmla="*/ 1229763 h 1229763"/>
                  <a:gd name="connsiteX4" fmla="*/ 29555 w 1000811"/>
                  <a:gd name="connsiteY4" fmla="*/ 159024 h 1229763"/>
                  <a:gd name="connsiteX0" fmla="*/ 32574 w 950822"/>
                  <a:gd name="connsiteY0" fmla="*/ 119267 h 1229763"/>
                  <a:gd name="connsiteX1" fmla="*/ 632774 w 950822"/>
                  <a:gd name="connsiteY1" fmla="*/ 0 h 1229763"/>
                  <a:gd name="connsiteX2" fmla="*/ 950822 w 950822"/>
                  <a:gd name="connsiteY2" fmla="*/ 964719 h 1229763"/>
                  <a:gd name="connsiteX3" fmla="*/ 271118 w 950822"/>
                  <a:gd name="connsiteY3" fmla="*/ 1229763 h 1229763"/>
                  <a:gd name="connsiteX4" fmla="*/ 32574 w 950822"/>
                  <a:gd name="connsiteY4" fmla="*/ 119267 h 1229763"/>
                  <a:gd name="connsiteX0" fmla="*/ 30256 w 948504"/>
                  <a:gd name="connsiteY0" fmla="*/ 119267 h 1190007"/>
                  <a:gd name="connsiteX1" fmla="*/ 630456 w 948504"/>
                  <a:gd name="connsiteY1" fmla="*/ 0 h 1190007"/>
                  <a:gd name="connsiteX2" fmla="*/ 948504 w 948504"/>
                  <a:gd name="connsiteY2" fmla="*/ 964719 h 1190007"/>
                  <a:gd name="connsiteX3" fmla="*/ 308557 w 948504"/>
                  <a:gd name="connsiteY3" fmla="*/ 1190007 h 1190007"/>
                  <a:gd name="connsiteX4" fmla="*/ 30256 w 948504"/>
                  <a:gd name="connsiteY4" fmla="*/ 119267 h 1190007"/>
                  <a:gd name="connsiteX0" fmla="*/ 30256 w 948504"/>
                  <a:gd name="connsiteY0" fmla="*/ 119267 h 1190007"/>
                  <a:gd name="connsiteX1" fmla="*/ 630456 w 948504"/>
                  <a:gd name="connsiteY1" fmla="*/ 0 h 1190007"/>
                  <a:gd name="connsiteX2" fmla="*/ 948504 w 948504"/>
                  <a:gd name="connsiteY2" fmla="*/ 911711 h 1190007"/>
                  <a:gd name="connsiteX3" fmla="*/ 308557 w 948504"/>
                  <a:gd name="connsiteY3" fmla="*/ 1190007 h 1190007"/>
                  <a:gd name="connsiteX4" fmla="*/ 30256 w 948504"/>
                  <a:gd name="connsiteY4" fmla="*/ 119267 h 1190007"/>
                  <a:gd name="connsiteX0" fmla="*/ 11780 w 930028"/>
                  <a:gd name="connsiteY0" fmla="*/ 119267 h 1190007"/>
                  <a:gd name="connsiteX1" fmla="*/ 611980 w 930028"/>
                  <a:gd name="connsiteY1" fmla="*/ 0 h 1190007"/>
                  <a:gd name="connsiteX2" fmla="*/ 930028 w 930028"/>
                  <a:gd name="connsiteY2" fmla="*/ 911711 h 1190007"/>
                  <a:gd name="connsiteX3" fmla="*/ 290081 w 930028"/>
                  <a:gd name="connsiteY3" fmla="*/ 1190007 h 1190007"/>
                  <a:gd name="connsiteX4" fmla="*/ 11780 w 930028"/>
                  <a:gd name="connsiteY4" fmla="*/ 119267 h 1190007"/>
                  <a:gd name="connsiteX0" fmla="*/ 12036 w 920759"/>
                  <a:gd name="connsiteY0" fmla="*/ 157367 h 1190007"/>
                  <a:gd name="connsiteX1" fmla="*/ 602711 w 920759"/>
                  <a:gd name="connsiteY1" fmla="*/ 0 h 1190007"/>
                  <a:gd name="connsiteX2" fmla="*/ 920759 w 920759"/>
                  <a:gd name="connsiteY2" fmla="*/ 911711 h 1190007"/>
                  <a:gd name="connsiteX3" fmla="*/ 280812 w 920759"/>
                  <a:gd name="connsiteY3" fmla="*/ 1190007 h 1190007"/>
                  <a:gd name="connsiteX4" fmla="*/ 12036 w 920759"/>
                  <a:gd name="connsiteY4" fmla="*/ 157367 h 1190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0759" h="1190007">
                    <a:moveTo>
                      <a:pt x="12036" y="157367"/>
                    </a:moveTo>
                    <a:lnTo>
                      <a:pt x="602711" y="0"/>
                    </a:lnTo>
                    <a:cubicBezTo>
                      <a:pt x="655718" y="219974"/>
                      <a:pt x="907507" y="744747"/>
                      <a:pt x="920759" y="911711"/>
                    </a:cubicBezTo>
                    <a:lnTo>
                      <a:pt x="280812" y="1190007"/>
                    </a:lnTo>
                    <a:cubicBezTo>
                      <a:pt x="311734" y="1014207"/>
                      <a:pt x="-71894" y="174141"/>
                      <a:pt x="12036" y="15736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8600000" scaled="0"/>
              </a:gradFill>
              <a:ln w="38100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 185">
                <a:extLst>
                  <a:ext uri="{FF2B5EF4-FFF2-40B4-BE49-F238E27FC236}">
                    <a16:creationId xmlns:a16="http://schemas.microsoft.com/office/drawing/2014/main" id="{78E12C61-C96A-2085-E6A2-FB6BC02AB7B5}"/>
                  </a:ext>
                </a:extLst>
              </p:cNvPr>
              <p:cNvSpPr/>
              <p:nvPr/>
            </p:nvSpPr>
            <p:spPr>
              <a:xfrm>
                <a:off x="7414672" y="4075645"/>
                <a:ext cx="1314290" cy="1493149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3249 h 1203259"/>
                  <a:gd name="connsiteX1" fmla="*/ 1278188 w 1609491"/>
                  <a:gd name="connsiteY1" fmla="*/ 0 h 1203259"/>
                  <a:gd name="connsiteX2" fmla="*/ 1609491 w 1609491"/>
                  <a:gd name="connsiteY2" fmla="*/ 1004476 h 1203259"/>
                  <a:gd name="connsiteX3" fmla="*/ 81644 w 1609491"/>
                  <a:gd name="connsiteY3" fmla="*/ 1203259 h 1203259"/>
                  <a:gd name="connsiteX4" fmla="*/ 55140 w 1609491"/>
                  <a:gd name="connsiteY4" fmla="*/ 13249 h 1203259"/>
                  <a:gd name="connsiteX0" fmla="*/ 55140 w 1323141"/>
                  <a:gd name="connsiteY0" fmla="*/ 13249 h 1203259"/>
                  <a:gd name="connsiteX1" fmla="*/ 1278188 w 1323141"/>
                  <a:gd name="connsiteY1" fmla="*/ 0 h 1203259"/>
                  <a:gd name="connsiteX2" fmla="*/ 1317943 w 1323141"/>
                  <a:gd name="connsiteY2" fmla="*/ 1150250 h 1203259"/>
                  <a:gd name="connsiteX3" fmla="*/ 81644 w 1323141"/>
                  <a:gd name="connsiteY3" fmla="*/ 1203259 h 1203259"/>
                  <a:gd name="connsiteX4" fmla="*/ 55140 w 1323141"/>
                  <a:gd name="connsiteY4" fmla="*/ 13249 h 1203259"/>
                  <a:gd name="connsiteX0" fmla="*/ 424069 w 1692070"/>
                  <a:gd name="connsiteY0" fmla="*/ 13249 h 1150250"/>
                  <a:gd name="connsiteX1" fmla="*/ 1647117 w 1692070"/>
                  <a:gd name="connsiteY1" fmla="*/ 0 h 1150250"/>
                  <a:gd name="connsiteX2" fmla="*/ 1686872 w 1692070"/>
                  <a:gd name="connsiteY2" fmla="*/ 1150250 h 1150250"/>
                  <a:gd name="connsiteX3" fmla="*/ 0 w 1692070"/>
                  <a:gd name="connsiteY3" fmla="*/ 1150250 h 1150250"/>
                  <a:gd name="connsiteX4" fmla="*/ 424069 w 1692070"/>
                  <a:gd name="connsiteY4" fmla="*/ 13249 h 1150250"/>
                  <a:gd name="connsiteX0" fmla="*/ 437321 w 1692070"/>
                  <a:gd name="connsiteY0" fmla="*/ 0 h 1163505"/>
                  <a:gd name="connsiteX1" fmla="*/ 1647117 w 1692070"/>
                  <a:gd name="connsiteY1" fmla="*/ 13255 h 1163505"/>
                  <a:gd name="connsiteX2" fmla="*/ 1686872 w 1692070"/>
                  <a:gd name="connsiteY2" fmla="*/ 1163505 h 1163505"/>
                  <a:gd name="connsiteX3" fmla="*/ 0 w 1692070"/>
                  <a:gd name="connsiteY3" fmla="*/ 1163505 h 1163505"/>
                  <a:gd name="connsiteX4" fmla="*/ 437321 w 1692070"/>
                  <a:gd name="connsiteY4" fmla="*/ 0 h 1163505"/>
                  <a:gd name="connsiteX0" fmla="*/ 463825 w 1692070"/>
                  <a:gd name="connsiteY0" fmla="*/ 0 h 1176757"/>
                  <a:gd name="connsiteX1" fmla="*/ 1647117 w 1692070"/>
                  <a:gd name="connsiteY1" fmla="*/ 26507 h 1176757"/>
                  <a:gd name="connsiteX2" fmla="*/ 1686872 w 1692070"/>
                  <a:gd name="connsiteY2" fmla="*/ 1176757 h 1176757"/>
                  <a:gd name="connsiteX3" fmla="*/ 0 w 1692070"/>
                  <a:gd name="connsiteY3" fmla="*/ 1176757 h 1176757"/>
                  <a:gd name="connsiteX4" fmla="*/ 463825 w 1692070"/>
                  <a:gd name="connsiteY4" fmla="*/ 0 h 1176757"/>
                  <a:gd name="connsiteX0" fmla="*/ 424068 w 1652313"/>
                  <a:gd name="connsiteY0" fmla="*/ 0 h 1176757"/>
                  <a:gd name="connsiteX1" fmla="*/ 1607360 w 1652313"/>
                  <a:gd name="connsiteY1" fmla="*/ 26507 h 1176757"/>
                  <a:gd name="connsiteX2" fmla="*/ 1647115 w 1652313"/>
                  <a:gd name="connsiteY2" fmla="*/ 1176757 h 1176757"/>
                  <a:gd name="connsiteX3" fmla="*/ 0 w 1652313"/>
                  <a:gd name="connsiteY3" fmla="*/ 1176757 h 1176757"/>
                  <a:gd name="connsiteX4" fmla="*/ 424068 w 1652313"/>
                  <a:gd name="connsiteY4" fmla="*/ 0 h 1176757"/>
                  <a:gd name="connsiteX0" fmla="*/ 424068 w 1616305"/>
                  <a:gd name="connsiteY0" fmla="*/ 0 h 1269522"/>
                  <a:gd name="connsiteX1" fmla="*/ 1607360 w 1616305"/>
                  <a:gd name="connsiteY1" fmla="*/ 26507 h 1269522"/>
                  <a:gd name="connsiteX2" fmla="*/ 1223045 w 1616305"/>
                  <a:gd name="connsiteY2" fmla="*/ 1269522 h 1269522"/>
                  <a:gd name="connsiteX3" fmla="*/ 0 w 1616305"/>
                  <a:gd name="connsiteY3" fmla="*/ 1176757 h 1269522"/>
                  <a:gd name="connsiteX4" fmla="*/ 424068 w 1616305"/>
                  <a:gd name="connsiteY4" fmla="*/ 0 h 1269522"/>
                  <a:gd name="connsiteX0" fmla="*/ 596346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596346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119272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97244 h 1269522"/>
                  <a:gd name="connsiteX4" fmla="*/ 675859 w 1779638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44235 h 1269522"/>
                  <a:gd name="connsiteX4" fmla="*/ 675859 w 1779638"/>
                  <a:gd name="connsiteY4" fmla="*/ 0 h 1269522"/>
                  <a:gd name="connsiteX0" fmla="*/ 410815 w 1514594"/>
                  <a:gd name="connsiteY0" fmla="*/ 0 h 1269522"/>
                  <a:gd name="connsiteX1" fmla="*/ 1514594 w 1514594"/>
                  <a:gd name="connsiteY1" fmla="*/ 119272 h 1269522"/>
                  <a:gd name="connsiteX2" fmla="*/ 1130279 w 1514594"/>
                  <a:gd name="connsiteY2" fmla="*/ 1269522 h 1269522"/>
                  <a:gd name="connsiteX3" fmla="*/ 0 w 1514594"/>
                  <a:gd name="connsiteY3" fmla="*/ 1110496 h 1269522"/>
                  <a:gd name="connsiteX4" fmla="*/ 410815 w 1514594"/>
                  <a:gd name="connsiteY4" fmla="*/ 0 h 1269522"/>
                  <a:gd name="connsiteX0" fmla="*/ 410815 w 1514594"/>
                  <a:gd name="connsiteY0" fmla="*/ 0 h 1203261"/>
                  <a:gd name="connsiteX1" fmla="*/ 1514594 w 1514594"/>
                  <a:gd name="connsiteY1" fmla="*/ 119272 h 1203261"/>
                  <a:gd name="connsiteX2" fmla="*/ 772470 w 1514594"/>
                  <a:gd name="connsiteY2" fmla="*/ 1203261 h 1203261"/>
                  <a:gd name="connsiteX3" fmla="*/ 0 w 1514594"/>
                  <a:gd name="connsiteY3" fmla="*/ 1110496 h 1203261"/>
                  <a:gd name="connsiteX4" fmla="*/ 410815 w 1514594"/>
                  <a:gd name="connsiteY4" fmla="*/ 0 h 1203261"/>
                  <a:gd name="connsiteX0" fmla="*/ 410815 w 1103777"/>
                  <a:gd name="connsiteY0" fmla="*/ 0 h 1203261"/>
                  <a:gd name="connsiteX1" fmla="*/ 1103777 w 1103777"/>
                  <a:gd name="connsiteY1" fmla="*/ 106020 h 1203261"/>
                  <a:gd name="connsiteX2" fmla="*/ 772470 w 1103777"/>
                  <a:gd name="connsiteY2" fmla="*/ 1203261 h 1203261"/>
                  <a:gd name="connsiteX3" fmla="*/ 0 w 1103777"/>
                  <a:gd name="connsiteY3" fmla="*/ 1110496 h 1203261"/>
                  <a:gd name="connsiteX4" fmla="*/ 410815 w 1103777"/>
                  <a:gd name="connsiteY4" fmla="*/ 0 h 1203261"/>
                  <a:gd name="connsiteX0" fmla="*/ 410815 w 1912160"/>
                  <a:gd name="connsiteY0" fmla="*/ 0 h 1203261"/>
                  <a:gd name="connsiteX1" fmla="*/ 1912160 w 1912160"/>
                  <a:gd name="connsiteY1" fmla="*/ 132524 h 1203261"/>
                  <a:gd name="connsiteX2" fmla="*/ 772470 w 1912160"/>
                  <a:gd name="connsiteY2" fmla="*/ 1203261 h 1203261"/>
                  <a:gd name="connsiteX3" fmla="*/ 0 w 1912160"/>
                  <a:gd name="connsiteY3" fmla="*/ 1110496 h 1203261"/>
                  <a:gd name="connsiteX4" fmla="*/ 410815 w 1912160"/>
                  <a:gd name="connsiteY4" fmla="*/ 0 h 1203261"/>
                  <a:gd name="connsiteX0" fmla="*/ 410815 w 1912160"/>
                  <a:gd name="connsiteY0" fmla="*/ 0 h 1362287"/>
                  <a:gd name="connsiteX1" fmla="*/ 1912160 w 1912160"/>
                  <a:gd name="connsiteY1" fmla="*/ 132524 h 1362287"/>
                  <a:gd name="connsiteX2" fmla="*/ 1739879 w 1912160"/>
                  <a:gd name="connsiteY2" fmla="*/ 1362287 h 1362287"/>
                  <a:gd name="connsiteX3" fmla="*/ 0 w 1912160"/>
                  <a:gd name="connsiteY3" fmla="*/ 1110496 h 1362287"/>
                  <a:gd name="connsiteX4" fmla="*/ 410815 w 1912160"/>
                  <a:gd name="connsiteY4" fmla="*/ 0 h 1362287"/>
                  <a:gd name="connsiteX0" fmla="*/ 410815 w 1792891"/>
                  <a:gd name="connsiteY0" fmla="*/ 53006 h 1415293"/>
                  <a:gd name="connsiteX1" fmla="*/ 1792891 w 1792891"/>
                  <a:gd name="connsiteY1" fmla="*/ 0 h 1415293"/>
                  <a:gd name="connsiteX2" fmla="*/ 1739879 w 1792891"/>
                  <a:gd name="connsiteY2" fmla="*/ 1415293 h 1415293"/>
                  <a:gd name="connsiteX3" fmla="*/ 0 w 1792891"/>
                  <a:gd name="connsiteY3" fmla="*/ 1163502 h 1415293"/>
                  <a:gd name="connsiteX4" fmla="*/ 410815 w 1792891"/>
                  <a:gd name="connsiteY4" fmla="*/ 53006 h 1415293"/>
                  <a:gd name="connsiteX0" fmla="*/ 410815 w 1872401"/>
                  <a:gd name="connsiteY0" fmla="*/ 53006 h 1243015"/>
                  <a:gd name="connsiteX1" fmla="*/ 1792891 w 1872401"/>
                  <a:gd name="connsiteY1" fmla="*/ 0 h 1243015"/>
                  <a:gd name="connsiteX2" fmla="*/ 1872401 w 1872401"/>
                  <a:gd name="connsiteY2" fmla="*/ 1243015 h 1243015"/>
                  <a:gd name="connsiteX3" fmla="*/ 0 w 1872401"/>
                  <a:gd name="connsiteY3" fmla="*/ 1163502 h 1243015"/>
                  <a:gd name="connsiteX4" fmla="*/ 410815 w 1872401"/>
                  <a:gd name="connsiteY4" fmla="*/ 53006 h 1243015"/>
                  <a:gd name="connsiteX0" fmla="*/ 251789 w 1713375"/>
                  <a:gd name="connsiteY0" fmla="*/ 53006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51789 w 1713375"/>
                  <a:gd name="connsiteY4" fmla="*/ 53006 h 1296024"/>
                  <a:gd name="connsiteX0" fmla="*/ 212033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12033 w 1713375"/>
                  <a:gd name="connsiteY4" fmla="*/ 39754 h 1296024"/>
                  <a:gd name="connsiteX0" fmla="*/ 265041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65041 w 1713375"/>
                  <a:gd name="connsiteY4" fmla="*/ 39754 h 1296024"/>
                  <a:gd name="connsiteX0" fmla="*/ 48790 w 1828429"/>
                  <a:gd name="connsiteY0" fmla="*/ 39754 h 1296024"/>
                  <a:gd name="connsiteX1" fmla="*/ 1748919 w 1828429"/>
                  <a:gd name="connsiteY1" fmla="*/ 0 h 1296024"/>
                  <a:gd name="connsiteX2" fmla="*/ 1828429 w 1828429"/>
                  <a:gd name="connsiteY2" fmla="*/ 1243015 h 1296024"/>
                  <a:gd name="connsiteX3" fmla="*/ 115054 w 1828429"/>
                  <a:gd name="connsiteY3" fmla="*/ 1296024 h 1296024"/>
                  <a:gd name="connsiteX4" fmla="*/ 48790 w 1828429"/>
                  <a:gd name="connsiteY4" fmla="*/ 39754 h 1296024"/>
                  <a:gd name="connsiteX0" fmla="*/ 48790 w 1828429"/>
                  <a:gd name="connsiteY0" fmla="*/ 212032 h 1468302"/>
                  <a:gd name="connsiteX1" fmla="*/ 1324850 w 1828429"/>
                  <a:gd name="connsiteY1" fmla="*/ 0 h 1468302"/>
                  <a:gd name="connsiteX2" fmla="*/ 1828429 w 1828429"/>
                  <a:gd name="connsiteY2" fmla="*/ 1415293 h 1468302"/>
                  <a:gd name="connsiteX3" fmla="*/ 115054 w 1828429"/>
                  <a:gd name="connsiteY3" fmla="*/ 1468302 h 1468302"/>
                  <a:gd name="connsiteX4" fmla="*/ 48790 w 1828429"/>
                  <a:gd name="connsiteY4" fmla="*/ 212032 h 1468302"/>
                  <a:gd name="connsiteX0" fmla="*/ 48790 w 1576637"/>
                  <a:gd name="connsiteY0" fmla="*/ 212032 h 1468302"/>
                  <a:gd name="connsiteX1" fmla="*/ 1324850 w 1576637"/>
                  <a:gd name="connsiteY1" fmla="*/ 0 h 1468302"/>
                  <a:gd name="connsiteX2" fmla="*/ 1576637 w 1576637"/>
                  <a:gd name="connsiteY2" fmla="*/ 1044232 h 1468302"/>
                  <a:gd name="connsiteX3" fmla="*/ 115054 w 1576637"/>
                  <a:gd name="connsiteY3" fmla="*/ 1468302 h 1468302"/>
                  <a:gd name="connsiteX4" fmla="*/ 48790 w 1576637"/>
                  <a:gd name="connsiteY4" fmla="*/ 212032 h 1468302"/>
                  <a:gd name="connsiteX0" fmla="*/ 52846 w 1580693"/>
                  <a:gd name="connsiteY0" fmla="*/ 212032 h 1468302"/>
                  <a:gd name="connsiteX1" fmla="*/ 1328906 w 1580693"/>
                  <a:gd name="connsiteY1" fmla="*/ 0 h 1468302"/>
                  <a:gd name="connsiteX2" fmla="*/ 1580693 w 1580693"/>
                  <a:gd name="connsiteY2" fmla="*/ 1044232 h 1468302"/>
                  <a:gd name="connsiteX3" fmla="*/ 92606 w 1580693"/>
                  <a:gd name="connsiteY3" fmla="*/ 1468302 h 1468302"/>
                  <a:gd name="connsiteX4" fmla="*/ 52846 w 1580693"/>
                  <a:gd name="connsiteY4" fmla="*/ 212032 h 1468302"/>
                  <a:gd name="connsiteX0" fmla="*/ 48790 w 1603142"/>
                  <a:gd name="connsiteY0" fmla="*/ 543337 h 1468302"/>
                  <a:gd name="connsiteX1" fmla="*/ 1351355 w 1603142"/>
                  <a:gd name="connsiteY1" fmla="*/ 0 h 1468302"/>
                  <a:gd name="connsiteX2" fmla="*/ 1603142 w 1603142"/>
                  <a:gd name="connsiteY2" fmla="*/ 1044232 h 1468302"/>
                  <a:gd name="connsiteX3" fmla="*/ 115055 w 1603142"/>
                  <a:gd name="connsiteY3" fmla="*/ 1468302 h 1468302"/>
                  <a:gd name="connsiteX4" fmla="*/ 48790 w 1603142"/>
                  <a:gd name="connsiteY4" fmla="*/ 543337 h 1468302"/>
                  <a:gd name="connsiteX0" fmla="*/ 48790 w 1603142"/>
                  <a:gd name="connsiteY0" fmla="*/ 530084 h 1455049"/>
                  <a:gd name="connsiteX1" fmla="*/ 1218833 w 1603142"/>
                  <a:gd name="connsiteY1" fmla="*/ 0 h 1455049"/>
                  <a:gd name="connsiteX2" fmla="*/ 1603142 w 1603142"/>
                  <a:gd name="connsiteY2" fmla="*/ 1030979 h 1455049"/>
                  <a:gd name="connsiteX3" fmla="*/ 115055 w 1603142"/>
                  <a:gd name="connsiteY3" fmla="*/ 1455049 h 1455049"/>
                  <a:gd name="connsiteX4" fmla="*/ 48790 w 1603142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302484"/>
                  <a:gd name="connsiteY0" fmla="*/ 530084 h 1455049"/>
                  <a:gd name="connsiteX1" fmla="*/ 1218833 w 1302484"/>
                  <a:gd name="connsiteY1" fmla="*/ 0 h 1455049"/>
                  <a:gd name="connsiteX2" fmla="*/ 1302484 w 1302484"/>
                  <a:gd name="connsiteY2" fmla="*/ 653706 h 1455049"/>
                  <a:gd name="connsiteX3" fmla="*/ 115055 w 1302484"/>
                  <a:gd name="connsiteY3" fmla="*/ 1455049 h 1455049"/>
                  <a:gd name="connsiteX4" fmla="*/ 48790 w 1302484"/>
                  <a:gd name="connsiteY4" fmla="*/ 530084 h 1455049"/>
                  <a:gd name="connsiteX0" fmla="*/ 48790 w 1302630"/>
                  <a:gd name="connsiteY0" fmla="*/ 530084 h 1455049"/>
                  <a:gd name="connsiteX1" fmla="*/ 1218833 w 1302630"/>
                  <a:gd name="connsiteY1" fmla="*/ 0 h 1455049"/>
                  <a:gd name="connsiteX2" fmla="*/ 1302484 w 1302630"/>
                  <a:gd name="connsiteY2" fmla="*/ 653706 h 1455049"/>
                  <a:gd name="connsiteX3" fmla="*/ 115055 w 1302630"/>
                  <a:gd name="connsiteY3" fmla="*/ 1455049 h 1455049"/>
                  <a:gd name="connsiteX4" fmla="*/ 48790 w 1302630"/>
                  <a:gd name="connsiteY4" fmla="*/ 530084 h 1455049"/>
                  <a:gd name="connsiteX0" fmla="*/ 48790 w 1303270"/>
                  <a:gd name="connsiteY0" fmla="*/ 530084 h 1455049"/>
                  <a:gd name="connsiteX1" fmla="*/ 1218833 w 1303270"/>
                  <a:gd name="connsiteY1" fmla="*/ 0 h 1455049"/>
                  <a:gd name="connsiteX2" fmla="*/ 1302484 w 1303270"/>
                  <a:gd name="connsiteY2" fmla="*/ 653706 h 1455049"/>
                  <a:gd name="connsiteX3" fmla="*/ 115055 w 1303270"/>
                  <a:gd name="connsiteY3" fmla="*/ 1455049 h 1455049"/>
                  <a:gd name="connsiteX4" fmla="*/ 48790 w 1303270"/>
                  <a:gd name="connsiteY4" fmla="*/ 530084 h 1455049"/>
                  <a:gd name="connsiteX0" fmla="*/ 48790 w 1303270"/>
                  <a:gd name="connsiteY0" fmla="*/ 530084 h 1455049"/>
                  <a:gd name="connsiteX1" fmla="*/ 1218833 w 1303270"/>
                  <a:gd name="connsiteY1" fmla="*/ 0 h 1455049"/>
                  <a:gd name="connsiteX2" fmla="*/ 1302484 w 1303270"/>
                  <a:gd name="connsiteY2" fmla="*/ 653706 h 1455049"/>
                  <a:gd name="connsiteX3" fmla="*/ 115055 w 1303270"/>
                  <a:gd name="connsiteY3" fmla="*/ 1455049 h 1455049"/>
                  <a:gd name="connsiteX4" fmla="*/ 48790 w 1303270"/>
                  <a:gd name="connsiteY4" fmla="*/ 530084 h 1455049"/>
                  <a:gd name="connsiteX0" fmla="*/ 48790 w 1303270"/>
                  <a:gd name="connsiteY0" fmla="*/ 530084 h 1455049"/>
                  <a:gd name="connsiteX1" fmla="*/ 1218833 w 1303270"/>
                  <a:gd name="connsiteY1" fmla="*/ 0 h 1455049"/>
                  <a:gd name="connsiteX2" fmla="*/ 1302484 w 1303270"/>
                  <a:gd name="connsiteY2" fmla="*/ 653706 h 1455049"/>
                  <a:gd name="connsiteX3" fmla="*/ 115055 w 1303270"/>
                  <a:gd name="connsiteY3" fmla="*/ 1455049 h 1455049"/>
                  <a:gd name="connsiteX4" fmla="*/ 48790 w 1303270"/>
                  <a:gd name="connsiteY4" fmla="*/ 530084 h 1455049"/>
                  <a:gd name="connsiteX0" fmla="*/ 48790 w 1303270"/>
                  <a:gd name="connsiteY0" fmla="*/ 530084 h 1493149"/>
                  <a:gd name="connsiteX1" fmla="*/ 1218833 w 1303270"/>
                  <a:gd name="connsiteY1" fmla="*/ 0 h 1493149"/>
                  <a:gd name="connsiteX2" fmla="*/ 1302484 w 1303270"/>
                  <a:gd name="connsiteY2" fmla="*/ 653706 h 1493149"/>
                  <a:gd name="connsiteX3" fmla="*/ 115055 w 1303270"/>
                  <a:gd name="connsiteY3" fmla="*/ 1493149 h 1493149"/>
                  <a:gd name="connsiteX4" fmla="*/ 48790 w 1303270"/>
                  <a:gd name="connsiteY4" fmla="*/ 530084 h 1493149"/>
                  <a:gd name="connsiteX0" fmla="*/ 48790 w 1303270"/>
                  <a:gd name="connsiteY0" fmla="*/ 530084 h 1493149"/>
                  <a:gd name="connsiteX1" fmla="*/ 1218833 w 1303270"/>
                  <a:gd name="connsiteY1" fmla="*/ 0 h 1493149"/>
                  <a:gd name="connsiteX2" fmla="*/ 1302484 w 1303270"/>
                  <a:gd name="connsiteY2" fmla="*/ 653706 h 1493149"/>
                  <a:gd name="connsiteX3" fmla="*/ 115055 w 1303270"/>
                  <a:gd name="connsiteY3" fmla="*/ 1493149 h 1493149"/>
                  <a:gd name="connsiteX4" fmla="*/ 48790 w 1303270"/>
                  <a:gd name="connsiteY4" fmla="*/ 530084 h 1493149"/>
                  <a:gd name="connsiteX0" fmla="*/ 48790 w 1303270"/>
                  <a:gd name="connsiteY0" fmla="*/ 530084 h 1493149"/>
                  <a:gd name="connsiteX1" fmla="*/ 1218833 w 1303270"/>
                  <a:gd name="connsiteY1" fmla="*/ 0 h 1493149"/>
                  <a:gd name="connsiteX2" fmla="*/ 1302484 w 1303270"/>
                  <a:gd name="connsiteY2" fmla="*/ 653706 h 1493149"/>
                  <a:gd name="connsiteX3" fmla="*/ 115055 w 1303270"/>
                  <a:gd name="connsiteY3" fmla="*/ 1493149 h 1493149"/>
                  <a:gd name="connsiteX4" fmla="*/ 48790 w 1303270"/>
                  <a:gd name="connsiteY4" fmla="*/ 530084 h 1493149"/>
                  <a:gd name="connsiteX0" fmla="*/ 55612 w 1310092"/>
                  <a:gd name="connsiteY0" fmla="*/ 530084 h 1493149"/>
                  <a:gd name="connsiteX1" fmla="*/ 1225655 w 1310092"/>
                  <a:gd name="connsiteY1" fmla="*/ 0 h 1493149"/>
                  <a:gd name="connsiteX2" fmla="*/ 1309306 w 1310092"/>
                  <a:gd name="connsiteY2" fmla="*/ 653706 h 1493149"/>
                  <a:gd name="connsiteX3" fmla="*/ 121877 w 1310092"/>
                  <a:gd name="connsiteY3" fmla="*/ 1493149 h 1493149"/>
                  <a:gd name="connsiteX4" fmla="*/ 55612 w 1310092"/>
                  <a:gd name="connsiteY4" fmla="*/ 530084 h 1493149"/>
                  <a:gd name="connsiteX0" fmla="*/ 46924 w 1358554"/>
                  <a:gd name="connsiteY0" fmla="*/ 539609 h 1493149"/>
                  <a:gd name="connsiteX1" fmla="*/ 1274117 w 1358554"/>
                  <a:gd name="connsiteY1" fmla="*/ 0 h 1493149"/>
                  <a:gd name="connsiteX2" fmla="*/ 1357768 w 1358554"/>
                  <a:gd name="connsiteY2" fmla="*/ 653706 h 1493149"/>
                  <a:gd name="connsiteX3" fmla="*/ 170339 w 1358554"/>
                  <a:gd name="connsiteY3" fmla="*/ 1493149 h 1493149"/>
                  <a:gd name="connsiteX4" fmla="*/ 46924 w 1358554"/>
                  <a:gd name="connsiteY4" fmla="*/ 539609 h 1493149"/>
                  <a:gd name="connsiteX0" fmla="*/ 3446 w 1315076"/>
                  <a:gd name="connsiteY0" fmla="*/ 539609 h 1493149"/>
                  <a:gd name="connsiteX1" fmla="*/ 1230639 w 1315076"/>
                  <a:gd name="connsiteY1" fmla="*/ 0 h 1493149"/>
                  <a:gd name="connsiteX2" fmla="*/ 1314290 w 1315076"/>
                  <a:gd name="connsiteY2" fmla="*/ 653706 h 1493149"/>
                  <a:gd name="connsiteX3" fmla="*/ 126861 w 1315076"/>
                  <a:gd name="connsiteY3" fmla="*/ 1493149 h 1493149"/>
                  <a:gd name="connsiteX4" fmla="*/ 3446 w 1315076"/>
                  <a:gd name="connsiteY4" fmla="*/ 539609 h 1493149"/>
                  <a:gd name="connsiteX0" fmla="*/ 3446 w 1315076"/>
                  <a:gd name="connsiteY0" fmla="*/ 539609 h 1493149"/>
                  <a:gd name="connsiteX1" fmla="*/ 1230639 w 1315076"/>
                  <a:gd name="connsiteY1" fmla="*/ 0 h 1493149"/>
                  <a:gd name="connsiteX2" fmla="*/ 1314290 w 1315076"/>
                  <a:gd name="connsiteY2" fmla="*/ 653706 h 1493149"/>
                  <a:gd name="connsiteX3" fmla="*/ 126861 w 1315076"/>
                  <a:gd name="connsiteY3" fmla="*/ 1493149 h 1493149"/>
                  <a:gd name="connsiteX4" fmla="*/ 3446 w 1315076"/>
                  <a:gd name="connsiteY4" fmla="*/ 539609 h 1493149"/>
                  <a:gd name="connsiteX0" fmla="*/ 3446 w 1314290"/>
                  <a:gd name="connsiteY0" fmla="*/ 539609 h 1493149"/>
                  <a:gd name="connsiteX1" fmla="*/ 1230639 w 1314290"/>
                  <a:gd name="connsiteY1" fmla="*/ 0 h 1493149"/>
                  <a:gd name="connsiteX2" fmla="*/ 1314290 w 1314290"/>
                  <a:gd name="connsiteY2" fmla="*/ 653706 h 1493149"/>
                  <a:gd name="connsiteX3" fmla="*/ 126861 w 1314290"/>
                  <a:gd name="connsiteY3" fmla="*/ 1493149 h 1493149"/>
                  <a:gd name="connsiteX4" fmla="*/ 3446 w 1314290"/>
                  <a:gd name="connsiteY4" fmla="*/ 539609 h 1493149"/>
                  <a:gd name="connsiteX0" fmla="*/ 3446 w 1321229"/>
                  <a:gd name="connsiteY0" fmla="*/ 539609 h 1493149"/>
                  <a:gd name="connsiteX1" fmla="*/ 1230639 w 1321229"/>
                  <a:gd name="connsiteY1" fmla="*/ 0 h 1493149"/>
                  <a:gd name="connsiteX2" fmla="*/ 1314290 w 1321229"/>
                  <a:gd name="connsiteY2" fmla="*/ 653706 h 1493149"/>
                  <a:gd name="connsiteX3" fmla="*/ 126861 w 1321229"/>
                  <a:gd name="connsiteY3" fmla="*/ 1493149 h 1493149"/>
                  <a:gd name="connsiteX4" fmla="*/ 3446 w 1321229"/>
                  <a:gd name="connsiteY4" fmla="*/ 539609 h 1493149"/>
                  <a:gd name="connsiteX0" fmla="*/ 3446 w 1324912"/>
                  <a:gd name="connsiteY0" fmla="*/ 539609 h 1493149"/>
                  <a:gd name="connsiteX1" fmla="*/ 1230639 w 1324912"/>
                  <a:gd name="connsiteY1" fmla="*/ 0 h 1493149"/>
                  <a:gd name="connsiteX2" fmla="*/ 1314290 w 1324912"/>
                  <a:gd name="connsiteY2" fmla="*/ 653706 h 1493149"/>
                  <a:gd name="connsiteX3" fmla="*/ 126861 w 1324912"/>
                  <a:gd name="connsiteY3" fmla="*/ 1493149 h 1493149"/>
                  <a:gd name="connsiteX4" fmla="*/ 3446 w 1324912"/>
                  <a:gd name="connsiteY4" fmla="*/ 539609 h 1493149"/>
                  <a:gd name="connsiteX0" fmla="*/ 3446 w 1314290"/>
                  <a:gd name="connsiteY0" fmla="*/ 539609 h 1493149"/>
                  <a:gd name="connsiteX1" fmla="*/ 1230639 w 1314290"/>
                  <a:gd name="connsiteY1" fmla="*/ 0 h 1493149"/>
                  <a:gd name="connsiteX2" fmla="*/ 1314290 w 1314290"/>
                  <a:gd name="connsiteY2" fmla="*/ 653706 h 1493149"/>
                  <a:gd name="connsiteX3" fmla="*/ 126861 w 1314290"/>
                  <a:gd name="connsiteY3" fmla="*/ 1493149 h 1493149"/>
                  <a:gd name="connsiteX4" fmla="*/ 3446 w 1314290"/>
                  <a:gd name="connsiteY4" fmla="*/ 539609 h 1493149"/>
                  <a:gd name="connsiteX0" fmla="*/ 3446 w 1314290"/>
                  <a:gd name="connsiteY0" fmla="*/ 539609 h 1493149"/>
                  <a:gd name="connsiteX1" fmla="*/ 1230639 w 1314290"/>
                  <a:gd name="connsiteY1" fmla="*/ 0 h 1493149"/>
                  <a:gd name="connsiteX2" fmla="*/ 1314290 w 1314290"/>
                  <a:gd name="connsiteY2" fmla="*/ 653706 h 1493149"/>
                  <a:gd name="connsiteX3" fmla="*/ 126861 w 1314290"/>
                  <a:gd name="connsiteY3" fmla="*/ 1493149 h 1493149"/>
                  <a:gd name="connsiteX4" fmla="*/ 3446 w 1314290"/>
                  <a:gd name="connsiteY4" fmla="*/ 539609 h 1493149"/>
                  <a:gd name="connsiteX0" fmla="*/ 3446 w 1314290"/>
                  <a:gd name="connsiteY0" fmla="*/ 539609 h 1493149"/>
                  <a:gd name="connsiteX1" fmla="*/ 1230639 w 1314290"/>
                  <a:gd name="connsiteY1" fmla="*/ 0 h 1493149"/>
                  <a:gd name="connsiteX2" fmla="*/ 1314290 w 1314290"/>
                  <a:gd name="connsiteY2" fmla="*/ 653706 h 1493149"/>
                  <a:gd name="connsiteX3" fmla="*/ 126861 w 1314290"/>
                  <a:gd name="connsiteY3" fmla="*/ 1493149 h 1493149"/>
                  <a:gd name="connsiteX4" fmla="*/ 3446 w 1314290"/>
                  <a:gd name="connsiteY4" fmla="*/ 539609 h 149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4290" h="1493149">
                    <a:moveTo>
                      <a:pt x="3446" y="539609"/>
                    </a:moveTo>
                    <a:lnTo>
                      <a:pt x="1230639" y="0"/>
                    </a:lnTo>
                    <a:cubicBezTo>
                      <a:pt x="1294000" y="313153"/>
                      <a:pt x="1291513" y="210517"/>
                      <a:pt x="1314290" y="653706"/>
                    </a:cubicBezTo>
                    <a:cubicBezTo>
                      <a:pt x="952025" y="1179238"/>
                      <a:pt x="741746" y="1217753"/>
                      <a:pt x="126861" y="1493149"/>
                    </a:cubicBezTo>
                    <a:cubicBezTo>
                      <a:pt x="110158" y="1317349"/>
                      <a:pt x="-22920" y="535262"/>
                      <a:pt x="3446" y="5396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8600000" scaled="0"/>
              </a:gradFill>
              <a:ln w="38100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 185">
                <a:extLst>
                  <a:ext uri="{FF2B5EF4-FFF2-40B4-BE49-F238E27FC236}">
                    <a16:creationId xmlns:a16="http://schemas.microsoft.com/office/drawing/2014/main" id="{0E60513A-862B-14A4-9B42-3331B02150B9}"/>
                  </a:ext>
                </a:extLst>
              </p:cNvPr>
              <p:cNvSpPr/>
              <p:nvPr/>
            </p:nvSpPr>
            <p:spPr>
              <a:xfrm>
                <a:off x="5640228" y="4637586"/>
                <a:ext cx="1891452" cy="1212783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3249 h 1203259"/>
                  <a:gd name="connsiteX1" fmla="*/ 1278188 w 1609491"/>
                  <a:gd name="connsiteY1" fmla="*/ 0 h 1203259"/>
                  <a:gd name="connsiteX2" fmla="*/ 1609491 w 1609491"/>
                  <a:gd name="connsiteY2" fmla="*/ 1004476 h 1203259"/>
                  <a:gd name="connsiteX3" fmla="*/ 81644 w 1609491"/>
                  <a:gd name="connsiteY3" fmla="*/ 1203259 h 1203259"/>
                  <a:gd name="connsiteX4" fmla="*/ 55140 w 1609491"/>
                  <a:gd name="connsiteY4" fmla="*/ 13249 h 1203259"/>
                  <a:gd name="connsiteX0" fmla="*/ 55140 w 1323141"/>
                  <a:gd name="connsiteY0" fmla="*/ 13249 h 1203259"/>
                  <a:gd name="connsiteX1" fmla="*/ 1278188 w 1323141"/>
                  <a:gd name="connsiteY1" fmla="*/ 0 h 1203259"/>
                  <a:gd name="connsiteX2" fmla="*/ 1317943 w 1323141"/>
                  <a:gd name="connsiteY2" fmla="*/ 1150250 h 1203259"/>
                  <a:gd name="connsiteX3" fmla="*/ 81644 w 1323141"/>
                  <a:gd name="connsiteY3" fmla="*/ 1203259 h 1203259"/>
                  <a:gd name="connsiteX4" fmla="*/ 55140 w 1323141"/>
                  <a:gd name="connsiteY4" fmla="*/ 13249 h 1203259"/>
                  <a:gd name="connsiteX0" fmla="*/ 424069 w 1692070"/>
                  <a:gd name="connsiteY0" fmla="*/ 13249 h 1150250"/>
                  <a:gd name="connsiteX1" fmla="*/ 1647117 w 1692070"/>
                  <a:gd name="connsiteY1" fmla="*/ 0 h 1150250"/>
                  <a:gd name="connsiteX2" fmla="*/ 1686872 w 1692070"/>
                  <a:gd name="connsiteY2" fmla="*/ 1150250 h 1150250"/>
                  <a:gd name="connsiteX3" fmla="*/ 0 w 1692070"/>
                  <a:gd name="connsiteY3" fmla="*/ 1150250 h 1150250"/>
                  <a:gd name="connsiteX4" fmla="*/ 424069 w 1692070"/>
                  <a:gd name="connsiteY4" fmla="*/ 13249 h 1150250"/>
                  <a:gd name="connsiteX0" fmla="*/ 437321 w 1692070"/>
                  <a:gd name="connsiteY0" fmla="*/ 0 h 1163505"/>
                  <a:gd name="connsiteX1" fmla="*/ 1647117 w 1692070"/>
                  <a:gd name="connsiteY1" fmla="*/ 13255 h 1163505"/>
                  <a:gd name="connsiteX2" fmla="*/ 1686872 w 1692070"/>
                  <a:gd name="connsiteY2" fmla="*/ 1163505 h 1163505"/>
                  <a:gd name="connsiteX3" fmla="*/ 0 w 1692070"/>
                  <a:gd name="connsiteY3" fmla="*/ 1163505 h 1163505"/>
                  <a:gd name="connsiteX4" fmla="*/ 437321 w 1692070"/>
                  <a:gd name="connsiteY4" fmla="*/ 0 h 1163505"/>
                  <a:gd name="connsiteX0" fmla="*/ 463825 w 1692070"/>
                  <a:gd name="connsiteY0" fmla="*/ 0 h 1176757"/>
                  <a:gd name="connsiteX1" fmla="*/ 1647117 w 1692070"/>
                  <a:gd name="connsiteY1" fmla="*/ 26507 h 1176757"/>
                  <a:gd name="connsiteX2" fmla="*/ 1686872 w 1692070"/>
                  <a:gd name="connsiteY2" fmla="*/ 1176757 h 1176757"/>
                  <a:gd name="connsiteX3" fmla="*/ 0 w 1692070"/>
                  <a:gd name="connsiteY3" fmla="*/ 1176757 h 1176757"/>
                  <a:gd name="connsiteX4" fmla="*/ 463825 w 1692070"/>
                  <a:gd name="connsiteY4" fmla="*/ 0 h 1176757"/>
                  <a:gd name="connsiteX0" fmla="*/ 424068 w 1652313"/>
                  <a:gd name="connsiteY0" fmla="*/ 0 h 1176757"/>
                  <a:gd name="connsiteX1" fmla="*/ 1607360 w 1652313"/>
                  <a:gd name="connsiteY1" fmla="*/ 26507 h 1176757"/>
                  <a:gd name="connsiteX2" fmla="*/ 1647115 w 1652313"/>
                  <a:gd name="connsiteY2" fmla="*/ 1176757 h 1176757"/>
                  <a:gd name="connsiteX3" fmla="*/ 0 w 1652313"/>
                  <a:gd name="connsiteY3" fmla="*/ 1176757 h 1176757"/>
                  <a:gd name="connsiteX4" fmla="*/ 424068 w 1652313"/>
                  <a:gd name="connsiteY4" fmla="*/ 0 h 1176757"/>
                  <a:gd name="connsiteX0" fmla="*/ 424068 w 1616305"/>
                  <a:gd name="connsiteY0" fmla="*/ 0 h 1269522"/>
                  <a:gd name="connsiteX1" fmla="*/ 1607360 w 1616305"/>
                  <a:gd name="connsiteY1" fmla="*/ 26507 h 1269522"/>
                  <a:gd name="connsiteX2" fmla="*/ 1223045 w 1616305"/>
                  <a:gd name="connsiteY2" fmla="*/ 1269522 h 1269522"/>
                  <a:gd name="connsiteX3" fmla="*/ 0 w 1616305"/>
                  <a:gd name="connsiteY3" fmla="*/ 1176757 h 1269522"/>
                  <a:gd name="connsiteX4" fmla="*/ 424068 w 1616305"/>
                  <a:gd name="connsiteY4" fmla="*/ 0 h 1269522"/>
                  <a:gd name="connsiteX0" fmla="*/ 596346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596346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119272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97244 h 1269522"/>
                  <a:gd name="connsiteX4" fmla="*/ 675859 w 1779638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44235 h 1269522"/>
                  <a:gd name="connsiteX4" fmla="*/ 675859 w 1779638"/>
                  <a:gd name="connsiteY4" fmla="*/ 0 h 1269522"/>
                  <a:gd name="connsiteX0" fmla="*/ 410815 w 1514594"/>
                  <a:gd name="connsiteY0" fmla="*/ 0 h 1269522"/>
                  <a:gd name="connsiteX1" fmla="*/ 1514594 w 1514594"/>
                  <a:gd name="connsiteY1" fmla="*/ 119272 h 1269522"/>
                  <a:gd name="connsiteX2" fmla="*/ 1130279 w 1514594"/>
                  <a:gd name="connsiteY2" fmla="*/ 1269522 h 1269522"/>
                  <a:gd name="connsiteX3" fmla="*/ 0 w 1514594"/>
                  <a:gd name="connsiteY3" fmla="*/ 1110496 h 1269522"/>
                  <a:gd name="connsiteX4" fmla="*/ 410815 w 1514594"/>
                  <a:gd name="connsiteY4" fmla="*/ 0 h 1269522"/>
                  <a:gd name="connsiteX0" fmla="*/ 410815 w 1514594"/>
                  <a:gd name="connsiteY0" fmla="*/ 0 h 1203261"/>
                  <a:gd name="connsiteX1" fmla="*/ 1514594 w 1514594"/>
                  <a:gd name="connsiteY1" fmla="*/ 119272 h 1203261"/>
                  <a:gd name="connsiteX2" fmla="*/ 772470 w 1514594"/>
                  <a:gd name="connsiteY2" fmla="*/ 1203261 h 1203261"/>
                  <a:gd name="connsiteX3" fmla="*/ 0 w 1514594"/>
                  <a:gd name="connsiteY3" fmla="*/ 1110496 h 1203261"/>
                  <a:gd name="connsiteX4" fmla="*/ 410815 w 1514594"/>
                  <a:gd name="connsiteY4" fmla="*/ 0 h 1203261"/>
                  <a:gd name="connsiteX0" fmla="*/ 410815 w 1103777"/>
                  <a:gd name="connsiteY0" fmla="*/ 0 h 1203261"/>
                  <a:gd name="connsiteX1" fmla="*/ 1103777 w 1103777"/>
                  <a:gd name="connsiteY1" fmla="*/ 106020 h 1203261"/>
                  <a:gd name="connsiteX2" fmla="*/ 772470 w 1103777"/>
                  <a:gd name="connsiteY2" fmla="*/ 1203261 h 1203261"/>
                  <a:gd name="connsiteX3" fmla="*/ 0 w 1103777"/>
                  <a:gd name="connsiteY3" fmla="*/ 1110496 h 1203261"/>
                  <a:gd name="connsiteX4" fmla="*/ 410815 w 1103777"/>
                  <a:gd name="connsiteY4" fmla="*/ 0 h 1203261"/>
                  <a:gd name="connsiteX0" fmla="*/ 410815 w 1912160"/>
                  <a:gd name="connsiteY0" fmla="*/ 0 h 1203261"/>
                  <a:gd name="connsiteX1" fmla="*/ 1912160 w 1912160"/>
                  <a:gd name="connsiteY1" fmla="*/ 132524 h 1203261"/>
                  <a:gd name="connsiteX2" fmla="*/ 772470 w 1912160"/>
                  <a:gd name="connsiteY2" fmla="*/ 1203261 h 1203261"/>
                  <a:gd name="connsiteX3" fmla="*/ 0 w 1912160"/>
                  <a:gd name="connsiteY3" fmla="*/ 1110496 h 1203261"/>
                  <a:gd name="connsiteX4" fmla="*/ 410815 w 1912160"/>
                  <a:gd name="connsiteY4" fmla="*/ 0 h 1203261"/>
                  <a:gd name="connsiteX0" fmla="*/ 410815 w 1912160"/>
                  <a:gd name="connsiteY0" fmla="*/ 0 h 1362287"/>
                  <a:gd name="connsiteX1" fmla="*/ 1912160 w 1912160"/>
                  <a:gd name="connsiteY1" fmla="*/ 132524 h 1362287"/>
                  <a:gd name="connsiteX2" fmla="*/ 1739879 w 1912160"/>
                  <a:gd name="connsiteY2" fmla="*/ 1362287 h 1362287"/>
                  <a:gd name="connsiteX3" fmla="*/ 0 w 1912160"/>
                  <a:gd name="connsiteY3" fmla="*/ 1110496 h 1362287"/>
                  <a:gd name="connsiteX4" fmla="*/ 410815 w 1912160"/>
                  <a:gd name="connsiteY4" fmla="*/ 0 h 1362287"/>
                  <a:gd name="connsiteX0" fmla="*/ 410815 w 1792891"/>
                  <a:gd name="connsiteY0" fmla="*/ 53006 h 1415293"/>
                  <a:gd name="connsiteX1" fmla="*/ 1792891 w 1792891"/>
                  <a:gd name="connsiteY1" fmla="*/ 0 h 1415293"/>
                  <a:gd name="connsiteX2" fmla="*/ 1739879 w 1792891"/>
                  <a:gd name="connsiteY2" fmla="*/ 1415293 h 1415293"/>
                  <a:gd name="connsiteX3" fmla="*/ 0 w 1792891"/>
                  <a:gd name="connsiteY3" fmla="*/ 1163502 h 1415293"/>
                  <a:gd name="connsiteX4" fmla="*/ 410815 w 1792891"/>
                  <a:gd name="connsiteY4" fmla="*/ 53006 h 1415293"/>
                  <a:gd name="connsiteX0" fmla="*/ 410815 w 1872401"/>
                  <a:gd name="connsiteY0" fmla="*/ 53006 h 1243015"/>
                  <a:gd name="connsiteX1" fmla="*/ 1792891 w 1872401"/>
                  <a:gd name="connsiteY1" fmla="*/ 0 h 1243015"/>
                  <a:gd name="connsiteX2" fmla="*/ 1872401 w 1872401"/>
                  <a:gd name="connsiteY2" fmla="*/ 1243015 h 1243015"/>
                  <a:gd name="connsiteX3" fmla="*/ 0 w 1872401"/>
                  <a:gd name="connsiteY3" fmla="*/ 1163502 h 1243015"/>
                  <a:gd name="connsiteX4" fmla="*/ 410815 w 1872401"/>
                  <a:gd name="connsiteY4" fmla="*/ 53006 h 1243015"/>
                  <a:gd name="connsiteX0" fmla="*/ 251789 w 1713375"/>
                  <a:gd name="connsiteY0" fmla="*/ 53006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51789 w 1713375"/>
                  <a:gd name="connsiteY4" fmla="*/ 53006 h 1296024"/>
                  <a:gd name="connsiteX0" fmla="*/ 212033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12033 w 1713375"/>
                  <a:gd name="connsiteY4" fmla="*/ 39754 h 1296024"/>
                  <a:gd name="connsiteX0" fmla="*/ 265041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65041 w 1713375"/>
                  <a:gd name="connsiteY4" fmla="*/ 39754 h 1296024"/>
                  <a:gd name="connsiteX0" fmla="*/ 48790 w 1828429"/>
                  <a:gd name="connsiteY0" fmla="*/ 39754 h 1296024"/>
                  <a:gd name="connsiteX1" fmla="*/ 1748919 w 1828429"/>
                  <a:gd name="connsiteY1" fmla="*/ 0 h 1296024"/>
                  <a:gd name="connsiteX2" fmla="*/ 1828429 w 1828429"/>
                  <a:gd name="connsiteY2" fmla="*/ 1243015 h 1296024"/>
                  <a:gd name="connsiteX3" fmla="*/ 115054 w 1828429"/>
                  <a:gd name="connsiteY3" fmla="*/ 1296024 h 1296024"/>
                  <a:gd name="connsiteX4" fmla="*/ 48790 w 1828429"/>
                  <a:gd name="connsiteY4" fmla="*/ 39754 h 1296024"/>
                  <a:gd name="connsiteX0" fmla="*/ 48790 w 1828429"/>
                  <a:gd name="connsiteY0" fmla="*/ 212032 h 1468302"/>
                  <a:gd name="connsiteX1" fmla="*/ 1324850 w 1828429"/>
                  <a:gd name="connsiteY1" fmla="*/ 0 h 1468302"/>
                  <a:gd name="connsiteX2" fmla="*/ 1828429 w 1828429"/>
                  <a:gd name="connsiteY2" fmla="*/ 1415293 h 1468302"/>
                  <a:gd name="connsiteX3" fmla="*/ 115054 w 1828429"/>
                  <a:gd name="connsiteY3" fmla="*/ 1468302 h 1468302"/>
                  <a:gd name="connsiteX4" fmla="*/ 48790 w 1828429"/>
                  <a:gd name="connsiteY4" fmla="*/ 212032 h 1468302"/>
                  <a:gd name="connsiteX0" fmla="*/ 48790 w 1576637"/>
                  <a:gd name="connsiteY0" fmla="*/ 212032 h 1468302"/>
                  <a:gd name="connsiteX1" fmla="*/ 1324850 w 1576637"/>
                  <a:gd name="connsiteY1" fmla="*/ 0 h 1468302"/>
                  <a:gd name="connsiteX2" fmla="*/ 1576637 w 1576637"/>
                  <a:gd name="connsiteY2" fmla="*/ 1044232 h 1468302"/>
                  <a:gd name="connsiteX3" fmla="*/ 115054 w 1576637"/>
                  <a:gd name="connsiteY3" fmla="*/ 1468302 h 1468302"/>
                  <a:gd name="connsiteX4" fmla="*/ 48790 w 1576637"/>
                  <a:gd name="connsiteY4" fmla="*/ 212032 h 1468302"/>
                  <a:gd name="connsiteX0" fmla="*/ 52846 w 1580693"/>
                  <a:gd name="connsiteY0" fmla="*/ 212032 h 1468302"/>
                  <a:gd name="connsiteX1" fmla="*/ 1328906 w 1580693"/>
                  <a:gd name="connsiteY1" fmla="*/ 0 h 1468302"/>
                  <a:gd name="connsiteX2" fmla="*/ 1580693 w 1580693"/>
                  <a:gd name="connsiteY2" fmla="*/ 1044232 h 1468302"/>
                  <a:gd name="connsiteX3" fmla="*/ 92606 w 1580693"/>
                  <a:gd name="connsiteY3" fmla="*/ 1468302 h 1468302"/>
                  <a:gd name="connsiteX4" fmla="*/ 52846 w 1580693"/>
                  <a:gd name="connsiteY4" fmla="*/ 212032 h 1468302"/>
                  <a:gd name="connsiteX0" fmla="*/ 48790 w 1603142"/>
                  <a:gd name="connsiteY0" fmla="*/ 543337 h 1468302"/>
                  <a:gd name="connsiteX1" fmla="*/ 1351355 w 1603142"/>
                  <a:gd name="connsiteY1" fmla="*/ 0 h 1468302"/>
                  <a:gd name="connsiteX2" fmla="*/ 1603142 w 1603142"/>
                  <a:gd name="connsiteY2" fmla="*/ 1044232 h 1468302"/>
                  <a:gd name="connsiteX3" fmla="*/ 115055 w 1603142"/>
                  <a:gd name="connsiteY3" fmla="*/ 1468302 h 1468302"/>
                  <a:gd name="connsiteX4" fmla="*/ 48790 w 1603142"/>
                  <a:gd name="connsiteY4" fmla="*/ 543337 h 1468302"/>
                  <a:gd name="connsiteX0" fmla="*/ 48790 w 1603142"/>
                  <a:gd name="connsiteY0" fmla="*/ 530084 h 1455049"/>
                  <a:gd name="connsiteX1" fmla="*/ 1218833 w 1603142"/>
                  <a:gd name="connsiteY1" fmla="*/ 0 h 1455049"/>
                  <a:gd name="connsiteX2" fmla="*/ 1603142 w 1603142"/>
                  <a:gd name="connsiteY2" fmla="*/ 1030979 h 1455049"/>
                  <a:gd name="connsiteX3" fmla="*/ 115055 w 1603142"/>
                  <a:gd name="connsiteY3" fmla="*/ 1455049 h 1455049"/>
                  <a:gd name="connsiteX4" fmla="*/ 48790 w 1603142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695911"/>
                  <a:gd name="connsiteY0" fmla="*/ 344554 h 1269519"/>
                  <a:gd name="connsiteX1" fmla="*/ 1695911 w 1695911"/>
                  <a:gd name="connsiteY1" fmla="*/ 0 h 1269519"/>
                  <a:gd name="connsiteX2" fmla="*/ 1245334 w 1695911"/>
                  <a:gd name="connsiteY2" fmla="*/ 553901 h 1269519"/>
                  <a:gd name="connsiteX3" fmla="*/ 115055 w 1695911"/>
                  <a:gd name="connsiteY3" fmla="*/ 1269519 h 1269519"/>
                  <a:gd name="connsiteX4" fmla="*/ 48790 w 1695911"/>
                  <a:gd name="connsiteY4" fmla="*/ 344554 h 1269519"/>
                  <a:gd name="connsiteX0" fmla="*/ 42304 w 1742434"/>
                  <a:gd name="connsiteY0" fmla="*/ 225284 h 1269519"/>
                  <a:gd name="connsiteX1" fmla="*/ 1742434 w 1742434"/>
                  <a:gd name="connsiteY1" fmla="*/ 0 h 1269519"/>
                  <a:gd name="connsiteX2" fmla="*/ 1291857 w 1742434"/>
                  <a:gd name="connsiteY2" fmla="*/ 553901 h 1269519"/>
                  <a:gd name="connsiteX3" fmla="*/ 161578 w 1742434"/>
                  <a:gd name="connsiteY3" fmla="*/ 1269519 h 1269519"/>
                  <a:gd name="connsiteX4" fmla="*/ 42304 w 1742434"/>
                  <a:gd name="connsiteY4" fmla="*/ 225284 h 1269519"/>
                  <a:gd name="connsiteX0" fmla="*/ 42304 w 1861701"/>
                  <a:gd name="connsiteY0" fmla="*/ 225284 h 1278077"/>
                  <a:gd name="connsiteX1" fmla="*/ 1742434 w 1861701"/>
                  <a:gd name="connsiteY1" fmla="*/ 0 h 1278077"/>
                  <a:gd name="connsiteX2" fmla="*/ 1861701 w 1861701"/>
                  <a:gd name="connsiteY2" fmla="*/ 898457 h 1278077"/>
                  <a:gd name="connsiteX3" fmla="*/ 161578 w 1861701"/>
                  <a:gd name="connsiteY3" fmla="*/ 1269519 h 1278077"/>
                  <a:gd name="connsiteX4" fmla="*/ 42304 w 1861701"/>
                  <a:gd name="connsiteY4" fmla="*/ 225284 h 1278077"/>
                  <a:gd name="connsiteX0" fmla="*/ 42304 w 1861701"/>
                  <a:gd name="connsiteY0" fmla="*/ 225284 h 1269519"/>
                  <a:gd name="connsiteX1" fmla="*/ 1742434 w 1861701"/>
                  <a:gd name="connsiteY1" fmla="*/ 0 h 1269519"/>
                  <a:gd name="connsiteX2" fmla="*/ 1861701 w 1861701"/>
                  <a:gd name="connsiteY2" fmla="*/ 898457 h 1269519"/>
                  <a:gd name="connsiteX3" fmla="*/ 161578 w 1861701"/>
                  <a:gd name="connsiteY3" fmla="*/ 1269519 h 1269519"/>
                  <a:gd name="connsiteX4" fmla="*/ 42304 w 1861701"/>
                  <a:gd name="connsiteY4" fmla="*/ 225284 h 1269519"/>
                  <a:gd name="connsiteX0" fmla="*/ 132518 w 1951915"/>
                  <a:gd name="connsiteY0" fmla="*/ 225284 h 1203258"/>
                  <a:gd name="connsiteX1" fmla="*/ 1832648 w 1951915"/>
                  <a:gd name="connsiteY1" fmla="*/ 0 h 1203258"/>
                  <a:gd name="connsiteX2" fmla="*/ 1951915 w 1951915"/>
                  <a:gd name="connsiteY2" fmla="*/ 898457 h 1203258"/>
                  <a:gd name="connsiteX3" fmla="*/ 0 w 1951915"/>
                  <a:gd name="connsiteY3" fmla="*/ 1203258 h 1203258"/>
                  <a:gd name="connsiteX4" fmla="*/ 132518 w 1951915"/>
                  <a:gd name="connsiteY4" fmla="*/ 225284 h 1203258"/>
                  <a:gd name="connsiteX0" fmla="*/ 132518 w 1951915"/>
                  <a:gd name="connsiteY0" fmla="*/ 225284 h 1203258"/>
                  <a:gd name="connsiteX1" fmla="*/ 1832648 w 1951915"/>
                  <a:gd name="connsiteY1" fmla="*/ 0 h 1203258"/>
                  <a:gd name="connsiteX2" fmla="*/ 1951915 w 1951915"/>
                  <a:gd name="connsiteY2" fmla="*/ 898457 h 1203258"/>
                  <a:gd name="connsiteX3" fmla="*/ 0 w 1951915"/>
                  <a:gd name="connsiteY3" fmla="*/ 1203258 h 1203258"/>
                  <a:gd name="connsiteX4" fmla="*/ 132518 w 1951915"/>
                  <a:gd name="connsiteY4" fmla="*/ 225284 h 1203258"/>
                  <a:gd name="connsiteX0" fmla="*/ 74679 w 1894076"/>
                  <a:gd name="connsiteY0" fmla="*/ 225284 h 1203258"/>
                  <a:gd name="connsiteX1" fmla="*/ 1774809 w 1894076"/>
                  <a:gd name="connsiteY1" fmla="*/ 0 h 1203258"/>
                  <a:gd name="connsiteX2" fmla="*/ 1894076 w 1894076"/>
                  <a:gd name="connsiteY2" fmla="*/ 898457 h 1203258"/>
                  <a:gd name="connsiteX3" fmla="*/ 21674 w 1894076"/>
                  <a:gd name="connsiteY3" fmla="*/ 1203258 h 1203258"/>
                  <a:gd name="connsiteX4" fmla="*/ 74679 w 1894076"/>
                  <a:gd name="connsiteY4" fmla="*/ 225284 h 1203258"/>
                  <a:gd name="connsiteX0" fmla="*/ 80465 w 1899862"/>
                  <a:gd name="connsiteY0" fmla="*/ 225284 h 1203258"/>
                  <a:gd name="connsiteX1" fmla="*/ 1780595 w 1899862"/>
                  <a:gd name="connsiteY1" fmla="*/ 0 h 1203258"/>
                  <a:gd name="connsiteX2" fmla="*/ 1899862 w 1899862"/>
                  <a:gd name="connsiteY2" fmla="*/ 898457 h 1203258"/>
                  <a:gd name="connsiteX3" fmla="*/ 27460 w 1899862"/>
                  <a:gd name="connsiteY3" fmla="*/ 1203258 h 1203258"/>
                  <a:gd name="connsiteX4" fmla="*/ 80465 w 1899862"/>
                  <a:gd name="connsiteY4" fmla="*/ 225284 h 1203258"/>
                  <a:gd name="connsiteX0" fmla="*/ 72104 w 1920076"/>
                  <a:gd name="connsiteY0" fmla="*/ 225284 h 1203258"/>
                  <a:gd name="connsiteX1" fmla="*/ 1800809 w 1920076"/>
                  <a:gd name="connsiteY1" fmla="*/ 0 h 1203258"/>
                  <a:gd name="connsiteX2" fmla="*/ 1920076 w 1920076"/>
                  <a:gd name="connsiteY2" fmla="*/ 898457 h 1203258"/>
                  <a:gd name="connsiteX3" fmla="*/ 47674 w 1920076"/>
                  <a:gd name="connsiteY3" fmla="*/ 1203258 h 1203258"/>
                  <a:gd name="connsiteX4" fmla="*/ 72104 w 1920076"/>
                  <a:gd name="connsiteY4" fmla="*/ 225284 h 1203258"/>
                  <a:gd name="connsiteX0" fmla="*/ 29774 w 1877746"/>
                  <a:gd name="connsiteY0" fmla="*/ 225284 h 1203258"/>
                  <a:gd name="connsiteX1" fmla="*/ 1758479 w 1877746"/>
                  <a:gd name="connsiteY1" fmla="*/ 0 h 1203258"/>
                  <a:gd name="connsiteX2" fmla="*/ 1877746 w 1877746"/>
                  <a:gd name="connsiteY2" fmla="*/ 898457 h 1203258"/>
                  <a:gd name="connsiteX3" fmla="*/ 5344 w 1877746"/>
                  <a:gd name="connsiteY3" fmla="*/ 1203258 h 1203258"/>
                  <a:gd name="connsiteX4" fmla="*/ 29774 w 1877746"/>
                  <a:gd name="connsiteY4" fmla="*/ 225284 h 1203258"/>
                  <a:gd name="connsiteX0" fmla="*/ 29774 w 1877746"/>
                  <a:gd name="connsiteY0" fmla="*/ 234809 h 1212783"/>
                  <a:gd name="connsiteX1" fmla="*/ 1758479 w 1877746"/>
                  <a:gd name="connsiteY1" fmla="*/ 0 h 1212783"/>
                  <a:gd name="connsiteX2" fmla="*/ 1877746 w 1877746"/>
                  <a:gd name="connsiteY2" fmla="*/ 907982 h 1212783"/>
                  <a:gd name="connsiteX3" fmla="*/ 5344 w 1877746"/>
                  <a:gd name="connsiteY3" fmla="*/ 1212783 h 1212783"/>
                  <a:gd name="connsiteX4" fmla="*/ 29774 w 1877746"/>
                  <a:gd name="connsiteY4" fmla="*/ 234809 h 1212783"/>
                  <a:gd name="connsiteX0" fmla="*/ 29774 w 1877746"/>
                  <a:gd name="connsiteY0" fmla="*/ 234809 h 1212783"/>
                  <a:gd name="connsiteX1" fmla="*/ 1758479 w 1877746"/>
                  <a:gd name="connsiteY1" fmla="*/ 0 h 1212783"/>
                  <a:gd name="connsiteX2" fmla="*/ 1877746 w 1877746"/>
                  <a:gd name="connsiteY2" fmla="*/ 907982 h 1212783"/>
                  <a:gd name="connsiteX3" fmla="*/ 5344 w 1877746"/>
                  <a:gd name="connsiteY3" fmla="*/ 1212783 h 1212783"/>
                  <a:gd name="connsiteX4" fmla="*/ 29774 w 1877746"/>
                  <a:gd name="connsiteY4" fmla="*/ 234809 h 1212783"/>
                  <a:gd name="connsiteX0" fmla="*/ 29774 w 1877746"/>
                  <a:gd name="connsiteY0" fmla="*/ 234809 h 1212783"/>
                  <a:gd name="connsiteX1" fmla="*/ 1758479 w 1877746"/>
                  <a:gd name="connsiteY1" fmla="*/ 0 h 1212783"/>
                  <a:gd name="connsiteX2" fmla="*/ 1877746 w 1877746"/>
                  <a:gd name="connsiteY2" fmla="*/ 936557 h 1212783"/>
                  <a:gd name="connsiteX3" fmla="*/ 5344 w 1877746"/>
                  <a:gd name="connsiteY3" fmla="*/ 1212783 h 1212783"/>
                  <a:gd name="connsiteX4" fmla="*/ 29774 w 1877746"/>
                  <a:gd name="connsiteY4" fmla="*/ 234809 h 1212783"/>
                  <a:gd name="connsiteX0" fmla="*/ 29774 w 1877746"/>
                  <a:gd name="connsiteY0" fmla="*/ 234809 h 1212783"/>
                  <a:gd name="connsiteX1" fmla="*/ 1758479 w 1877746"/>
                  <a:gd name="connsiteY1" fmla="*/ 0 h 1212783"/>
                  <a:gd name="connsiteX2" fmla="*/ 1877746 w 1877746"/>
                  <a:gd name="connsiteY2" fmla="*/ 936557 h 1212783"/>
                  <a:gd name="connsiteX3" fmla="*/ 5344 w 1877746"/>
                  <a:gd name="connsiteY3" fmla="*/ 1212783 h 1212783"/>
                  <a:gd name="connsiteX4" fmla="*/ 29774 w 1877746"/>
                  <a:gd name="connsiteY4" fmla="*/ 234809 h 1212783"/>
                  <a:gd name="connsiteX0" fmla="*/ 43480 w 1891452"/>
                  <a:gd name="connsiteY0" fmla="*/ 234809 h 1212783"/>
                  <a:gd name="connsiteX1" fmla="*/ 1772185 w 1891452"/>
                  <a:gd name="connsiteY1" fmla="*/ 0 h 1212783"/>
                  <a:gd name="connsiteX2" fmla="*/ 1891452 w 1891452"/>
                  <a:gd name="connsiteY2" fmla="*/ 936557 h 1212783"/>
                  <a:gd name="connsiteX3" fmla="*/ 0 w 1891452"/>
                  <a:gd name="connsiteY3" fmla="*/ 1212783 h 1212783"/>
                  <a:gd name="connsiteX4" fmla="*/ 43480 w 1891452"/>
                  <a:gd name="connsiteY4" fmla="*/ 234809 h 1212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1452" h="1212783">
                    <a:moveTo>
                      <a:pt x="43480" y="234809"/>
                    </a:moveTo>
                    <a:lnTo>
                      <a:pt x="1772185" y="0"/>
                    </a:lnTo>
                    <a:cubicBezTo>
                      <a:pt x="1816496" y="322678"/>
                      <a:pt x="1878200" y="769593"/>
                      <a:pt x="1891452" y="936557"/>
                    </a:cubicBezTo>
                    <a:cubicBezTo>
                      <a:pt x="971354" y="1237216"/>
                      <a:pt x="469525" y="1186279"/>
                      <a:pt x="0" y="1212783"/>
                    </a:cubicBezTo>
                    <a:cubicBezTo>
                      <a:pt x="30922" y="1036983"/>
                      <a:pt x="-24713" y="185321"/>
                      <a:pt x="43480" y="2348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8600000" scaled="0"/>
              </a:gradFill>
              <a:ln w="38100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 185">
                <a:extLst>
                  <a:ext uri="{FF2B5EF4-FFF2-40B4-BE49-F238E27FC236}">
                    <a16:creationId xmlns:a16="http://schemas.microsoft.com/office/drawing/2014/main" id="{942D3E22-D189-4280-CEE3-B8A2B35D8C21}"/>
                  </a:ext>
                </a:extLst>
              </p:cNvPr>
              <p:cNvSpPr/>
              <p:nvPr/>
            </p:nvSpPr>
            <p:spPr>
              <a:xfrm>
                <a:off x="3842899" y="4750470"/>
                <a:ext cx="1822984" cy="1107011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3249 h 1203259"/>
                  <a:gd name="connsiteX1" fmla="*/ 1278188 w 1609491"/>
                  <a:gd name="connsiteY1" fmla="*/ 0 h 1203259"/>
                  <a:gd name="connsiteX2" fmla="*/ 1609491 w 1609491"/>
                  <a:gd name="connsiteY2" fmla="*/ 1004476 h 1203259"/>
                  <a:gd name="connsiteX3" fmla="*/ 81644 w 1609491"/>
                  <a:gd name="connsiteY3" fmla="*/ 1203259 h 1203259"/>
                  <a:gd name="connsiteX4" fmla="*/ 55140 w 1609491"/>
                  <a:gd name="connsiteY4" fmla="*/ 13249 h 1203259"/>
                  <a:gd name="connsiteX0" fmla="*/ 55140 w 1323141"/>
                  <a:gd name="connsiteY0" fmla="*/ 13249 h 1203259"/>
                  <a:gd name="connsiteX1" fmla="*/ 1278188 w 1323141"/>
                  <a:gd name="connsiteY1" fmla="*/ 0 h 1203259"/>
                  <a:gd name="connsiteX2" fmla="*/ 1317943 w 1323141"/>
                  <a:gd name="connsiteY2" fmla="*/ 1150250 h 1203259"/>
                  <a:gd name="connsiteX3" fmla="*/ 81644 w 1323141"/>
                  <a:gd name="connsiteY3" fmla="*/ 1203259 h 1203259"/>
                  <a:gd name="connsiteX4" fmla="*/ 55140 w 1323141"/>
                  <a:gd name="connsiteY4" fmla="*/ 13249 h 1203259"/>
                  <a:gd name="connsiteX0" fmla="*/ 424069 w 1692070"/>
                  <a:gd name="connsiteY0" fmla="*/ 13249 h 1150250"/>
                  <a:gd name="connsiteX1" fmla="*/ 1647117 w 1692070"/>
                  <a:gd name="connsiteY1" fmla="*/ 0 h 1150250"/>
                  <a:gd name="connsiteX2" fmla="*/ 1686872 w 1692070"/>
                  <a:gd name="connsiteY2" fmla="*/ 1150250 h 1150250"/>
                  <a:gd name="connsiteX3" fmla="*/ 0 w 1692070"/>
                  <a:gd name="connsiteY3" fmla="*/ 1150250 h 1150250"/>
                  <a:gd name="connsiteX4" fmla="*/ 424069 w 1692070"/>
                  <a:gd name="connsiteY4" fmla="*/ 13249 h 1150250"/>
                  <a:gd name="connsiteX0" fmla="*/ 437321 w 1692070"/>
                  <a:gd name="connsiteY0" fmla="*/ 0 h 1163505"/>
                  <a:gd name="connsiteX1" fmla="*/ 1647117 w 1692070"/>
                  <a:gd name="connsiteY1" fmla="*/ 13255 h 1163505"/>
                  <a:gd name="connsiteX2" fmla="*/ 1686872 w 1692070"/>
                  <a:gd name="connsiteY2" fmla="*/ 1163505 h 1163505"/>
                  <a:gd name="connsiteX3" fmla="*/ 0 w 1692070"/>
                  <a:gd name="connsiteY3" fmla="*/ 1163505 h 1163505"/>
                  <a:gd name="connsiteX4" fmla="*/ 437321 w 1692070"/>
                  <a:gd name="connsiteY4" fmla="*/ 0 h 1163505"/>
                  <a:gd name="connsiteX0" fmla="*/ 463825 w 1692070"/>
                  <a:gd name="connsiteY0" fmla="*/ 0 h 1176757"/>
                  <a:gd name="connsiteX1" fmla="*/ 1647117 w 1692070"/>
                  <a:gd name="connsiteY1" fmla="*/ 26507 h 1176757"/>
                  <a:gd name="connsiteX2" fmla="*/ 1686872 w 1692070"/>
                  <a:gd name="connsiteY2" fmla="*/ 1176757 h 1176757"/>
                  <a:gd name="connsiteX3" fmla="*/ 0 w 1692070"/>
                  <a:gd name="connsiteY3" fmla="*/ 1176757 h 1176757"/>
                  <a:gd name="connsiteX4" fmla="*/ 463825 w 1692070"/>
                  <a:gd name="connsiteY4" fmla="*/ 0 h 1176757"/>
                  <a:gd name="connsiteX0" fmla="*/ 424068 w 1652313"/>
                  <a:gd name="connsiteY0" fmla="*/ 0 h 1176757"/>
                  <a:gd name="connsiteX1" fmla="*/ 1607360 w 1652313"/>
                  <a:gd name="connsiteY1" fmla="*/ 26507 h 1176757"/>
                  <a:gd name="connsiteX2" fmla="*/ 1647115 w 1652313"/>
                  <a:gd name="connsiteY2" fmla="*/ 1176757 h 1176757"/>
                  <a:gd name="connsiteX3" fmla="*/ 0 w 1652313"/>
                  <a:gd name="connsiteY3" fmla="*/ 1176757 h 1176757"/>
                  <a:gd name="connsiteX4" fmla="*/ 424068 w 1652313"/>
                  <a:gd name="connsiteY4" fmla="*/ 0 h 1176757"/>
                  <a:gd name="connsiteX0" fmla="*/ 424068 w 1616305"/>
                  <a:gd name="connsiteY0" fmla="*/ 0 h 1269522"/>
                  <a:gd name="connsiteX1" fmla="*/ 1607360 w 1616305"/>
                  <a:gd name="connsiteY1" fmla="*/ 26507 h 1269522"/>
                  <a:gd name="connsiteX2" fmla="*/ 1223045 w 1616305"/>
                  <a:gd name="connsiteY2" fmla="*/ 1269522 h 1269522"/>
                  <a:gd name="connsiteX3" fmla="*/ 0 w 1616305"/>
                  <a:gd name="connsiteY3" fmla="*/ 1176757 h 1269522"/>
                  <a:gd name="connsiteX4" fmla="*/ 424068 w 1616305"/>
                  <a:gd name="connsiteY4" fmla="*/ 0 h 1269522"/>
                  <a:gd name="connsiteX0" fmla="*/ 596346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596346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119272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97244 h 1269522"/>
                  <a:gd name="connsiteX4" fmla="*/ 675859 w 1779638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44235 h 1269522"/>
                  <a:gd name="connsiteX4" fmla="*/ 675859 w 1779638"/>
                  <a:gd name="connsiteY4" fmla="*/ 0 h 1269522"/>
                  <a:gd name="connsiteX0" fmla="*/ 410815 w 1514594"/>
                  <a:gd name="connsiteY0" fmla="*/ 0 h 1269522"/>
                  <a:gd name="connsiteX1" fmla="*/ 1514594 w 1514594"/>
                  <a:gd name="connsiteY1" fmla="*/ 119272 h 1269522"/>
                  <a:gd name="connsiteX2" fmla="*/ 1130279 w 1514594"/>
                  <a:gd name="connsiteY2" fmla="*/ 1269522 h 1269522"/>
                  <a:gd name="connsiteX3" fmla="*/ 0 w 1514594"/>
                  <a:gd name="connsiteY3" fmla="*/ 1110496 h 1269522"/>
                  <a:gd name="connsiteX4" fmla="*/ 410815 w 1514594"/>
                  <a:gd name="connsiteY4" fmla="*/ 0 h 1269522"/>
                  <a:gd name="connsiteX0" fmla="*/ 410815 w 1514594"/>
                  <a:gd name="connsiteY0" fmla="*/ 0 h 1203261"/>
                  <a:gd name="connsiteX1" fmla="*/ 1514594 w 1514594"/>
                  <a:gd name="connsiteY1" fmla="*/ 119272 h 1203261"/>
                  <a:gd name="connsiteX2" fmla="*/ 772470 w 1514594"/>
                  <a:gd name="connsiteY2" fmla="*/ 1203261 h 1203261"/>
                  <a:gd name="connsiteX3" fmla="*/ 0 w 1514594"/>
                  <a:gd name="connsiteY3" fmla="*/ 1110496 h 1203261"/>
                  <a:gd name="connsiteX4" fmla="*/ 410815 w 1514594"/>
                  <a:gd name="connsiteY4" fmla="*/ 0 h 1203261"/>
                  <a:gd name="connsiteX0" fmla="*/ 410815 w 1103777"/>
                  <a:gd name="connsiteY0" fmla="*/ 0 h 1203261"/>
                  <a:gd name="connsiteX1" fmla="*/ 1103777 w 1103777"/>
                  <a:gd name="connsiteY1" fmla="*/ 106020 h 1203261"/>
                  <a:gd name="connsiteX2" fmla="*/ 772470 w 1103777"/>
                  <a:gd name="connsiteY2" fmla="*/ 1203261 h 1203261"/>
                  <a:gd name="connsiteX3" fmla="*/ 0 w 1103777"/>
                  <a:gd name="connsiteY3" fmla="*/ 1110496 h 1203261"/>
                  <a:gd name="connsiteX4" fmla="*/ 410815 w 1103777"/>
                  <a:gd name="connsiteY4" fmla="*/ 0 h 1203261"/>
                  <a:gd name="connsiteX0" fmla="*/ 410815 w 1912160"/>
                  <a:gd name="connsiteY0" fmla="*/ 0 h 1203261"/>
                  <a:gd name="connsiteX1" fmla="*/ 1912160 w 1912160"/>
                  <a:gd name="connsiteY1" fmla="*/ 132524 h 1203261"/>
                  <a:gd name="connsiteX2" fmla="*/ 772470 w 1912160"/>
                  <a:gd name="connsiteY2" fmla="*/ 1203261 h 1203261"/>
                  <a:gd name="connsiteX3" fmla="*/ 0 w 1912160"/>
                  <a:gd name="connsiteY3" fmla="*/ 1110496 h 1203261"/>
                  <a:gd name="connsiteX4" fmla="*/ 410815 w 1912160"/>
                  <a:gd name="connsiteY4" fmla="*/ 0 h 1203261"/>
                  <a:gd name="connsiteX0" fmla="*/ 410815 w 1912160"/>
                  <a:gd name="connsiteY0" fmla="*/ 0 h 1362287"/>
                  <a:gd name="connsiteX1" fmla="*/ 1912160 w 1912160"/>
                  <a:gd name="connsiteY1" fmla="*/ 132524 h 1362287"/>
                  <a:gd name="connsiteX2" fmla="*/ 1739879 w 1912160"/>
                  <a:gd name="connsiteY2" fmla="*/ 1362287 h 1362287"/>
                  <a:gd name="connsiteX3" fmla="*/ 0 w 1912160"/>
                  <a:gd name="connsiteY3" fmla="*/ 1110496 h 1362287"/>
                  <a:gd name="connsiteX4" fmla="*/ 410815 w 1912160"/>
                  <a:gd name="connsiteY4" fmla="*/ 0 h 1362287"/>
                  <a:gd name="connsiteX0" fmla="*/ 410815 w 1792891"/>
                  <a:gd name="connsiteY0" fmla="*/ 53006 h 1415293"/>
                  <a:gd name="connsiteX1" fmla="*/ 1792891 w 1792891"/>
                  <a:gd name="connsiteY1" fmla="*/ 0 h 1415293"/>
                  <a:gd name="connsiteX2" fmla="*/ 1739879 w 1792891"/>
                  <a:gd name="connsiteY2" fmla="*/ 1415293 h 1415293"/>
                  <a:gd name="connsiteX3" fmla="*/ 0 w 1792891"/>
                  <a:gd name="connsiteY3" fmla="*/ 1163502 h 1415293"/>
                  <a:gd name="connsiteX4" fmla="*/ 410815 w 1792891"/>
                  <a:gd name="connsiteY4" fmla="*/ 53006 h 1415293"/>
                  <a:gd name="connsiteX0" fmla="*/ 410815 w 1872401"/>
                  <a:gd name="connsiteY0" fmla="*/ 53006 h 1243015"/>
                  <a:gd name="connsiteX1" fmla="*/ 1792891 w 1872401"/>
                  <a:gd name="connsiteY1" fmla="*/ 0 h 1243015"/>
                  <a:gd name="connsiteX2" fmla="*/ 1872401 w 1872401"/>
                  <a:gd name="connsiteY2" fmla="*/ 1243015 h 1243015"/>
                  <a:gd name="connsiteX3" fmla="*/ 0 w 1872401"/>
                  <a:gd name="connsiteY3" fmla="*/ 1163502 h 1243015"/>
                  <a:gd name="connsiteX4" fmla="*/ 410815 w 1872401"/>
                  <a:gd name="connsiteY4" fmla="*/ 53006 h 1243015"/>
                  <a:gd name="connsiteX0" fmla="*/ 251789 w 1713375"/>
                  <a:gd name="connsiteY0" fmla="*/ 53006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51789 w 1713375"/>
                  <a:gd name="connsiteY4" fmla="*/ 53006 h 1296024"/>
                  <a:gd name="connsiteX0" fmla="*/ 212033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12033 w 1713375"/>
                  <a:gd name="connsiteY4" fmla="*/ 39754 h 1296024"/>
                  <a:gd name="connsiteX0" fmla="*/ 265041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65041 w 1713375"/>
                  <a:gd name="connsiteY4" fmla="*/ 39754 h 1296024"/>
                  <a:gd name="connsiteX0" fmla="*/ 48790 w 1828429"/>
                  <a:gd name="connsiteY0" fmla="*/ 39754 h 1296024"/>
                  <a:gd name="connsiteX1" fmla="*/ 1748919 w 1828429"/>
                  <a:gd name="connsiteY1" fmla="*/ 0 h 1296024"/>
                  <a:gd name="connsiteX2" fmla="*/ 1828429 w 1828429"/>
                  <a:gd name="connsiteY2" fmla="*/ 1243015 h 1296024"/>
                  <a:gd name="connsiteX3" fmla="*/ 115054 w 1828429"/>
                  <a:gd name="connsiteY3" fmla="*/ 1296024 h 1296024"/>
                  <a:gd name="connsiteX4" fmla="*/ 48790 w 1828429"/>
                  <a:gd name="connsiteY4" fmla="*/ 39754 h 1296024"/>
                  <a:gd name="connsiteX0" fmla="*/ 48790 w 1828429"/>
                  <a:gd name="connsiteY0" fmla="*/ 212032 h 1468302"/>
                  <a:gd name="connsiteX1" fmla="*/ 1324850 w 1828429"/>
                  <a:gd name="connsiteY1" fmla="*/ 0 h 1468302"/>
                  <a:gd name="connsiteX2" fmla="*/ 1828429 w 1828429"/>
                  <a:gd name="connsiteY2" fmla="*/ 1415293 h 1468302"/>
                  <a:gd name="connsiteX3" fmla="*/ 115054 w 1828429"/>
                  <a:gd name="connsiteY3" fmla="*/ 1468302 h 1468302"/>
                  <a:gd name="connsiteX4" fmla="*/ 48790 w 1828429"/>
                  <a:gd name="connsiteY4" fmla="*/ 212032 h 1468302"/>
                  <a:gd name="connsiteX0" fmla="*/ 48790 w 1576637"/>
                  <a:gd name="connsiteY0" fmla="*/ 212032 h 1468302"/>
                  <a:gd name="connsiteX1" fmla="*/ 1324850 w 1576637"/>
                  <a:gd name="connsiteY1" fmla="*/ 0 h 1468302"/>
                  <a:gd name="connsiteX2" fmla="*/ 1576637 w 1576637"/>
                  <a:gd name="connsiteY2" fmla="*/ 1044232 h 1468302"/>
                  <a:gd name="connsiteX3" fmla="*/ 115054 w 1576637"/>
                  <a:gd name="connsiteY3" fmla="*/ 1468302 h 1468302"/>
                  <a:gd name="connsiteX4" fmla="*/ 48790 w 1576637"/>
                  <a:gd name="connsiteY4" fmla="*/ 212032 h 1468302"/>
                  <a:gd name="connsiteX0" fmla="*/ 52846 w 1580693"/>
                  <a:gd name="connsiteY0" fmla="*/ 212032 h 1468302"/>
                  <a:gd name="connsiteX1" fmla="*/ 1328906 w 1580693"/>
                  <a:gd name="connsiteY1" fmla="*/ 0 h 1468302"/>
                  <a:gd name="connsiteX2" fmla="*/ 1580693 w 1580693"/>
                  <a:gd name="connsiteY2" fmla="*/ 1044232 h 1468302"/>
                  <a:gd name="connsiteX3" fmla="*/ 92606 w 1580693"/>
                  <a:gd name="connsiteY3" fmla="*/ 1468302 h 1468302"/>
                  <a:gd name="connsiteX4" fmla="*/ 52846 w 1580693"/>
                  <a:gd name="connsiteY4" fmla="*/ 212032 h 1468302"/>
                  <a:gd name="connsiteX0" fmla="*/ 48790 w 1603142"/>
                  <a:gd name="connsiteY0" fmla="*/ 543337 h 1468302"/>
                  <a:gd name="connsiteX1" fmla="*/ 1351355 w 1603142"/>
                  <a:gd name="connsiteY1" fmla="*/ 0 h 1468302"/>
                  <a:gd name="connsiteX2" fmla="*/ 1603142 w 1603142"/>
                  <a:gd name="connsiteY2" fmla="*/ 1044232 h 1468302"/>
                  <a:gd name="connsiteX3" fmla="*/ 115055 w 1603142"/>
                  <a:gd name="connsiteY3" fmla="*/ 1468302 h 1468302"/>
                  <a:gd name="connsiteX4" fmla="*/ 48790 w 1603142"/>
                  <a:gd name="connsiteY4" fmla="*/ 543337 h 1468302"/>
                  <a:gd name="connsiteX0" fmla="*/ 48790 w 1603142"/>
                  <a:gd name="connsiteY0" fmla="*/ 530084 h 1455049"/>
                  <a:gd name="connsiteX1" fmla="*/ 1218833 w 1603142"/>
                  <a:gd name="connsiteY1" fmla="*/ 0 h 1455049"/>
                  <a:gd name="connsiteX2" fmla="*/ 1603142 w 1603142"/>
                  <a:gd name="connsiteY2" fmla="*/ 1030979 h 1455049"/>
                  <a:gd name="connsiteX3" fmla="*/ 115055 w 1603142"/>
                  <a:gd name="connsiteY3" fmla="*/ 1455049 h 1455049"/>
                  <a:gd name="connsiteX4" fmla="*/ 48790 w 1603142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695911"/>
                  <a:gd name="connsiteY0" fmla="*/ 344554 h 1269519"/>
                  <a:gd name="connsiteX1" fmla="*/ 1695911 w 1695911"/>
                  <a:gd name="connsiteY1" fmla="*/ 0 h 1269519"/>
                  <a:gd name="connsiteX2" fmla="*/ 1245334 w 1695911"/>
                  <a:gd name="connsiteY2" fmla="*/ 553901 h 1269519"/>
                  <a:gd name="connsiteX3" fmla="*/ 115055 w 1695911"/>
                  <a:gd name="connsiteY3" fmla="*/ 1269519 h 1269519"/>
                  <a:gd name="connsiteX4" fmla="*/ 48790 w 1695911"/>
                  <a:gd name="connsiteY4" fmla="*/ 344554 h 1269519"/>
                  <a:gd name="connsiteX0" fmla="*/ 42304 w 1742434"/>
                  <a:gd name="connsiteY0" fmla="*/ 225284 h 1269519"/>
                  <a:gd name="connsiteX1" fmla="*/ 1742434 w 1742434"/>
                  <a:gd name="connsiteY1" fmla="*/ 0 h 1269519"/>
                  <a:gd name="connsiteX2" fmla="*/ 1291857 w 1742434"/>
                  <a:gd name="connsiteY2" fmla="*/ 553901 h 1269519"/>
                  <a:gd name="connsiteX3" fmla="*/ 161578 w 1742434"/>
                  <a:gd name="connsiteY3" fmla="*/ 1269519 h 1269519"/>
                  <a:gd name="connsiteX4" fmla="*/ 42304 w 1742434"/>
                  <a:gd name="connsiteY4" fmla="*/ 225284 h 1269519"/>
                  <a:gd name="connsiteX0" fmla="*/ 42304 w 1861701"/>
                  <a:gd name="connsiteY0" fmla="*/ 225284 h 1278077"/>
                  <a:gd name="connsiteX1" fmla="*/ 1742434 w 1861701"/>
                  <a:gd name="connsiteY1" fmla="*/ 0 h 1278077"/>
                  <a:gd name="connsiteX2" fmla="*/ 1861701 w 1861701"/>
                  <a:gd name="connsiteY2" fmla="*/ 898457 h 1278077"/>
                  <a:gd name="connsiteX3" fmla="*/ 161578 w 1861701"/>
                  <a:gd name="connsiteY3" fmla="*/ 1269519 h 1278077"/>
                  <a:gd name="connsiteX4" fmla="*/ 42304 w 1861701"/>
                  <a:gd name="connsiteY4" fmla="*/ 225284 h 1278077"/>
                  <a:gd name="connsiteX0" fmla="*/ 42304 w 1861701"/>
                  <a:gd name="connsiteY0" fmla="*/ 225284 h 1269519"/>
                  <a:gd name="connsiteX1" fmla="*/ 1742434 w 1861701"/>
                  <a:gd name="connsiteY1" fmla="*/ 0 h 1269519"/>
                  <a:gd name="connsiteX2" fmla="*/ 1861701 w 1861701"/>
                  <a:gd name="connsiteY2" fmla="*/ 898457 h 1269519"/>
                  <a:gd name="connsiteX3" fmla="*/ 161578 w 1861701"/>
                  <a:gd name="connsiteY3" fmla="*/ 1269519 h 1269519"/>
                  <a:gd name="connsiteX4" fmla="*/ 42304 w 1861701"/>
                  <a:gd name="connsiteY4" fmla="*/ 225284 h 1269519"/>
                  <a:gd name="connsiteX0" fmla="*/ 132518 w 1951915"/>
                  <a:gd name="connsiteY0" fmla="*/ 225284 h 1203258"/>
                  <a:gd name="connsiteX1" fmla="*/ 1832648 w 1951915"/>
                  <a:gd name="connsiteY1" fmla="*/ 0 h 1203258"/>
                  <a:gd name="connsiteX2" fmla="*/ 1951915 w 1951915"/>
                  <a:gd name="connsiteY2" fmla="*/ 898457 h 1203258"/>
                  <a:gd name="connsiteX3" fmla="*/ 0 w 1951915"/>
                  <a:gd name="connsiteY3" fmla="*/ 1203258 h 1203258"/>
                  <a:gd name="connsiteX4" fmla="*/ 132518 w 1951915"/>
                  <a:gd name="connsiteY4" fmla="*/ 225284 h 1203258"/>
                  <a:gd name="connsiteX0" fmla="*/ 132518 w 1951915"/>
                  <a:gd name="connsiteY0" fmla="*/ 225284 h 1203258"/>
                  <a:gd name="connsiteX1" fmla="*/ 1832648 w 1951915"/>
                  <a:gd name="connsiteY1" fmla="*/ 0 h 1203258"/>
                  <a:gd name="connsiteX2" fmla="*/ 1951915 w 1951915"/>
                  <a:gd name="connsiteY2" fmla="*/ 898457 h 1203258"/>
                  <a:gd name="connsiteX3" fmla="*/ 0 w 1951915"/>
                  <a:gd name="connsiteY3" fmla="*/ 1203258 h 1203258"/>
                  <a:gd name="connsiteX4" fmla="*/ 132518 w 1951915"/>
                  <a:gd name="connsiteY4" fmla="*/ 225284 h 1203258"/>
                  <a:gd name="connsiteX0" fmla="*/ 74679 w 1894076"/>
                  <a:gd name="connsiteY0" fmla="*/ 225284 h 1203258"/>
                  <a:gd name="connsiteX1" fmla="*/ 1774809 w 1894076"/>
                  <a:gd name="connsiteY1" fmla="*/ 0 h 1203258"/>
                  <a:gd name="connsiteX2" fmla="*/ 1894076 w 1894076"/>
                  <a:gd name="connsiteY2" fmla="*/ 898457 h 1203258"/>
                  <a:gd name="connsiteX3" fmla="*/ 21674 w 1894076"/>
                  <a:gd name="connsiteY3" fmla="*/ 1203258 h 1203258"/>
                  <a:gd name="connsiteX4" fmla="*/ 74679 w 1894076"/>
                  <a:gd name="connsiteY4" fmla="*/ 225284 h 1203258"/>
                  <a:gd name="connsiteX0" fmla="*/ 80465 w 1899862"/>
                  <a:gd name="connsiteY0" fmla="*/ 225284 h 1203258"/>
                  <a:gd name="connsiteX1" fmla="*/ 1780595 w 1899862"/>
                  <a:gd name="connsiteY1" fmla="*/ 0 h 1203258"/>
                  <a:gd name="connsiteX2" fmla="*/ 1899862 w 1899862"/>
                  <a:gd name="connsiteY2" fmla="*/ 898457 h 1203258"/>
                  <a:gd name="connsiteX3" fmla="*/ 27460 w 1899862"/>
                  <a:gd name="connsiteY3" fmla="*/ 1203258 h 1203258"/>
                  <a:gd name="connsiteX4" fmla="*/ 80465 w 1899862"/>
                  <a:gd name="connsiteY4" fmla="*/ 225284 h 1203258"/>
                  <a:gd name="connsiteX0" fmla="*/ 80465 w 1899862"/>
                  <a:gd name="connsiteY0" fmla="*/ 2073 h 980047"/>
                  <a:gd name="connsiteX1" fmla="*/ 1754090 w 1899862"/>
                  <a:gd name="connsiteY1" fmla="*/ 2076 h 980047"/>
                  <a:gd name="connsiteX2" fmla="*/ 1899862 w 1899862"/>
                  <a:gd name="connsiteY2" fmla="*/ 675246 h 980047"/>
                  <a:gd name="connsiteX3" fmla="*/ 27460 w 1899862"/>
                  <a:gd name="connsiteY3" fmla="*/ 980047 h 980047"/>
                  <a:gd name="connsiteX4" fmla="*/ 80465 w 1899862"/>
                  <a:gd name="connsiteY4" fmla="*/ 2073 h 980047"/>
                  <a:gd name="connsiteX0" fmla="*/ 278292 w 1872402"/>
                  <a:gd name="connsiteY0" fmla="*/ 1901 h 1059388"/>
                  <a:gd name="connsiteX1" fmla="*/ 1726630 w 1872402"/>
                  <a:gd name="connsiteY1" fmla="*/ 81417 h 1059388"/>
                  <a:gd name="connsiteX2" fmla="*/ 1872402 w 1872402"/>
                  <a:gd name="connsiteY2" fmla="*/ 754587 h 1059388"/>
                  <a:gd name="connsiteX3" fmla="*/ 0 w 1872402"/>
                  <a:gd name="connsiteY3" fmla="*/ 1059388 h 1059388"/>
                  <a:gd name="connsiteX4" fmla="*/ 278292 w 1872402"/>
                  <a:gd name="connsiteY4" fmla="*/ 1901 h 1059388"/>
                  <a:gd name="connsiteX0" fmla="*/ 278292 w 1726630"/>
                  <a:gd name="connsiteY0" fmla="*/ 1901 h 1183246"/>
                  <a:gd name="connsiteX1" fmla="*/ 1726630 w 1726630"/>
                  <a:gd name="connsiteY1" fmla="*/ 81417 h 1183246"/>
                  <a:gd name="connsiteX2" fmla="*/ 1726628 w 1726630"/>
                  <a:gd name="connsiteY2" fmla="*/ 1019630 h 1183246"/>
                  <a:gd name="connsiteX3" fmla="*/ 0 w 1726630"/>
                  <a:gd name="connsiteY3" fmla="*/ 1059388 h 1183246"/>
                  <a:gd name="connsiteX4" fmla="*/ 278292 w 1726630"/>
                  <a:gd name="connsiteY4" fmla="*/ 1901 h 1183246"/>
                  <a:gd name="connsiteX0" fmla="*/ 278292 w 1726630"/>
                  <a:gd name="connsiteY0" fmla="*/ 1901 h 1059388"/>
                  <a:gd name="connsiteX1" fmla="*/ 1726630 w 1726630"/>
                  <a:gd name="connsiteY1" fmla="*/ 81417 h 1059388"/>
                  <a:gd name="connsiteX2" fmla="*/ 1726628 w 1726630"/>
                  <a:gd name="connsiteY2" fmla="*/ 1019630 h 1059388"/>
                  <a:gd name="connsiteX3" fmla="*/ 0 w 1726630"/>
                  <a:gd name="connsiteY3" fmla="*/ 1059388 h 1059388"/>
                  <a:gd name="connsiteX4" fmla="*/ 278292 w 1726630"/>
                  <a:gd name="connsiteY4" fmla="*/ 1901 h 1059388"/>
                  <a:gd name="connsiteX0" fmla="*/ 304796 w 1753134"/>
                  <a:gd name="connsiteY0" fmla="*/ 2239 h 1019968"/>
                  <a:gd name="connsiteX1" fmla="*/ 1753134 w 1753134"/>
                  <a:gd name="connsiteY1" fmla="*/ 81755 h 1019968"/>
                  <a:gd name="connsiteX2" fmla="*/ 1753132 w 1753134"/>
                  <a:gd name="connsiteY2" fmla="*/ 1019968 h 1019968"/>
                  <a:gd name="connsiteX3" fmla="*/ 0 w 1753134"/>
                  <a:gd name="connsiteY3" fmla="*/ 913952 h 1019968"/>
                  <a:gd name="connsiteX4" fmla="*/ 304796 w 1753134"/>
                  <a:gd name="connsiteY4" fmla="*/ 2239 h 1019968"/>
                  <a:gd name="connsiteX0" fmla="*/ 304796 w 1753134"/>
                  <a:gd name="connsiteY0" fmla="*/ 2239 h 1019968"/>
                  <a:gd name="connsiteX1" fmla="*/ 1753134 w 1753134"/>
                  <a:gd name="connsiteY1" fmla="*/ 81755 h 1019968"/>
                  <a:gd name="connsiteX2" fmla="*/ 1753132 w 1753134"/>
                  <a:gd name="connsiteY2" fmla="*/ 1019968 h 1019968"/>
                  <a:gd name="connsiteX3" fmla="*/ 0 w 1753134"/>
                  <a:gd name="connsiteY3" fmla="*/ 913952 h 1019968"/>
                  <a:gd name="connsiteX4" fmla="*/ 304796 w 1753134"/>
                  <a:gd name="connsiteY4" fmla="*/ 2239 h 1019968"/>
                  <a:gd name="connsiteX0" fmla="*/ 257171 w 1753134"/>
                  <a:gd name="connsiteY0" fmla="*/ 2116 h 1067470"/>
                  <a:gd name="connsiteX1" fmla="*/ 1753134 w 1753134"/>
                  <a:gd name="connsiteY1" fmla="*/ 129257 h 1067470"/>
                  <a:gd name="connsiteX2" fmla="*/ 1753132 w 1753134"/>
                  <a:gd name="connsiteY2" fmla="*/ 1067470 h 1067470"/>
                  <a:gd name="connsiteX3" fmla="*/ 0 w 1753134"/>
                  <a:gd name="connsiteY3" fmla="*/ 961454 h 1067470"/>
                  <a:gd name="connsiteX4" fmla="*/ 257171 w 1753134"/>
                  <a:gd name="connsiteY4" fmla="*/ 2116 h 1067470"/>
                  <a:gd name="connsiteX0" fmla="*/ 257171 w 1753134"/>
                  <a:gd name="connsiteY0" fmla="*/ 401 h 1065755"/>
                  <a:gd name="connsiteX1" fmla="*/ 1753134 w 1753134"/>
                  <a:gd name="connsiteY1" fmla="*/ 127542 h 1065755"/>
                  <a:gd name="connsiteX2" fmla="*/ 1753132 w 1753134"/>
                  <a:gd name="connsiteY2" fmla="*/ 1065755 h 1065755"/>
                  <a:gd name="connsiteX3" fmla="*/ 0 w 1753134"/>
                  <a:gd name="connsiteY3" fmla="*/ 959739 h 1065755"/>
                  <a:gd name="connsiteX4" fmla="*/ 257171 w 1753134"/>
                  <a:gd name="connsiteY4" fmla="*/ 401 h 1065755"/>
                  <a:gd name="connsiteX0" fmla="*/ 257171 w 1753134"/>
                  <a:gd name="connsiteY0" fmla="*/ 401 h 1065755"/>
                  <a:gd name="connsiteX1" fmla="*/ 1753134 w 1753134"/>
                  <a:gd name="connsiteY1" fmla="*/ 89442 h 1065755"/>
                  <a:gd name="connsiteX2" fmla="*/ 1753132 w 1753134"/>
                  <a:gd name="connsiteY2" fmla="*/ 1065755 h 1065755"/>
                  <a:gd name="connsiteX3" fmla="*/ 0 w 1753134"/>
                  <a:gd name="connsiteY3" fmla="*/ 959739 h 1065755"/>
                  <a:gd name="connsiteX4" fmla="*/ 257171 w 1753134"/>
                  <a:gd name="connsiteY4" fmla="*/ 401 h 1065755"/>
                  <a:gd name="connsiteX0" fmla="*/ 257171 w 1753134"/>
                  <a:gd name="connsiteY0" fmla="*/ 401 h 1065755"/>
                  <a:gd name="connsiteX1" fmla="*/ 1753134 w 1753134"/>
                  <a:gd name="connsiteY1" fmla="*/ 70392 h 1065755"/>
                  <a:gd name="connsiteX2" fmla="*/ 1753132 w 1753134"/>
                  <a:gd name="connsiteY2" fmla="*/ 1065755 h 1065755"/>
                  <a:gd name="connsiteX3" fmla="*/ 0 w 1753134"/>
                  <a:gd name="connsiteY3" fmla="*/ 959739 h 1065755"/>
                  <a:gd name="connsiteX4" fmla="*/ 257171 w 1753134"/>
                  <a:gd name="connsiteY4" fmla="*/ 401 h 1065755"/>
                  <a:gd name="connsiteX0" fmla="*/ 257171 w 1753134"/>
                  <a:gd name="connsiteY0" fmla="*/ 401 h 1065755"/>
                  <a:gd name="connsiteX1" fmla="*/ 1753134 w 1753134"/>
                  <a:gd name="connsiteY1" fmla="*/ 70392 h 1065755"/>
                  <a:gd name="connsiteX2" fmla="*/ 1753132 w 1753134"/>
                  <a:gd name="connsiteY2" fmla="*/ 1065755 h 1065755"/>
                  <a:gd name="connsiteX3" fmla="*/ 0 w 1753134"/>
                  <a:gd name="connsiteY3" fmla="*/ 959739 h 1065755"/>
                  <a:gd name="connsiteX4" fmla="*/ 257171 w 1753134"/>
                  <a:gd name="connsiteY4" fmla="*/ 401 h 1065755"/>
                  <a:gd name="connsiteX0" fmla="*/ 60321 w 1753134"/>
                  <a:gd name="connsiteY0" fmla="*/ 381 h 1107010"/>
                  <a:gd name="connsiteX1" fmla="*/ 1753134 w 1753134"/>
                  <a:gd name="connsiteY1" fmla="*/ 111647 h 1107010"/>
                  <a:gd name="connsiteX2" fmla="*/ 1753132 w 1753134"/>
                  <a:gd name="connsiteY2" fmla="*/ 1107010 h 1107010"/>
                  <a:gd name="connsiteX3" fmla="*/ 0 w 1753134"/>
                  <a:gd name="connsiteY3" fmla="*/ 1000994 h 1107010"/>
                  <a:gd name="connsiteX4" fmla="*/ 60321 w 1753134"/>
                  <a:gd name="connsiteY4" fmla="*/ 381 h 1107010"/>
                  <a:gd name="connsiteX0" fmla="*/ 130171 w 1822984"/>
                  <a:gd name="connsiteY0" fmla="*/ 382 h 1107011"/>
                  <a:gd name="connsiteX1" fmla="*/ 1822984 w 1822984"/>
                  <a:gd name="connsiteY1" fmla="*/ 111648 h 1107011"/>
                  <a:gd name="connsiteX2" fmla="*/ 1822982 w 1822984"/>
                  <a:gd name="connsiteY2" fmla="*/ 1107011 h 1107011"/>
                  <a:gd name="connsiteX3" fmla="*/ 0 w 1822984"/>
                  <a:gd name="connsiteY3" fmla="*/ 997820 h 1107011"/>
                  <a:gd name="connsiteX4" fmla="*/ 130171 w 1822984"/>
                  <a:gd name="connsiteY4" fmla="*/ 382 h 1107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2984" h="1107011">
                    <a:moveTo>
                      <a:pt x="130171" y="382"/>
                    </a:moveTo>
                    <a:lnTo>
                      <a:pt x="1822984" y="111648"/>
                    </a:lnTo>
                    <a:cubicBezTo>
                      <a:pt x="1800620" y="405751"/>
                      <a:pt x="1809730" y="940047"/>
                      <a:pt x="1822982" y="1107011"/>
                    </a:cubicBezTo>
                    <a:cubicBezTo>
                      <a:pt x="783614" y="1067255"/>
                      <a:pt x="416517" y="1064081"/>
                      <a:pt x="0" y="997820"/>
                    </a:cubicBezTo>
                    <a:cubicBezTo>
                      <a:pt x="30922" y="822020"/>
                      <a:pt x="81028" y="-20531"/>
                      <a:pt x="130171" y="3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0FF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8600000" scaled="0"/>
              </a:gradFill>
              <a:ln w="38100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185">
                <a:extLst>
                  <a:ext uri="{FF2B5EF4-FFF2-40B4-BE49-F238E27FC236}">
                    <a16:creationId xmlns:a16="http://schemas.microsoft.com/office/drawing/2014/main" id="{F9BF14F3-68F2-E5C9-016E-16FB7AC6BC84}"/>
                  </a:ext>
                </a:extLst>
              </p:cNvPr>
              <p:cNvSpPr/>
              <p:nvPr/>
            </p:nvSpPr>
            <p:spPr>
              <a:xfrm>
                <a:off x="2249322" y="4558006"/>
                <a:ext cx="1705116" cy="1179654"/>
              </a:xfrm>
              <a:custGeom>
                <a:avLst/>
                <a:gdLst>
                  <a:gd name="connsiteX0" fmla="*/ 0 w 1050769"/>
                  <a:gd name="connsiteY0" fmla="*/ 0 h 885209"/>
                  <a:gd name="connsiteX1" fmla="*/ 1050769 w 1050769"/>
                  <a:gd name="connsiteY1" fmla="*/ 0 h 885209"/>
                  <a:gd name="connsiteX2" fmla="*/ 1050769 w 1050769"/>
                  <a:gd name="connsiteY2" fmla="*/ 885209 h 885209"/>
                  <a:gd name="connsiteX3" fmla="*/ 0 w 1050769"/>
                  <a:gd name="connsiteY3" fmla="*/ 885209 h 885209"/>
                  <a:gd name="connsiteX4" fmla="*/ 0 w 1050769"/>
                  <a:gd name="connsiteY4" fmla="*/ 0 h 885209"/>
                  <a:gd name="connsiteX0" fmla="*/ 0 w 1368821"/>
                  <a:gd name="connsiteY0" fmla="*/ 0 h 885209"/>
                  <a:gd name="connsiteX1" fmla="*/ 1368821 w 1368821"/>
                  <a:gd name="connsiteY1" fmla="*/ 106018 h 885209"/>
                  <a:gd name="connsiteX2" fmla="*/ 1050769 w 1368821"/>
                  <a:gd name="connsiteY2" fmla="*/ 885209 h 885209"/>
                  <a:gd name="connsiteX3" fmla="*/ 0 w 1368821"/>
                  <a:gd name="connsiteY3" fmla="*/ 885209 h 885209"/>
                  <a:gd name="connsiteX4" fmla="*/ 0 w 1368821"/>
                  <a:gd name="connsiteY4" fmla="*/ 0 h 885209"/>
                  <a:gd name="connsiteX0" fmla="*/ 927652 w 1368821"/>
                  <a:gd name="connsiteY0" fmla="*/ 0 h 832200"/>
                  <a:gd name="connsiteX1" fmla="*/ 1368821 w 1368821"/>
                  <a:gd name="connsiteY1" fmla="*/ 53009 h 832200"/>
                  <a:gd name="connsiteX2" fmla="*/ 1050769 w 1368821"/>
                  <a:gd name="connsiteY2" fmla="*/ 832200 h 832200"/>
                  <a:gd name="connsiteX3" fmla="*/ 0 w 1368821"/>
                  <a:gd name="connsiteY3" fmla="*/ 832200 h 832200"/>
                  <a:gd name="connsiteX4" fmla="*/ 927652 w 1368821"/>
                  <a:gd name="connsiteY4" fmla="*/ 0 h 832200"/>
                  <a:gd name="connsiteX0" fmla="*/ 1113183 w 1554352"/>
                  <a:gd name="connsiteY0" fmla="*/ 0 h 832200"/>
                  <a:gd name="connsiteX1" fmla="*/ 1554352 w 1554352"/>
                  <a:gd name="connsiteY1" fmla="*/ 53009 h 832200"/>
                  <a:gd name="connsiteX2" fmla="*/ 1236300 w 1554352"/>
                  <a:gd name="connsiteY2" fmla="*/ 832200 h 832200"/>
                  <a:gd name="connsiteX3" fmla="*/ 0 w 1554352"/>
                  <a:gd name="connsiteY3" fmla="*/ 792444 h 832200"/>
                  <a:gd name="connsiteX4" fmla="*/ 1113183 w 1554352"/>
                  <a:gd name="connsiteY4" fmla="*/ 0 h 832200"/>
                  <a:gd name="connsiteX0" fmla="*/ 1113183 w 1554352"/>
                  <a:gd name="connsiteY0" fmla="*/ 0 h 885209"/>
                  <a:gd name="connsiteX1" fmla="*/ 1554352 w 1554352"/>
                  <a:gd name="connsiteY1" fmla="*/ 53009 h 885209"/>
                  <a:gd name="connsiteX2" fmla="*/ 812230 w 1554352"/>
                  <a:gd name="connsiteY2" fmla="*/ 885209 h 885209"/>
                  <a:gd name="connsiteX3" fmla="*/ 0 w 1554352"/>
                  <a:gd name="connsiteY3" fmla="*/ 792444 h 885209"/>
                  <a:gd name="connsiteX4" fmla="*/ 1113183 w 1554352"/>
                  <a:gd name="connsiteY4" fmla="*/ 0 h 885209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626700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54352"/>
                  <a:gd name="connsiteY0" fmla="*/ 0 h 845452"/>
                  <a:gd name="connsiteX1" fmla="*/ 1554352 w 1554352"/>
                  <a:gd name="connsiteY1" fmla="*/ 53009 h 845452"/>
                  <a:gd name="connsiteX2" fmla="*/ 507431 w 1554352"/>
                  <a:gd name="connsiteY2" fmla="*/ 845452 h 845452"/>
                  <a:gd name="connsiteX3" fmla="*/ 0 w 1554352"/>
                  <a:gd name="connsiteY3" fmla="*/ 792444 h 845452"/>
                  <a:gd name="connsiteX4" fmla="*/ 1113183 w 1554352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07431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594109"/>
                  <a:gd name="connsiteY0" fmla="*/ 0 h 845452"/>
                  <a:gd name="connsiteX1" fmla="*/ 1594109 w 1594109"/>
                  <a:gd name="connsiteY1" fmla="*/ 66262 h 845452"/>
                  <a:gd name="connsiteX2" fmla="*/ 560440 w 1594109"/>
                  <a:gd name="connsiteY2" fmla="*/ 845452 h 845452"/>
                  <a:gd name="connsiteX3" fmla="*/ 0 w 1594109"/>
                  <a:gd name="connsiteY3" fmla="*/ 792444 h 845452"/>
                  <a:gd name="connsiteX4" fmla="*/ 1113183 w 159410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60440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474839"/>
                  <a:gd name="connsiteY0" fmla="*/ 0 h 845452"/>
                  <a:gd name="connsiteX1" fmla="*/ 1474839 w 1474839"/>
                  <a:gd name="connsiteY1" fmla="*/ 26506 h 845452"/>
                  <a:gd name="connsiteX2" fmla="*/ 520683 w 1474839"/>
                  <a:gd name="connsiteY2" fmla="*/ 845452 h 845452"/>
                  <a:gd name="connsiteX3" fmla="*/ 0 w 1474839"/>
                  <a:gd name="connsiteY3" fmla="*/ 792444 h 845452"/>
                  <a:gd name="connsiteX4" fmla="*/ 1113183 w 1474839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514596"/>
                  <a:gd name="connsiteY0" fmla="*/ 0 h 845452"/>
                  <a:gd name="connsiteX1" fmla="*/ 1514596 w 1514596"/>
                  <a:gd name="connsiteY1" fmla="*/ 106019 h 845452"/>
                  <a:gd name="connsiteX2" fmla="*/ 520683 w 1514596"/>
                  <a:gd name="connsiteY2" fmla="*/ 845452 h 845452"/>
                  <a:gd name="connsiteX3" fmla="*/ 0 w 1514596"/>
                  <a:gd name="connsiteY3" fmla="*/ 792444 h 845452"/>
                  <a:gd name="connsiteX4" fmla="*/ 1113183 w 1514596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113183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113183 w 1448335"/>
                  <a:gd name="connsiteY4" fmla="*/ 0 h 845452"/>
                  <a:gd name="connsiteX0" fmla="*/ 1232452 w 1448335"/>
                  <a:gd name="connsiteY0" fmla="*/ 0 h 845452"/>
                  <a:gd name="connsiteX1" fmla="*/ 1448335 w 1448335"/>
                  <a:gd name="connsiteY1" fmla="*/ 106019 h 845452"/>
                  <a:gd name="connsiteX2" fmla="*/ 520683 w 1448335"/>
                  <a:gd name="connsiteY2" fmla="*/ 845452 h 845452"/>
                  <a:gd name="connsiteX3" fmla="*/ 0 w 1448335"/>
                  <a:gd name="connsiteY3" fmla="*/ 792444 h 845452"/>
                  <a:gd name="connsiteX4" fmla="*/ 1232452 w 1448335"/>
                  <a:gd name="connsiteY4" fmla="*/ 0 h 845452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285461 w 1448335"/>
                  <a:gd name="connsiteY0" fmla="*/ 0 h 818948"/>
                  <a:gd name="connsiteX1" fmla="*/ 1448335 w 1448335"/>
                  <a:gd name="connsiteY1" fmla="*/ 79515 h 818948"/>
                  <a:gd name="connsiteX2" fmla="*/ 520683 w 1448335"/>
                  <a:gd name="connsiteY2" fmla="*/ 818948 h 818948"/>
                  <a:gd name="connsiteX3" fmla="*/ 0 w 1448335"/>
                  <a:gd name="connsiteY3" fmla="*/ 765940 h 818948"/>
                  <a:gd name="connsiteX4" fmla="*/ 1285461 w 1448335"/>
                  <a:gd name="connsiteY4" fmla="*/ 0 h 818948"/>
                  <a:gd name="connsiteX0" fmla="*/ 1099930 w 1448335"/>
                  <a:gd name="connsiteY0" fmla="*/ 0 h 779191"/>
                  <a:gd name="connsiteX1" fmla="*/ 1448335 w 1448335"/>
                  <a:gd name="connsiteY1" fmla="*/ 39758 h 779191"/>
                  <a:gd name="connsiteX2" fmla="*/ 520683 w 1448335"/>
                  <a:gd name="connsiteY2" fmla="*/ 779191 h 779191"/>
                  <a:gd name="connsiteX3" fmla="*/ 0 w 1448335"/>
                  <a:gd name="connsiteY3" fmla="*/ 726183 h 779191"/>
                  <a:gd name="connsiteX4" fmla="*/ 1099930 w 1448335"/>
                  <a:gd name="connsiteY4" fmla="*/ 0 h 779191"/>
                  <a:gd name="connsiteX0" fmla="*/ 1099930 w 1435083"/>
                  <a:gd name="connsiteY0" fmla="*/ 0 h 779191"/>
                  <a:gd name="connsiteX1" fmla="*/ 1435083 w 1435083"/>
                  <a:gd name="connsiteY1" fmla="*/ 92766 h 779191"/>
                  <a:gd name="connsiteX2" fmla="*/ 520683 w 1435083"/>
                  <a:gd name="connsiteY2" fmla="*/ 779191 h 779191"/>
                  <a:gd name="connsiteX3" fmla="*/ 0 w 1435083"/>
                  <a:gd name="connsiteY3" fmla="*/ 726183 h 779191"/>
                  <a:gd name="connsiteX4" fmla="*/ 1099930 w 1435083"/>
                  <a:gd name="connsiteY4" fmla="*/ 0 h 779191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51778"/>
                  <a:gd name="connsiteY0" fmla="*/ 0 h 805696"/>
                  <a:gd name="connsiteX1" fmla="*/ 1435083 w 1451778"/>
                  <a:gd name="connsiteY1" fmla="*/ 92766 h 805696"/>
                  <a:gd name="connsiteX2" fmla="*/ 1315813 w 1451778"/>
                  <a:gd name="connsiteY2" fmla="*/ 805696 h 805696"/>
                  <a:gd name="connsiteX3" fmla="*/ 0 w 1451778"/>
                  <a:gd name="connsiteY3" fmla="*/ 726183 h 805696"/>
                  <a:gd name="connsiteX4" fmla="*/ 1099930 w 1451778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99930 w 1435083"/>
                  <a:gd name="connsiteY0" fmla="*/ 0 h 805696"/>
                  <a:gd name="connsiteX1" fmla="*/ 1435083 w 1435083"/>
                  <a:gd name="connsiteY1" fmla="*/ 92766 h 805696"/>
                  <a:gd name="connsiteX2" fmla="*/ 1315813 w 1435083"/>
                  <a:gd name="connsiteY2" fmla="*/ 805696 h 805696"/>
                  <a:gd name="connsiteX3" fmla="*/ 0 w 1435083"/>
                  <a:gd name="connsiteY3" fmla="*/ 726183 h 805696"/>
                  <a:gd name="connsiteX4" fmla="*/ 1099930 w 1435083"/>
                  <a:gd name="connsiteY4" fmla="*/ 0 h 805696"/>
                  <a:gd name="connsiteX0" fmla="*/ 1046922 w 1435083"/>
                  <a:gd name="connsiteY0" fmla="*/ 0 h 779192"/>
                  <a:gd name="connsiteX1" fmla="*/ 1435083 w 1435083"/>
                  <a:gd name="connsiteY1" fmla="*/ 66262 h 779192"/>
                  <a:gd name="connsiteX2" fmla="*/ 1315813 w 1435083"/>
                  <a:gd name="connsiteY2" fmla="*/ 779192 h 779192"/>
                  <a:gd name="connsiteX3" fmla="*/ 0 w 1435083"/>
                  <a:gd name="connsiteY3" fmla="*/ 699679 h 779192"/>
                  <a:gd name="connsiteX4" fmla="*/ 1046922 w 1435083"/>
                  <a:gd name="connsiteY4" fmla="*/ 0 h 779192"/>
                  <a:gd name="connsiteX0" fmla="*/ 278295 w 1435083"/>
                  <a:gd name="connsiteY0" fmla="*/ 0 h 765940"/>
                  <a:gd name="connsiteX1" fmla="*/ 1435083 w 1435083"/>
                  <a:gd name="connsiteY1" fmla="*/ 53010 h 765940"/>
                  <a:gd name="connsiteX2" fmla="*/ 1315813 w 1435083"/>
                  <a:gd name="connsiteY2" fmla="*/ 765940 h 765940"/>
                  <a:gd name="connsiteX3" fmla="*/ 0 w 1435083"/>
                  <a:gd name="connsiteY3" fmla="*/ 686427 h 765940"/>
                  <a:gd name="connsiteX4" fmla="*/ 278295 w 1435083"/>
                  <a:gd name="connsiteY4" fmla="*/ 0 h 765940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315813"/>
                  <a:gd name="connsiteY0" fmla="*/ 66259 h 832199"/>
                  <a:gd name="connsiteX1" fmla="*/ 1011014 w 1315813"/>
                  <a:gd name="connsiteY1" fmla="*/ 0 h 832199"/>
                  <a:gd name="connsiteX2" fmla="*/ 1315813 w 1315813"/>
                  <a:gd name="connsiteY2" fmla="*/ 832199 h 832199"/>
                  <a:gd name="connsiteX3" fmla="*/ 0 w 1315813"/>
                  <a:gd name="connsiteY3" fmla="*/ 752686 h 832199"/>
                  <a:gd name="connsiteX4" fmla="*/ 278295 w 1315813"/>
                  <a:gd name="connsiteY4" fmla="*/ 66259 h 832199"/>
                  <a:gd name="connsiteX0" fmla="*/ 278295 w 1276057"/>
                  <a:gd name="connsiteY0" fmla="*/ 66259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78295 w 1276057"/>
                  <a:gd name="connsiteY4" fmla="*/ 66259 h 752686"/>
                  <a:gd name="connsiteX0" fmla="*/ 314980 w 1312742"/>
                  <a:gd name="connsiteY0" fmla="*/ 66259 h 752686"/>
                  <a:gd name="connsiteX1" fmla="*/ 1047699 w 1312742"/>
                  <a:gd name="connsiteY1" fmla="*/ 0 h 752686"/>
                  <a:gd name="connsiteX2" fmla="*/ 1312742 w 1312742"/>
                  <a:gd name="connsiteY2" fmla="*/ 712930 h 752686"/>
                  <a:gd name="connsiteX3" fmla="*/ 36685 w 1312742"/>
                  <a:gd name="connsiteY3" fmla="*/ 752686 h 752686"/>
                  <a:gd name="connsiteX4" fmla="*/ 314980 w 1312742"/>
                  <a:gd name="connsiteY4" fmla="*/ 66259 h 752686"/>
                  <a:gd name="connsiteX0" fmla="*/ 298855 w 1336373"/>
                  <a:gd name="connsiteY0" fmla="*/ 53006 h 752686"/>
                  <a:gd name="connsiteX1" fmla="*/ 1071330 w 1336373"/>
                  <a:gd name="connsiteY1" fmla="*/ 0 h 752686"/>
                  <a:gd name="connsiteX2" fmla="*/ 1336373 w 1336373"/>
                  <a:gd name="connsiteY2" fmla="*/ 712930 h 752686"/>
                  <a:gd name="connsiteX3" fmla="*/ 60316 w 1336373"/>
                  <a:gd name="connsiteY3" fmla="*/ 752686 h 752686"/>
                  <a:gd name="connsiteX4" fmla="*/ 298855 w 1336373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1011014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53006 h 752686"/>
                  <a:gd name="connsiteX1" fmla="*/ 958005 w 1276057"/>
                  <a:gd name="connsiteY1" fmla="*/ 0 h 752686"/>
                  <a:gd name="connsiteX2" fmla="*/ 1276057 w 1276057"/>
                  <a:gd name="connsiteY2" fmla="*/ 712930 h 752686"/>
                  <a:gd name="connsiteX3" fmla="*/ 0 w 1276057"/>
                  <a:gd name="connsiteY3" fmla="*/ 752686 h 752686"/>
                  <a:gd name="connsiteX4" fmla="*/ 238539 w 1276057"/>
                  <a:gd name="connsiteY4" fmla="*/ 53006 h 752686"/>
                  <a:gd name="connsiteX0" fmla="*/ 238539 w 1276057"/>
                  <a:gd name="connsiteY0" fmla="*/ 238537 h 938217"/>
                  <a:gd name="connsiteX1" fmla="*/ 520683 w 1276057"/>
                  <a:gd name="connsiteY1" fmla="*/ 0 h 938217"/>
                  <a:gd name="connsiteX2" fmla="*/ 1276057 w 1276057"/>
                  <a:gd name="connsiteY2" fmla="*/ 898461 h 938217"/>
                  <a:gd name="connsiteX3" fmla="*/ 0 w 1276057"/>
                  <a:gd name="connsiteY3" fmla="*/ 938217 h 938217"/>
                  <a:gd name="connsiteX4" fmla="*/ 238539 w 1276057"/>
                  <a:gd name="connsiteY4" fmla="*/ 238537 h 938217"/>
                  <a:gd name="connsiteX0" fmla="*/ 59319 w 1282367"/>
                  <a:gd name="connsiteY0" fmla="*/ 238537 h 938217"/>
                  <a:gd name="connsiteX1" fmla="*/ 526993 w 1282367"/>
                  <a:gd name="connsiteY1" fmla="*/ 0 h 938217"/>
                  <a:gd name="connsiteX2" fmla="*/ 1282367 w 1282367"/>
                  <a:gd name="connsiteY2" fmla="*/ 898461 h 938217"/>
                  <a:gd name="connsiteX3" fmla="*/ 6310 w 1282367"/>
                  <a:gd name="connsiteY3" fmla="*/ 938217 h 938217"/>
                  <a:gd name="connsiteX4" fmla="*/ 59319 w 1282367"/>
                  <a:gd name="connsiteY4" fmla="*/ 238537 h 938217"/>
                  <a:gd name="connsiteX0" fmla="*/ 59319 w 1414888"/>
                  <a:gd name="connsiteY0" fmla="*/ 238537 h 938217"/>
                  <a:gd name="connsiteX1" fmla="*/ 526993 w 1414888"/>
                  <a:gd name="connsiteY1" fmla="*/ 0 h 938217"/>
                  <a:gd name="connsiteX2" fmla="*/ 1414888 w 1414888"/>
                  <a:gd name="connsiteY2" fmla="*/ 765939 h 938217"/>
                  <a:gd name="connsiteX3" fmla="*/ 6310 w 1414888"/>
                  <a:gd name="connsiteY3" fmla="*/ 938217 h 938217"/>
                  <a:gd name="connsiteX4" fmla="*/ 59319 w 1414888"/>
                  <a:gd name="connsiteY4" fmla="*/ 238537 h 938217"/>
                  <a:gd name="connsiteX0" fmla="*/ 29731 w 1385300"/>
                  <a:gd name="connsiteY0" fmla="*/ 238537 h 938217"/>
                  <a:gd name="connsiteX1" fmla="*/ 497405 w 1385300"/>
                  <a:gd name="connsiteY1" fmla="*/ 0 h 938217"/>
                  <a:gd name="connsiteX2" fmla="*/ 1385300 w 1385300"/>
                  <a:gd name="connsiteY2" fmla="*/ 765939 h 938217"/>
                  <a:gd name="connsiteX3" fmla="*/ 255017 w 1385300"/>
                  <a:gd name="connsiteY3" fmla="*/ 938217 h 938217"/>
                  <a:gd name="connsiteX4" fmla="*/ 29731 w 1385300"/>
                  <a:gd name="connsiteY4" fmla="*/ 238537 h 938217"/>
                  <a:gd name="connsiteX0" fmla="*/ 29049 w 1384618"/>
                  <a:gd name="connsiteY0" fmla="*/ 238537 h 951469"/>
                  <a:gd name="connsiteX1" fmla="*/ 496723 w 1384618"/>
                  <a:gd name="connsiteY1" fmla="*/ 0 h 951469"/>
                  <a:gd name="connsiteX2" fmla="*/ 1384618 w 1384618"/>
                  <a:gd name="connsiteY2" fmla="*/ 765939 h 951469"/>
                  <a:gd name="connsiteX3" fmla="*/ 267587 w 1384618"/>
                  <a:gd name="connsiteY3" fmla="*/ 951469 h 951469"/>
                  <a:gd name="connsiteX4" fmla="*/ 29049 w 1384618"/>
                  <a:gd name="connsiteY4" fmla="*/ 238537 h 951469"/>
                  <a:gd name="connsiteX0" fmla="*/ 29049 w 1384618"/>
                  <a:gd name="connsiteY0" fmla="*/ 371058 h 1083990"/>
                  <a:gd name="connsiteX1" fmla="*/ 576236 w 1384618"/>
                  <a:gd name="connsiteY1" fmla="*/ 0 h 1083990"/>
                  <a:gd name="connsiteX2" fmla="*/ 1384618 w 1384618"/>
                  <a:gd name="connsiteY2" fmla="*/ 898460 h 1083990"/>
                  <a:gd name="connsiteX3" fmla="*/ 267587 w 1384618"/>
                  <a:gd name="connsiteY3" fmla="*/ 1083990 h 1083990"/>
                  <a:gd name="connsiteX4" fmla="*/ 29049 w 1384618"/>
                  <a:gd name="connsiteY4" fmla="*/ 371058 h 1083990"/>
                  <a:gd name="connsiteX0" fmla="*/ 22002 w 1563101"/>
                  <a:gd name="connsiteY0" fmla="*/ 119267 h 1083990"/>
                  <a:gd name="connsiteX1" fmla="*/ 754719 w 1563101"/>
                  <a:gd name="connsiteY1" fmla="*/ 0 h 1083990"/>
                  <a:gd name="connsiteX2" fmla="*/ 1563101 w 1563101"/>
                  <a:gd name="connsiteY2" fmla="*/ 898460 h 1083990"/>
                  <a:gd name="connsiteX3" fmla="*/ 446070 w 1563101"/>
                  <a:gd name="connsiteY3" fmla="*/ 1083990 h 1083990"/>
                  <a:gd name="connsiteX4" fmla="*/ 22002 w 1563101"/>
                  <a:gd name="connsiteY4" fmla="*/ 119267 h 1083990"/>
                  <a:gd name="connsiteX0" fmla="*/ 22002 w 1430579"/>
                  <a:gd name="connsiteY0" fmla="*/ 119267 h 1083990"/>
                  <a:gd name="connsiteX1" fmla="*/ 754719 w 1430579"/>
                  <a:gd name="connsiteY1" fmla="*/ 0 h 1083990"/>
                  <a:gd name="connsiteX2" fmla="*/ 1430579 w 1430579"/>
                  <a:gd name="connsiteY2" fmla="*/ 858703 h 1083990"/>
                  <a:gd name="connsiteX3" fmla="*/ 446070 w 1430579"/>
                  <a:gd name="connsiteY3" fmla="*/ 1083990 h 1083990"/>
                  <a:gd name="connsiteX4" fmla="*/ 22002 w 1430579"/>
                  <a:gd name="connsiteY4" fmla="*/ 119267 h 1083990"/>
                  <a:gd name="connsiteX0" fmla="*/ 23638 w 1432215"/>
                  <a:gd name="connsiteY0" fmla="*/ 119267 h 1110494"/>
                  <a:gd name="connsiteX1" fmla="*/ 756355 w 1432215"/>
                  <a:gd name="connsiteY1" fmla="*/ 0 h 1110494"/>
                  <a:gd name="connsiteX2" fmla="*/ 1432215 w 1432215"/>
                  <a:gd name="connsiteY2" fmla="*/ 858703 h 1110494"/>
                  <a:gd name="connsiteX3" fmla="*/ 394698 w 1432215"/>
                  <a:gd name="connsiteY3" fmla="*/ 1110494 h 1110494"/>
                  <a:gd name="connsiteX4" fmla="*/ 23638 w 1432215"/>
                  <a:gd name="connsiteY4" fmla="*/ 119267 h 1110494"/>
                  <a:gd name="connsiteX0" fmla="*/ 25947 w 1434524"/>
                  <a:gd name="connsiteY0" fmla="*/ 119267 h 1110494"/>
                  <a:gd name="connsiteX1" fmla="*/ 758664 w 1434524"/>
                  <a:gd name="connsiteY1" fmla="*/ 0 h 1110494"/>
                  <a:gd name="connsiteX2" fmla="*/ 1434524 w 1434524"/>
                  <a:gd name="connsiteY2" fmla="*/ 858703 h 1110494"/>
                  <a:gd name="connsiteX3" fmla="*/ 397007 w 1434524"/>
                  <a:gd name="connsiteY3" fmla="*/ 1110494 h 1110494"/>
                  <a:gd name="connsiteX4" fmla="*/ 25947 w 1434524"/>
                  <a:gd name="connsiteY4" fmla="*/ 119267 h 1110494"/>
                  <a:gd name="connsiteX0" fmla="*/ 23996 w 1432573"/>
                  <a:gd name="connsiteY0" fmla="*/ 119267 h 1176755"/>
                  <a:gd name="connsiteX1" fmla="*/ 756713 w 1432573"/>
                  <a:gd name="connsiteY1" fmla="*/ 0 h 1176755"/>
                  <a:gd name="connsiteX2" fmla="*/ 1432573 w 1432573"/>
                  <a:gd name="connsiteY2" fmla="*/ 858703 h 1176755"/>
                  <a:gd name="connsiteX3" fmla="*/ 448065 w 1432573"/>
                  <a:gd name="connsiteY3" fmla="*/ 1176755 h 1176755"/>
                  <a:gd name="connsiteX4" fmla="*/ 23996 w 1432573"/>
                  <a:gd name="connsiteY4" fmla="*/ 119267 h 1176755"/>
                  <a:gd name="connsiteX0" fmla="*/ 23996 w 1459078"/>
                  <a:gd name="connsiteY0" fmla="*/ 119267 h 1176755"/>
                  <a:gd name="connsiteX1" fmla="*/ 756713 w 1459078"/>
                  <a:gd name="connsiteY1" fmla="*/ 0 h 1176755"/>
                  <a:gd name="connsiteX2" fmla="*/ 1459078 w 1459078"/>
                  <a:gd name="connsiteY2" fmla="*/ 924963 h 1176755"/>
                  <a:gd name="connsiteX3" fmla="*/ 448065 w 1459078"/>
                  <a:gd name="connsiteY3" fmla="*/ 1176755 h 1176755"/>
                  <a:gd name="connsiteX4" fmla="*/ 23996 w 1459078"/>
                  <a:gd name="connsiteY4" fmla="*/ 119267 h 1176755"/>
                  <a:gd name="connsiteX0" fmla="*/ 55140 w 1490222"/>
                  <a:gd name="connsiteY0" fmla="*/ 119267 h 1335781"/>
                  <a:gd name="connsiteX1" fmla="*/ 787857 w 1490222"/>
                  <a:gd name="connsiteY1" fmla="*/ 0 h 1335781"/>
                  <a:gd name="connsiteX2" fmla="*/ 1490222 w 1490222"/>
                  <a:gd name="connsiteY2" fmla="*/ 924963 h 1335781"/>
                  <a:gd name="connsiteX3" fmla="*/ 81644 w 1490222"/>
                  <a:gd name="connsiteY3" fmla="*/ 1335781 h 1335781"/>
                  <a:gd name="connsiteX4" fmla="*/ 55140 w 1490222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63502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119267 h 1335781"/>
                  <a:gd name="connsiteX1" fmla="*/ 787857 w 1609491"/>
                  <a:gd name="connsiteY1" fmla="*/ 0 h 1335781"/>
                  <a:gd name="connsiteX2" fmla="*/ 1609491 w 1609491"/>
                  <a:gd name="connsiteY2" fmla="*/ 1136998 h 1335781"/>
                  <a:gd name="connsiteX3" fmla="*/ 81644 w 1609491"/>
                  <a:gd name="connsiteY3" fmla="*/ 1335781 h 1335781"/>
                  <a:gd name="connsiteX4" fmla="*/ 55140 w 1609491"/>
                  <a:gd name="connsiteY4" fmla="*/ 119267 h 1335781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39754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39754 h 1256268"/>
                  <a:gd name="connsiteX0" fmla="*/ 55140 w 1609491"/>
                  <a:gd name="connsiteY0" fmla="*/ 66258 h 1256268"/>
                  <a:gd name="connsiteX1" fmla="*/ 1185422 w 1609491"/>
                  <a:gd name="connsiteY1" fmla="*/ 0 h 1256268"/>
                  <a:gd name="connsiteX2" fmla="*/ 1609491 w 1609491"/>
                  <a:gd name="connsiteY2" fmla="*/ 1057485 h 1256268"/>
                  <a:gd name="connsiteX3" fmla="*/ 81644 w 1609491"/>
                  <a:gd name="connsiteY3" fmla="*/ 1256268 h 1256268"/>
                  <a:gd name="connsiteX4" fmla="*/ 55140 w 1609491"/>
                  <a:gd name="connsiteY4" fmla="*/ 66258 h 1256268"/>
                  <a:gd name="connsiteX0" fmla="*/ 55140 w 1609491"/>
                  <a:gd name="connsiteY0" fmla="*/ 13249 h 1203259"/>
                  <a:gd name="connsiteX1" fmla="*/ 1278188 w 1609491"/>
                  <a:gd name="connsiteY1" fmla="*/ 0 h 1203259"/>
                  <a:gd name="connsiteX2" fmla="*/ 1609491 w 1609491"/>
                  <a:gd name="connsiteY2" fmla="*/ 1004476 h 1203259"/>
                  <a:gd name="connsiteX3" fmla="*/ 81644 w 1609491"/>
                  <a:gd name="connsiteY3" fmla="*/ 1203259 h 1203259"/>
                  <a:gd name="connsiteX4" fmla="*/ 55140 w 1609491"/>
                  <a:gd name="connsiteY4" fmla="*/ 13249 h 1203259"/>
                  <a:gd name="connsiteX0" fmla="*/ 55140 w 1323141"/>
                  <a:gd name="connsiteY0" fmla="*/ 13249 h 1203259"/>
                  <a:gd name="connsiteX1" fmla="*/ 1278188 w 1323141"/>
                  <a:gd name="connsiteY1" fmla="*/ 0 h 1203259"/>
                  <a:gd name="connsiteX2" fmla="*/ 1317943 w 1323141"/>
                  <a:gd name="connsiteY2" fmla="*/ 1150250 h 1203259"/>
                  <a:gd name="connsiteX3" fmla="*/ 81644 w 1323141"/>
                  <a:gd name="connsiteY3" fmla="*/ 1203259 h 1203259"/>
                  <a:gd name="connsiteX4" fmla="*/ 55140 w 1323141"/>
                  <a:gd name="connsiteY4" fmla="*/ 13249 h 1203259"/>
                  <a:gd name="connsiteX0" fmla="*/ 424069 w 1692070"/>
                  <a:gd name="connsiteY0" fmla="*/ 13249 h 1150250"/>
                  <a:gd name="connsiteX1" fmla="*/ 1647117 w 1692070"/>
                  <a:gd name="connsiteY1" fmla="*/ 0 h 1150250"/>
                  <a:gd name="connsiteX2" fmla="*/ 1686872 w 1692070"/>
                  <a:gd name="connsiteY2" fmla="*/ 1150250 h 1150250"/>
                  <a:gd name="connsiteX3" fmla="*/ 0 w 1692070"/>
                  <a:gd name="connsiteY3" fmla="*/ 1150250 h 1150250"/>
                  <a:gd name="connsiteX4" fmla="*/ 424069 w 1692070"/>
                  <a:gd name="connsiteY4" fmla="*/ 13249 h 1150250"/>
                  <a:gd name="connsiteX0" fmla="*/ 437321 w 1692070"/>
                  <a:gd name="connsiteY0" fmla="*/ 0 h 1163505"/>
                  <a:gd name="connsiteX1" fmla="*/ 1647117 w 1692070"/>
                  <a:gd name="connsiteY1" fmla="*/ 13255 h 1163505"/>
                  <a:gd name="connsiteX2" fmla="*/ 1686872 w 1692070"/>
                  <a:gd name="connsiteY2" fmla="*/ 1163505 h 1163505"/>
                  <a:gd name="connsiteX3" fmla="*/ 0 w 1692070"/>
                  <a:gd name="connsiteY3" fmla="*/ 1163505 h 1163505"/>
                  <a:gd name="connsiteX4" fmla="*/ 437321 w 1692070"/>
                  <a:gd name="connsiteY4" fmla="*/ 0 h 1163505"/>
                  <a:gd name="connsiteX0" fmla="*/ 463825 w 1692070"/>
                  <a:gd name="connsiteY0" fmla="*/ 0 h 1176757"/>
                  <a:gd name="connsiteX1" fmla="*/ 1647117 w 1692070"/>
                  <a:gd name="connsiteY1" fmla="*/ 26507 h 1176757"/>
                  <a:gd name="connsiteX2" fmla="*/ 1686872 w 1692070"/>
                  <a:gd name="connsiteY2" fmla="*/ 1176757 h 1176757"/>
                  <a:gd name="connsiteX3" fmla="*/ 0 w 1692070"/>
                  <a:gd name="connsiteY3" fmla="*/ 1176757 h 1176757"/>
                  <a:gd name="connsiteX4" fmla="*/ 463825 w 1692070"/>
                  <a:gd name="connsiteY4" fmla="*/ 0 h 1176757"/>
                  <a:gd name="connsiteX0" fmla="*/ 424068 w 1652313"/>
                  <a:gd name="connsiteY0" fmla="*/ 0 h 1176757"/>
                  <a:gd name="connsiteX1" fmla="*/ 1607360 w 1652313"/>
                  <a:gd name="connsiteY1" fmla="*/ 26507 h 1176757"/>
                  <a:gd name="connsiteX2" fmla="*/ 1647115 w 1652313"/>
                  <a:gd name="connsiteY2" fmla="*/ 1176757 h 1176757"/>
                  <a:gd name="connsiteX3" fmla="*/ 0 w 1652313"/>
                  <a:gd name="connsiteY3" fmla="*/ 1176757 h 1176757"/>
                  <a:gd name="connsiteX4" fmla="*/ 424068 w 1652313"/>
                  <a:gd name="connsiteY4" fmla="*/ 0 h 1176757"/>
                  <a:gd name="connsiteX0" fmla="*/ 424068 w 1616305"/>
                  <a:gd name="connsiteY0" fmla="*/ 0 h 1269522"/>
                  <a:gd name="connsiteX1" fmla="*/ 1607360 w 1616305"/>
                  <a:gd name="connsiteY1" fmla="*/ 26507 h 1269522"/>
                  <a:gd name="connsiteX2" fmla="*/ 1223045 w 1616305"/>
                  <a:gd name="connsiteY2" fmla="*/ 1269522 h 1269522"/>
                  <a:gd name="connsiteX3" fmla="*/ 0 w 1616305"/>
                  <a:gd name="connsiteY3" fmla="*/ 1176757 h 1269522"/>
                  <a:gd name="connsiteX4" fmla="*/ 424068 w 1616305"/>
                  <a:gd name="connsiteY4" fmla="*/ 0 h 1269522"/>
                  <a:gd name="connsiteX0" fmla="*/ 596346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596346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26507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88583"/>
                  <a:gd name="connsiteY0" fmla="*/ 0 h 1269522"/>
                  <a:gd name="connsiteX1" fmla="*/ 1779638 w 1788583"/>
                  <a:gd name="connsiteY1" fmla="*/ 119272 h 1269522"/>
                  <a:gd name="connsiteX2" fmla="*/ 1395323 w 1788583"/>
                  <a:gd name="connsiteY2" fmla="*/ 1269522 h 1269522"/>
                  <a:gd name="connsiteX3" fmla="*/ 0 w 1788583"/>
                  <a:gd name="connsiteY3" fmla="*/ 1097244 h 1269522"/>
                  <a:gd name="connsiteX4" fmla="*/ 675859 w 1788583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97244 h 1269522"/>
                  <a:gd name="connsiteX4" fmla="*/ 675859 w 1779638"/>
                  <a:gd name="connsiteY4" fmla="*/ 0 h 1269522"/>
                  <a:gd name="connsiteX0" fmla="*/ 675859 w 1779638"/>
                  <a:gd name="connsiteY0" fmla="*/ 0 h 1269522"/>
                  <a:gd name="connsiteX1" fmla="*/ 1779638 w 1779638"/>
                  <a:gd name="connsiteY1" fmla="*/ 119272 h 1269522"/>
                  <a:gd name="connsiteX2" fmla="*/ 1395323 w 1779638"/>
                  <a:gd name="connsiteY2" fmla="*/ 1269522 h 1269522"/>
                  <a:gd name="connsiteX3" fmla="*/ 0 w 1779638"/>
                  <a:gd name="connsiteY3" fmla="*/ 1044235 h 1269522"/>
                  <a:gd name="connsiteX4" fmla="*/ 675859 w 1779638"/>
                  <a:gd name="connsiteY4" fmla="*/ 0 h 1269522"/>
                  <a:gd name="connsiteX0" fmla="*/ 410815 w 1514594"/>
                  <a:gd name="connsiteY0" fmla="*/ 0 h 1269522"/>
                  <a:gd name="connsiteX1" fmla="*/ 1514594 w 1514594"/>
                  <a:gd name="connsiteY1" fmla="*/ 119272 h 1269522"/>
                  <a:gd name="connsiteX2" fmla="*/ 1130279 w 1514594"/>
                  <a:gd name="connsiteY2" fmla="*/ 1269522 h 1269522"/>
                  <a:gd name="connsiteX3" fmla="*/ 0 w 1514594"/>
                  <a:gd name="connsiteY3" fmla="*/ 1110496 h 1269522"/>
                  <a:gd name="connsiteX4" fmla="*/ 410815 w 1514594"/>
                  <a:gd name="connsiteY4" fmla="*/ 0 h 1269522"/>
                  <a:gd name="connsiteX0" fmla="*/ 410815 w 1514594"/>
                  <a:gd name="connsiteY0" fmla="*/ 0 h 1203261"/>
                  <a:gd name="connsiteX1" fmla="*/ 1514594 w 1514594"/>
                  <a:gd name="connsiteY1" fmla="*/ 119272 h 1203261"/>
                  <a:gd name="connsiteX2" fmla="*/ 772470 w 1514594"/>
                  <a:gd name="connsiteY2" fmla="*/ 1203261 h 1203261"/>
                  <a:gd name="connsiteX3" fmla="*/ 0 w 1514594"/>
                  <a:gd name="connsiteY3" fmla="*/ 1110496 h 1203261"/>
                  <a:gd name="connsiteX4" fmla="*/ 410815 w 1514594"/>
                  <a:gd name="connsiteY4" fmla="*/ 0 h 1203261"/>
                  <a:gd name="connsiteX0" fmla="*/ 410815 w 1103777"/>
                  <a:gd name="connsiteY0" fmla="*/ 0 h 1203261"/>
                  <a:gd name="connsiteX1" fmla="*/ 1103777 w 1103777"/>
                  <a:gd name="connsiteY1" fmla="*/ 106020 h 1203261"/>
                  <a:gd name="connsiteX2" fmla="*/ 772470 w 1103777"/>
                  <a:gd name="connsiteY2" fmla="*/ 1203261 h 1203261"/>
                  <a:gd name="connsiteX3" fmla="*/ 0 w 1103777"/>
                  <a:gd name="connsiteY3" fmla="*/ 1110496 h 1203261"/>
                  <a:gd name="connsiteX4" fmla="*/ 410815 w 1103777"/>
                  <a:gd name="connsiteY4" fmla="*/ 0 h 1203261"/>
                  <a:gd name="connsiteX0" fmla="*/ 410815 w 1912160"/>
                  <a:gd name="connsiteY0" fmla="*/ 0 h 1203261"/>
                  <a:gd name="connsiteX1" fmla="*/ 1912160 w 1912160"/>
                  <a:gd name="connsiteY1" fmla="*/ 132524 h 1203261"/>
                  <a:gd name="connsiteX2" fmla="*/ 772470 w 1912160"/>
                  <a:gd name="connsiteY2" fmla="*/ 1203261 h 1203261"/>
                  <a:gd name="connsiteX3" fmla="*/ 0 w 1912160"/>
                  <a:gd name="connsiteY3" fmla="*/ 1110496 h 1203261"/>
                  <a:gd name="connsiteX4" fmla="*/ 410815 w 1912160"/>
                  <a:gd name="connsiteY4" fmla="*/ 0 h 1203261"/>
                  <a:gd name="connsiteX0" fmla="*/ 410815 w 1912160"/>
                  <a:gd name="connsiteY0" fmla="*/ 0 h 1362287"/>
                  <a:gd name="connsiteX1" fmla="*/ 1912160 w 1912160"/>
                  <a:gd name="connsiteY1" fmla="*/ 132524 h 1362287"/>
                  <a:gd name="connsiteX2" fmla="*/ 1739879 w 1912160"/>
                  <a:gd name="connsiteY2" fmla="*/ 1362287 h 1362287"/>
                  <a:gd name="connsiteX3" fmla="*/ 0 w 1912160"/>
                  <a:gd name="connsiteY3" fmla="*/ 1110496 h 1362287"/>
                  <a:gd name="connsiteX4" fmla="*/ 410815 w 1912160"/>
                  <a:gd name="connsiteY4" fmla="*/ 0 h 1362287"/>
                  <a:gd name="connsiteX0" fmla="*/ 410815 w 1792891"/>
                  <a:gd name="connsiteY0" fmla="*/ 53006 h 1415293"/>
                  <a:gd name="connsiteX1" fmla="*/ 1792891 w 1792891"/>
                  <a:gd name="connsiteY1" fmla="*/ 0 h 1415293"/>
                  <a:gd name="connsiteX2" fmla="*/ 1739879 w 1792891"/>
                  <a:gd name="connsiteY2" fmla="*/ 1415293 h 1415293"/>
                  <a:gd name="connsiteX3" fmla="*/ 0 w 1792891"/>
                  <a:gd name="connsiteY3" fmla="*/ 1163502 h 1415293"/>
                  <a:gd name="connsiteX4" fmla="*/ 410815 w 1792891"/>
                  <a:gd name="connsiteY4" fmla="*/ 53006 h 1415293"/>
                  <a:gd name="connsiteX0" fmla="*/ 410815 w 1872401"/>
                  <a:gd name="connsiteY0" fmla="*/ 53006 h 1243015"/>
                  <a:gd name="connsiteX1" fmla="*/ 1792891 w 1872401"/>
                  <a:gd name="connsiteY1" fmla="*/ 0 h 1243015"/>
                  <a:gd name="connsiteX2" fmla="*/ 1872401 w 1872401"/>
                  <a:gd name="connsiteY2" fmla="*/ 1243015 h 1243015"/>
                  <a:gd name="connsiteX3" fmla="*/ 0 w 1872401"/>
                  <a:gd name="connsiteY3" fmla="*/ 1163502 h 1243015"/>
                  <a:gd name="connsiteX4" fmla="*/ 410815 w 1872401"/>
                  <a:gd name="connsiteY4" fmla="*/ 53006 h 1243015"/>
                  <a:gd name="connsiteX0" fmla="*/ 251789 w 1713375"/>
                  <a:gd name="connsiteY0" fmla="*/ 53006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51789 w 1713375"/>
                  <a:gd name="connsiteY4" fmla="*/ 53006 h 1296024"/>
                  <a:gd name="connsiteX0" fmla="*/ 212033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12033 w 1713375"/>
                  <a:gd name="connsiteY4" fmla="*/ 39754 h 1296024"/>
                  <a:gd name="connsiteX0" fmla="*/ 265041 w 1713375"/>
                  <a:gd name="connsiteY0" fmla="*/ 39754 h 1296024"/>
                  <a:gd name="connsiteX1" fmla="*/ 1633865 w 1713375"/>
                  <a:gd name="connsiteY1" fmla="*/ 0 h 1296024"/>
                  <a:gd name="connsiteX2" fmla="*/ 1713375 w 1713375"/>
                  <a:gd name="connsiteY2" fmla="*/ 1243015 h 1296024"/>
                  <a:gd name="connsiteX3" fmla="*/ 0 w 1713375"/>
                  <a:gd name="connsiteY3" fmla="*/ 1296024 h 1296024"/>
                  <a:gd name="connsiteX4" fmla="*/ 265041 w 1713375"/>
                  <a:gd name="connsiteY4" fmla="*/ 39754 h 1296024"/>
                  <a:gd name="connsiteX0" fmla="*/ 48790 w 1828429"/>
                  <a:gd name="connsiteY0" fmla="*/ 39754 h 1296024"/>
                  <a:gd name="connsiteX1" fmla="*/ 1748919 w 1828429"/>
                  <a:gd name="connsiteY1" fmla="*/ 0 h 1296024"/>
                  <a:gd name="connsiteX2" fmla="*/ 1828429 w 1828429"/>
                  <a:gd name="connsiteY2" fmla="*/ 1243015 h 1296024"/>
                  <a:gd name="connsiteX3" fmla="*/ 115054 w 1828429"/>
                  <a:gd name="connsiteY3" fmla="*/ 1296024 h 1296024"/>
                  <a:gd name="connsiteX4" fmla="*/ 48790 w 1828429"/>
                  <a:gd name="connsiteY4" fmla="*/ 39754 h 1296024"/>
                  <a:gd name="connsiteX0" fmla="*/ 48790 w 1828429"/>
                  <a:gd name="connsiteY0" fmla="*/ 212032 h 1468302"/>
                  <a:gd name="connsiteX1" fmla="*/ 1324850 w 1828429"/>
                  <a:gd name="connsiteY1" fmla="*/ 0 h 1468302"/>
                  <a:gd name="connsiteX2" fmla="*/ 1828429 w 1828429"/>
                  <a:gd name="connsiteY2" fmla="*/ 1415293 h 1468302"/>
                  <a:gd name="connsiteX3" fmla="*/ 115054 w 1828429"/>
                  <a:gd name="connsiteY3" fmla="*/ 1468302 h 1468302"/>
                  <a:gd name="connsiteX4" fmla="*/ 48790 w 1828429"/>
                  <a:gd name="connsiteY4" fmla="*/ 212032 h 1468302"/>
                  <a:gd name="connsiteX0" fmla="*/ 48790 w 1576637"/>
                  <a:gd name="connsiteY0" fmla="*/ 212032 h 1468302"/>
                  <a:gd name="connsiteX1" fmla="*/ 1324850 w 1576637"/>
                  <a:gd name="connsiteY1" fmla="*/ 0 h 1468302"/>
                  <a:gd name="connsiteX2" fmla="*/ 1576637 w 1576637"/>
                  <a:gd name="connsiteY2" fmla="*/ 1044232 h 1468302"/>
                  <a:gd name="connsiteX3" fmla="*/ 115054 w 1576637"/>
                  <a:gd name="connsiteY3" fmla="*/ 1468302 h 1468302"/>
                  <a:gd name="connsiteX4" fmla="*/ 48790 w 1576637"/>
                  <a:gd name="connsiteY4" fmla="*/ 212032 h 1468302"/>
                  <a:gd name="connsiteX0" fmla="*/ 52846 w 1580693"/>
                  <a:gd name="connsiteY0" fmla="*/ 212032 h 1468302"/>
                  <a:gd name="connsiteX1" fmla="*/ 1328906 w 1580693"/>
                  <a:gd name="connsiteY1" fmla="*/ 0 h 1468302"/>
                  <a:gd name="connsiteX2" fmla="*/ 1580693 w 1580693"/>
                  <a:gd name="connsiteY2" fmla="*/ 1044232 h 1468302"/>
                  <a:gd name="connsiteX3" fmla="*/ 92606 w 1580693"/>
                  <a:gd name="connsiteY3" fmla="*/ 1468302 h 1468302"/>
                  <a:gd name="connsiteX4" fmla="*/ 52846 w 1580693"/>
                  <a:gd name="connsiteY4" fmla="*/ 212032 h 1468302"/>
                  <a:gd name="connsiteX0" fmla="*/ 48790 w 1603142"/>
                  <a:gd name="connsiteY0" fmla="*/ 543337 h 1468302"/>
                  <a:gd name="connsiteX1" fmla="*/ 1351355 w 1603142"/>
                  <a:gd name="connsiteY1" fmla="*/ 0 h 1468302"/>
                  <a:gd name="connsiteX2" fmla="*/ 1603142 w 1603142"/>
                  <a:gd name="connsiteY2" fmla="*/ 1044232 h 1468302"/>
                  <a:gd name="connsiteX3" fmla="*/ 115055 w 1603142"/>
                  <a:gd name="connsiteY3" fmla="*/ 1468302 h 1468302"/>
                  <a:gd name="connsiteX4" fmla="*/ 48790 w 1603142"/>
                  <a:gd name="connsiteY4" fmla="*/ 543337 h 1468302"/>
                  <a:gd name="connsiteX0" fmla="*/ 48790 w 1603142"/>
                  <a:gd name="connsiteY0" fmla="*/ 530084 h 1455049"/>
                  <a:gd name="connsiteX1" fmla="*/ 1218833 w 1603142"/>
                  <a:gd name="connsiteY1" fmla="*/ 0 h 1455049"/>
                  <a:gd name="connsiteX2" fmla="*/ 1603142 w 1603142"/>
                  <a:gd name="connsiteY2" fmla="*/ 1030979 h 1455049"/>
                  <a:gd name="connsiteX3" fmla="*/ 115055 w 1603142"/>
                  <a:gd name="connsiteY3" fmla="*/ 1455049 h 1455049"/>
                  <a:gd name="connsiteX4" fmla="*/ 48790 w 1603142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245334"/>
                  <a:gd name="connsiteY0" fmla="*/ 530084 h 1455049"/>
                  <a:gd name="connsiteX1" fmla="*/ 1218833 w 1245334"/>
                  <a:gd name="connsiteY1" fmla="*/ 0 h 1455049"/>
                  <a:gd name="connsiteX2" fmla="*/ 1245334 w 1245334"/>
                  <a:gd name="connsiteY2" fmla="*/ 739431 h 1455049"/>
                  <a:gd name="connsiteX3" fmla="*/ 115055 w 1245334"/>
                  <a:gd name="connsiteY3" fmla="*/ 1455049 h 1455049"/>
                  <a:gd name="connsiteX4" fmla="*/ 48790 w 1245334"/>
                  <a:gd name="connsiteY4" fmla="*/ 530084 h 1455049"/>
                  <a:gd name="connsiteX0" fmla="*/ 48790 w 1695911"/>
                  <a:gd name="connsiteY0" fmla="*/ 344554 h 1269519"/>
                  <a:gd name="connsiteX1" fmla="*/ 1695911 w 1695911"/>
                  <a:gd name="connsiteY1" fmla="*/ 0 h 1269519"/>
                  <a:gd name="connsiteX2" fmla="*/ 1245334 w 1695911"/>
                  <a:gd name="connsiteY2" fmla="*/ 553901 h 1269519"/>
                  <a:gd name="connsiteX3" fmla="*/ 115055 w 1695911"/>
                  <a:gd name="connsiteY3" fmla="*/ 1269519 h 1269519"/>
                  <a:gd name="connsiteX4" fmla="*/ 48790 w 1695911"/>
                  <a:gd name="connsiteY4" fmla="*/ 344554 h 1269519"/>
                  <a:gd name="connsiteX0" fmla="*/ 42304 w 1742434"/>
                  <a:gd name="connsiteY0" fmla="*/ 225284 h 1269519"/>
                  <a:gd name="connsiteX1" fmla="*/ 1742434 w 1742434"/>
                  <a:gd name="connsiteY1" fmla="*/ 0 h 1269519"/>
                  <a:gd name="connsiteX2" fmla="*/ 1291857 w 1742434"/>
                  <a:gd name="connsiteY2" fmla="*/ 553901 h 1269519"/>
                  <a:gd name="connsiteX3" fmla="*/ 161578 w 1742434"/>
                  <a:gd name="connsiteY3" fmla="*/ 1269519 h 1269519"/>
                  <a:gd name="connsiteX4" fmla="*/ 42304 w 1742434"/>
                  <a:gd name="connsiteY4" fmla="*/ 225284 h 1269519"/>
                  <a:gd name="connsiteX0" fmla="*/ 42304 w 1861701"/>
                  <a:gd name="connsiteY0" fmla="*/ 225284 h 1278077"/>
                  <a:gd name="connsiteX1" fmla="*/ 1742434 w 1861701"/>
                  <a:gd name="connsiteY1" fmla="*/ 0 h 1278077"/>
                  <a:gd name="connsiteX2" fmla="*/ 1861701 w 1861701"/>
                  <a:gd name="connsiteY2" fmla="*/ 898457 h 1278077"/>
                  <a:gd name="connsiteX3" fmla="*/ 161578 w 1861701"/>
                  <a:gd name="connsiteY3" fmla="*/ 1269519 h 1278077"/>
                  <a:gd name="connsiteX4" fmla="*/ 42304 w 1861701"/>
                  <a:gd name="connsiteY4" fmla="*/ 225284 h 1278077"/>
                  <a:gd name="connsiteX0" fmla="*/ 42304 w 1861701"/>
                  <a:gd name="connsiteY0" fmla="*/ 225284 h 1269519"/>
                  <a:gd name="connsiteX1" fmla="*/ 1742434 w 1861701"/>
                  <a:gd name="connsiteY1" fmla="*/ 0 h 1269519"/>
                  <a:gd name="connsiteX2" fmla="*/ 1861701 w 1861701"/>
                  <a:gd name="connsiteY2" fmla="*/ 898457 h 1269519"/>
                  <a:gd name="connsiteX3" fmla="*/ 161578 w 1861701"/>
                  <a:gd name="connsiteY3" fmla="*/ 1269519 h 1269519"/>
                  <a:gd name="connsiteX4" fmla="*/ 42304 w 1861701"/>
                  <a:gd name="connsiteY4" fmla="*/ 225284 h 1269519"/>
                  <a:gd name="connsiteX0" fmla="*/ 132518 w 1951915"/>
                  <a:gd name="connsiteY0" fmla="*/ 225284 h 1203258"/>
                  <a:gd name="connsiteX1" fmla="*/ 1832648 w 1951915"/>
                  <a:gd name="connsiteY1" fmla="*/ 0 h 1203258"/>
                  <a:gd name="connsiteX2" fmla="*/ 1951915 w 1951915"/>
                  <a:gd name="connsiteY2" fmla="*/ 898457 h 1203258"/>
                  <a:gd name="connsiteX3" fmla="*/ 0 w 1951915"/>
                  <a:gd name="connsiteY3" fmla="*/ 1203258 h 1203258"/>
                  <a:gd name="connsiteX4" fmla="*/ 132518 w 1951915"/>
                  <a:gd name="connsiteY4" fmla="*/ 225284 h 1203258"/>
                  <a:gd name="connsiteX0" fmla="*/ 132518 w 1951915"/>
                  <a:gd name="connsiteY0" fmla="*/ 225284 h 1203258"/>
                  <a:gd name="connsiteX1" fmla="*/ 1832648 w 1951915"/>
                  <a:gd name="connsiteY1" fmla="*/ 0 h 1203258"/>
                  <a:gd name="connsiteX2" fmla="*/ 1951915 w 1951915"/>
                  <a:gd name="connsiteY2" fmla="*/ 898457 h 1203258"/>
                  <a:gd name="connsiteX3" fmla="*/ 0 w 1951915"/>
                  <a:gd name="connsiteY3" fmla="*/ 1203258 h 1203258"/>
                  <a:gd name="connsiteX4" fmla="*/ 132518 w 1951915"/>
                  <a:gd name="connsiteY4" fmla="*/ 225284 h 1203258"/>
                  <a:gd name="connsiteX0" fmla="*/ 74679 w 1894076"/>
                  <a:gd name="connsiteY0" fmla="*/ 225284 h 1203258"/>
                  <a:gd name="connsiteX1" fmla="*/ 1774809 w 1894076"/>
                  <a:gd name="connsiteY1" fmla="*/ 0 h 1203258"/>
                  <a:gd name="connsiteX2" fmla="*/ 1894076 w 1894076"/>
                  <a:gd name="connsiteY2" fmla="*/ 898457 h 1203258"/>
                  <a:gd name="connsiteX3" fmla="*/ 21674 w 1894076"/>
                  <a:gd name="connsiteY3" fmla="*/ 1203258 h 1203258"/>
                  <a:gd name="connsiteX4" fmla="*/ 74679 w 1894076"/>
                  <a:gd name="connsiteY4" fmla="*/ 225284 h 1203258"/>
                  <a:gd name="connsiteX0" fmla="*/ 80465 w 1899862"/>
                  <a:gd name="connsiteY0" fmla="*/ 225284 h 1203258"/>
                  <a:gd name="connsiteX1" fmla="*/ 1780595 w 1899862"/>
                  <a:gd name="connsiteY1" fmla="*/ 0 h 1203258"/>
                  <a:gd name="connsiteX2" fmla="*/ 1899862 w 1899862"/>
                  <a:gd name="connsiteY2" fmla="*/ 898457 h 1203258"/>
                  <a:gd name="connsiteX3" fmla="*/ 27460 w 1899862"/>
                  <a:gd name="connsiteY3" fmla="*/ 1203258 h 1203258"/>
                  <a:gd name="connsiteX4" fmla="*/ 80465 w 1899862"/>
                  <a:gd name="connsiteY4" fmla="*/ 225284 h 1203258"/>
                  <a:gd name="connsiteX0" fmla="*/ 80465 w 1899862"/>
                  <a:gd name="connsiteY0" fmla="*/ 2073 h 980047"/>
                  <a:gd name="connsiteX1" fmla="*/ 1754090 w 1899862"/>
                  <a:gd name="connsiteY1" fmla="*/ 2076 h 980047"/>
                  <a:gd name="connsiteX2" fmla="*/ 1899862 w 1899862"/>
                  <a:gd name="connsiteY2" fmla="*/ 675246 h 980047"/>
                  <a:gd name="connsiteX3" fmla="*/ 27460 w 1899862"/>
                  <a:gd name="connsiteY3" fmla="*/ 980047 h 980047"/>
                  <a:gd name="connsiteX4" fmla="*/ 80465 w 1899862"/>
                  <a:gd name="connsiteY4" fmla="*/ 2073 h 980047"/>
                  <a:gd name="connsiteX0" fmla="*/ 278292 w 1872402"/>
                  <a:gd name="connsiteY0" fmla="*/ 1901 h 1059388"/>
                  <a:gd name="connsiteX1" fmla="*/ 1726630 w 1872402"/>
                  <a:gd name="connsiteY1" fmla="*/ 81417 h 1059388"/>
                  <a:gd name="connsiteX2" fmla="*/ 1872402 w 1872402"/>
                  <a:gd name="connsiteY2" fmla="*/ 754587 h 1059388"/>
                  <a:gd name="connsiteX3" fmla="*/ 0 w 1872402"/>
                  <a:gd name="connsiteY3" fmla="*/ 1059388 h 1059388"/>
                  <a:gd name="connsiteX4" fmla="*/ 278292 w 1872402"/>
                  <a:gd name="connsiteY4" fmla="*/ 1901 h 1059388"/>
                  <a:gd name="connsiteX0" fmla="*/ 278292 w 1726630"/>
                  <a:gd name="connsiteY0" fmla="*/ 1901 h 1183246"/>
                  <a:gd name="connsiteX1" fmla="*/ 1726630 w 1726630"/>
                  <a:gd name="connsiteY1" fmla="*/ 81417 h 1183246"/>
                  <a:gd name="connsiteX2" fmla="*/ 1726628 w 1726630"/>
                  <a:gd name="connsiteY2" fmla="*/ 1019630 h 1183246"/>
                  <a:gd name="connsiteX3" fmla="*/ 0 w 1726630"/>
                  <a:gd name="connsiteY3" fmla="*/ 1059388 h 1183246"/>
                  <a:gd name="connsiteX4" fmla="*/ 278292 w 1726630"/>
                  <a:gd name="connsiteY4" fmla="*/ 1901 h 1183246"/>
                  <a:gd name="connsiteX0" fmla="*/ 278292 w 1726630"/>
                  <a:gd name="connsiteY0" fmla="*/ 1901 h 1059388"/>
                  <a:gd name="connsiteX1" fmla="*/ 1726630 w 1726630"/>
                  <a:gd name="connsiteY1" fmla="*/ 81417 h 1059388"/>
                  <a:gd name="connsiteX2" fmla="*/ 1726628 w 1726630"/>
                  <a:gd name="connsiteY2" fmla="*/ 1019630 h 1059388"/>
                  <a:gd name="connsiteX3" fmla="*/ 0 w 1726630"/>
                  <a:gd name="connsiteY3" fmla="*/ 1059388 h 1059388"/>
                  <a:gd name="connsiteX4" fmla="*/ 278292 w 1726630"/>
                  <a:gd name="connsiteY4" fmla="*/ 1901 h 1059388"/>
                  <a:gd name="connsiteX0" fmla="*/ 304796 w 1753134"/>
                  <a:gd name="connsiteY0" fmla="*/ 2239 h 1019968"/>
                  <a:gd name="connsiteX1" fmla="*/ 1753134 w 1753134"/>
                  <a:gd name="connsiteY1" fmla="*/ 81755 h 1019968"/>
                  <a:gd name="connsiteX2" fmla="*/ 1753132 w 1753134"/>
                  <a:gd name="connsiteY2" fmla="*/ 1019968 h 1019968"/>
                  <a:gd name="connsiteX3" fmla="*/ 0 w 1753134"/>
                  <a:gd name="connsiteY3" fmla="*/ 913952 h 1019968"/>
                  <a:gd name="connsiteX4" fmla="*/ 304796 w 1753134"/>
                  <a:gd name="connsiteY4" fmla="*/ 2239 h 1019968"/>
                  <a:gd name="connsiteX0" fmla="*/ 304796 w 1753134"/>
                  <a:gd name="connsiteY0" fmla="*/ 2239 h 1019968"/>
                  <a:gd name="connsiteX1" fmla="*/ 1753134 w 1753134"/>
                  <a:gd name="connsiteY1" fmla="*/ 81755 h 1019968"/>
                  <a:gd name="connsiteX2" fmla="*/ 1753132 w 1753134"/>
                  <a:gd name="connsiteY2" fmla="*/ 1019968 h 1019968"/>
                  <a:gd name="connsiteX3" fmla="*/ 0 w 1753134"/>
                  <a:gd name="connsiteY3" fmla="*/ 913952 h 1019968"/>
                  <a:gd name="connsiteX4" fmla="*/ 304796 w 1753134"/>
                  <a:gd name="connsiteY4" fmla="*/ 2239 h 1019968"/>
                  <a:gd name="connsiteX0" fmla="*/ 84058 w 1773696"/>
                  <a:gd name="connsiteY0" fmla="*/ 2049 h 1095978"/>
                  <a:gd name="connsiteX1" fmla="*/ 1773696 w 1773696"/>
                  <a:gd name="connsiteY1" fmla="*/ 157765 h 1095978"/>
                  <a:gd name="connsiteX2" fmla="*/ 1773694 w 1773696"/>
                  <a:gd name="connsiteY2" fmla="*/ 1095978 h 1095978"/>
                  <a:gd name="connsiteX3" fmla="*/ 20562 w 1773696"/>
                  <a:gd name="connsiteY3" fmla="*/ 989962 h 1095978"/>
                  <a:gd name="connsiteX4" fmla="*/ 84058 w 1773696"/>
                  <a:gd name="connsiteY4" fmla="*/ 2049 h 1095978"/>
                  <a:gd name="connsiteX0" fmla="*/ 39581 w 1729219"/>
                  <a:gd name="connsiteY0" fmla="*/ 2274 h 1096203"/>
                  <a:gd name="connsiteX1" fmla="*/ 1729219 w 1729219"/>
                  <a:gd name="connsiteY1" fmla="*/ 157990 h 1096203"/>
                  <a:gd name="connsiteX2" fmla="*/ 1729217 w 1729219"/>
                  <a:gd name="connsiteY2" fmla="*/ 1096203 h 1096203"/>
                  <a:gd name="connsiteX3" fmla="*/ 242785 w 1729219"/>
                  <a:gd name="connsiteY3" fmla="*/ 901287 h 1096203"/>
                  <a:gd name="connsiteX4" fmla="*/ 39581 w 1729219"/>
                  <a:gd name="connsiteY4" fmla="*/ 2274 h 1096203"/>
                  <a:gd name="connsiteX0" fmla="*/ 0 w 1689638"/>
                  <a:gd name="connsiteY0" fmla="*/ 0 h 1093929"/>
                  <a:gd name="connsiteX1" fmla="*/ 1689638 w 1689638"/>
                  <a:gd name="connsiteY1" fmla="*/ 155716 h 1093929"/>
                  <a:gd name="connsiteX2" fmla="*/ 1689636 w 1689638"/>
                  <a:gd name="connsiteY2" fmla="*/ 1093929 h 1093929"/>
                  <a:gd name="connsiteX3" fmla="*/ 0 w 1689638"/>
                  <a:gd name="connsiteY3" fmla="*/ 0 h 1093929"/>
                  <a:gd name="connsiteX0" fmla="*/ 7449 w 1697087"/>
                  <a:gd name="connsiteY0" fmla="*/ 0 h 1093929"/>
                  <a:gd name="connsiteX1" fmla="*/ 1697087 w 1697087"/>
                  <a:gd name="connsiteY1" fmla="*/ 155716 h 1093929"/>
                  <a:gd name="connsiteX2" fmla="*/ 1697085 w 1697087"/>
                  <a:gd name="connsiteY2" fmla="*/ 1093929 h 1093929"/>
                  <a:gd name="connsiteX3" fmla="*/ 7449 w 1697087"/>
                  <a:gd name="connsiteY3" fmla="*/ 0 h 1093929"/>
                  <a:gd name="connsiteX0" fmla="*/ 7689 w 1697327"/>
                  <a:gd name="connsiteY0" fmla="*/ 0 h 1170129"/>
                  <a:gd name="connsiteX1" fmla="*/ 1697327 w 1697327"/>
                  <a:gd name="connsiteY1" fmla="*/ 155716 h 1170129"/>
                  <a:gd name="connsiteX2" fmla="*/ 1646525 w 1697327"/>
                  <a:gd name="connsiteY2" fmla="*/ 1170129 h 1170129"/>
                  <a:gd name="connsiteX3" fmla="*/ 7689 w 1697327"/>
                  <a:gd name="connsiteY3" fmla="*/ 0 h 1170129"/>
                  <a:gd name="connsiteX0" fmla="*/ 9178 w 1698816"/>
                  <a:gd name="connsiteY0" fmla="*/ 0 h 1170129"/>
                  <a:gd name="connsiteX1" fmla="*/ 1698816 w 1698816"/>
                  <a:gd name="connsiteY1" fmla="*/ 155716 h 1170129"/>
                  <a:gd name="connsiteX2" fmla="*/ 1648014 w 1698816"/>
                  <a:gd name="connsiteY2" fmla="*/ 1170129 h 1170129"/>
                  <a:gd name="connsiteX3" fmla="*/ 9178 w 1698816"/>
                  <a:gd name="connsiteY3" fmla="*/ 0 h 1170129"/>
                  <a:gd name="connsiteX0" fmla="*/ 12481 w 1702119"/>
                  <a:gd name="connsiteY0" fmla="*/ 0 h 1170129"/>
                  <a:gd name="connsiteX1" fmla="*/ 1702119 w 1702119"/>
                  <a:gd name="connsiteY1" fmla="*/ 155716 h 1170129"/>
                  <a:gd name="connsiteX2" fmla="*/ 1651317 w 1702119"/>
                  <a:gd name="connsiteY2" fmla="*/ 1170129 h 1170129"/>
                  <a:gd name="connsiteX3" fmla="*/ 12481 w 1702119"/>
                  <a:gd name="connsiteY3" fmla="*/ 0 h 1170129"/>
                  <a:gd name="connsiteX0" fmla="*/ 12481 w 1867219"/>
                  <a:gd name="connsiteY0" fmla="*/ 0 h 1170129"/>
                  <a:gd name="connsiteX1" fmla="*/ 1867219 w 1867219"/>
                  <a:gd name="connsiteY1" fmla="*/ 206516 h 1170129"/>
                  <a:gd name="connsiteX2" fmla="*/ 1651317 w 1867219"/>
                  <a:gd name="connsiteY2" fmla="*/ 1170129 h 1170129"/>
                  <a:gd name="connsiteX3" fmla="*/ 12481 w 1867219"/>
                  <a:gd name="connsiteY3" fmla="*/ 0 h 1170129"/>
                  <a:gd name="connsiteX0" fmla="*/ 12199 w 1905037"/>
                  <a:gd name="connsiteY0" fmla="*/ 0 h 1179654"/>
                  <a:gd name="connsiteX1" fmla="*/ 1905037 w 1905037"/>
                  <a:gd name="connsiteY1" fmla="*/ 216041 h 1179654"/>
                  <a:gd name="connsiteX2" fmla="*/ 1689135 w 1905037"/>
                  <a:gd name="connsiteY2" fmla="*/ 1179654 h 1179654"/>
                  <a:gd name="connsiteX3" fmla="*/ 12199 w 1905037"/>
                  <a:gd name="connsiteY3" fmla="*/ 0 h 1179654"/>
                  <a:gd name="connsiteX0" fmla="*/ 522 w 1893360"/>
                  <a:gd name="connsiteY0" fmla="*/ 0 h 1179654"/>
                  <a:gd name="connsiteX1" fmla="*/ 1893360 w 1893360"/>
                  <a:gd name="connsiteY1" fmla="*/ 216041 h 1179654"/>
                  <a:gd name="connsiteX2" fmla="*/ 1677458 w 1893360"/>
                  <a:gd name="connsiteY2" fmla="*/ 1179654 h 1179654"/>
                  <a:gd name="connsiteX3" fmla="*/ 522 w 1893360"/>
                  <a:gd name="connsiteY3" fmla="*/ 0 h 1179654"/>
                  <a:gd name="connsiteX0" fmla="*/ 1822 w 1894660"/>
                  <a:gd name="connsiteY0" fmla="*/ 0 h 1179654"/>
                  <a:gd name="connsiteX1" fmla="*/ 1894660 w 1894660"/>
                  <a:gd name="connsiteY1" fmla="*/ 216041 h 1179654"/>
                  <a:gd name="connsiteX2" fmla="*/ 1678758 w 1894660"/>
                  <a:gd name="connsiteY2" fmla="*/ 1179654 h 1179654"/>
                  <a:gd name="connsiteX3" fmla="*/ 1822 w 1894660"/>
                  <a:gd name="connsiteY3" fmla="*/ 0 h 1179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94660" h="1179654">
                    <a:moveTo>
                      <a:pt x="1822" y="0"/>
                    </a:moveTo>
                    <a:lnTo>
                      <a:pt x="1894660" y="216041"/>
                    </a:lnTo>
                    <a:cubicBezTo>
                      <a:pt x="1815146" y="462519"/>
                      <a:pt x="1665506" y="1012690"/>
                      <a:pt x="1678758" y="1179654"/>
                    </a:cubicBezTo>
                    <a:cubicBezTo>
                      <a:pt x="1397152" y="1153701"/>
                      <a:pt x="-58503" y="1150144"/>
                      <a:pt x="1822" y="0"/>
                    </a:cubicBezTo>
                    <a:close/>
                  </a:path>
                </a:pathLst>
              </a:custGeom>
              <a:solidFill>
                <a:srgbClr val="8BE0FF"/>
              </a:solidFill>
              <a:ln w="38100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52253B3-335C-3452-C0F0-5E0A3E3C20DA}"/>
                  </a:ext>
                </a:extLst>
              </p:cNvPr>
              <p:cNvSpPr/>
              <p:nvPr/>
            </p:nvSpPr>
            <p:spPr>
              <a:xfrm>
                <a:off x="4845873" y="1293525"/>
                <a:ext cx="1642045" cy="354226"/>
              </a:xfrm>
              <a:prstGeom prst="ellipse">
                <a:avLst/>
              </a:prstGeom>
              <a:gradFill>
                <a:gsLst>
                  <a:gs pos="0">
                    <a:srgbClr val="8BE0FF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8600000" scaled="0"/>
              </a:gradFill>
              <a:ln w="38100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CF84FC0-064F-755D-12D3-A65E842D487E}"/>
                </a:ext>
              </a:extLst>
            </p:cNvPr>
            <p:cNvGrpSpPr/>
            <p:nvPr/>
          </p:nvGrpSpPr>
          <p:grpSpPr>
            <a:xfrm rot="376527">
              <a:off x="-700905" y="4117114"/>
              <a:ext cx="1825044" cy="1568174"/>
              <a:chOff x="4275460" y="3759200"/>
              <a:chExt cx="1825044" cy="1568174"/>
            </a:xfrm>
            <a:gradFill>
              <a:gsLst>
                <a:gs pos="0">
                  <a:srgbClr val="8BE0FF"/>
                </a:gs>
                <a:gs pos="74000">
                  <a:srgbClr val="4472C4">
                    <a:lumMod val="45000"/>
                    <a:lumOff val="55000"/>
                  </a:srgbClr>
                </a:gs>
                <a:gs pos="83000">
                  <a:srgbClr val="4472C4">
                    <a:lumMod val="45000"/>
                    <a:lumOff val="55000"/>
                  </a:srgbClr>
                </a:gs>
                <a:gs pos="100000">
                  <a:srgbClr val="4472C4">
                    <a:lumMod val="30000"/>
                    <a:lumOff val="70000"/>
                  </a:srgbClr>
                </a:gs>
              </a:gsLst>
              <a:lin ang="18600000" scaled="0"/>
            </a:gradFill>
          </p:grpSpPr>
          <p:sp>
            <p:nvSpPr>
              <p:cNvPr id="6" name="Rectangle: Top Corners Rounded 5">
                <a:extLst>
                  <a:ext uri="{FF2B5EF4-FFF2-40B4-BE49-F238E27FC236}">
                    <a16:creationId xmlns:a16="http://schemas.microsoft.com/office/drawing/2014/main" id="{C7150F71-B32F-CC29-7D87-335B5E45307A}"/>
                  </a:ext>
                </a:extLst>
              </p:cNvPr>
              <p:cNvSpPr/>
              <p:nvPr/>
            </p:nvSpPr>
            <p:spPr>
              <a:xfrm>
                <a:off x="4514205" y="3759200"/>
                <a:ext cx="1582300" cy="156817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38100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: Top Corners Rounded 6">
                <a:extLst>
                  <a:ext uri="{FF2B5EF4-FFF2-40B4-BE49-F238E27FC236}">
                    <a16:creationId xmlns:a16="http://schemas.microsoft.com/office/drawing/2014/main" id="{0EA2F361-B35C-4262-EFDF-2EC5B2F99122}"/>
                  </a:ext>
                </a:extLst>
              </p:cNvPr>
              <p:cNvSpPr/>
              <p:nvPr/>
            </p:nvSpPr>
            <p:spPr>
              <a:xfrm>
                <a:off x="4280452" y="3856382"/>
                <a:ext cx="1484243" cy="147099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38100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DB07561-6F91-70D5-8C79-54412A4172A4}"/>
                  </a:ext>
                </a:extLst>
              </p:cNvPr>
              <p:cNvCxnSpPr>
                <a:cxnSpLocks/>
              </p:cNvCxnSpPr>
              <p:nvPr/>
            </p:nvCxnSpPr>
            <p:spPr>
              <a:xfrm rot="21223473" flipV="1">
                <a:off x="5403643" y="4338982"/>
                <a:ext cx="313428" cy="90100"/>
              </a:xfrm>
              <a:prstGeom prst="line">
                <a:avLst/>
              </a:prstGeom>
              <a:grpFill/>
              <a:ln w="38100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DBBD98D-6438-6472-761F-55BD344E26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22900" y="4661728"/>
                <a:ext cx="336803" cy="69850"/>
              </a:xfrm>
              <a:prstGeom prst="line">
                <a:avLst/>
              </a:prstGeom>
              <a:grpFill/>
              <a:ln w="38100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6B1B146-A801-6279-4A91-06F2CCF07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0305" y="5061013"/>
                <a:ext cx="317793" cy="0"/>
              </a:xfrm>
              <a:prstGeom prst="line">
                <a:avLst/>
              </a:prstGeom>
              <a:grpFill/>
              <a:ln w="38100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FD5EA45-2A2A-9624-B656-C14D32614D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3935" y="3951131"/>
                <a:ext cx="120797" cy="290029"/>
              </a:xfrm>
              <a:prstGeom prst="line">
                <a:avLst/>
              </a:prstGeom>
              <a:grpFill/>
              <a:ln w="38100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FCF0EA5-9406-A372-E857-F01D6E321313}"/>
                  </a:ext>
                </a:extLst>
              </p:cNvPr>
              <p:cNvCxnSpPr>
                <a:cxnSpLocks/>
              </p:cNvCxnSpPr>
              <p:nvPr/>
            </p:nvCxnSpPr>
            <p:spPr>
              <a:xfrm rot="21223473" flipH="1" flipV="1">
                <a:off x="4714505" y="3917595"/>
                <a:ext cx="191960" cy="359102"/>
              </a:xfrm>
              <a:prstGeom prst="line">
                <a:avLst/>
              </a:prstGeom>
              <a:grpFill/>
              <a:ln w="38100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99E4937-748C-C8DC-84B9-4A2919C02081}"/>
                  </a:ext>
                </a:extLst>
              </p:cNvPr>
              <p:cNvCxnSpPr>
                <a:cxnSpLocks/>
              </p:cNvCxnSpPr>
              <p:nvPr/>
            </p:nvCxnSpPr>
            <p:spPr>
              <a:xfrm rot="21223473" flipH="1" flipV="1">
                <a:off x="4368601" y="4249670"/>
                <a:ext cx="304597" cy="187139"/>
              </a:xfrm>
              <a:prstGeom prst="line">
                <a:avLst/>
              </a:prstGeom>
              <a:grpFill/>
              <a:ln w="38100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FAEE470-1284-2A86-AAE3-B9BB24B02A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75460" y="4696653"/>
                <a:ext cx="321796" cy="1"/>
              </a:xfrm>
              <a:prstGeom prst="line">
                <a:avLst/>
              </a:prstGeom>
              <a:grpFill/>
              <a:ln w="38100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371A5A3-3511-56C0-1572-FEC0805613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75460" y="5012013"/>
                <a:ext cx="321796" cy="1"/>
              </a:xfrm>
              <a:prstGeom prst="line">
                <a:avLst/>
              </a:prstGeom>
              <a:grpFill/>
              <a:ln w="38100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2CAE140-3555-051D-94E8-574B2672B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3887" y="4419600"/>
                <a:ext cx="321796" cy="1"/>
              </a:xfrm>
              <a:prstGeom prst="line">
                <a:avLst/>
              </a:prstGeom>
              <a:grpFill/>
              <a:ln w="38100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4043049-4A1F-102B-0CBE-47092AAFBA87}"/>
                  </a:ext>
                </a:extLst>
              </p:cNvPr>
              <p:cNvCxnSpPr>
                <a:cxnSpLocks/>
              </p:cNvCxnSpPr>
              <p:nvPr/>
            </p:nvCxnSpPr>
            <p:spPr>
              <a:xfrm rot="21223473" flipH="1">
                <a:off x="5383214" y="3809111"/>
                <a:ext cx="180210" cy="133124"/>
              </a:xfrm>
              <a:prstGeom prst="line">
                <a:avLst/>
              </a:prstGeom>
              <a:grpFill/>
              <a:ln w="38100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C6A5719-F1B0-C3CF-77D8-2BE1E98D489F}"/>
                  </a:ext>
                </a:extLst>
              </p:cNvPr>
              <p:cNvCxnSpPr>
                <a:cxnSpLocks/>
              </p:cNvCxnSpPr>
              <p:nvPr/>
            </p:nvCxnSpPr>
            <p:spPr>
              <a:xfrm rot="21223473" flipH="1" flipV="1">
                <a:off x="5704223" y="4303773"/>
                <a:ext cx="352512" cy="28809"/>
              </a:xfrm>
              <a:prstGeom prst="line">
                <a:avLst/>
              </a:prstGeom>
              <a:grpFill/>
              <a:ln w="38100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19ED3BA-301D-E8BD-5D1F-DD3282935F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54205" y="4661728"/>
                <a:ext cx="341795" cy="0"/>
              </a:xfrm>
              <a:prstGeom prst="line">
                <a:avLst/>
              </a:prstGeom>
              <a:grpFill/>
              <a:ln w="38100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74281B4-1946-4388-CE7F-834F4B87BD10}"/>
                  </a:ext>
                </a:extLst>
              </p:cNvPr>
              <p:cNvCxnSpPr>
                <a:cxnSpLocks/>
              </p:cNvCxnSpPr>
              <p:nvPr/>
            </p:nvCxnSpPr>
            <p:spPr>
              <a:xfrm rot="21223473" flipH="1" flipV="1">
                <a:off x="5763708" y="5043997"/>
                <a:ext cx="336796" cy="33119"/>
              </a:xfrm>
              <a:prstGeom prst="line">
                <a:avLst/>
              </a:prstGeom>
              <a:grpFill/>
              <a:ln w="38100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</p:cxnSp>
          <p:sp>
            <p:nvSpPr>
              <p:cNvPr id="21" name="Rectangle: Top Corners Rounded 20">
                <a:extLst>
                  <a:ext uri="{FF2B5EF4-FFF2-40B4-BE49-F238E27FC236}">
                    <a16:creationId xmlns:a16="http://schemas.microsoft.com/office/drawing/2014/main" id="{2BE72357-FB7D-9943-A732-FFA1728FFB0A}"/>
                  </a:ext>
                </a:extLst>
              </p:cNvPr>
              <p:cNvSpPr/>
              <p:nvPr/>
            </p:nvSpPr>
            <p:spPr>
              <a:xfrm>
                <a:off x="4498613" y="4202831"/>
                <a:ext cx="1119764" cy="112072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0">
                    <a:sysClr val="window" lastClr="FFFFFF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8600000" scaled="0"/>
              </a:gradFill>
              <a:ln w="38100" cap="flat" cmpd="sng" algn="ctr">
                <a:solidFill>
                  <a:srgbClr val="8BE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41" name="ttsMP3.com_VoiceText_2025-1-17_23-34-29">
            <a:hlinkClick r:id="" action="ppaction://media"/>
            <a:extLst>
              <a:ext uri="{FF2B5EF4-FFF2-40B4-BE49-F238E27FC236}">
                <a16:creationId xmlns:a16="http://schemas.microsoft.com/office/drawing/2014/main" id="{D6D8AD26-1027-9DAE-18D9-7FFBAB361C7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2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24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F86ECA-525C-71FB-13CC-2F455F1A0B9C}"/>
              </a:ext>
            </a:extLst>
          </p:cNvPr>
          <p:cNvSpPr txBox="1"/>
          <p:nvPr/>
        </p:nvSpPr>
        <p:spPr>
          <a:xfrm>
            <a:off x="551153" y="1922758"/>
            <a:ext cx="5783587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5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</a:rPr>
              <a:t>I</a:t>
            </a:r>
            <a:r>
              <a:rPr kumimoji="0" lang="en-US" sz="125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nsect</a:t>
            </a:r>
            <a:endParaRPr kumimoji="0" lang="en-US" sz="12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5E9C35-D0D2-7267-EC60-0B75171931BB}"/>
              </a:ext>
            </a:extLst>
          </p:cNvPr>
          <p:cNvGrpSpPr/>
          <p:nvPr/>
        </p:nvGrpSpPr>
        <p:grpSpPr>
          <a:xfrm>
            <a:off x="1301124" y="4292128"/>
            <a:ext cx="4255751" cy="5831580"/>
            <a:chOff x="6938733" y="1635151"/>
            <a:chExt cx="3261066" cy="4468581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9BC331A-0564-3DC1-EC9C-C0A888A24374}"/>
                </a:ext>
              </a:extLst>
            </p:cNvPr>
            <p:cNvSpPr/>
            <p:nvPr/>
          </p:nvSpPr>
          <p:spPr>
            <a:xfrm>
              <a:off x="7504253" y="5033279"/>
              <a:ext cx="768532" cy="1070453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1243338-3641-FB2B-18BB-17782AA12FC5}"/>
                </a:ext>
              </a:extLst>
            </p:cNvPr>
            <p:cNvSpPr/>
            <p:nvPr/>
          </p:nvSpPr>
          <p:spPr>
            <a:xfrm rot="1900945" flipH="1" flipV="1">
              <a:off x="9527299" y="3319741"/>
              <a:ext cx="672500" cy="936695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218B71F-D1BD-69F9-B51D-3697AC92120F}"/>
                </a:ext>
              </a:extLst>
            </p:cNvPr>
            <p:cNvSpPr/>
            <p:nvPr/>
          </p:nvSpPr>
          <p:spPr>
            <a:xfrm flipH="1">
              <a:off x="8900325" y="5033278"/>
              <a:ext cx="768532" cy="1070453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90E27EC-BC6D-A1F5-A59F-5202FCC963BC}"/>
                </a:ext>
              </a:extLst>
            </p:cNvPr>
            <p:cNvSpPr/>
            <p:nvPr/>
          </p:nvSpPr>
          <p:spPr>
            <a:xfrm rot="19699055" flipV="1">
              <a:off x="6938733" y="3319740"/>
              <a:ext cx="672500" cy="936695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3F45178-83B4-7C66-D8CB-F84003B7EBF0}"/>
                </a:ext>
              </a:extLst>
            </p:cNvPr>
            <p:cNvSpPr/>
            <p:nvPr/>
          </p:nvSpPr>
          <p:spPr>
            <a:xfrm>
              <a:off x="7006305" y="2648498"/>
              <a:ext cx="656632" cy="915305"/>
            </a:xfrm>
            <a:custGeom>
              <a:avLst/>
              <a:gdLst>
                <a:gd name="connsiteX0" fmla="*/ 437322 w 437322"/>
                <a:gd name="connsiteY0" fmla="*/ 609600 h 609600"/>
                <a:gd name="connsiteX1" fmla="*/ 106018 w 437322"/>
                <a:gd name="connsiteY1" fmla="*/ 424069 h 609600"/>
                <a:gd name="connsiteX2" fmla="*/ 0 w 437322"/>
                <a:gd name="connsiteY2" fmla="*/ 0 h 609600"/>
                <a:gd name="connsiteX3" fmla="*/ 0 w 437322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2" h="609600">
                  <a:moveTo>
                    <a:pt x="437322" y="609600"/>
                  </a:moveTo>
                  <a:cubicBezTo>
                    <a:pt x="308113" y="567634"/>
                    <a:pt x="178905" y="525669"/>
                    <a:pt x="106018" y="424069"/>
                  </a:cubicBezTo>
                  <a:cubicBezTo>
                    <a:pt x="33131" y="32246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E21ABAA-B1A2-37A4-299E-244E9F704DCA}"/>
                </a:ext>
              </a:extLst>
            </p:cNvPr>
            <p:cNvSpPr/>
            <p:nvPr/>
          </p:nvSpPr>
          <p:spPr>
            <a:xfrm flipH="1">
              <a:off x="9318467" y="2648498"/>
              <a:ext cx="656632" cy="915305"/>
            </a:xfrm>
            <a:custGeom>
              <a:avLst/>
              <a:gdLst>
                <a:gd name="connsiteX0" fmla="*/ 437322 w 437322"/>
                <a:gd name="connsiteY0" fmla="*/ 609600 h 609600"/>
                <a:gd name="connsiteX1" fmla="*/ 106018 w 437322"/>
                <a:gd name="connsiteY1" fmla="*/ 424069 h 609600"/>
                <a:gd name="connsiteX2" fmla="*/ 0 w 437322"/>
                <a:gd name="connsiteY2" fmla="*/ 0 h 609600"/>
                <a:gd name="connsiteX3" fmla="*/ 0 w 437322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2" h="609600">
                  <a:moveTo>
                    <a:pt x="437322" y="609600"/>
                  </a:moveTo>
                  <a:cubicBezTo>
                    <a:pt x="308113" y="567634"/>
                    <a:pt x="178905" y="525669"/>
                    <a:pt x="106018" y="424069"/>
                  </a:cubicBezTo>
                  <a:cubicBezTo>
                    <a:pt x="33131" y="32246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FF9EE057-022C-D6B0-A508-CD152E9260B2}"/>
                </a:ext>
              </a:extLst>
            </p:cNvPr>
            <p:cNvSpPr/>
            <p:nvPr/>
          </p:nvSpPr>
          <p:spPr>
            <a:xfrm rot="16200000">
              <a:off x="8550341" y="1635151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E058ED3E-D7A1-FFE5-1D48-9ED0C1EAB953}"/>
                </a:ext>
              </a:extLst>
            </p:cNvPr>
            <p:cNvSpPr/>
            <p:nvPr/>
          </p:nvSpPr>
          <p:spPr>
            <a:xfrm rot="5400000" flipH="1">
              <a:off x="7616062" y="1674293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A046038-52EA-0798-A40A-F063B8B56EA0}"/>
                </a:ext>
              </a:extLst>
            </p:cNvPr>
            <p:cNvSpPr/>
            <p:nvPr/>
          </p:nvSpPr>
          <p:spPr>
            <a:xfrm>
              <a:off x="7814416" y="2066666"/>
              <a:ext cx="1479651" cy="87463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20">
              <a:extLst>
                <a:ext uri="{FF2B5EF4-FFF2-40B4-BE49-F238E27FC236}">
                  <a16:creationId xmlns:a16="http://schemas.microsoft.com/office/drawing/2014/main" id="{CD099012-8B6C-39E1-D39B-F040975B39B0}"/>
                </a:ext>
              </a:extLst>
            </p:cNvPr>
            <p:cNvSpPr/>
            <p:nvPr/>
          </p:nvSpPr>
          <p:spPr>
            <a:xfrm>
              <a:off x="7428909" y="2648498"/>
              <a:ext cx="1153296" cy="2554404"/>
            </a:xfrm>
            <a:custGeom>
              <a:avLst/>
              <a:gdLst>
                <a:gd name="connsiteX0" fmla="*/ 0 w 2305878"/>
                <a:gd name="connsiteY0" fmla="*/ 1262153 h 2524305"/>
                <a:gd name="connsiteX1" fmla="*/ 1152939 w 2305878"/>
                <a:gd name="connsiteY1" fmla="*/ 0 h 2524305"/>
                <a:gd name="connsiteX2" fmla="*/ 2305878 w 2305878"/>
                <a:gd name="connsiteY2" fmla="*/ 1262153 h 2524305"/>
                <a:gd name="connsiteX3" fmla="*/ 1152939 w 2305878"/>
                <a:gd name="connsiteY3" fmla="*/ 2524306 h 2524305"/>
                <a:gd name="connsiteX4" fmla="*/ 0 w 2305878"/>
                <a:gd name="connsiteY4" fmla="*/ 1262153 h 2524305"/>
                <a:gd name="connsiteX0" fmla="*/ 0 w 1297056"/>
                <a:gd name="connsiteY0" fmla="*/ 1297238 h 2594476"/>
                <a:gd name="connsiteX1" fmla="*/ 1152939 w 1297056"/>
                <a:gd name="connsiteY1" fmla="*/ 35085 h 2594476"/>
                <a:gd name="connsiteX2" fmla="*/ 1152939 w 1297056"/>
                <a:gd name="connsiteY2" fmla="*/ 2559391 h 2594476"/>
                <a:gd name="connsiteX3" fmla="*/ 0 w 1297056"/>
                <a:gd name="connsiteY3" fmla="*/ 1297238 h 2594476"/>
                <a:gd name="connsiteX0" fmla="*/ 0 w 1242933"/>
                <a:gd name="connsiteY0" fmla="*/ 1411470 h 2708708"/>
                <a:gd name="connsiteX1" fmla="*/ 1152939 w 1242933"/>
                <a:gd name="connsiteY1" fmla="*/ 149317 h 2708708"/>
                <a:gd name="connsiteX2" fmla="*/ 1152939 w 1242933"/>
                <a:gd name="connsiteY2" fmla="*/ 2673623 h 2708708"/>
                <a:gd name="connsiteX3" fmla="*/ 0 w 1242933"/>
                <a:gd name="connsiteY3" fmla="*/ 1411470 h 2708708"/>
                <a:gd name="connsiteX0" fmla="*/ 0 w 1178713"/>
                <a:gd name="connsiteY0" fmla="*/ 1411470 h 2735746"/>
                <a:gd name="connsiteX1" fmla="*/ 1152939 w 1178713"/>
                <a:gd name="connsiteY1" fmla="*/ 149317 h 2735746"/>
                <a:gd name="connsiteX2" fmla="*/ 1152939 w 1178713"/>
                <a:gd name="connsiteY2" fmla="*/ 2673623 h 2735746"/>
                <a:gd name="connsiteX3" fmla="*/ 0 w 1178713"/>
                <a:gd name="connsiteY3" fmla="*/ 1411470 h 2735746"/>
                <a:gd name="connsiteX0" fmla="*/ 0 w 1158677"/>
                <a:gd name="connsiteY0" fmla="*/ 1411470 h 2739910"/>
                <a:gd name="connsiteX1" fmla="*/ 1152939 w 1158677"/>
                <a:gd name="connsiteY1" fmla="*/ 149317 h 2739910"/>
                <a:gd name="connsiteX2" fmla="*/ 1152939 w 1158677"/>
                <a:gd name="connsiteY2" fmla="*/ 2673623 h 2739910"/>
                <a:gd name="connsiteX3" fmla="*/ 0 w 1158677"/>
                <a:gd name="connsiteY3" fmla="*/ 1411470 h 2739910"/>
                <a:gd name="connsiteX0" fmla="*/ 0 w 1153188"/>
                <a:gd name="connsiteY0" fmla="*/ 1268567 h 2597007"/>
                <a:gd name="connsiteX1" fmla="*/ 1152939 w 1153188"/>
                <a:gd name="connsiteY1" fmla="*/ 6414 h 2597007"/>
                <a:gd name="connsiteX2" fmla="*/ 1152939 w 1153188"/>
                <a:gd name="connsiteY2" fmla="*/ 2530720 h 2597007"/>
                <a:gd name="connsiteX3" fmla="*/ 0 w 1153188"/>
                <a:gd name="connsiteY3" fmla="*/ 1268567 h 2597007"/>
                <a:gd name="connsiteX0" fmla="*/ 0 w 1175543"/>
                <a:gd name="connsiteY0" fmla="*/ 1268567 h 2537133"/>
                <a:gd name="connsiteX1" fmla="*/ 1152939 w 1175543"/>
                <a:gd name="connsiteY1" fmla="*/ 6414 h 2537133"/>
                <a:gd name="connsiteX2" fmla="*/ 1152939 w 1175543"/>
                <a:gd name="connsiteY2" fmla="*/ 2530720 h 2537133"/>
                <a:gd name="connsiteX3" fmla="*/ 0 w 1175543"/>
                <a:gd name="connsiteY3" fmla="*/ 1268567 h 2537133"/>
                <a:gd name="connsiteX0" fmla="*/ 0 w 1158678"/>
                <a:gd name="connsiteY0" fmla="*/ 1268567 h 2539214"/>
                <a:gd name="connsiteX1" fmla="*/ 1152939 w 1158678"/>
                <a:gd name="connsiteY1" fmla="*/ 6414 h 2539214"/>
                <a:gd name="connsiteX2" fmla="*/ 1152939 w 1158678"/>
                <a:gd name="connsiteY2" fmla="*/ 2530720 h 2539214"/>
                <a:gd name="connsiteX3" fmla="*/ 0 w 1158678"/>
                <a:gd name="connsiteY3" fmla="*/ 1268567 h 2539214"/>
                <a:gd name="connsiteX0" fmla="*/ 0 w 1153188"/>
                <a:gd name="connsiteY0" fmla="*/ 1268567 h 2539214"/>
                <a:gd name="connsiteX1" fmla="*/ 1152939 w 1153188"/>
                <a:gd name="connsiteY1" fmla="*/ 6414 h 2539214"/>
                <a:gd name="connsiteX2" fmla="*/ 1152939 w 1153188"/>
                <a:gd name="connsiteY2" fmla="*/ 2530720 h 2539214"/>
                <a:gd name="connsiteX3" fmla="*/ 0 w 1153188"/>
                <a:gd name="connsiteY3" fmla="*/ 1268567 h 2539214"/>
                <a:gd name="connsiteX0" fmla="*/ 110 w 1153296"/>
                <a:gd name="connsiteY0" fmla="*/ 1273853 h 2551015"/>
                <a:gd name="connsiteX1" fmla="*/ 1153049 w 1153296"/>
                <a:gd name="connsiteY1" fmla="*/ 11700 h 2551015"/>
                <a:gd name="connsiteX2" fmla="*/ 1153049 w 1153296"/>
                <a:gd name="connsiteY2" fmla="*/ 2536006 h 2551015"/>
                <a:gd name="connsiteX3" fmla="*/ 110 w 1153296"/>
                <a:gd name="connsiteY3" fmla="*/ 1273853 h 2551015"/>
                <a:gd name="connsiteX0" fmla="*/ 110 w 1153296"/>
                <a:gd name="connsiteY0" fmla="*/ 1275407 h 2554404"/>
                <a:gd name="connsiteX1" fmla="*/ 1153049 w 1153296"/>
                <a:gd name="connsiteY1" fmla="*/ 13254 h 2554404"/>
                <a:gd name="connsiteX2" fmla="*/ 1153049 w 1153296"/>
                <a:gd name="connsiteY2" fmla="*/ 2537560 h 2554404"/>
                <a:gd name="connsiteX3" fmla="*/ 110 w 1153296"/>
                <a:gd name="connsiteY3" fmla="*/ 1275407 h 255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96" h="2554404">
                  <a:moveTo>
                    <a:pt x="110" y="1275407"/>
                  </a:moveTo>
                  <a:cubicBezTo>
                    <a:pt x="-13142" y="180774"/>
                    <a:pt x="1172927" y="-64584"/>
                    <a:pt x="1153049" y="13254"/>
                  </a:cubicBezTo>
                  <a:cubicBezTo>
                    <a:pt x="1133171" y="91092"/>
                    <a:pt x="1146426" y="2446471"/>
                    <a:pt x="1153049" y="2537560"/>
                  </a:cubicBezTo>
                  <a:cubicBezTo>
                    <a:pt x="1159672" y="2628649"/>
                    <a:pt x="13362" y="2370040"/>
                    <a:pt x="110" y="1275407"/>
                  </a:cubicBezTo>
                  <a:close/>
                </a:path>
              </a:pathLst>
            </a:custGeom>
            <a:solidFill>
              <a:srgbClr val="C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20">
              <a:extLst>
                <a:ext uri="{FF2B5EF4-FFF2-40B4-BE49-F238E27FC236}">
                  <a16:creationId xmlns:a16="http://schemas.microsoft.com/office/drawing/2014/main" id="{668268AE-A3DA-6A2C-D0A4-A8402101197C}"/>
                </a:ext>
              </a:extLst>
            </p:cNvPr>
            <p:cNvSpPr/>
            <p:nvPr/>
          </p:nvSpPr>
          <p:spPr>
            <a:xfrm flipH="1">
              <a:off x="8543706" y="2648498"/>
              <a:ext cx="1153296" cy="2554404"/>
            </a:xfrm>
            <a:custGeom>
              <a:avLst/>
              <a:gdLst>
                <a:gd name="connsiteX0" fmla="*/ 0 w 2305878"/>
                <a:gd name="connsiteY0" fmla="*/ 1262153 h 2524305"/>
                <a:gd name="connsiteX1" fmla="*/ 1152939 w 2305878"/>
                <a:gd name="connsiteY1" fmla="*/ 0 h 2524305"/>
                <a:gd name="connsiteX2" fmla="*/ 2305878 w 2305878"/>
                <a:gd name="connsiteY2" fmla="*/ 1262153 h 2524305"/>
                <a:gd name="connsiteX3" fmla="*/ 1152939 w 2305878"/>
                <a:gd name="connsiteY3" fmla="*/ 2524306 h 2524305"/>
                <a:gd name="connsiteX4" fmla="*/ 0 w 2305878"/>
                <a:gd name="connsiteY4" fmla="*/ 1262153 h 2524305"/>
                <a:gd name="connsiteX0" fmla="*/ 0 w 1297056"/>
                <a:gd name="connsiteY0" fmla="*/ 1297238 h 2594476"/>
                <a:gd name="connsiteX1" fmla="*/ 1152939 w 1297056"/>
                <a:gd name="connsiteY1" fmla="*/ 35085 h 2594476"/>
                <a:gd name="connsiteX2" fmla="*/ 1152939 w 1297056"/>
                <a:gd name="connsiteY2" fmla="*/ 2559391 h 2594476"/>
                <a:gd name="connsiteX3" fmla="*/ 0 w 1297056"/>
                <a:gd name="connsiteY3" fmla="*/ 1297238 h 2594476"/>
                <a:gd name="connsiteX0" fmla="*/ 0 w 1242933"/>
                <a:gd name="connsiteY0" fmla="*/ 1411470 h 2708708"/>
                <a:gd name="connsiteX1" fmla="*/ 1152939 w 1242933"/>
                <a:gd name="connsiteY1" fmla="*/ 149317 h 2708708"/>
                <a:gd name="connsiteX2" fmla="*/ 1152939 w 1242933"/>
                <a:gd name="connsiteY2" fmla="*/ 2673623 h 2708708"/>
                <a:gd name="connsiteX3" fmla="*/ 0 w 1242933"/>
                <a:gd name="connsiteY3" fmla="*/ 1411470 h 2708708"/>
                <a:gd name="connsiteX0" fmla="*/ 0 w 1178713"/>
                <a:gd name="connsiteY0" fmla="*/ 1411470 h 2735746"/>
                <a:gd name="connsiteX1" fmla="*/ 1152939 w 1178713"/>
                <a:gd name="connsiteY1" fmla="*/ 149317 h 2735746"/>
                <a:gd name="connsiteX2" fmla="*/ 1152939 w 1178713"/>
                <a:gd name="connsiteY2" fmla="*/ 2673623 h 2735746"/>
                <a:gd name="connsiteX3" fmla="*/ 0 w 1178713"/>
                <a:gd name="connsiteY3" fmla="*/ 1411470 h 2735746"/>
                <a:gd name="connsiteX0" fmla="*/ 0 w 1158677"/>
                <a:gd name="connsiteY0" fmla="*/ 1411470 h 2739910"/>
                <a:gd name="connsiteX1" fmla="*/ 1152939 w 1158677"/>
                <a:gd name="connsiteY1" fmla="*/ 149317 h 2739910"/>
                <a:gd name="connsiteX2" fmla="*/ 1152939 w 1158677"/>
                <a:gd name="connsiteY2" fmla="*/ 2673623 h 2739910"/>
                <a:gd name="connsiteX3" fmla="*/ 0 w 1158677"/>
                <a:gd name="connsiteY3" fmla="*/ 1411470 h 2739910"/>
                <a:gd name="connsiteX0" fmla="*/ 0 w 1153188"/>
                <a:gd name="connsiteY0" fmla="*/ 1268567 h 2597007"/>
                <a:gd name="connsiteX1" fmla="*/ 1152939 w 1153188"/>
                <a:gd name="connsiteY1" fmla="*/ 6414 h 2597007"/>
                <a:gd name="connsiteX2" fmla="*/ 1152939 w 1153188"/>
                <a:gd name="connsiteY2" fmla="*/ 2530720 h 2597007"/>
                <a:gd name="connsiteX3" fmla="*/ 0 w 1153188"/>
                <a:gd name="connsiteY3" fmla="*/ 1268567 h 2597007"/>
                <a:gd name="connsiteX0" fmla="*/ 0 w 1175543"/>
                <a:gd name="connsiteY0" fmla="*/ 1268567 h 2537133"/>
                <a:gd name="connsiteX1" fmla="*/ 1152939 w 1175543"/>
                <a:gd name="connsiteY1" fmla="*/ 6414 h 2537133"/>
                <a:gd name="connsiteX2" fmla="*/ 1152939 w 1175543"/>
                <a:gd name="connsiteY2" fmla="*/ 2530720 h 2537133"/>
                <a:gd name="connsiteX3" fmla="*/ 0 w 1175543"/>
                <a:gd name="connsiteY3" fmla="*/ 1268567 h 2537133"/>
                <a:gd name="connsiteX0" fmla="*/ 0 w 1158678"/>
                <a:gd name="connsiteY0" fmla="*/ 1268567 h 2539214"/>
                <a:gd name="connsiteX1" fmla="*/ 1152939 w 1158678"/>
                <a:gd name="connsiteY1" fmla="*/ 6414 h 2539214"/>
                <a:gd name="connsiteX2" fmla="*/ 1152939 w 1158678"/>
                <a:gd name="connsiteY2" fmla="*/ 2530720 h 2539214"/>
                <a:gd name="connsiteX3" fmla="*/ 0 w 1158678"/>
                <a:gd name="connsiteY3" fmla="*/ 1268567 h 2539214"/>
                <a:gd name="connsiteX0" fmla="*/ 0 w 1153188"/>
                <a:gd name="connsiteY0" fmla="*/ 1268567 h 2539214"/>
                <a:gd name="connsiteX1" fmla="*/ 1152939 w 1153188"/>
                <a:gd name="connsiteY1" fmla="*/ 6414 h 2539214"/>
                <a:gd name="connsiteX2" fmla="*/ 1152939 w 1153188"/>
                <a:gd name="connsiteY2" fmla="*/ 2530720 h 2539214"/>
                <a:gd name="connsiteX3" fmla="*/ 0 w 1153188"/>
                <a:gd name="connsiteY3" fmla="*/ 1268567 h 2539214"/>
                <a:gd name="connsiteX0" fmla="*/ 110 w 1153296"/>
                <a:gd name="connsiteY0" fmla="*/ 1273853 h 2551015"/>
                <a:gd name="connsiteX1" fmla="*/ 1153049 w 1153296"/>
                <a:gd name="connsiteY1" fmla="*/ 11700 h 2551015"/>
                <a:gd name="connsiteX2" fmla="*/ 1153049 w 1153296"/>
                <a:gd name="connsiteY2" fmla="*/ 2536006 h 2551015"/>
                <a:gd name="connsiteX3" fmla="*/ 110 w 1153296"/>
                <a:gd name="connsiteY3" fmla="*/ 1273853 h 2551015"/>
                <a:gd name="connsiteX0" fmla="*/ 110 w 1153296"/>
                <a:gd name="connsiteY0" fmla="*/ 1275407 h 2554404"/>
                <a:gd name="connsiteX1" fmla="*/ 1153049 w 1153296"/>
                <a:gd name="connsiteY1" fmla="*/ 13254 h 2554404"/>
                <a:gd name="connsiteX2" fmla="*/ 1153049 w 1153296"/>
                <a:gd name="connsiteY2" fmla="*/ 2537560 h 2554404"/>
                <a:gd name="connsiteX3" fmla="*/ 110 w 1153296"/>
                <a:gd name="connsiteY3" fmla="*/ 1275407 h 255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96" h="2554404">
                  <a:moveTo>
                    <a:pt x="110" y="1275407"/>
                  </a:moveTo>
                  <a:cubicBezTo>
                    <a:pt x="-13142" y="180774"/>
                    <a:pt x="1172927" y="-64584"/>
                    <a:pt x="1153049" y="13254"/>
                  </a:cubicBezTo>
                  <a:cubicBezTo>
                    <a:pt x="1133171" y="91092"/>
                    <a:pt x="1146426" y="2446471"/>
                    <a:pt x="1153049" y="2537560"/>
                  </a:cubicBezTo>
                  <a:cubicBezTo>
                    <a:pt x="1159672" y="2628649"/>
                    <a:pt x="13362" y="2370040"/>
                    <a:pt x="110" y="1275407"/>
                  </a:cubicBezTo>
                  <a:close/>
                </a:path>
              </a:pathLst>
            </a:custGeom>
            <a:solidFill>
              <a:srgbClr val="C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C72769A-5621-59F6-B4D8-E91CF21A576F}"/>
                </a:ext>
              </a:extLst>
            </p:cNvPr>
            <p:cNvSpPr/>
            <p:nvPr/>
          </p:nvSpPr>
          <p:spPr>
            <a:xfrm>
              <a:off x="8204009" y="3498199"/>
              <a:ext cx="751890" cy="75189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808761-6B07-BD1B-064B-31063618BDAE}"/>
                </a:ext>
              </a:extLst>
            </p:cNvPr>
            <p:cNvSpPr/>
            <p:nvPr/>
          </p:nvSpPr>
          <p:spPr>
            <a:xfrm>
              <a:off x="8789771" y="2034397"/>
              <a:ext cx="524175" cy="486491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9045FC6-E5D9-669D-6BF8-C5EEF2249EE6}"/>
                </a:ext>
              </a:extLst>
            </p:cNvPr>
            <p:cNvSpPr/>
            <p:nvPr/>
          </p:nvSpPr>
          <p:spPr>
            <a:xfrm>
              <a:off x="7774639" y="2034361"/>
              <a:ext cx="524175" cy="486491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92709B0-6E7F-160B-D3DE-CF4052B5E31F}"/>
                </a:ext>
              </a:extLst>
            </p:cNvPr>
            <p:cNvSpPr/>
            <p:nvPr/>
          </p:nvSpPr>
          <p:spPr>
            <a:xfrm>
              <a:off x="8306538" y="2705589"/>
              <a:ext cx="203416" cy="20341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85">
              <a:extLst>
                <a:ext uri="{FF2B5EF4-FFF2-40B4-BE49-F238E27FC236}">
                  <a16:creationId xmlns:a16="http://schemas.microsoft.com/office/drawing/2014/main" id="{1A940FD3-0BE2-BF03-46B6-4FA03007C1E6}"/>
                </a:ext>
              </a:extLst>
            </p:cNvPr>
            <p:cNvSpPr/>
            <p:nvPr/>
          </p:nvSpPr>
          <p:spPr>
            <a:xfrm rot="2730342">
              <a:off x="8936921" y="4267430"/>
              <a:ext cx="449646" cy="800960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47358"/>
                <a:gd name="connsiteY0" fmla="*/ 211795 h 423592"/>
                <a:gd name="connsiteX1" fmla="*/ 211787 w 247358"/>
                <a:gd name="connsiteY1" fmla="*/ 8 h 423592"/>
                <a:gd name="connsiteX2" fmla="*/ 247066 w 247358"/>
                <a:gd name="connsiteY2" fmla="*/ 204944 h 423592"/>
                <a:gd name="connsiteX3" fmla="*/ 211787 w 247358"/>
                <a:gd name="connsiteY3" fmla="*/ 423582 h 423592"/>
                <a:gd name="connsiteX4" fmla="*/ 0 w 247358"/>
                <a:gd name="connsiteY4" fmla="*/ 211795 h 423592"/>
                <a:gd name="connsiteX0" fmla="*/ 0 w 247358"/>
                <a:gd name="connsiteY0" fmla="*/ 212130 h 423927"/>
                <a:gd name="connsiteX1" fmla="*/ 211787 w 247358"/>
                <a:gd name="connsiteY1" fmla="*/ 343 h 423927"/>
                <a:gd name="connsiteX2" fmla="*/ 247066 w 247358"/>
                <a:gd name="connsiteY2" fmla="*/ 205279 h 423927"/>
                <a:gd name="connsiteX3" fmla="*/ 211787 w 247358"/>
                <a:gd name="connsiteY3" fmla="*/ 423917 h 423927"/>
                <a:gd name="connsiteX4" fmla="*/ 0 w 247358"/>
                <a:gd name="connsiteY4" fmla="*/ 212130 h 423927"/>
                <a:gd name="connsiteX0" fmla="*/ 0 w 247358"/>
                <a:gd name="connsiteY0" fmla="*/ 212314 h 424111"/>
                <a:gd name="connsiteX1" fmla="*/ 211787 w 247358"/>
                <a:gd name="connsiteY1" fmla="*/ 527 h 424111"/>
                <a:gd name="connsiteX2" fmla="*/ 247066 w 247358"/>
                <a:gd name="connsiteY2" fmla="*/ 205463 h 424111"/>
                <a:gd name="connsiteX3" fmla="*/ 211787 w 247358"/>
                <a:gd name="connsiteY3" fmla="*/ 424101 h 424111"/>
                <a:gd name="connsiteX4" fmla="*/ 0 w 247358"/>
                <a:gd name="connsiteY4" fmla="*/ 212314 h 424111"/>
                <a:gd name="connsiteX0" fmla="*/ 0 w 247358"/>
                <a:gd name="connsiteY0" fmla="*/ 212318 h 424115"/>
                <a:gd name="connsiteX1" fmla="*/ 211787 w 247358"/>
                <a:gd name="connsiteY1" fmla="*/ 531 h 424115"/>
                <a:gd name="connsiteX2" fmla="*/ 247066 w 247358"/>
                <a:gd name="connsiteY2" fmla="*/ 205467 h 424115"/>
                <a:gd name="connsiteX3" fmla="*/ 211787 w 247358"/>
                <a:gd name="connsiteY3" fmla="*/ 424105 h 424115"/>
                <a:gd name="connsiteX4" fmla="*/ 0 w 247358"/>
                <a:gd name="connsiteY4" fmla="*/ 212318 h 424115"/>
                <a:gd name="connsiteX0" fmla="*/ 0 w 247358"/>
                <a:gd name="connsiteY0" fmla="*/ 212318 h 424115"/>
                <a:gd name="connsiteX1" fmla="*/ 211787 w 247358"/>
                <a:gd name="connsiteY1" fmla="*/ 531 h 424115"/>
                <a:gd name="connsiteX2" fmla="*/ 247066 w 247358"/>
                <a:gd name="connsiteY2" fmla="*/ 205467 h 424115"/>
                <a:gd name="connsiteX3" fmla="*/ 211787 w 247358"/>
                <a:gd name="connsiteY3" fmla="*/ 424105 h 424115"/>
                <a:gd name="connsiteX4" fmla="*/ 0 w 247358"/>
                <a:gd name="connsiteY4" fmla="*/ 212318 h 424115"/>
                <a:gd name="connsiteX0" fmla="*/ 0 w 247358"/>
                <a:gd name="connsiteY0" fmla="*/ 212229 h 424026"/>
                <a:gd name="connsiteX1" fmla="*/ 211787 w 247358"/>
                <a:gd name="connsiteY1" fmla="*/ 442 h 424026"/>
                <a:gd name="connsiteX2" fmla="*/ 247066 w 247358"/>
                <a:gd name="connsiteY2" fmla="*/ 205378 h 424026"/>
                <a:gd name="connsiteX3" fmla="*/ 211787 w 247358"/>
                <a:gd name="connsiteY3" fmla="*/ 424016 h 424026"/>
                <a:gd name="connsiteX4" fmla="*/ 0 w 247358"/>
                <a:gd name="connsiteY4" fmla="*/ 212229 h 424026"/>
                <a:gd name="connsiteX0" fmla="*/ 0 w 247066"/>
                <a:gd name="connsiteY0" fmla="*/ 212229 h 424043"/>
                <a:gd name="connsiteX1" fmla="*/ 211787 w 247066"/>
                <a:gd name="connsiteY1" fmla="*/ 442 h 424043"/>
                <a:gd name="connsiteX2" fmla="*/ 247066 w 247066"/>
                <a:gd name="connsiteY2" fmla="*/ 205378 h 424043"/>
                <a:gd name="connsiteX3" fmla="*/ 211787 w 247066"/>
                <a:gd name="connsiteY3" fmla="*/ 424016 h 424043"/>
                <a:gd name="connsiteX4" fmla="*/ 0 w 247066"/>
                <a:gd name="connsiteY4" fmla="*/ 212229 h 424043"/>
                <a:gd name="connsiteX0" fmla="*/ 0 w 247066"/>
                <a:gd name="connsiteY0" fmla="*/ 212229 h 424042"/>
                <a:gd name="connsiteX1" fmla="*/ 211787 w 247066"/>
                <a:gd name="connsiteY1" fmla="*/ 442 h 424042"/>
                <a:gd name="connsiteX2" fmla="*/ 247066 w 247066"/>
                <a:gd name="connsiteY2" fmla="*/ 205378 h 424042"/>
                <a:gd name="connsiteX3" fmla="*/ 211787 w 247066"/>
                <a:gd name="connsiteY3" fmla="*/ 424016 h 424042"/>
                <a:gd name="connsiteX4" fmla="*/ 0 w 247066"/>
                <a:gd name="connsiteY4" fmla="*/ 212229 h 424042"/>
                <a:gd name="connsiteX0" fmla="*/ 0 w 247066"/>
                <a:gd name="connsiteY0" fmla="*/ 212229 h 424016"/>
                <a:gd name="connsiteX1" fmla="*/ 211787 w 247066"/>
                <a:gd name="connsiteY1" fmla="*/ 442 h 424016"/>
                <a:gd name="connsiteX2" fmla="*/ 247066 w 247066"/>
                <a:gd name="connsiteY2" fmla="*/ 205378 h 424016"/>
                <a:gd name="connsiteX3" fmla="*/ 211787 w 247066"/>
                <a:gd name="connsiteY3" fmla="*/ 424016 h 424016"/>
                <a:gd name="connsiteX4" fmla="*/ 0 w 247066"/>
                <a:gd name="connsiteY4" fmla="*/ 212229 h 424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66" h="424016">
                  <a:moveTo>
                    <a:pt x="0" y="212229"/>
                  </a:moveTo>
                  <a:cubicBezTo>
                    <a:pt x="0" y="95262"/>
                    <a:pt x="201983" y="-7598"/>
                    <a:pt x="211787" y="442"/>
                  </a:cubicBezTo>
                  <a:cubicBezTo>
                    <a:pt x="221591" y="8482"/>
                    <a:pt x="247066" y="134782"/>
                    <a:pt x="247066" y="205378"/>
                  </a:cubicBezTo>
                  <a:cubicBezTo>
                    <a:pt x="247066" y="275974"/>
                    <a:pt x="224293" y="424010"/>
                    <a:pt x="211787" y="424016"/>
                  </a:cubicBezTo>
                  <a:cubicBezTo>
                    <a:pt x="199281" y="424022"/>
                    <a:pt x="0" y="329196"/>
                    <a:pt x="0" y="212229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AB99D20-63DB-81CE-18AD-C9967583C4EF}"/>
                </a:ext>
              </a:extLst>
            </p:cNvPr>
            <p:cNvSpPr/>
            <p:nvPr/>
          </p:nvSpPr>
          <p:spPr>
            <a:xfrm>
              <a:off x="8647347" y="2529624"/>
              <a:ext cx="337772" cy="144289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38000">
                  <a:sysClr val="windowText" lastClr="000000"/>
                </a:gs>
              </a:gsLst>
              <a:lin ang="90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97AD7A5-E385-F53B-79CC-DBBDD82FA6DE}"/>
                </a:ext>
              </a:extLst>
            </p:cNvPr>
            <p:cNvSpPr/>
            <p:nvPr/>
          </p:nvSpPr>
          <p:spPr>
            <a:xfrm flipH="1">
              <a:off x="8126486" y="2515565"/>
              <a:ext cx="337772" cy="144289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38000">
                  <a:sysClr val="windowText" lastClr="000000"/>
                </a:gs>
              </a:gsLst>
              <a:lin ang="90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EA9B85A-AA73-36D6-8ADD-8C56D878EC02}"/>
                </a:ext>
              </a:extLst>
            </p:cNvPr>
            <p:cNvSpPr/>
            <p:nvPr/>
          </p:nvSpPr>
          <p:spPr>
            <a:xfrm>
              <a:off x="9068330" y="2108418"/>
              <a:ext cx="155816" cy="14461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1491459-AA0A-5DA3-5773-73D77885BA9E}"/>
                </a:ext>
              </a:extLst>
            </p:cNvPr>
            <p:cNvSpPr/>
            <p:nvPr/>
          </p:nvSpPr>
          <p:spPr>
            <a:xfrm>
              <a:off x="7849741" y="2120824"/>
              <a:ext cx="155816" cy="14461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85">
              <a:extLst>
                <a:ext uri="{FF2B5EF4-FFF2-40B4-BE49-F238E27FC236}">
                  <a16:creationId xmlns:a16="http://schemas.microsoft.com/office/drawing/2014/main" id="{CE29B337-269C-E2AB-85C4-D4940F420428}"/>
                </a:ext>
              </a:extLst>
            </p:cNvPr>
            <p:cNvSpPr/>
            <p:nvPr/>
          </p:nvSpPr>
          <p:spPr>
            <a:xfrm rot="8508490">
              <a:off x="7623741" y="4130769"/>
              <a:ext cx="470953" cy="800169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58774"/>
                <a:gd name="connsiteY0" fmla="*/ 211789 h 423578"/>
                <a:gd name="connsiteX1" fmla="*/ 211787 w 258774"/>
                <a:gd name="connsiteY1" fmla="*/ 2 h 423578"/>
                <a:gd name="connsiteX2" fmla="*/ 258774 w 258774"/>
                <a:gd name="connsiteY2" fmla="*/ 208470 h 423578"/>
                <a:gd name="connsiteX3" fmla="*/ 211787 w 258774"/>
                <a:gd name="connsiteY3" fmla="*/ 423576 h 423578"/>
                <a:gd name="connsiteX4" fmla="*/ 0 w 258774"/>
                <a:gd name="connsiteY4" fmla="*/ 211789 h 423578"/>
                <a:gd name="connsiteX0" fmla="*/ 0 w 258774"/>
                <a:gd name="connsiteY0" fmla="*/ 211789 h 423624"/>
                <a:gd name="connsiteX1" fmla="*/ 211787 w 258774"/>
                <a:gd name="connsiteY1" fmla="*/ 2 h 423624"/>
                <a:gd name="connsiteX2" fmla="*/ 258774 w 258774"/>
                <a:gd name="connsiteY2" fmla="*/ 208470 h 423624"/>
                <a:gd name="connsiteX3" fmla="*/ 211787 w 258774"/>
                <a:gd name="connsiteY3" fmla="*/ 423576 h 423624"/>
                <a:gd name="connsiteX4" fmla="*/ 0 w 258774"/>
                <a:gd name="connsiteY4" fmla="*/ 211789 h 423624"/>
                <a:gd name="connsiteX0" fmla="*/ 0 w 258774"/>
                <a:gd name="connsiteY0" fmla="*/ 211789 h 423598"/>
                <a:gd name="connsiteX1" fmla="*/ 211787 w 258774"/>
                <a:gd name="connsiteY1" fmla="*/ 2 h 423598"/>
                <a:gd name="connsiteX2" fmla="*/ 258774 w 258774"/>
                <a:gd name="connsiteY2" fmla="*/ 208470 h 423598"/>
                <a:gd name="connsiteX3" fmla="*/ 211787 w 258774"/>
                <a:gd name="connsiteY3" fmla="*/ 423576 h 423598"/>
                <a:gd name="connsiteX4" fmla="*/ 0 w 258774"/>
                <a:gd name="connsiteY4" fmla="*/ 211789 h 42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774" h="423598">
                  <a:moveTo>
                    <a:pt x="0" y="211789"/>
                  </a:moveTo>
                  <a:cubicBezTo>
                    <a:pt x="0" y="94822"/>
                    <a:pt x="168658" y="555"/>
                    <a:pt x="211787" y="2"/>
                  </a:cubicBezTo>
                  <a:cubicBezTo>
                    <a:pt x="254916" y="-551"/>
                    <a:pt x="258774" y="137874"/>
                    <a:pt x="258774" y="208470"/>
                  </a:cubicBezTo>
                  <a:cubicBezTo>
                    <a:pt x="258774" y="279066"/>
                    <a:pt x="225889" y="421873"/>
                    <a:pt x="211787" y="423576"/>
                  </a:cubicBezTo>
                  <a:cubicBezTo>
                    <a:pt x="197685" y="425279"/>
                    <a:pt x="0" y="328756"/>
                    <a:pt x="0" y="211789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85">
              <a:extLst>
                <a:ext uri="{FF2B5EF4-FFF2-40B4-BE49-F238E27FC236}">
                  <a16:creationId xmlns:a16="http://schemas.microsoft.com/office/drawing/2014/main" id="{26418B94-5FBC-9603-1153-85F43302138D}"/>
                </a:ext>
              </a:extLst>
            </p:cNvPr>
            <p:cNvSpPr/>
            <p:nvPr/>
          </p:nvSpPr>
          <p:spPr>
            <a:xfrm rot="20259482">
              <a:off x="9148326" y="3139842"/>
              <a:ext cx="480026" cy="800207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54078"/>
                <a:gd name="connsiteY0" fmla="*/ 211798 h 423600"/>
                <a:gd name="connsiteX1" fmla="*/ 211787 w 254078"/>
                <a:gd name="connsiteY1" fmla="*/ 11 h 423600"/>
                <a:gd name="connsiteX2" fmla="*/ 254078 w 254078"/>
                <a:gd name="connsiteY2" fmla="*/ 203413 h 423600"/>
                <a:gd name="connsiteX3" fmla="*/ 211787 w 254078"/>
                <a:gd name="connsiteY3" fmla="*/ 423585 h 423600"/>
                <a:gd name="connsiteX4" fmla="*/ 0 w 254078"/>
                <a:gd name="connsiteY4" fmla="*/ 211798 h 423600"/>
                <a:gd name="connsiteX0" fmla="*/ 0 w 263759"/>
                <a:gd name="connsiteY0" fmla="*/ 211791 h 423582"/>
                <a:gd name="connsiteX1" fmla="*/ 211787 w 263759"/>
                <a:gd name="connsiteY1" fmla="*/ 4 h 423582"/>
                <a:gd name="connsiteX2" fmla="*/ 263759 w 263759"/>
                <a:gd name="connsiteY2" fmla="*/ 207239 h 423582"/>
                <a:gd name="connsiteX3" fmla="*/ 211787 w 263759"/>
                <a:gd name="connsiteY3" fmla="*/ 423578 h 423582"/>
                <a:gd name="connsiteX4" fmla="*/ 0 w 263759"/>
                <a:gd name="connsiteY4" fmla="*/ 211791 h 423582"/>
                <a:gd name="connsiteX0" fmla="*/ 0 w 263759"/>
                <a:gd name="connsiteY0" fmla="*/ 211791 h 423618"/>
                <a:gd name="connsiteX1" fmla="*/ 211787 w 263759"/>
                <a:gd name="connsiteY1" fmla="*/ 4 h 423618"/>
                <a:gd name="connsiteX2" fmla="*/ 263759 w 263759"/>
                <a:gd name="connsiteY2" fmla="*/ 207239 h 423618"/>
                <a:gd name="connsiteX3" fmla="*/ 211787 w 263759"/>
                <a:gd name="connsiteY3" fmla="*/ 423578 h 423618"/>
                <a:gd name="connsiteX4" fmla="*/ 0 w 263759"/>
                <a:gd name="connsiteY4" fmla="*/ 211791 h 423618"/>
                <a:gd name="connsiteX0" fmla="*/ 0 w 263759"/>
                <a:gd name="connsiteY0" fmla="*/ 211791 h 423605"/>
                <a:gd name="connsiteX1" fmla="*/ 211787 w 263759"/>
                <a:gd name="connsiteY1" fmla="*/ 4 h 423605"/>
                <a:gd name="connsiteX2" fmla="*/ 263759 w 263759"/>
                <a:gd name="connsiteY2" fmla="*/ 207239 h 423605"/>
                <a:gd name="connsiteX3" fmla="*/ 211787 w 263759"/>
                <a:gd name="connsiteY3" fmla="*/ 423578 h 423605"/>
                <a:gd name="connsiteX4" fmla="*/ 0 w 263759"/>
                <a:gd name="connsiteY4" fmla="*/ 211791 h 423605"/>
                <a:gd name="connsiteX0" fmla="*/ 0 w 263759"/>
                <a:gd name="connsiteY0" fmla="*/ 211791 h 423618"/>
                <a:gd name="connsiteX1" fmla="*/ 211787 w 263759"/>
                <a:gd name="connsiteY1" fmla="*/ 4 h 423618"/>
                <a:gd name="connsiteX2" fmla="*/ 263759 w 263759"/>
                <a:gd name="connsiteY2" fmla="*/ 207239 h 423618"/>
                <a:gd name="connsiteX3" fmla="*/ 211787 w 263759"/>
                <a:gd name="connsiteY3" fmla="*/ 423578 h 423618"/>
                <a:gd name="connsiteX4" fmla="*/ 0 w 263759"/>
                <a:gd name="connsiteY4" fmla="*/ 211791 h 423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759" h="423618">
                  <a:moveTo>
                    <a:pt x="0" y="211791"/>
                  </a:moveTo>
                  <a:cubicBezTo>
                    <a:pt x="0" y="94824"/>
                    <a:pt x="167827" y="763"/>
                    <a:pt x="211787" y="4"/>
                  </a:cubicBezTo>
                  <a:cubicBezTo>
                    <a:pt x="255747" y="-755"/>
                    <a:pt x="263759" y="136643"/>
                    <a:pt x="263759" y="207239"/>
                  </a:cubicBezTo>
                  <a:cubicBezTo>
                    <a:pt x="263759" y="277835"/>
                    <a:pt x="238025" y="421254"/>
                    <a:pt x="211787" y="423578"/>
                  </a:cubicBezTo>
                  <a:cubicBezTo>
                    <a:pt x="185549" y="425902"/>
                    <a:pt x="0" y="328758"/>
                    <a:pt x="0" y="211791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85">
              <a:extLst>
                <a:ext uri="{FF2B5EF4-FFF2-40B4-BE49-F238E27FC236}">
                  <a16:creationId xmlns:a16="http://schemas.microsoft.com/office/drawing/2014/main" id="{9007C5C8-6958-CF24-EEEA-1095EFD28E10}"/>
                </a:ext>
              </a:extLst>
            </p:cNvPr>
            <p:cNvSpPr/>
            <p:nvPr/>
          </p:nvSpPr>
          <p:spPr>
            <a:xfrm rot="12338053">
              <a:off x="7592893" y="2886609"/>
              <a:ext cx="564219" cy="896530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597 w 295786"/>
                <a:gd name="connsiteY0" fmla="*/ 233006 h 450117"/>
                <a:gd name="connsiteX1" fmla="*/ 285237 w 295786"/>
                <a:gd name="connsiteY1" fmla="*/ 4317 h 450117"/>
                <a:gd name="connsiteX2" fmla="*/ 212384 w 295786"/>
                <a:gd name="connsiteY2" fmla="*/ 444793 h 450117"/>
                <a:gd name="connsiteX3" fmla="*/ 597 w 295786"/>
                <a:gd name="connsiteY3" fmla="*/ 233006 h 450117"/>
                <a:gd name="connsiteX0" fmla="*/ 496 w 296757"/>
                <a:gd name="connsiteY0" fmla="*/ 233227 h 455946"/>
                <a:gd name="connsiteX1" fmla="*/ 285136 w 296757"/>
                <a:gd name="connsiteY1" fmla="*/ 4538 h 455946"/>
                <a:gd name="connsiteX2" fmla="*/ 218038 w 296757"/>
                <a:gd name="connsiteY2" fmla="*/ 450742 h 455946"/>
                <a:gd name="connsiteX3" fmla="*/ 496 w 296757"/>
                <a:gd name="connsiteY3" fmla="*/ 233227 h 455946"/>
                <a:gd name="connsiteX0" fmla="*/ 518 w 297857"/>
                <a:gd name="connsiteY0" fmla="*/ 233227 h 462154"/>
                <a:gd name="connsiteX1" fmla="*/ 285158 w 297857"/>
                <a:gd name="connsiteY1" fmla="*/ 4538 h 462154"/>
                <a:gd name="connsiteX2" fmla="*/ 218060 w 297857"/>
                <a:gd name="connsiteY2" fmla="*/ 450742 h 462154"/>
                <a:gd name="connsiteX3" fmla="*/ 518 w 297857"/>
                <a:gd name="connsiteY3" fmla="*/ 233227 h 462154"/>
                <a:gd name="connsiteX0" fmla="*/ 518 w 310021"/>
                <a:gd name="connsiteY0" fmla="*/ 245683 h 474610"/>
                <a:gd name="connsiteX1" fmla="*/ 285158 w 310021"/>
                <a:gd name="connsiteY1" fmla="*/ 16994 h 474610"/>
                <a:gd name="connsiteX2" fmla="*/ 218060 w 310021"/>
                <a:gd name="connsiteY2" fmla="*/ 463198 h 474610"/>
                <a:gd name="connsiteX3" fmla="*/ 518 w 310021"/>
                <a:gd name="connsiteY3" fmla="*/ 245683 h 47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21" h="474610">
                  <a:moveTo>
                    <a:pt x="518" y="245683"/>
                  </a:moveTo>
                  <a:cubicBezTo>
                    <a:pt x="11701" y="171316"/>
                    <a:pt x="220408" y="-64811"/>
                    <a:pt x="285158" y="16994"/>
                  </a:cubicBezTo>
                  <a:cubicBezTo>
                    <a:pt x="349908" y="98799"/>
                    <a:pt x="274090" y="401537"/>
                    <a:pt x="218060" y="463198"/>
                  </a:cubicBezTo>
                  <a:cubicBezTo>
                    <a:pt x="162030" y="524859"/>
                    <a:pt x="-10665" y="320050"/>
                    <a:pt x="518" y="245683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EEB95D5-91A1-F7DA-544E-0E83511C0D53}"/>
                </a:ext>
              </a:extLst>
            </p:cNvPr>
            <p:cNvSpPr/>
            <p:nvPr/>
          </p:nvSpPr>
          <p:spPr>
            <a:xfrm>
              <a:off x="8595037" y="2704312"/>
              <a:ext cx="203416" cy="20341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1A49CF6-B5A5-DCBC-F876-7D784BF6FB7E}"/>
                </a:ext>
              </a:extLst>
            </p:cNvPr>
            <p:cNvSpPr/>
            <p:nvPr/>
          </p:nvSpPr>
          <p:spPr>
            <a:xfrm rot="17716135">
              <a:off x="8626328" y="2728118"/>
              <a:ext cx="148769" cy="117222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38000">
                  <a:sysClr val="windowText" lastClr="000000"/>
                </a:gs>
              </a:gsLst>
              <a:lin ang="90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A21052-CB4B-992B-AADF-45F5C5A935DA}"/>
                </a:ext>
              </a:extLst>
            </p:cNvPr>
            <p:cNvSpPr/>
            <p:nvPr/>
          </p:nvSpPr>
          <p:spPr>
            <a:xfrm rot="3883865" flipH="1">
              <a:off x="8341788" y="2735946"/>
              <a:ext cx="148769" cy="117222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38000">
                  <a:sysClr val="windowText" lastClr="000000"/>
                </a:gs>
              </a:gsLst>
              <a:lin ang="90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5" name="ttsMP3.com_VoiceText_2025-1-17_23-35-43">
            <a:hlinkClick r:id="" action="ppaction://media"/>
            <a:extLst>
              <a:ext uri="{FF2B5EF4-FFF2-40B4-BE49-F238E27FC236}">
                <a16:creationId xmlns:a16="http://schemas.microsoft.com/office/drawing/2014/main" id="{0B4634F0-5A9B-E7D9-F2D7-E30D0A3A561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7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064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05B77A1-AD24-989F-B551-F19D3AB4EBE7}"/>
              </a:ext>
            </a:extLst>
          </p:cNvPr>
          <p:cNvGrpSpPr/>
          <p:nvPr/>
        </p:nvGrpSpPr>
        <p:grpSpPr>
          <a:xfrm>
            <a:off x="628414" y="360087"/>
            <a:ext cx="6971657" cy="5821484"/>
            <a:chOff x="587594" y="1156169"/>
            <a:chExt cx="5972712" cy="498734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AC6E3B9-F9A7-63DC-7410-24303DB67C3A}"/>
                </a:ext>
              </a:extLst>
            </p:cNvPr>
            <p:cNvGrpSpPr/>
            <p:nvPr/>
          </p:nvGrpSpPr>
          <p:grpSpPr>
            <a:xfrm>
              <a:off x="1780966" y="2313216"/>
              <a:ext cx="2406322" cy="3830296"/>
              <a:chOff x="500659" y="1268188"/>
              <a:chExt cx="3367314" cy="5359968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C5A6191-1C60-9963-40D7-8D2925F38D3A}"/>
                  </a:ext>
                </a:extLst>
              </p:cNvPr>
              <p:cNvSpPr/>
              <p:nvPr/>
            </p:nvSpPr>
            <p:spPr>
              <a:xfrm>
                <a:off x="663355" y="1817120"/>
                <a:ext cx="3041922" cy="4811036"/>
              </a:xfrm>
              <a:custGeom>
                <a:avLst/>
                <a:gdLst>
                  <a:gd name="connsiteX0" fmla="*/ 0 w 316412"/>
                  <a:gd name="connsiteY0" fmla="*/ 571318 h 1142636"/>
                  <a:gd name="connsiteX1" fmla="*/ 158206 w 316412"/>
                  <a:gd name="connsiteY1" fmla="*/ 0 h 1142636"/>
                  <a:gd name="connsiteX2" fmla="*/ 316412 w 316412"/>
                  <a:gd name="connsiteY2" fmla="*/ 571318 h 1142636"/>
                  <a:gd name="connsiteX3" fmla="*/ 158206 w 316412"/>
                  <a:gd name="connsiteY3" fmla="*/ 1142636 h 1142636"/>
                  <a:gd name="connsiteX4" fmla="*/ 0 w 316412"/>
                  <a:gd name="connsiteY4" fmla="*/ 571318 h 1142636"/>
                  <a:gd name="connsiteX0" fmla="*/ 19776 w 177982"/>
                  <a:gd name="connsiteY0" fmla="*/ 1158517 h 1174398"/>
                  <a:gd name="connsiteX1" fmla="*/ 19776 w 177982"/>
                  <a:gd name="connsiteY1" fmla="*/ 15881 h 1174398"/>
                  <a:gd name="connsiteX2" fmla="*/ 177982 w 177982"/>
                  <a:gd name="connsiteY2" fmla="*/ 587199 h 1174398"/>
                  <a:gd name="connsiteX3" fmla="*/ 19776 w 177982"/>
                  <a:gd name="connsiteY3" fmla="*/ 1158517 h 1174398"/>
                  <a:gd name="connsiteX0" fmla="*/ 291989 w 625710"/>
                  <a:gd name="connsiteY0" fmla="*/ 1143436 h 1159317"/>
                  <a:gd name="connsiteX1" fmla="*/ 291989 w 625710"/>
                  <a:gd name="connsiteY1" fmla="*/ 800 h 1159317"/>
                  <a:gd name="connsiteX2" fmla="*/ 450195 w 625710"/>
                  <a:gd name="connsiteY2" fmla="*/ 572118 h 1159317"/>
                  <a:gd name="connsiteX3" fmla="*/ 291989 w 625710"/>
                  <a:gd name="connsiteY3" fmla="*/ 1143436 h 1159317"/>
                  <a:gd name="connsiteX0" fmla="*/ 291989 w 291989"/>
                  <a:gd name="connsiteY0" fmla="*/ 1143436 h 1143436"/>
                  <a:gd name="connsiteX1" fmla="*/ 291989 w 291989"/>
                  <a:gd name="connsiteY1" fmla="*/ 800 h 1143436"/>
                  <a:gd name="connsiteX2" fmla="*/ 291989 w 291989"/>
                  <a:gd name="connsiteY2" fmla="*/ 1143436 h 1143436"/>
                  <a:gd name="connsiteX0" fmla="*/ 307358 w 608771"/>
                  <a:gd name="connsiteY0" fmla="*/ 1142994 h 1142994"/>
                  <a:gd name="connsiteX1" fmla="*/ 307358 w 608771"/>
                  <a:gd name="connsiteY1" fmla="*/ 358 h 1142994"/>
                  <a:gd name="connsiteX2" fmla="*/ 307358 w 608771"/>
                  <a:gd name="connsiteY2" fmla="*/ 1142994 h 1142994"/>
                  <a:gd name="connsiteX0" fmla="*/ 317240 w 634480"/>
                  <a:gd name="connsiteY0" fmla="*/ 1142969 h 1143123"/>
                  <a:gd name="connsiteX1" fmla="*/ 317240 w 634480"/>
                  <a:gd name="connsiteY1" fmla="*/ 333 h 1143123"/>
                  <a:gd name="connsiteX2" fmla="*/ 317240 w 634480"/>
                  <a:gd name="connsiteY2" fmla="*/ 1142969 h 1143123"/>
                  <a:gd name="connsiteX0" fmla="*/ 317240 w 634480"/>
                  <a:gd name="connsiteY0" fmla="*/ 1142969 h 1143123"/>
                  <a:gd name="connsiteX1" fmla="*/ 317240 w 634480"/>
                  <a:gd name="connsiteY1" fmla="*/ 333 h 1143123"/>
                  <a:gd name="connsiteX2" fmla="*/ 317240 w 634480"/>
                  <a:gd name="connsiteY2" fmla="*/ 1142969 h 1143123"/>
                  <a:gd name="connsiteX0" fmla="*/ 315424 w 630847"/>
                  <a:gd name="connsiteY0" fmla="*/ 1142965 h 1142965"/>
                  <a:gd name="connsiteX1" fmla="*/ 315424 w 630847"/>
                  <a:gd name="connsiteY1" fmla="*/ 329 h 1142965"/>
                  <a:gd name="connsiteX2" fmla="*/ 315424 w 630847"/>
                  <a:gd name="connsiteY2" fmla="*/ 1142965 h 1142965"/>
                  <a:gd name="connsiteX0" fmla="*/ 361337 w 722674"/>
                  <a:gd name="connsiteY0" fmla="*/ 1142965 h 1142965"/>
                  <a:gd name="connsiteX1" fmla="*/ 361337 w 722674"/>
                  <a:gd name="connsiteY1" fmla="*/ 329 h 1142965"/>
                  <a:gd name="connsiteX2" fmla="*/ 361337 w 722674"/>
                  <a:gd name="connsiteY2" fmla="*/ 1142965 h 11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2674" h="1142965">
                    <a:moveTo>
                      <a:pt x="361337" y="1142965"/>
                    </a:moveTo>
                    <a:cubicBezTo>
                      <a:pt x="300377" y="1142844"/>
                      <a:pt x="-420289" y="-22410"/>
                      <a:pt x="361337" y="329"/>
                    </a:cubicBezTo>
                    <a:cubicBezTo>
                      <a:pt x="1142963" y="23068"/>
                      <a:pt x="422297" y="1143086"/>
                      <a:pt x="361337" y="1142965"/>
                    </a:cubicBezTo>
                    <a:close/>
                  </a:path>
                </a:pathLst>
              </a:custGeom>
              <a:solidFill>
                <a:srgbClr val="FFC000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Oval 2">
                <a:extLst>
                  <a:ext uri="{FF2B5EF4-FFF2-40B4-BE49-F238E27FC236}">
                    <a16:creationId xmlns:a16="http://schemas.microsoft.com/office/drawing/2014/main" id="{EA5EDE05-1D3C-96C5-3041-ADB867162030}"/>
                  </a:ext>
                </a:extLst>
              </p:cNvPr>
              <p:cNvSpPr/>
              <p:nvPr/>
            </p:nvSpPr>
            <p:spPr>
              <a:xfrm>
                <a:off x="500659" y="1268188"/>
                <a:ext cx="3367314" cy="1710591"/>
              </a:xfrm>
              <a:custGeom>
                <a:avLst/>
                <a:gdLst>
                  <a:gd name="connsiteX0" fmla="*/ 0 w 3041052"/>
                  <a:gd name="connsiteY0" fmla="*/ 1520526 h 3041052"/>
                  <a:gd name="connsiteX1" fmla="*/ 1520526 w 3041052"/>
                  <a:gd name="connsiteY1" fmla="*/ 0 h 3041052"/>
                  <a:gd name="connsiteX2" fmla="*/ 3041052 w 3041052"/>
                  <a:gd name="connsiteY2" fmla="*/ 1520526 h 3041052"/>
                  <a:gd name="connsiteX3" fmla="*/ 1520526 w 3041052"/>
                  <a:gd name="connsiteY3" fmla="*/ 3041052 h 3041052"/>
                  <a:gd name="connsiteX4" fmla="*/ 0 w 3041052"/>
                  <a:gd name="connsiteY4" fmla="*/ 1520526 h 3041052"/>
                  <a:gd name="connsiteX0" fmla="*/ 0 w 3041052"/>
                  <a:gd name="connsiteY0" fmla="*/ 1520526 h 1710591"/>
                  <a:gd name="connsiteX1" fmla="*/ 1520526 w 3041052"/>
                  <a:gd name="connsiteY1" fmla="*/ 0 h 1710591"/>
                  <a:gd name="connsiteX2" fmla="*/ 3041052 w 3041052"/>
                  <a:gd name="connsiteY2" fmla="*/ 1520526 h 1710591"/>
                  <a:gd name="connsiteX3" fmla="*/ 0 w 3041052"/>
                  <a:gd name="connsiteY3" fmla="*/ 1520526 h 1710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1052" h="1710591">
                    <a:moveTo>
                      <a:pt x="0" y="1520526"/>
                    </a:moveTo>
                    <a:cubicBezTo>
                      <a:pt x="0" y="680763"/>
                      <a:pt x="680763" y="0"/>
                      <a:pt x="1520526" y="0"/>
                    </a:cubicBezTo>
                    <a:cubicBezTo>
                      <a:pt x="2360289" y="0"/>
                      <a:pt x="3041052" y="680763"/>
                      <a:pt x="3041052" y="1520526"/>
                    </a:cubicBezTo>
                    <a:cubicBezTo>
                      <a:pt x="2787631" y="1773947"/>
                      <a:pt x="253421" y="1773947"/>
                      <a:pt x="0" y="1520526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/>
                  </a:gs>
                  <a:gs pos="32000">
                    <a:srgbClr val="ED7D31">
                      <a:lumMod val="20000"/>
                      <a:lumOff val="80000"/>
                    </a:srgbClr>
                  </a:gs>
                </a:gsLst>
                <a:lin ang="90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59B83CF-A5CB-4301-FCE8-F7503DBCBE45}"/>
                  </a:ext>
                </a:extLst>
              </p:cNvPr>
              <p:cNvCxnSpPr>
                <a:stCxn id="12" idx="7"/>
                <a:endCxn id="5" idx="0"/>
              </p:cNvCxnSpPr>
              <p:nvPr/>
            </p:nvCxnSpPr>
            <p:spPr>
              <a:xfrm flipH="1">
                <a:off x="2184316" y="2673171"/>
                <a:ext cx="1485921" cy="3954985"/>
              </a:xfrm>
              <a:prstGeom prst="line">
                <a:avLst/>
              </a:prstGeom>
              <a:noFill/>
              <a:ln w="6350" cap="flat" cmpd="sng" algn="ctr">
                <a:solidFill>
                  <a:srgbClr val="FFC000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B7FA9AB-249E-ADE0-E3C3-9CE384B37D29}"/>
                  </a:ext>
                </a:extLst>
              </p:cNvPr>
              <p:cNvCxnSpPr>
                <a:stCxn id="12" idx="3"/>
                <a:endCxn id="5" idx="0"/>
              </p:cNvCxnSpPr>
              <p:nvPr/>
            </p:nvCxnSpPr>
            <p:spPr>
              <a:xfrm flipH="1">
                <a:off x="2184316" y="2673171"/>
                <a:ext cx="684482" cy="3954985"/>
              </a:xfrm>
              <a:prstGeom prst="line">
                <a:avLst/>
              </a:prstGeom>
              <a:noFill/>
              <a:ln w="6350" cap="flat" cmpd="sng" algn="ctr">
                <a:solidFill>
                  <a:srgbClr val="FFC000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38572B2-FF57-D30C-7173-70FCF9B082A4}"/>
                  </a:ext>
                </a:extLst>
              </p:cNvPr>
              <p:cNvCxnSpPr>
                <a:stCxn id="12" idx="61"/>
                <a:endCxn id="5" idx="0"/>
              </p:cNvCxnSpPr>
              <p:nvPr/>
            </p:nvCxnSpPr>
            <p:spPr>
              <a:xfrm>
                <a:off x="2130501" y="2677166"/>
                <a:ext cx="53815" cy="3950990"/>
              </a:xfrm>
              <a:prstGeom prst="line">
                <a:avLst/>
              </a:prstGeom>
              <a:noFill/>
              <a:ln w="6350" cap="flat" cmpd="sng" algn="ctr">
                <a:solidFill>
                  <a:srgbClr val="FFC000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5788903-F697-ECB6-C7BC-19C0B238F468}"/>
                  </a:ext>
                </a:extLst>
              </p:cNvPr>
              <p:cNvCxnSpPr>
                <a:stCxn id="12" idx="52"/>
                <a:endCxn id="5" idx="0"/>
              </p:cNvCxnSpPr>
              <p:nvPr/>
            </p:nvCxnSpPr>
            <p:spPr>
              <a:xfrm>
                <a:off x="1325288" y="2673171"/>
                <a:ext cx="859028" cy="3954985"/>
              </a:xfrm>
              <a:prstGeom prst="line">
                <a:avLst/>
              </a:prstGeom>
              <a:noFill/>
              <a:ln w="6350" cap="flat" cmpd="sng" algn="ctr">
                <a:solidFill>
                  <a:srgbClr val="FFC000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DC2BBF7-B23E-B915-08C1-83BA1F2D54C2}"/>
                  </a:ext>
                </a:extLst>
              </p:cNvPr>
              <p:cNvCxnSpPr>
                <a:stCxn id="12" idx="48"/>
                <a:endCxn id="5" idx="0"/>
              </p:cNvCxnSpPr>
              <p:nvPr/>
            </p:nvCxnSpPr>
            <p:spPr>
              <a:xfrm>
                <a:off x="701948" y="2673171"/>
                <a:ext cx="1482368" cy="3954985"/>
              </a:xfrm>
              <a:prstGeom prst="line">
                <a:avLst/>
              </a:prstGeom>
              <a:noFill/>
              <a:ln w="6350" cap="flat" cmpd="sng" algn="ctr">
                <a:solidFill>
                  <a:srgbClr val="FFC000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</p:cxn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CDEF073-ADBB-4BFA-1569-BAF869985BBF}"/>
                  </a:ext>
                </a:extLst>
              </p:cNvPr>
              <p:cNvSpPr/>
              <p:nvPr/>
            </p:nvSpPr>
            <p:spPr>
              <a:xfrm>
                <a:off x="500659" y="2664882"/>
                <a:ext cx="3367314" cy="668484"/>
              </a:xfrm>
              <a:custGeom>
                <a:avLst/>
                <a:gdLst>
                  <a:gd name="connsiteX0" fmla="*/ 1840514 w 2920255"/>
                  <a:gd name="connsiteY0" fmla="*/ 0 h 1381396"/>
                  <a:gd name="connsiteX1" fmla="*/ 1940312 w 2920255"/>
                  <a:gd name="connsiteY1" fmla="*/ 9221 h 1381396"/>
                  <a:gd name="connsiteX2" fmla="*/ 2034968 w 2920255"/>
                  <a:gd name="connsiteY2" fmla="*/ 21870 h 1381396"/>
                  <a:gd name="connsiteX3" fmla="*/ 2053735 w 2920255"/>
                  <a:gd name="connsiteY3" fmla="*/ 17128 h 1381396"/>
                  <a:gd name="connsiteX4" fmla="*/ 2185451 w 2920255"/>
                  <a:gd name="connsiteY4" fmla="*/ 5828 h 1381396"/>
                  <a:gd name="connsiteX5" fmla="*/ 2251972 w 2920255"/>
                  <a:gd name="connsiteY5" fmla="*/ 10006 h 1381396"/>
                  <a:gd name="connsiteX6" fmla="*/ 2302948 w 2920255"/>
                  <a:gd name="connsiteY6" fmla="*/ 9695 h 1381396"/>
                  <a:gd name="connsiteX7" fmla="*/ 2748771 w 2920255"/>
                  <a:gd name="connsiteY7" fmla="*/ 17128 h 1381396"/>
                  <a:gd name="connsiteX8" fmla="*/ 2804332 w 2920255"/>
                  <a:gd name="connsiteY8" fmla="*/ 25077 h 1381396"/>
                  <a:gd name="connsiteX9" fmla="*/ 2810655 w 2920255"/>
                  <a:gd name="connsiteY9" fmla="*/ 29974 h 1381396"/>
                  <a:gd name="connsiteX10" fmla="*/ 2816064 w 2920255"/>
                  <a:gd name="connsiteY10" fmla="*/ 31097 h 1381396"/>
                  <a:gd name="connsiteX11" fmla="*/ 2914455 w 2920255"/>
                  <a:gd name="connsiteY11" fmla="*/ 182812 h 1381396"/>
                  <a:gd name="connsiteX12" fmla="*/ 2912856 w 2920255"/>
                  <a:gd name="connsiteY12" fmla="*/ 370479 h 1381396"/>
                  <a:gd name="connsiteX13" fmla="*/ 2911333 w 2920255"/>
                  <a:gd name="connsiteY13" fmla="*/ 413797 h 1381396"/>
                  <a:gd name="connsiteX14" fmla="*/ 2914114 w 2920255"/>
                  <a:gd name="connsiteY14" fmla="*/ 509109 h 1381396"/>
                  <a:gd name="connsiteX15" fmla="*/ 2914455 w 2920255"/>
                  <a:gd name="connsiteY15" fmla="*/ 514172 h 1381396"/>
                  <a:gd name="connsiteX16" fmla="*/ 2919770 w 2920255"/>
                  <a:gd name="connsiteY16" fmla="*/ 584146 h 1381396"/>
                  <a:gd name="connsiteX17" fmla="*/ 2919609 w 2920255"/>
                  <a:gd name="connsiteY17" fmla="*/ 595905 h 1381396"/>
                  <a:gd name="connsiteX18" fmla="*/ 2920255 w 2920255"/>
                  <a:gd name="connsiteY18" fmla="*/ 605309 h 1381396"/>
                  <a:gd name="connsiteX19" fmla="*/ 2919232 w 2920255"/>
                  <a:gd name="connsiteY19" fmla="*/ 623425 h 1381396"/>
                  <a:gd name="connsiteX20" fmla="*/ 2918575 w 2920255"/>
                  <a:gd name="connsiteY20" fmla="*/ 671465 h 1381396"/>
                  <a:gd name="connsiteX21" fmla="*/ 2914455 w 2920255"/>
                  <a:gd name="connsiteY21" fmla="*/ 845531 h 1381396"/>
                  <a:gd name="connsiteX22" fmla="*/ 2885848 w 2920255"/>
                  <a:gd name="connsiteY22" fmla="*/ 942616 h 1381396"/>
                  <a:gd name="connsiteX23" fmla="*/ 2868807 w 2920255"/>
                  <a:gd name="connsiteY23" fmla="*/ 961113 h 1381396"/>
                  <a:gd name="connsiteX24" fmla="*/ 2863277 w 2920255"/>
                  <a:gd name="connsiteY24" fmla="*/ 1015963 h 1381396"/>
                  <a:gd name="connsiteX25" fmla="*/ 2415366 w 2920255"/>
                  <a:gd name="connsiteY25" fmla="*/ 1381021 h 1381396"/>
                  <a:gd name="connsiteX26" fmla="*/ 2092077 w 2920255"/>
                  <a:gd name="connsiteY26" fmla="*/ 1247111 h 1381396"/>
                  <a:gd name="connsiteX27" fmla="*/ 2090753 w 2920255"/>
                  <a:gd name="connsiteY27" fmla="*/ 1245506 h 1381396"/>
                  <a:gd name="connsiteX28" fmla="*/ 2024589 w 2920255"/>
                  <a:gd name="connsiteY28" fmla="*/ 1300097 h 1381396"/>
                  <a:gd name="connsiteX29" fmla="*/ 1768964 w 2920255"/>
                  <a:gd name="connsiteY29" fmla="*/ 1378179 h 1381396"/>
                  <a:gd name="connsiteX30" fmla="*/ 1445675 w 2920255"/>
                  <a:gd name="connsiteY30" fmla="*/ 1244268 h 1381396"/>
                  <a:gd name="connsiteX31" fmla="*/ 1440724 w 2920255"/>
                  <a:gd name="connsiteY31" fmla="*/ 1238268 h 1381396"/>
                  <a:gd name="connsiteX32" fmla="*/ 1435773 w 2920255"/>
                  <a:gd name="connsiteY32" fmla="*/ 1244268 h 1381396"/>
                  <a:gd name="connsiteX33" fmla="*/ 1112483 w 2920255"/>
                  <a:gd name="connsiteY33" fmla="*/ 1378179 h 1381396"/>
                  <a:gd name="connsiteX34" fmla="*/ 856858 w 2920255"/>
                  <a:gd name="connsiteY34" fmla="*/ 1300097 h 1381396"/>
                  <a:gd name="connsiteX35" fmla="*/ 790878 w 2920255"/>
                  <a:gd name="connsiteY35" fmla="*/ 1245658 h 1381396"/>
                  <a:gd name="connsiteX36" fmla="*/ 789371 w 2920255"/>
                  <a:gd name="connsiteY36" fmla="*/ 1247486 h 1381396"/>
                  <a:gd name="connsiteX37" fmla="*/ 466081 w 2920255"/>
                  <a:gd name="connsiteY37" fmla="*/ 1381396 h 1381396"/>
                  <a:gd name="connsiteX38" fmla="*/ 8881 w 2920255"/>
                  <a:gd name="connsiteY38" fmla="*/ 924196 h 1381396"/>
                  <a:gd name="connsiteX39" fmla="*/ 13940 w 2920255"/>
                  <a:gd name="connsiteY39" fmla="*/ 874017 h 1381396"/>
                  <a:gd name="connsiteX40" fmla="*/ 8881 w 2920255"/>
                  <a:gd name="connsiteY40" fmla="*/ 845531 h 1381396"/>
                  <a:gd name="connsiteX41" fmla="*/ 6055 w 2920255"/>
                  <a:gd name="connsiteY41" fmla="*/ 791896 h 1381396"/>
                  <a:gd name="connsiteX42" fmla="*/ 6058 w 2920255"/>
                  <a:gd name="connsiteY42" fmla="*/ 791461 h 1381396"/>
                  <a:gd name="connsiteX43" fmla="*/ 6010 w 2920255"/>
                  <a:gd name="connsiteY43" fmla="*/ 790535 h 1381396"/>
                  <a:gd name="connsiteX44" fmla="*/ 13518 w 2920255"/>
                  <a:gd name="connsiteY44" fmla="*/ 591383 h 1381396"/>
                  <a:gd name="connsiteX45" fmla="*/ 9711 w 2920255"/>
                  <a:gd name="connsiteY45" fmla="*/ 527993 h 1381396"/>
                  <a:gd name="connsiteX46" fmla="*/ 8881 w 2920255"/>
                  <a:gd name="connsiteY46" fmla="*/ 520799 h 1381396"/>
                  <a:gd name="connsiteX47" fmla="*/ 8881 w 2920255"/>
                  <a:gd name="connsiteY47" fmla="*/ 182812 h 1381396"/>
                  <a:gd name="connsiteX48" fmla="*/ 174565 w 2920255"/>
                  <a:gd name="connsiteY48" fmla="*/ 17128 h 1381396"/>
                  <a:gd name="connsiteX49" fmla="*/ 566993 w 2920255"/>
                  <a:gd name="connsiteY49" fmla="*/ 25490 h 1381396"/>
                  <a:gd name="connsiteX50" fmla="*/ 625649 w 2920255"/>
                  <a:gd name="connsiteY50" fmla="*/ 25418 h 1381396"/>
                  <a:gd name="connsiteX51" fmla="*/ 664921 w 2920255"/>
                  <a:gd name="connsiteY51" fmla="*/ 22593 h 1381396"/>
                  <a:gd name="connsiteX52" fmla="*/ 715148 w 2920255"/>
                  <a:gd name="connsiteY52" fmla="*/ 17128 h 1381396"/>
                  <a:gd name="connsiteX53" fmla="*/ 850669 w 2920255"/>
                  <a:gd name="connsiteY53" fmla="*/ 4124 h 1381396"/>
                  <a:gd name="connsiteX54" fmla="*/ 879573 w 2920255"/>
                  <a:gd name="connsiteY54" fmla="*/ 5463 h 1381396"/>
                  <a:gd name="connsiteX55" fmla="*/ 899668 w 2920255"/>
                  <a:gd name="connsiteY55" fmla="*/ 3773 h 1381396"/>
                  <a:gd name="connsiteX56" fmla="*/ 1119716 w 2920255"/>
                  <a:gd name="connsiteY56" fmla="*/ 13587 h 1381396"/>
                  <a:gd name="connsiteX57" fmla="*/ 1232813 w 2920255"/>
                  <a:gd name="connsiteY57" fmla="*/ 16531 h 1381396"/>
                  <a:gd name="connsiteX58" fmla="*/ 1295112 w 2920255"/>
                  <a:gd name="connsiteY58" fmla="*/ 15847 h 1381396"/>
                  <a:gd name="connsiteX59" fmla="*/ 1364462 w 2920255"/>
                  <a:gd name="connsiteY59" fmla="*/ 21892 h 1381396"/>
                  <a:gd name="connsiteX60" fmla="*/ 1393954 w 2920255"/>
                  <a:gd name="connsiteY60" fmla="*/ 23185 h 1381396"/>
                  <a:gd name="connsiteX61" fmla="*/ 1413457 w 2920255"/>
                  <a:gd name="connsiteY61" fmla="*/ 25385 h 1381396"/>
                  <a:gd name="connsiteX62" fmla="*/ 1493098 w 2920255"/>
                  <a:gd name="connsiteY62" fmla="*/ 29292 h 1381396"/>
                  <a:gd name="connsiteX63" fmla="*/ 1616120 w 2920255"/>
                  <a:gd name="connsiteY63" fmla="*/ 17128 h 1381396"/>
                  <a:gd name="connsiteX64" fmla="*/ 1748989 w 2920255"/>
                  <a:gd name="connsiteY64" fmla="*/ 8815 h 1381396"/>
                  <a:gd name="connsiteX65" fmla="*/ 1756222 w 2920255"/>
                  <a:gd name="connsiteY65" fmla="*/ 9518 h 1381396"/>
                  <a:gd name="connsiteX66" fmla="*/ 1783781 w 2920255"/>
                  <a:gd name="connsiteY66" fmla="*/ 3870 h 1381396"/>
                  <a:gd name="connsiteX67" fmla="*/ 1840514 w 2920255"/>
                  <a:gd name="connsiteY67" fmla="*/ 0 h 1381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2920255" h="1381396">
                    <a:moveTo>
                      <a:pt x="1840514" y="0"/>
                    </a:moveTo>
                    <a:cubicBezTo>
                      <a:pt x="1876250" y="-74"/>
                      <a:pt x="1908382" y="4244"/>
                      <a:pt x="1940312" y="9221"/>
                    </a:cubicBezTo>
                    <a:lnTo>
                      <a:pt x="2034968" y="21870"/>
                    </a:lnTo>
                    <a:lnTo>
                      <a:pt x="2053735" y="17128"/>
                    </a:lnTo>
                    <a:cubicBezTo>
                      <a:pt x="2080527" y="6724"/>
                      <a:pt x="2127543" y="4303"/>
                      <a:pt x="2185451" y="5828"/>
                    </a:cubicBezTo>
                    <a:lnTo>
                      <a:pt x="2251972" y="10006"/>
                    </a:lnTo>
                    <a:lnTo>
                      <a:pt x="2302948" y="9695"/>
                    </a:lnTo>
                    <a:cubicBezTo>
                      <a:pt x="2458362" y="13773"/>
                      <a:pt x="2632709" y="43349"/>
                      <a:pt x="2748771" y="17128"/>
                    </a:cubicBezTo>
                    <a:cubicBezTo>
                      <a:pt x="2768588" y="14025"/>
                      <a:pt x="2787177" y="17183"/>
                      <a:pt x="2804332" y="25077"/>
                    </a:cubicBezTo>
                    <a:lnTo>
                      <a:pt x="2810655" y="29974"/>
                    </a:lnTo>
                    <a:lnTo>
                      <a:pt x="2816064" y="31097"/>
                    </a:lnTo>
                    <a:cubicBezTo>
                      <a:pt x="2881347" y="55147"/>
                      <a:pt x="2933983" y="108511"/>
                      <a:pt x="2914455" y="182812"/>
                    </a:cubicBezTo>
                    <a:cubicBezTo>
                      <a:pt x="2919027" y="250072"/>
                      <a:pt x="2915675" y="313940"/>
                      <a:pt x="2912856" y="370479"/>
                    </a:cubicBezTo>
                    <a:lnTo>
                      <a:pt x="2911333" y="413797"/>
                    </a:lnTo>
                    <a:lnTo>
                      <a:pt x="2914114" y="509109"/>
                    </a:lnTo>
                    <a:lnTo>
                      <a:pt x="2914455" y="514172"/>
                    </a:lnTo>
                    <a:cubicBezTo>
                      <a:pt x="2917807" y="533145"/>
                      <a:pt x="2919331" y="557200"/>
                      <a:pt x="2919770" y="584146"/>
                    </a:cubicBezTo>
                    <a:lnTo>
                      <a:pt x="2919609" y="595905"/>
                    </a:lnTo>
                    <a:lnTo>
                      <a:pt x="2920255" y="605309"/>
                    </a:lnTo>
                    <a:lnTo>
                      <a:pt x="2919232" y="623425"/>
                    </a:lnTo>
                    <a:lnTo>
                      <a:pt x="2918575" y="671465"/>
                    </a:lnTo>
                    <a:cubicBezTo>
                      <a:pt x="2916596" y="732536"/>
                      <a:pt x="2913245" y="796404"/>
                      <a:pt x="2914455" y="845531"/>
                    </a:cubicBezTo>
                    <a:cubicBezTo>
                      <a:pt x="2911347" y="886114"/>
                      <a:pt x="2901916" y="918014"/>
                      <a:pt x="2885848" y="942616"/>
                    </a:cubicBezTo>
                    <a:lnTo>
                      <a:pt x="2868807" y="961113"/>
                    </a:lnTo>
                    <a:lnTo>
                      <a:pt x="2863277" y="1015963"/>
                    </a:lnTo>
                    <a:cubicBezTo>
                      <a:pt x="2820645" y="1224302"/>
                      <a:pt x="2636308" y="1381021"/>
                      <a:pt x="2415366" y="1381021"/>
                    </a:cubicBezTo>
                    <a:cubicBezTo>
                      <a:pt x="2289113" y="1381021"/>
                      <a:pt x="2174814" y="1329847"/>
                      <a:pt x="2092077" y="1247111"/>
                    </a:cubicBezTo>
                    <a:lnTo>
                      <a:pt x="2090753" y="1245506"/>
                    </a:lnTo>
                    <a:lnTo>
                      <a:pt x="2024589" y="1300097"/>
                    </a:lnTo>
                    <a:cubicBezTo>
                      <a:pt x="1951619" y="1349394"/>
                      <a:pt x="1863654" y="1378179"/>
                      <a:pt x="1768964" y="1378179"/>
                    </a:cubicBezTo>
                    <a:cubicBezTo>
                      <a:pt x="1642712" y="1378179"/>
                      <a:pt x="1528412" y="1327005"/>
                      <a:pt x="1445675" y="1244268"/>
                    </a:cubicBezTo>
                    <a:lnTo>
                      <a:pt x="1440724" y="1238268"/>
                    </a:lnTo>
                    <a:lnTo>
                      <a:pt x="1435773" y="1244268"/>
                    </a:lnTo>
                    <a:cubicBezTo>
                      <a:pt x="1353036" y="1327005"/>
                      <a:pt x="1238736" y="1378179"/>
                      <a:pt x="1112483" y="1378179"/>
                    </a:cubicBezTo>
                    <a:cubicBezTo>
                      <a:pt x="1017794" y="1378179"/>
                      <a:pt x="929828" y="1349394"/>
                      <a:pt x="856858" y="1300097"/>
                    </a:cubicBezTo>
                    <a:lnTo>
                      <a:pt x="790878" y="1245658"/>
                    </a:lnTo>
                    <a:lnTo>
                      <a:pt x="789371" y="1247486"/>
                    </a:lnTo>
                    <a:cubicBezTo>
                      <a:pt x="706634" y="1330222"/>
                      <a:pt x="592334" y="1381396"/>
                      <a:pt x="466081" y="1381396"/>
                    </a:cubicBezTo>
                    <a:cubicBezTo>
                      <a:pt x="213576" y="1381396"/>
                      <a:pt x="8881" y="1176701"/>
                      <a:pt x="8881" y="924196"/>
                    </a:cubicBezTo>
                    <a:lnTo>
                      <a:pt x="13940" y="874017"/>
                    </a:lnTo>
                    <a:lnTo>
                      <a:pt x="8881" y="845531"/>
                    </a:lnTo>
                    <a:cubicBezTo>
                      <a:pt x="7280" y="825792"/>
                      <a:pt x="6404" y="808069"/>
                      <a:pt x="6055" y="791896"/>
                    </a:cubicBezTo>
                    <a:lnTo>
                      <a:pt x="6058" y="791461"/>
                    </a:lnTo>
                    <a:lnTo>
                      <a:pt x="6010" y="790535"/>
                    </a:lnTo>
                    <a:cubicBezTo>
                      <a:pt x="3768" y="705539"/>
                      <a:pt x="12908" y="651408"/>
                      <a:pt x="13518" y="591383"/>
                    </a:cubicBezTo>
                    <a:lnTo>
                      <a:pt x="9711" y="527993"/>
                    </a:lnTo>
                    <a:lnTo>
                      <a:pt x="8881" y="520799"/>
                    </a:lnTo>
                    <a:cubicBezTo>
                      <a:pt x="-11861" y="382914"/>
                      <a:pt x="10444" y="264865"/>
                      <a:pt x="8881" y="182812"/>
                    </a:cubicBezTo>
                    <a:cubicBezTo>
                      <a:pt x="2023" y="74656"/>
                      <a:pt x="90238" y="8986"/>
                      <a:pt x="174565" y="17128"/>
                    </a:cubicBezTo>
                    <a:cubicBezTo>
                      <a:pt x="304423" y="-18301"/>
                      <a:pt x="426189" y="19420"/>
                      <a:pt x="566993" y="25490"/>
                    </a:cubicBezTo>
                    <a:lnTo>
                      <a:pt x="625649" y="25418"/>
                    </a:lnTo>
                    <a:lnTo>
                      <a:pt x="664921" y="22593"/>
                    </a:lnTo>
                    <a:lnTo>
                      <a:pt x="715148" y="17128"/>
                    </a:lnTo>
                    <a:cubicBezTo>
                      <a:pt x="767319" y="8236"/>
                      <a:pt x="811290" y="4680"/>
                      <a:pt x="850669" y="4124"/>
                    </a:cubicBezTo>
                    <a:lnTo>
                      <a:pt x="879573" y="5463"/>
                    </a:lnTo>
                    <a:lnTo>
                      <a:pt x="899668" y="3773"/>
                    </a:lnTo>
                    <a:cubicBezTo>
                      <a:pt x="986380" y="1109"/>
                      <a:pt x="1043120" y="8742"/>
                      <a:pt x="1119716" y="13587"/>
                    </a:cubicBezTo>
                    <a:lnTo>
                      <a:pt x="1232813" y="16531"/>
                    </a:lnTo>
                    <a:lnTo>
                      <a:pt x="1295112" y="15847"/>
                    </a:lnTo>
                    <a:lnTo>
                      <a:pt x="1364462" y="21892"/>
                    </a:lnTo>
                    <a:lnTo>
                      <a:pt x="1393954" y="23185"/>
                    </a:lnTo>
                    <a:lnTo>
                      <a:pt x="1413457" y="25385"/>
                    </a:lnTo>
                    <a:lnTo>
                      <a:pt x="1493098" y="29292"/>
                    </a:lnTo>
                    <a:cubicBezTo>
                      <a:pt x="1529122" y="28830"/>
                      <a:pt x="1568973" y="25522"/>
                      <a:pt x="1616120" y="17128"/>
                    </a:cubicBezTo>
                    <a:cubicBezTo>
                      <a:pt x="1663268" y="8734"/>
                      <a:pt x="1707495" y="7138"/>
                      <a:pt x="1748989" y="8815"/>
                    </a:cubicBezTo>
                    <a:lnTo>
                      <a:pt x="1756222" y="9518"/>
                    </a:lnTo>
                    <a:lnTo>
                      <a:pt x="1783781" y="3870"/>
                    </a:lnTo>
                    <a:cubicBezTo>
                      <a:pt x="1803876" y="1171"/>
                      <a:pt x="1822645" y="36"/>
                      <a:pt x="1840514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ED7D31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B43E00-424B-0190-5C3A-50B3C8414E6C}"/>
                </a:ext>
              </a:extLst>
            </p:cNvPr>
            <p:cNvSpPr txBox="1"/>
            <p:nvPr/>
          </p:nvSpPr>
          <p:spPr>
            <a:xfrm>
              <a:off x="587594" y="1156169"/>
              <a:ext cx="5972712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ED7D31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I</a:t>
              </a: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ce cream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5445E2-07F7-0619-E6C5-626A17F96A2C}"/>
              </a:ext>
            </a:extLst>
          </p:cNvPr>
          <p:cNvGrpSpPr/>
          <p:nvPr/>
        </p:nvGrpSpPr>
        <p:grpSpPr>
          <a:xfrm>
            <a:off x="1185630" y="6096000"/>
            <a:ext cx="4464826" cy="5550296"/>
            <a:chOff x="6628937" y="387046"/>
            <a:chExt cx="4903163" cy="60952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83B76D2-F380-5482-CCC9-66E655E70EFD}"/>
                </a:ext>
              </a:extLst>
            </p:cNvPr>
            <p:cNvGrpSpPr/>
            <p:nvPr/>
          </p:nvGrpSpPr>
          <p:grpSpPr>
            <a:xfrm>
              <a:off x="6628937" y="1894027"/>
              <a:ext cx="4903163" cy="4588219"/>
              <a:chOff x="6786097" y="1830642"/>
              <a:chExt cx="2117566" cy="1981549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33DDFAC-06EC-117D-1728-5D365247C401}"/>
                  </a:ext>
                </a:extLst>
              </p:cNvPr>
              <p:cNvGrpSpPr/>
              <p:nvPr/>
            </p:nvGrpSpPr>
            <p:grpSpPr>
              <a:xfrm>
                <a:off x="6786097" y="1830642"/>
                <a:ext cx="2117566" cy="1981549"/>
                <a:chOff x="6850391" y="1806830"/>
                <a:chExt cx="2117566" cy="1981549"/>
              </a:xfrm>
            </p:grpSpPr>
            <p:sp>
              <p:nvSpPr>
                <p:cNvPr id="27" name="Oval 5">
                  <a:extLst>
                    <a:ext uri="{FF2B5EF4-FFF2-40B4-BE49-F238E27FC236}">
                      <a16:creationId xmlns:a16="http://schemas.microsoft.com/office/drawing/2014/main" id="{7CF774B7-BF0F-39ED-CBCE-958B5D4E88E4}"/>
                    </a:ext>
                  </a:extLst>
                </p:cNvPr>
                <p:cNvSpPr/>
                <p:nvPr/>
              </p:nvSpPr>
              <p:spPr>
                <a:xfrm rot="1580896">
                  <a:off x="8567119" y="2758788"/>
                  <a:ext cx="400838" cy="661485"/>
                </a:xfrm>
                <a:custGeom>
                  <a:avLst/>
                  <a:gdLst>
                    <a:gd name="connsiteX0" fmla="*/ 0 w 301714"/>
                    <a:gd name="connsiteY0" fmla="*/ 314276 h 628552"/>
                    <a:gd name="connsiteX1" fmla="*/ 150857 w 301714"/>
                    <a:gd name="connsiteY1" fmla="*/ 0 h 628552"/>
                    <a:gd name="connsiteX2" fmla="*/ 301714 w 301714"/>
                    <a:gd name="connsiteY2" fmla="*/ 314276 h 628552"/>
                    <a:gd name="connsiteX3" fmla="*/ 150857 w 301714"/>
                    <a:gd name="connsiteY3" fmla="*/ 628552 h 628552"/>
                    <a:gd name="connsiteX4" fmla="*/ 0 w 301714"/>
                    <a:gd name="connsiteY4" fmla="*/ 314276 h 628552"/>
                    <a:gd name="connsiteX0" fmla="*/ 0 w 312440"/>
                    <a:gd name="connsiteY0" fmla="*/ 449166 h 636938"/>
                    <a:gd name="connsiteX1" fmla="*/ 161583 w 312440"/>
                    <a:gd name="connsiteY1" fmla="*/ 2027 h 636938"/>
                    <a:gd name="connsiteX2" fmla="*/ 312440 w 312440"/>
                    <a:gd name="connsiteY2" fmla="*/ 316303 h 636938"/>
                    <a:gd name="connsiteX3" fmla="*/ 161583 w 312440"/>
                    <a:gd name="connsiteY3" fmla="*/ 630579 h 636938"/>
                    <a:gd name="connsiteX4" fmla="*/ 0 w 312440"/>
                    <a:gd name="connsiteY4" fmla="*/ 449166 h 636938"/>
                    <a:gd name="connsiteX0" fmla="*/ 27493 w 339933"/>
                    <a:gd name="connsiteY0" fmla="*/ 449166 h 635718"/>
                    <a:gd name="connsiteX1" fmla="*/ 189076 w 339933"/>
                    <a:gd name="connsiteY1" fmla="*/ 2027 h 635718"/>
                    <a:gd name="connsiteX2" fmla="*/ 339933 w 339933"/>
                    <a:gd name="connsiteY2" fmla="*/ 316303 h 635718"/>
                    <a:gd name="connsiteX3" fmla="*/ 189076 w 339933"/>
                    <a:gd name="connsiteY3" fmla="*/ 630579 h 635718"/>
                    <a:gd name="connsiteX4" fmla="*/ 27493 w 339933"/>
                    <a:gd name="connsiteY4" fmla="*/ 449166 h 635718"/>
                    <a:gd name="connsiteX0" fmla="*/ 46095 w 358535"/>
                    <a:gd name="connsiteY0" fmla="*/ 449166 h 637482"/>
                    <a:gd name="connsiteX1" fmla="*/ 207678 w 358535"/>
                    <a:gd name="connsiteY1" fmla="*/ 2027 h 637482"/>
                    <a:gd name="connsiteX2" fmla="*/ 358535 w 358535"/>
                    <a:gd name="connsiteY2" fmla="*/ 316303 h 637482"/>
                    <a:gd name="connsiteX3" fmla="*/ 207678 w 358535"/>
                    <a:gd name="connsiteY3" fmla="*/ 630579 h 637482"/>
                    <a:gd name="connsiteX4" fmla="*/ 46095 w 358535"/>
                    <a:gd name="connsiteY4" fmla="*/ 449166 h 637482"/>
                    <a:gd name="connsiteX0" fmla="*/ 129 w 312569"/>
                    <a:gd name="connsiteY0" fmla="*/ 449166 h 636962"/>
                    <a:gd name="connsiteX1" fmla="*/ 161712 w 312569"/>
                    <a:gd name="connsiteY1" fmla="*/ 2027 h 636962"/>
                    <a:gd name="connsiteX2" fmla="*/ 312569 w 312569"/>
                    <a:gd name="connsiteY2" fmla="*/ 316303 h 636962"/>
                    <a:gd name="connsiteX3" fmla="*/ 137845 w 312569"/>
                    <a:gd name="connsiteY3" fmla="*/ 633897 h 636962"/>
                    <a:gd name="connsiteX4" fmla="*/ 129 w 312569"/>
                    <a:gd name="connsiteY4" fmla="*/ 449166 h 636962"/>
                    <a:gd name="connsiteX0" fmla="*/ 1016 w 313456"/>
                    <a:gd name="connsiteY0" fmla="*/ 449166 h 653555"/>
                    <a:gd name="connsiteX1" fmla="*/ 162599 w 313456"/>
                    <a:gd name="connsiteY1" fmla="*/ 2027 h 653555"/>
                    <a:gd name="connsiteX2" fmla="*/ 313456 w 313456"/>
                    <a:gd name="connsiteY2" fmla="*/ 316303 h 653555"/>
                    <a:gd name="connsiteX3" fmla="*/ 104591 w 313456"/>
                    <a:gd name="connsiteY3" fmla="*/ 650806 h 653555"/>
                    <a:gd name="connsiteX4" fmla="*/ 1016 w 313456"/>
                    <a:gd name="connsiteY4" fmla="*/ 449166 h 653555"/>
                    <a:gd name="connsiteX0" fmla="*/ 27001 w 339441"/>
                    <a:gd name="connsiteY0" fmla="*/ 449166 h 652851"/>
                    <a:gd name="connsiteX1" fmla="*/ 188584 w 339441"/>
                    <a:gd name="connsiteY1" fmla="*/ 2027 h 652851"/>
                    <a:gd name="connsiteX2" fmla="*/ 339441 w 339441"/>
                    <a:gd name="connsiteY2" fmla="*/ 316303 h 652851"/>
                    <a:gd name="connsiteX3" fmla="*/ 130576 w 339441"/>
                    <a:gd name="connsiteY3" fmla="*/ 650806 h 652851"/>
                    <a:gd name="connsiteX4" fmla="*/ 27001 w 339441"/>
                    <a:gd name="connsiteY4" fmla="*/ 449166 h 652851"/>
                    <a:gd name="connsiteX0" fmla="*/ 67629 w 380069"/>
                    <a:gd name="connsiteY0" fmla="*/ 449166 h 658489"/>
                    <a:gd name="connsiteX1" fmla="*/ 229212 w 380069"/>
                    <a:gd name="connsiteY1" fmla="*/ 2027 h 658489"/>
                    <a:gd name="connsiteX2" fmla="*/ 380069 w 380069"/>
                    <a:gd name="connsiteY2" fmla="*/ 316303 h 658489"/>
                    <a:gd name="connsiteX3" fmla="*/ 171204 w 380069"/>
                    <a:gd name="connsiteY3" fmla="*/ 650806 h 658489"/>
                    <a:gd name="connsiteX4" fmla="*/ 67629 w 380069"/>
                    <a:gd name="connsiteY4" fmla="*/ 449166 h 658489"/>
                    <a:gd name="connsiteX0" fmla="*/ 88398 w 400838"/>
                    <a:gd name="connsiteY0" fmla="*/ 449166 h 661485"/>
                    <a:gd name="connsiteX1" fmla="*/ 249981 w 400838"/>
                    <a:gd name="connsiteY1" fmla="*/ 2027 h 661485"/>
                    <a:gd name="connsiteX2" fmla="*/ 400838 w 400838"/>
                    <a:gd name="connsiteY2" fmla="*/ 316303 h 661485"/>
                    <a:gd name="connsiteX3" fmla="*/ 191973 w 400838"/>
                    <a:gd name="connsiteY3" fmla="*/ 650806 h 661485"/>
                    <a:gd name="connsiteX4" fmla="*/ 88398 w 400838"/>
                    <a:gd name="connsiteY4" fmla="*/ 449166 h 661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838" h="661485">
                      <a:moveTo>
                        <a:pt x="88398" y="449166"/>
                      </a:moveTo>
                      <a:cubicBezTo>
                        <a:pt x="316639" y="215775"/>
                        <a:pt x="197908" y="24171"/>
                        <a:pt x="249981" y="2027"/>
                      </a:cubicBezTo>
                      <a:cubicBezTo>
                        <a:pt x="302054" y="-20117"/>
                        <a:pt x="400838" y="142733"/>
                        <a:pt x="400838" y="316303"/>
                      </a:cubicBezTo>
                      <a:cubicBezTo>
                        <a:pt x="400838" y="489873"/>
                        <a:pt x="244046" y="628662"/>
                        <a:pt x="191973" y="650806"/>
                      </a:cubicBezTo>
                      <a:cubicBezTo>
                        <a:pt x="139900" y="672950"/>
                        <a:pt x="-139843" y="682557"/>
                        <a:pt x="88398" y="449166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92E83D27-B939-C916-44E2-5AD22F57C9F8}"/>
                    </a:ext>
                  </a:extLst>
                </p:cNvPr>
                <p:cNvSpPr/>
                <p:nvPr/>
              </p:nvSpPr>
              <p:spPr>
                <a:xfrm rot="20074480">
                  <a:off x="8072514" y="1806831"/>
                  <a:ext cx="494027" cy="1050613"/>
                </a:xfrm>
                <a:prstGeom prst="ellipse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F0E1F69-363F-01EF-5A0D-EA9871D744AC}"/>
                    </a:ext>
                  </a:extLst>
                </p:cNvPr>
                <p:cNvSpPr/>
                <p:nvPr/>
              </p:nvSpPr>
              <p:spPr>
                <a:xfrm rot="1525520" flipH="1">
                  <a:off x="6850391" y="1806830"/>
                  <a:ext cx="494027" cy="1050613"/>
                </a:xfrm>
                <a:prstGeom prst="ellipse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Oval 4">
                  <a:extLst>
                    <a:ext uri="{FF2B5EF4-FFF2-40B4-BE49-F238E27FC236}">
                      <a16:creationId xmlns:a16="http://schemas.microsoft.com/office/drawing/2014/main" id="{A7BEC3DD-F8A2-FE8B-98FE-270EBD094C6F}"/>
                    </a:ext>
                  </a:extLst>
                </p:cNvPr>
                <p:cNvSpPr/>
                <p:nvPr/>
              </p:nvSpPr>
              <p:spPr>
                <a:xfrm>
                  <a:off x="7215998" y="2825455"/>
                  <a:ext cx="1456352" cy="766962"/>
                </a:xfrm>
                <a:custGeom>
                  <a:avLst/>
                  <a:gdLst>
                    <a:gd name="connsiteX0" fmla="*/ 0 w 1432560"/>
                    <a:gd name="connsiteY0" fmla="*/ 325483 h 650965"/>
                    <a:gd name="connsiteX1" fmla="*/ 716280 w 1432560"/>
                    <a:gd name="connsiteY1" fmla="*/ 0 h 650965"/>
                    <a:gd name="connsiteX2" fmla="*/ 1432560 w 1432560"/>
                    <a:gd name="connsiteY2" fmla="*/ 325483 h 650965"/>
                    <a:gd name="connsiteX3" fmla="*/ 716280 w 1432560"/>
                    <a:gd name="connsiteY3" fmla="*/ 650966 h 650965"/>
                    <a:gd name="connsiteX4" fmla="*/ 0 w 1432560"/>
                    <a:gd name="connsiteY4" fmla="*/ 325483 h 650965"/>
                    <a:gd name="connsiteX0" fmla="*/ 14 w 1432574"/>
                    <a:gd name="connsiteY0" fmla="*/ 432163 h 757646"/>
                    <a:gd name="connsiteX1" fmla="*/ 731534 w 1432574"/>
                    <a:gd name="connsiteY1" fmla="*/ 0 h 757646"/>
                    <a:gd name="connsiteX2" fmla="*/ 1432574 w 1432574"/>
                    <a:gd name="connsiteY2" fmla="*/ 432163 h 757646"/>
                    <a:gd name="connsiteX3" fmla="*/ 716294 w 1432574"/>
                    <a:gd name="connsiteY3" fmla="*/ 757646 h 757646"/>
                    <a:gd name="connsiteX4" fmla="*/ 14 w 1432574"/>
                    <a:gd name="connsiteY4" fmla="*/ 432163 h 757646"/>
                    <a:gd name="connsiteX0" fmla="*/ 14 w 1432574"/>
                    <a:gd name="connsiteY0" fmla="*/ 434436 h 759919"/>
                    <a:gd name="connsiteX1" fmla="*/ 731534 w 1432574"/>
                    <a:gd name="connsiteY1" fmla="*/ 2273 h 759919"/>
                    <a:gd name="connsiteX2" fmla="*/ 1432574 w 1432574"/>
                    <a:gd name="connsiteY2" fmla="*/ 434436 h 759919"/>
                    <a:gd name="connsiteX3" fmla="*/ 716294 w 1432574"/>
                    <a:gd name="connsiteY3" fmla="*/ 759919 h 759919"/>
                    <a:gd name="connsiteX4" fmla="*/ 14 w 1432574"/>
                    <a:gd name="connsiteY4" fmla="*/ 434436 h 759919"/>
                    <a:gd name="connsiteX0" fmla="*/ 320 w 1436039"/>
                    <a:gd name="connsiteY0" fmla="*/ 440478 h 765961"/>
                    <a:gd name="connsiteX1" fmla="*/ 731840 w 1436039"/>
                    <a:gd name="connsiteY1" fmla="*/ 8315 h 765961"/>
                    <a:gd name="connsiteX2" fmla="*/ 1432880 w 1436039"/>
                    <a:gd name="connsiteY2" fmla="*/ 440478 h 765961"/>
                    <a:gd name="connsiteX3" fmla="*/ 716600 w 1436039"/>
                    <a:gd name="connsiteY3" fmla="*/ 765961 h 765961"/>
                    <a:gd name="connsiteX4" fmla="*/ 320 w 1436039"/>
                    <a:gd name="connsiteY4" fmla="*/ 440478 h 765961"/>
                    <a:gd name="connsiteX0" fmla="*/ 2812 w 1438531"/>
                    <a:gd name="connsiteY0" fmla="*/ 440478 h 768048"/>
                    <a:gd name="connsiteX1" fmla="*/ 734332 w 1438531"/>
                    <a:gd name="connsiteY1" fmla="*/ 8315 h 768048"/>
                    <a:gd name="connsiteX2" fmla="*/ 1435372 w 1438531"/>
                    <a:gd name="connsiteY2" fmla="*/ 440478 h 768048"/>
                    <a:gd name="connsiteX3" fmla="*/ 719092 w 1438531"/>
                    <a:gd name="connsiteY3" fmla="*/ 765961 h 768048"/>
                    <a:gd name="connsiteX4" fmla="*/ 2812 w 1438531"/>
                    <a:gd name="connsiteY4" fmla="*/ 440478 h 768048"/>
                    <a:gd name="connsiteX0" fmla="*/ 12443 w 1456352"/>
                    <a:gd name="connsiteY0" fmla="*/ 440478 h 766962"/>
                    <a:gd name="connsiteX1" fmla="*/ 743963 w 1456352"/>
                    <a:gd name="connsiteY1" fmla="*/ 8315 h 766962"/>
                    <a:gd name="connsiteX2" fmla="*/ 1445003 w 1456352"/>
                    <a:gd name="connsiteY2" fmla="*/ 440478 h 766962"/>
                    <a:gd name="connsiteX3" fmla="*/ 728723 w 1456352"/>
                    <a:gd name="connsiteY3" fmla="*/ 765961 h 766962"/>
                    <a:gd name="connsiteX4" fmla="*/ 12443 w 1456352"/>
                    <a:gd name="connsiteY4" fmla="*/ 440478 h 766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56352" h="766962">
                      <a:moveTo>
                        <a:pt x="12443" y="440478"/>
                      </a:moveTo>
                      <a:cubicBezTo>
                        <a:pt x="14983" y="314204"/>
                        <a:pt x="-47868" y="-60265"/>
                        <a:pt x="743963" y="8315"/>
                      </a:cubicBezTo>
                      <a:cubicBezTo>
                        <a:pt x="1535794" y="76895"/>
                        <a:pt x="1445003" y="260719"/>
                        <a:pt x="1445003" y="440478"/>
                      </a:cubicBezTo>
                      <a:cubicBezTo>
                        <a:pt x="1445003" y="620237"/>
                        <a:pt x="1604374" y="781201"/>
                        <a:pt x="728723" y="765961"/>
                      </a:cubicBezTo>
                      <a:cubicBezTo>
                        <a:pt x="-146928" y="750721"/>
                        <a:pt x="9903" y="566752"/>
                        <a:pt x="12443" y="440478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Oval 6">
                  <a:extLst>
                    <a:ext uri="{FF2B5EF4-FFF2-40B4-BE49-F238E27FC236}">
                      <a16:creationId xmlns:a16="http://schemas.microsoft.com/office/drawing/2014/main" id="{94BE3776-13BF-742F-4759-76620C966C4F}"/>
                    </a:ext>
                  </a:extLst>
                </p:cNvPr>
                <p:cNvSpPr/>
                <p:nvPr/>
              </p:nvSpPr>
              <p:spPr>
                <a:xfrm>
                  <a:off x="8239366" y="3263644"/>
                  <a:ext cx="403562" cy="505121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Oval 6">
                  <a:extLst>
                    <a:ext uri="{FF2B5EF4-FFF2-40B4-BE49-F238E27FC236}">
                      <a16:creationId xmlns:a16="http://schemas.microsoft.com/office/drawing/2014/main" id="{05C64760-4813-8894-83E2-730961DC96EF}"/>
                    </a:ext>
                  </a:extLst>
                </p:cNvPr>
                <p:cNvSpPr/>
                <p:nvPr/>
              </p:nvSpPr>
              <p:spPr>
                <a:xfrm>
                  <a:off x="7748376" y="3283258"/>
                  <a:ext cx="346967" cy="505121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Oval 6">
                  <a:extLst>
                    <a:ext uri="{FF2B5EF4-FFF2-40B4-BE49-F238E27FC236}">
                      <a16:creationId xmlns:a16="http://schemas.microsoft.com/office/drawing/2014/main" id="{5AF852C3-0900-75BB-635C-448B27AD26E2}"/>
                    </a:ext>
                  </a:extLst>
                </p:cNvPr>
                <p:cNvSpPr/>
                <p:nvPr/>
              </p:nvSpPr>
              <p:spPr>
                <a:xfrm flipH="1">
                  <a:off x="7206539" y="3046882"/>
                  <a:ext cx="346967" cy="740299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Oval 6">
                  <a:extLst>
                    <a:ext uri="{FF2B5EF4-FFF2-40B4-BE49-F238E27FC236}">
                      <a16:creationId xmlns:a16="http://schemas.microsoft.com/office/drawing/2014/main" id="{C54EBBD9-50D9-E1E3-14EE-DD9781427D32}"/>
                    </a:ext>
                  </a:extLst>
                </p:cNvPr>
                <p:cNvSpPr/>
                <p:nvPr/>
              </p:nvSpPr>
              <p:spPr>
                <a:xfrm rot="16492370" flipH="1">
                  <a:off x="7445850" y="2667045"/>
                  <a:ext cx="589592" cy="1009442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  <a:ln w="1270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Oval 2">
                  <a:extLst>
                    <a:ext uri="{FF2B5EF4-FFF2-40B4-BE49-F238E27FC236}">
                      <a16:creationId xmlns:a16="http://schemas.microsoft.com/office/drawing/2014/main" id="{35CA16A3-5975-1709-015E-1101327E0C3B}"/>
                    </a:ext>
                  </a:extLst>
                </p:cNvPr>
                <p:cNvSpPr/>
                <p:nvPr/>
              </p:nvSpPr>
              <p:spPr>
                <a:xfrm>
                  <a:off x="7068351" y="1808224"/>
                  <a:ext cx="1280230" cy="1280270"/>
                </a:xfrm>
                <a:custGeom>
                  <a:avLst/>
                  <a:gdLst>
                    <a:gd name="connsiteX0" fmla="*/ 0 w 1280160"/>
                    <a:gd name="connsiteY0" fmla="*/ 640080 h 1280160"/>
                    <a:gd name="connsiteX1" fmla="*/ 640080 w 1280160"/>
                    <a:gd name="connsiteY1" fmla="*/ 0 h 1280160"/>
                    <a:gd name="connsiteX2" fmla="*/ 1280160 w 1280160"/>
                    <a:gd name="connsiteY2" fmla="*/ 640080 h 1280160"/>
                    <a:gd name="connsiteX3" fmla="*/ 640080 w 1280160"/>
                    <a:gd name="connsiteY3" fmla="*/ 1280160 h 1280160"/>
                    <a:gd name="connsiteX4" fmla="*/ 0 w 1280160"/>
                    <a:gd name="connsiteY4" fmla="*/ 640080 h 1280160"/>
                    <a:gd name="connsiteX0" fmla="*/ 0 w 1280160"/>
                    <a:gd name="connsiteY0" fmla="*/ 640080 h 1280160"/>
                    <a:gd name="connsiteX1" fmla="*/ 640080 w 1280160"/>
                    <a:gd name="connsiteY1" fmla="*/ 0 h 1280160"/>
                    <a:gd name="connsiteX2" fmla="*/ 1280160 w 1280160"/>
                    <a:gd name="connsiteY2" fmla="*/ 640080 h 1280160"/>
                    <a:gd name="connsiteX3" fmla="*/ 640080 w 1280160"/>
                    <a:gd name="connsiteY3" fmla="*/ 1280160 h 1280160"/>
                    <a:gd name="connsiteX4" fmla="*/ 0 w 1280160"/>
                    <a:gd name="connsiteY4" fmla="*/ 640080 h 1280160"/>
                    <a:gd name="connsiteX0" fmla="*/ 40 w 1280200"/>
                    <a:gd name="connsiteY0" fmla="*/ 640080 h 1280160"/>
                    <a:gd name="connsiteX1" fmla="*/ 617260 w 1280200"/>
                    <a:gd name="connsiteY1" fmla="*/ 0 h 1280160"/>
                    <a:gd name="connsiteX2" fmla="*/ 1280200 w 1280200"/>
                    <a:gd name="connsiteY2" fmla="*/ 640080 h 1280160"/>
                    <a:gd name="connsiteX3" fmla="*/ 640120 w 1280200"/>
                    <a:gd name="connsiteY3" fmla="*/ 1280160 h 1280160"/>
                    <a:gd name="connsiteX4" fmla="*/ 40 w 1280200"/>
                    <a:gd name="connsiteY4" fmla="*/ 640080 h 1280160"/>
                    <a:gd name="connsiteX0" fmla="*/ 174 w 1280334"/>
                    <a:gd name="connsiteY0" fmla="*/ 640178 h 1280258"/>
                    <a:gd name="connsiteX1" fmla="*/ 617394 w 1280334"/>
                    <a:gd name="connsiteY1" fmla="*/ 98 h 1280258"/>
                    <a:gd name="connsiteX2" fmla="*/ 1280334 w 1280334"/>
                    <a:gd name="connsiteY2" fmla="*/ 640178 h 1280258"/>
                    <a:gd name="connsiteX3" fmla="*/ 640254 w 1280334"/>
                    <a:gd name="connsiteY3" fmla="*/ 1280258 h 1280258"/>
                    <a:gd name="connsiteX4" fmla="*/ 174 w 1280334"/>
                    <a:gd name="connsiteY4" fmla="*/ 640178 h 1280258"/>
                    <a:gd name="connsiteX0" fmla="*/ 70 w 1280230"/>
                    <a:gd name="connsiteY0" fmla="*/ 640190 h 1280270"/>
                    <a:gd name="connsiteX1" fmla="*/ 617290 w 1280230"/>
                    <a:gd name="connsiteY1" fmla="*/ 110 h 1280270"/>
                    <a:gd name="connsiteX2" fmla="*/ 1280230 w 1280230"/>
                    <a:gd name="connsiteY2" fmla="*/ 640190 h 1280270"/>
                    <a:gd name="connsiteX3" fmla="*/ 640150 w 1280230"/>
                    <a:gd name="connsiteY3" fmla="*/ 1280270 h 1280270"/>
                    <a:gd name="connsiteX4" fmla="*/ 70 w 1280230"/>
                    <a:gd name="connsiteY4" fmla="*/ 640190 h 128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0230" h="1280270">
                      <a:moveTo>
                        <a:pt x="70" y="640190"/>
                      </a:moveTo>
                      <a:cubicBezTo>
                        <a:pt x="3880" y="381110"/>
                        <a:pt x="50424" y="-7510"/>
                        <a:pt x="617290" y="110"/>
                      </a:cubicBezTo>
                      <a:cubicBezTo>
                        <a:pt x="1184156" y="7730"/>
                        <a:pt x="1280230" y="286684"/>
                        <a:pt x="1280230" y="640190"/>
                      </a:cubicBezTo>
                      <a:cubicBezTo>
                        <a:pt x="1280230" y="993696"/>
                        <a:pt x="1130816" y="1280270"/>
                        <a:pt x="640150" y="1280270"/>
                      </a:cubicBezTo>
                      <a:cubicBezTo>
                        <a:pt x="149484" y="1280270"/>
                        <a:pt x="-3740" y="899270"/>
                        <a:pt x="70" y="640190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Oval 6">
                  <a:extLst>
                    <a:ext uri="{FF2B5EF4-FFF2-40B4-BE49-F238E27FC236}">
                      <a16:creationId xmlns:a16="http://schemas.microsoft.com/office/drawing/2014/main" id="{491A432D-7E7E-C9ED-2F79-10DDB2087702}"/>
                    </a:ext>
                  </a:extLst>
                </p:cNvPr>
                <p:cNvSpPr/>
                <p:nvPr/>
              </p:nvSpPr>
              <p:spPr>
                <a:xfrm rot="17044629" flipH="1">
                  <a:off x="7035107" y="1924717"/>
                  <a:ext cx="630098" cy="543929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  <a:ln w="1270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Oval 6">
                  <a:extLst>
                    <a:ext uri="{FF2B5EF4-FFF2-40B4-BE49-F238E27FC236}">
                      <a16:creationId xmlns:a16="http://schemas.microsoft.com/office/drawing/2014/main" id="{52C186BD-510A-4AB7-FE53-CD70D9C67A4B}"/>
                    </a:ext>
                  </a:extLst>
                </p:cNvPr>
                <p:cNvSpPr/>
                <p:nvPr/>
              </p:nvSpPr>
              <p:spPr>
                <a:xfrm rot="4555371">
                  <a:off x="7758730" y="1941875"/>
                  <a:ext cx="630098" cy="543929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  <a:ln w="1270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Oval 6">
                  <a:extLst>
                    <a:ext uri="{FF2B5EF4-FFF2-40B4-BE49-F238E27FC236}">
                      <a16:creationId xmlns:a16="http://schemas.microsoft.com/office/drawing/2014/main" id="{CD73DF1D-D981-21A5-A03A-F70EDCB19836}"/>
                    </a:ext>
                  </a:extLst>
                </p:cNvPr>
                <p:cNvSpPr/>
                <p:nvPr/>
              </p:nvSpPr>
              <p:spPr>
                <a:xfrm rot="21143859" flipH="1">
                  <a:off x="8209647" y="3165800"/>
                  <a:ext cx="439573" cy="378874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  <a:ln w="1270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C6580DD1-759A-8458-16E8-29EBC4712B6C}"/>
                    </a:ext>
                  </a:extLst>
                </p:cNvPr>
                <p:cNvSpPr/>
                <p:nvPr/>
              </p:nvSpPr>
              <p:spPr>
                <a:xfrm>
                  <a:off x="7792056" y="3695588"/>
                  <a:ext cx="242122" cy="91593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FB7CA7B2-9B14-AA6F-641D-FEAB8DCC74C6}"/>
                    </a:ext>
                  </a:extLst>
                </p:cNvPr>
                <p:cNvSpPr/>
                <p:nvPr/>
              </p:nvSpPr>
              <p:spPr>
                <a:xfrm>
                  <a:off x="8282478" y="3669872"/>
                  <a:ext cx="294492" cy="98893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186B8299-59A7-E6F0-2E06-80E83F85B8A6}"/>
                    </a:ext>
                  </a:extLst>
                </p:cNvPr>
                <p:cNvSpPr/>
                <p:nvPr/>
              </p:nvSpPr>
              <p:spPr>
                <a:xfrm flipH="1">
                  <a:off x="7279482" y="3680885"/>
                  <a:ext cx="219349" cy="106296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C98C0508-DD3F-5E6A-FFC9-C29AC6BC5E9D}"/>
                  </a:ext>
                </a:extLst>
              </p:cNvPr>
              <p:cNvGrpSpPr/>
              <p:nvPr/>
            </p:nvGrpSpPr>
            <p:grpSpPr>
              <a:xfrm>
                <a:off x="7273220" y="2268028"/>
                <a:ext cx="823958" cy="533590"/>
                <a:chOff x="2737348" y="1943130"/>
                <a:chExt cx="2658212" cy="1721440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9A6D3708-1990-F506-C7EE-57F850933631}"/>
                    </a:ext>
                  </a:extLst>
                </p:cNvPr>
                <p:cNvSpPr/>
                <p:nvPr/>
              </p:nvSpPr>
              <p:spPr>
                <a:xfrm flipH="1">
                  <a:off x="4669805" y="1943130"/>
                  <a:ext cx="725755" cy="90997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220AD8F4-46F3-CAAC-4E7F-86A5261B3835}"/>
                    </a:ext>
                  </a:extLst>
                </p:cNvPr>
                <p:cNvSpPr/>
                <p:nvPr/>
              </p:nvSpPr>
              <p:spPr>
                <a:xfrm rot="21256594" flipH="1">
                  <a:off x="2737348" y="2022642"/>
                  <a:ext cx="725756" cy="90997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6889458-4EF0-C34B-9024-96E2A7EFE04B}"/>
                    </a:ext>
                  </a:extLst>
                </p:cNvPr>
                <p:cNvSpPr/>
                <p:nvPr/>
              </p:nvSpPr>
              <p:spPr>
                <a:xfrm rot="21256594" flipH="1">
                  <a:off x="2974803" y="2229270"/>
                  <a:ext cx="471294" cy="590925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21BC4B15-DF87-2DC6-CB00-BD7EC7D741F9}"/>
                    </a:ext>
                  </a:extLst>
                </p:cNvPr>
                <p:cNvSpPr/>
                <p:nvPr/>
              </p:nvSpPr>
              <p:spPr>
                <a:xfrm rot="21256594" flipH="1">
                  <a:off x="4698647" y="2184281"/>
                  <a:ext cx="471294" cy="590925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8CAF76F3-6841-CD16-EB59-8702D4716DC1}"/>
                    </a:ext>
                  </a:extLst>
                </p:cNvPr>
                <p:cNvSpPr/>
                <p:nvPr/>
              </p:nvSpPr>
              <p:spPr>
                <a:xfrm rot="21256594" flipH="1">
                  <a:off x="4801644" y="2281895"/>
                  <a:ext cx="246966" cy="30965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7535EA1C-FB72-5E58-AB43-9A65F6CB26CE}"/>
                    </a:ext>
                  </a:extLst>
                </p:cNvPr>
                <p:cNvSpPr/>
                <p:nvPr/>
              </p:nvSpPr>
              <p:spPr>
                <a:xfrm rot="21256594" flipH="1">
                  <a:off x="3172955" y="2301888"/>
                  <a:ext cx="246965" cy="30965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Oval 26">
                  <a:extLst>
                    <a:ext uri="{FF2B5EF4-FFF2-40B4-BE49-F238E27FC236}">
                      <a16:creationId xmlns:a16="http://schemas.microsoft.com/office/drawing/2014/main" id="{6C2FC0EC-2D39-7D51-DED5-5E25DC79E036}"/>
                    </a:ext>
                  </a:extLst>
                </p:cNvPr>
                <p:cNvSpPr/>
                <p:nvPr/>
              </p:nvSpPr>
              <p:spPr>
                <a:xfrm flipH="1">
                  <a:off x="3853806" y="3016405"/>
                  <a:ext cx="471294" cy="332389"/>
                </a:xfrm>
                <a:custGeom>
                  <a:avLst/>
                  <a:gdLst>
                    <a:gd name="connsiteX0" fmla="*/ 0 w 93730"/>
                    <a:gd name="connsiteY0" fmla="*/ 58761 h 117522"/>
                    <a:gd name="connsiteX1" fmla="*/ 46865 w 93730"/>
                    <a:gd name="connsiteY1" fmla="*/ 0 h 117522"/>
                    <a:gd name="connsiteX2" fmla="*/ 93730 w 93730"/>
                    <a:gd name="connsiteY2" fmla="*/ 58761 h 117522"/>
                    <a:gd name="connsiteX3" fmla="*/ 46865 w 93730"/>
                    <a:gd name="connsiteY3" fmla="*/ 117522 h 117522"/>
                    <a:gd name="connsiteX4" fmla="*/ 0 w 93730"/>
                    <a:gd name="connsiteY4" fmla="*/ 58761 h 117522"/>
                    <a:gd name="connsiteX0" fmla="*/ 0 w 93730"/>
                    <a:gd name="connsiteY0" fmla="*/ 58761 h 66105"/>
                    <a:gd name="connsiteX1" fmla="*/ 46865 w 93730"/>
                    <a:gd name="connsiteY1" fmla="*/ 0 h 66105"/>
                    <a:gd name="connsiteX2" fmla="*/ 93730 w 93730"/>
                    <a:gd name="connsiteY2" fmla="*/ 58761 h 66105"/>
                    <a:gd name="connsiteX3" fmla="*/ 0 w 93730"/>
                    <a:gd name="connsiteY3" fmla="*/ 58761 h 66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30" h="66105">
                      <a:moveTo>
                        <a:pt x="0" y="58761"/>
                      </a:moveTo>
                      <a:cubicBezTo>
                        <a:pt x="0" y="26308"/>
                        <a:pt x="20982" y="0"/>
                        <a:pt x="46865" y="0"/>
                      </a:cubicBezTo>
                      <a:cubicBezTo>
                        <a:pt x="72748" y="0"/>
                        <a:pt x="93730" y="26308"/>
                        <a:pt x="93730" y="58761"/>
                      </a:cubicBezTo>
                      <a:cubicBezTo>
                        <a:pt x="85919" y="68554"/>
                        <a:pt x="7811" y="68554"/>
                        <a:pt x="0" y="58761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45F302F-C8FE-F9F3-460F-0708EDAAAF6F}"/>
                    </a:ext>
                  </a:extLst>
                </p:cNvPr>
                <p:cNvSpPr/>
                <p:nvPr/>
              </p:nvSpPr>
              <p:spPr>
                <a:xfrm rot="440699">
                  <a:off x="4090280" y="3341288"/>
                  <a:ext cx="419940" cy="323282"/>
                </a:xfrm>
                <a:custGeom>
                  <a:avLst/>
                  <a:gdLst>
                    <a:gd name="connsiteX0" fmla="*/ 173 w 83517"/>
                    <a:gd name="connsiteY0" fmla="*/ 0 h 64294"/>
                    <a:gd name="connsiteX1" fmla="*/ 7317 w 83517"/>
                    <a:gd name="connsiteY1" fmla="*/ 52387 h 64294"/>
                    <a:gd name="connsiteX2" fmla="*/ 47798 w 83517"/>
                    <a:gd name="connsiteY2" fmla="*/ 64294 h 64294"/>
                    <a:gd name="connsiteX3" fmla="*/ 76373 w 83517"/>
                    <a:gd name="connsiteY3" fmla="*/ 52387 h 64294"/>
                    <a:gd name="connsiteX4" fmla="*/ 83517 w 83517"/>
                    <a:gd name="connsiteY4" fmla="*/ 28575 h 64294"/>
                    <a:gd name="connsiteX5" fmla="*/ 83517 w 83517"/>
                    <a:gd name="connsiteY5" fmla="*/ 28575 h 64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517" h="64294">
                      <a:moveTo>
                        <a:pt x="173" y="0"/>
                      </a:moveTo>
                      <a:cubicBezTo>
                        <a:pt x="-224" y="20835"/>
                        <a:pt x="-620" y="41671"/>
                        <a:pt x="7317" y="52387"/>
                      </a:cubicBezTo>
                      <a:cubicBezTo>
                        <a:pt x="15254" y="63103"/>
                        <a:pt x="36289" y="64294"/>
                        <a:pt x="47798" y="64294"/>
                      </a:cubicBezTo>
                      <a:cubicBezTo>
                        <a:pt x="59307" y="64294"/>
                        <a:pt x="70420" y="58340"/>
                        <a:pt x="76373" y="52387"/>
                      </a:cubicBezTo>
                      <a:cubicBezTo>
                        <a:pt x="82326" y="46434"/>
                        <a:pt x="83517" y="28575"/>
                        <a:pt x="83517" y="28575"/>
                      </a:cubicBezTo>
                      <a:lnTo>
                        <a:pt x="83517" y="28575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943D4164-1ADA-29E9-9545-84E9B51AB287}"/>
                    </a:ext>
                  </a:extLst>
                </p:cNvPr>
                <p:cNvSpPr/>
                <p:nvPr/>
              </p:nvSpPr>
              <p:spPr>
                <a:xfrm flipH="1">
                  <a:off x="3686133" y="3326114"/>
                  <a:ext cx="419940" cy="323283"/>
                </a:xfrm>
                <a:custGeom>
                  <a:avLst/>
                  <a:gdLst>
                    <a:gd name="connsiteX0" fmla="*/ 173 w 83517"/>
                    <a:gd name="connsiteY0" fmla="*/ 0 h 64294"/>
                    <a:gd name="connsiteX1" fmla="*/ 7317 w 83517"/>
                    <a:gd name="connsiteY1" fmla="*/ 52387 h 64294"/>
                    <a:gd name="connsiteX2" fmla="*/ 47798 w 83517"/>
                    <a:gd name="connsiteY2" fmla="*/ 64294 h 64294"/>
                    <a:gd name="connsiteX3" fmla="*/ 76373 w 83517"/>
                    <a:gd name="connsiteY3" fmla="*/ 52387 h 64294"/>
                    <a:gd name="connsiteX4" fmla="*/ 83517 w 83517"/>
                    <a:gd name="connsiteY4" fmla="*/ 28575 h 64294"/>
                    <a:gd name="connsiteX5" fmla="*/ 83517 w 83517"/>
                    <a:gd name="connsiteY5" fmla="*/ 28575 h 64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517" h="64294">
                      <a:moveTo>
                        <a:pt x="173" y="0"/>
                      </a:moveTo>
                      <a:cubicBezTo>
                        <a:pt x="-224" y="20835"/>
                        <a:pt x="-620" y="41671"/>
                        <a:pt x="7317" y="52387"/>
                      </a:cubicBezTo>
                      <a:cubicBezTo>
                        <a:pt x="15254" y="63103"/>
                        <a:pt x="36289" y="64294"/>
                        <a:pt x="47798" y="64294"/>
                      </a:cubicBezTo>
                      <a:cubicBezTo>
                        <a:pt x="59307" y="64294"/>
                        <a:pt x="70420" y="58340"/>
                        <a:pt x="76373" y="52387"/>
                      </a:cubicBezTo>
                      <a:cubicBezTo>
                        <a:pt x="82326" y="46434"/>
                        <a:pt x="83517" y="28575"/>
                        <a:pt x="83517" y="28575"/>
                      </a:cubicBezTo>
                      <a:lnTo>
                        <a:pt x="83517" y="28575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3F05324-275E-8A4F-1E46-B287EE02D1F8}"/>
                </a:ext>
              </a:extLst>
            </p:cNvPr>
            <p:cNvSpPr txBox="1"/>
            <p:nvPr/>
          </p:nvSpPr>
          <p:spPr>
            <a:xfrm>
              <a:off x="7373233" y="387046"/>
              <a:ext cx="2571660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Dog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42" name="ttsMP3.com_VoiceText_2025-1-17_23-37-31">
            <a:hlinkClick r:id="" action="ppaction://media"/>
            <a:extLst>
              <a:ext uri="{FF2B5EF4-FFF2-40B4-BE49-F238E27FC236}">
                <a16:creationId xmlns:a16="http://schemas.microsoft.com/office/drawing/2014/main" id="{D600B94E-A4A9-D4EE-50E3-00EBD82B4B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6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08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1562BC-A22B-6DD2-AB9C-D9CA45AA3E2B}"/>
              </a:ext>
            </a:extLst>
          </p:cNvPr>
          <p:cNvSpPr txBox="1"/>
          <p:nvPr/>
        </p:nvSpPr>
        <p:spPr>
          <a:xfrm>
            <a:off x="1228980" y="351344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I </a:t>
            </a:r>
            <a:r>
              <a:rPr kumimoji="0" lang="en-US" sz="28000" b="0" i="0" u="none" strike="noStrike" kern="0" cap="none" spc="0" normalizeH="0" baseline="0" noProof="0" dirty="0" err="1">
                <a:ln>
                  <a:solidFill>
                    <a:prstClr val="black"/>
                  </a:solidFill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i</a:t>
            </a:r>
            <a:endParaRPr kumimoji="0" lang="en-US" sz="28000" b="0" i="0" u="none" strike="noStrike" kern="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ED7D31">
                  <a:lumMod val="20000"/>
                  <a:lumOff val="80000"/>
                </a:srgbClr>
              </a:solidFill>
              <a:effectLst/>
              <a:uLnTx/>
              <a:uFillTx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B9ADA7-B902-D33A-A610-C475636B797B}"/>
              </a:ext>
            </a:extLst>
          </p:cNvPr>
          <p:cNvGrpSpPr/>
          <p:nvPr/>
        </p:nvGrpSpPr>
        <p:grpSpPr>
          <a:xfrm>
            <a:off x="743553" y="4134044"/>
            <a:ext cx="6971657" cy="6035872"/>
            <a:chOff x="547699" y="972500"/>
            <a:chExt cx="5972712" cy="517101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56E1ACF-B1A7-DBD9-ED0E-E21DE0B54960}"/>
                </a:ext>
              </a:extLst>
            </p:cNvPr>
            <p:cNvGrpSpPr/>
            <p:nvPr/>
          </p:nvGrpSpPr>
          <p:grpSpPr>
            <a:xfrm>
              <a:off x="1780966" y="2313216"/>
              <a:ext cx="2406322" cy="3830296"/>
              <a:chOff x="500659" y="1268188"/>
              <a:chExt cx="3367314" cy="5359968"/>
            </a:xfrm>
          </p:grpSpPr>
          <p:sp>
            <p:nvSpPr>
              <p:cNvPr id="6" name="Oval 4">
                <a:extLst>
                  <a:ext uri="{FF2B5EF4-FFF2-40B4-BE49-F238E27FC236}">
                    <a16:creationId xmlns:a16="http://schemas.microsoft.com/office/drawing/2014/main" id="{37B70EDA-37CE-0655-6776-F5CA702C1B9C}"/>
                  </a:ext>
                </a:extLst>
              </p:cNvPr>
              <p:cNvSpPr/>
              <p:nvPr/>
            </p:nvSpPr>
            <p:spPr>
              <a:xfrm>
                <a:off x="663355" y="1817120"/>
                <a:ext cx="3041922" cy="4811036"/>
              </a:xfrm>
              <a:custGeom>
                <a:avLst/>
                <a:gdLst>
                  <a:gd name="connsiteX0" fmla="*/ 0 w 316412"/>
                  <a:gd name="connsiteY0" fmla="*/ 571318 h 1142636"/>
                  <a:gd name="connsiteX1" fmla="*/ 158206 w 316412"/>
                  <a:gd name="connsiteY1" fmla="*/ 0 h 1142636"/>
                  <a:gd name="connsiteX2" fmla="*/ 316412 w 316412"/>
                  <a:gd name="connsiteY2" fmla="*/ 571318 h 1142636"/>
                  <a:gd name="connsiteX3" fmla="*/ 158206 w 316412"/>
                  <a:gd name="connsiteY3" fmla="*/ 1142636 h 1142636"/>
                  <a:gd name="connsiteX4" fmla="*/ 0 w 316412"/>
                  <a:gd name="connsiteY4" fmla="*/ 571318 h 1142636"/>
                  <a:gd name="connsiteX0" fmla="*/ 19776 w 177982"/>
                  <a:gd name="connsiteY0" fmla="*/ 1158517 h 1174398"/>
                  <a:gd name="connsiteX1" fmla="*/ 19776 w 177982"/>
                  <a:gd name="connsiteY1" fmla="*/ 15881 h 1174398"/>
                  <a:gd name="connsiteX2" fmla="*/ 177982 w 177982"/>
                  <a:gd name="connsiteY2" fmla="*/ 587199 h 1174398"/>
                  <a:gd name="connsiteX3" fmla="*/ 19776 w 177982"/>
                  <a:gd name="connsiteY3" fmla="*/ 1158517 h 1174398"/>
                  <a:gd name="connsiteX0" fmla="*/ 291989 w 625710"/>
                  <a:gd name="connsiteY0" fmla="*/ 1143436 h 1159317"/>
                  <a:gd name="connsiteX1" fmla="*/ 291989 w 625710"/>
                  <a:gd name="connsiteY1" fmla="*/ 800 h 1159317"/>
                  <a:gd name="connsiteX2" fmla="*/ 450195 w 625710"/>
                  <a:gd name="connsiteY2" fmla="*/ 572118 h 1159317"/>
                  <a:gd name="connsiteX3" fmla="*/ 291989 w 625710"/>
                  <a:gd name="connsiteY3" fmla="*/ 1143436 h 1159317"/>
                  <a:gd name="connsiteX0" fmla="*/ 291989 w 291989"/>
                  <a:gd name="connsiteY0" fmla="*/ 1143436 h 1143436"/>
                  <a:gd name="connsiteX1" fmla="*/ 291989 w 291989"/>
                  <a:gd name="connsiteY1" fmla="*/ 800 h 1143436"/>
                  <a:gd name="connsiteX2" fmla="*/ 291989 w 291989"/>
                  <a:gd name="connsiteY2" fmla="*/ 1143436 h 1143436"/>
                  <a:gd name="connsiteX0" fmla="*/ 307358 w 608771"/>
                  <a:gd name="connsiteY0" fmla="*/ 1142994 h 1142994"/>
                  <a:gd name="connsiteX1" fmla="*/ 307358 w 608771"/>
                  <a:gd name="connsiteY1" fmla="*/ 358 h 1142994"/>
                  <a:gd name="connsiteX2" fmla="*/ 307358 w 608771"/>
                  <a:gd name="connsiteY2" fmla="*/ 1142994 h 1142994"/>
                  <a:gd name="connsiteX0" fmla="*/ 317240 w 634480"/>
                  <a:gd name="connsiteY0" fmla="*/ 1142969 h 1143123"/>
                  <a:gd name="connsiteX1" fmla="*/ 317240 w 634480"/>
                  <a:gd name="connsiteY1" fmla="*/ 333 h 1143123"/>
                  <a:gd name="connsiteX2" fmla="*/ 317240 w 634480"/>
                  <a:gd name="connsiteY2" fmla="*/ 1142969 h 1143123"/>
                  <a:gd name="connsiteX0" fmla="*/ 317240 w 634480"/>
                  <a:gd name="connsiteY0" fmla="*/ 1142969 h 1143123"/>
                  <a:gd name="connsiteX1" fmla="*/ 317240 w 634480"/>
                  <a:gd name="connsiteY1" fmla="*/ 333 h 1143123"/>
                  <a:gd name="connsiteX2" fmla="*/ 317240 w 634480"/>
                  <a:gd name="connsiteY2" fmla="*/ 1142969 h 1143123"/>
                  <a:gd name="connsiteX0" fmla="*/ 315424 w 630847"/>
                  <a:gd name="connsiteY0" fmla="*/ 1142965 h 1142965"/>
                  <a:gd name="connsiteX1" fmla="*/ 315424 w 630847"/>
                  <a:gd name="connsiteY1" fmla="*/ 329 h 1142965"/>
                  <a:gd name="connsiteX2" fmla="*/ 315424 w 630847"/>
                  <a:gd name="connsiteY2" fmla="*/ 1142965 h 1142965"/>
                  <a:gd name="connsiteX0" fmla="*/ 361337 w 722674"/>
                  <a:gd name="connsiteY0" fmla="*/ 1142965 h 1142965"/>
                  <a:gd name="connsiteX1" fmla="*/ 361337 w 722674"/>
                  <a:gd name="connsiteY1" fmla="*/ 329 h 1142965"/>
                  <a:gd name="connsiteX2" fmla="*/ 361337 w 722674"/>
                  <a:gd name="connsiteY2" fmla="*/ 1142965 h 11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2674" h="1142965">
                    <a:moveTo>
                      <a:pt x="361337" y="1142965"/>
                    </a:moveTo>
                    <a:cubicBezTo>
                      <a:pt x="300377" y="1142844"/>
                      <a:pt x="-420289" y="-22410"/>
                      <a:pt x="361337" y="329"/>
                    </a:cubicBezTo>
                    <a:cubicBezTo>
                      <a:pt x="1142963" y="23068"/>
                      <a:pt x="422297" y="1143086"/>
                      <a:pt x="361337" y="1142965"/>
                    </a:cubicBezTo>
                    <a:close/>
                  </a:path>
                </a:pathLst>
              </a:custGeom>
              <a:solidFill>
                <a:srgbClr val="FFC000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Oval 2">
                <a:extLst>
                  <a:ext uri="{FF2B5EF4-FFF2-40B4-BE49-F238E27FC236}">
                    <a16:creationId xmlns:a16="http://schemas.microsoft.com/office/drawing/2014/main" id="{E1991749-9096-C4C9-DF28-C82AEA43B79B}"/>
                  </a:ext>
                </a:extLst>
              </p:cNvPr>
              <p:cNvSpPr/>
              <p:nvPr/>
            </p:nvSpPr>
            <p:spPr>
              <a:xfrm>
                <a:off x="500659" y="1268188"/>
                <a:ext cx="3367314" cy="1710591"/>
              </a:xfrm>
              <a:custGeom>
                <a:avLst/>
                <a:gdLst>
                  <a:gd name="connsiteX0" fmla="*/ 0 w 3041052"/>
                  <a:gd name="connsiteY0" fmla="*/ 1520526 h 3041052"/>
                  <a:gd name="connsiteX1" fmla="*/ 1520526 w 3041052"/>
                  <a:gd name="connsiteY1" fmla="*/ 0 h 3041052"/>
                  <a:gd name="connsiteX2" fmla="*/ 3041052 w 3041052"/>
                  <a:gd name="connsiteY2" fmla="*/ 1520526 h 3041052"/>
                  <a:gd name="connsiteX3" fmla="*/ 1520526 w 3041052"/>
                  <a:gd name="connsiteY3" fmla="*/ 3041052 h 3041052"/>
                  <a:gd name="connsiteX4" fmla="*/ 0 w 3041052"/>
                  <a:gd name="connsiteY4" fmla="*/ 1520526 h 3041052"/>
                  <a:gd name="connsiteX0" fmla="*/ 0 w 3041052"/>
                  <a:gd name="connsiteY0" fmla="*/ 1520526 h 1710591"/>
                  <a:gd name="connsiteX1" fmla="*/ 1520526 w 3041052"/>
                  <a:gd name="connsiteY1" fmla="*/ 0 h 1710591"/>
                  <a:gd name="connsiteX2" fmla="*/ 3041052 w 3041052"/>
                  <a:gd name="connsiteY2" fmla="*/ 1520526 h 1710591"/>
                  <a:gd name="connsiteX3" fmla="*/ 0 w 3041052"/>
                  <a:gd name="connsiteY3" fmla="*/ 1520526 h 1710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1052" h="1710591">
                    <a:moveTo>
                      <a:pt x="0" y="1520526"/>
                    </a:moveTo>
                    <a:cubicBezTo>
                      <a:pt x="0" y="680763"/>
                      <a:pt x="680763" y="0"/>
                      <a:pt x="1520526" y="0"/>
                    </a:cubicBezTo>
                    <a:cubicBezTo>
                      <a:pt x="2360289" y="0"/>
                      <a:pt x="3041052" y="680763"/>
                      <a:pt x="3041052" y="1520526"/>
                    </a:cubicBezTo>
                    <a:cubicBezTo>
                      <a:pt x="2787631" y="1773947"/>
                      <a:pt x="253421" y="1773947"/>
                      <a:pt x="0" y="1520526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/>
                  </a:gs>
                  <a:gs pos="32000">
                    <a:srgbClr val="ED7D31">
                      <a:lumMod val="20000"/>
                      <a:lumOff val="80000"/>
                    </a:srgbClr>
                  </a:gs>
                </a:gsLst>
                <a:lin ang="90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8486C1A-D5E0-D398-DA1E-6E80D9906C2C}"/>
                  </a:ext>
                </a:extLst>
              </p:cNvPr>
              <p:cNvCxnSpPr>
                <a:stCxn id="13" idx="7"/>
                <a:endCxn id="6" idx="0"/>
              </p:cNvCxnSpPr>
              <p:nvPr/>
            </p:nvCxnSpPr>
            <p:spPr>
              <a:xfrm flipH="1">
                <a:off x="2184316" y="2673171"/>
                <a:ext cx="1485921" cy="3954985"/>
              </a:xfrm>
              <a:prstGeom prst="line">
                <a:avLst/>
              </a:prstGeom>
              <a:noFill/>
              <a:ln w="6350" cap="flat" cmpd="sng" algn="ctr">
                <a:solidFill>
                  <a:srgbClr val="FFC000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988448E-BC94-B1EE-2848-E4F953AF3A6A}"/>
                  </a:ext>
                </a:extLst>
              </p:cNvPr>
              <p:cNvCxnSpPr>
                <a:stCxn id="13" idx="3"/>
                <a:endCxn id="6" idx="0"/>
              </p:cNvCxnSpPr>
              <p:nvPr/>
            </p:nvCxnSpPr>
            <p:spPr>
              <a:xfrm flipH="1">
                <a:off x="2184316" y="2673171"/>
                <a:ext cx="684482" cy="3954985"/>
              </a:xfrm>
              <a:prstGeom prst="line">
                <a:avLst/>
              </a:prstGeom>
              <a:noFill/>
              <a:ln w="6350" cap="flat" cmpd="sng" algn="ctr">
                <a:solidFill>
                  <a:srgbClr val="FFC000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2436C66-E657-8FA7-9ECF-7B5B005EC3A7}"/>
                  </a:ext>
                </a:extLst>
              </p:cNvPr>
              <p:cNvCxnSpPr>
                <a:stCxn id="13" idx="61"/>
                <a:endCxn id="6" idx="0"/>
              </p:cNvCxnSpPr>
              <p:nvPr/>
            </p:nvCxnSpPr>
            <p:spPr>
              <a:xfrm>
                <a:off x="2130501" y="2677166"/>
                <a:ext cx="53815" cy="3950990"/>
              </a:xfrm>
              <a:prstGeom prst="line">
                <a:avLst/>
              </a:prstGeom>
              <a:noFill/>
              <a:ln w="6350" cap="flat" cmpd="sng" algn="ctr">
                <a:solidFill>
                  <a:srgbClr val="FFC000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1836D45-2CD8-4843-E2C6-6F16F468E31D}"/>
                  </a:ext>
                </a:extLst>
              </p:cNvPr>
              <p:cNvCxnSpPr>
                <a:stCxn id="13" idx="52"/>
                <a:endCxn id="6" idx="0"/>
              </p:cNvCxnSpPr>
              <p:nvPr/>
            </p:nvCxnSpPr>
            <p:spPr>
              <a:xfrm>
                <a:off x="1325288" y="2673171"/>
                <a:ext cx="859028" cy="3954985"/>
              </a:xfrm>
              <a:prstGeom prst="line">
                <a:avLst/>
              </a:prstGeom>
              <a:noFill/>
              <a:ln w="6350" cap="flat" cmpd="sng" algn="ctr">
                <a:solidFill>
                  <a:srgbClr val="FFC000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0C89C47-C8E1-FDE8-6ED6-C4A0FA48D356}"/>
                  </a:ext>
                </a:extLst>
              </p:cNvPr>
              <p:cNvCxnSpPr>
                <a:stCxn id="13" idx="48"/>
                <a:endCxn id="6" idx="0"/>
              </p:cNvCxnSpPr>
              <p:nvPr/>
            </p:nvCxnSpPr>
            <p:spPr>
              <a:xfrm>
                <a:off x="701948" y="2673171"/>
                <a:ext cx="1482368" cy="3954985"/>
              </a:xfrm>
              <a:prstGeom prst="line">
                <a:avLst/>
              </a:prstGeom>
              <a:noFill/>
              <a:ln w="6350" cap="flat" cmpd="sng" algn="ctr">
                <a:solidFill>
                  <a:srgbClr val="FFC000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</p:cxn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B2A2EFE-94C5-CF63-F5C3-447328E92A08}"/>
                  </a:ext>
                </a:extLst>
              </p:cNvPr>
              <p:cNvSpPr/>
              <p:nvPr/>
            </p:nvSpPr>
            <p:spPr>
              <a:xfrm>
                <a:off x="500659" y="2664882"/>
                <a:ext cx="3367314" cy="668484"/>
              </a:xfrm>
              <a:custGeom>
                <a:avLst/>
                <a:gdLst>
                  <a:gd name="connsiteX0" fmla="*/ 1840514 w 2920255"/>
                  <a:gd name="connsiteY0" fmla="*/ 0 h 1381396"/>
                  <a:gd name="connsiteX1" fmla="*/ 1940312 w 2920255"/>
                  <a:gd name="connsiteY1" fmla="*/ 9221 h 1381396"/>
                  <a:gd name="connsiteX2" fmla="*/ 2034968 w 2920255"/>
                  <a:gd name="connsiteY2" fmla="*/ 21870 h 1381396"/>
                  <a:gd name="connsiteX3" fmla="*/ 2053735 w 2920255"/>
                  <a:gd name="connsiteY3" fmla="*/ 17128 h 1381396"/>
                  <a:gd name="connsiteX4" fmla="*/ 2185451 w 2920255"/>
                  <a:gd name="connsiteY4" fmla="*/ 5828 h 1381396"/>
                  <a:gd name="connsiteX5" fmla="*/ 2251972 w 2920255"/>
                  <a:gd name="connsiteY5" fmla="*/ 10006 h 1381396"/>
                  <a:gd name="connsiteX6" fmla="*/ 2302948 w 2920255"/>
                  <a:gd name="connsiteY6" fmla="*/ 9695 h 1381396"/>
                  <a:gd name="connsiteX7" fmla="*/ 2748771 w 2920255"/>
                  <a:gd name="connsiteY7" fmla="*/ 17128 h 1381396"/>
                  <a:gd name="connsiteX8" fmla="*/ 2804332 w 2920255"/>
                  <a:gd name="connsiteY8" fmla="*/ 25077 h 1381396"/>
                  <a:gd name="connsiteX9" fmla="*/ 2810655 w 2920255"/>
                  <a:gd name="connsiteY9" fmla="*/ 29974 h 1381396"/>
                  <a:gd name="connsiteX10" fmla="*/ 2816064 w 2920255"/>
                  <a:gd name="connsiteY10" fmla="*/ 31097 h 1381396"/>
                  <a:gd name="connsiteX11" fmla="*/ 2914455 w 2920255"/>
                  <a:gd name="connsiteY11" fmla="*/ 182812 h 1381396"/>
                  <a:gd name="connsiteX12" fmla="*/ 2912856 w 2920255"/>
                  <a:gd name="connsiteY12" fmla="*/ 370479 h 1381396"/>
                  <a:gd name="connsiteX13" fmla="*/ 2911333 w 2920255"/>
                  <a:gd name="connsiteY13" fmla="*/ 413797 h 1381396"/>
                  <a:gd name="connsiteX14" fmla="*/ 2914114 w 2920255"/>
                  <a:gd name="connsiteY14" fmla="*/ 509109 h 1381396"/>
                  <a:gd name="connsiteX15" fmla="*/ 2914455 w 2920255"/>
                  <a:gd name="connsiteY15" fmla="*/ 514172 h 1381396"/>
                  <a:gd name="connsiteX16" fmla="*/ 2919770 w 2920255"/>
                  <a:gd name="connsiteY16" fmla="*/ 584146 h 1381396"/>
                  <a:gd name="connsiteX17" fmla="*/ 2919609 w 2920255"/>
                  <a:gd name="connsiteY17" fmla="*/ 595905 h 1381396"/>
                  <a:gd name="connsiteX18" fmla="*/ 2920255 w 2920255"/>
                  <a:gd name="connsiteY18" fmla="*/ 605309 h 1381396"/>
                  <a:gd name="connsiteX19" fmla="*/ 2919232 w 2920255"/>
                  <a:gd name="connsiteY19" fmla="*/ 623425 h 1381396"/>
                  <a:gd name="connsiteX20" fmla="*/ 2918575 w 2920255"/>
                  <a:gd name="connsiteY20" fmla="*/ 671465 h 1381396"/>
                  <a:gd name="connsiteX21" fmla="*/ 2914455 w 2920255"/>
                  <a:gd name="connsiteY21" fmla="*/ 845531 h 1381396"/>
                  <a:gd name="connsiteX22" fmla="*/ 2885848 w 2920255"/>
                  <a:gd name="connsiteY22" fmla="*/ 942616 h 1381396"/>
                  <a:gd name="connsiteX23" fmla="*/ 2868807 w 2920255"/>
                  <a:gd name="connsiteY23" fmla="*/ 961113 h 1381396"/>
                  <a:gd name="connsiteX24" fmla="*/ 2863277 w 2920255"/>
                  <a:gd name="connsiteY24" fmla="*/ 1015963 h 1381396"/>
                  <a:gd name="connsiteX25" fmla="*/ 2415366 w 2920255"/>
                  <a:gd name="connsiteY25" fmla="*/ 1381021 h 1381396"/>
                  <a:gd name="connsiteX26" fmla="*/ 2092077 w 2920255"/>
                  <a:gd name="connsiteY26" fmla="*/ 1247111 h 1381396"/>
                  <a:gd name="connsiteX27" fmla="*/ 2090753 w 2920255"/>
                  <a:gd name="connsiteY27" fmla="*/ 1245506 h 1381396"/>
                  <a:gd name="connsiteX28" fmla="*/ 2024589 w 2920255"/>
                  <a:gd name="connsiteY28" fmla="*/ 1300097 h 1381396"/>
                  <a:gd name="connsiteX29" fmla="*/ 1768964 w 2920255"/>
                  <a:gd name="connsiteY29" fmla="*/ 1378179 h 1381396"/>
                  <a:gd name="connsiteX30" fmla="*/ 1445675 w 2920255"/>
                  <a:gd name="connsiteY30" fmla="*/ 1244268 h 1381396"/>
                  <a:gd name="connsiteX31" fmla="*/ 1440724 w 2920255"/>
                  <a:gd name="connsiteY31" fmla="*/ 1238268 h 1381396"/>
                  <a:gd name="connsiteX32" fmla="*/ 1435773 w 2920255"/>
                  <a:gd name="connsiteY32" fmla="*/ 1244268 h 1381396"/>
                  <a:gd name="connsiteX33" fmla="*/ 1112483 w 2920255"/>
                  <a:gd name="connsiteY33" fmla="*/ 1378179 h 1381396"/>
                  <a:gd name="connsiteX34" fmla="*/ 856858 w 2920255"/>
                  <a:gd name="connsiteY34" fmla="*/ 1300097 h 1381396"/>
                  <a:gd name="connsiteX35" fmla="*/ 790878 w 2920255"/>
                  <a:gd name="connsiteY35" fmla="*/ 1245658 h 1381396"/>
                  <a:gd name="connsiteX36" fmla="*/ 789371 w 2920255"/>
                  <a:gd name="connsiteY36" fmla="*/ 1247486 h 1381396"/>
                  <a:gd name="connsiteX37" fmla="*/ 466081 w 2920255"/>
                  <a:gd name="connsiteY37" fmla="*/ 1381396 h 1381396"/>
                  <a:gd name="connsiteX38" fmla="*/ 8881 w 2920255"/>
                  <a:gd name="connsiteY38" fmla="*/ 924196 h 1381396"/>
                  <a:gd name="connsiteX39" fmla="*/ 13940 w 2920255"/>
                  <a:gd name="connsiteY39" fmla="*/ 874017 h 1381396"/>
                  <a:gd name="connsiteX40" fmla="*/ 8881 w 2920255"/>
                  <a:gd name="connsiteY40" fmla="*/ 845531 h 1381396"/>
                  <a:gd name="connsiteX41" fmla="*/ 6055 w 2920255"/>
                  <a:gd name="connsiteY41" fmla="*/ 791896 h 1381396"/>
                  <a:gd name="connsiteX42" fmla="*/ 6058 w 2920255"/>
                  <a:gd name="connsiteY42" fmla="*/ 791461 h 1381396"/>
                  <a:gd name="connsiteX43" fmla="*/ 6010 w 2920255"/>
                  <a:gd name="connsiteY43" fmla="*/ 790535 h 1381396"/>
                  <a:gd name="connsiteX44" fmla="*/ 13518 w 2920255"/>
                  <a:gd name="connsiteY44" fmla="*/ 591383 h 1381396"/>
                  <a:gd name="connsiteX45" fmla="*/ 9711 w 2920255"/>
                  <a:gd name="connsiteY45" fmla="*/ 527993 h 1381396"/>
                  <a:gd name="connsiteX46" fmla="*/ 8881 w 2920255"/>
                  <a:gd name="connsiteY46" fmla="*/ 520799 h 1381396"/>
                  <a:gd name="connsiteX47" fmla="*/ 8881 w 2920255"/>
                  <a:gd name="connsiteY47" fmla="*/ 182812 h 1381396"/>
                  <a:gd name="connsiteX48" fmla="*/ 174565 w 2920255"/>
                  <a:gd name="connsiteY48" fmla="*/ 17128 h 1381396"/>
                  <a:gd name="connsiteX49" fmla="*/ 566993 w 2920255"/>
                  <a:gd name="connsiteY49" fmla="*/ 25490 h 1381396"/>
                  <a:gd name="connsiteX50" fmla="*/ 625649 w 2920255"/>
                  <a:gd name="connsiteY50" fmla="*/ 25418 h 1381396"/>
                  <a:gd name="connsiteX51" fmla="*/ 664921 w 2920255"/>
                  <a:gd name="connsiteY51" fmla="*/ 22593 h 1381396"/>
                  <a:gd name="connsiteX52" fmla="*/ 715148 w 2920255"/>
                  <a:gd name="connsiteY52" fmla="*/ 17128 h 1381396"/>
                  <a:gd name="connsiteX53" fmla="*/ 850669 w 2920255"/>
                  <a:gd name="connsiteY53" fmla="*/ 4124 h 1381396"/>
                  <a:gd name="connsiteX54" fmla="*/ 879573 w 2920255"/>
                  <a:gd name="connsiteY54" fmla="*/ 5463 h 1381396"/>
                  <a:gd name="connsiteX55" fmla="*/ 899668 w 2920255"/>
                  <a:gd name="connsiteY55" fmla="*/ 3773 h 1381396"/>
                  <a:gd name="connsiteX56" fmla="*/ 1119716 w 2920255"/>
                  <a:gd name="connsiteY56" fmla="*/ 13587 h 1381396"/>
                  <a:gd name="connsiteX57" fmla="*/ 1232813 w 2920255"/>
                  <a:gd name="connsiteY57" fmla="*/ 16531 h 1381396"/>
                  <a:gd name="connsiteX58" fmla="*/ 1295112 w 2920255"/>
                  <a:gd name="connsiteY58" fmla="*/ 15847 h 1381396"/>
                  <a:gd name="connsiteX59" fmla="*/ 1364462 w 2920255"/>
                  <a:gd name="connsiteY59" fmla="*/ 21892 h 1381396"/>
                  <a:gd name="connsiteX60" fmla="*/ 1393954 w 2920255"/>
                  <a:gd name="connsiteY60" fmla="*/ 23185 h 1381396"/>
                  <a:gd name="connsiteX61" fmla="*/ 1413457 w 2920255"/>
                  <a:gd name="connsiteY61" fmla="*/ 25385 h 1381396"/>
                  <a:gd name="connsiteX62" fmla="*/ 1493098 w 2920255"/>
                  <a:gd name="connsiteY62" fmla="*/ 29292 h 1381396"/>
                  <a:gd name="connsiteX63" fmla="*/ 1616120 w 2920255"/>
                  <a:gd name="connsiteY63" fmla="*/ 17128 h 1381396"/>
                  <a:gd name="connsiteX64" fmla="*/ 1748989 w 2920255"/>
                  <a:gd name="connsiteY64" fmla="*/ 8815 h 1381396"/>
                  <a:gd name="connsiteX65" fmla="*/ 1756222 w 2920255"/>
                  <a:gd name="connsiteY65" fmla="*/ 9518 h 1381396"/>
                  <a:gd name="connsiteX66" fmla="*/ 1783781 w 2920255"/>
                  <a:gd name="connsiteY66" fmla="*/ 3870 h 1381396"/>
                  <a:gd name="connsiteX67" fmla="*/ 1840514 w 2920255"/>
                  <a:gd name="connsiteY67" fmla="*/ 0 h 1381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2920255" h="1381396">
                    <a:moveTo>
                      <a:pt x="1840514" y="0"/>
                    </a:moveTo>
                    <a:cubicBezTo>
                      <a:pt x="1876250" y="-74"/>
                      <a:pt x="1908382" y="4244"/>
                      <a:pt x="1940312" y="9221"/>
                    </a:cubicBezTo>
                    <a:lnTo>
                      <a:pt x="2034968" y="21870"/>
                    </a:lnTo>
                    <a:lnTo>
                      <a:pt x="2053735" y="17128"/>
                    </a:lnTo>
                    <a:cubicBezTo>
                      <a:pt x="2080527" y="6724"/>
                      <a:pt x="2127543" y="4303"/>
                      <a:pt x="2185451" y="5828"/>
                    </a:cubicBezTo>
                    <a:lnTo>
                      <a:pt x="2251972" y="10006"/>
                    </a:lnTo>
                    <a:lnTo>
                      <a:pt x="2302948" y="9695"/>
                    </a:lnTo>
                    <a:cubicBezTo>
                      <a:pt x="2458362" y="13773"/>
                      <a:pt x="2632709" y="43349"/>
                      <a:pt x="2748771" y="17128"/>
                    </a:cubicBezTo>
                    <a:cubicBezTo>
                      <a:pt x="2768588" y="14025"/>
                      <a:pt x="2787177" y="17183"/>
                      <a:pt x="2804332" y="25077"/>
                    </a:cubicBezTo>
                    <a:lnTo>
                      <a:pt x="2810655" y="29974"/>
                    </a:lnTo>
                    <a:lnTo>
                      <a:pt x="2816064" y="31097"/>
                    </a:lnTo>
                    <a:cubicBezTo>
                      <a:pt x="2881347" y="55147"/>
                      <a:pt x="2933983" y="108511"/>
                      <a:pt x="2914455" y="182812"/>
                    </a:cubicBezTo>
                    <a:cubicBezTo>
                      <a:pt x="2919027" y="250072"/>
                      <a:pt x="2915675" y="313940"/>
                      <a:pt x="2912856" y="370479"/>
                    </a:cubicBezTo>
                    <a:lnTo>
                      <a:pt x="2911333" y="413797"/>
                    </a:lnTo>
                    <a:lnTo>
                      <a:pt x="2914114" y="509109"/>
                    </a:lnTo>
                    <a:lnTo>
                      <a:pt x="2914455" y="514172"/>
                    </a:lnTo>
                    <a:cubicBezTo>
                      <a:pt x="2917807" y="533145"/>
                      <a:pt x="2919331" y="557200"/>
                      <a:pt x="2919770" y="584146"/>
                    </a:cubicBezTo>
                    <a:lnTo>
                      <a:pt x="2919609" y="595905"/>
                    </a:lnTo>
                    <a:lnTo>
                      <a:pt x="2920255" y="605309"/>
                    </a:lnTo>
                    <a:lnTo>
                      <a:pt x="2919232" y="623425"/>
                    </a:lnTo>
                    <a:lnTo>
                      <a:pt x="2918575" y="671465"/>
                    </a:lnTo>
                    <a:cubicBezTo>
                      <a:pt x="2916596" y="732536"/>
                      <a:pt x="2913245" y="796404"/>
                      <a:pt x="2914455" y="845531"/>
                    </a:cubicBezTo>
                    <a:cubicBezTo>
                      <a:pt x="2911347" y="886114"/>
                      <a:pt x="2901916" y="918014"/>
                      <a:pt x="2885848" y="942616"/>
                    </a:cubicBezTo>
                    <a:lnTo>
                      <a:pt x="2868807" y="961113"/>
                    </a:lnTo>
                    <a:lnTo>
                      <a:pt x="2863277" y="1015963"/>
                    </a:lnTo>
                    <a:cubicBezTo>
                      <a:pt x="2820645" y="1224302"/>
                      <a:pt x="2636308" y="1381021"/>
                      <a:pt x="2415366" y="1381021"/>
                    </a:cubicBezTo>
                    <a:cubicBezTo>
                      <a:pt x="2289113" y="1381021"/>
                      <a:pt x="2174814" y="1329847"/>
                      <a:pt x="2092077" y="1247111"/>
                    </a:cubicBezTo>
                    <a:lnTo>
                      <a:pt x="2090753" y="1245506"/>
                    </a:lnTo>
                    <a:lnTo>
                      <a:pt x="2024589" y="1300097"/>
                    </a:lnTo>
                    <a:cubicBezTo>
                      <a:pt x="1951619" y="1349394"/>
                      <a:pt x="1863654" y="1378179"/>
                      <a:pt x="1768964" y="1378179"/>
                    </a:cubicBezTo>
                    <a:cubicBezTo>
                      <a:pt x="1642712" y="1378179"/>
                      <a:pt x="1528412" y="1327005"/>
                      <a:pt x="1445675" y="1244268"/>
                    </a:cubicBezTo>
                    <a:lnTo>
                      <a:pt x="1440724" y="1238268"/>
                    </a:lnTo>
                    <a:lnTo>
                      <a:pt x="1435773" y="1244268"/>
                    </a:lnTo>
                    <a:cubicBezTo>
                      <a:pt x="1353036" y="1327005"/>
                      <a:pt x="1238736" y="1378179"/>
                      <a:pt x="1112483" y="1378179"/>
                    </a:cubicBezTo>
                    <a:cubicBezTo>
                      <a:pt x="1017794" y="1378179"/>
                      <a:pt x="929828" y="1349394"/>
                      <a:pt x="856858" y="1300097"/>
                    </a:cubicBezTo>
                    <a:lnTo>
                      <a:pt x="790878" y="1245658"/>
                    </a:lnTo>
                    <a:lnTo>
                      <a:pt x="789371" y="1247486"/>
                    </a:lnTo>
                    <a:cubicBezTo>
                      <a:pt x="706634" y="1330222"/>
                      <a:pt x="592334" y="1381396"/>
                      <a:pt x="466081" y="1381396"/>
                    </a:cubicBezTo>
                    <a:cubicBezTo>
                      <a:pt x="213576" y="1381396"/>
                      <a:pt x="8881" y="1176701"/>
                      <a:pt x="8881" y="924196"/>
                    </a:cubicBezTo>
                    <a:lnTo>
                      <a:pt x="13940" y="874017"/>
                    </a:lnTo>
                    <a:lnTo>
                      <a:pt x="8881" y="845531"/>
                    </a:lnTo>
                    <a:cubicBezTo>
                      <a:pt x="7280" y="825792"/>
                      <a:pt x="6404" y="808069"/>
                      <a:pt x="6055" y="791896"/>
                    </a:cubicBezTo>
                    <a:lnTo>
                      <a:pt x="6058" y="791461"/>
                    </a:lnTo>
                    <a:lnTo>
                      <a:pt x="6010" y="790535"/>
                    </a:lnTo>
                    <a:cubicBezTo>
                      <a:pt x="3768" y="705539"/>
                      <a:pt x="12908" y="651408"/>
                      <a:pt x="13518" y="591383"/>
                    </a:cubicBezTo>
                    <a:lnTo>
                      <a:pt x="9711" y="527993"/>
                    </a:lnTo>
                    <a:lnTo>
                      <a:pt x="8881" y="520799"/>
                    </a:lnTo>
                    <a:cubicBezTo>
                      <a:pt x="-11861" y="382914"/>
                      <a:pt x="10444" y="264865"/>
                      <a:pt x="8881" y="182812"/>
                    </a:cubicBezTo>
                    <a:cubicBezTo>
                      <a:pt x="2023" y="74656"/>
                      <a:pt x="90238" y="8986"/>
                      <a:pt x="174565" y="17128"/>
                    </a:cubicBezTo>
                    <a:cubicBezTo>
                      <a:pt x="304423" y="-18301"/>
                      <a:pt x="426189" y="19420"/>
                      <a:pt x="566993" y="25490"/>
                    </a:cubicBezTo>
                    <a:lnTo>
                      <a:pt x="625649" y="25418"/>
                    </a:lnTo>
                    <a:lnTo>
                      <a:pt x="664921" y="22593"/>
                    </a:lnTo>
                    <a:lnTo>
                      <a:pt x="715148" y="17128"/>
                    </a:lnTo>
                    <a:cubicBezTo>
                      <a:pt x="767319" y="8236"/>
                      <a:pt x="811290" y="4680"/>
                      <a:pt x="850669" y="4124"/>
                    </a:cubicBezTo>
                    <a:lnTo>
                      <a:pt x="879573" y="5463"/>
                    </a:lnTo>
                    <a:lnTo>
                      <a:pt x="899668" y="3773"/>
                    </a:lnTo>
                    <a:cubicBezTo>
                      <a:pt x="986380" y="1109"/>
                      <a:pt x="1043120" y="8742"/>
                      <a:pt x="1119716" y="13587"/>
                    </a:cubicBezTo>
                    <a:lnTo>
                      <a:pt x="1232813" y="16531"/>
                    </a:lnTo>
                    <a:lnTo>
                      <a:pt x="1295112" y="15847"/>
                    </a:lnTo>
                    <a:lnTo>
                      <a:pt x="1364462" y="21892"/>
                    </a:lnTo>
                    <a:lnTo>
                      <a:pt x="1393954" y="23185"/>
                    </a:lnTo>
                    <a:lnTo>
                      <a:pt x="1413457" y="25385"/>
                    </a:lnTo>
                    <a:lnTo>
                      <a:pt x="1493098" y="29292"/>
                    </a:lnTo>
                    <a:cubicBezTo>
                      <a:pt x="1529122" y="28830"/>
                      <a:pt x="1568973" y="25522"/>
                      <a:pt x="1616120" y="17128"/>
                    </a:cubicBezTo>
                    <a:cubicBezTo>
                      <a:pt x="1663268" y="8734"/>
                      <a:pt x="1707495" y="7138"/>
                      <a:pt x="1748989" y="8815"/>
                    </a:cubicBezTo>
                    <a:lnTo>
                      <a:pt x="1756222" y="9518"/>
                    </a:lnTo>
                    <a:lnTo>
                      <a:pt x="1783781" y="3870"/>
                    </a:lnTo>
                    <a:cubicBezTo>
                      <a:pt x="1803876" y="1171"/>
                      <a:pt x="1822645" y="36"/>
                      <a:pt x="1840514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ED7D31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DFABCB-168A-5273-3B2A-9E535B3243E4}"/>
                </a:ext>
              </a:extLst>
            </p:cNvPr>
            <p:cNvSpPr txBox="1"/>
            <p:nvPr/>
          </p:nvSpPr>
          <p:spPr>
            <a:xfrm>
              <a:off x="547699" y="972500"/>
              <a:ext cx="5972712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ED7D31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I</a:t>
              </a: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ce cream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4" name="ttsMP3.com_VoiceText_2025-1-17_23-38-41">
            <a:hlinkClick r:id="" action="ppaction://media"/>
            <a:extLst>
              <a:ext uri="{FF2B5EF4-FFF2-40B4-BE49-F238E27FC236}">
                <a16:creationId xmlns:a16="http://schemas.microsoft.com/office/drawing/2014/main" id="{2744A1C0-FFEA-33EA-46DD-A2AE9B435EE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52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2871E2-E08A-2733-15F7-B98F20ED448A}"/>
              </a:ext>
            </a:extLst>
          </p:cNvPr>
          <p:cNvGrpSpPr/>
          <p:nvPr/>
        </p:nvGrpSpPr>
        <p:grpSpPr>
          <a:xfrm>
            <a:off x="132347" y="117509"/>
            <a:ext cx="5000821" cy="4479367"/>
            <a:chOff x="639530" y="793596"/>
            <a:chExt cx="5972712" cy="53499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D904D33-2BEF-D2FC-7670-140B100BBBBF}"/>
                </a:ext>
              </a:extLst>
            </p:cNvPr>
            <p:cNvGrpSpPr/>
            <p:nvPr/>
          </p:nvGrpSpPr>
          <p:grpSpPr>
            <a:xfrm>
              <a:off x="1780966" y="2313216"/>
              <a:ext cx="2406322" cy="3830296"/>
              <a:chOff x="500659" y="1268188"/>
              <a:chExt cx="3367314" cy="5359968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FBA0E8E-B0B1-BF07-BF88-92AA6F8DE247}"/>
                  </a:ext>
                </a:extLst>
              </p:cNvPr>
              <p:cNvSpPr/>
              <p:nvPr/>
            </p:nvSpPr>
            <p:spPr>
              <a:xfrm>
                <a:off x="663355" y="1817120"/>
                <a:ext cx="3041922" cy="4811036"/>
              </a:xfrm>
              <a:custGeom>
                <a:avLst/>
                <a:gdLst>
                  <a:gd name="connsiteX0" fmla="*/ 0 w 316412"/>
                  <a:gd name="connsiteY0" fmla="*/ 571318 h 1142636"/>
                  <a:gd name="connsiteX1" fmla="*/ 158206 w 316412"/>
                  <a:gd name="connsiteY1" fmla="*/ 0 h 1142636"/>
                  <a:gd name="connsiteX2" fmla="*/ 316412 w 316412"/>
                  <a:gd name="connsiteY2" fmla="*/ 571318 h 1142636"/>
                  <a:gd name="connsiteX3" fmla="*/ 158206 w 316412"/>
                  <a:gd name="connsiteY3" fmla="*/ 1142636 h 1142636"/>
                  <a:gd name="connsiteX4" fmla="*/ 0 w 316412"/>
                  <a:gd name="connsiteY4" fmla="*/ 571318 h 1142636"/>
                  <a:gd name="connsiteX0" fmla="*/ 19776 w 177982"/>
                  <a:gd name="connsiteY0" fmla="*/ 1158517 h 1174398"/>
                  <a:gd name="connsiteX1" fmla="*/ 19776 w 177982"/>
                  <a:gd name="connsiteY1" fmla="*/ 15881 h 1174398"/>
                  <a:gd name="connsiteX2" fmla="*/ 177982 w 177982"/>
                  <a:gd name="connsiteY2" fmla="*/ 587199 h 1174398"/>
                  <a:gd name="connsiteX3" fmla="*/ 19776 w 177982"/>
                  <a:gd name="connsiteY3" fmla="*/ 1158517 h 1174398"/>
                  <a:gd name="connsiteX0" fmla="*/ 291989 w 625710"/>
                  <a:gd name="connsiteY0" fmla="*/ 1143436 h 1159317"/>
                  <a:gd name="connsiteX1" fmla="*/ 291989 w 625710"/>
                  <a:gd name="connsiteY1" fmla="*/ 800 h 1159317"/>
                  <a:gd name="connsiteX2" fmla="*/ 450195 w 625710"/>
                  <a:gd name="connsiteY2" fmla="*/ 572118 h 1159317"/>
                  <a:gd name="connsiteX3" fmla="*/ 291989 w 625710"/>
                  <a:gd name="connsiteY3" fmla="*/ 1143436 h 1159317"/>
                  <a:gd name="connsiteX0" fmla="*/ 291989 w 291989"/>
                  <a:gd name="connsiteY0" fmla="*/ 1143436 h 1143436"/>
                  <a:gd name="connsiteX1" fmla="*/ 291989 w 291989"/>
                  <a:gd name="connsiteY1" fmla="*/ 800 h 1143436"/>
                  <a:gd name="connsiteX2" fmla="*/ 291989 w 291989"/>
                  <a:gd name="connsiteY2" fmla="*/ 1143436 h 1143436"/>
                  <a:gd name="connsiteX0" fmla="*/ 307358 w 608771"/>
                  <a:gd name="connsiteY0" fmla="*/ 1142994 h 1142994"/>
                  <a:gd name="connsiteX1" fmla="*/ 307358 w 608771"/>
                  <a:gd name="connsiteY1" fmla="*/ 358 h 1142994"/>
                  <a:gd name="connsiteX2" fmla="*/ 307358 w 608771"/>
                  <a:gd name="connsiteY2" fmla="*/ 1142994 h 1142994"/>
                  <a:gd name="connsiteX0" fmla="*/ 317240 w 634480"/>
                  <a:gd name="connsiteY0" fmla="*/ 1142969 h 1143123"/>
                  <a:gd name="connsiteX1" fmla="*/ 317240 w 634480"/>
                  <a:gd name="connsiteY1" fmla="*/ 333 h 1143123"/>
                  <a:gd name="connsiteX2" fmla="*/ 317240 w 634480"/>
                  <a:gd name="connsiteY2" fmla="*/ 1142969 h 1143123"/>
                  <a:gd name="connsiteX0" fmla="*/ 317240 w 634480"/>
                  <a:gd name="connsiteY0" fmla="*/ 1142969 h 1143123"/>
                  <a:gd name="connsiteX1" fmla="*/ 317240 w 634480"/>
                  <a:gd name="connsiteY1" fmla="*/ 333 h 1143123"/>
                  <a:gd name="connsiteX2" fmla="*/ 317240 w 634480"/>
                  <a:gd name="connsiteY2" fmla="*/ 1142969 h 1143123"/>
                  <a:gd name="connsiteX0" fmla="*/ 315424 w 630847"/>
                  <a:gd name="connsiteY0" fmla="*/ 1142965 h 1142965"/>
                  <a:gd name="connsiteX1" fmla="*/ 315424 w 630847"/>
                  <a:gd name="connsiteY1" fmla="*/ 329 h 1142965"/>
                  <a:gd name="connsiteX2" fmla="*/ 315424 w 630847"/>
                  <a:gd name="connsiteY2" fmla="*/ 1142965 h 1142965"/>
                  <a:gd name="connsiteX0" fmla="*/ 361337 w 722674"/>
                  <a:gd name="connsiteY0" fmla="*/ 1142965 h 1142965"/>
                  <a:gd name="connsiteX1" fmla="*/ 361337 w 722674"/>
                  <a:gd name="connsiteY1" fmla="*/ 329 h 1142965"/>
                  <a:gd name="connsiteX2" fmla="*/ 361337 w 722674"/>
                  <a:gd name="connsiteY2" fmla="*/ 1142965 h 11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2674" h="1142965">
                    <a:moveTo>
                      <a:pt x="361337" y="1142965"/>
                    </a:moveTo>
                    <a:cubicBezTo>
                      <a:pt x="300377" y="1142844"/>
                      <a:pt x="-420289" y="-22410"/>
                      <a:pt x="361337" y="329"/>
                    </a:cubicBezTo>
                    <a:cubicBezTo>
                      <a:pt x="1142963" y="23068"/>
                      <a:pt x="422297" y="1143086"/>
                      <a:pt x="361337" y="1142965"/>
                    </a:cubicBezTo>
                    <a:close/>
                  </a:path>
                </a:pathLst>
              </a:custGeom>
              <a:solidFill>
                <a:srgbClr val="FFC000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Oval 2">
                <a:extLst>
                  <a:ext uri="{FF2B5EF4-FFF2-40B4-BE49-F238E27FC236}">
                    <a16:creationId xmlns:a16="http://schemas.microsoft.com/office/drawing/2014/main" id="{2D07D2ED-6E1E-89E5-C186-9467DE214607}"/>
                  </a:ext>
                </a:extLst>
              </p:cNvPr>
              <p:cNvSpPr/>
              <p:nvPr/>
            </p:nvSpPr>
            <p:spPr>
              <a:xfrm>
                <a:off x="500659" y="1268188"/>
                <a:ext cx="3367314" cy="1710591"/>
              </a:xfrm>
              <a:custGeom>
                <a:avLst/>
                <a:gdLst>
                  <a:gd name="connsiteX0" fmla="*/ 0 w 3041052"/>
                  <a:gd name="connsiteY0" fmla="*/ 1520526 h 3041052"/>
                  <a:gd name="connsiteX1" fmla="*/ 1520526 w 3041052"/>
                  <a:gd name="connsiteY1" fmla="*/ 0 h 3041052"/>
                  <a:gd name="connsiteX2" fmla="*/ 3041052 w 3041052"/>
                  <a:gd name="connsiteY2" fmla="*/ 1520526 h 3041052"/>
                  <a:gd name="connsiteX3" fmla="*/ 1520526 w 3041052"/>
                  <a:gd name="connsiteY3" fmla="*/ 3041052 h 3041052"/>
                  <a:gd name="connsiteX4" fmla="*/ 0 w 3041052"/>
                  <a:gd name="connsiteY4" fmla="*/ 1520526 h 3041052"/>
                  <a:gd name="connsiteX0" fmla="*/ 0 w 3041052"/>
                  <a:gd name="connsiteY0" fmla="*/ 1520526 h 1710591"/>
                  <a:gd name="connsiteX1" fmla="*/ 1520526 w 3041052"/>
                  <a:gd name="connsiteY1" fmla="*/ 0 h 1710591"/>
                  <a:gd name="connsiteX2" fmla="*/ 3041052 w 3041052"/>
                  <a:gd name="connsiteY2" fmla="*/ 1520526 h 1710591"/>
                  <a:gd name="connsiteX3" fmla="*/ 0 w 3041052"/>
                  <a:gd name="connsiteY3" fmla="*/ 1520526 h 1710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1052" h="1710591">
                    <a:moveTo>
                      <a:pt x="0" y="1520526"/>
                    </a:moveTo>
                    <a:cubicBezTo>
                      <a:pt x="0" y="680763"/>
                      <a:pt x="680763" y="0"/>
                      <a:pt x="1520526" y="0"/>
                    </a:cubicBezTo>
                    <a:cubicBezTo>
                      <a:pt x="2360289" y="0"/>
                      <a:pt x="3041052" y="680763"/>
                      <a:pt x="3041052" y="1520526"/>
                    </a:cubicBezTo>
                    <a:cubicBezTo>
                      <a:pt x="2787631" y="1773947"/>
                      <a:pt x="253421" y="1773947"/>
                      <a:pt x="0" y="1520526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/>
                  </a:gs>
                  <a:gs pos="32000">
                    <a:srgbClr val="ED7D31">
                      <a:lumMod val="20000"/>
                      <a:lumOff val="80000"/>
                    </a:srgbClr>
                  </a:gs>
                </a:gsLst>
                <a:lin ang="90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175FE03-8949-8A67-DBDF-C25383B3CEDD}"/>
                  </a:ext>
                </a:extLst>
              </p:cNvPr>
              <p:cNvCxnSpPr>
                <a:stCxn id="12" idx="7"/>
                <a:endCxn id="5" idx="0"/>
              </p:cNvCxnSpPr>
              <p:nvPr/>
            </p:nvCxnSpPr>
            <p:spPr>
              <a:xfrm flipH="1">
                <a:off x="2184316" y="2673171"/>
                <a:ext cx="1485921" cy="3954985"/>
              </a:xfrm>
              <a:prstGeom prst="line">
                <a:avLst/>
              </a:prstGeom>
              <a:noFill/>
              <a:ln w="6350" cap="flat" cmpd="sng" algn="ctr">
                <a:solidFill>
                  <a:srgbClr val="FFC000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24FBBD4-6F23-A239-88A1-ED85DD684534}"/>
                  </a:ext>
                </a:extLst>
              </p:cNvPr>
              <p:cNvCxnSpPr>
                <a:stCxn id="12" idx="3"/>
                <a:endCxn id="5" idx="0"/>
              </p:cNvCxnSpPr>
              <p:nvPr/>
            </p:nvCxnSpPr>
            <p:spPr>
              <a:xfrm flipH="1">
                <a:off x="2184316" y="2673171"/>
                <a:ext cx="684482" cy="3954985"/>
              </a:xfrm>
              <a:prstGeom prst="line">
                <a:avLst/>
              </a:prstGeom>
              <a:noFill/>
              <a:ln w="6350" cap="flat" cmpd="sng" algn="ctr">
                <a:solidFill>
                  <a:srgbClr val="FFC000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7FB07E5-A9EA-720E-3C3D-8C85B64BF7D5}"/>
                  </a:ext>
                </a:extLst>
              </p:cNvPr>
              <p:cNvCxnSpPr>
                <a:stCxn id="12" idx="61"/>
                <a:endCxn id="5" idx="0"/>
              </p:cNvCxnSpPr>
              <p:nvPr/>
            </p:nvCxnSpPr>
            <p:spPr>
              <a:xfrm>
                <a:off x="2130501" y="2677166"/>
                <a:ext cx="53815" cy="3950990"/>
              </a:xfrm>
              <a:prstGeom prst="line">
                <a:avLst/>
              </a:prstGeom>
              <a:noFill/>
              <a:ln w="6350" cap="flat" cmpd="sng" algn="ctr">
                <a:solidFill>
                  <a:srgbClr val="FFC000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571B784-D4C0-38C4-21D7-6248E46F2D56}"/>
                  </a:ext>
                </a:extLst>
              </p:cNvPr>
              <p:cNvCxnSpPr>
                <a:stCxn id="12" idx="52"/>
                <a:endCxn id="5" idx="0"/>
              </p:cNvCxnSpPr>
              <p:nvPr/>
            </p:nvCxnSpPr>
            <p:spPr>
              <a:xfrm>
                <a:off x="1325288" y="2673171"/>
                <a:ext cx="859028" cy="3954985"/>
              </a:xfrm>
              <a:prstGeom prst="line">
                <a:avLst/>
              </a:prstGeom>
              <a:noFill/>
              <a:ln w="6350" cap="flat" cmpd="sng" algn="ctr">
                <a:solidFill>
                  <a:srgbClr val="FFC000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5B85BDA-5049-8BFC-35BF-20D395641F2E}"/>
                  </a:ext>
                </a:extLst>
              </p:cNvPr>
              <p:cNvCxnSpPr>
                <a:stCxn id="12" idx="48"/>
                <a:endCxn id="5" idx="0"/>
              </p:cNvCxnSpPr>
              <p:nvPr/>
            </p:nvCxnSpPr>
            <p:spPr>
              <a:xfrm>
                <a:off x="701948" y="2673171"/>
                <a:ext cx="1482368" cy="3954985"/>
              </a:xfrm>
              <a:prstGeom prst="line">
                <a:avLst/>
              </a:prstGeom>
              <a:noFill/>
              <a:ln w="6350" cap="flat" cmpd="sng" algn="ctr">
                <a:solidFill>
                  <a:srgbClr val="FFC000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</p:cxn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6FA40C3-DCE6-55D5-B133-56EB7BA2158F}"/>
                  </a:ext>
                </a:extLst>
              </p:cNvPr>
              <p:cNvSpPr/>
              <p:nvPr/>
            </p:nvSpPr>
            <p:spPr>
              <a:xfrm>
                <a:off x="500659" y="2664882"/>
                <a:ext cx="3367314" cy="668484"/>
              </a:xfrm>
              <a:custGeom>
                <a:avLst/>
                <a:gdLst>
                  <a:gd name="connsiteX0" fmla="*/ 1840514 w 2920255"/>
                  <a:gd name="connsiteY0" fmla="*/ 0 h 1381396"/>
                  <a:gd name="connsiteX1" fmla="*/ 1940312 w 2920255"/>
                  <a:gd name="connsiteY1" fmla="*/ 9221 h 1381396"/>
                  <a:gd name="connsiteX2" fmla="*/ 2034968 w 2920255"/>
                  <a:gd name="connsiteY2" fmla="*/ 21870 h 1381396"/>
                  <a:gd name="connsiteX3" fmla="*/ 2053735 w 2920255"/>
                  <a:gd name="connsiteY3" fmla="*/ 17128 h 1381396"/>
                  <a:gd name="connsiteX4" fmla="*/ 2185451 w 2920255"/>
                  <a:gd name="connsiteY4" fmla="*/ 5828 h 1381396"/>
                  <a:gd name="connsiteX5" fmla="*/ 2251972 w 2920255"/>
                  <a:gd name="connsiteY5" fmla="*/ 10006 h 1381396"/>
                  <a:gd name="connsiteX6" fmla="*/ 2302948 w 2920255"/>
                  <a:gd name="connsiteY6" fmla="*/ 9695 h 1381396"/>
                  <a:gd name="connsiteX7" fmla="*/ 2748771 w 2920255"/>
                  <a:gd name="connsiteY7" fmla="*/ 17128 h 1381396"/>
                  <a:gd name="connsiteX8" fmla="*/ 2804332 w 2920255"/>
                  <a:gd name="connsiteY8" fmla="*/ 25077 h 1381396"/>
                  <a:gd name="connsiteX9" fmla="*/ 2810655 w 2920255"/>
                  <a:gd name="connsiteY9" fmla="*/ 29974 h 1381396"/>
                  <a:gd name="connsiteX10" fmla="*/ 2816064 w 2920255"/>
                  <a:gd name="connsiteY10" fmla="*/ 31097 h 1381396"/>
                  <a:gd name="connsiteX11" fmla="*/ 2914455 w 2920255"/>
                  <a:gd name="connsiteY11" fmla="*/ 182812 h 1381396"/>
                  <a:gd name="connsiteX12" fmla="*/ 2912856 w 2920255"/>
                  <a:gd name="connsiteY12" fmla="*/ 370479 h 1381396"/>
                  <a:gd name="connsiteX13" fmla="*/ 2911333 w 2920255"/>
                  <a:gd name="connsiteY13" fmla="*/ 413797 h 1381396"/>
                  <a:gd name="connsiteX14" fmla="*/ 2914114 w 2920255"/>
                  <a:gd name="connsiteY14" fmla="*/ 509109 h 1381396"/>
                  <a:gd name="connsiteX15" fmla="*/ 2914455 w 2920255"/>
                  <a:gd name="connsiteY15" fmla="*/ 514172 h 1381396"/>
                  <a:gd name="connsiteX16" fmla="*/ 2919770 w 2920255"/>
                  <a:gd name="connsiteY16" fmla="*/ 584146 h 1381396"/>
                  <a:gd name="connsiteX17" fmla="*/ 2919609 w 2920255"/>
                  <a:gd name="connsiteY17" fmla="*/ 595905 h 1381396"/>
                  <a:gd name="connsiteX18" fmla="*/ 2920255 w 2920255"/>
                  <a:gd name="connsiteY18" fmla="*/ 605309 h 1381396"/>
                  <a:gd name="connsiteX19" fmla="*/ 2919232 w 2920255"/>
                  <a:gd name="connsiteY19" fmla="*/ 623425 h 1381396"/>
                  <a:gd name="connsiteX20" fmla="*/ 2918575 w 2920255"/>
                  <a:gd name="connsiteY20" fmla="*/ 671465 h 1381396"/>
                  <a:gd name="connsiteX21" fmla="*/ 2914455 w 2920255"/>
                  <a:gd name="connsiteY21" fmla="*/ 845531 h 1381396"/>
                  <a:gd name="connsiteX22" fmla="*/ 2885848 w 2920255"/>
                  <a:gd name="connsiteY22" fmla="*/ 942616 h 1381396"/>
                  <a:gd name="connsiteX23" fmla="*/ 2868807 w 2920255"/>
                  <a:gd name="connsiteY23" fmla="*/ 961113 h 1381396"/>
                  <a:gd name="connsiteX24" fmla="*/ 2863277 w 2920255"/>
                  <a:gd name="connsiteY24" fmla="*/ 1015963 h 1381396"/>
                  <a:gd name="connsiteX25" fmla="*/ 2415366 w 2920255"/>
                  <a:gd name="connsiteY25" fmla="*/ 1381021 h 1381396"/>
                  <a:gd name="connsiteX26" fmla="*/ 2092077 w 2920255"/>
                  <a:gd name="connsiteY26" fmla="*/ 1247111 h 1381396"/>
                  <a:gd name="connsiteX27" fmla="*/ 2090753 w 2920255"/>
                  <a:gd name="connsiteY27" fmla="*/ 1245506 h 1381396"/>
                  <a:gd name="connsiteX28" fmla="*/ 2024589 w 2920255"/>
                  <a:gd name="connsiteY28" fmla="*/ 1300097 h 1381396"/>
                  <a:gd name="connsiteX29" fmla="*/ 1768964 w 2920255"/>
                  <a:gd name="connsiteY29" fmla="*/ 1378179 h 1381396"/>
                  <a:gd name="connsiteX30" fmla="*/ 1445675 w 2920255"/>
                  <a:gd name="connsiteY30" fmla="*/ 1244268 h 1381396"/>
                  <a:gd name="connsiteX31" fmla="*/ 1440724 w 2920255"/>
                  <a:gd name="connsiteY31" fmla="*/ 1238268 h 1381396"/>
                  <a:gd name="connsiteX32" fmla="*/ 1435773 w 2920255"/>
                  <a:gd name="connsiteY32" fmla="*/ 1244268 h 1381396"/>
                  <a:gd name="connsiteX33" fmla="*/ 1112483 w 2920255"/>
                  <a:gd name="connsiteY33" fmla="*/ 1378179 h 1381396"/>
                  <a:gd name="connsiteX34" fmla="*/ 856858 w 2920255"/>
                  <a:gd name="connsiteY34" fmla="*/ 1300097 h 1381396"/>
                  <a:gd name="connsiteX35" fmla="*/ 790878 w 2920255"/>
                  <a:gd name="connsiteY35" fmla="*/ 1245658 h 1381396"/>
                  <a:gd name="connsiteX36" fmla="*/ 789371 w 2920255"/>
                  <a:gd name="connsiteY36" fmla="*/ 1247486 h 1381396"/>
                  <a:gd name="connsiteX37" fmla="*/ 466081 w 2920255"/>
                  <a:gd name="connsiteY37" fmla="*/ 1381396 h 1381396"/>
                  <a:gd name="connsiteX38" fmla="*/ 8881 w 2920255"/>
                  <a:gd name="connsiteY38" fmla="*/ 924196 h 1381396"/>
                  <a:gd name="connsiteX39" fmla="*/ 13940 w 2920255"/>
                  <a:gd name="connsiteY39" fmla="*/ 874017 h 1381396"/>
                  <a:gd name="connsiteX40" fmla="*/ 8881 w 2920255"/>
                  <a:gd name="connsiteY40" fmla="*/ 845531 h 1381396"/>
                  <a:gd name="connsiteX41" fmla="*/ 6055 w 2920255"/>
                  <a:gd name="connsiteY41" fmla="*/ 791896 h 1381396"/>
                  <a:gd name="connsiteX42" fmla="*/ 6058 w 2920255"/>
                  <a:gd name="connsiteY42" fmla="*/ 791461 h 1381396"/>
                  <a:gd name="connsiteX43" fmla="*/ 6010 w 2920255"/>
                  <a:gd name="connsiteY43" fmla="*/ 790535 h 1381396"/>
                  <a:gd name="connsiteX44" fmla="*/ 13518 w 2920255"/>
                  <a:gd name="connsiteY44" fmla="*/ 591383 h 1381396"/>
                  <a:gd name="connsiteX45" fmla="*/ 9711 w 2920255"/>
                  <a:gd name="connsiteY45" fmla="*/ 527993 h 1381396"/>
                  <a:gd name="connsiteX46" fmla="*/ 8881 w 2920255"/>
                  <a:gd name="connsiteY46" fmla="*/ 520799 h 1381396"/>
                  <a:gd name="connsiteX47" fmla="*/ 8881 w 2920255"/>
                  <a:gd name="connsiteY47" fmla="*/ 182812 h 1381396"/>
                  <a:gd name="connsiteX48" fmla="*/ 174565 w 2920255"/>
                  <a:gd name="connsiteY48" fmla="*/ 17128 h 1381396"/>
                  <a:gd name="connsiteX49" fmla="*/ 566993 w 2920255"/>
                  <a:gd name="connsiteY49" fmla="*/ 25490 h 1381396"/>
                  <a:gd name="connsiteX50" fmla="*/ 625649 w 2920255"/>
                  <a:gd name="connsiteY50" fmla="*/ 25418 h 1381396"/>
                  <a:gd name="connsiteX51" fmla="*/ 664921 w 2920255"/>
                  <a:gd name="connsiteY51" fmla="*/ 22593 h 1381396"/>
                  <a:gd name="connsiteX52" fmla="*/ 715148 w 2920255"/>
                  <a:gd name="connsiteY52" fmla="*/ 17128 h 1381396"/>
                  <a:gd name="connsiteX53" fmla="*/ 850669 w 2920255"/>
                  <a:gd name="connsiteY53" fmla="*/ 4124 h 1381396"/>
                  <a:gd name="connsiteX54" fmla="*/ 879573 w 2920255"/>
                  <a:gd name="connsiteY54" fmla="*/ 5463 h 1381396"/>
                  <a:gd name="connsiteX55" fmla="*/ 899668 w 2920255"/>
                  <a:gd name="connsiteY55" fmla="*/ 3773 h 1381396"/>
                  <a:gd name="connsiteX56" fmla="*/ 1119716 w 2920255"/>
                  <a:gd name="connsiteY56" fmla="*/ 13587 h 1381396"/>
                  <a:gd name="connsiteX57" fmla="*/ 1232813 w 2920255"/>
                  <a:gd name="connsiteY57" fmla="*/ 16531 h 1381396"/>
                  <a:gd name="connsiteX58" fmla="*/ 1295112 w 2920255"/>
                  <a:gd name="connsiteY58" fmla="*/ 15847 h 1381396"/>
                  <a:gd name="connsiteX59" fmla="*/ 1364462 w 2920255"/>
                  <a:gd name="connsiteY59" fmla="*/ 21892 h 1381396"/>
                  <a:gd name="connsiteX60" fmla="*/ 1393954 w 2920255"/>
                  <a:gd name="connsiteY60" fmla="*/ 23185 h 1381396"/>
                  <a:gd name="connsiteX61" fmla="*/ 1413457 w 2920255"/>
                  <a:gd name="connsiteY61" fmla="*/ 25385 h 1381396"/>
                  <a:gd name="connsiteX62" fmla="*/ 1493098 w 2920255"/>
                  <a:gd name="connsiteY62" fmla="*/ 29292 h 1381396"/>
                  <a:gd name="connsiteX63" fmla="*/ 1616120 w 2920255"/>
                  <a:gd name="connsiteY63" fmla="*/ 17128 h 1381396"/>
                  <a:gd name="connsiteX64" fmla="*/ 1748989 w 2920255"/>
                  <a:gd name="connsiteY64" fmla="*/ 8815 h 1381396"/>
                  <a:gd name="connsiteX65" fmla="*/ 1756222 w 2920255"/>
                  <a:gd name="connsiteY65" fmla="*/ 9518 h 1381396"/>
                  <a:gd name="connsiteX66" fmla="*/ 1783781 w 2920255"/>
                  <a:gd name="connsiteY66" fmla="*/ 3870 h 1381396"/>
                  <a:gd name="connsiteX67" fmla="*/ 1840514 w 2920255"/>
                  <a:gd name="connsiteY67" fmla="*/ 0 h 1381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2920255" h="1381396">
                    <a:moveTo>
                      <a:pt x="1840514" y="0"/>
                    </a:moveTo>
                    <a:cubicBezTo>
                      <a:pt x="1876250" y="-74"/>
                      <a:pt x="1908382" y="4244"/>
                      <a:pt x="1940312" y="9221"/>
                    </a:cubicBezTo>
                    <a:lnTo>
                      <a:pt x="2034968" y="21870"/>
                    </a:lnTo>
                    <a:lnTo>
                      <a:pt x="2053735" y="17128"/>
                    </a:lnTo>
                    <a:cubicBezTo>
                      <a:pt x="2080527" y="6724"/>
                      <a:pt x="2127543" y="4303"/>
                      <a:pt x="2185451" y="5828"/>
                    </a:cubicBezTo>
                    <a:lnTo>
                      <a:pt x="2251972" y="10006"/>
                    </a:lnTo>
                    <a:lnTo>
                      <a:pt x="2302948" y="9695"/>
                    </a:lnTo>
                    <a:cubicBezTo>
                      <a:pt x="2458362" y="13773"/>
                      <a:pt x="2632709" y="43349"/>
                      <a:pt x="2748771" y="17128"/>
                    </a:cubicBezTo>
                    <a:cubicBezTo>
                      <a:pt x="2768588" y="14025"/>
                      <a:pt x="2787177" y="17183"/>
                      <a:pt x="2804332" y="25077"/>
                    </a:cubicBezTo>
                    <a:lnTo>
                      <a:pt x="2810655" y="29974"/>
                    </a:lnTo>
                    <a:lnTo>
                      <a:pt x="2816064" y="31097"/>
                    </a:lnTo>
                    <a:cubicBezTo>
                      <a:pt x="2881347" y="55147"/>
                      <a:pt x="2933983" y="108511"/>
                      <a:pt x="2914455" y="182812"/>
                    </a:cubicBezTo>
                    <a:cubicBezTo>
                      <a:pt x="2919027" y="250072"/>
                      <a:pt x="2915675" y="313940"/>
                      <a:pt x="2912856" y="370479"/>
                    </a:cubicBezTo>
                    <a:lnTo>
                      <a:pt x="2911333" y="413797"/>
                    </a:lnTo>
                    <a:lnTo>
                      <a:pt x="2914114" y="509109"/>
                    </a:lnTo>
                    <a:lnTo>
                      <a:pt x="2914455" y="514172"/>
                    </a:lnTo>
                    <a:cubicBezTo>
                      <a:pt x="2917807" y="533145"/>
                      <a:pt x="2919331" y="557200"/>
                      <a:pt x="2919770" y="584146"/>
                    </a:cubicBezTo>
                    <a:lnTo>
                      <a:pt x="2919609" y="595905"/>
                    </a:lnTo>
                    <a:lnTo>
                      <a:pt x="2920255" y="605309"/>
                    </a:lnTo>
                    <a:lnTo>
                      <a:pt x="2919232" y="623425"/>
                    </a:lnTo>
                    <a:lnTo>
                      <a:pt x="2918575" y="671465"/>
                    </a:lnTo>
                    <a:cubicBezTo>
                      <a:pt x="2916596" y="732536"/>
                      <a:pt x="2913245" y="796404"/>
                      <a:pt x="2914455" y="845531"/>
                    </a:cubicBezTo>
                    <a:cubicBezTo>
                      <a:pt x="2911347" y="886114"/>
                      <a:pt x="2901916" y="918014"/>
                      <a:pt x="2885848" y="942616"/>
                    </a:cubicBezTo>
                    <a:lnTo>
                      <a:pt x="2868807" y="961113"/>
                    </a:lnTo>
                    <a:lnTo>
                      <a:pt x="2863277" y="1015963"/>
                    </a:lnTo>
                    <a:cubicBezTo>
                      <a:pt x="2820645" y="1224302"/>
                      <a:pt x="2636308" y="1381021"/>
                      <a:pt x="2415366" y="1381021"/>
                    </a:cubicBezTo>
                    <a:cubicBezTo>
                      <a:pt x="2289113" y="1381021"/>
                      <a:pt x="2174814" y="1329847"/>
                      <a:pt x="2092077" y="1247111"/>
                    </a:cubicBezTo>
                    <a:lnTo>
                      <a:pt x="2090753" y="1245506"/>
                    </a:lnTo>
                    <a:lnTo>
                      <a:pt x="2024589" y="1300097"/>
                    </a:lnTo>
                    <a:cubicBezTo>
                      <a:pt x="1951619" y="1349394"/>
                      <a:pt x="1863654" y="1378179"/>
                      <a:pt x="1768964" y="1378179"/>
                    </a:cubicBezTo>
                    <a:cubicBezTo>
                      <a:pt x="1642712" y="1378179"/>
                      <a:pt x="1528412" y="1327005"/>
                      <a:pt x="1445675" y="1244268"/>
                    </a:cubicBezTo>
                    <a:lnTo>
                      <a:pt x="1440724" y="1238268"/>
                    </a:lnTo>
                    <a:lnTo>
                      <a:pt x="1435773" y="1244268"/>
                    </a:lnTo>
                    <a:cubicBezTo>
                      <a:pt x="1353036" y="1327005"/>
                      <a:pt x="1238736" y="1378179"/>
                      <a:pt x="1112483" y="1378179"/>
                    </a:cubicBezTo>
                    <a:cubicBezTo>
                      <a:pt x="1017794" y="1378179"/>
                      <a:pt x="929828" y="1349394"/>
                      <a:pt x="856858" y="1300097"/>
                    </a:cubicBezTo>
                    <a:lnTo>
                      <a:pt x="790878" y="1245658"/>
                    </a:lnTo>
                    <a:lnTo>
                      <a:pt x="789371" y="1247486"/>
                    </a:lnTo>
                    <a:cubicBezTo>
                      <a:pt x="706634" y="1330222"/>
                      <a:pt x="592334" y="1381396"/>
                      <a:pt x="466081" y="1381396"/>
                    </a:cubicBezTo>
                    <a:cubicBezTo>
                      <a:pt x="213576" y="1381396"/>
                      <a:pt x="8881" y="1176701"/>
                      <a:pt x="8881" y="924196"/>
                    </a:cubicBezTo>
                    <a:lnTo>
                      <a:pt x="13940" y="874017"/>
                    </a:lnTo>
                    <a:lnTo>
                      <a:pt x="8881" y="845531"/>
                    </a:lnTo>
                    <a:cubicBezTo>
                      <a:pt x="7280" y="825792"/>
                      <a:pt x="6404" y="808069"/>
                      <a:pt x="6055" y="791896"/>
                    </a:cubicBezTo>
                    <a:lnTo>
                      <a:pt x="6058" y="791461"/>
                    </a:lnTo>
                    <a:lnTo>
                      <a:pt x="6010" y="790535"/>
                    </a:lnTo>
                    <a:cubicBezTo>
                      <a:pt x="3768" y="705539"/>
                      <a:pt x="12908" y="651408"/>
                      <a:pt x="13518" y="591383"/>
                    </a:cubicBezTo>
                    <a:lnTo>
                      <a:pt x="9711" y="527993"/>
                    </a:lnTo>
                    <a:lnTo>
                      <a:pt x="8881" y="520799"/>
                    </a:lnTo>
                    <a:cubicBezTo>
                      <a:pt x="-11861" y="382914"/>
                      <a:pt x="10444" y="264865"/>
                      <a:pt x="8881" y="182812"/>
                    </a:cubicBezTo>
                    <a:cubicBezTo>
                      <a:pt x="2023" y="74656"/>
                      <a:pt x="90238" y="8986"/>
                      <a:pt x="174565" y="17128"/>
                    </a:cubicBezTo>
                    <a:cubicBezTo>
                      <a:pt x="304423" y="-18301"/>
                      <a:pt x="426189" y="19420"/>
                      <a:pt x="566993" y="25490"/>
                    </a:cubicBezTo>
                    <a:lnTo>
                      <a:pt x="625649" y="25418"/>
                    </a:lnTo>
                    <a:lnTo>
                      <a:pt x="664921" y="22593"/>
                    </a:lnTo>
                    <a:lnTo>
                      <a:pt x="715148" y="17128"/>
                    </a:lnTo>
                    <a:cubicBezTo>
                      <a:pt x="767319" y="8236"/>
                      <a:pt x="811290" y="4680"/>
                      <a:pt x="850669" y="4124"/>
                    </a:cubicBezTo>
                    <a:lnTo>
                      <a:pt x="879573" y="5463"/>
                    </a:lnTo>
                    <a:lnTo>
                      <a:pt x="899668" y="3773"/>
                    </a:lnTo>
                    <a:cubicBezTo>
                      <a:pt x="986380" y="1109"/>
                      <a:pt x="1043120" y="8742"/>
                      <a:pt x="1119716" y="13587"/>
                    </a:cubicBezTo>
                    <a:lnTo>
                      <a:pt x="1232813" y="16531"/>
                    </a:lnTo>
                    <a:lnTo>
                      <a:pt x="1295112" y="15847"/>
                    </a:lnTo>
                    <a:lnTo>
                      <a:pt x="1364462" y="21892"/>
                    </a:lnTo>
                    <a:lnTo>
                      <a:pt x="1393954" y="23185"/>
                    </a:lnTo>
                    <a:lnTo>
                      <a:pt x="1413457" y="25385"/>
                    </a:lnTo>
                    <a:lnTo>
                      <a:pt x="1493098" y="29292"/>
                    </a:lnTo>
                    <a:cubicBezTo>
                      <a:pt x="1529122" y="28830"/>
                      <a:pt x="1568973" y="25522"/>
                      <a:pt x="1616120" y="17128"/>
                    </a:cubicBezTo>
                    <a:cubicBezTo>
                      <a:pt x="1663268" y="8734"/>
                      <a:pt x="1707495" y="7138"/>
                      <a:pt x="1748989" y="8815"/>
                    </a:cubicBezTo>
                    <a:lnTo>
                      <a:pt x="1756222" y="9518"/>
                    </a:lnTo>
                    <a:lnTo>
                      <a:pt x="1783781" y="3870"/>
                    </a:lnTo>
                    <a:cubicBezTo>
                      <a:pt x="1803876" y="1171"/>
                      <a:pt x="1822645" y="36"/>
                      <a:pt x="1840514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ED7D31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AC1C34-FCCB-C42E-9708-CA311EA57130}"/>
                </a:ext>
              </a:extLst>
            </p:cNvPr>
            <p:cNvSpPr txBox="1"/>
            <p:nvPr/>
          </p:nvSpPr>
          <p:spPr>
            <a:xfrm>
              <a:off x="639530" y="793596"/>
              <a:ext cx="5972712" cy="1323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ED7D31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I</a:t>
              </a:r>
              <a:r>
                <a:rPr kumimoji="0" lang="en-US" sz="66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ce cream</a:t>
              </a:r>
              <a:endPara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9F28FA-6997-3C1C-D0F7-5B9C7C1B46EF}"/>
              </a:ext>
            </a:extLst>
          </p:cNvPr>
          <p:cNvGrpSpPr/>
          <p:nvPr/>
        </p:nvGrpSpPr>
        <p:grpSpPr>
          <a:xfrm>
            <a:off x="461112" y="6583010"/>
            <a:ext cx="3867390" cy="5240000"/>
            <a:chOff x="-311584" y="-1310439"/>
            <a:chExt cx="5561893" cy="753591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2F1B06-AE8B-1AC7-E7D8-FBDF75D0E919}"/>
                </a:ext>
              </a:extLst>
            </p:cNvPr>
            <p:cNvSpPr txBox="1"/>
            <p:nvPr/>
          </p:nvSpPr>
          <p:spPr>
            <a:xfrm>
              <a:off x="-311584" y="-1310439"/>
              <a:ext cx="5561893" cy="19033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I</a:t>
              </a:r>
              <a:r>
                <a:rPr kumimoji="0" lang="en-US" sz="8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nsect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CDBE5F4-573B-A403-F11C-E5493D425D16}"/>
                </a:ext>
              </a:extLst>
            </p:cNvPr>
            <p:cNvGrpSpPr/>
            <p:nvPr/>
          </p:nvGrpSpPr>
          <p:grpSpPr>
            <a:xfrm>
              <a:off x="361094" y="393896"/>
              <a:ext cx="4255751" cy="5831580"/>
              <a:chOff x="6938733" y="1635151"/>
              <a:chExt cx="3261066" cy="4468581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D0B65E1-0DC6-2B26-AF84-FC62A787AEF1}"/>
                  </a:ext>
                </a:extLst>
              </p:cNvPr>
              <p:cNvSpPr/>
              <p:nvPr/>
            </p:nvSpPr>
            <p:spPr>
              <a:xfrm>
                <a:off x="7504253" y="5033279"/>
                <a:ext cx="768532" cy="1070453"/>
              </a:xfrm>
              <a:custGeom>
                <a:avLst/>
                <a:gdLst>
                  <a:gd name="connsiteX0" fmla="*/ 371061 w 371061"/>
                  <a:gd name="connsiteY0" fmla="*/ 0 h 516834"/>
                  <a:gd name="connsiteX1" fmla="*/ 106017 w 371061"/>
                  <a:gd name="connsiteY1" fmla="*/ 92765 h 516834"/>
                  <a:gd name="connsiteX2" fmla="*/ 0 w 371061"/>
                  <a:gd name="connsiteY2" fmla="*/ 516834 h 516834"/>
                  <a:gd name="connsiteX3" fmla="*/ 0 w 371061"/>
                  <a:gd name="connsiteY3" fmla="*/ 516834 h 51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61" h="516834">
                    <a:moveTo>
                      <a:pt x="371061" y="0"/>
                    </a:moveTo>
                    <a:cubicBezTo>
                      <a:pt x="269461" y="3313"/>
                      <a:pt x="167861" y="6626"/>
                      <a:pt x="106017" y="92765"/>
                    </a:cubicBezTo>
                    <a:cubicBezTo>
                      <a:pt x="44173" y="178904"/>
                      <a:pt x="0" y="516834"/>
                      <a:pt x="0" y="516834"/>
                    </a:cubicBezTo>
                    <a:lnTo>
                      <a:pt x="0" y="516834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24AFE02-7D77-3E67-66B4-7A907F87DD0B}"/>
                  </a:ext>
                </a:extLst>
              </p:cNvPr>
              <p:cNvSpPr/>
              <p:nvPr/>
            </p:nvSpPr>
            <p:spPr>
              <a:xfrm rot="1900945" flipH="1" flipV="1">
                <a:off x="9527299" y="3319741"/>
                <a:ext cx="672500" cy="936695"/>
              </a:xfrm>
              <a:custGeom>
                <a:avLst/>
                <a:gdLst>
                  <a:gd name="connsiteX0" fmla="*/ 371061 w 371061"/>
                  <a:gd name="connsiteY0" fmla="*/ 0 h 516834"/>
                  <a:gd name="connsiteX1" fmla="*/ 106017 w 371061"/>
                  <a:gd name="connsiteY1" fmla="*/ 92765 h 516834"/>
                  <a:gd name="connsiteX2" fmla="*/ 0 w 371061"/>
                  <a:gd name="connsiteY2" fmla="*/ 516834 h 516834"/>
                  <a:gd name="connsiteX3" fmla="*/ 0 w 371061"/>
                  <a:gd name="connsiteY3" fmla="*/ 516834 h 51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61" h="516834">
                    <a:moveTo>
                      <a:pt x="371061" y="0"/>
                    </a:moveTo>
                    <a:cubicBezTo>
                      <a:pt x="269461" y="3313"/>
                      <a:pt x="167861" y="6626"/>
                      <a:pt x="106017" y="92765"/>
                    </a:cubicBezTo>
                    <a:cubicBezTo>
                      <a:pt x="44173" y="178904"/>
                      <a:pt x="0" y="516834"/>
                      <a:pt x="0" y="516834"/>
                    </a:cubicBezTo>
                    <a:lnTo>
                      <a:pt x="0" y="516834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617648C-94A8-2936-CDE8-7B42A4993985}"/>
                  </a:ext>
                </a:extLst>
              </p:cNvPr>
              <p:cNvSpPr/>
              <p:nvPr/>
            </p:nvSpPr>
            <p:spPr>
              <a:xfrm flipH="1">
                <a:off x="8900325" y="5033278"/>
                <a:ext cx="768532" cy="1070453"/>
              </a:xfrm>
              <a:custGeom>
                <a:avLst/>
                <a:gdLst>
                  <a:gd name="connsiteX0" fmla="*/ 371061 w 371061"/>
                  <a:gd name="connsiteY0" fmla="*/ 0 h 516834"/>
                  <a:gd name="connsiteX1" fmla="*/ 106017 w 371061"/>
                  <a:gd name="connsiteY1" fmla="*/ 92765 h 516834"/>
                  <a:gd name="connsiteX2" fmla="*/ 0 w 371061"/>
                  <a:gd name="connsiteY2" fmla="*/ 516834 h 516834"/>
                  <a:gd name="connsiteX3" fmla="*/ 0 w 371061"/>
                  <a:gd name="connsiteY3" fmla="*/ 516834 h 51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61" h="516834">
                    <a:moveTo>
                      <a:pt x="371061" y="0"/>
                    </a:moveTo>
                    <a:cubicBezTo>
                      <a:pt x="269461" y="3313"/>
                      <a:pt x="167861" y="6626"/>
                      <a:pt x="106017" y="92765"/>
                    </a:cubicBezTo>
                    <a:cubicBezTo>
                      <a:pt x="44173" y="178904"/>
                      <a:pt x="0" y="516834"/>
                      <a:pt x="0" y="516834"/>
                    </a:cubicBezTo>
                    <a:lnTo>
                      <a:pt x="0" y="516834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2F7C9F3-067C-E7A6-4DE7-FAAF5E5D1390}"/>
                  </a:ext>
                </a:extLst>
              </p:cNvPr>
              <p:cNvSpPr/>
              <p:nvPr/>
            </p:nvSpPr>
            <p:spPr>
              <a:xfrm rot="19699055" flipV="1">
                <a:off x="6938733" y="3319740"/>
                <a:ext cx="672500" cy="936695"/>
              </a:xfrm>
              <a:custGeom>
                <a:avLst/>
                <a:gdLst>
                  <a:gd name="connsiteX0" fmla="*/ 371061 w 371061"/>
                  <a:gd name="connsiteY0" fmla="*/ 0 h 516834"/>
                  <a:gd name="connsiteX1" fmla="*/ 106017 w 371061"/>
                  <a:gd name="connsiteY1" fmla="*/ 92765 h 516834"/>
                  <a:gd name="connsiteX2" fmla="*/ 0 w 371061"/>
                  <a:gd name="connsiteY2" fmla="*/ 516834 h 516834"/>
                  <a:gd name="connsiteX3" fmla="*/ 0 w 371061"/>
                  <a:gd name="connsiteY3" fmla="*/ 516834 h 51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61" h="516834">
                    <a:moveTo>
                      <a:pt x="371061" y="0"/>
                    </a:moveTo>
                    <a:cubicBezTo>
                      <a:pt x="269461" y="3313"/>
                      <a:pt x="167861" y="6626"/>
                      <a:pt x="106017" y="92765"/>
                    </a:cubicBezTo>
                    <a:cubicBezTo>
                      <a:pt x="44173" y="178904"/>
                      <a:pt x="0" y="516834"/>
                      <a:pt x="0" y="516834"/>
                    </a:cubicBezTo>
                    <a:lnTo>
                      <a:pt x="0" y="516834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3A1310D-9877-827A-0960-9611C22A1085}"/>
                  </a:ext>
                </a:extLst>
              </p:cNvPr>
              <p:cNvSpPr/>
              <p:nvPr/>
            </p:nvSpPr>
            <p:spPr>
              <a:xfrm>
                <a:off x="7006305" y="2648498"/>
                <a:ext cx="656632" cy="915305"/>
              </a:xfrm>
              <a:custGeom>
                <a:avLst/>
                <a:gdLst>
                  <a:gd name="connsiteX0" fmla="*/ 437322 w 437322"/>
                  <a:gd name="connsiteY0" fmla="*/ 609600 h 609600"/>
                  <a:gd name="connsiteX1" fmla="*/ 106018 w 437322"/>
                  <a:gd name="connsiteY1" fmla="*/ 424069 h 609600"/>
                  <a:gd name="connsiteX2" fmla="*/ 0 w 437322"/>
                  <a:gd name="connsiteY2" fmla="*/ 0 h 609600"/>
                  <a:gd name="connsiteX3" fmla="*/ 0 w 437322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322" h="609600">
                    <a:moveTo>
                      <a:pt x="437322" y="609600"/>
                    </a:moveTo>
                    <a:cubicBezTo>
                      <a:pt x="308113" y="567634"/>
                      <a:pt x="178905" y="525669"/>
                      <a:pt x="106018" y="424069"/>
                    </a:cubicBezTo>
                    <a:cubicBezTo>
                      <a:pt x="33131" y="322469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1F71D65-378D-9630-9F0B-0656CFF56166}"/>
                  </a:ext>
                </a:extLst>
              </p:cNvPr>
              <p:cNvSpPr/>
              <p:nvPr/>
            </p:nvSpPr>
            <p:spPr>
              <a:xfrm flipH="1">
                <a:off x="9318467" y="2648498"/>
                <a:ext cx="656632" cy="915305"/>
              </a:xfrm>
              <a:custGeom>
                <a:avLst/>
                <a:gdLst>
                  <a:gd name="connsiteX0" fmla="*/ 437322 w 437322"/>
                  <a:gd name="connsiteY0" fmla="*/ 609600 h 609600"/>
                  <a:gd name="connsiteX1" fmla="*/ 106018 w 437322"/>
                  <a:gd name="connsiteY1" fmla="*/ 424069 h 609600"/>
                  <a:gd name="connsiteX2" fmla="*/ 0 w 437322"/>
                  <a:gd name="connsiteY2" fmla="*/ 0 h 609600"/>
                  <a:gd name="connsiteX3" fmla="*/ 0 w 437322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322" h="609600">
                    <a:moveTo>
                      <a:pt x="437322" y="609600"/>
                    </a:moveTo>
                    <a:cubicBezTo>
                      <a:pt x="308113" y="567634"/>
                      <a:pt x="178905" y="525669"/>
                      <a:pt x="106018" y="424069"/>
                    </a:cubicBezTo>
                    <a:cubicBezTo>
                      <a:pt x="33131" y="322469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4146E119-D373-6704-481C-418A11C91A77}"/>
                  </a:ext>
                </a:extLst>
              </p:cNvPr>
              <p:cNvSpPr/>
              <p:nvPr/>
            </p:nvSpPr>
            <p:spPr>
              <a:xfrm rot="16200000">
                <a:off x="8550341" y="1635151"/>
                <a:ext cx="914400" cy="914400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F8A79057-2633-F433-98DC-4AC5820D752C}"/>
                  </a:ext>
                </a:extLst>
              </p:cNvPr>
              <p:cNvSpPr/>
              <p:nvPr/>
            </p:nvSpPr>
            <p:spPr>
              <a:xfrm rot="5400000" flipH="1">
                <a:off x="7616062" y="1674293"/>
                <a:ext cx="914400" cy="914400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0AA2F64-A4B3-0AC0-7523-A9281452C1C8}"/>
                  </a:ext>
                </a:extLst>
              </p:cNvPr>
              <p:cNvSpPr/>
              <p:nvPr/>
            </p:nvSpPr>
            <p:spPr>
              <a:xfrm>
                <a:off x="7814416" y="2066666"/>
                <a:ext cx="1479651" cy="87463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Oval 20">
                <a:extLst>
                  <a:ext uri="{FF2B5EF4-FFF2-40B4-BE49-F238E27FC236}">
                    <a16:creationId xmlns:a16="http://schemas.microsoft.com/office/drawing/2014/main" id="{FEF301FE-653D-520D-CDB5-4777F7CF404B}"/>
                  </a:ext>
                </a:extLst>
              </p:cNvPr>
              <p:cNvSpPr/>
              <p:nvPr/>
            </p:nvSpPr>
            <p:spPr>
              <a:xfrm>
                <a:off x="7428909" y="2648498"/>
                <a:ext cx="1153296" cy="2554404"/>
              </a:xfrm>
              <a:custGeom>
                <a:avLst/>
                <a:gdLst>
                  <a:gd name="connsiteX0" fmla="*/ 0 w 2305878"/>
                  <a:gd name="connsiteY0" fmla="*/ 1262153 h 2524305"/>
                  <a:gd name="connsiteX1" fmla="*/ 1152939 w 2305878"/>
                  <a:gd name="connsiteY1" fmla="*/ 0 h 2524305"/>
                  <a:gd name="connsiteX2" fmla="*/ 2305878 w 2305878"/>
                  <a:gd name="connsiteY2" fmla="*/ 1262153 h 2524305"/>
                  <a:gd name="connsiteX3" fmla="*/ 1152939 w 2305878"/>
                  <a:gd name="connsiteY3" fmla="*/ 2524306 h 2524305"/>
                  <a:gd name="connsiteX4" fmla="*/ 0 w 2305878"/>
                  <a:gd name="connsiteY4" fmla="*/ 1262153 h 2524305"/>
                  <a:gd name="connsiteX0" fmla="*/ 0 w 1297056"/>
                  <a:gd name="connsiteY0" fmla="*/ 1297238 h 2594476"/>
                  <a:gd name="connsiteX1" fmla="*/ 1152939 w 1297056"/>
                  <a:gd name="connsiteY1" fmla="*/ 35085 h 2594476"/>
                  <a:gd name="connsiteX2" fmla="*/ 1152939 w 1297056"/>
                  <a:gd name="connsiteY2" fmla="*/ 2559391 h 2594476"/>
                  <a:gd name="connsiteX3" fmla="*/ 0 w 1297056"/>
                  <a:gd name="connsiteY3" fmla="*/ 1297238 h 2594476"/>
                  <a:gd name="connsiteX0" fmla="*/ 0 w 1242933"/>
                  <a:gd name="connsiteY0" fmla="*/ 1411470 h 2708708"/>
                  <a:gd name="connsiteX1" fmla="*/ 1152939 w 1242933"/>
                  <a:gd name="connsiteY1" fmla="*/ 149317 h 2708708"/>
                  <a:gd name="connsiteX2" fmla="*/ 1152939 w 1242933"/>
                  <a:gd name="connsiteY2" fmla="*/ 2673623 h 2708708"/>
                  <a:gd name="connsiteX3" fmla="*/ 0 w 1242933"/>
                  <a:gd name="connsiteY3" fmla="*/ 1411470 h 2708708"/>
                  <a:gd name="connsiteX0" fmla="*/ 0 w 1178713"/>
                  <a:gd name="connsiteY0" fmla="*/ 1411470 h 2735746"/>
                  <a:gd name="connsiteX1" fmla="*/ 1152939 w 1178713"/>
                  <a:gd name="connsiteY1" fmla="*/ 149317 h 2735746"/>
                  <a:gd name="connsiteX2" fmla="*/ 1152939 w 1178713"/>
                  <a:gd name="connsiteY2" fmla="*/ 2673623 h 2735746"/>
                  <a:gd name="connsiteX3" fmla="*/ 0 w 1178713"/>
                  <a:gd name="connsiteY3" fmla="*/ 1411470 h 2735746"/>
                  <a:gd name="connsiteX0" fmla="*/ 0 w 1158677"/>
                  <a:gd name="connsiteY0" fmla="*/ 1411470 h 2739910"/>
                  <a:gd name="connsiteX1" fmla="*/ 1152939 w 1158677"/>
                  <a:gd name="connsiteY1" fmla="*/ 149317 h 2739910"/>
                  <a:gd name="connsiteX2" fmla="*/ 1152939 w 1158677"/>
                  <a:gd name="connsiteY2" fmla="*/ 2673623 h 2739910"/>
                  <a:gd name="connsiteX3" fmla="*/ 0 w 1158677"/>
                  <a:gd name="connsiteY3" fmla="*/ 1411470 h 2739910"/>
                  <a:gd name="connsiteX0" fmla="*/ 0 w 1153188"/>
                  <a:gd name="connsiteY0" fmla="*/ 1268567 h 2597007"/>
                  <a:gd name="connsiteX1" fmla="*/ 1152939 w 1153188"/>
                  <a:gd name="connsiteY1" fmla="*/ 6414 h 2597007"/>
                  <a:gd name="connsiteX2" fmla="*/ 1152939 w 1153188"/>
                  <a:gd name="connsiteY2" fmla="*/ 2530720 h 2597007"/>
                  <a:gd name="connsiteX3" fmla="*/ 0 w 1153188"/>
                  <a:gd name="connsiteY3" fmla="*/ 1268567 h 2597007"/>
                  <a:gd name="connsiteX0" fmla="*/ 0 w 1175543"/>
                  <a:gd name="connsiteY0" fmla="*/ 1268567 h 2537133"/>
                  <a:gd name="connsiteX1" fmla="*/ 1152939 w 1175543"/>
                  <a:gd name="connsiteY1" fmla="*/ 6414 h 2537133"/>
                  <a:gd name="connsiteX2" fmla="*/ 1152939 w 1175543"/>
                  <a:gd name="connsiteY2" fmla="*/ 2530720 h 2537133"/>
                  <a:gd name="connsiteX3" fmla="*/ 0 w 1175543"/>
                  <a:gd name="connsiteY3" fmla="*/ 1268567 h 2537133"/>
                  <a:gd name="connsiteX0" fmla="*/ 0 w 1158678"/>
                  <a:gd name="connsiteY0" fmla="*/ 1268567 h 2539214"/>
                  <a:gd name="connsiteX1" fmla="*/ 1152939 w 1158678"/>
                  <a:gd name="connsiteY1" fmla="*/ 6414 h 2539214"/>
                  <a:gd name="connsiteX2" fmla="*/ 1152939 w 1158678"/>
                  <a:gd name="connsiteY2" fmla="*/ 2530720 h 2539214"/>
                  <a:gd name="connsiteX3" fmla="*/ 0 w 1158678"/>
                  <a:gd name="connsiteY3" fmla="*/ 1268567 h 2539214"/>
                  <a:gd name="connsiteX0" fmla="*/ 0 w 1153188"/>
                  <a:gd name="connsiteY0" fmla="*/ 1268567 h 2539214"/>
                  <a:gd name="connsiteX1" fmla="*/ 1152939 w 1153188"/>
                  <a:gd name="connsiteY1" fmla="*/ 6414 h 2539214"/>
                  <a:gd name="connsiteX2" fmla="*/ 1152939 w 1153188"/>
                  <a:gd name="connsiteY2" fmla="*/ 2530720 h 2539214"/>
                  <a:gd name="connsiteX3" fmla="*/ 0 w 1153188"/>
                  <a:gd name="connsiteY3" fmla="*/ 1268567 h 2539214"/>
                  <a:gd name="connsiteX0" fmla="*/ 110 w 1153296"/>
                  <a:gd name="connsiteY0" fmla="*/ 1273853 h 2551015"/>
                  <a:gd name="connsiteX1" fmla="*/ 1153049 w 1153296"/>
                  <a:gd name="connsiteY1" fmla="*/ 11700 h 2551015"/>
                  <a:gd name="connsiteX2" fmla="*/ 1153049 w 1153296"/>
                  <a:gd name="connsiteY2" fmla="*/ 2536006 h 2551015"/>
                  <a:gd name="connsiteX3" fmla="*/ 110 w 1153296"/>
                  <a:gd name="connsiteY3" fmla="*/ 1273853 h 2551015"/>
                  <a:gd name="connsiteX0" fmla="*/ 110 w 1153296"/>
                  <a:gd name="connsiteY0" fmla="*/ 1275407 h 2554404"/>
                  <a:gd name="connsiteX1" fmla="*/ 1153049 w 1153296"/>
                  <a:gd name="connsiteY1" fmla="*/ 13254 h 2554404"/>
                  <a:gd name="connsiteX2" fmla="*/ 1153049 w 1153296"/>
                  <a:gd name="connsiteY2" fmla="*/ 2537560 h 2554404"/>
                  <a:gd name="connsiteX3" fmla="*/ 110 w 1153296"/>
                  <a:gd name="connsiteY3" fmla="*/ 1275407 h 2554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3296" h="2554404">
                    <a:moveTo>
                      <a:pt x="110" y="1275407"/>
                    </a:moveTo>
                    <a:cubicBezTo>
                      <a:pt x="-13142" y="180774"/>
                      <a:pt x="1172927" y="-64584"/>
                      <a:pt x="1153049" y="13254"/>
                    </a:cubicBezTo>
                    <a:cubicBezTo>
                      <a:pt x="1133171" y="91092"/>
                      <a:pt x="1146426" y="2446471"/>
                      <a:pt x="1153049" y="2537560"/>
                    </a:cubicBezTo>
                    <a:cubicBezTo>
                      <a:pt x="1159672" y="2628649"/>
                      <a:pt x="13362" y="2370040"/>
                      <a:pt x="110" y="1275407"/>
                    </a:cubicBezTo>
                    <a:close/>
                  </a:path>
                </a:pathLst>
              </a:custGeom>
              <a:solidFill>
                <a:srgbClr val="C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Oval 20">
                <a:extLst>
                  <a:ext uri="{FF2B5EF4-FFF2-40B4-BE49-F238E27FC236}">
                    <a16:creationId xmlns:a16="http://schemas.microsoft.com/office/drawing/2014/main" id="{506CAEC8-4DA6-4600-7C56-1FCE0B8AE375}"/>
                  </a:ext>
                </a:extLst>
              </p:cNvPr>
              <p:cNvSpPr/>
              <p:nvPr/>
            </p:nvSpPr>
            <p:spPr>
              <a:xfrm flipH="1">
                <a:off x="8543706" y="2648498"/>
                <a:ext cx="1153296" cy="2554404"/>
              </a:xfrm>
              <a:custGeom>
                <a:avLst/>
                <a:gdLst>
                  <a:gd name="connsiteX0" fmla="*/ 0 w 2305878"/>
                  <a:gd name="connsiteY0" fmla="*/ 1262153 h 2524305"/>
                  <a:gd name="connsiteX1" fmla="*/ 1152939 w 2305878"/>
                  <a:gd name="connsiteY1" fmla="*/ 0 h 2524305"/>
                  <a:gd name="connsiteX2" fmla="*/ 2305878 w 2305878"/>
                  <a:gd name="connsiteY2" fmla="*/ 1262153 h 2524305"/>
                  <a:gd name="connsiteX3" fmla="*/ 1152939 w 2305878"/>
                  <a:gd name="connsiteY3" fmla="*/ 2524306 h 2524305"/>
                  <a:gd name="connsiteX4" fmla="*/ 0 w 2305878"/>
                  <a:gd name="connsiteY4" fmla="*/ 1262153 h 2524305"/>
                  <a:gd name="connsiteX0" fmla="*/ 0 w 1297056"/>
                  <a:gd name="connsiteY0" fmla="*/ 1297238 h 2594476"/>
                  <a:gd name="connsiteX1" fmla="*/ 1152939 w 1297056"/>
                  <a:gd name="connsiteY1" fmla="*/ 35085 h 2594476"/>
                  <a:gd name="connsiteX2" fmla="*/ 1152939 w 1297056"/>
                  <a:gd name="connsiteY2" fmla="*/ 2559391 h 2594476"/>
                  <a:gd name="connsiteX3" fmla="*/ 0 w 1297056"/>
                  <a:gd name="connsiteY3" fmla="*/ 1297238 h 2594476"/>
                  <a:gd name="connsiteX0" fmla="*/ 0 w 1242933"/>
                  <a:gd name="connsiteY0" fmla="*/ 1411470 h 2708708"/>
                  <a:gd name="connsiteX1" fmla="*/ 1152939 w 1242933"/>
                  <a:gd name="connsiteY1" fmla="*/ 149317 h 2708708"/>
                  <a:gd name="connsiteX2" fmla="*/ 1152939 w 1242933"/>
                  <a:gd name="connsiteY2" fmla="*/ 2673623 h 2708708"/>
                  <a:gd name="connsiteX3" fmla="*/ 0 w 1242933"/>
                  <a:gd name="connsiteY3" fmla="*/ 1411470 h 2708708"/>
                  <a:gd name="connsiteX0" fmla="*/ 0 w 1178713"/>
                  <a:gd name="connsiteY0" fmla="*/ 1411470 h 2735746"/>
                  <a:gd name="connsiteX1" fmla="*/ 1152939 w 1178713"/>
                  <a:gd name="connsiteY1" fmla="*/ 149317 h 2735746"/>
                  <a:gd name="connsiteX2" fmla="*/ 1152939 w 1178713"/>
                  <a:gd name="connsiteY2" fmla="*/ 2673623 h 2735746"/>
                  <a:gd name="connsiteX3" fmla="*/ 0 w 1178713"/>
                  <a:gd name="connsiteY3" fmla="*/ 1411470 h 2735746"/>
                  <a:gd name="connsiteX0" fmla="*/ 0 w 1158677"/>
                  <a:gd name="connsiteY0" fmla="*/ 1411470 h 2739910"/>
                  <a:gd name="connsiteX1" fmla="*/ 1152939 w 1158677"/>
                  <a:gd name="connsiteY1" fmla="*/ 149317 h 2739910"/>
                  <a:gd name="connsiteX2" fmla="*/ 1152939 w 1158677"/>
                  <a:gd name="connsiteY2" fmla="*/ 2673623 h 2739910"/>
                  <a:gd name="connsiteX3" fmla="*/ 0 w 1158677"/>
                  <a:gd name="connsiteY3" fmla="*/ 1411470 h 2739910"/>
                  <a:gd name="connsiteX0" fmla="*/ 0 w 1153188"/>
                  <a:gd name="connsiteY0" fmla="*/ 1268567 h 2597007"/>
                  <a:gd name="connsiteX1" fmla="*/ 1152939 w 1153188"/>
                  <a:gd name="connsiteY1" fmla="*/ 6414 h 2597007"/>
                  <a:gd name="connsiteX2" fmla="*/ 1152939 w 1153188"/>
                  <a:gd name="connsiteY2" fmla="*/ 2530720 h 2597007"/>
                  <a:gd name="connsiteX3" fmla="*/ 0 w 1153188"/>
                  <a:gd name="connsiteY3" fmla="*/ 1268567 h 2597007"/>
                  <a:gd name="connsiteX0" fmla="*/ 0 w 1175543"/>
                  <a:gd name="connsiteY0" fmla="*/ 1268567 h 2537133"/>
                  <a:gd name="connsiteX1" fmla="*/ 1152939 w 1175543"/>
                  <a:gd name="connsiteY1" fmla="*/ 6414 h 2537133"/>
                  <a:gd name="connsiteX2" fmla="*/ 1152939 w 1175543"/>
                  <a:gd name="connsiteY2" fmla="*/ 2530720 h 2537133"/>
                  <a:gd name="connsiteX3" fmla="*/ 0 w 1175543"/>
                  <a:gd name="connsiteY3" fmla="*/ 1268567 h 2537133"/>
                  <a:gd name="connsiteX0" fmla="*/ 0 w 1158678"/>
                  <a:gd name="connsiteY0" fmla="*/ 1268567 h 2539214"/>
                  <a:gd name="connsiteX1" fmla="*/ 1152939 w 1158678"/>
                  <a:gd name="connsiteY1" fmla="*/ 6414 h 2539214"/>
                  <a:gd name="connsiteX2" fmla="*/ 1152939 w 1158678"/>
                  <a:gd name="connsiteY2" fmla="*/ 2530720 h 2539214"/>
                  <a:gd name="connsiteX3" fmla="*/ 0 w 1158678"/>
                  <a:gd name="connsiteY3" fmla="*/ 1268567 h 2539214"/>
                  <a:gd name="connsiteX0" fmla="*/ 0 w 1153188"/>
                  <a:gd name="connsiteY0" fmla="*/ 1268567 h 2539214"/>
                  <a:gd name="connsiteX1" fmla="*/ 1152939 w 1153188"/>
                  <a:gd name="connsiteY1" fmla="*/ 6414 h 2539214"/>
                  <a:gd name="connsiteX2" fmla="*/ 1152939 w 1153188"/>
                  <a:gd name="connsiteY2" fmla="*/ 2530720 h 2539214"/>
                  <a:gd name="connsiteX3" fmla="*/ 0 w 1153188"/>
                  <a:gd name="connsiteY3" fmla="*/ 1268567 h 2539214"/>
                  <a:gd name="connsiteX0" fmla="*/ 110 w 1153296"/>
                  <a:gd name="connsiteY0" fmla="*/ 1273853 h 2551015"/>
                  <a:gd name="connsiteX1" fmla="*/ 1153049 w 1153296"/>
                  <a:gd name="connsiteY1" fmla="*/ 11700 h 2551015"/>
                  <a:gd name="connsiteX2" fmla="*/ 1153049 w 1153296"/>
                  <a:gd name="connsiteY2" fmla="*/ 2536006 h 2551015"/>
                  <a:gd name="connsiteX3" fmla="*/ 110 w 1153296"/>
                  <a:gd name="connsiteY3" fmla="*/ 1273853 h 2551015"/>
                  <a:gd name="connsiteX0" fmla="*/ 110 w 1153296"/>
                  <a:gd name="connsiteY0" fmla="*/ 1275407 h 2554404"/>
                  <a:gd name="connsiteX1" fmla="*/ 1153049 w 1153296"/>
                  <a:gd name="connsiteY1" fmla="*/ 13254 h 2554404"/>
                  <a:gd name="connsiteX2" fmla="*/ 1153049 w 1153296"/>
                  <a:gd name="connsiteY2" fmla="*/ 2537560 h 2554404"/>
                  <a:gd name="connsiteX3" fmla="*/ 110 w 1153296"/>
                  <a:gd name="connsiteY3" fmla="*/ 1275407 h 2554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3296" h="2554404">
                    <a:moveTo>
                      <a:pt x="110" y="1275407"/>
                    </a:moveTo>
                    <a:cubicBezTo>
                      <a:pt x="-13142" y="180774"/>
                      <a:pt x="1172927" y="-64584"/>
                      <a:pt x="1153049" y="13254"/>
                    </a:cubicBezTo>
                    <a:cubicBezTo>
                      <a:pt x="1133171" y="91092"/>
                      <a:pt x="1146426" y="2446471"/>
                      <a:pt x="1153049" y="2537560"/>
                    </a:cubicBezTo>
                    <a:cubicBezTo>
                      <a:pt x="1159672" y="2628649"/>
                      <a:pt x="13362" y="2370040"/>
                      <a:pt x="110" y="1275407"/>
                    </a:cubicBezTo>
                    <a:close/>
                  </a:path>
                </a:pathLst>
              </a:custGeom>
              <a:solidFill>
                <a:srgbClr val="C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10A8AA9-9399-0B85-F330-23C996BC0D3C}"/>
                  </a:ext>
                </a:extLst>
              </p:cNvPr>
              <p:cNvSpPr/>
              <p:nvPr/>
            </p:nvSpPr>
            <p:spPr>
              <a:xfrm>
                <a:off x="8204009" y="3498199"/>
                <a:ext cx="751890" cy="75189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FA25994-9851-277E-433B-53278E2BF935}"/>
                  </a:ext>
                </a:extLst>
              </p:cNvPr>
              <p:cNvSpPr/>
              <p:nvPr/>
            </p:nvSpPr>
            <p:spPr>
              <a:xfrm>
                <a:off x="8789771" y="2034397"/>
                <a:ext cx="524175" cy="48649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08D79AD-F058-0D17-7FB7-8A81C4142F9F}"/>
                  </a:ext>
                </a:extLst>
              </p:cNvPr>
              <p:cNvSpPr/>
              <p:nvPr/>
            </p:nvSpPr>
            <p:spPr>
              <a:xfrm>
                <a:off x="7774639" y="2034361"/>
                <a:ext cx="524175" cy="48649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D707DE5-BA5F-8182-D306-6FE634E89BF8}"/>
                  </a:ext>
                </a:extLst>
              </p:cNvPr>
              <p:cNvSpPr/>
              <p:nvPr/>
            </p:nvSpPr>
            <p:spPr>
              <a:xfrm>
                <a:off x="8306538" y="2705589"/>
                <a:ext cx="203416" cy="20341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Oval 85">
                <a:extLst>
                  <a:ext uri="{FF2B5EF4-FFF2-40B4-BE49-F238E27FC236}">
                    <a16:creationId xmlns:a16="http://schemas.microsoft.com/office/drawing/2014/main" id="{7F0FBBBE-C4B9-F2AC-4849-47F697417EA0}"/>
                  </a:ext>
                </a:extLst>
              </p:cNvPr>
              <p:cNvSpPr/>
              <p:nvPr/>
            </p:nvSpPr>
            <p:spPr>
              <a:xfrm rot="2730342">
                <a:off x="8936921" y="4267430"/>
                <a:ext cx="449646" cy="800960"/>
              </a:xfrm>
              <a:custGeom>
                <a:avLst/>
                <a:gdLst>
                  <a:gd name="connsiteX0" fmla="*/ 0 w 423574"/>
                  <a:gd name="connsiteY0" fmla="*/ 211787 h 423574"/>
                  <a:gd name="connsiteX1" fmla="*/ 211787 w 423574"/>
                  <a:gd name="connsiteY1" fmla="*/ 0 h 423574"/>
                  <a:gd name="connsiteX2" fmla="*/ 423574 w 423574"/>
                  <a:gd name="connsiteY2" fmla="*/ 211787 h 423574"/>
                  <a:gd name="connsiteX3" fmla="*/ 211787 w 423574"/>
                  <a:gd name="connsiteY3" fmla="*/ 423574 h 423574"/>
                  <a:gd name="connsiteX4" fmla="*/ 0 w 423574"/>
                  <a:gd name="connsiteY4" fmla="*/ 211787 h 423574"/>
                  <a:gd name="connsiteX0" fmla="*/ 0 w 238260"/>
                  <a:gd name="connsiteY0" fmla="*/ 217674 h 435348"/>
                  <a:gd name="connsiteX1" fmla="*/ 211787 w 238260"/>
                  <a:gd name="connsiteY1" fmla="*/ 5887 h 435348"/>
                  <a:gd name="connsiteX2" fmla="*/ 211787 w 238260"/>
                  <a:gd name="connsiteY2" fmla="*/ 429461 h 435348"/>
                  <a:gd name="connsiteX3" fmla="*/ 0 w 238260"/>
                  <a:gd name="connsiteY3" fmla="*/ 217674 h 435348"/>
                  <a:gd name="connsiteX0" fmla="*/ 0 w 247358"/>
                  <a:gd name="connsiteY0" fmla="*/ 211795 h 423592"/>
                  <a:gd name="connsiteX1" fmla="*/ 211787 w 247358"/>
                  <a:gd name="connsiteY1" fmla="*/ 8 h 423592"/>
                  <a:gd name="connsiteX2" fmla="*/ 247066 w 247358"/>
                  <a:gd name="connsiteY2" fmla="*/ 204944 h 423592"/>
                  <a:gd name="connsiteX3" fmla="*/ 211787 w 247358"/>
                  <a:gd name="connsiteY3" fmla="*/ 423582 h 423592"/>
                  <a:gd name="connsiteX4" fmla="*/ 0 w 247358"/>
                  <a:gd name="connsiteY4" fmla="*/ 211795 h 423592"/>
                  <a:gd name="connsiteX0" fmla="*/ 0 w 247358"/>
                  <a:gd name="connsiteY0" fmla="*/ 212130 h 423927"/>
                  <a:gd name="connsiteX1" fmla="*/ 211787 w 247358"/>
                  <a:gd name="connsiteY1" fmla="*/ 343 h 423927"/>
                  <a:gd name="connsiteX2" fmla="*/ 247066 w 247358"/>
                  <a:gd name="connsiteY2" fmla="*/ 205279 h 423927"/>
                  <a:gd name="connsiteX3" fmla="*/ 211787 w 247358"/>
                  <a:gd name="connsiteY3" fmla="*/ 423917 h 423927"/>
                  <a:gd name="connsiteX4" fmla="*/ 0 w 247358"/>
                  <a:gd name="connsiteY4" fmla="*/ 212130 h 423927"/>
                  <a:gd name="connsiteX0" fmla="*/ 0 w 247358"/>
                  <a:gd name="connsiteY0" fmla="*/ 212314 h 424111"/>
                  <a:gd name="connsiteX1" fmla="*/ 211787 w 247358"/>
                  <a:gd name="connsiteY1" fmla="*/ 527 h 424111"/>
                  <a:gd name="connsiteX2" fmla="*/ 247066 w 247358"/>
                  <a:gd name="connsiteY2" fmla="*/ 205463 h 424111"/>
                  <a:gd name="connsiteX3" fmla="*/ 211787 w 247358"/>
                  <a:gd name="connsiteY3" fmla="*/ 424101 h 424111"/>
                  <a:gd name="connsiteX4" fmla="*/ 0 w 247358"/>
                  <a:gd name="connsiteY4" fmla="*/ 212314 h 424111"/>
                  <a:gd name="connsiteX0" fmla="*/ 0 w 247358"/>
                  <a:gd name="connsiteY0" fmla="*/ 212318 h 424115"/>
                  <a:gd name="connsiteX1" fmla="*/ 211787 w 247358"/>
                  <a:gd name="connsiteY1" fmla="*/ 531 h 424115"/>
                  <a:gd name="connsiteX2" fmla="*/ 247066 w 247358"/>
                  <a:gd name="connsiteY2" fmla="*/ 205467 h 424115"/>
                  <a:gd name="connsiteX3" fmla="*/ 211787 w 247358"/>
                  <a:gd name="connsiteY3" fmla="*/ 424105 h 424115"/>
                  <a:gd name="connsiteX4" fmla="*/ 0 w 247358"/>
                  <a:gd name="connsiteY4" fmla="*/ 212318 h 424115"/>
                  <a:gd name="connsiteX0" fmla="*/ 0 w 247358"/>
                  <a:gd name="connsiteY0" fmla="*/ 212318 h 424115"/>
                  <a:gd name="connsiteX1" fmla="*/ 211787 w 247358"/>
                  <a:gd name="connsiteY1" fmla="*/ 531 h 424115"/>
                  <a:gd name="connsiteX2" fmla="*/ 247066 w 247358"/>
                  <a:gd name="connsiteY2" fmla="*/ 205467 h 424115"/>
                  <a:gd name="connsiteX3" fmla="*/ 211787 w 247358"/>
                  <a:gd name="connsiteY3" fmla="*/ 424105 h 424115"/>
                  <a:gd name="connsiteX4" fmla="*/ 0 w 247358"/>
                  <a:gd name="connsiteY4" fmla="*/ 212318 h 424115"/>
                  <a:gd name="connsiteX0" fmla="*/ 0 w 247358"/>
                  <a:gd name="connsiteY0" fmla="*/ 212229 h 424026"/>
                  <a:gd name="connsiteX1" fmla="*/ 211787 w 247358"/>
                  <a:gd name="connsiteY1" fmla="*/ 442 h 424026"/>
                  <a:gd name="connsiteX2" fmla="*/ 247066 w 247358"/>
                  <a:gd name="connsiteY2" fmla="*/ 205378 h 424026"/>
                  <a:gd name="connsiteX3" fmla="*/ 211787 w 247358"/>
                  <a:gd name="connsiteY3" fmla="*/ 424016 h 424026"/>
                  <a:gd name="connsiteX4" fmla="*/ 0 w 247358"/>
                  <a:gd name="connsiteY4" fmla="*/ 212229 h 424026"/>
                  <a:gd name="connsiteX0" fmla="*/ 0 w 247066"/>
                  <a:gd name="connsiteY0" fmla="*/ 212229 h 424043"/>
                  <a:gd name="connsiteX1" fmla="*/ 211787 w 247066"/>
                  <a:gd name="connsiteY1" fmla="*/ 442 h 424043"/>
                  <a:gd name="connsiteX2" fmla="*/ 247066 w 247066"/>
                  <a:gd name="connsiteY2" fmla="*/ 205378 h 424043"/>
                  <a:gd name="connsiteX3" fmla="*/ 211787 w 247066"/>
                  <a:gd name="connsiteY3" fmla="*/ 424016 h 424043"/>
                  <a:gd name="connsiteX4" fmla="*/ 0 w 247066"/>
                  <a:gd name="connsiteY4" fmla="*/ 212229 h 424043"/>
                  <a:gd name="connsiteX0" fmla="*/ 0 w 247066"/>
                  <a:gd name="connsiteY0" fmla="*/ 212229 h 424042"/>
                  <a:gd name="connsiteX1" fmla="*/ 211787 w 247066"/>
                  <a:gd name="connsiteY1" fmla="*/ 442 h 424042"/>
                  <a:gd name="connsiteX2" fmla="*/ 247066 w 247066"/>
                  <a:gd name="connsiteY2" fmla="*/ 205378 h 424042"/>
                  <a:gd name="connsiteX3" fmla="*/ 211787 w 247066"/>
                  <a:gd name="connsiteY3" fmla="*/ 424016 h 424042"/>
                  <a:gd name="connsiteX4" fmla="*/ 0 w 247066"/>
                  <a:gd name="connsiteY4" fmla="*/ 212229 h 424042"/>
                  <a:gd name="connsiteX0" fmla="*/ 0 w 247066"/>
                  <a:gd name="connsiteY0" fmla="*/ 212229 h 424016"/>
                  <a:gd name="connsiteX1" fmla="*/ 211787 w 247066"/>
                  <a:gd name="connsiteY1" fmla="*/ 442 h 424016"/>
                  <a:gd name="connsiteX2" fmla="*/ 247066 w 247066"/>
                  <a:gd name="connsiteY2" fmla="*/ 205378 h 424016"/>
                  <a:gd name="connsiteX3" fmla="*/ 211787 w 247066"/>
                  <a:gd name="connsiteY3" fmla="*/ 424016 h 424016"/>
                  <a:gd name="connsiteX4" fmla="*/ 0 w 247066"/>
                  <a:gd name="connsiteY4" fmla="*/ 212229 h 424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066" h="424016">
                    <a:moveTo>
                      <a:pt x="0" y="212229"/>
                    </a:moveTo>
                    <a:cubicBezTo>
                      <a:pt x="0" y="95262"/>
                      <a:pt x="201983" y="-7598"/>
                      <a:pt x="211787" y="442"/>
                    </a:cubicBezTo>
                    <a:cubicBezTo>
                      <a:pt x="221591" y="8482"/>
                      <a:pt x="247066" y="134782"/>
                      <a:pt x="247066" y="205378"/>
                    </a:cubicBezTo>
                    <a:cubicBezTo>
                      <a:pt x="247066" y="275974"/>
                      <a:pt x="224293" y="424010"/>
                      <a:pt x="211787" y="424016"/>
                    </a:cubicBezTo>
                    <a:cubicBezTo>
                      <a:pt x="199281" y="424022"/>
                      <a:pt x="0" y="329196"/>
                      <a:pt x="0" y="212229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C08FAC-D1DE-7D7A-6701-9B6B669730BE}"/>
                  </a:ext>
                </a:extLst>
              </p:cNvPr>
              <p:cNvSpPr/>
              <p:nvPr/>
            </p:nvSpPr>
            <p:spPr>
              <a:xfrm>
                <a:off x="8647347" y="2529624"/>
                <a:ext cx="337772" cy="144289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38000">
                    <a:sysClr val="windowText" lastClr="000000"/>
                  </a:gs>
                </a:gsLst>
                <a:lin ang="90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4EEC1ED-FE7F-6F13-4761-1D2DEB94C02B}"/>
                  </a:ext>
                </a:extLst>
              </p:cNvPr>
              <p:cNvSpPr/>
              <p:nvPr/>
            </p:nvSpPr>
            <p:spPr>
              <a:xfrm flipH="1">
                <a:off x="8126486" y="2515565"/>
                <a:ext cx="337772" cy="144289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38000">
                    <a:sysClr val="windowText" lastClr="000000"/>
                  </a:gs>
                </a:gsLst>
                <a:lin ang="90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63CD494-5B5D-EF62-01E2-C98A1F473CA7}"/>
                  </a:ext>
                </a:extLst>
              </p:cNvPr>
              <p:cNvSpPr/>
              <p:nvPr/>
            </p:nvSpPr>
            <p:spPr>
              <a:xfrm>
                <a:off x="9068330" y="2108418"/>
                <a:ext cx="155816" cy="144614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F294FF1-F29A-274C-3A08-6E52C1F686A2}"/>
                  </a:ext>
                </a:extLst>
              </p:cNvPr>
              <p:cNvSpPr/>
              <p:nvPr/>
            </p:nvSpPr>
            <p:spPr>
              <a:xfrm>
                <a:off x="7849741" y="2120824"/>
                <a:ext cx="155816" cy="144614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Oval 85">
                <a:extLst>
                  <a:ext uri="{FF2B5EF4-FFF2-40B4-BE49-F238E27FC236}">
                    <a16:creationId xmlns:a16="http://schemas.microsoft.com/office/drawing/2014/main" id="{20779FD8-4049-2055-86A5-B1E5B1EDA644}"/>
                  </a:ext>
                </a:extLst>
              </p:cNvPr>
              <p:cNvSpPr/>
              <p:nvPr/>
            </p:nvSpPr>
            <p:spPr>
              <a:xfrm rot="8508490">
                <a:off x="7623741" y="4130769"/>
                <a:ext cx="470953" cy="800169"/>
              </a:xfrm>
              <a:custGeom>
                <a:avLst/>
                <a:gdLst>
                  <a:gd name="connsiteX0" fmla="*/ 0 w 423574"/>
                  <a:gd name="connsiteY0" fmla="*/ 211787 h 423574"/>
                  <a:gd name="connsiteX1" fmla="*/ 211787 w 423574"/>
                  <a:gd name="connsiteY1" fmla="*/ 0 h 423574"/>
                  <a:gd name="connsiteX2" fmla="*/ 423574 w 423574"/>
                  <a:gd name="connsiteY2" fmla="*/ 211787 h 423574"/>
                  <a:gd name="connsiteX3" fmla="*/ 211787 w 423574"/>
                  <a:gd name="connsiteY3" fmla="*/ 423574 h 423574"/>
                  <a:gd name="connsiteX4" fmla="*/ 0 w 423574"/>
                  <a:gd name="connsiteY4" fmla="*/ 211787 h 423574"/>
                  <a:gd name="connsiteX0" fmla="*/ 0 w 238260"/>
                  <a:gd name="connsiteY0" fmla="*/ 217674 h 435348"/>
                  <a:gd name="connsiteX1" fmla="*/ 211787 w 238260"/>
                  <a:gd name="connsiteY1" fmla="*/ 5887 h 435348"/>
                  <a:gd name="connsiteX2" fmla="*/ 211787 w 238260"/>
                  <a:gd name="connsiteY2" fmla="*/ 429461 h 435348"/>
                  <a:gd name="connsiteX3" fmla="*/ 0 w 238260"/>
                  <a:gd name="connsiteY3" fmla="*/ 217674 h 435348"/>
                  <a:gd name="connsiteX0" fmla="*/ 0 w 258774"/>
                  <a:gd name="connsiteY0" fmla="*/ 211789 h 423578"/>
                  <a:gd name="connsiteX1" fmla="*/ 211787 w 258774"/>
                  <a:gd name="connsiteY1" fmla="*/ 2 h 423578"/>
                  <a:gd name="connsiteX2" fmla="*/ 258774 w 258774"/>
                  <a:gd name="connsiteY2" fmla="*/ 208470 h 423578"/>
                  <a:gd name="connsiteX3" fmla="*/ 211787 w 258774"/>
                  <a:gd name="connsiteY3" fmla="*/ 423576 h 423578"/>
                  <a:gd name="connsiteX4" fmla="*/ 0 w 258774"/>
                  <a:gd name="connsiteY4" fmla="*/ 211789 h 423578"/>
                  <a:gd name="connsiteX0" fmla="*/ 0 w 258774"/>
                  <a:gd name="connsiteY0" fmla="*/ 211789 h 423624"/>
                  <a:gd name="connsiteX1" fmla="*/ 211787 w 258774"/>
                  <a:gd name="connsiteY1" fmla="*/ 2 h 423624"/>
                  <a:gd name="connsiteX2" fmla="*/ 258774 w 258774"/>
                  <a:gd name="connsiteY2" fmla="*/ 208470 h 423624"/>
                  <a:gd name="connsiteX3" fmla="*/ 211787 w 258774"/>
                  <a:gd name="connsiteY3" fmla="*/ 423576 h 423624"/>
                  <a:gd name="connsiteX4" fmla="*/ 0 w 258774"/>
                  <a:gd name="connsiteY4" fmla="*/ 211789 h 423624"/>
                  <a:gd name="connsiteX0" fmla="*/ 0 w 258774"/>
                  <a:gd name="connsiteY0" fmla="*/ 211789 h 423598"/>
                  <a:gd name="connsiteX1" fmla="*/ 211787 w 258774"/>
                  <a:gd name="connsiteY1" fmla="*/ 2 h 423598"/>
                  <a:gd name="connsiteX2" fmla="*/ 258774 w 258774"/>
                  <a:gd name="connsiteY2" fmla="*/ 208470 h 423598"/>
                  <a:gd name="connsiteX3" fmla="*/ 211787 w 258774"/>
                  <a:gd name="connsiteY3" fmla="*/ 423576 h 423598"/>
                  <a:gd name="connsiteX4" fmla="*/ 0 w 258774"/>
                  <a:gd name="connsiteY4" fmla="*/ 211789 h 423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774" h="423598">
                    <a:moveTo>
                      <a:pt x="0" y="211789"/>
                    </a:moveTo>
                    <a:cubicBezTo>
                      <a:pt x="0" y="94822"/>
                      <a:pt x="168658" y="555"/>
                      <a:pt x="211787" y="2"/>
                    </a:cubicBezTo>
                    <a:cubicBezTo>
                      <a:pt x="254916" y="-551"/>
                      <a:pt x="258774" y="137874"/>
                      <a:pt x="258774" y="208470"/>
                    </a:cubicBezTo>
                    <a:cubicBezTo>
                      <a:pt x="258774" y="279066"/>
                      <a:pt x="225889" y="421873"/>
                      <a:pt x="211787" y="423576"/>
                    </a:cubicBezTo>
                    <a:cubicBezTo>
                      <a:pt x="197685" y="425279"/>
                      <a:pt x="0" y="328756"/>
                      <a:pt x="0" y="211789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85">
                <a:extLst>
                  <a:ext uri="{FF2B5EF4-FFF2-40B4-BE49-F238E27FC236}">
                    <a16:creationId xmlns:a16="http://schemas.microsoft.com/office/drawing/2014/main" id="{23AE6416-DF3B-CAB4-28DE-8165357CAFAD}"/>
                  </a:ext>
                </a:extLst>
              </p:cNvPr>
              <p:cNvSpPr/>
              <p:nvPr/>
            </p:nvSpPr>
            <p:spPr>
              <a:xfrm rot="20259482">
                <a:off x="9148326" y="3139842"/>
                <a:ext cx="480026" cy="800207"/>
              </a:xfrm>
              <a:custGeom>
                <a:avLst/>
                <a:gdLst>
                  <a:gd name="connsiteX0" fmla="*/ 0 w 423574"/>
                  <a:gd name="connsiteY0" fmla="*/ 211787 h 423574"/>
                  <a:gd name="connsiteX1" fmla="*/ 211787 w 423574"/>
                  <a:gd name="connsiteY1" fmla="*/ 0 h 423574"/>
                  <a:gd name="connsiteX2" fmla="*/ 423574 w 423574"/>
                  <a:gd name="connsiteY2" fmla="*/ 211787 h 423574"/>
                  <a:gd name="connsiteX3" fmla="*/ 211787 w 423574"/>
                  <a:gd name="connsiteY3" fmla="*/ 423574 h 423574"/>
                  <a:gd name="connsiteX4" fmla="*/ 0 w 423574"/>
                  <a:gd name="connsiteY4" fmla="*/ 211787 h 423574"/>
                  <a:gd name="connsiteX0" fmla="*/ 0 w 238260"/>
                  <a:gd name="connsiteY0" fmla="*/ 217674 h 435348"/>
                  <a:gd name="connsiteX1" fmla="*/ 211787 w 238260"/>
                  <a:gd name="connsiteY1" fmla="*/ 5887 h 435348"/>
                  <a:gd name="connsiteX2" fmla="*/ 211787 w 238260"/>
                  <a:gd name="connsiteY2" fmla="*/ 429461 h 435348"/>
                  <a:gd name="connsiteX3" fmla="*/ 0 w 238260"/>
                  <a:gd name="connsiteY3" fmla="*/ 217674 h 435348"/>
                  <a:gd name="connsiteX0" fmla="*/ 0 w 254078"/>
                  <a:gd name="connsiteY0" fmla="*/ 211798 h 423600"/>
                  <a:gd name="connsiteX1" fmla="*/ 211787 w 254078"/>
                  <a:gd name="connsiteY1" fmla="*/ 11 h 423600"/>
                  <a:gd name="connsiteX2" fmla="*/ 254078 w 254078"/>
                  <a:gd name="connsiteY2" fmla="*/ 203413 h 423600"/>
                  <a:gd name="connsiteX3" fmla="*/ 211787 w 254078"/>
                  <a:gd name="connsiteY3" fmla="*/ 423585 h 423600"/>
                  <a:gd name="connsiteX4" fmla="*/ 0 w 254078"/>
                  <a:gd name="connsiteY4" fmla="*/ 211798 h 423600"/>
                  <a:gd name="connsiteX0" fmla="*/ 0 w 263759"/>
                  <a:gd name="connsiteY0" fmla="*/ 211791 h 423582"/>
                  <a:gd name="connsiteX1" fmla="*/ 211787 w 263759"/>
                  <a:gd name="connsiteY1" fmla="*/ 4 h 423582"/>
                  <a:gd name="connsiteX2" fmla="*/ 263759 w 263759"/>
                  <a:gd name="connsiteY2" fmla="*/ 207239 h 423582"/>
                  <a:gd name="connsiteX3" fmla="*/ 211787 w 263759"/>
                  <a:gd name="connsiteY3" fmla="*/ 423578 h 423582"/>
                  <a:gd name="connsiteX4" fmla="*/ 0 w 263759"/>
                  <a:gd name="connsiteY4" fmla="*/ 211791 h 423582"/>
                  <a:gd name="connsiteX0" fmla="*/ 0 w 263759"/>
                  <a:gd name="connsiteY0" fmla="*/ 211791 h 423618"/>
                  <a:gd name="connsiteX1" fmla="*/ 211787 w 263759"/>
                  <a:gd name="connsiteY1" fmla="*/ 4 h 423618"/>
                  <a:gd name="connsiteX2" fmla="*/ 263759 w 263759"/>
                  <a:gd name="connsiteY2" fmla="*/ 207239 h 423618"/>
                  <a:gd name="connsiteX3" fmla="*/ 211787 w 263759"/>
                  <a:gd name="connsiteY3" fmla="*/ 423578 h 423618"/>
                  <a:gd name="connsiteX4" fmla="*/ 0 w 263759"/>
                  <a:gd name="connsiteY4" fmla="*/ 211791 h 423618"/>
                  <a:gd name="connsiteX0" fmla="*/ 0 w 263759"/>
                  <a:gd name="connsiteY0" fmla="*/ 211791 h 423605"/>
                  <a:gd name="connsiteX1" fmla="*/ 211787 w 263759"/>
                  <a:gd name="connsiteY1" fmla="*/ 4 h 423605"/>
                  <a:gd name="connsiteX2" fmla="*/ 263759 w 263759"/>
                  <a:gd name="connsiteY2" fmla="*/ 207239 h 423605"/>
                  <a:gd name="connsiteX3" fmla="*/ 211787 w 263759"/>
                  <a:gd name="connsiteY3" fmla="*/ 423578 h 423605"/>
                  <a:gd name="connsiteX4" fmla="*/ 0 w 263759"/>
                  <a:gd name="connsiteY4" fmla="*/ 211791 h 423605"/>
                  <a:gd name="connsiteX0" fmla="*/ 0 w 263759"/>
                  <a:gd name="connsiteY0" fmla="*/ 211791 h 423618"/>
                  <a:gd name="connsiteX1" fmla="*/ 211787 w 263759"/>
                  <a:gd name="connsiteY1" fmla="*/ 4 h 423618"/>
                  <a:gd name="connsiteX2" fmla="*/ 263759 w 263759"/>
                  <a:gd name="connsiteY2" fmla="*/ 207239 h 423618"/>
                  <a:gd name="connsiteX3" fmla="*/ 211787 w 263759"/>
                  <a:gd name="connsiteY3" fmla="*/ 423578 h 423618"/>
                  <a:gd name="connsiteX4" fmla="*/ 0 w 263759"/>
                  <a:gd name="connsiteY4" fmla="*/ 211791 h 423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759" h="423618">
                    <a:moveTo>
                      <a:pt x="0" y="211791"/>
                    </a:moveTo>
                    <a:cubicBezTo>
                      <a:pt x="0" y="94824"/>
                      <a:pt x="167827" y="763"/>
                      <a:pt x="211787" y="4"/>
                    </a:cubicBezTo>
                    <a:cubicBezTo>
                      <a:pt x="255747" y="-755"/>
                      <a:pt x="263759" y="136643"/>
                      <a:pt x="263759" y="207239"/>
                    </a:cubicBezTo>
                    <a:cubicBezTo>
                      <a:pt x="263759" y="277835"/>
                      <a:pt x="238025" y="421254"/>
                      <a:pt x="211787" y="423578"/>
                    </a:cubicBezTo>
                    <a:cubicBezTo>
                      <a:pt x="185549" y="425902"/>
                      <a:pt x="0" y="328758"/>
                      <a:pt x="0" y="211791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85">
                <a:extLst>
                  <a:ext uri="{FF2B5EF4-FFF2-40B4-BE49-F238E27FC236}">
                    <a16:creationId xmlns:a16="http://schemas.microsoft.com/office/drawing/2014/main" id="{ADB1DEE7-DC22-F92E-0697-CE357A3CD4B6}"/>
                  </a:ext>
                </a:extLst>
              </p:cNvPr>
              <p:cNvSpPr/>
              <p:nvPr/>
            </p:nvSpPr>
            <p:spPr>
              <a:xfrm rot="12338053">
                <a:off x="7592893" y="2886609"/>
                <a:ext cx="564219" cy="896530"/>
              </a:xfrm>
              <a:custGeom>
                <a:avLst/>
                <a:gdLst>
                  <a:gd name="connsiteX0" fmla="*/ 0 w 423574"/>
                  <a:gd name="connsiteY0" fmla="*/ 211787 h 423574"/>
                  <a:gd name="connsiteX1" fmla="*/ 211787 w 423574"/>
                  <a:gd name="connsiteY1" fmla="*/ 0 h 423574"/>
                  <a:gd name="connsiteX2" fmla="*/ 423574 w 423574"/>
                  <a:gd name="connsiteY2" fmla="*/ 211787 h 423574"/>
                  <a:gd name="connsiteX3" fmla="*/ 211787 w 423574"/>
                  <a:gd name="connsiteY3" fmla="*/ 423574 h 423574"/>
                  <a:gd name="connsiteX4" fmla="*/ 0 w 423574"/>
                  <a:gd name="connsiteY4" fmla="*/ 211787 h 423574"/>
                  <a:gd name="connsiteX0" fmla="*/ 0 w 238260"/>
                  <a:gd name="connsiteY0" fmla="*/ 217674 h 435348"/>
                  <a:gd name="connsiteX1" fmla="*/ 211787 w 238260"/>
                  <a:gd name="connsiteY1" fmla="*/ 5887 h 435348"/>
                  <a:gd name="connsiteX2" fmla="*/ 211787 w 238260"/>
                  <a:gd name="connsiteY2" fmla="*/ 429461 h 435348"/>
                  <a:gd name="connsiteX3" fmla="*/ 0 w 238260"/>
                  <a:gd name="connsiteY3" fmla="*/ 217674 h 435348"/>
                  <a:gd name="connsiteX0" fmla="*/ 597 w 295786"/>
                  <a:gd name="connsiteY0" fmla="*/ 233006 h 450117"/>
                  <a:gd name="connsiteX1" fmla="*/ 285237 w 295786"/>
                  <a:gd name="connsiteY1" fmla="*/ 4317 h 450117"/>
                  <a:gd name="connsiteX2" fmla="*/ 212384 w 295786"/>
                  <a:gd name="connsiteY2" fmla="*/ 444793 h 450117"/>
                  <a:gd name="connsiteX3" fmla="*/ 597 w 295786"/>
                  <a:gd name="connsiteY3" fmla="*/ 233006 h 450117"/>
                  <a:gd name="connsiteX0" fmla="*/ 496 w 296757"/>
                  <a:gd name="connsiteY0" fmla="*/ 233227 h 455946"/>
                  <a:gd name="connsiteX1" fmla="*/ 285136 w 296757"/>
                  <a:gd name="connsiteY1" fmla="*/ 4538 h 455946"/>
                  <a:gd name="connsiteX2" fmla="*/ 218038 w 296757"/>
                  <a:gd name="connsiteY2" fmla="*/ 450742 h 455946"/>
                  <a:gd name="connsiteX3" fmla="*/ 496 w 296757"/>
                  <a:gd name="connsiteY3" fmla="*/ 233227 h 455946"/>
                  <a:gd name="connsiteX0" fmla="*/ 518 w 297857"/>
                  <a:gd name="connsiteY0" fmla="*/ 233227 h 462154"/>
                  <a:gd name="connsiteX1" fmla="*/ 285158 w 297857"/>
                  <a:gd name="connsiteY1" fmla="*/ 4538 h 462154"/>
                  <a:gd name="connsiteX2" fmla="*/ 218060 w 297857"/>
                  <a:gd name="connsiteY2" fmla="*/ 450742 h 462154"/>
                  <a:gd name="connsiteX3" fmla="*/ 518 w 297857"/>
                  <a:gd name="connsiteY3" fmla="*/ 233227 h 462154"/>
                  <a:gd name="connsiteX0" fmla="*/ 518 w 310021"/>
                  <a:gd name="connsiteY0" fmla="*/ 245683 h 474610"/>
                  <a:gd name="connsiteX1" fmla="*/ 285158 w 310021"/>
                  <a:gd name="connsiteY1" fmla="*/ 16994 h 474610"/>
                  <a:gd name="connsiteX2" fmla="*/ 218060 w 310021"/>
                  <a:gd name="connsiteY2" fmla="*/ 463198 h 474610"/>
                  <a:gd name="connsiteX3" fmla="*/ 518 w 310021"/>
                  <a:gd name="connsiteY3" fmla="*/ 245683 h 47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021" h="474610">
                    <a:moveTo>
                      <a:pt x="518" y="245683"/>
                    </a:moveTo>
                    <a:cubicBezTo>
                      <a:pt x="11701" y="171316"/>
                      <a:pt x="220408" y="-64811"/>
                      <a:pt x="285158" y="16994"/>
                    </a:cubicBezTo>
                    <a:cubicBezTo>
                      <a:pt x="349908" y="98799"/>
                      <a:pt x="274090" y="401537"/>
                      <a:pt x="218060" y="463198"/>
                    </a:cubicBezTo>
                    <a:cubicBezTo>
                      <a:pt x="162030" y="524859"/>
                      <a:pt x="-10665" y="320050"/>
                      <a:pt x="518" y="245683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6D6DA6C-1C12-93BB-388A-21C723118915}"/>
                  </a:ext>
                </a:extLst>
              </p:cNvPr>
              <p:cNvSpPr/>
              <p:nvPr/>
            </p:nvSpPr>
            <p:spPr>
              <a:xfrm>
                <a:off x="8595037" y="2704312"/>
                <a:ext cx="203416" cy="20341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19F4C07-9657-2CA7-081C-0847AC95C693}"/>
                  </a:ext>
                </a:extLst>
              </p:cNvPr>
              <p:cNvSpPr/>
              <p:nvPr/>
            </p:nvSpPr>
            <p:spPr>
              <a:xfrm rot="17716135">
                <a:off x="8626328" y="2728118"/>
                <a:ext cx="148769" cy="117222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38000">
                    <a:sysClr val="windowText" lastClr="000000"/>
                  </a:gs>
                </a:gsLst>
                <a:lin ang="90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1D9E283-FDF7-0A25-CDA6-814CA1D9EA89}"/>
                  </a:ext>
                </a:extLst>
              </p:cNvPr>
              <p:cNvSpPr/>
              <p:nvPr/>
            </p:nvSpPr>
            <p:spPr>
              <a:xfrm rot="3883865" flipH="1">
                <a:off x="8341788" y="2735946"/>
                <a:ext cx="148769" cy="117222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38000">
                    <a:sysClr val="windowText" lastClr="000000"/>
                  </a:gs>
                </a:gsLst>
                <a:lin ang="90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10A09E9-8CE9-C0F4-3D38-352C5ECC4B3A}"/>
              </a:ext>
            </a:extLst>
          </p:cNvPr>
          <p:cNvGrpSpPr/>
          <p:nvPr/>
        </p:nvGrpSpPr>
        <p:grpSpPr>
          <a:xfrm>
            <a:off x="3221233" y="3057351"/>
            <a:ext cx="3763735" cy="3673401"/>
            <a:chOff x="4722182" y="1985461"/>
            <a:chExt cx="3763735" cy="367340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00E0F2C-4EBA-DA97-AD13-976C1D29AE7D}"/>
                </a:ext>
              </a:extLst>
            </p:cNvPr>
            <p:cNvSpPr txBox="1"/>
            <p:nvPr/>
          </p:nvSpPr>
          <p:spPr>
            <a:xfrm>
              <a:off x="4780217" y="1985461"/>
              <a:ext cx="3705700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8BE0FF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I</a:t>
              </a:r>
              <a:r>
                <a:rPr kumimoji="0" lang="en-US" sz="8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gloo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52C0513-25A2-4D68-74DD-45CDCBAC8B7B}"/>
                </a:ext>
              </a:extLst>
            </p:cNvPr>
            <p:cNvGrpSpPr/>
            <p:nvPr/>
          </p:nvGrpSpPr>
          <p:grpSpPr>
            <a:xfrm flipH="1">
              <a:off x="4722182" y="3429000"/>
              <a:ext cx="3204993" cy="2229862"/>
              <a:chOff x="-700905" y="1304350"/>
              <a:chExt cx="6570022" cy="4571069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64D8E04A-10A2-37F2-5B58-DF07B227BE8B}"/>
                  </a:ext>
                </a:extLst>
              </p:cNvPr>
              <p:cNvGrpSpPr/>
              <p:nvPr/>
            </p:nvGrpSpPr>
            <p:grpSpPr>
              <a:xfrm>
                <a:off x="-628058" y="1304350"/>
                <a:ext cx="6497175" cy="4571069"/>
                <a:chOff x="2243526" y="1293525"/>
                <a:chExt cx="6497175" cy="4571069"/>
              </a:xfrm>
              <a:solidFill>
                <a:srgbClr val="4472C4">
                  <a:lumMod val="40000"/>
                  <a:lumOff val="60000"/>
                </a:srgbClr>
              </a:solidFill>
            </p:grpSpPr>
            <p:sp>
              <p:nvSpPr>
                <p:cNvPr id="63" name="Oval 181">
                  <a:extLst>
                    <a:ext uri="{FF2B5EF4-FFF2-40B4-BE49-F238E27FC236}">
                      <a16:creationId xmlns:a16="http://schemas.microsoft.com/office/drawing/2014/main" id="{88498E0A-35B4-86E9-E97A-9C7F9FEE9013}"/>
                    </a:ext>
                  </a:extLst>
                </p:cNvPr>
                <p:cNvSpPr/>
                <p:nvPr/>
              </p:nvSpPr>
              <p:spPr>
                <a:xfrm>
                  <a:off x="2243526" y="1293575"/>
                  <a:ext cx="6497175" cy="4571019"/>
                </a:xfrm>
                <a:custGeom>
                  <a:avLst/>
                  <a:gdLst>
                    <a:gd name="connsiteX0" fmla="*/ 0 w 1546860"/>
                    <a:gd name="connsiteY0" fmla="*/ 598875 h 1197750"/>
                    <a:gd name="connsiteX1" fmla="*/ 773430 w 1546860"/>
                    <a:gd name="connsiteY1" fmla="*/ 0 h 1197750"/>
                    <a:gd name="connsiteX2" fmla="*/ 1546860 w 1546860"/>
                    <a:gd name="connsiteY2" fmla="*/ 598875 h 1197750"/>
                    <a:gd name="connsiteX3" fmla="*/ 773430 w 1546860"/>
                    <a:gd name="connsiteY3" fmla="*/ 1197750 h 1197750"/>
                    <a:gd name="connsiteX4" fmla="*/ 0 w 1546860"/>
                    <a:gd name="connsiteY4" fmla="*/ 598875 h 1197750"/>
                    <a:gd name="connsiteX0" fmla="*/ 0 w 1546860"/>
                    <a:gd name="connsiteY0" fmla="*/ 598875 h 673734"/>
                    <a:gd name="connsiteX1" fmla="*/ 773430 w 1546860"/>
                    <a:gd name="connsiteY1" fmla="*/ 0 h 673734"/>
                    <a:gd name="connsiteX2" fmla="*/ 1546860 w 1546860"/>
                    <a:gd name="connsiteY2" fmla="*/ 598875 h 673734"/>
                    <a:gd name="connsiteX3" fmla="*/ 0 w 1546860"/>
                    <a:gd name="connsiteY3" fmla="*/ 598875 h 673734"/>
                    <a:gd name="connsiteX0" fmla="*/ 15636 w 1532016"/>
                    <a:gd name="connsiteY0" fmla="*/ 600943 h 857358"/>
                    <a:gd name="connsiteX1" fmla="*/ 789066 w 1532016"/>
                    <a:gd name="connsiteY1" fmla="*/ 2068 h 857358"/>
                    <a:gd name="connsiteX2" fmla="*/ 1532016 w 1532016"/>
                    <a:gd name="connsiteY2" fmla="*/ 829543 h 857358"/>
                    <a:gd name="connsiteX3" fmla="*/ 15636 w 1532016"/>
                    <a:gd name="connsiteY3" fmla="*/ 600943 h 857358"/>
                    <a:gd name="connsiteX0" fmla="*/ 15910 w 1517050"/>
                    <a:gd name="connsiteY0" fmla="*/ 988476 h 1035719"/>
                    <a:gd name="connsiteX1" fmla="*/ 774100 w 1517050"/>
                    <a:gd name="connsiteY1" fmla="*/ 981 h 1035719"/>
                    <a:gd name="connsiteX2" fmla="*/ 1517050 w 1517050"/>
                    <a:gd name="connsiteY2" fmla="*/ 828456 h 1035719"/>
                    <a:gd name="connsiteX3" fmla="*/ 15910 w 1517050"/>
                    <a:gd name="connsiteY3" fmla="*/ 988476 h 1035719"/>
                    <a:gd name="connsiteX0" fmla="*/ 16835 w 1540835"/>
                    <a:gd name="connsiteY0" fmla="*/ 988376 h 1037317"/>
                    <a:gd name="connsiteX1" fmla="*/ 775025 w 1540835"/>
                    <a:gd name="connsiteY1" fmla="*/ 881 h 1037317"/>
                    <a:gd name="connsiteX2" fmla="*/ 1540835 w 1540835"/>
                    <a:gd name="connsiteY2" fmla="*/ 835976 h 1037317"/>
                    <a:gd name="connsiteX3" fmla="*/ 16835 w 1540835"/>
                    <a:gd name="connsiteY3" fmla="*/ 988376 h 1037317"/>
                    <a:gd name="connsiteX0" fmla="*/ 16835 w 1540835"/>
                    <a:gd name="connsiteY0" fmla="*/ 988376 h 1110921"/>
                    <a:gd name="connsiteX1" fmla="*/ 775025 w 1540835"/>
                    <a:gd name="connsiteY1" fmla="*/ 881 h 1110921"/>
                    <a:gd name="connsiteX2" fmla="*/ 1540835 w 1540835"/>
                    <a:gd name="connsiteY2" fmla="*/ 835976 h 1110921"/>
                    <a:gd name="connsiteX3" fmla="*/ 16835 w 1540835"/>
                    <a:gd name="connsiteY3" fmla="*/ 988376 h 1110921"/>
                    <a:gd name="connsiteX0" fmla="*/ 27523 w 1551523"/>
                    <a:gd name="connsiteY0" fmla="*/ 998870 h 1121415"/>
                    <a:gd name="connsiteX1" fmla="*/ 785713 w 1551523"/>
                    <a:gd name="connsiteY1" fmla="*/ 11375 h 1121415"/>
                    <a:gd name="connsiteX2" fmla="*/ 1551523 w 1551523"/>
                    <a:gd name="connsiteY2" fmla="*/ 846470 h 1121415"/>
                    <a:gd name="connsiteX3" fmla="*/ 27523 w 1551523"/>
                    <a:gd name="connsiteY3" fmla="*/ 998870 h 1121415"/>
                    <a:gd name="connsiteX0" fmla="*/ 27523 w 1551523"/>
                    <a:gd name="connsiteY0" fmla="*/ 989567 h 1112112"/>
                    <a:gd name="connsiteX1" fmla="*/ 785713 w 1551523"/>
                    <a:gd name="connsiteY1" fmla="*/ 2072 h 1112112"/>
                    <a:gd name="connsiteX2" fmla="*/ 1551523 w 1551523"/>
                    <a:gd name="connsiteY2" fmla="*/ 837167 h 1112112"/>
                    <a:gd name="connsiteX3" fmla="*/ 27523 w 1551523"/>
                    <a:gd name="connsiteY3" fmla="*/ 989567 h 1112112"/>
                    <a:gd name="connsiteX0" fmla="*/ 27523 w 1551523"/>
                    <a:gd name="connsiteY0" fmla="*/ 988539 h 1111084"/>
                    <a:gd name="connsiteX1" fmla="*/ 785713 w 1551523"/>
                    <a:gd name="connsiteY1" fmla="*/ 1044 h 1111084"/>
                    <a:gd name="connsiteX2" fmla="*/ 1551523 w 1551523"/>
                    <a:gd name="connsiteY2" fmla="*/ 836139 h 1111084"/>
                    <a:gd name="connsiteX3" fmla="*/ 27523 w 1551523"/>
                    <a:gd name="connsiteY3" fmla="*/ 988539 h 1111084"/>
                    <a:gd name="connsiteX0" fmla="*/ 27523 w 1551523"/>
                    <a:gd name="connsiteY0" fmla="*/ 987635 h 1110180"/>
                    <a:gd name="connsiteX1" fmla="*/ 785713 w 1551523"/>
                    <a:gd name="connsiteY1" fmla="*/ 140 h 1110180"/>
                    <a:gd name="connsiteX2" fmla="*/ 1551523 w 1551523"/>
                    <a:gd name="connsiteY2" fmla="*/ 835235 h 1110180"/>
                    <a:gd name="connsiteX3" fmla="*/ 27523 w 1551523"/>
                    <a:gd name="connsiteY3" fmla="*/ 987635 h 1110180"/>
                    <a:gd name="connsiteX0" fmla="*/ 40195 w 1564195"/>
                    <a:gd name="connsiteY0" fmla="*/ 987651 h 1150368"/>
                    <a:gd name="connsiteX1" fmla="*/ 798385 w 1564195"/>
                    <a:gd name="connsiteY1" fmla="*/ 156 h 1150368"/>
                    <a:gd name="connsiteX2" fmla="*/ 1564195 w 1564195"/>
                    <a:gd name="connsiteY2" fmla="*/ 835251 h 1150368"/>
                    <a:gd name="connsiteX3" fmla="*/ 40195 w 1564195"/>
                    <a:gd name="connsiteY3" fmla="*/ 987651 h 1150368"/>
                    <a:gd name="connsiteX0" fmla="*/ 40195 w 1564195"/>
                    <a:gd name="connsiteY0" fmla="*/ 987651 h 1150368"/>
                    <a:gd name="connsiteX1" fmla="*/ 798385 w 1564195"/>
                    <a:gd name="connsiteY1" fmla="*/ 156 h 1150368"/>
                    <a:gd name="connsiteX2" fmla="*/ 1564195 w 1564195"/>
                    <a:gd name="connsiteY2" fmla="*/ 835251 h 1150368"/>
                    <a:gd name="connsiteX3" fmla="*/ 40195 w 1564195"/>
                    <a:gd name="connsiteY3" fmla="*/ 987651 h 1150368"/>
                    <a:gd name="connsiteX0" fmla="*/ 34713 w 1558713"/>
                    <a:gd name="connsiteY0" fmla="*/ 988229 h 1150946"/>
                    <a:gd name="connsiteX1" fmla="*/ 792903 w 1558713"/>
                    <a:gd name="connsiteY1" fmla="*/ 734 h 1150946"/>
                    <a:gd name="connsiteX2" fmla="*/ 1558713 w 1558713"/>
                    <a:gd name="connsiteY2" fmla="*/ 835829 h 1150946"/>
                    <a:gd name="connsiteX3" fmla="*/ 34713 w 1558713"/>
                    <a:gd name="connsiteY3" fmla="*/ 988229 h 1150946"/>
                    <a:gd name="connsiteX0" fmla="*/ 32090 w 1556090"/>
                    <a:gd name="connsiteY0" fmla="*/ 988229 h 1150946"/>
                    <a:gd name="connsiteX1" fmla="*/ 790280 w 1556090"/>
                    <a:gd name="connsiteY1" fmla="*/ 734 h 1150946"/>
                    <a:gd name="connsiteX2" fmla="*/ 1556090 w 1556090"/>
                    <a:gd name="connsiteY2" fmla="*/ 835829 h 1150946"/>
                    <a:gd name="connsiteX3" fmla="*/ 32090 w 1556090"/>
                    <a:gd name="connsiteY3" fmla="*/ 988229 h 1150946"/>
                    <a:gd name="connsiteX0" fmla="*/ 32090 w 1556090"/>
                    <a:gd name="connsiteY0" fmla="*/ 987521 h 1150238"/>
                    <a:gd name="connsiteX1" fmla="*/ 790280 w 1556090"/>
                    <a:gd name="connsiteY1" fmla="*/ 26 h 1150238"/>
                    <a:gd name="connsiteX2" fmla="*/ 1556090 w 1556090"/>
                    <a:gd name="connsiteY2" fmla="*/ 835121 h 1150238"/>
                    <a:gd name="connsiteX3" fmla="*/ 32090 w 1556090"/>
                    <a:gd name="connsiteY3" fmla="*/ 987521 h 1150238"/>
                    <a:gd name="connsiteX0" fmla="*/ 29205 w 1553205"/>
                    <a:gd name="connsiteY0" fmla="*/ 987521 h 1150238"/>
                    <a:gd name="connsiteX1" fmla="*/ 787395 w 1553205"/>
                    <a:gd name="connsiteY1" fmla="*/ 26 h 1150238"/>
                    <a:gd name="connsiteX2" fmla="*/ 1553205 w 1553205"/>
                    <a:gd name="connsiteY2" fmla="*/ 835121 h 1150238"/>
                    <a:gd name="connsiteX3" fmla="*/ 29205 w 1553205"/>
                    <a:gd name="connsiteY3" fmla="*/ 987521 h 1150238"/>
                    <a:gd name="connsiteX0" fmla="*/ 78354 w 1602354"/>
                    <a:gd name="connsiteY0" fmla="*/ 987518 h 1107071"/>
                    <a:gd name="connsiteX1" fmla="*/ 836544 w 1602354"/>
                    <a:gd name="connsiteY1" fmla="*/ 23 h 1107071"/>
                    <a:gd name="connsiteX2" fmla="*/ 1602354 w 1602354"/>
                    <a:gd name="connsiteY2" fmla="*/ 835118 h 1107071"/>
                    <a:gd name="connsiteX3" fmla="*/ 78354 w 1602354"/>
                    <a:gd name="connsiteY3" fmla="*/ 987518 h 1107071"/>
                    <a:gd name="connsiteX0" fmla="*/ 84955 w 1608955"/>
                    <a:gd name="connsiteY0" fmla="*/ 995375 h 1114928"/>
                    <a:gd name="connsiteX1" fmla="*/ 843145 w 1608955"/>
                    <a:gd name="connsiteY1" fmla="*/ 7880 h 1114928"/>
                    <a:gd name="connsiteX2" fmla="*/ 1608955 w 1608955"/>
                    <a:gd name="connsiteY2" fmla="*/ 842975 h 1114928"/>
                    <a:gd name="connsiteX3" fmla="*/ 84955 w 1608955"/>
                    <a:gd name="connsiteY3" fmla="*/ 995375 h 1114928"/>
                    <a:gd name="connsiteX0" fmla="*/ 84955 w 1608955"/>
                    <a:gd name="connsiteY0" fmla="*/ 992483 h 1112036"/>
                    <a:gd name="connsiteX1" fmla="*/ 843145 w 1608955"/>
                    <a:gd name="connsiteY1" fmla="*/ 4988 h 1112036"/>
                    <a:gd name="connsiteX2" fmla="*/ 1608955 w 1608955"/>
                    <a:gd name="connsiteY2" fmla="*/ 840083 h 1112036"/>
                    <a:gd name="connsiteX3" fmla="*/ 84955 w 1608955"/>
                    <a:gd name="connsiteY3" fmla="*/ 992483 h 1112036"/>
                    <a:gd name="connsiteX0" fmla="*/ 84955 w 1608955"/>
                    <a:gd name="connsiteY0" fmla="*/ 989001 h 1108554"/>
                    <a:gd name="connsiteX1" fmla="*/ 843145 w 1608955"/>
                    <a:gd name="connsiteY1" fmla="*/ 1506 h 1108554"/>
                    <a:gd name="connsiteX2" fmla="*/ 1608955 w 1608955"/>
                    <a:gd name="connsiteY2" fmla="*/ 836601 h 1108554"/>
                    <a:gd name="connsiteX3" fmla="*/ 84955 w 1608955"/>
                    <a:gd name="connsiteY3" fmla="*/ 989001 h 1108554"/>
                    <a:gd name="connsiteX0" fmla="*/ 73444 w 1574584"/>
                    <a:gd name="connsiteY0" fmla="*/ 988427 h 1107980"/>
                    <a:gd name="connsiteX1" fmla="*/ 808774 w 1574584"/>
                    <a:gd name="connsiteY1" fmla="*/ 932 h 1107980"/>
                    <a:gd name="connsiteX2" fmla="*/ 1574584 w 1574584"/>
                    <a:gd name="connsiteY2" fmla="*/ 836027 h 1107980"/>
                    <a:gd name="connsiteX3" fmla="*/ 73444 w 1574584"/>
                    <a:gd name="connsiteY3" fmla="*/ 988427 h 1107980"/>
                    <a:gd name="connsiteX0" fmla="*/ 83511 w 1584651"/>
                    <a:gd name="connsiteY0" fmla="*/ 992482 h 1112035"/>
                    <a:gd name="connsiteX1" fmla="*/ 818841 w 1584651"/>
                    <a:gd name="connsiteY1" fmla="*/ 4987 h 1112035"/>
                    <a:gd name="connsiteX2" fmla="*/ 1584651 w 1584651"/>
                    <a:gd name="connsiteY2" fmla="*/ 840082 h 1112035"/>
                    <a:gd name="connsiteX3" fmla="*/ 83511 w 1584651"/>
                    <a:gd name="connsiteY3" fmla="*/ 992482 h 1112035"/>
                    <a:gd name="connsiteX0" fmla="*/ 21158 w 1522298"/>
                    <a:gd name="connsiteY0" fmla="*/ 962174 h 1082722"/>
                    <a:gd name="connsiteX1" fmla="*/ 756488 w 1522298"/>
                    <a:gd name="connsiteY1" fmla="*/ 5159 h 1082722"/>
                    <a:gd name="connsiteX2" fmla="*/ 1522298 w 1522298"/>
                    <a:gd name="connsiteY2" fmla="*/ 809774 h 1082722"/>
                    <a:gd name="connsiteX3" fmla="*/ 21158 w 1522298"/>
                    <a:gd name="connsiteY3" fmla="*/ 962174 h 1082722"/>
                    <a:gd name="connsiteX0" fmla="*/ 22243 w 1523383"/>
                    <a:gd name="connsiteY0" fmla="*/ 957377 h 1077925"/>
                    <a:gd name="connsiteX1" fmla="*/ 757573 w 1523383"/>
                    <a:gd name="connsiteY1" fmla="*/ 362 h 1077925"/>
                    <a:gd name="connsiteX2" fmla="*/ 1523383 w 1523383"/>
                    <a:gd name="connsiteY2" fmla="*/ 804977 h 1077925"/>
                    <a:gd name="connsiteX3" fmla="*/ 22243 w 1523383"/>
                    <a:gd name="connsiteY3" fmla="*/ 957377 h 1077925"/>
                    <a:gd name="connsiteX0" fmla="*/ 72088 w 1573228"/>
                    <a:gd name="connsiteY0" fmla="*/ 957379 h 1080924"/>
                    <a:gd name="connsiteX1" fmla="*/ 807418 w 1573228"/>
                    <a:gd name="connsiteY1" fmla="*/ 364 h 1080924"/>
                    <a:gd name="connsiteX2" fmla="*/ 1573228 w 1573228"/>
                    <a:gd name="connsiteY2" fmla="*/ 804979 h 1080924"/>
                    <a:gd name="connsiteX3" fmla="*/ 72088 w 1573228"/>
                    <a:gd name="connsiteY3" fmla="*/ 957379 h 1080924"/>
                    <a:gd name="connsiteX0" fmla="*/ 79960 w 1581100"/>
                    <a:gd name="connsiteY0" fmla="*/ 957039 h 1080584"/>
                    <a:gd name="connsiteX1" fmla="*/ 815290 w 1581100"/>
                    <a:gd name="connsiteY1" fmla="*/ 24 h 1080584"/>
                    <a:gd name="connsiteX2" fmla="*/ 1581100 w 1581100"/>
                    <a:gd name="connsiteY2" fmla="*/ 804639 h 1080584"/>
                    <a:gd name="connsiteX3" fmla="*/ 79960 w 1581100"/>
                    <a:gd name="connsiteY3" fmla="*/ 957039 h 1080584"/>
                    <a:gd name="connsiteX0" fmla="*/ 16338 w 1494618"/>
                    <a:gd name="connsiteY0" fmla="*/ 958004 h 1078552"/>
                    <a:gd name="connsiteX1" fmla="*/ 751668 w 1494618"/>
                    <a:gd name="connsiteY1" fmla="*/ 989 h 1078552"/>
                    <a:gd name="connsiteX2" fmla="*/ 1494618 w 1494618"/>
                    <a:gd name="connsiteY2" fmla="*/ 805604 h 1078552"/>
                    <a:gd name="connsiteX3" fmla="*/ 16338 w 1494618"/>
                    <a:gd name="connsiteY3" fmla="*/ 958004 h 1078552"/>
                    <a:gd name="connsiteX0" fmla="*/ 16338 w 1494618"/>
                    <a:gd name="connsiteY0" fmla="*/ 958438 h 1078986"/>
                    <a:gd name="connsiteX1" fmla="*/ 751668 w 1494618"/>
                    <a:gd name="connsiteY1" fmla="*/ 1423 h 1078986"/>
                    <a:gd name="connsiteX2" fmla="*/ 1494618 w 1494618"/>
                    <a:gd name="connsiteY2" fmla="*/ 806038 h 1078986"/>
                    <a:gd name="connsiteX3" fmla="*/ 16338 w 1494618"/>
                    <a:gd name="connsiteY3" fmla="*/ 958438 h 1078986"/>
                    <a:gd name="connsiteX0" fmla="*/ 108833 w 1587113"/>
                    <a:gd name="connsiteY0" fmla="*/ 967831 h 1064161"/>
                    <a:gd name="connsiteX1" fmla="*/ 192654 w 1587113"/>
                    <a:gd name="connsiteY1" fmla="*/ 391815 h 1064161"/>
                    <a:gd name="connsiteX2" fmla="*/ 844163 w 1587113"/>
                    <a:gd name="connsiteY2" fmla="*/ 10816 h 1064161"/>
                    <a:gd name="connsiteX3" fmla="*/ 1587113 w 1587113"/>
                    <a:gd name="connsiteY3" fmla="*/ 815431 h 1064161"/>
                    <a:gd name="connsiteX4" fmla="*/ 108833 w 1587113"/>
                    <a:gd name="connsiteY4" fmla="*/ 967831 h 1064161"/>
                    <a:gd name="connsiteX0" fmla="*/ 58064 w 1536344"/>
                    <a:gd name="connsiteY0" fmla="*/ 967831 h 1055833"/>
                    <a:gd name="connsiteX1" fmla="*/ 141885 w 1536344"/>
                    <a:gd name="connsiteY1" fmla="*/ 391815 h 1055833"/>
                    <a:gd name="connsiteX2" fmla="*/ 793394 w 1536344"/>
                    <a:gd name="connsiteY2" fmla="*/ 10816 h 1055833"/>
                    <a:gd name="connsiteX3" fmla="*/ 1536344 w 1536344"/>
                    <a:gd name="connsiteY3" fmla="*/ 815431 h 1055833"/>
                    <a:gd name="connsiteX4" fmla="*/ 58064 w 1536344"/>
                    <a:gd name="connsiteY4" fmla="*/ 967831 h 1055833"/>
                    <a:gd name="connsiteX0" fmla="*/ 81751 w 1560031"/>
                    <a:gd name="connsiteY0" fmla="*/ 967831 h 1084410"/>
                    <a:gd name="connsiteX1" fmla="*/ 165572 w 1560031"/>
                    <a:gd name="connsiteY1" fmla="*/ 391815 h 1084410"/>
                    <a:gd name="connsiteX2" fmla="*/ 817081 w 1560031"/>
                    <a:gd name="connsiteY2" fmla="*/ 10816 h 1084410"/>
                    <a:gd name="connsiteX3" fmla="*/ 1560031 w 1560031"/>
                    <a:gd name="connsiteY3" fmla="*/ 815431 h 1084410"/>
                    <a:gd name="connsiteX4" fmla="*/ 81751 w 1560031"/>
                    <a:gd name="connsiteY4" fmla="*/ 967831 h 1084410"/>
                    <a:gd name="connsiteX0" fmla="*/ 58064 w 1536344"/>
                    <a:gd name="connsiteY0" fmla="*/ 967831 h 1072709"/>
                    <a:gd name="connsiteX1" fmla="*/ 141885 w 1536344"/>
                    <a:gd name="connsiteY1" fmla="*/ 391815 h 1072709"/>
                    <a:gd name="connsiteX2" fmla="*/ 793394 w 1536344"/>
                    <a:gd name="connsiteY2" fmla="*/ 10816 h 1072709"/>
                    <a:gd name="connsiteX3" fmla="*/ 1536344 w 1536344"/>
                    <a:gd name="connsiteY3" fmla="*/ 815431 h 1072709"/>
                    <a:gd name="connsiteX4" fmla="*/ 58064 w 1536344"/>
                    <a:gd name="connsiteY4" fmla="*/ 967831 h 1072709"/>
                    <a:gd name="connsiteX0" fmla="*/ 64830 w 1543110"/>
                    <a:gd name="connsiteY0" fmla="*/ 967831 h 1069836"/>
                    <a:gd name="connsiteX1" fmla="*/ 148651 w 1543110"/>
                    <a:gd name="connsiteY1" fmla="*/ 391815 h 1069836"/>
                    <a:gd name="connsiteX2" fmla="*/ 800160 w 1543110"/>
                    <a:gd name="connsiteY2" fmla="*/ 10816 h 1069836"/>
                    <a:gd name="connsiteX3" fmla="*/ 1543110 w 1543110"/>
                    <a:gd name="connsiteY3" fmla="*/ 815431 h 1069836"/>
                    <a:gd name="connsiteX4" fmla="*/ 64830 w 1543110"/>
                    <a:gd name="connsiteY4" fmla="*/ 967831 h 1069836"/>
                    <a:gd name="connsiteX0" fmla="*/ 64830 w 1543110"/>
                    <a:gd name="connsiteY0" fmla="*/ 957029 h 1059034"/>
                    <a:gd name="connsiteX1" fmla="*/ 148651 w 1543110"/>
                    <a:gd name="connsiteY1" fmla="*/ 381013 h 1059034"/>
                    <a:gd name="connsiteX2" fmla="*/ 800160 w 1543110"/>
                    <a:gd name="connsiteY2" fmla="*/ 14 h 1059034"/>
                    <a:gd name="connsiteX3" fmla="*/ 1543110 w 1543110"/>
                    <a:gd name="connsiteY3" fmla="*/ 804629 h 1059034"/>
                    <a:gd name="connsiteX4" fmla="*/ 64830 w 1543110"/>
                    <a:gd name="connsiteY4" fmla="*/ 957029 h 1059034"/>
                    <a:gd name="connsiteX0" fmla="*/ 64830 w 1543110"/>
                    <a:gd name="connsiteY0" fmla="*/ 957455 h 1059460"/>
                    <a:gd name="connsiteX1" fmla="*/ 148651 w 1543110"/>
                    <a:gd name="connsiteY1" fmla="*/ 381439 h 1059460"/>
                    <a:gd name="connsiteX2" fmla="*/ 800160 w 1543110"/>
                    <a:gd name="connsiteY2" fmla="*/ 440 h 1059460"/>
                    <a:gd name="connsiteX3" fmla="*/ 1543110 w 1543110"/>
                    <a:gd name="connsiteY3" fmla="*/ 805055 h 1059460"/>
                    <a:gd name="connsiteX4" fmla="*/ 64830 w 1543110"/>
                    <a:gd name="connsiteY4" fmla="*/ 957455 h 1059460"/>
                    <a:gd name="connsiteX0" fmla="*/ 108833 w 1587113"/>
                    <a:gd name="connsiteY0" fmla="*/ 968362 h 1071981"/>
                    <a:gd name="connsiteX1" fmla="*/ 192654 w 1587113"/>
                    <a:gd name="connsiteY1" fmla="*/ 392346 h 1071981"/>
                    <a:gd name="connsiteX2" fmla="*/ 844163 w 1587113"/>
                    <a:gd name="connsiteY2" fmla="*/ 11347 h 1071981"/>
                    <a:gd name="connsiteX3" fmla="*/ 1587113 w 1587113"/>
                    <a:gd name="connsiteY3" fmla="*/ 828507 h 1071981"/>
                    <a:gd name="connsiteX4" fmla="*/ 108833 w 1587113"/>
                    <a:gd name="connsiteY4" fmla="*/ 968362 h 1071981"/>
                    <a:gd name="connsiteX0" fmla="*/ 108833 w 1587113"/>
                    <a:gd name="connsiteY0" fmla="*/ 957199 h 1060818"/>
                    <a:gd name="connsiteX1" fmla="*/ 192654 w 1587113"/>
                    <a:gd name="connsiteY1" fmla="*/ 381183 h 1060818"/>
                    <a:gd name="connsiteX2" fmla="*/ 844163 w 1587113"/>
                    <a:gd name="connsiteY2" fmla="*/ 184 h 1060818"/>
                    <a:gd name="connsiteX3" fmla="*/ 1587113 w 1587113"/>
                    <a:gd name="connsiteY3" fmla="*/ 817344 h 1060818"/>
                    <a:gd name="connsiteX4" fmla="*/ 108833 w 1587113"/>
                    <a:gd name="connsiteY4" fmla="*/ 957199 h 1060818"/>
                    <a:gd name="connsiteX0" fmla="*/ 108833 w 1587113"/>
                    <a:gd name="connsiteY0" fmla="*/ 957753 h 1061372"/>
                    <a:gd name="connsiteX1" fmla="*/ 192654 w 1587113"/>
                    <a:gd name="connsiteY1" fmla="*/ 381737 h 1061372"/>
                    <a:gd name="connsiteX2" fmla="*/ 844163 w 1587113"/>
                    <a:gd name="connsiteY2" fmla="*/ 738 h 1061372"/>
                    <a:gd name="connsiteX3" fmla="*/ 1587113 w 1587113"/>
                    <a:gd name="connsiteY3" fmla="*/ 817898 h 1061372"/>
                    <a:gd name="connsiteX4" fmla="*/ 108833 w 1587113"/>
                    <a:gd name="connsiteY4" fmla="*/ 957753 h 1061372"/>
                    <a:gd name="connsiteX0" fmla="*/ 108833 w 1587113"/>
                    <a:gd name="connsiteY0" fmla="*/ 957032 h 1060651"/>
                    <a:gd name="connsiteX1" fmla="*/ 192654 w 1587113"/>
                    <a:gd name="connsiteY1" fmla="*/ 381016 h 1060651"/>
                    <a:gd name="connsiteX2" fmla="*/ 844163 w 1587113"/>
                    <a:gd name="connsiteY2" fmla="*/ 17 h 1060651"/>
                    <a:gd name="connsiteX3" fmla="*/ 1587113 w 1587113"/>
                    <a:gd name="connsiteY3" fmla="*/ 817177 h 1060651"/>
                    <a:gd name="connsiteX4" fmla="*/ 108833 w 1587113"/>
                    <a:gd name="connsiteY4" fmla="*/ 957032 h 1060651"/>
                    <a:gd name="connsiteX0" fmla="*/ 50327 w 1528607"/>
                    <a:gd name="connsiteY0" fmla="*/ 957032 h 1058402"/>
                    <a:gd name="connsiteX1" fmla="*/ 134148 w 1528607"/>
                    <a:gd name="connsiteY1" fmla="*/ 381016 h 1058402"/>
                    <a:gd name="connsiteX2" fmla="*/ 785657 w 1528607"/>
                    <a:gd name="connsiteY2" fmla="*/ 17 h 1058402"/>
                    <a:gd name="connsiteX3" fmla="*/ 1528607 w 1528607"/>
                    <a:gd name="connsiteY3" fmla="*/ 817177 h 1058402"/>
                    <a:gd name="connsiteX4" fmla="*/ 50327 w 1528607"/>
                    <a:gd name="connsiteY4" fmla="*/ 957032 h 1058402"/>
                    <a:gd name="connsiteX0" fmla="*/ 67252 w 1547044"/>
                    <a:gd name="connsiteY0" fmla="*/ 957023 h 1081821"/>
                    <a:gd name="connsiteX1" fmla="*/ 151073 w 1547044"/>
                    <a:gd name="connsiteY1" fmla="*/ 381007 h 1081821"/>
                    <a:gd name="connsiteX2" fmla="*/ 802582 w 1547044"/>
                    <a:gd name="connsiteY2" fmla="*/ 8 h 1081821"/>
                    <a:gd name="connsiteX3" fmla="*/ 1545532 w 1547044"/>
                    <a:gd name="connsiteY3" fmla="*/ 817168 h 1081821"/>
                    <a:gd name="connsiteX4" fmla="*/ 983895 w 1547044"/>
                    <a:gd name="connsiteY4" fmla="*/ 1073860 h 1081821"/>
                    <a:gd name="connsiteX5" fmla="*/ 67252 w 1547044"/>
                    <a:gd name="connsiteY5" fmla="*/ 957023 h 1081821"/>
                    <a:gd name="connsiteX0" fmla="*/ 67252 w 1537675"/>
                    <a:gd name="connsiteY0" fmla="*/ 965790 h 1090588"/>
                    <a:gd name="connsiteX1" fmla="*/ 151073 w 1537675"/>
                    <a:gd name="connsiteY1" fmla="*/ 389774 h 1090588"/>
                    <a:gd name="connsiteX2" fmla="*/ 802582 w 1537675"/>
                    <a:gd name="connsiteY2" fmla="*/ 8775 h 1090588"/>
                    <a:gd name="connsiteX3" fmla="*/ 1536123 w 1537675"/>
                    <a:gd name="connsiteY3" fmla="*/ 763207 h 1090588"/>
                    <a:gd name="connsiteX4" fmla="*/ 983895 w 1537675"/>
                    <a:gd name="connsiteY4" fmla="*/ 1082627 h 1090588"/>
                    <a:gd name="connsiteX5" fmla="*/ 67252 w 1537675"/>
                    <a:gd name="connsiteY5" fmla="*/ 965790 h 1090588"/>
                    <a:gd name="connsiteX0" fmla="*/ 67252 w 1537675"/>
                    <a:gd name="connsiteY0" fmla="*/ 965790 h 1090588"/>
                    <a:gd name="connsiteX1" fmla="*/ 151073 w 1537675"/>
                    <a:gd name="connsiteY1" fmla="*/ 389774 h 1090588"/>
                    <a:gd name="connsiteX2" fmla="*/ 802582 w 1537675"/>
                    <a:gd name="connsiteY2" fmla="*/ 8775 h 1090588"/>
                    <a:gd name="connsiteX3" fmla="*/ 1536123 w 1537675"/>
                    <a:gd name="connsiteY3" fmla="*/ 763207 h 1090588"/>
                    <a:gd name="connsiteX4" fmla="*/ 983895 w 1537675"/>
                    <a:gd name="connsiteY4" fmla="*/ 1082627 h 1090588"/>
                    <a:gd name="connsiteX5" fmla="*/ 67252 w 1537675"/>
                    <a:gd name="connsiteY5" fmla="*/ 965790 h 1090588"/>
                    <a:gd name="connsiteX0" fmla="*/ 67252 w 1537675"/>
                    <a:gd name="connsiteY0" fmla="*/ 957039 h 1081837"/>
                    <a:gd name="connsiteX1" fmla="*/ 151073 w 1537675"/>
                    <a:gd name="connsiteY1" fmla="*/ 381023 h 1081837"/>
                    <a:gd name="connsiteX2" fmla="*/ 802582 w 1537675"/>
                    <a:gd name="connsiteY2" fmla="*/ 24 h 1081837"/>
                    <a:gd name="connsiteX3" fmla="*/ 1536123 w 1537675"/>
                    <a:gd name="connsiteY3" fmla="*/ 754456 h 1081837"/>
                    <a:gd name="connsiteX4" fmla="*/ 983895 w 1537675"/>
                    <a:gd name="connsiteY4" fmla="*/ 1073876 h 1081837"/>
                    <a:gd name="connsiteX5" fmla="*/ 67252 w 1537675"/>
                    <a:gd name="connsiteY5" fmla="*/ 957039 h 1081837"/>
                    <a:gd name="connsiteX0" fmla="*/ 67252 w 1537675"/>
                    <a:gd name="connsiteY0" fmla="*/ 957017 h 1081815"/>
                    <a:gd name="connsiteX1" fmla="*/ 151073 w 1537675"/>
                    <a:gd name="connsiteY1" fmla="*/ 381001 h 1081815"/>
                    <a:gd name="connsiteX2" fmla="*/ 802582 w 1537675"/>
                    <a:gd name="connsiteY2" fmla="*/ 2 h 1081815"/>
                    <a:gd name="connsiteX3" fmla="*/ 1536123 w 1537675"/>
                    <a:gd name="connsiteY3" fmla="*/ 754434 h 1081815"/>
                    <a:gd name="connsiteX4" fmla="*/ 983895 w 1537675"/>
                    <a:gd name="connsiteY4" fmla="*/ 1073854 h 1081815"/>
                    <a:gd name="connsiteX5" fmla="*/ 67252 w 1537675"/>
                    <a:gd name="connsiteY5" fmla="*/ 957017 h 1081815"/>
                    <a:gd name="connsiteX0" fmla="*/ 67252 w 1537675"/>
                    <a:gd name="connsiteY0" fmla="*/ 957017 h 1081815"/>
                    <a:gd name="connsiteX1" fmla="*/ 151073 w 1537675"/>
                    <a:gd name="connsiteY1" fmla="*/ 381001 h 1081815"/>
                    <a:gd name="connsiteX2" fmla="*/ 802582 w 1537675"/>
                    <a:gd name="connsiteY2" fmla="*/ 2 h 1081815"/>
                    <a:gd name="connsiteX3" fmla="*/ 1536123 w 1537675"/>
                    <a:gd name="connsiteY3" fmla="*/ 754434 h 1081815"/>
                    <a:gd name="connsiteX4" fmla="*/ 983895 w 1537675"/>
                    <a:gd name="connsiteY4" fmla="*/ 1073854 h 1081815"/>
                    <a:gd name="connsiteX5" fmla="*/ 67252 w 1537675"/>
                    <a:gd name="connsiteY5" fmla="*/ 957017 h 1081815"/>
                    <a:gd name="connsiteX0" fmla="*/ 67252 w 1537675"/>
                    <a:gd name="connsiteY0" fmla="*/ 957017 h 1081815"/>
                    <a:gd name="connsiteX1" fmla="*/ 151073 w 1537675"/>
                    <a:gd name="connsiteY1" fmla="*/ 381001 h 1081815"/>
                    <a:gd name="connsiteX2" fmla="*/ 802582 w 1537675"/>
                    <a:gd name="connsiteY2" fmla="*/ 2 h 1081815"/>
                    <a:gd name="connsiteX3" fmla="*/ 1536123 w 1537675"/>
                    <a:gd name="connsiteY3" fmla="*/ 754434 h 1081815"/>
                    <a:gd name="connsiteX4" fmla="*/ 983895 w 1537675"/>
                    <a:gd name="connsiteY4" fmla="*/ 1073854 h 1081815"/>
                    <a:gd name="connsiteX5" fmla="*/ 67252 w 1537675"/>
                    <a:gd name="connsiteY5" fmla="*/ 957017 h 1081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37675" h="1081815">
                      <a:moveTo>
                        <a:pt x="67252" y="957017"/>
                      </a:moveTo>
                      <a:cubicBezTo>
                        <a:pt x="-71552" y="841541"/>
                        <a:pt x="28518" y="540504"/>
                        <a:pt x="151073" y="381001"/>
                      </a:cubicBezTo>
                      <a:cubicBezTo>
                        <a:pt x="254810" y="193272"/>
                        <a:pt x="524695" y="490"/>
                        <a:pt x="802582" y="2"/>
                      </a:cubicBezTo>
                      <a:cubicBezTo>
                        <a:pt x="1080469" y="-486"/>
                        <a:pt x="1421223" y="137413"/>
                        <a:pt x="1536123" y="754434"/>
                      </a:cubicBezTo>
                      <a:cubicBezTo>
                        <a:pt x="1563205" y="929227"/>
                        <a:pt x="1230275" y="1050545"/>
                        <a:pt x="983895" y="1073854"/>
                      </a:cubicBezTo>
                      <a:cubicBezTo>
                        <a:pt x="737515" y="1097163"/>
                        <a:pt x="206056" y="1072493"/>
                        <a:pt x="67252" y="957017"/>
                      </a:cubicBezTo>
                      <a:close/>
                    </a:path>
                  </a:pathLst>
                </a:custGeom>
                <a:grpFill/>
                <a:ln w="38100" cap="flat" cmpd="sng" algn="ctr">
                  <a:solidFill>
                    <a:srgbClr val="8BE0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Rectangle 185">
                  <a:extLst>
                    <a:ext uri="{FF2B5EF4-FFF2-40B4-BE49-F238E27FC236}">
                      <a16:creationId xmlns:a16="http://schemas.microsoft.com/office/drawing/2014/main" id="{7C0DD943-B1C6-980B-F8BF-3524E2799FE2}"/>
                    </a:ext>
                  </a:extLst>
                </p:cNvPr>
                <p:cNvSpPr/>
                <p:nvPr/>
              </p:nvSpPr>
              <p:spPr>
                <a:xfrm>
                  <a:off x="3338065" y="1445377"/>
                  <a:ext cx="1600735" cy="923723"/>
                </a:xfrm>
                <a:custGeom>
                  <a:avLst/>
                  <a:gdLst>
                    <a:gd name="connsiteX0" fmla="*/ 0 w 1050769"/>
                    <a:gd name="connsiteY0" fmla="*/ 0 h 885209"/>
                    <a:gd name="connsiteX1" fmla="*/ 1050769 w 1050769"/>
                    <a:gd name="connsiteY1" fmla="*/ 0 h 885209"/>
                    <a:gd name="connsiteX2" fmla="*/ 1050769 w 1050769"/>
                    <a:gd name="connsiteY2" fmla="*/ 885209 h 885209"/>
                    <a:gd name="connsiteX3" fmla="*/ 0 w 1050769"/>
                    <a:gd name="connsiteY3" fmla="*/ 885209 h 885209"/>
                    <a:gd name="connsiteX4" fmla="*/ 0 w 1050769"/>
                    <a:gd name="connsiteY4" fmla="*/ 0 h 885209"/>
                    <a:gd name="connsiteX0" fmla="*/ 0 w 1368821"/>
                    <a:gd name="connsiteY0" fmla="*/ 0 h 885209"/>
                    <a:gd name="connsiteX1" fmla="*/ 1368821 w 1368821"/>
                    <a:gd name="connsiteY1" fmla="*/ 106018 h 885209"/>
                    <a:gd name="connsiteX2" fmla="*/ 1050769 w 1368821"/>
                    <a:gd name="connsiteY2" fmla="*/ 885209 h 885209"/>
                    <a:gd name="connsiteX3" fmla="*/ 0 w 1368821"/>
                    <a:gd name="connsiteY3" fmla="*/ 885209 h 885209"/>
                    <a:gd name="connsiteX4" fmla="*/ 0 w 1368821"/>
                    <a:gd name="connsiteY4" fmla="*/ 0 h 885209"/>
                    <a:gd name="connsiteX0" fmla="*/ 927652 w 1368821"/>
                    <a:gd name="connsiteY0" fmla="*/ 0 h 832200"/>
                    <a:gd name="connsiteX1" fmla="*/ 1368821 w 1368821"/>
                    <a:gd name="connsiteY1" fmla="*/ 53009 h 832200"/>
                    <a:gd name="connsiteX2" fmla="*/ 1050769 w 1368821"/>
                    <a:gd name="connsiteY2" fmla="*/ 832200 h 832200"/>
                    <a:gd name="connsiteX3" fmla="*/ 0 w 1368821"/>
                    <a:gd name="connsiteY3" fmla="*/ 832200 h 832200"/>
                    <a:gd name="connsiteX4" fmla="*/ 927652 w 1368821"/>
                    <a:gd name="connsiteY4" fmla="*/ 0 h 832200"/>
                    <a:gd name="connsiteX0" fmla="*/ 1113183 w 1554352"/>
                    <a:gd name="connsiteY0" fmla="*/ 0 h 832200"/>
                    <a:gd name="connsiteX1" fmla="*/ 1554352 w 1554352"/>
                    <a:gd name="connsiteY1" fmla="*/ 53009 h 832200"/>
                    <a:gd name="connsiteX2" fmla="*/ 1236300 w 1554352"/>
                    <a:gd name="connsiteY2" fmla="*/ 832200 h 832200"/>
                    <a:gd name="connsiteX3" fmla="*/ 0 w 1554352"/>
                    <a:gd name="connsiteY3" fmla="*/ 792444 h 832200"/>
                    <a:gd name="connsiteX4" fmla="*/ 1113183 w 1554352"/>
                    <a:gd name="connsiteY4" fmla="*/ 0 h 832200"/>
                    <a:gd name="connsiteX0" fmla="*/ 1113183 w 1554352"/>
                    <a:gd name="connsiteY0" fmla="*/ 0 h 885209"/>
                    <a:gd name="connsiteX1" fmla="*/ 1554352 w 1554352"/>
                    <a:gd name="connsiteY1" fmla="*/ 53009 h 885209"/>
                    <a:gd name="connsiteX2" fmla="*/ 812230 w 1554352"/>
                    <a:gd name="connsiteY2" fmla="*/ 885209 h 885209"/>
                    <a:gd name="connsiteX3" fmla="*/ 0 w 1554352"/>
                    <a:gd name="connsiteY3" fmla="*/ 792444 h 885209"/>
                    <a:gd name="connsiteX4" fmla="*/ 1113183 w 1554352"/>
                    <a:gd name="connsiteY4" fmla="*/ 0 h 885209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626700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507431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07431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60440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232452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232452 w 1448335"/>
                    <a:gd name="connsiteY4" fmla="*/ 0 h 845452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475961 w 1475961"/>
                    <a:gd name="connsiteY0" fmla="*/ 0 h 952298"/>
                    <a:gd name="connsiteX1" fmla="*/ 1448335 w 1475961"/>
                    <a:gd name="connsiteY1" fmla="*/ 212865 h 952298"/>
                    <a:gd name="connsiteX2" fmla="*/ 520683 w 1475961"/>
                    <a:gd name="connsiteY2" fmla="*/ 952298 h 952298"/>
                    <a:gd name="connsiteX3" fmla="*/ 0 w 1475961"/>
                    <a:gd name="connsiteY3" fmla="*/ 899290 h 952298"/>
                    <a:gd name="connsiteX4" fmla="*/ 1475961 w 1475961"/>
                    <a:gd name="connsiteY4" fmla="*/ 0 h 952298"/>
                    <a:gd name="connsiteX0" fmla="*/ 1475961 w 1600735"/>
                    <a:gd name="connsiteY0" fmla="*/ 0 h 952298"/>
                    <a:gd name="connsiteX1" fmla="*/ 1600735 w 1600735"/>
                    <a:gd name="connsiteY1" fmla="*/ 155715 h 952298"/>
                    <a:gd name="connsiteX2" fmla="*/ 520683 w 1600735"/>
                    <a:gd name="connsiteY2" fmla="*/ 952298 h 952298"/>
                    <a:gd name="connsiteX3" fmla="*/ 0 w 1600735"/>
                    <a:gd name="connsiteY3" fmla="*/ 899290 h 952298"/>
                    <a:gd name="connsiteX4" fmla="*/ 1475961 w 1600735"/>
                    <a:gd name="connsiteY4" fmla="*/ 0 h 952298"/>
                    <a:gd name="connsiteX0" fmla="*/ 1475961 w 1600735"/>
                    <a:gd name="connsiteY0" fmla="*/ 0 h 923723"/>
                    <a:gd name="connsiteX1" fmla="*/ 1600735 w 1600735"/>
                    <a:gd name="connsiteY1" fmla="*/ 127140 h 923723"/>
                    <a:gd name="connsiteX2" fmla="*/ 520683 w 1600735"/>
                    <a:gd name="connsiteY2" fmla="*/ 923723 h 923723"/>
                    <a:gd name="connsiteX3" fmla="*/ 0 w 1600735"/>
                    <a:gd name="connsiteY3" fmla="*/ 870715 h 923723"/>
                    <a:gd name="connsiteX4" fmla="*/ 1475961 w 1600735"/>
                    <a:gd name="connsiteY4" fmla="*/ 0 h 923723"/>
                    <a:gd name="connsiteX0" fmla="*/ 1475961 w 1600735"/>
                    <a:gd name="connsiteY0" fmla="*/ 0 h 923723"/>
                    <a:gd name="connsiteX1" fmla="*/ 1600735 w 1600735"/>
                    <a:gd name="connsiteY1" fmla="*/ 127140 h 923723"/>
                    <a:gd name="connsiteX2" fmla="*/ 520683 w 1600735"/>
                    <a:gd name="connsiteY2" fmla="*/ 923723 h 923723"/>
                    <a:gd name="connsiteX3" fmla="*/ 0 w 1600735"/>
                    <a:gd name="connsiteY3" fmla="*/ 870715 h 923723"/>
                    <a:gd name="connsiteX4" fmla="*/ 1475961 w 1600735"/>
                    <a:gd name="connsiteY4" fmla="*/ 0 h 923723"/>
                    <a:gd name="connsiteX0" fmla="*/ 1475961 w 1600735"/>
                    <a:gd name="connsiteY0" fmla="*/ 0 h 923723"/>
                    <a:gd name="connsiteX1" fmla="*/ 1600735 w 1600735"/>
                    <a:gd name="connsiteY1" fmla="*/ 127140 h 923723"/>
                    <a:gd name="connsiteX2" fmla="*/ 539733 w 1600735"/>
                    <a:gd name="connsiteY2" fmla="*/ 923723 h 923723"/>
                    <a:gd name="connsiteX3" fmla="*/ 0 w 1600735"/>
                    <a:gd name="connsiteY3" fmla="*/ 870715 h 923723"/>
                    <a:gd name="connsiteX4" fmla="*/ 1475961 w 1600735"/>
                    <a:gd name="connsiteY4" fmla="*/ 0 h 9237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0735" h="923723">
                      <a:moveTo>
                        <a:pt x="1475961" y="0"/>
                      </a:moveTo>
                      <a:lnTo>
                        <a:pt x="1600735" y="127140"/>
                      </a:lnTo>
                      <a:cubicBezTo>
                        <a:pt x="1057395" y="492888"/>
                        <a:pt x="791524" y="650741"/>
                        <a:pt x="539733" y="923723"/>
                      </a:cubicBezTo>
                      <a:lnTo>
                        <a:pt x="0" y="870715"/>
                      </a:lnTo>
                      <a:cubicBezTo>
                        <a:pt x="352287" y="548727"/>
                        <a:pt x="914952" y="136043"/>
                        <a:pt x="147596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0FF"/>
                    </a:gs>
                    <a:gs pos="74000">
                      <a:srgbClr val="4472C4">
                        <a:lumMod val="45000"/>
                        <a:lumOff val="55000"/>
                      </a:srgbClr>
                    </a:gs>
                    <a:gs pos="83000">
                      <a:srgbClr val="4472C4">
                        <a:lumMod val="45000"/>
                        <a:lumOff val="55000"/>
                      </a:srgbClr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18600000" scaled="0"/>
                </a:gradFill>
                <a:ln w="38100" cap="flat" cmpd="sng" algn="ctr">
                  <a:solidFill>
                    <a:srgbClr val="8BE0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Rectangle 185">
                  <a:extLst>
                    <a:ext uri="{FF2B5EF4-FFF2-40B4-BE49-F238E27FC236}">
                      <a16:creationId xmlns:a16="http://schemas.microsoft.com/office/drawing/2014/main" id="{944C1EDA-02B1-5157-CAA3-96A524AA7156}"/>
                    </a:ext>
                  </a:extLst>
                </p:cNvPr>
                <p:cNvSpPr/>
                <p:nvPr/>
              </p:nvSpPr>
              <p:spPr>
                <a:xfrm>
                  <a:off x="3875183" y="1565599"/>
                  <a:ext cx="1492233" cy="845867"/>
                </a:xfrm>
                <a:custGeom>
                  <a:avLst/>
                  <a:gdLst>
                    <a:gd name="connsiteX0" fmla="*/ 0 w 1050769"/>
                    <a:gd name="connsiteY0" fmla="*/ 0 h 885209"/>
                    <a:gd name="connsiteX1" fmla="*/ 1050769 w 1050769"/>
                    <a:gd name="connsiteY1" fmla="*/ 0 h 885209"/>
                    <a:gd name="connsiteX2" fmla="*/ 1050769 w 1050769"/>
                    <a:gd name="connsiteY2" fmla="*/ 885209 h 885209"/>
                    <a:gd name="connsiteX3" fmla="*/ 0 w 1050769"/>
                    <a:gd name="connsiteY3" fmla="*/ 885209 h 885209"/>
                    <a:gd name="connsiteX4" fmla="*/ 0 w 1050769"/>
                    <a:gd name="connsiteY4" fmla="*/ 0 h 885209"/>
                    <a:gd name="connsiteX0" fmla="*/ 0 w 1368821"/>
                    <a:gd name="connsiteY0" fmla="*/ 0 h 885209"/>
                    <a:gd name="connsiteX1" fmla="*/ 1368821 w 1368821"/>
                    <a:gd name="connsiteY1" fmla="*/ 106018 h 885209"/>
                    <a:gd name="connsiteX2" fmla="*/ 1050769 w 1368821"/>
                    <a:gd name="connsiteY2" fmla="*/ 885209 h 885209"/>
                    <a:gd name="connsiteX3" fmla="*/ 0 w 1368821"/>
                    <a:gd name="connsiteY3" fmla="*/ 885209 h 885209"/>
                    <a:gd name="connsiteX4" fmla="*/ 0 w 1368821"/>
                    <a:gd name="connsiteY4" fmla="*/ 0 h 885209"/>
                    <a:gd name="connsiteX0" fmla="*/ 927652 w 1368821"/>
                    <a:gd name="connsiteY0" fmla="*/ 0 h 832200"/>
                    <a:gd name="connsiteX1" fmla="*/ 1368821 w 1368821"/>
                    <a:gd name="connsiteY1" fmla="*/ 53009 h 832200"/>
                    <a:gd name="connsiteX2" fmla="*/ 1050769 w 1368821"/>
                    <a:gd name="connsiteY2" fmla="*/ 832200 h 832200"/>
                    <a:gd name="connsiteX3" fmla="*/ 0 w 1368821"/>
                    <a:gd name="connsiteY3" fmla="*/ 832200 h 832200"/>
                    <a:gd name="connsiteX4" fmla="*/ 927652 w 1368821"/>
                    <a:gd name="connsiteY4" fmla="*/ 0 h 832200"/>
                    <a:gd name="connsiteX0" fmla="*/ 1113183 w 1554352"/>
                    <a:gd name="connsiteY0" fmla="*/ 0 h 832200"/>
                    <a:gd name="connsiteX1" fmla="*/ 1554352 w 1554352"/>
                    <a:gd name="connsiteY1" fmla="*/ 53009 h 832200"/>
                    <a:gd name="connsiteX2" fmla="*/ 1236300 w 1554352"/>
                    <a:gd name="connsiteY2" fmla="*/ 832200 h 832200"/>
                    <a:gd name="connsiteX3" fmla="*/ 0 w 1554352"/>
                    <a:gd name="connsiteY3" fmla="*/ 792444 h 832200"/>
                    <a:gd name="connsiteX4" fmla="*/ 1113183 w 1554352"/>
                    <a:gd name="connsiteY4" fmla="*/ 0 h 832200"/>
                    <a:gd name="connsiteX0" fmla="*/ 1113183 w 1554352"/>
                    <a:gd name="connsiteY0" fmla="*/ 0 h 885209"/>
                    <a:gd name="connsiteX1" fmla="*/ 1554352 w 1554352"/>
                    <a:gd name="connsiteY1" fmla="*/ 53009 h 885209"/>
                    <a:gd name="connsiteX2" fmla="*/ 812230 w 1554352"/>
                    <a:gd name="connsiteY2" fmla="*/ 885209 h 885209"/>
                    <a:gd name="connsiteX3" fmla="*/ 0 w 1554352"/>
                    <a:gd name="connsiteY3" fmla="*/ 792444 h 885209"/>
                    <a:gd name="connsiteX4" fmla="*/ 1113183 w 1554352"/>
                    <a:gd name="connsiteY4" fmla="*/ 0 h 885209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626700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507431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07431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60440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232452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232452 w 1448335"/>
                    <a:gd name="connsiteY4" fmla="*/ 0 h 845452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099930 w 1448335"/>
                    <a:gd name="connsiteY0" fmla="*/ 0 h 779191"/>
                    <a:gd name="connsiteX1" fmla="*/ 1448335 w 1448335"/>
                    <a:gd name="connsiteY1" fmla="*/ 39758 h 779191"/>
                    <a:gd name="connsiteX2" fmla="*/ 520683 w 1448335"/>
                    <a:gd name="connsiteY2" fmla="*/ 779191 h 779191"/>
                    <a:gd name="connsiteX3" fmla="*/ 0 w 1448335"/>
                    <a:gd name="connsiteY3" fmla="*/ 726183 h 779191"/>
                    <a:gd name="connsiteX4" fmla="*/ 1099930 w 1448335"/>
                    <a:gd name="connsiteY4" fmla="*/ 0 h 779191"/>
                    <a:gd name="connsiteX0" fmla="*/ 1099930 w 1435083"/>
                    <a:gd name="connsiteY0" fmla="*/ 0 h 779191"/>
                    <a:gd name="connsiteX1" fmla="*/ 1435083 w 1435083"/>
                    <a:gd name="connsiteY1" fmla="*/ 92766 h 779191"/>
                    <a:gd name="connsiteX2" fmla="*/ 520683 w 1435083"/>
                    <a:gd name="connsiteY2" fmla="*/ 779191 h 779191"/>
                    <a:gd name="connsiteX3" fmla="*/ 0 w 1435083"/>
                    <a:gd name="connsiteY3" fmla="*/ 726183 h 779191"/>
                    <a:gd name="connsiteX4" fmla="*/ 1099930 w 1435083"/>
                    <a:gd name="connsiteY4" fmla="*/ 0 h 779191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51778"/>
                    <a:gd name="connsiteY0" fmla="*/ 0 h 805696"/>
                    <a:gd name="connsiteX1" fmla="*/ 1435083 w 1451778"/>
                    <a:gd name="connsiteY1" fmla="*/ 92766 h 805696"/>
                    <a:gd name="connsiteX2" fmla="*/ 1315813 w 1451778"/>
                    <a:gd name="connsiteY2" fmla="*/ 805696 h 805696"/>
                    <a:gd name="connsiteX3" fmla="*/ 0 w 1451778"/>
                    <a:gd name="connsiteY3" fmla="*/ 726183 h 805696"/>
                    <a:gd name="connsiteX4" fmla="*/ 1099930 w 1451778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46922 w 1435083"/>
                    <a:gd name="connsiteY0" fmla="*/ 0 h 779192"/>
                    <a:gd name="connsiteX1" fmla="*/ 1435083 w 1435083"/>
                    <a:gd name="connsiteY1" fmla="*/ 66262 h 779192"/>
                    <a:gd name="connsiteX2" fmla="*/ 1315813 w 1435083"/>
                    <a:gd name="connsiteY2" fmla="*/ 779192 h 779192"/>
                    <a:gd name="connsiteX3" fmla="*/ 0 w 1435083"/>
                    <a:gd name="connsiteY3" fmla="*/ 699679 h 779192"/>
                    <a:gd name="connsiteX4" fmla="*/ 1046922 w 1435083"/>
                    <a:gd name="connsiteY4" fmla="*/ 0 h 779192"/>
                    <a:gd name="connsiteX0" fmla="*/ 1046922 w 1473183"/>
                    <a:gd name="connsiteY0" fmla="*/ 0 h 779192"/>
                    <a:gd name="connsiteX1" fmla="*/ 1473183 w 1473183"/>
                    <a:gd name="connsiteY1" fmla="*/ 9112 h 779192"/>
                    <a:gd name="connsiteX2" fmla="*/ 1315813 w 1473183"/>
                    <a:gd name="connsiteY2" fmla="*/ 779192 h 779192"/>
                    <a:gd name="connsiteX3" fmla="*/ 0 w 1473183"/>
                    <a:gd name="connsiteY3" fmla="*/ 699679 h 779192"/>
                    <a:gd name="connsiteX4" fmla="*/ 1046922 w 1473183"/>
                    <a:gd name="connsiteY4" fmla="*/ 0 h 779192"/>
                    <a:gd name="connsiteX0" fmla="*/ 1075497 w 1473183"/>
                    <a:gd name="connsiteY0" fmla="*/ 0 h 845867"/>
                    <a:gd name="connsiteX1" fmla="*/ 1473183 w 1473183"/>
                    <a:gd name="connsiteY1" fmla="*/ 75787 h 845867"/>
                    <a:gd name="connsiteX2" fmla="*/ 1315813 w 1473183"/>
                    <a:gd name="connsiteY2" fmla="*/ 845867 h 845867"/>
                    <a:gd name="connsiteX3" fmla="*/ 0 w 1473183"/>
                    <a:gd name="connsiteY3" fmla="*/ 766354 h 845867"/>
                    <a:gd name="connsiteX4" fmla="*/ 1075497 w 1473183"/>
                    <a:gd name="connsiteY4" fmla="*/ 0 h 845867"/>
                    <a:gd name="connsiteX0" fmla="*/ 1075497 w 1473183"/>
                    <a:gd name="connsiteY0" fmla="*/ 0 h 845867"/>
                    <a:gd name="connsiteX1" fmla="*/ 1473183 w 1473183"/>
                    <a:gd name="connsiteY1" fmla="*/ 75787 h 845867"/>
                    <a:gd name="connsiteX2" fmla="*/ 1315813 w 1473183"/>
                    <a:gd name="connsiteY2" fmla="*/ 845867 h 845867"/>
                    <a:gd name="connsiteX3" fmla="*/ 0 w 1473183"/>
                    <a:gd name="connsiteY3" fmla="*/ 766354 h 845867"/>
                    <a:gd name="connsiteX4" fmla="*/ 1075497 w 1473183"/>
                    <a:gd name="connsiteY4" fmla="*/ 0 h 845867"/>
                    <a:gd name="connsiteX0" fmla="*/ 1094547 w 1492233"/>
                    <a:gd name="connsiteY0" fmla="*/ 0 h 845867"/>
                    <a:gd name="connsiteX1" fmla="*/ 1492233 w 1492233"/>
                    <a:gd name="connsiteY1" fmla="*/ 75787 h 845867"/>
                    <a:gd name="connsiteX2" fmla="*/ 1334863 w 1492233"/>
                    <a:gd name="connsiteY2" fmla="*/ 845867 h 845867"/>
                    <a:gd name="connsiteX3" fmla="*/ 0 w 1492233"/>
                    <a:gd name="connsiteY3" fmla="*/ 823504 h 845867"/>
                    <a:gd name="connsiteX4" fmla="*/ 1094547 w 1492233"/>
                    <a:gd name="connsiteY4" fmla="*/ 0 h 845867"/>
                    <a:gd name="connsiteX0" fmla="*/ 1094547 w 1492233"/>
                    <a:gd name="connsiteY0" fmla="*/ 0 h 845867"/>
                    <a:gd name="connsiteX1" fmla="*/ 1492233 w 1492233"/>
                    <a:gd name="connsiteY1" fmla="*/ 75787 h 845867"/>
                    <a:gd name="connsiteX2" fmla="*/ 1334863 w 1492233"/>
                    <a:gd name="connsiteY2" fmla="*/ 845867 h 845867"/>
                    <a:gd name="connsiteX3" fmla="*/ 0 w 1492233"/>
                    <a:gd name="connsiteY3" fmla="*/ 823504 h 845867"/>
                    <a:gd name="connsiteX4" fmla="*/ 1094547 w 1492233"/>
                    <a:gd name="connsiteY4" fmla="*/ 0 h 845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2233" h="845867">
                      <a:moveTo>
                        <a:pt x="1094547" y="0"/>
                      </a:moveTo>
                      <a:lnTo>
                        <a:pt x="1492233" y="75787"/>
                      </a:lnTo>
                      <a:cubicBezTo>
                        <a:pt x="1439223" y="335518"/>
                        <a:pt x="1321611" y="678903"/>
                        <a:pt x="1334863" y="845867"/>
                      </a:cubicBezTo>
                      <a:lnTo>
                        <a:pt x="0" y="823504"/>
                      </a:lnTo>
                      <a:cubicBezTo>
                        <a:pt x="142737" y="663441"/>
                        <a:pt x="638313" y="221768"/>
                        <a:pt x="109454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0FF"/>
                    </a:gs>
                    <a:gs pos="74000">
                      <a:srgbClr val="4472C4">
                        <a:lumMod val="45000"/>
                        <a:lumOff val="55000"/>
                      </a:srgbClr>
                    </a:gs>
                    <a:gs pos="83000">
                      <a:srgbClr val="4472C4">
                        <a:lumMod val="45000"/>
                        <a:lumOff val="55000"/>
                      </a:srgbClr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18600000" scaled="0"/>
                </a:gradFill>
                <a:ln w="38100" cap="flat" cmpd="sng" algn="ctr">
                  <a:solidFill>
                    <a:srgbClr val="8BE0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Rectangle 185">
                  <a:extLst>
                    <a:ext uri="{FF2B5EF4-FFF2-40B4-BE49-F238E27FC236}">
                      <a16:creationId xmlns:a16="http://schemas.microsoft.com/office/drawing/2014/main" id="{C54A360C-E378-0467-701F-7D6D550C0C90}"/>
                    </a:ext>
                  </a:extLst>
                </p:cNvPr>
                <p:cNvSpPr/>
                <p:nvPr/>
              </p:nvSpPr>
              <p:spPr>
                <a:xfrm>
                  <a:off x="5196749" y="1602218"/>
                  <a:ext cx="1247482" cy="819361"/>
                </a:xfrm>
                <a:custGeom>
                  <a:avLst/>
                  <a:gdLst>
                    <a:gd name="connsiteX0" fmla="*/ 0 w 1050769"/>
                    <a:gd name="connsiteY0" fmla="*/ 0 h 885209"/>
                    <a:gd name="connsiteX1" fmla="*/ 1050769 w 1050769"/>
                    <a:gd name="connsiteY1" fmla="*/ 0 h 885209"/>
                    <a:gd name="connsiteX2" fmla="*/ 1050769 w 1050769"/>
                    <a:gd name="connsiteY2" fmla="*/ 885209 h 885209"/>
                    <a:gd name="connsiteX3" fmla="*/ 0 w 1050769"/>
                    <a:gd name="connsiteY3" fmla="*/ 885209 h 885209"/>
                    <a:gd name="connsiteX4" fmla="*/ 0 w 1050769"/>
                    <a:gd name="connsiteY4" fmla="*/ 0 h 885209"/>
                    <a:gd name="connsiteX0" fmla="*/ 0 w 1368821"/>
                    <a:gd name="connsiteY0" fmla="*/ 0 h 885209"/>
                    <a:gd name="connsiteX1" fmla="*/ 1368821 w 1368821"/>
                    <a:gd name="connsiteY1" fmla="*/ 106018 h 885209"/>
                    <a:gd name="connsiteX2" fmla="*/ 1050769 w 1368821"/>
                    <a:gd name="connsiteY2" fmla="*/ 885209 h 885209"/>
                    <a:gd name="connsiteX3" fmla="*/ 0 w 1368821"/>
                    <a:gd name="connsiteY3" fmla="*/ 885209 h 885209"/>
                    <a:gd name="connsiteX4" fmla="*/ 0 w 1368821"/>
                    <a:gd name="connsiteY4" fmla="*/ 0 h 885209"/>
                    <a:gd name="connsiteX0" fmla="*/ 927652 w 1368821"/>
                    <a:gd name="connsiteY0" fmla="*/ 0 h 832200"/>
                    <a:gd name="connsiteX1" fmla="*/ 1368821 w 1368821"/>
                    <a:gd name="connsiteY1" fmla="*/ 53009 h 832200"/>
                    <a:gd name="connsiteX2" fmla="*/ 1050769 w 1368821"/>
                    <a:gd name="connsiteY2" fmla="*/ 832200 h 832200"/>
                    <a:gd name="connsiteX3" fmla="*/ 0 w 1368821"/>
                    <a:gd name="connsiteY3" fmla="*/ 832200 h 832200"/>
                    <a:gd name="connsiteX4" fmla="*/ 927652 w 1368821"/>
                    <a:gd name="connsiteY4" fmla="*/ 0 h 832200"/>
                    <a:gd name="connsiteX0" fmla="*/ 1113183 w 1554352"/>
                    <a:gd name="connsiteY0" fmla="*/ 0 h 832200"/>
                    <a:gd name="connsiteX1" fmla="*/ 1554352 w 1554352"/>
                    <a:gd name="connsiteY1" fmla="*/ 53009 h 832200"/>
                    <a:gd name="connsiteX2" fmla="*/ 1236300 w 1554352"/>
                    <a:gd name="connsiteY2" fmla="*/ 832200 h 832200"/>
                    <a:gd name="connsiteX3" fmla="*/ 0 w 1554352"/>
                    <a:gd name="connsiteY3" fmla="*/ 792444 h 832200"/>
                    <a:gd name="connsiteX4" fmla="*/ 1113183 w 1554352"/>
                    <a:gd name="connsiteY4" fmla="*/ 0 h 832200"/>
                    <a:gd name="connsiteX0" fmla="*/ 1113183 w 1554352"/>
                    <a:gd name="connsiteY0" fmla="*/ 0 h 885209"/>
                    <a:gd name="connsiteX1" fmla="*/ 1554352 w 1554352"/>
                    <a:gd name="connsiteY1" fmla="*/ 53009 h 885209"/>
                    <a:gd name="connsiteX2" fmla="*/ 812230 w 1554352"/>
                    <a:gd name="connsiteY2" fmla="*/ 885209 h 885209"/>
                    <a:gd name="connsiteX3" fmla="*/ 0 w 1554352"/>
                    <a:gd name="connsiteY3" fmla="*/ 792444 h 885209"/>
                    <a:gd name="connsiteX4" fmla="*/ 1113183 w 1554352"/>
                    <a:gd name="connsiteY4" fmla="*/ 0 h 885209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626700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507431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07431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60440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232452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232452 w 1448335"/>
                    <a:gd name="connsiteY4" fmla="*/ 0 h 845452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099930 w 1448335"/>
                    <a:gd name="connsiteY0" fmla="*/ 0 h 779191"/>
                    <a:gd name="connsiteX1" fmla="*/ 1448335 w 1448335"/>
                    <a:gd name="connsiteY1" fmla="*/ 39758 h 779191"/>
                    <a:gd name="connsiteX2" fmla="*/ 520683 w 1448335"/>
                    <a:gd name="connsiteY2" fmla="*/ 779191 h 779191"/>
                    <a:gd name="connsiteX3" fmla="*/ 0 w 1448335"/>
                    <a:gd name="connsiteY3" fmla="*/ 726183 h 779191"/>
                    <a:gd name="connsiteX4" fmla="*/ 1099930 w 1448335"/>
                    <a:gd name="connsiteY4" fmla="*/ 0 h 779191"/>
                    <a:gd name="connsiteX0" fmla="*/ 1099930 w 1435083"/>
                    <a:gd name="connsiteY0" fmla="*/ 0 h 779191"/>
                    <a:gd name="connsiteX1" fmla="*/ 1435083 w 1435083"/>
                    <a:gd name="connsiteY1" fmla="*/ 92766 h 779191"/>
                    <a:gd name="connsiteX2" fmla="*/ 520683 w 1435083"/>
                    <a:gd name="connsiteY2" fmla="*/ 779191 h 779191"/>
                    <a:gd name="connsiteX3" fmla="*/ 0 w 1435083"/>
                    <a:gd name="connsiteY3" fmla="*/ 726183 h 779191"/>
                    <a:gd name="connsiteX4" fmla="*/ 1099930 w 1435083"/>
                    <a:gd name="connsiteY4" fmla="*/ 0 h 779191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51778"/>
                    <a:gd name="connsiteY0" fmla="*/ 0 h 805696"/>
                    <a:gd name="connsiteX1" fmla="*/ 1435083 w 1451778"/>
                    <a:gd name="connsiteY1" fmla="*/ 92766 h 805696"/>
                    <a:gd name="connsiteX2" fmla="*/ 1315813 w 1451778"/>
                    <a:gd name="connsiteY2" fmla="*/ 805696 h 805696"/>
                    <a:gd name="connsiteX3" fmla="*/ 0 w 1451778"/>
                    <a:gd name="connsiteY3" fmla="*/ 726183 h 805696"/>
                    <a:gd name="connsiteX4" fmla="*/ 1099930 w 1451778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46922 w 1435083"/>
                    <a:gd name="connsiteY0" fmla="*/ 0 h 779192"/>
                    <a:gd name="connsiteX1" fmla="*/ 1435083 w 1435083"/>
                    <a:gd name="connsiteY1" fmla="*/ 66262 h 779192"/>
                    <a:gd name="connsiteX2" fmla="*/ 1315813 w 1435083"/>
                    <a:gd name="connsiteY2" fmla="*/ 779192 h 779192"/>
                    <a:gd name="connsiteX3" fmla="*/ 0 w 1435083"/>
                    <a:gd name="connsiteY3" fmla="*/ 699679 h 779192"/>
                    <a:gd name="connsiteX4" fmla="*/ 1046922 w 1435083"/>
                    <a:gd name="connsiteY4" fmla="*/ 0 h 779192"/>
                    <a:gd name="connsiteX0" fmla="*/ 278295 w 1435083"/>
                    <a:gd name="connsiteY0" fmla="*/ 0 h 765940"/>
                    <a:gd name="connsiteX1" fmla="*/ 1435083 w 1435083"/>
                    <a:gd name="connsiteY1" fmla="*/ 53010 h 765940"/>
                    <a:gd name="connsiteX2" fmla="*/ 1315813 w 1435083"/>
                    <a:gd name="connsiteY2" fmla="*/ 765940 h 765940"/>
                    <a:gd name="connsiteX3" fmla="*/ 0 w 1435083"/>
                    <a:gd name="connsiteY3" fmla="*/ 686427 h 765940"/>
                    <a:gd name="connsiteX4" fmla="*/ 278295 w 1435083"/>
                    <a:gd name="connsiteY4" fmla="*/ 0 h 765940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276057"/>
                    <a:gd name="connsiteY0" fmla="*/ 66259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78295 w 1276057"/>
                    <a:gd name="connsiteY4" fmla="*/ 66259 h 752686"/>
                    <a:gd name="connsiteX0" fmla="*/ 314980 w 1312742"/>
                    <a:gd name="connsiteY0" fmla="*/ 66259 h 752686"/>
                    <a:gd name="connsiteX1" fmla="*/ 1047699 w 1312742"/>
                    <a:gd name="connsiteY1" fmla="*/ 0 h 752686"/>
                    <a:gd name="connsiteX2" fmla="*/ 1312742 w 1312742"/>
                    <a:gd name="connsiteY2" fmla="*/ 712930 h 752686"/>
                    <a:gd name="connsiteX3" fmla="*/ 36685 w 1312742"/>
                    <a:gd name="connsiteY3" fmla="*/ 752686 h 752686"/>
                    <a:gd name="connsiteX4" fmla="*/ 314980 w 1312742"/>
                    <a:gd name="connsiteY4" fmla="*/ 66259 h 752686"/>
                    <a:gd name="connsiteX0" fmla="*/ 298855 w 1336373"/>
                    <a:gd name="connsiteY0" fmla="*/ 53006 h 752686"/>
                    <a:gd name="connsiteX1" fmla="*/ 1071330 w 1336373"/>
                    <a:gd name="connsiteY1" fmla="*/ 0 h 752686"/>
                    <a:gd name="connsiteX2" fmla="*/ 1336373 w 1336373"/>
                    <a:gd name="connsiteY2" fmla="*/ 712930 h 752686"/>
                    <a:gd name="connsiteX3" fmla="*/ 60316 w 1336373"/>
                    <a:gd name="connsiteY3" fmla="*/ 752686 h 752686"/>
                    <a:gd name="connsiteX4" fmla="*/ 298855 w 1336373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29014 w 1276057"/>
                    <a:gd name="connsiteY0" fmla="*/ 0 h 833030"/>
                    <a:gd name="connsiteX1" fmla="*/ 958005 w 1276057"/>
                    <a:gd name="connsiteY1" fmla="*/ 80344 h 833030"/>
                    <a:gd name="connsiteX2" fmla="*/ 1276057 w 1276057"/>
                    <a:gd name="connsiteY2" fmla="*/ 793274 h 833030"/>
                    <a:gd name="connsiteX3" fmla="*/ 0 w 1276057"/>
                    <a:gd name="connsiteY3" fmla="*/ 833030 h 833030"/>
                    <a:gd name="connsiteX4" fmla="*/ 229014 w 1276057"/>
                    <a:gd name="connsiteY4" fmla="*/ 0 h 833030"/>
                    <a:gd name="connsiteX0" fmla="*/ 248064 w 1276057"/>
                    <a:gd name="connsiteY0" fmla="*/ 0 h 823505"/>
                    <a:gd name="connsiteX1" fmla="*/ 958005 w 1276057"/>
                    <a:gd name="connsiteY1" fmla="*/ 70819 h 823505"/>
                    <a:gd name="connsiteX2" fmla="*/ 1276057 w 1276057"/>
                    <a:gd name="connsiteY2" fmla="*/ 783749 h 823505"/>
                    <a:gd name="connsiteX3" fmla="*/ 0 w 1276057"/>
                    <a:gd name="connsiteY3" fmla="*/ 823505 h 823505"/>
                    <a:gd name="connsiteX4" fmla="*/ 248064 w 1276057"/>
                    <a:gd name="connsiteY4" fmla="*/ 0 h 823505"/>
                    <a:gd name="connsiteX0" fmla="*/ 267114 w 1276057"/>
                    <a:gd name="connsiteY0" fmla="*/ 0 h 813980"/>
                    <a:gd name="connsiteX1" fmla="*/ 958005 w 1276057"/>
                    <a:gd name="connsiteY1" fmla="*/ 61294 h 813980"/>
                    <a:gd name="connsiteX2" fmla="*/ 1276057 w 1276057"/>
                    <a:gd name="connsiteY2" fmla="*/ 774224 h 813980"/>
                    <a:gd name="connsiteX3" fmla="*/ 0 w 1276057"/>
                    <a:gd name="connsiteY3" fmla="*/ 813980 h 813980"/>
                    <a:gd name="connsiteX4" fmla="*/ 267114 w 1276057"/>
                    <a:gd name="connsiteY4" fmla="*/ 0 h 813980"/>
                    <a:gd name="connsiteX0" fmla="*/ 267114 w 1276057"/>
                    <a:gd name="connsiteY0" fmla="*/ 0 h 813980"/>
                    <a:gd name="connsiteX1" fmla="*/ 958005 w 1276057"/>
                    <a:gd name="connsiteY1" fmla="*/ 61294 h 813980"/>
                    <a:gd name="connsiteX2" fmla="*/ 1276057 w 1276057"/>
                    <a:gd name="connsiteY2" fmla="*/ 774224 h 813980"/>
                    <a:gd name="connsiteX3" fmla="*/ 0 w 1276057"/>
                    <a:gd name="connsiteY3" fmla="*/ 813980 h 813980"/>
                    <a:gd name="connsiteX4" fmla="*/ 267114 w 1276057"/>
                    <a:gd name="connsiteY4" fmla="*/ 0 h 813980"/>
                    <a:gd name="connsiteX0" fmla="*/ 238539 w 1247482"/>
                    <a:gd name="connsiteY0" fmla="*/ 0 h 813980"/>
                    <a:gd name="connsiteX1" fmla="*/ 929430 w 1247482"/>
                    <a:gd name="connsiteY1" fmla="*/ 61294 h 813980"/>
                    <a:gd name="connsiteX2" fmla="*/ 1247482 w 1247482"/>
                    <a:gd name="connsiteY2" fmla="*/ 774224 h 813980"/>
                    <a:gd name="connsiteX3" fmla="*/ 0 w 1247482"/>
                    <a:gd name="connsiteY3" fmla="*/ 813980 h 813980"/>
                    <a:gd name="connsiteX4" fmla="*/ 238539 w 1247482"/>
                    <a:gd name="connsiteY4" fmla="*/ 0 h 813980"/>
                    <a:gd name="connsiteX0" fmla="*/ 209964 w 1247482"/>
                    <a:gd name="connsiteY0" fmla="*/ 0 h 794930"/>
                    <a:gd name="connsiteX1" fmla="*/ 929430 w 1247482"/>
                    <a:gd name="connsiteY1" fmla="*/ 42244 h 794930"/>
                    <a:gd name="connsiteX2" fmla="*/ 1247482 w 1247482"/>
                    <a:gd name="connsiteY2" fmla="*/ 755174 h 794930"/>
                    <a:gd name="connsiteX3" fmla="*/ 0 w 1247482"/>
                    <a:gd name="connsiteY3" fmla="*/ 794930 h 794930"/>
                    <a:gd name="connsiteX4" fmla="*/ 209964 w 1247482"/>
                    <a:gd name="connsiteY4" fmla="*/ 0 h 794930"/>
                    <a:gd name="connsiteX0" fmla="*/ 209964 w 1247482"/>
                    <a:gd name="connsiteY0" fmla="*/ 0 h 794930"/>
                    <a:gd name="connsiteX1" fmla="*/ 929430 w 1247482"/>
                    <a:gd name="connsiteY1" fmla="*/ 42244 h 794930"/>
                    <a:gd name="connsiteX2" fmla="*/ 1247482 w 1247482"/>
                    <a:gd name="connsiteY2" fmla="*/ 755174 h 794930"/>
                    <a:gd name="connsiteX3" fmla="*/ 0 w 1247482"/>
                    <a:gd name="connsiteY3" fmla="*/ 794930 h 794930"/>
                    <a:gd name="connsiteX4" fmla="*/ 209964 w 1247482"/>
                    <a:gd name="connsiteY4" fmla="*/ 0 h 794930"/>
                    <a:gd name="connsiteX0" fmla="*/ 209964 w 1247482"/>
                    <a:gd name="connsiteY0" fmla="*/ 24431 h 819361"/>
                    <a:gd name="connsiteX1" fmla="*/ 910380 w 1247482"/>
                    <a:gd name="connsiteY1" fmla="*/ 0 h 819361"/>
                    <a:gd name="connsiteX2" fmla="*/ 1247482 w 1247482"/>
                    <a:gd name="connsiteY2" fmla="*/ 779605 h 819361"/>
                    <a:gd name="connsiteX3" fmla="*/ 0 w 1247482"/>
                    <a:gd name="connsiteY3" fmla="*/ 819361 h 819361"/>
                    <a:gd name="connsiteX4" fmla="*/ 209964 w 1247482"/>
                    <a:gd name="connsiteY4" fmla="*/ 24431 h 819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482" h="819361">
                      <a:moveTo>
                        <a:pt x="209964" y="24431"/>
                      </a:moveTo>
                      <a:lnTo>
                        <a:pt x="910380" y="0"/>
                      </a:lnTo>
                      <a:cubicBezTo>
                        <a:pt x="989892" y="233226"/>
                        <a:pt x="1234230" y="612641"/>
                        <a:pt x="1247482" y="779605"/>
                      </a:cubicBezTo>
                      <a:lnTo>
                        <a:pt x="0" y="819361"/>
                      </a:lnTo>
                      <a:cubicBezTo>
                        <a:pt x="20983" y="710236"/>
                        <a:pt x="116923" y="96284"/>
                        <a:pt x="209964" y="2443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0FF"/>
                    </a:gs>
                    <a:gs pos="74000">
                      <a:srgbClr val="4472C4">
                        <a:lumMod val="45000"/>
                        <a:lumOff val="55000"/>
                      </a:srgbClr>
                    </a:gs>
                    <a:gs pos="83000">
                      <a:srgbClr val="4472C4">
                        <a:lumMod val="45000"/>
                        <a:lumOff val="55000"/>
                      </a:srgbClr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18600000" scaled="0"/>
                </a:gradFill>
                <a:ln w="38100" cap="flat" cmpd="sng" algn="ctr">
                  <a:solidFill>
                    <a:srgbClr val="8BE0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Rectangle 185">
                  <a:extLst>
                    <a:ext uri="{FF2B5EF4-FFF2-40B4-BE49-F238E27FC236}">
                      <a16:creationId xmlns:a16="http://schemas.microsoft.com/office/drawing/2014/main" id="{C6D54248-D0BE-7C29-0378-1268F7971BEC}"/>
                    </a:ext>
                  </a:extLst>
                </p:cNvPr>
                <p:cNvSpPr/>
                <p:nvPr/>
              </p:nvSpPr>
              <p:spPr>
                <a:xfrm>
                  <a:off x="6113264" y="1405408"/>
                  <a:ext cx="1564965" cy="980044"/>
                </a:xfrm>
                <a:custGeom>
                  <a:avLst/>
                  <a:gdLst>
                    <a:gd name="connsiteX0" fmla="*/ 0 w 1050769"/>
                    <a:gd name="connsiteY0" fmla="*/ 0 h 885209"/>
                    <a:gd name="connsiteX1" fmla="*/ 1050769 w 1050769"/>
                    <a:gd name="connsiteY1" fmla="*/ 0 h 885209"/>
                    <a:gd name="connsiteX2" fmla="*/ 1050769 w 1050769"/>
                    <a:gd name="connsiteY2" fmla="*/ 885209 h 885209"/>
                    <a:gd name="connsiteX3" fmla="*/ 0 w 1050769"/>
                    <a:gd name="connsiteY3" fmla="*/ 885209 h 885209"/>
                    <a:gd name="connsiteX4" fmla="*/ 0 w 1050769"/>
                    <a:gd name="connsiteY4" fmla="*/ 0 h 885209"/>
                    <a:gd name="connsiteX0" fmla="*/ 0 w 1368821"/>
                    <a:gd name="connsiteY0" fmla="*/ 0 h 885209"/>
                    <a:gd name="connsiteX1" fmla="*/ 1368821 w 1368821"/>
                    <a:gd name="connsiteY1" fmla="*/ 106018 h 885209"/>
                    <a:gd name="connsiteX2" fmla="*/ 1050769 w 1368821"/>
                    <a:gd name="connsiteY2" fmla="*/ 885209 h 885209"/>
                    <a:gd name="connsiteX3" fmla="*/ 0 w 1368821"/>
                    <a:gd name="connsiteY3" fmla="*/ 885209 h 885209"/>
                    <a:gd name="connsiteX4" fmla="*/ 0 w 1368821"/>
                    <a:gd name="connsiteY4" fmla="*/ 0 h 885209"/>
                    <a:gd name="connsiteX0" fmla="*/ 927652 w 1368821"/>
                    <a:gd name="connsiteY0" fmla="*/ 0 h 832200"/>
                    <a:gd name="connsiteX1" fmla="*/ 1368821 w 1368821"/>
                    <a:gd name="connsiteY1" fmla="*/ 53009 h 832200"/>
                    <a:gd name="connsiteX2" fmla="*/ 1050769 w 1368821"/>
                    <a:gd name="connsiteY2" fmla="*/ 832200 h 832200"/>
                    <a:gd name="connsiteX3" fmla="*/ 0 w 1368821"/>
                    <a:gd name="connsiteY3" fmla="*/ 832200 h 832200"/>
                    <a:gd name="connsiteX4" fmla="*/ 927652 w 1368821"/>
                    <a:gd name="connsiteY4" fmla="*/ 0 h 832200"/>
                    <a:gd name="connsiteX0" fmla="*/ 1113183 w 1554352"/>
                    <a:gd name="connsiteY0" fmla="*/ 0 h 832200"/>
                    <a:gd name="connsiteX1" fmla="*/ 1554352 w 1554352"/>
                    <a:gd name="connsiteY1" fmla="*/ 53009 h 832200"/>
                    <a:gd name="connsiteX2" fmla="*/ 1236300 w 1554352"/>
                    <a:gd name="connsiteY2" fmla="*/ 832200 h 832200"/>
                    <a:gd name="connsiteX3" fmla="*/ 0 w 1554352"/>
                    <a:gd name="connsiteY3" fmla="*/ 792444 h 832200"/>
                    <a:gd name="connsiteX4" fmla="*/ 1113183 w 1554352"/>
                    <a:gd name="connsiteY4" fmla="*/ 0 h 832200"/>
                    <a:gd name="connsiteX0" fmla="*/ 1113183 w 1554352"/>
                    <a:gd name="connsiteY0" fmla="*/ 0 h 885209"/>
                    <a:gd name="connsiteX1" fmla="*/ 1554352 w 1554352"/>
                    <a:gd name="connsiteY1" fmla="*/ 53009 h 885209"/>
                    <a:gd name="connsiteX2" fmla="*/ 812230 w 1554352"/>
                    <a:gd name="connsiteY2" fmla="*/ 885209 h 885209"/>
                    <a:gd name="connsiteX3" fmla="*/ 0 w 1554352"/>
                    <a:gd name="connsiteY3" fmla="*/ 792444 h 885209"/>
                    <a:gd name="connsiteX4" fmla="*/ 1113183 w 1554352"/>
                    <a:gd name="connsiteY4" fmla="*/ 0 h 885209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626700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507431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07431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60440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232452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232452 w 1448335"/>
                    <a:gd name="connsiteY4" fmla="*/ 0 h 845452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099930 w 1448335"/>
                    <a:gd name="connsiteY0" fmla="*/ 0 h 779191"/>
                    <a:gd name="connsiteX1" fmla="*/ 1448335 w 1448335"/>
                    <a:gd name="connsiteY1" fmla="*/ 39758 h 779191"/>
                    <a:gd name="connsiteX2" fmla="*/ 520683 w 1448335"/>
                    <a:gd name="connsiteY2" fmla="*/ 779191 h 779191"/>
                    <a:gd name="connsiteX3" fmla="*/ 0 w 1448335"/>
                    <a:gd name="connsiteY3" fmla="*/ 726183 h 779191"/>
                    <a:gd name="connsiteX4" fmla="*/ 1099930 w 1448335"/>
                    <a:gd name="connsiteY4" fmla="*/ 0 h 779191"/>
                    <a:gd name="connsiteX0" fmla="*/ 1099930 w 1435083"/>
                    <a:gd name="connsiteY0" fmla="*/ 0 h 779191"/>
                    <a:gd name="connsiteX1" fmla="*/ 1435083 w 1435083"/>
                    <a:gd name="connsiteY1" fmla="*/ 92766 h 779191"/>
                    <a:gd name="connsiteX2" fmla="*/ 520683 w 1435083"/>
                    <a:gd name="connsiteY2" fmla="*/ 779191 h 779191"/>
                    <a:gd name="connsiteX3" fmla="*/ 0 w 1435083"/>
                    <a:gd name="connsiteY3" fmla="*/ 726183 h 779191"/>
                    <a:gd name="connsiteX4" fmla="*/ 1099930 w 1435083"/>
                    <a:gd name="connsiteY4" fmla="*/ 0 h 779191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51778"/>
                    <a:gd name="connsiteY0" fmla="*/ 0 h 805696"/>
                    <a:gd name="connsiteX1" fmla="*/ 1435083 w 1451778"/>
                    <a:gd name="connsiteY1" fmla="*/ 92766 h 805696"/>
                    <a:gd name="connsiteX2" fmla="*/ 1315813 w 1451778"/>
                    <a:gd name="connsiteY2" fmla="*/ 805696 h 805696"/>
                    <a:gd name="connsiteX3" fmla="*/ 0 w 1451778"/>
                    <a:gd name="connsiteY3" fmla="*/ 726183 h 805696"/>
                    <a:gd name="connsiteX4" fmla="*/ 1099930 w 1451778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46922 w 1435083"/>
                    <a:gd name="connsiteY0" fmla="*/ 0 h 779192"/>
                    <a:gd name="connsiteX1" fmla="*/ 1435083 w 1435083"/>
                    <a:gd name="connsiteY1" fmla="*/ 66262 h 779192"/>
                    <a:gd name="connsiteX2" fmla="*/ 1315813 w 1435083"/>
                    <a:gd name="connsiteY2" fmla="*/ 779192 h 779192"/>
                    <a:gd name="connsiteX3" fmla="*/ 0 w 1435083"/>
                    <a:gd name="connsiteY3" fmla="*/ 699679 h 779192"/>
                    <a:gd name="connsiteX4" fmla="*/ 1046922 w 1435083"/>
                    <a:gd name="connsiteY4" fmla="*/ 0 h 779192"/>
                    <a:gd name="connsiteX0" fmla="*/ 278295 w 1435083"/>
                    <a:gd name="connsiteY0" fmla="*/ 0 h 765940"/>
                    <a:gd name="connsiteX1" fmla="*/ 1435083 w 1435083"/>
                    <a:gd name="connsiteY1" fmla="*/ 53010 h 765940"/>
                    <a:gd name="connsiteX2" fmla="*/ 1315813 w 1435083"/>
                    <a:gd name="connsiteY2" fmla="*/ 765940 h 765940"/>
                    <a:gd name="connsiteX3" fmla="*/ 0 w 1435083"/>
                    <a:gd name="connsiteY3" fmla="*/ 686427 h 765940"/>
                    <a:gd name="connsiteX4" fmla="*/ 278295 w 1435083"/>
                    <a:gd name="connsiteY4" fmla="*/ 0 h 765940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276057"/>
                    <a:gd name="connsiteY0" fmla="*/ 66259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78295 w 1276057"/>
                    <a:gd name="connsiteY4" fmla="*/ 66259 h 752686"/>
                    <a:gd name="connsiteX0" fmla="*/ 314980 w 1312742"/>
                    <a:gd name="connsiteY0" fmla="*/ 66259 h 752686"/>
                    <a:gd name="connsiteX1" fmla="*/ 1047699 w 1312742"/>
                    <a:gd name="connsiteY1" fmla="*/ 0 h 752686"/>
                    <a:gd name="connsiteX2" fmla="*/ 1312742 w 1312742"/>
                    <a:gd name="connsiteY2" fmla="*/ 712930 h 752686"/>
                    <a:gd name="connsiteX3" fmla="*/ 36685 w 1312742"/>
                    <a:gd name="connsiteY3" fmla="*/ 752686 h 752686"/>
                    <a:gd name="connsiteX4" fmla="*/ 314980 w 1312742"/>
                    <a:gd name="connsiteY4" fmla="*/ 66259 h 752686"/>
                    <a:gd name="connsiteX0" fmla="*/ 298855 w 1336373"/>
                    <a:gd name="connsiteY0" fmla="*/ 53006 h 752686"/>
                    <a:gd name="connsiteX1" fmla="*/ 1071330 w 1336373"/>
                    <a:gd name="connsiteY1" fmla="*/ 0 h 752686"/>
                    <a:gd name="connsiteX2" fmla="*/ 1336373 w 1336373"/>
                    <a:gd name="connsiteY2" fmla="*/ 712930 h 752686"/>
                    <a:gd name="connsiteX3" fmla="*/ 60316 w 1336373"/>
                    <a:gd name="connsiteY3" fmla="*/ 752686 h 752686"/>
                    <a:gd name="connsiteX4" fmla="*/ 298855 w 1336373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238537 h 938217"/>
                    <a:gd name="connsiteX1" fmla="*/ 520683 w 1276057"/>
                    <a:gd name="connsiteY1" fmla="*/ 0 h 938217"/>
                    <a:gd name="connsiteX2" fmla="*/ 1276057 w 1276057"/>
                    <a:gd name="connsiteY2" fmla="*/ 898461 h 938217"/>
                    <a:gd name="connsiteX3" fmla="*/ 0 w 1276057"/>
                    <a:gd name="connsiteY3" fmla="*/ 938217 h 938217"/>
                    <a:gd name="connsiteX4" fmla="*/ 238539 w 1276057"/>
                    <a:gd name="connsiteY4" fmla="*/ 238537 h 938217"/>
                    <a:gd name="connsiteX0" fmla="*/ 59319 w 1282367"/>
                    <a:gd name="connsiteY0" fmla="*/ 238537 h 938217"/>
                    <a:gd name="connsiteX1" fmla="*/ 526993 w 1282367"/>
                    <a:gd name="connsiteY1" fmla="*/ 0 h 938217"/>
                    <a:gd name="connsiteX2" fmla="*/ 1282367 w 1282367"/>
                    <a:gd name="connsiteY2" fmla="*/ 898461 h 938217"/>
                    <a:gd name="connsiteX3" fmla="*/ 6310 w 1282367"/>
                    <a:gd name="connsiteY3" fmla="*/ 938217 h 938217"/>
                    <a:gd name="connsiteX4" fmla="*/ 59319 w 1282367"/>
                    <a:gd name="connsiteY4" fmla="*/ 238537 h 938217"/>
                    <a:gd name="connsiteX0" fmla="*/ 59319 w 1414888"/>
                    <a:gd name="connsiteY0" fmla="*/ 238537 h 938217"/>
                    <a:gd name="connsiteX1" fmla="*/ 526993 w 1414888"/>
                    <a:gd name="connsiteY1" fmla="*/ 0 h 938217"/>
                    <a:gd name="connsiteX2" fmla="*/ 1414888 w 1414888"/>
                    <a:gd name="connsiteY2" fmla="*/ 765939 h 938217"/>
                    <a:gd name="connsiteX3" fmla="*/ 6310 w 1414888"/>
                    <a:gd name="connsiteY3" fmla="*/ 938217 h 938217"/>
                    <a:gd name="connsiteX4" fmla="*/ 59319 w 1414888"/>
                    <a:gd name="connsiteY4" fmla="*/ 238537 h 938217"/>
                    <a:gd name="connsiteX0" fmla="*/ 29731 w 1385300"/>
                    <a:gd name="connsiteY0" fmla="*/ 238537 h 938217"/>
                    <a:gd name="connsiteX1" fmla="*/ 497405 w 1385300"/>
                    <a:gd name="connsiteY1" fmla="*/ 0 h 938217"/>
                    <a:gd name="connsiteX2" fmla="*/ 1385300 w 1385300"/>
                    <a:gd name="connsiteY2" fmla="*/ 765939 h 938217"/>
                    <a:gd name="connsiteX3" fmla="*/ 255017 w 1385300"/>
                    <a:gd name="connsiteY3" fmla="*/ 938217 h 938217"/>
                    <a:gd name="connsiteX4" fmla="*/ 29731 w 1385300"/>
                    <a:gd name="connsiteY4" fmla="*/ 238537 h 938217"/>
                    <a:gd name="connsiteX0" fmla="*/ 29049 w 1384618"/>
                    <a:gd name="connsiteY0" fmla="*/ 238537 h 951469"/>
                    <a:gd name="connsiteX1" fmla="*/ 496723 w 1384618"/>
                    <a:gd name="connsiteY1" fmla="*/ 0 h 951469"/>
                    <a:gd name="connsiteX2" fmla="*/ 1384618 w 1384618"/>
                    <a:gd name="connsiteY2" fmla="*/ 765939 h 951469"/>
                    <a:gd name="connsiteX3" fmla="*/ 267587 w 1384618"/>
                    <a:gd name="connsiteY3" fmla="*/ 951469 h 951469"/>
                    <a:gd name="connsiteX4" fmla="*/ 29049 w 1384618"/>
                    <a:gd name="connsiteY4" fmla="*/ 238537 h 951469"/>
                    <a:gd name="connsiteX0" fmla="*/ 29049 w 1384618"/>
                    <a:gd name="connsiteY0" fmla="*/ 276637 h 989569"/>
                    <a:gd name="connsiteX1" fmla="*/ 363373 w 1384618"/>
                    <a:gd name="connsiteY1" fmla="*/ 0 h 989569"/>
                    <a:gd name="connsiteX2" fmla="*/ 1384618 w 1384618"/>
                    <a:gd name="connsiteY2" fmla="*/ 804039 h 989569"/>
                    <a:gd name="connsiteX3" fmla="*/ 267587 w 1384618"/>
                    <a:gd name="connsiteY3" fmla="*/ 989569 h 989569"/>
                    <a:gd name="connsiteX4" fmla="*/ 29049 w 1384618"/>
                    <a:gd name="connsiteY4" fmla="*/ 276637 h 989569"/>
                    <a:gd name="connsiteX0" fmla="*/ 29049 w 1384618"/>
                    <a:gd name="connsiteY0" fmla="*/ 276637 h 989569"/>
                    <a:gd name="connsiteX1" fmla="*/ 363373 w 1384618"/>
                    <a:gd name="connsiteY1" fmla="*/ 0 h 989569"/>
                    <a:gd name="connsiteX2" fmla="*/ 1384618 w 1384618"/>
                    <a:gd name="connsiteY2" fmla="*/ 804039 h 989569"/>
                    <a:gd name="connsiteX3" fmla="*/ 267587 w 1384618"/>
                    <a:gd name="connsiteY3" fmla="*/ 989569 h 989569"/>
                    <a:gd name="connsiteX4" fmla="*/ 29049 w 1384618"/>
                    <a:gd name="connsiteY4" fmla="*/ 276637 h 989569"/>
                    <a:gd name="connsiteX0" fmla="*/ 29049 w 1508443"/>
                    <a:gd name="connsiteY0" fmla="*/ 276637 h 989569"/>
                    <a:gd name="connsiteX1" fmla="*/ 363373 w 1508443"/>
                    <a:gd name="connsiteY1" fmla="*/ 0 h 989569"/>
                    <a:gd name="connsiteX2" fmla="*/ 1508443 w 1508443"/>
                    <a:gd name="connsiteY2" fmla="*/ 756414 h 989569"/>
                    <a:gd name="connsiteX3" fmla="*/ 267587 w 1508443"/>
                    <a:gd name="connsiteY3" fmla="*/ 989569 h 989569"/>
                    <a:gd name="connsiteX4" fmla="*/ 29049 w 1508443"/>
                    <a:gd name="connsiteY4" fmla="*/ 276637 h 989569"/>
                    <a:gd name="connsiteX0" fmla="*/ 28122 w 1526566"/>
                    <a:gd name="connsiteY0" fmla="*/ 143287 h 989569"/>
                    <a:gd name="connsiteX1" fmla="*/ 381496 w 1526566"/>
                    <a:gd name="connsiteY1" fmla="*/ 0 h 989569"/>
                    <a:gd name="connsiteX2" fmla="*/ 1526566 w 1526566"/>
                    <a:gd name="connsiteY2" fmla="*/ 756414 h 989569"/>
                    <a:gd name="connsiteX3" fmla="*/ 285710 w 1526566"/>
                    <a:gd name="connsiteY3" fmla="*/ 989569 h 989569"/>
                    <a:gd name="connsiteX4" fmla="*/ 28122 w 1526566"/>
                    <a:gd name="connsiteY4" fmla="*/ 143287 h 989569"/>
                    <a:gd name="connsiteX0" fmla="*/ 28122 w 1526566"/>
                    <a:gd name="connsiteY0" fmla="*/ 124237 h 989569"/>
                    <a:gd name="connsiteX1" fmla="*/ 381496 w 1526566"/>
                    <a:gd name="connsiteY1" fmla="*/ 0 h 989569"/>
                    <a:gd name="connsiteX2" fmla="*/ 1526566 w 1526566"/>
                    <a:gd name="connsiteY2" fmla="*/ 756414 h 989569"/>
                    <a:gd name="connsiteX3" fmla="*/ 285710 w 1526566"/>
                    <a:gd name="connsiteY3" fmla="*/ 989569 h 989569"/>
                    <a:gd name="connsiteX4" fmla="*/ 28122 w 1526566"/>
                    <a:gd name="connsiteY4" fmla="*/ 124237 h 989569"/>
                    <a:gd name="connsiteX0" fmla="*/ 26048 w 1524492"/>
                    <a:gd name="connsiteY0" fmla="*/ 124237 h 989569"/>
                    <a:gd name="connsiteX1" fmla="*/ 379422 w 1524492"/>
                    <a:gd name="connsiteY1" fmla="*/ 0 h 989569"/>
                    <a:gd name="connsiteX2" fmla="*/ 1524492 w 1524492"/>
                    <a:gd name="connsiteY2" fmla="*/ 756414 h 989569"/>
                    <a:gd name="connsiteX3" fmla="*/ 331261 w 1524492"/>
                    <a:gd name="connsiteY3" fmla="*/ 989569 h 989569"/>
                    <a:gd name="connsiteX4" fmla="*/ 26048 w 1524492"/>
                    <a:gd name="connsiteY4" fmla="*/ 124237 h 989569"/>
                    <a:gd name="connsiteX0" fmla="*/ 28016 w 1526460"/>
                    <a:gd name="connsiteY0" fmla="*/ 124237 h 989569"/>
                    <a:gd name="connsiteX1" fmla="*/ 381390 w 1526460"/>
                    <a:gd name="connsiteY1" fmla="*/ 0 h 989569"/>
                    <a:gd name="connsiteX2" fmla="*/ 1526460 w 1526460"/>
                    <a:gd name="connsiteY2" fmla="*/ 756414 h 989569"/>
                    <a:gd name="connsiteX3" fmla="*/ 333229 w 1526460"/>
                    <a:gd name="connsiteY3" fmla="*/ 989569 h 989569"/>
                    <a:gd name="connsiteX4" fmla="*/ 28016 w 1526460"/>
                    <a:gd name="connsiteY4" fmla="*/ 124237 h 989569"/>
                    <a:gd name="connsiteX0" fmla="*/ 26350 w 1524794"/>
                    <a:gd name="connsiteY0" fmla="*/ 124237 h 980044"/>
                    <a:gd name="connsiteX1" fmla="*/ 379724 w 1524794"/>
                    <a:gd name="connsiteY1" fmla="*/ 0 h 980044"/>
                    <a:gd name="connsiteX2" fmla="*/ 1524794 w 1524794"/>
                    <a:gd name="connsiteY2" fmla="*/ 756414 h 980044"/>
                    <a:gd name="connsiteX3" fmla="*/ 369663 w 1524794"/>
                    <a:gd name="connsiteY3" fmla="*/ 980044 h 980044"/>
                    <a:gd name="connsiteX4" fmla="*/ 26350 w 1524794"/>
                    <a:gd name="connsiteY4" fmla="*/ 124237 h 980044"/>
                    <a:gd name="connsiteX0" fmla="*/ 27579 w 1526023"/>
                    <a:gd name="connsiteY0" fmla="*/ 124237 h 980044"/>
                    <a:gd name="connsiteX1" fmla="*/ 380953 w 1526023"/>
                    <a:gd name="connsiteY1" fmla="*/ 0 h 980044"/>
                    <a:gd name="connsiteX2" fmla="*/ 1526023 w 1526023"/>
                    <a:gd name="connsiteY2" fmla="*/ 756414 h 980044"/>
                    <a:gd name="connsiteX3" fmla="*/ 342317 w 1526023"/>
                    <a:gd name="connsiteY3" fmla="*/ 980044 h 980044"/>
                    <a:gd name="connsiteX4" fmla="*/ 27579 w 1526023"/>
                    <a:gd name="connsiteY4" fmla="*/ 124237 h 980044"/>
                    <a:gd name="connsiteX0" fmla="*/ 28421 w 1526865"/>
                    <a:gd name="connsiteY0" fmla="*/ 124237 h 980044"/>
                    <a:gd name="connsiteX1" fmla="*/ 381795 w 1526865"/>
                    <a:gd name="connsiteY1" fmla="*/ 0 h 980044"/>
                    <a:gd name="connsiteX2" fmla="*/ 1526865 w 1526865"/>
                    <a:gd name="connsiteY2" fmla="*/ 756414 h 980044"/>
                    <a:gd name="connsiteX3" fmla="*/ 343159 w 1526865"/>
                    <a:gd name="connsiteY3" fmla="*/ 980044 h 980044"/>
                    <a:gd name="connsiteX4" fmla="*/ 28421 w 1526865"/>
                    <a:gd name="connsiteY4" fmla="*/ 124237 h 980044"/>
                    <a:gd name="connsiteX0" fmla="*/ 28421 w 1564965"/>
                    <a:gd name="connsiteY0" fmla="*/ 124237 h 980044"/>
                    <a:gd name="connsiteX1" fmla="*/ 381795 w 1564965"/>
                    <a:gd name="connsiteY1" fmla="*/ 0 h 980044"/>
                    <a:gd name="connsiteX2" fmla="*/ 1564965 w 1564965"/>
                    <a:gd name="connsiteY2" fmla="*/ 794514 h 980044"/>
                    <a:gd name="connsiteX3" fmla="*/ 343159 w 1564965"/>
                    <a:gd name="connsiteY3" fmla="*/ 980044 h 980044"/>
                    <a:gd name="connsiteX4" fmla="*/ 28421 w 1564965"/>
                    <a:gd name="connsiteY4" fmla="*/ 124237 h 98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64965" h="980044">
                      <a:moveTo>
                        <a:pt x="28421" y="124237"/>
                      </a:moveTo>
                      <a:lnTo>
                        <a:pt x="381795" y="0"/>
                      </a:lnTo>
                      <a:cubicBezTo>
                        <a:pt x="889932" y="185601"/>
                        <a:pt x="1551713" y="627550"/>
                        <a:pt x="1564965" y="794514"/>
                      </a:cubicBezTo>
                      <a:lnTo>
                        <a:pt x="343159" y="980044"/>
                      </a:lnTo>
                      <a:cubicBezTo>
                        <a:pt x="373667" y="851869"/>
                        <a:pt x="-121770" y="167515"/>
                        <a:pt x="28421" y="1242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0FF"/>
                    </a:gs>
                    <a:gs pos="74000">
                      <a:srgbClr val="4472C4">
                        <a:lumMod val="45000"/>
                        <a:lumOff val="55000"/>
                      </a:srgbClr>
                    </a:gs>
                    <a:gs pos="83000">
                      <a:srgbClr val="4472C4">
                        <a:lumMod val="45000"/>
                        <a:lumOff val="55000"/>
                      </a:srgbClr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18600000" scaled="0"/>
                </a:gradFill>
                <a:ln w="38100" cap="flat" cmpd="sng" algn="ctr">
                  <a:solidFill>
                    <a:srgbClr val="8BE0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Rectangle 185">
                  <a:extLst>
                    <a:ext uri="{FF2B5EF4-FFF2-40B4-BE49-F238E27FC236}">
                      <a16:creationId xmlns:a16="http://schemas.microsoft.com/office/drawing/2014/main" id="{20602290-4D3A-0446-C676-EFE537EB760F}"/>
                    </a:ext>
                  </a:extLst>
                </p:cNvPr>
                <p:cNvSpPr/>
                <p:nvPr/>
              </p:nvSpPr>
              <p:spPr>
                <a:xfrm>
                  <a:off x="6787151" y="2187348"/>
                  <a:ext cx="1536906" cy="1224380"/>
                </a:xfrm>
                <a:custGeom>
                  <a:avLst/>
                  <a:gdLst>
                    <a:gd name="connsiteX0" fmla="*/ 0 w 1050769"/>
                    <a:gd name="connsiteY0" fmla="*/ 0 h 885209"/>
                    <a:gd name="connsiteX1" fmla="*/ 1050769 w 1050769"/>
                    <a:gd name="connsiteY1" fmla="*/ 0 h 885209"/>
                    <a:gd name="connsiteX2" fmla="*/ 1050769 w 1050769"/>
                    <a:gd name="connsiteY2" fmla="*/ 885209 h 885209"/>
                    <a:gd name="connsiteX3" fmla="*/ 0 w 1050769"/>
                    <a:gd name="connsiteY3" fmla="*/ 885209 h 885209"/>
                    <a:gd name="connsiteX4" fmla="*/ 0 w 1050769"/>
                    <a:gd name="connsiteY4" fmla="*/ 0 h 885209"/>
                    <a:gd name="connsiteX0" fmla="*/ 0 w 1368821"/>
                    <a:gd name="connsiteY0" fmla="*/ 0 h 885209"/>
                    <a:gd name="connsiteX1" fmla="*/ 1368821 w 1368821"/>
                    <a:gd name="connsiteY1" fmla="*/ 106018 h 885209"/>
                    <a:gd name="connsiteX2" fmla="*/ 1050769 w 1368821"/>
                    <a:gd name="connsiteY2" fmla="*/ 885209 h 885209"/>
                    <a:gd name="connsiteX3" fmla="*/ 0 w 1368821"/>
                    <a:gd name="connsiteY3" fmla="*/ 885209 h 885209"/>
                    <a:gd name="connsiteX4" fmla="*/ 0 w 1368821"/>
                    <a:gd name="connsiteY4" fmla="*/ 0 h 885209"/>
                    <a:gd name="connsiteX0" fmla="*/ 927652 w 1368821"/>
                    <a:gd name="connsiteY0" fmla="*/ 0 h 832200"/>
                    <a:gd name="connsiteX1" fmla="*/ 1368821 w 1368821"/>
                    <a:gd name="connsiteY1" fmla="*/ 53009 h 832200"/>
                    <a:gd name="connsiteX2" fmla="*/ 1050769 w 1368821"/>
                    <a:gd name="connsiteY2" fmla="*/ 832200 h 832200"/>
                    <a:gd name="connsiteX3" fmla="*/ 0 w 1368821"/>
                    <a:gd name="connsiteY3" fmla="*/ 832200 h 832200"/>
                    <a:gd name="connsiteX4" fmla="*/ 927652 w 1368821"/>
                    <a:gd name="connsiteY4" fmla="*/ 0 h 832200"/>
                    <a:gd name="connsiteX0" fmla="*/ 1113183 w 1554352"/>
                    <a:gd name="connsiteY0" fmla="*/ 0 h 832200"/>
                    <a:gd name="connsiteX1" fmla="*/ 1554352 w 1554352"/>
                    <a:gd name="connsiteY1" fmla="*/ 53009 h 832200"/>
                    <a:gd name="connsiteX2" fmla="*/ 1236300 w 1554352"/>
                    <a:gd name="connsiteY2" fmla="*/ 832200 h 832200"/>
                    <a:gd name="connsiteX3" fmla="*/ 0 w 1554352"/>
                    <a:gd name="connsiteY3" fmla="*/ 792444 h 832200"/>
                    <a:gd name="connsiteX4" fmla="*/ 1113183 w 1554352"/>
                    <a:gd name="connsiteY4" fmla="*/ 0 h 832200"/>
                    <a:gd name="connsiteX0" fmla="*/ 1113183 w 1554352"/>
                    <a:gd name="connsiteY0" fmla="*/ 0 h 885209"/>
                    <a:gd name="connsiteX1" fmla="*/ 1554352 w 1554352"/>
                    <a:gd name="connsiteY1" fmla="*/ 53009 h 885209"/>
                    <a:gd name="connsiteX2" fmla="*/ 812230 w 1554352"/>
                    <a:gd name="connsiteY2" fmla="*/ 885209 h 885209"/>
                    <a:gd name="connsiteX3" fmla="*/ 0 w 1554352"/>
                    <a:gd name="connsiteY3" fmla="*/ 792444 h 885209"/>
                    <a:gd name="connsiteX4" fmla="*/ 1113183 w 1554352"/>
                    <a:gd name="connsiteY4" fmla="*/ 0 h 885209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626700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507431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07431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60440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232452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232452 w 1448335"/>
                    <a:gd name="connsiteY4" fmla="*/ 0 h 845452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099930 w 1448335"/>
                    <a:gd name="connsiteY0" fmla="*/ 0 h 779191"/>
                    <a:gd name="connsiteX1" fmla="*/ 1448335 w 1448335"/>
                    <a:gd name="connsiteY1" fmla="*/ 39758 h 779191"/>
                    <a:gd name="connsiteX2" fmla="*/ 520683 w 1448335"/>
                    <a:gd name="connsiteY2" fmla="*/ 779191 h 779191"/>
                    <a:gd name="connsiteX3" fmla="*/ 0 w 1448335"/>
                    <a:gd name="connsiteY3" fmla="*/ 726183 h 779191"/>
                    <a:gd name="connsiteX4" fmla="*/ 1099930 w 1448335"/>
                    <a:gd name="connsiteY4" fmla="*/ 0 h 779191"/>
                    <a:gd name="connsiteX0" fmla="*/ 1099930 w 1435083"/>
                    <a:gd name="connsiteY0" fmla="*/ 0 h 779191"/>
                    <a:gd name="connsiteX1" fmla="*/ 1435083 w 1435083"/>
                    <a:gd name="connsiteY1" fmla="*/ 92766 h 779191"/>
                    <a:gd name="connsiteX2" fmla="*/ 520683 w 1435083"/>
                    <a:gd name="connsiteY2" fmla="*/ 779191 h 779191"/>
                    <a:gd name="connsiteX3" fmla="*/ 0 w 1435083"/>
                    <a:gd name="connsiteY3" fmla="*/ 726183 h 779191"/>
                    <a:gd name="connsiteX4" fmla="*/ 1099930 w 1435083"/>
                    <a:gd name="connsiteY4" fmla="*/ 0 h 779191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51778"/>
                    <a:gd name="connsiteY0" fmla="*/ 0 h 805696"/>
                    <a:gd name="connsiteX1" fmla="*/ 1435083 w 1451778"/>
                    <a:gd name="connsiteY1" fmla="*/ 92766 h 805696"/>
                    <a:gd name="connsiteX2" fmla="*/ 1315813 w 1451778"/>
                    <a:gd name="connsiteY2" fmla="*/ 805696 h 805696"/>
                    <a:gd name="connsiteX3" fmla="*/ 0 w 1451778"/>
                    <a:gd name="connsiteY3" fmla="*/ 726183 h 805696"/>
                    <a:gd name="connsiteX4" fmla="*/ 1099930 w 1451778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46922 w 1435083"/>
                    <a:gd name="connsiteY0" fmla="*/ 0 h 779192"/>
                    <a:gd name="connsiteX1" fmla="*/ 1435083 w 1435083"/>
                    <a:gd name="connsiteY1" fmla="*/ 66262 h 779192"/>
                    <a:gd name="connsiteX2" fmla="*/ 1315813 w 1435083"/>
                    <a:gd name="connsiteY2" fmla="*/ 779192 h 779192"/>
                    <a:gd name="connsiteX3" fmla="*/ 0 w 1435083"/>
                    <a:gd name="connsiteY3" fmla="*/ 699679 h 779192"/>
                    <a:gd name="connsiteX4" fmla="*/ 1046922 w 1435083"/>
                    <a:gd name="connsiteY4" fmla="*/ 0 h 779192"/>
                    <a:gd name="connsiteX0" fmla="*/ 278295 w 1435083"/>
                    <a:gd name="connsiteY0" fmla="*/ 0 h 765940"/>
                    <a:gd name="connsiteX1" fmla="*/ 1435083 w 1435083"/>
                    <a:gd name="connsiteY1" fmla="*/ 53010 h 765940"/>
                    <a:gd name="connsiteX2" fmla="*/ 1315813 w 1435083"/>
                    <a:gd name="connsiteY2" fmla="*/ 765940 h 765940"/>
                    <a:gd name="connsiteX3" fmla="*/ 0 w 1435083"/>
                    <a:gd name="connsiteY3" fmla="*/ 686427 h 765940"/>
                    <a:gd name="connsiteX4" fmla="*/ 278295 w 1435083"/>
                    <a:gd name="connsiteY4" fmla="*/ 0 h 765940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276057"/>
                    <a:gd name="connsiteY0" fmla="*/ 66259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78295 w 1276057"/>
                    <a:gd name="connsiteY4" fmla="*/ 66259 h 752686"/>
                    <a:gd name="connsiteX0" fmla="*/ 314980 w 1312742"/>
                    <a:gd name="connsiteY0" fmla="*/ 66259 h 752686"/>
                    <a:gd name="connsiteX1" fmla="*/ 1047699 w 1312742"/>
                    <a:gd name="connsiteY1" fmla="*/ 0 h 752686"/>
                    <a:gd name="connsiteX2" fmla="*/ 1312742 w 1312742"/>
                    <a:gd name="connsiteY2" fmla="*/ 712930 h 752686"/>
                    <a:gd name="connsiteX3" fmla="*/ 36685 w 1312742"/>
                    <a:gd name="connsiteY3" fmla="*/ 752686 h 752686"/>
                    <a:gd name="connsiteX4" fmla="*/ 314980 w 1312742"/>
                    <a:gd name="connsiteY4" fmla="*/ 66259 h 752686"/>
                    <a:gd name="connsiteX0" fmla="*/ 298855 w 1336373"/>
                    <a:gd name="connsiteY0" fmla="*/ 53006 h 752686"/>
                    <a:gd name="connsiteX1" fmla="*/ 1071330 w 1336373"/>
                    <a:gd name="connsiteY1" fmla="*/ 0 h 752686"/>
                    <a:gd name="connsiteX2" fmla="*/ 1336373 w 1336373"/>
                    <a:gd name="connsiteY2" fmla="*/ 712930 h 752686"/>
                    <a:gd name="connsiteX3" fmla="*/ 60316 w 1336373"/>
                    <a:gd name="connsiteY3" fmla="*/ 752686 h 752686"/>
                    <a:gd name="connsiteX4" fmla="*/ 298855 w 1336373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238537 h 938217"/>
                    <a:gd name="connsiteX1" fmla="*/ 520683 w 1276057"/>
                    <a:gd name="connsiteY1" fmla="*/ 0 h 938217"/>
                    <a:gd name="connsiteX2" fmla="*/ 1276057 w 1276057"/>
                    <a:gd name="connsiteY2" fmla="*/ 898461 h 938217"/>
                    <a:gd name="connsiteX3" fmla="*/ 0 w 1276057"/>
                    <a:gd name="connsiteY3" fmla="*/ 938217 h 938217"/>
                    <a:gd name="connsiteX4" fmla="*/ 238539 w 1276057"/>
                    <a:gd name="connsiteY4" fmla="*/ 238537 h 938217"/>
                    <a:gd name="connsiteX0" fmla="*/ 59319 w 1282367"/>
                    <a:gd name="connsiteY0" fmla="*/ 238537 h 938217"/>
                    <a:gd name="connsiteX1" fmla="*/ 526993 w 1282367"/>
                    <a:gd name="connsiteY1" fmla="*/ 0 h 938217"/>
                    <a:gd name="connsiteX2" fmla="*/ 1282367 w 1282367"/>
                    <a:gd name="connsiteY2" fmla="*/ 898461 h 938217"/>
                    <a:gd name="connsiteX3" fmla="*/ 6310 w 1282367"/>
                    <a:gd name="connsiteY3" fmla="*/ 938217 h 938217"/>
                    <a:gd name="connsiteX4" fmla="*/ 59319 w 1282367"/>
                    <a:gd name="connsiteY4" fmla="*/ 238537 h 938217"/>
                    <a:gd name="connsiteX0" fmla="*/ 59319 w 1414888"/>
                    <a:gd name="connsiteY0" fmla="*/ 238537 h 938217"/>
                    <a:gd name="connsiteX1" fmla="*/ 526993 w 1414888"/>
                    <a:gd name="connsiteY1" fmla="*/ 0 h 938217"/>
                    <a:gd name="connsiteX2" fmla="*/ 1414888 w 1414888"/>
                    <a:gd name="connsiteY2" fmla="*/ 765939 h 938217"/>
                    <a:gd name="connsiteX3" fmla="*/ 6310 w 1414888"/>
                    <a:gd name="connsiteY3" fmla="*/ 938217 h 938217"/>
                    <a:gd name="connsiteX4" fmla="*/ 59319 w 1414888"/>
                    <a:gd name="connsiteY4" fmla="*/ 238537 h 938217"/>
                    <a:gd name="connsiteX0" fmla="*/ 29731 w 1385300"/>
                    <a:gd name="connsiteY0" fmla="*/ 238537 h 938217"/>
                    <a:gd name="connsiteX1" fmla="*/ 497405 w 1385300"/>
                    <a:gd name="connsiteY1" fmla="*/ 0 h 938217"/>
                    <a:gd name="connsiteX2" fmla="*/ 1385300 w 1385300"/>
                    <a:gd name="connsiteY2" fmla="*/ 765939 h 938217"/>
                    <a:gd name="connsiteX3" fmla="*/ 255017 w 1385300"/>
                    <a:gd name="connsiteY3" fmla="*/ 938217 h 938217"/>
                    <a:gd name="connsiteX4" fmla="*/ 29731 w 1385300"/>
                    <a:gd name="connsiteY4" fmla="*/ 238537 h 938217"/>
                    <a:gd name="connsiteX0" fmla="*/ 29049 w 1384618"/>
                    <a:gd name="connsiteY0" fmla="*/ 238537 h 951469"/>
                    <a:gd name="connsiteX1" fmla="*/ 496723 w 1384618"/>
                    <a:gd name="connsiteY1" fmla="*/ 0 h 951469"/>
                    <a:gd name="connsiteX2" fmla="*/ 1384618 w 1384618"/>
                    <a:gd name="connsiteY2" fmla="*/ 765939 h 951469"/>
                    <a:gd name="connsiteX3" fmla="*/ 267587 w 1384618"/>
                    <a:gd name="connsiteY3" fmla="*/ 951469 h 951469"/>
                    <a:gd name="connsiteX4" fmla="*/ 29049 w 1384618"/>
                    <a:gd name="connsiteY4" fmla="*/ 238537 h 951469"/>
                    <a:gd name="connsiteX0" fmla="*/ 29049 w 1384618"/>
                    <a:gd name="connsiteY0" fmla="*/ 371058 h 1083990"/>
                    <a:gd name="connsiteX1" fmla="*/ 576236 w 1384618"/>
                    <a:gd name="connsiteY1" fmla="*/ 0 h 1083990"/>
                    <a:gd name="connsiteX2" fmla="*/ 1384618 w 1384618"/>
                    <a:gd name="connsiteY2" fmla="*/ 898460 h 1083990"/>
                    <a:gd name="connsiteX3" fmla="*/ 267587 w 1384618"/>
                    <a:gd name="connsiteY3" fmla="*/ 1083990 h 1083990"/>
                    <a:gd name="connsiteX4" fmla="*/ 29049 w 1384618"/>
                    <a:gd name="connsiteY4" fmla="*/ 371058 h 1083990"/>
                    <a:gd name="connsiteX0" fmla="*/ 22002 w 1563101"/>
                    <a:gd name="connsiteY0" fmla="*/ 119267 h 1083990"/>
                    <a:gd name="connsiteX1" fmla="*/ 754719 w 1563101"/>
                    <a:gd name="connsiteY1" fmla="*/ 0 h 1083990"/>
                    <a:gd name="connsiteX2" fmla="*/ 1563101 w 1563101"/>
                    <a:gd name="connsiteY2" fmla="*/ 898460 h 1083990"/>
                    <a:gd name="connsiteX3" fmla="*/ 446070 w 1563101"/>
                    <a:gd name="connsiteY3" fmla="*/ 1083990 h 1083990"/>
                    <a:gd name="connsiteX4" fmla="*/ 22002 w 1563101"/>
                    <a:gd name="connsiteY4" fmla="*/ 119267 h 1083990"/>
                    <a:gd name="connsiteX0" fmla="*/ 22002 w 1430579"/>
                    <a:gd name="connsiteY0" fmla="*/ 119267 h 1083990"/>
                    <a:gd name="connsiteX1" fmla="*/ 754719 w 1430579"/>
                    <a:gd name="connsiteY1" fmla="*/ 0 h 1083990"/>
                    <a:gd name="connsiteX2" fmla="*/ 1430579 w 1430579"/>
                    <a:gd name="connsiteY2" fmla="*/ 858703 h 1083990"/>
                    <a:gd name="connsiteX3" fmla="*/ 446070 w 1430579"/>
                    <a:gd name="connsiteY3" fmla="*/ 1083990 h 1083990"/>
                    <a:gd name="connsiteX4" fmla="*/ 22002 w 1430579"/>
                    <a:gd name="connsiteY4" fmla="*/ 119267 h 1083990"/>
                    <a:gd name="connsiteX0" fmla="*/ 23638 w 1432215"/>
                    <a:gd name="connsiteY0" fmla="*/ 119267 h 1110494"/>
                    <a:gd name="connsiteX1" fmla="*/ 756355 w 1432215"/>
                    <a:gd name="connsiteY1" fmla="*/ 0 h 1110494"/>
                    <a:gd name="connsiteX2" fmla="*/ 1432215 w 1432215"/>
                    <a:gd name="connsiteY2" fmla="*/ 858703 h 1110494"/>
                    <a:gd name="connsiteX3" fmla="*/ 394698 w 1432215"/>
                    <a:gd name="connsiteY3" fmla="*/ 1110494 h 1110494"/>
                    <a:gd name="connsiteX4" fmla="*/ 23638 w 1432215"/>
                    <a:gd name="connsiteY4" fmla="*/ 119267 h 1110494"/>
                    <a:gd name="connsiteX0" fmla="*/ 25947 w 1434524"/>
                    <a:gd name="connsiteY0" fmla="*/ 119267 h 1110494"/>
                    <a:gd name="connsiteX1" fmla="*/ 758664 w 1434524"/>
                    <a:gd name="connsiteY1" fmla="*/ 0 h 1110494"/>
                    <a:gd name="connsiteX2" fmla="*/ 1434524 w 1434524"/>
                    <a:gd name="connsiteY2" fmla="*/ 858703 h 1110494"/>
                    <a:gd name="connsiteX3" fmla="*/ 397007 w 1434524"/>
                    <a:gd name="connsiteY3" fmla="*/ 1110494 h 1110494"/>
                    <a:gd name="connsiteX4" fmla="*/ 25947 w 1434524"/>
                    <a:gd name="connsiteY4" fmla="*/ 119267 h 1110494"/>
                    <a:gd name="connsiteX0" fmla="*/ 23996 w 1432573"/>
                    <a:gd name="connsiteY0" fmla="*/ 119267 h 1176755"/>
                    <a:gd name="connsiteX1" fmla="*/ 756713 w 1432573"/>
                    <a:gd name="connsiteY1" fmla="*/ 0 h 1176755"/>
                    <a:gd name="connsiteX2" fmla="*/ 1432573 w 1432573"/>
                    <a:gd name="connsiteY2" fmla="*/ 858703 h 1176755"/>
                    <a:gd name="connsiteX3" fmla="*/ 448065 w 1432573"/>
                    <a:gd name="connsiteY3" fmla="*/ 1176755 h 1176755"/>
                    <a:gd name="connsiteX4" fmla="*/ 23996 w 1432573"/>
                    <a:gd name="connsiteY4" fmla="*/ 119267 h 1176755"/>
                    <a:gd name="connsiteX0" fmla="*/ 23996 w 1459078"/>
                    <a:gd name="connsiteY0" fmla="*/ 119267 h 1176755"/>
                    <a:gd name="connsiteX1" fmla="*/ 756713 w 1459078"/>
                    <a:gd name="connsiteY1" fmla="*/ 0 h 1176755"/>
                    <a:gd name="connsiteX2" fmla="*/ 1459078 w 1459078"/>
                    <a:gd name="connsiteY2" fmla="*/ 924963 h 1176755"/>
                    <a:gd name="connsiteX3" fmla="*/ 448065 w 1459078"/>
                    <a:gd name="connsiteY3" fmla="*/ 1176755 h 1176755"/>
                    <a:gd name="connsiteX4" fmla="*/ 23996 w 1459078"/>
                    <a:gd name="connsiteY4" fmla="*/ 119267 h 1176755"/>
                    <a:gd name="connsiteX0" fmla="*/ 23996 w 1459078"/>
                    <a:gd name="connsiteY0" fmla="*/ 166892 h 1224380"/>
                    <a:gd name="connsiteX1" fmla="*/ 918638 w 1459078"/>
                    <a:gd name="connsiteY1" fmla="*/ 0 h 1224380"/>
                    <a:gd name="connsiteX2" fmla="*/ 1459078 w 1459078"/>
                    <a:gd name="connsiteY2" fmla="*/ 972588 h 1224380"/>
                    <a:gd name="connsiteX3" fmla="*/ 448065 w 1459078"/>
                    <a:gd name="connsiteY3" fmla="*/ 1224380 h 1224380"/>
                    <a:gd name="connsiteX4" fmla="*/ 23996 w 1459078"/>
                    <a:gd name="connsiteY4" fmla="*/ 166892 h 1224380"/>
                    <a:gd name="connsiteX0" fmla="*/ 23996 w 1459078"/>
                    <a:gd name="connsiteY0" fmla="*/ 166892 h 1224380"/>
                    <a:gd name="connsiteX1" fmla="*/ 918638 w 1459078"/>
                    <a:gd name="connsiteY1" fmla="*/ 0 h 1224380"/>
                    <a:gd name="connsiteX2" fmla="*/ 1459078 w 1459078"/>
                    <a:gd name="connsiteY2" fmla="*/ 972588 h 1224380"/>
                    <a:gd name="connsiteX3" fmla="*/ 448065 w 1459078"/>
                    <a:gd name="connsiteY3" fmla="*/ 1224380 h 1224380"/>
                    <a:gd name="connsiteX4" fmla="*/ 23996 w 1459078"/>
                    <a:gd name="connsiteY4" fmla="*/ 166892 h 1224380"/>
                    <a:gd name="connsiteX0" fmla="*/ 23996 w 1516228"/>
                    <a:gd name="connsiteY0" fmla="*/ 166892 h 1224380"/>
                    <a:gd name="connsiteX1" fmla="*/ 918638 w 1516228"/>
                    <a:gd name="connsiteY1" fmla="*/ 0 h 1224380"/>
                    <a:gd name="connsiteX2" fmla="*/ 1516228 w 1516228"/>
                    <a:gd name="connsiteY2" fmla="*/ 972588 h 1224380"/>
                    <a:gd name="connsiteX3" fmla="*/ 448065 w 1516228"/>
                    <a:gd name="connsiteY3" fmla="*/ 1224380 h 1224380"/>
                    <a:gd name="connsiteX4" fmla="*/ 23996 w 1516228"/>
                    <a:gd name="connsiteY4" fmla="*/ 166892 h 1224380"/>
                    <a:gd name="connsiteX0" fmla="*/ 23996 w 1516228"/>
                    <a:gd name="connsiteY0" fmla="*/ 166892 h 1224380"/>
                    <a:gd name="connsiteX1" fmla="*/ 918638 w 1516228"/>
                    <a:gd name="connsiteY1" fmla="*/ 0 h 1224380"/>
                    <a:gd name="connsiteX2" fmla="*/ 1516228 w 1516228"/>
                    <a:gd name="connsiteY2" fmla="*/ 972588 h 1224380"/>
                    <a:gd name="connsiteX3" fmla="*/ 448065 w 1516228"/>
                    <a:gd name="connsiteY3" fmla="*/ 1224380 h 1224380"/>
                    <a:gd name="connsiteX4" fmla="*/ 23996 w 1516228"/>
                    <a:gd name="connsiteY4" fmla="*/ 166892 h 1224380"/>
                    <a:gd name="connsiteX0" fmla="*/ 23996 w 1516228"/>
                    <a:gd name="connsiteY0" fmla="*/ 166892 h 1224380"/>
                    <a:gd name="connsiteX1" fmla="*/ 918638 w 1516228"/>
                    <a:gd name="connsiteY1" fmla="*/ 0 h 1224380"/>
                    <a:gd name="connsiteX2" fmla="*/ 1516228 w 1516228"/>
                    <a:gd name="connsiteY2" fmla="*/ 972588 h 1224380"/>
                    <a:gd name="connsiteX3" fmla="*/ 448065 w 1516228"/>
                    <a:gd name="connsiteY3" fmla="*/ 1224380 h 1224380"/>
                    <a:gd name="connsiteX4" fmla="*/ 23996 w 1516228"/>
                    <a:gd name="connsiteY4" fmla="*/ 166892 h 1224380"/>
                    <a:gd name="connsiteX0" fmla="*/ 23996 w 1516228"/>
                    <a:gd name="connsiteY0" fmla="*/ 166892 h 1224380"/>
                    <a:gd name="connsiteX1" fmla="*/ 918638 w 1516228"/>
                    <a:gd name="connsiteY1" fmla="*/ 0 h 1224380"/>
                    <a:gd name="connsiteX2" fmla="*/ 1516228 w 1516228"/>
                    <a:gd name="connsiteY2" fmla="*/ 972588 h 1224380"/>
                    <a:gd name="connsiteX3" fmla="*/ 448065 w 1516228"/>
                    <a:gd name="connsiteY3" fmla="*/ 1224380 h 1224380"/>
                    <a:gd name="connsiteX4" fmla="*/ 23996 w 1516228"/>
                    <a:gd name="connsiteY4" fmla="*/ 166892 h 1224380"/>
                    <a:gd name="connsiteX0" fmla="*/ 26381 w 1518613"/>
                    <a:gd name="connsiteY0" fmla="*/ 166892 h 1224380"/>
                    <a:gd name="connsiteX1" fmla="*/ 921023 w 1518613"/>
                    <a:gd name="connsiteY1" fmla="*/ 0 h 1224380"/>
                    <a:gd name="connsiteX2" fmla="*/ 1518613 w 1518613"/>
                    <a:gd name="connsiteY2" fmla="*/ 972588 h 1224380"/>
                    <a:gd name="connsiteX3" fmla="*/ 450450 w 1518613"/>
                    <a:gd name="connsiteY3" fmla="*/ 1224380 h 1224380"/>
                    <a:gd name="connsiteX4" fmla="*/ 26381 w 1518613"/>
                    <a:gd name="connsiteY4" fmla="*/ 166892 h 1224380"/>
                    <a:gd name="connsiteX0" fmla="*/ 24908 w 1555240"/>
                    <a:gd name="connsiteY0" fmla="*/ 100217 h 1224380"/>
                    <a:gd name="connsiteX1" fmla="*/ 957650 w 1555240"/>
                    <a:gd name="connsiteY1" fmla="*/ 0 h 1224380"/>
                    <a:gd name="connsiteX2" fmla="*/ 1555240 w 1555240"/>
                    <a:gd name="connsiteY2" fmla="*/ 972588 h 1224380"/>
                    <a:gd name="connsiteX3" fmla="*/ 487077 w 1555240"/>
                    <a:gd name="connsiteY3" fmla="*/ 1224380 h 1224380"/>
                    <a:gd name="connsiteX4" fmla="*/ 24908 w 1555240"/>
                    <a:gd name="connsiteY4" fmla="*/ 100217 h 1224380"/>
                    <a:gd name="connsiteX0" fmla="*/ 25624 w 1536906"/>
                    <a:gd name="connsiteY0" fmla="*/ 147842 h 1224380"/>
                    <a:gd name="connsiteX1" fmla="*/ 939316 w 1536906"/>
                    <a:gd name="connsiteY1" fmla="*/ 0 h 1224380"/>
                    <a:gd name="connsiteX2" fmla="*/ 1536906 w 1536906"/>
                    <a:gd name="connsiteY2" fmla="*/ 972588 h 1224380"/>
                    <a:gd name="connsiteX3" fmla="*/ 468743 w 1536906"/>
                    <a:gd name="connsiteY3" fmla="*/ 1224380 h 1224380"/>
                    <a:gd name="connsiteX4" fmla="*/ 25624 w 1536906"/>
                    <a:gd name="connsiteY4" fmla="*/ 147842 h 1224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6906" h="1224380">
                      <a:moveTo>
                        <a:pt x="25624" y="147842"/>
                      </a:moveTo>
                      <a:lnTo>
                        <a:pt x="939316" y="0"/>
                      </a:lnTo>
                      <a:cubicBezTo>
                        <a:pt x="1190278" y="299901"/>
                        <a:pt x="1476029" y="815149"/>
                        <a:pt x="1536906" y="972588"/>
                      </a:cubicBezTo>
                      <a:lnTo>
                        <a:pt x="468743" y="1224380"/>
                      </a:lnTo>
                      <a:cubicBezTo>
                        <a:pt x="432990" y="1105730"/>
                        <a:pt x="-124567" y="191120"/>
                        <a:pt x="25624" y="14784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0FF"/>
                    </a:gs>
                    <a:gs pos="74000">
                      <a:srgbClr val="4472C4">
                        <a:lumMod val="45000"/>
                        <a:lumOff val="55000"/>
                      </a:srgbClr>
                    </a:gs>
                    <a:gs pos="83000">
                      <a:srgbClr val="4472C4">
                        <a:lumMod val="45000"/>
                        <a:lumOff val="55000"/>
                      </a:srgbClr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18600000" scaled="0"/>
                </a:gradFill>
                <a:ln w="38100" cap="flat" cmpd="sng" algn="ctr">
                  <a:solidFill>
                    <a:srgbClr val="8BE0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Rectangle 185">
                  <a:extLst>
                    <a:ext uri="{FF2B5EF4-FFF2-40B4-BE49-F238E27FC236}">
                      <a16:creationId xmlns:a16="http://schemas.microsoft.com/office/drawing/2014/main" id="{9C2DA62B-85EA-841D-5D3A-D4E5F387D899}"/>
                    </a:ext>
                  </a:extLst>
                </p:cNvPr>
                <p:cNvSpPr/>
                <p:nvPr/>
              </p:nvSpPr>
              <p:spPr>
                <a:xfrm>
                  <a:off x="5684174" y="2344883"/>
                  <a:ext cx="1573401" cy="1322943"/>
                </a:xfrm>
                <a:custGeom>
                  <a:avLst/>
                  <a:gdLst>
                    <a:gd name="connsiteX0" fmla="*/ 0 w 1050769"/>
                    <a:gd name="connsiteY0" fmla="*/ 0 h 885209"/>
                    <a:gd name="connsiteX1" fmla="*/ 1050769 w 1050769"/>
                    <a:gd name="connsiteY1" fmla="*/ 0 h 885209"/>
                    <a:gd name="connsiteX2" fmla="*/ 1050769 w 1050769"/>
                    <a:gd name="connsiteY2" fmla="*/ 885209 h 885209"/>
                    <a:gd name="connsiteX3" fmla="*/ 0 w 1050769"/>
                    <a:gd name="connsiteY3" fmla="*/ 885209 h 885209"/>
                    <a:gd name="connsiteX4" fmla="*/ 0 w 1050769"/>
                    <a:gd name="connsiteY4" fmla="*/ 0 h 885209"/>
                    <a:gd name="connsiteX0" fmla="*/ 0 w 1368821"/>
                    <a:gd name="connsiteY0" fmla="*/ 0 h 885209"/>
                    <a:gd name="connsiteX1" fmla="*/ 1368821 w 1368821"/>
                    <a:gd name="connsiteY1" fmla="*/ 106018 h 885209"/>
                    <a:gd name="connsiteX2" fmla="*/ 1050769 w 1368821"/>
                    <a:gd name="connsiteY2" fmla="*/ 885209 h 885209"/>
                    <a:gd name="connsiteX3" fmla="*/ 0 w 1368821"/>
                    <a:gd name="connsiteY3" fmla="*/ 885209 h 885209"/>
                    <a:gd name="connsiteX4" fmla="*/ 0 w 1368821"/>
                    <a:gd name="connsiteY4" fmla="*/ 0 h 885209"/>
                    <a:gd name="connsiteX0" fmla="*/ 927652 w 1368821"/>
                    <a:gd name="connsiteY0" fmla="*/ 0 h 832200"/>
                    <a:gd name="connsiteX1" fmla="*/ 1368821 w 1368821"/>
                    <a:gd name="connsiteY1" fmla="*/ 53009 h 832200"/>
                    <a:gd name="connsiteX2" fmla="*/ 1050769 w 1368821"/>
                    <a:gd name="connsiteY2" fmla="*/ 832200 h 832200"/>
                    <a:gd name="connsiteX3" fmla="*/ 0 w 1368821"/>
                    <a:gd name="connsiteY3" fmla="*/ 832200 h 832200"/>
                    <a:gd name="connsiteX4" fmla="*/ 927652 w 1368821"/>
                    <a:gd name="connsiteY4" fmla="*/ 0 h 832200"/>
                    <a:gd name="connsiteX0" fmla="*/ 1113183 w 1554352"/>
                    <a:gd name="connsiteY0" fmla="*/ 0 h 832200"/>
                    <a:gd name="connsiteX1" fmla="*/ 1554352 w 1554352"/>
                    <a:gd name="connsiteY1" fmla="*/ 53009 h 832200"/>
                    <a:gd name="connsiteX2" fmla="*/ 1236300 w 1554352"/>
                    <a:gd name="connsiteY2" fmla="*/ 832200 h 832200"/>
                    <a:gd name="connsiteX3" fmla="*/ 0 w 1554352"/>
                    <a:gd name="connsiteY3" fmla="*/ 792444 h 832200"/>
                    <a:gd name="connsiteX4" fmla="*/ 1113183 w 1554352"/>
                    <a:gd name="connsiteY4" fmla="*/ 0 h 832200"/>
                    <a:gd name="connsiteX0" fmla="*/ 1113183 w 1554352"/>
                    <a:gd name="connsiteY0" fmla="*/ 0 h 885209"/>
                    <a:gd name="connsiteX1" fmla="*/ 1554352 w 1554352"/>
                    <a:gd name="connsiteY1" fmla="*/ 53009 h 885209"/>
                    <a:gd name="connsiteX2" fmla="*/ 812230 w 1554352"/>
                    <a:gd name="connsiteY2" fmla="*/ 885209 h 885209"/>
                    <a:gd name="connsiteX3" fmla="*/ 0 w 1554352"/>
                    <a:gd name="connsiteY3" fmla="*/ 792444 h 885209"/>
                    <a:gd name="connsiteX4" fmla="*/ 1113183 w 1554352"/>
                    <a:gd name="connsiteY4" fmla="*/ 0 h 885209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626700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507431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07431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60440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232452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232452 w 1448335"/>
                    <a:gd name="connsiteY4" fmla="*/ 0 h 845452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099930 w 1448335"/>
                    <a:gd name="connsiteY0" fmla="*/ 0 h 779191"/>
                    <a:gd name="connsiteX1" fmla="*/ 1448335 w 1448335"/>
                    <a:gd name="connsiteY1" fmla="*/ 39758 h 779191"/>
                    <a:gd name="connsiteX2" fmla="*/ 520683 w 1448335"/>
                    <a:gd name="connsiteY2" fmla="*/ 779191 h 779191"/>
                    <a:gd name="connsiteX3" fmla="*/ 0 w 1448335"/>
                    <a:gd name="connsiteY3" fmla="*/ 726183 h 779191"/>
                    <a:gd name="connsiteX4" fmla="*/ 1099930 w 1448335"/>
                    <a:gd name="connsiteY4" fmla="*/ 0 h 779191"/>
                    <a:gd name="connsiteX0" fmla="*/ 1099930 w 1435083"/>
                    <a:gd name="connsiteY0" fmla="*/ 0 h 779191"/>
                    <a:gd name="connsiteX1" fmla="*/ 1435083 w 1435083"/>
                    <a:gd name="connsiteY1" fmla="*/ 92766 h 779191"/>
                    <a:gd name="connsiteX2" fmla="*/ 520683 w 1435083"/>
                    <a:gd name="connsiteY2" fmla="*/ 779191 h 779191"/>
                    <a:gd name="connsiteX3" fmla="*/ 0 w 1435083"/>
                    <a:gd name="connsiteY3" fmla="*/ 726183 h 779191"/>
                    <a:gd name="connsiteX4" fmla="*/ 1099930 w 1435083"/>
                    <a:gd name="connsiteY4" fmla="*/ 0 h 779191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51778"/>
                    <a:gd name="connsiteY0" fmla="*/ 0 h 805696"/>
                    <a:gd name="connsiteX1" fmla="*/ 1435083 w 1451778"/>
                    <a:gd name="connsiteY1" fmla="*/ 92766 h 805696"/>
                    <a:gd name="connsiteX2" fmla="*/ 1315813 w 1451778"/>
                    <a:gd name="connsiteY2" fmla="*/ 805696 h 805696"/>
                    <a:gd name="connsiteX3" fmla="*/ 0 w 1451778"/>
                    <a:gd name="connsiteY3" fmla="*/ 726183 h 805696"/>
                    <a:gd name="connsiteX4" fmla="*/ 1099930 w 1451778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46922 w 1435083"/>
                    <a:gd name="connsiteY0" fmla="*/ 0 h 779192"/>
                    <a:gd name="connsiteX1" fmla="*/ 1435083 w 1435083"/>
                    <a:gd name="connsiteY1" fmla="*/ 66262 h 779192"/>
                    <a:gd name="connsiteX2" fmla="*/ 1315813 w 1435083"/>
                    <a:gd name="connsiteY2" fmla="*/ 779192 h 779192"/>
                    <a:gd name="connsiteX3" fmla="*/ 0 w 1435083"/>
                    <a:gd name="connsiteY3" fmla="*/ 699679 h 779192"/>
                    <a:gd name="connsiteX4" fmla="*/ 1046922 w 1435083"/>
                    <a:gd name="connsiteY4" fmla="*/ 0 h 779192"/>
                    <a:gd name="connsiteX0" fmla="*/ 278295 w 1435083"/>
                    <a:gd name="connsiteY0" fmla="*/ 0 h 765940"/>
                    <a:gd name="connsiteX1" fmla="*/ 1435083 w 1435083"/>
                    <a:gd name="connsiteY1" fmla="*/ 53010 h 765940"/>
                    <a:gd name="connsiteX2" fmla="*/ 1315813 w 1435083"/>
                    <a:gd name="connsiteY2" fmla="*/ 765940 h 765940"/>
                    <a:gd name="connsiteX3" fmla="*/ 0 w 1435083"/>
                    <a:gd name="connsiteY3" fmla="*/ 686427 h 765940"/>
                    <a:gd name="connsiteX4" fmla="*/ 278295 w 1435083"/>
                    <a:gd name="connsiteY4" fmla="*/ 0 h 765940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276057"/>
                    <a:gd name="connsiteY0" fmla="*/ 66259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78295 w 1276057"/>
                    <a:gd name="connsiteY4" fmla="*/ 66259 h 752686"/>
                    <a:gd name="connsiteX0" fmla="*/ 314980 w 1312742"/>
                    <a:gd name="connsiteY0" fmla="*/ 66259 h 752686"/>
                    <a:gd name="connsiteX1" fmla="*/ 1047699 w 1312742"/>
                    <a:gd name="connsiteY1" fmla="*/ 0 h 752686"/>
                    <a:gd name="connsiteX2" fmla="*/ 1312742 w 1312742"/>
                    <a:gd name="connsiteY2" fmla="*/ 712930 h 752686"/>
                    <a:gd name="connsiteX3" fmla="*/ 36685 w 1312742"/>
                    <a:gd name="connsiteY3" fmla="*/ 752686 h 752686"/>
                    <a:gd name="connsiteX4" fmla="*/ 314980 w 1312742"/>
                    <a:gd name="connsiteY4" fmla="*/ 66259 h 752686"/>
                    <a:gd name="connsiteX0" fmla="*/ 298855 w 1336373"/>
                    <a:gd name="connsiteY0" fmla="*/ 53006 h 752686"/>
                    <a:gd name="connsiteX1" fmla="*/ 1071330 w 1336373"/>
                    <a:gd name="connsiteY1" fmla="*/ 0 h 752686"/>
                    <a:gd name="connsiteX2" fmla="*/ 1336373 w 1336373"/>
                    <a:gd name="connsiteY2" fmla="*/ 712930 h 752686"/>
                    <a:gd name="connsiteX3" fmla="*/ 60316 w 1336373"/>
                    <a:gd name="connsiteY3" fmla="*/ 752686 h 752686"/>
                    <a:gd name="connsiteX4" fmla="*/ 298855 w 1336373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238537 h 938217"/>
                    <a:gd name="connsiteX1" fmla="*/ 520683 w 1276057"/>
                    <a:gd name="connsiteY1" fmla="*/ 0 h 938217"/>
                    <a:gd name="connsiteX2" fmla="*/ 1276057 w 1276057"/>
                    <a:gd name="connsiteY2" fmla="*/ 898461 h 938217"/>
                    <a:gd name="connsiteX3" fmla="*/ 0 w 1276057"/>
                    <a:gd name="connsiteY3" fmla="*/ 938217 h 938217"/>
                    <a:gd name="connsiteX4" fmla="*/ 238539 w 1276057"/>
                    <a:gd name="connsiteY4" fmla="*/ 238537 h 938217"/>
                    <a:gd name="connsiteX0" fmla="*/ 59319 w 1282367"/>
                    <a:gd name="connsiteY0" fmla="*/ 238537 h 938217"/>
                    <a:gd name="connsiteX1" fmla="*/ 526993 w 1282367"/>
                    <a:gd name="connsiteY1" fmla="*/ 0 h 938217"/>
                    <a:gd name="connsiteX2" fmla="*/ 1282367 w 1282367"/>
                    <a:gd name="connsiteY2" fmla="*/ 898461 h 938217"/>
                    <a:gd name="connsiteX3" fmla="*/ 6310 w 1282367"/>
                    <a:gd name="connsiteY3" fmla="*/ 938217 h 938217"/>
                    <a:gd name="connsiteX4" fmla="*/ 59319 w 1282367"/>
                    <a:gd name="connsiteY4" fmla="*/ 238537 h 938217"/>
                    <a:gd name="connsiteX0" fmla="*/ 59319 w 1414888"/>
                    <a:gd name="connsiteY0" fmla="*/ 238537 h 938217"/>
                    <a:gd name="connsiteX1" fmla="*/ 526993 w 1414888"/>
                    <a:gd name="connsiteY1" fmla="*/ 0 h 938217"/>
                    <a:gd name="connsiteX2" fmla="*/ 1414888 w 1414888"/>
                    <a:gd name="connsiteY2" fmla="*/ 765939 h 938217"/>
                    <a:gd name="connsiteX3" fmla="*/ 6310 w 1414888"/>
                    <a:gd name="connsiteY3" fmla="*/ 938217 h 938217"/>
                    <a:gd name="connsiteX4" fmla="*/ 59319 w 1414888"/>
                    <a:gd name="connsiteY4" fmla="*/ 238537 h 938217"/>
                    <a:gd name="connsiteX0" fmla="*/ 29731 w 1385300"/>
                    <a:gd name="connsiteY0" fmla="*/ 238537 h 938217"/>
                    <a:gd name="connsiteX1" fmla="*/ 497405 w 1385300"/>
                    <a:gd name="connsiteY1" fmla="*/ 0 h 938217"/>
                    <a:gd name="connsiteX2" fmla="*/ 1385300 w 1385300"/>
                    <a:gd name="connsiteY2" fmla="*/ 765939 h 938217"/>
                    <a:gd name="connsiteX3" fmla="*/ 255017 w 1385300"/>
                    <a:gd name="connsiteY3" fmla="*/ 938217 h 938217"/>
                    <a:gd name="connsiteX4" fmla="*/ 29731 w 1385300"/>
                    <a:gd name="connsiteY4" fmla="*/ 238537 h 938217"/>
                    <a:gd name="connsiteX0" fmla="*/ 29049 w 1384618"/>
                    <a:gd name="connsiteY0" fmla="*/ 238537 h 951469"/>
                    <a:gd name="connsiteX1" fmla="*/ 496723 w 1384618"/>
                    <a:gd name="connsiteY1" fmla="*/ 0 h 951469"/>
                    <a:gd name="connsiteX2" fmla="*/ 1384618 w 1384618"/>
                    <a:gd name="connsiteY2" fmla="*/ 765939 h 951469"/>
                    <a:gd name="connsiteX3" fmla="*/ 267587 w 1384618"/>
                    <a:gd name="connsiteY3" fmla="*/ 951469 h 951469"/>
                    <a:gd name="connsiteX4" fmla="*/ 29049 w 1384618"/>
                    <a:gd name="connsiteY4" fmla="*/ 238537 h 951469"/>
                    <a:gd name="connsiteX0" fmla="*/ 29049 w 1384618"/>
                    <a:gd name="connsiteY0" fmla="*/ 371058 h 1083990"/>
                    <a:gd name="connsiteX1" fmla="*/ 576236 w 1384618"/>
                    <a:gd name="connsiteY1" fmla="*/ 0 h 1083990"/>
                    <a:gd name="connsiteX2" fmla="*/ 1384618 w 1384618"/>
                    <a:gd name="connsiteY2" fmla="*/ 898460 h 1083990"/>
                    <a:gd name="connsiteX3" fmla="*/ 267587 w 1384618"/>
                    <a:gd name="connsiteY3" fmla="*/ 1083990 h 1083990"/>
                    <a:gd name="connsiteX4" fmla="*/ 29049 w 1384618"/>
                    <a:gd name="connsiteY4" fmla="*/ 371058 h 1083990"/>
                    <a:gd name="connsiteX0" fmla="*/ 22002 w 1563101"/>
                    <a:gd name="connsiteY0" fmla="*/ 119267 h 1083990"/>
                    <a:gd name="connsiteX1" fmla="*/ 754719 w 1563101"/>
                    <a:gd name="connsiteY1" fmla="*/ 0 h 1083990"/>
                    <a:gd name="connsiteX2" fmla="*/ 1563101 w 1563101"/>
                    <a:gd name="connsiteY2" fmla="*/ 898460 h 1083990"/>
                    <a:gd name="connsiteX3" fmla="*/ 446070 w 1563101"/>
                    <a:gd name="connsiteY3" fmla="*/ 1083990 h 1083990"/>
                    <a:gd name="connsiteX4" fmla="*/ 22002 w 1563101"/>
                    <a:gd name="connsiteY4" fmla="*/ 119267 h 1083990"/>
                    <a:gd name="connsiteX0" fmla="*/ 22002 w 1430579"/>
                    <a:gd name="connsiteY0" fmla="*/ 119267 h 1083990"/>
                    <a:gd name="connsiteX1" fmla="*/ 754719 w 1430579"/>
                    <a:gd name="connsiteY1" fmla="*/ 0 h 1083990"/>
                    <a:gd name="connsiteX2" fmla="*/ 1430579 w 1430579"/>
                    <a:gd name="connsiteY2" fmla="*/ 858703 h 1083990"/>
                    <a:gd name="connsiteX3" fmla="*/ 446070 w 1430579"/>
                    <a:gd name="connsiteY3" fmla="*/ 1083990 h 1083990"/>
                    <a:gd name="connsiteX4" fmla="*/ 22002 w 1430579"/>
                    <a:gd name="connsiteY4" fmla="*/ 119267 h 1083990"/>
                    <a:gd name="connsiteX0" fmla="*/ 23638 w 1432215"/>
                    <a:gd name="connsiteY0" fmla="*/ 119267 h 1110494"/>
                    <a:gd name="connsiteX1" fmla="*/ 756355 w 1432215"/>
                    <a:gd name="connsiteY1" fmla="*/ 0 h 1110494"/>
                    <a:gd name="connsiteX2" fmla="*/ 1432215 w 1432215"/>
                    <a:gd name="connsiteY2" fmla="*/ 858703 h 1110494"/>
                    <a:gd name="connsiteX3" fmla="*/ 394698 w 1432215"/>
                    <a:gd name="connsiteY3" fmla="*/ 1110494 h 1110494"/>
                    <a:gd name="connsiteX4" fmla="*/ 23638 w 1432215"/>
                    <a:gd name="connsiteY4" fmla="*/ 119267 h 1110494"/>
                    <a:gd name="connsiteX0" fmla="*/ 25947 w 1434524"/>
                    <a:gd name="connsiteY0" fmla="*/ 119267 h 1110494"/>
                    <a:gd name="connsiteX1" fmla="*/ 758664 w 1434524"/>
                    <a:gd name="connsiteY1" fmla="*/ 0 h 1110494"/>
                    <a:gd name="connsiteX2" fmla="*/ 1434524 w 1434524"/>
                    <a:gd name="connsiteY2" fmla="*/ 858703 h 1110494"/>
                    <a:gd name="connsiteX3" fmla="*/ 397007 w 1434524"/>
                    <a:gd name="connsiteY3" fmla="*/ 1110494 h 1110494"/>
                    <a:gd name="connsiteX4" fmla="*/ 25947 w 1434524"/>
                    <a:gd name="connsiteY4" fmla="*/ 119267 h 1110494"/>
                    <a:gd name="connsiteX0" fmla="*/ 23996 w 1432573"/>
                    <a:gd name="connsiteY0" fmla="*/ 119267 h 1176755"/>
                    <a:gd name="connsiteX1" fmla="*/ 756713 w 1432573"/>
                    <a:gd name="connsiteY1" fmla="*/ 0 h 1176755"/>
                    <a:gd name="connsiteX2" fmla="*/ 1432573 w 1432573"/>
                    <a:gd name="connsiteY2" fmla="*/ 858703 h 1176755"/>
                    <a:gd name="connsiteX3" fmla="*/ 448065 w 1432573"/>
                    <a:gd name="connsiteY3" fmla="*/ 1176755 h 1176755"/>
                    <a:gd name="connsiteX4" fmla="*/ 23996 w 1432573"/>
                    <a:gd name="connsiteY4" fmla="*/ 119267 h 1176755"/>
                    <a:gd name="connsiteX0" fmla="*/ 23996 w 1459078"/>
                    <a:gd name="connsiteY0" fmla="*/ 119267 h 1176755"/>
                    <a:gd name="connsiteX1" fmla="*/ 756713 w 1459078"/>
                    <a:gd name="connsiteY1" fmla="*/ 0 h 1176755"/>
                    <a:gd name="connsiteX2" fmla="*/ 1459078 w 1459078"/>
                    <a:gd name="connsiteY2" fmla="*/ 924963 h 1176755"/>
                    <a:gd name="connsiteX3" fmla="*/ 448065 w 1459078"/>
                    <a:gd name="connsiteY3" fmla="*/ 1176755 h 1176755"/>
                    <a:gd name="connsiteX4" fmla="*/ 23996 w 1459078"/>
                    <a:gd name="connsiteY4" fmla="*/ 119267 h 1176755"/>
                    <a:gd name="connsiteX0" fmla="*/ 55140 w 1490222"/>
                    <a:gd name="connsiteY0" fmla="*/ 119267 h 1335781"/>
                    <a:gd name="connsiteX1" fmla="*/ 787857 w 1490222"/>
                    <a:gd name="connsiteY1" fmla="*/ 0 h 1335781"/>
                    <a:gd name="connsiteX2" fmla="*/ 1490222 w 1490222"/>
                    <a:gd name="connsiteY2" fmla="*/ 924963 h 1335781"/>
                    <a:gd name="connsiteX3" fmla="*/ 81644 w 1490222"/>
                    <a:gd name="connsiteY3" fmla="*/ 1335781 h 1335781"/>
                    <a:gd name="connsiteX4" fmla="*/ 55140 w 1490222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63502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36998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66258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66258 h 1256268"/>
                    <a:gd name="connsiteX0" fmla="*/ 55140 w 1609491"/>
                    <a:gd name="connsiteY0" fmla="*/ 18633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18633 h 1256268"/>
                    <a:gd name="connsiteX0" fmla="*/ 0 w 1554351"/>
                    <a:gd name="connsiteY0" fmla="*/ 18633 h 1256268"/>
                    <a:gd name="connsiteX1" fmla="*/ 1130282 w 1554351"/>
                    <a:gd name="connsiteY1" fmla="*/ 0 h 1256268"/>
                    <a:gd name="connsiteX2" fmla="*/ 1554351 w 1554351"/>
                    <a:gd name="connsiteY2" fmla="*/ 1057485 h 1256268"/>
                    <a:gd name="connsiteX3" fmla="*/ 26504 w 1554351"/>
                    <a:gd name="connsiteY3" fmla="*/ 1256268 h 1256268"/>
                    <a:gd name="connsiteX4" fmla="*/ 0 w 1554351"/>
                    <a:gd name="connsiteY4" fmla="*/ 18633 h 1256268"/>
                    <a:gd name="connsiteX0" fmla="*/ 0 w 1573401"/>
                    <a:gd name="connsiteY0" fmla="*/ 18633 h 1256268"/>
                    <a:gd name="connsiteX1" fmla="*/ 1130282 w 1573401"/>
                    <a:gd name="connsiteY1" fmla="*/ 0 h 1256268"/>
                    <a:gd name="connsiteX2" fmla="*/ 1573401 w 1573401"/>
                    <a:gd name="connsiteY2" fmla="*/ 1057485 h 1256268"/>
                    <a:gd name="connsiteX3" fmla="*/ 26504 w 1573401"/>
                    <a:gd name="connsiteY3" fmla="*/ 1256268 h 1256268"/>
                    <a:gd name="connsiteX4" fmla="*/ 0 w 1573401"/>
                    <a:gd name="connsiteY4" fmla="*/ 18633 h 1256268"/>
                    <a:gd name="connsiteX0" fmla="*/ 0 w 1573401"/>
                    <a:gd name="connsiteY0" fmla="*/ 85308 h 1322943"/>
                    <a:gd name="connsiteX1" fmla="*/ 1101707 w 1573401"/>
                    <a:gd name="connsiteY1" fmla="*/ 0 h 1322943"/>
                    <a:gd name="connsiteX2" fmla="*/ 1573401 w 1573401"/>
                    <a:gd name="connsiteY2" fmla="*/ 1124160 h 1322943"/>
                    <a:gd name="connsiteX3" fmla="*/ 26504 w 1573401"/>
                    <a:gd name="connsiteY3" fmla="*/ 1322943 h 1322943"/>
                    <a:gd name="connsiteX4" fmla="*/ 0 w 1573401"/>
                    <a:gd name="connsiteY4" fmla="*/ 85308 h 1322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3401" h="1322943">
                      <a:moveTo>
                        <a:pt x="0" y="85308"/>
                      </a:moveTo>
                      <a:lnTo>
                        <a:pt x="1101707" y="0"/>
                      </a:lnTo>
                      <a:cubicBezTo>
                        <a:pt x="1181219" y="233226"/>
                        <a:pt x="1560149" y="957196"/>
                        <a:pt x="1573401" y="1124160"/>
                      </a:cubicBezTo>
                      <a:lnTo>
                        <a:pt x="26504" y="1322943"/>
                      </a:lnTo>
                      <a:cubicBezTo>
                        <a:pt x="57426" y="1147143"/>
                        <a:pt x="2209" y="128586"/>
                        <a:pt x="0" y="8530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0FF"/>
                    </a:gs>
                    <a:gs pos="74000">
                      <a:srgbClr val="4472C4">
                        <a:lumMod val="45000"/>
                        <a:lumOff val="55000"/>
                      </a:srgbClr>
                    </a:gs>
                    <a:gs pos="83000">
                      <a:srgbClr val="4472C4">
                        <a:lumMod val="45000"/>
                        <a:lumOff val="55000"/>
                      </a:srgbClr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18600000" scaled="0"/>
                </a:gradFill>
                <a:ln w="38100" cap="flat" cmpd="sng" algn="ctr">
                  <a:solidFill>
                    <a:srgbClr val="8BE0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Rectangle 185">
                  <a:extLst>
                    <a:ext uri="{FF2B5EF4-FFF2-40B4-BE49-F238E27FC236}">
                      <a16:creationId xmlns:a16="http://schemas.microsoft.com/office/drawing/2014/main" id="{E980F9B6-D288-B1E2-9D22-E134BFE713B0}"/>
                    </a:ext>
                  </a:extLst>
                </p:cNvPr>
                <p:cNvSpPr/>
                <p:nvPr/>
              </p:nvSpPr>
              <p:spPr>
                <a:xfrm>
                  <a:off x="4033983" y="2405117"/>
                  <a:ext cx="1699938" cy="1214857"/>
                </a:xfrm>
                <a:custGeom>
                  <a:avLst/>
                  <a:gdLst>
                    <a:gd name="connsiteX0" fmla="*/ 0 w 1050769"/>
                    <a:gd name="connsiteY0" fmla="*/ 0 h 885209"/>
                    <a:gd name="connsiteX1" fmla="*/ 1050769 w 1050769"/>
                    <a:gd name="connsiteY1" fmla="*/ 0 h 885209"/>
                    <a:gd name="connsiteX2" fmla="*/ 1050769 w 1050769"/>
                    <a:gd name="connsiteY2" fmla="*/ 885209 h 885209"/>
                    <a:gd name="connsiteX3" fmla="*/ 0 w 1050769"/>
                    <a:gd name="connsiteY3" fmla="*/ 885209 h 885209"/>
                    <a:gd name="connsiteX4" fmla="*/ 0 w 1050769"/>
                    <a:gd name="connsiteY4" fmla="*/ 0 h 885209"/>
                    <a:gd name="connsiteX0" fmla="*/ 0 w 1368821"/>
                    <a:gd name="connsiteY0" fmla="*/ 0 h 885209"/>
                    <a:gd name="connsiteX1" fmla="*/ 1368821 w 1368821"/>
                    <a:gd name="connsiteY1" fmla="*/ 106018 h 885209"/>
                    <a:gd name="connsiteX2" fmla="*/ 1050769 w 1368821"/>
                    <a:gd name="connsiteY2" fmla="*/ 885209 h 885209"/>
                    <a:gd name="connsiteX3" fmla="*/ 0 w 1368821"/>
                    <a:gd name="connsiteY3" fmla="*/ 885209 h 885209"/>
                    <a:gd name="connsiteX4" fmla="*/ 0 w 1368821"/>
                    <a:gd name="connsiteY4" fmla="*/ 0 h 885209"/>
                    <a:gd name="connsiteX0" fmla="*/ 927652 w 1368821"/>
                    <a:gd name="connsiteY0" fmla="*/ 0 h 832200"/>
                    <a:gd name="connsiteX1" fmla="*/ 1368821 w 1368821"/>
                    <a:gd name="connsiteY1" fmla="*/ 53009 h 832200"/>
                    <a:gd name="connsiteX2" fmla="*/ 1050769 w 1368821"/>
                    <a:gd name="connsiteY2" fmla="*/ 832200 h 832200"/>
                    <a:gd name="connsiteX3" fmla="*/ 0 w 1368821"/>
                    <a:gd name="connsiteY3" fmla="*/ 832200 h 832200"/>
                    <a:gd name="connsiteX4" fmla="*/ 927652 w 1368821"/>
                    <a:gd name="connsiteY4" fmla="*/ 0 h 832200"/>
                    <a:gd name="connsiteX0" fmla="*/ 1113183 w 1554352"/>
                    <a:gd name="connsiteY0" fmla="*/ 0 h 832200"/>
                    <a:gd name="connsiteX1" fmla="*/ 1554352 w 1554352"/>
                    <a:gd name="connsiteY1" fmla="*/ 53009 h 832200"/>
                    <a:gd name="connsiteX2" fmla="*/ 1236300 w 1554352"/>
                    <a:gd name="connsiteY2" fmla="*/ 832200 h 832200"/>
                    <a:gd name="connsiteX3" fmla="*/ 0 w 1554352"/>
                    <a:gd name="connsiteY3" fmla="*/ 792444 h 832200"/>
                    <a:gd name="connsiteX4" fmla="*/ 1113183 w 1554352"/>
                    <a:gd name="connsiteY4" fmla="*/ 0 h 832200"/>
                    <a:gd name="connsiteX0" fmla="*/ 1113183 w 1554352"/>
                    <a:gd name="connsiteY0" fmla="*/ 0 h 885209"/>
                    <a:gd name="connsiteX1" fmla="*/ 1554352 w 1554352"/>
                    <a:gd name="connsiteY1" fmla="*/ 53009 h 885209"/>
                    <a:gd name="connsiteX2" fmla="*/ 812230 w 1554352"/>
                    <a:gd name="connsiteY2" fmla="*/ 885209 h 885209"/>
                    <a:gd name="connsiteX3" fmla="*/ 0 w 1554352"/>
                    <a:gd name="connsiteY3" fmla="*/ 792444 h 885209"/>
                    <a:gd name="connsiteX4" fmla="*/ 1113183 w 1554352"/>
                    <a:gd name="connsiteY4" fmla="*/ 0 h 885209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626700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507431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07431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60440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232452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232452 w 1448335"/>
                    <a:gd name="connsiteY4" fmla="*/ 0 h 845452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099930 w 1448335"/>
                    <a:gd name="connsiteY0" fmla="*/ 0 h 779191"/>
                    <a:gd name="connsiteX1" fmla="*/ 1448335 w 1448335"/>
                    <a:gd name="connsiteY1" fmla="*/ 39758 h 779191"/>
                    <a:gd name="connsiteX2" fmla="*/ 520683 w 1448335"/>
                    <a:gd name="connsiteY2" fmla="*/ 779191 h 779191"/>
                    <a:gd name="connsiteX3" fmla="*/ 0 w 1448335"/>
                    <a:gd name="connsiteY3" fmla="*/ 726183 h 779191"/>
                    <a:gd name="connsiteX4" fmla="*/ 1099930 w 1448335"/>
                    <a:gd name="connsiteY4" fmla="*/ 0 h 779191"/>
                    <a:gd name="connsiteX0" fmla="*/ 1099930 w 1435083"/>
                    <a:gd name="connsiteY0" fmla="*/ 0 h 779191"/>
                    <a:gd name="connsiteX1" fmla="*/ 1435083 w 1435083"/>
                    <a:gd name="connsiteY1" fmla="*/ 92766 h 779191"/>
                    <a:gd name="connsiteX2" fmla="*/ 520683 w 1435083"/>
                    <a:gd name="connsiteY2" fmla="*/ 779191 h 779191"/>
                    <a:gd name="connsiteX3" fmla="*/ 0 w 1435083"/>
                    <a:gd name="connsiteY3" fmla="*/ 726183 h 779191"/>
                    <a:gd name="connsiteX4" fmla="*/ 1099930 w 1435083"/>
                    <a:gd name="connsiteY4" fmla="*/ 0 h 779191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51778"/>
                    <a:gd name="connsiteY0" fmla="*/ 0 h 805696"/>
                    <a:gd name="connsiteX1" fmla="*/ 1435083 w 1451778"/>
                    <a:gd name="connsiteY1" fmla="*/ 92766 h 805696"/>
                    <a:gd name="connsiteX2" fmla="*/ 1315813 w 1451778"/>
                    <a:gd name="connsiteY2" fmla="*/ 805696 h 805696"/>
                    <a:gd name="connsiteX3" fmla="*/ 0 w 1451778"/>
                    <a:gd name="connsiteY3" fmla="*/ 726183 h 805696"/>
                    <a:gd name="connsiteX4" fmla="*/ 1099930 w 1451778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46922 w 1435083"/>
                    <a:gd name="connsiteY0" fmla="*/ 0 h 779192"/>
                    <a:gd name="connsiteX1" fmla="*/ 1435083 w 1435083"/>
                    <a:gd name="connsiteY1" fmla="*/ 66262 h 779192"/>
                    <a:gd name="connsiteX2" fmla="*/ 1315813 w 1435083"/>
                    <a:gd name="connsiteY2" fmla="*/ 779192 h 779192"/>
                    <a:gd name="connsiteX3" fmla="*/ 0 w 1435083"/>
                    <a:gd name="connsiteY3" fmla="*/ 699679 h 779192"/>
                    <a:gd name="connsiteX4" fmla="*/ 1046922 w 1435083"/>
                    <a:gd name="connsiteY4" fmla="*/ 0 h 779192"/>
                    <a:gd name="connsiteX0" fmla="*/ 278295 w 1435083"/>
                    <a:gd name="connsiteY0" fmla="*/ 0 h 765940"/>
                    <a:gd name="connsiteX1" fmla="*/ 1435083 w 1435083"/>
                    <a:gd name="connsiteY1" fmla="*/ 53010 h 765940"/>
                    <a:gd name="connsiteX2" fmla="*/ 1315813 w 1435083"/>
                    <a:gd name="connsiteY2" fmla="*/ 765940 h 765940"/>
                    <a:gd name="connsiteX3" fmla="*/ 0 w 1435083"/>
                    <a:gd name="connsiteY3" fmla="*/ 686427 h 765940"/>
                    <a:gd name="connsiteX4" fmla="*/ 278295 w 1435083"/>
                    <a:gd name="connsiteY4" fmla="*/ 0 h 765940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276057"/>
                    <a:gd name="connsiteY0" fmla="*/ 66259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78295 w 1276057"/>
                    <a:gd name="connsiteY4" fmla="*/ 66259 h 752686"/>
                    <a:gd name="connsiteX0" fmla="*/ 314980 w 1312742"/>
                    <a:gd name="connsiteY0" fmla="*/ 66259 h 752686"/>
                    <a:gd name="connsiteX1" fmla="*/ 1047699 w 1312742"/>
                    <a:gd name="connsiteY1" fmla="*/ 0 h 752686"/>
                    <a:gd name="connsiteX2" fmla="*/ 1312742 w 1312742"/>
                    <a:gd name="connsiteY2" fmla="*/ 712930 h 752686"/>
                    <a:gd name="connsiteX3" fmla="*/ 36685 w 1312742"/>
                    <a:gd name="connsiteY3" fmla="*/ 752686 h 752686"/>
                    <a:gd name="connsiteX4" fmla="*/ 314980 w 1312742"/>
                    <a:gd name="connsiteY4" fmla="*/ 66259 h 752686"/>
                    <a:gd name="connsiteX0" fmla="*/ 298855 w 1336373"/>
                    <a:gd name="connsiteY0" fmla="*/ 53006 h 752686"/>
                    <a:gd name="connsiteX1" fmla="*/ 1071330 w 1336373"/>
                    <a:gd name="connsiteY1" fmla="*/ 0 h 752686"/>
                    <a:gd name="connsiteX2" fmla="*/ 1336373 w 1336373"/>
                    <a:gd name="connsiteY2" fmla="*/ 712930 h 752686"/>
                    <a:gd name="connsiteX3" fmla="*/ 60316 w 1336373"/>
                    <a:gd name="connsiteY3" fmla="*/ 752686 h 752686"/>
                    <a:gd name="connsiteX4" fmla="*/ 298855 w 1336373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238537 h 938217"/>
                    <a:gd name="connsiteX1" fmla="*/ 520683 w 1276057"/>
                    <a:gd name="connsiteY1" fmla="*/ 0 h 938217"/>
                    <a:gd name="connsiteX2" fmla="*/ 1276057 w 1276057"/>
                    <a:gd name="connsiteY2" fmla="*/ 898461 h 938217"/>
                    <a:gd name="connsiteX3" fmla="*/ 0 w 1276057"/>
                    <a:gd name="connsiteY3" fmla="*/ 938217 h 938217"/>
                    <a:gd name="connsiteX4" fmla="*/ 238539 w 1276057"/>
                    <a:gd name="connsiteY4" fmla="*/ 238537 h 938217"/>
                    <a:gd name="connsiteX0" fmla="*/ 59319 w 1282367"/>
                    <a:gd name="connsiteY0" fmla="*/ 238537 h 938217"/>
                    <a:gd name="connsiteX1" fmla="*/ 526993 w 1282367"/>
                    <a:gd name="connsiteY1" fmla="*/ 0 h 938217"/>
                    <a:gd name="connsiteX2" fmla="*/ 1282367 w 1282367"/>
                    <a:gd name="connsiteY2" fmla="*/ 898461 h 938217"/>
                    <a:gd name="connsiteX3" fmla="*/ 6310 w 1282367"/>
                    <a:gd name="connsiteY3" fmla="*/ 938217 h 938217"/>
                    <a:gd name="connsiteX4" fmla="*/ 59319 w 1282367"/>
                    <a:gd name="connsiteY4" fmla="*/ 238537 h 938217"/>
                    <a:gd name="connsiteX0" fmla="*/ 59319 w 1414888"/>
                    <a:gd name="connsiteY0" fmla="*/ 238537 h 938217"/>
                    <a:gd name="connsiteX1" fmla="*/ 526993 w 1414888"/>
                    <a:gd name="connsiteY1" fmla="*/ 0 h 938217"/>
                    <a:gd name="connsiteX2" fmla="*/ 1414888 w 1414888"/>
                    <a:gd name="connsiteY2" fmla="*/ 765939 h 938217"/>
                    <a:gd name="connsiteX3" fmla="*/ 6310 w 1414888"/>
                    <a:gd name="connsiteY3" fmla="*/ 938217 h 938217"/>
                    <a:gd name="connsiteX4" fmla="*/ 59319 w 1414888"/>
                    <a:gd name="connsiteY4" fmla="*/ 238537 h 938217"/>
                    <a:gd name="connsiteX0" fmla="*/ 29731 w 1385300"/>
                    <a:gd name="connsiteY0" fmla="*/ 238537 h 938217"/>
                    <a:gd name="connsiteX1" fmla="*/ 497405 w 1385300"/>
                    <a:gd name="connsiteY1" fmla="*/ 0 h 938217"/>
                    <a:gd name="connsiteX2" fmla="*/ 1385300 w 1385300"/>
                    <a:gd name="connsiteY2" fmla="*/ 765939 h 938217"/>
                    <a:gd name="connsiteX3" fmla="*/ 255017 w 1385300"/>
                    <a:gd name="connsiteY3" fmla="*/ 938217 h 938217"/>
                    <a:gd name="connsiteX4" fmla="*/ 29731 w 1385300"/>
                    <a:gd name="connsiteY4" fmla="*/ 238537 h 938217"/>
                    <a:gd name="connsiteX0" fmla="*/ 29049 w 1384618"/>
                    <a:gd name="connsiteY0" fmla="*/ 238537 h 951469"/>
                    <a:gd name="connsiteX1" fmla="*/ 496723 w 1384618"/>
                    <a:gd name="connsiteY1" fmla="*/ 0 h 951469"/>
                    <a:gd name="connsiteX2" fmla="*/ 1384618 w 1384618"/>
                    <a:gd name="connsiteY2" fmla="*/ 765939 h 951469"/>
                    <a:gd name="connsiteX3" fmla="*/ 267587 w 1384618"/>
                    <a:gd name="connsiteY3" fmla="*/ 951469 h 951469"/>
                    <a:gd name="connsiteX4" fmla="*/ 29049 w 1384618"/>
                    <a:gd name="connsiteY4" fmla="*/ 238537 h 951469"/>
                    <a:gd name="connsiteX0" fmla="*/ 29049 w 1384618"/>
                    <a:gd name="connsiteY0" fmla="*/ 371058 h 1083990"/>
                    <a:gd name="connsiteX1" fmla="*/ 576236 w 1384618"/>
                    <a:gd name="connsiteY1" fmla="*/ 0 h 1083990"/>
                    <a:gd name="connsiteX2" fmla="*/ 1384618 w 1384618"/>
                    <a:gd name="connsiteY2" fmla="*/ 898460 h 1083990"/>
                    <a:gd name="connsiteX3" fmla="*/ 267587 w 1384618"/>
                    <a:gd name="connsiteY3" fmla="*/ 1083990 h 1083990"/>
                    <a:gd name="connsiteX4" fmla="*/ 29049 w 1384618"/>
                    <a:gd name="connsiteY4" fmla="*/ 371058 h 1083990"/>
                    <a:gd name="connsiteX0" fmla="*/ 22002 w 1563101"/>
                    <a:gd name="connsiteY0" fmla="*/ 119267 h 1083990"/>
                    <a:gd name="connsiteX1" fmla="*/ 754719 w 1563101"/>
                    <a:gd name="connsiteY1" fmla="*/ 0 h 1083990"/>
                    <a:gd name="connsiteX2" fmla="*/ 1563101 w 1563101"/>
                    <a:gd name="connsiteY2" fmla="*/ 898460 h 1083990"/>
                    <a:gd name="connsiteX3" fmla="*/ 446070 w 1563101"/>
                    <a:gd name="connsiteY3" fmla="*/ 1083990 h 1083990"/>
                    <a:gd name="connsiteX4" fmla="*/ 22002 w 1563101"/>
                    <a:gd name="connsiteY4" fmla="*/ 119267 h 1083990"/>
                    <a:gd name="connsiteX0" fmla="*/ 22002 w 1430579"/>
                    <a:gd name="connsiteY0" fmla="*/ 119267 h 1083990"/>
                    <a:gd name="connsiteX1" fmla="*/ 754719 w 1430579"/>
                    <a:gd name="connsiteY1" fmla="*/ 0 h 1083990"/>
                    <a:gd name="connsiteX2" fmla="*/ 1430579 w 1430579"/>
                    <a:gd name="connsiteY2" fmla="*/ 858703 h 1083990"/>
                    <a:gd name="connsiteX3" fmla="*/ 446070 w 1430579"/>
                    <a:gd name="connsiteY3" fmla="*/ 1083990 h 1083990"/>
                    <a:gd name="connsiteX4" fmla="*/ 22002 w 1430579"/>
                    <a:gd name="connsiteY4" fmla="*/ 119267 h 1083990"/>
                    <a:gd name="connsiteX0" fmla="*/ 23638 w 1432215"/>
                    <a:gd name="connsiteY0" fmla="*/ 119267 h 1110494"/>
                    <a:gd name="connsiteX1" fmla="*/ 756355 w 1432215"/>
                    <a:gd name="connsiteY1" fmla="*/ 0 h 1110494"/>
                    <a:gd name="connsiteX2" fmla="*/ 1432215 w 1432215"/>
                    <a:gd name="connsiteY2" fmla="*/ 858703 h 1110494"/>
                    <a:gd name="connsiteX3" fmla="*/ 394698 w 1432215"/>
                    <a:gd name="connsiteY3" fmla="*/ 1110494 h 1110494"/>
                    <a:gd name="connsiteX4" fmla="*/ 23638 w 1432215"/>
                    <a:gd name="connsiteY4" fmla="*/ 119267 h 1110494"/>
                    <a:gd name="connsiteX0" fmla="*/ 25947 w 1434524"/>
                    <a:gd name="connsiteY0" fmla="*/ 119267 h 1110494"/>
                    <a:gd name="connsiteX1" fmla="*/ 758664 w 1434524"/>
                    <a:gd name="connsiteY1" fmla="*/ 0 h 1110494"/>
                    <a:gd name="connsiteX2" fmla="*/ 1434524 w 1434524"/>
                    <a:gd name="connsiteY2" fmla="*/ 858703 h 1110494"/>
                    <a:gd name="connsiteX3" fmla="*/ 397007 w 1434524"/>
                    <a:gd name="connsiteY3" fmla="*/ 1110494 h 1110494"/>
                    <a:gd name="connsiteX4" fmla="*/ 25947 w 1434524"/>
                    <a:gd name="connsiteY4" fmla="*/ 119267 h 1110494"/>
                    <a:gd name="connsiteX0" fmla="*/ 23996 w 1432573"/>
                    <a:gd name="connsiteY0" fmla="*/ 119267 h 1176755"/>
                    <a:gd name="connsiteX1" fmla="*/ 756713 w 1432573"/>
                    <a:gd name="connsiteY1" fmla="*/ 0 h 1176755"/>
                    <a:gd name="connsiteX2" fmla="*/ 1432573 w 1432573"/>
                    <a:gd name="connsiteY2" fmla="*/ 858703 h 1176755"/>
                    <a:gd name="connsiteX3" fmla="*/ 448065 w 1432573"/>
                    <a:gd name="connsiteY3" fmla="*/ 1176755 h 1176755"/>
                    <a:gd name="connsiteX4" fmla="*/ 23996 w 1432573"/>
                    <a:gd name="connsiteY4" fmla="*/ 119267 h 1176755"/>
                    <a:gd name="connsiteX0" fmla="*/ 23996 w 1459078"/>
                    <a:gd name="connsiteY0" fmla="*/ 119267 h 1176755"/>
                    <a:gd name="connsiteX1" fmla="*/ 756713 w 1459078"/>
                    <a:gd name="connsiteY1" fmla="*/ 0 h 1176755"/>
                    <a:gd name="connsiteX2" fmla="*/ 1459078 w 1459078"/>
                    <a:gd name="connsiteY2" fmla="*/ 924963 h 1176755"/>
                    <a:gd name="connsiteX3" fmla="*/ 448065 w 1459078"/>
                    <a:gd name="connsiteY3" fmla="*/ 1176755 h 1176755"/>
                    <a:gd name="connsiteX4" fmla="*/ 23996 w 1459078"/>
                    <a:gd name="connsiteY4" fmla="*/ 119267 h 1176755"/>
                    <a:gd name="connsiteX0" fmla="*/ 55140 w 1490222"/>
                    <a:gd name="connsiteY0" fmla="*/ 119267 h 1335781"/>
                    <a:gd name="connsiteX1" fmla="*/ 787857 w 1490222"/>
                    <a:gd name="connsiteY1" fmla="*/ 0 h 1335781"/>
                    <a:gd name="connsiteX2" fmla="*/ 1490222 w 1490222"/>
                    <a:gd name="connsiteY2" fmla="*/ 924963 h 1335781"/>
                    <a:gd name="connsiteX3" fmla="*/ 81644 w 1490222"/>
                    <a:gd name="connsiteY3" fmla="*/ 1335781 h 1335781"/>
                    <a:gd name="connsiteX4" fmla="*/ 55140 w 1490222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63502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36998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66258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66258 h 1256268"/>
                    <a:gd name="connsiteX0" fmla="*/ 55140 w 1609491"/>
                    <a:gd name="connsiteY0" fmla="*/ 13249 h 1203259"/>
                    <a:gd name="connsiteX1" fmla="*/ 1278188 w 1609491"/>
                    <a:gd name="connsiteY1" fmla="*/ 0 h 1203259"/>
                    <a:gd name="connsiteX2" fmla="*/ 1609491 w 1609491"/>
                    <a:gd name="connsiteY2" fmla="*/ 1004476 h 1203259"/>
                    <a:gd name="connsiteX3" fmla="*/ 81644 w 1609491"/>
                    <a:gd name="connsiteY3" fmla="*/ 1203259 h 1203259"/>
                    <a:gd name="connsiteX4" fmla="*/ 55140 w 1609491"/>
                    <a:gd name="connsiteY4" fmla="*/ 13249 h 1203259"/>
                    <a:gd name="connsiteX0" fmla="*/ 55140 w 1323141"/>
                    <a:gd name="connsiteY0" fmla="*/ 13249 h 1203259"/>
                    <a:gd name="connsiteX1" fmla="*/ 1278188 w 1323141"/>
                    <a:gd name="connsiteY1" fmla="*/ 0 h 1203259"/>
                    <a:gd name="connsiteX2" fmla="*/ 1317943 w 1323141"/>
                    <a:gd name="connsiteY2" fmla="*/ 1150250 h 1203259"/>
                    <a:gd name="connsiteX3" fmla="*/ 81644 w 1323141"/>
                    <a:gd name="connsiteY3" fmla="*/ 1203259 h 1203259"/>
                    <a:gd name="connsiteX4" fmla="*/ 55140 w 1323141"/>
                    <a:gd name="connsiteY4" fmla="*/ 13249 h 1203259"/>
                    <a:gd name="connsiteX0" fmla="*/ 424069 w 1692070"/>
                    <a:gd name="connsiteY0" fmla="*/ 13249 h 1150250"/>
                    <a:gd name="connsiteX1" fmla="*/ 1647117 w 1692070"/>
                    <a:gd name="connsiteY1" fmla="*/ 0 h 1150250"/>
                    <a:gd name="connsiteX2" fmla="*/ 1686872 w 1692070"/>
                    <a:gd name="connsiteY2" fmla="*/ 1150250 h 1150250"/>
                    <a:gd name="connsiteX3" fmla="*/ 0 w 1692070"/>
                    <a:gd name="connsiteY3" fmla="*/ 1150250 h 1150250"/>
                    <a:gd name="connsiteX4" fmla="*/ 424069 w 1692070"/>
                    <a:gd name="connsiteY4" fmla="*/ 13249 h 1150250"/>
                    <a:gd name="connsiteX0" fmla="*/ 437321 w 1692070"/>
                    <a:gd name="connsiteY0" fmla="*/ 0 h 1163505"/>
                    <a:gd name="connsiteX1" fmla="*/ 1647117 w 1692070"/>
                    <a:gd name="connsiteY1" fmla="*/ 13255 h 1163505"/>
                    <a:gd name="connsiteX2" fmla="*/ 1686872 w 1692070"/>
                    <a:gd name="connsiteY2" fmla="*/ 1163505 h 1163505"/>
                    <a:gd name="connsiteX3" fmla="*/ 0 w 1692070"/>
                    <a:gd name="connsiteY3" fmla="*/ 1163505 h 1163505"/>
                    <a:gd name="connsiteX4" fmla="*/ 437321 w 1692070"/>
                    <a:gd name="connsiteY4" fmla="*/ 0 h 1163505"/>
                    <a:gd name="connsiteX0" fmla="*/ 463825 w 1692070"/>
                    <a:gd name="connsiteY0" fmla="*/ 0 h 1176757"/>
                    <a:gd name="connsiteX1" fmla="*/ 1647117 w 1692070"/>
                    <a:gd name="connsiteY1" fmla="*/ 26507 h 1176757"/>
                    <a:gd name="connsiteX2" fmla="*/ 1686872 w 1692070"/>
                    <a:gd name="connsiteY2" fmla="*/ 1176757 h 1176757"/>
                    <a:gd name="connsiteX3" fmla="*/ 0 w 1692070"/>
                    <a:gd name="connsiteY3" fmla="*/ 1176757 h 1176757"/>
                    <a:gd name="connsiteX4" fmla="*/ 463825 w 1692070"/>
                    <a:gd name="connsiteY4" fmla="*/ 0 h 1176757"/>
                    <a:gd name="connsiteX0" fmla="*/ 424068 w 1652313"/>
                    <a:gd name="connsiteY0" fmla="*/ 0 h 1176757"/>
                    <a:gd name="connsiteX1" fmla="*/ 1607360 w 1652313"/>
                    <a:gd name="connsiteY1" fmla="*/ 26507 h 1176757"/>
                    <a:gd name="connsiteX2" fmla="*/ 1647115 w 1652313"/>
                    <a:gd name="connsiteY2" fmla="*/ 1176757 h 1176757"/>
                    <a:gd name="connsiteX3" fmla="*/ 0 w 1652313"/>
                    <a:gd name="connsiteY3" fmla="*/ 1176757 h 1176757"/>
                    <a:gd name="connsiteX4" fmla="*/ 424068 w 1652313"/>
                    <a:gd name="connsiteY4" fmla="*/ 0 h 1176757"/>
                    <a:gd name="connsiteX0" fmla="*/ 414543 w 1652313"/>
                    <a:gd name="connsiteY0" fmla="*/ 0 h 1214857"/>
                    <a:gd name="connsiteX1" fmla="*/ 1607360 w 1652313"/>
                    <a:gd name="connsiteY1" fmla="*/ 64607 h 1214857"/>
                    <a:gd name="connsiteX2" fmla="*/ 1647115 w 1652313"/>
                    <a:gd name="connsiteY2" fmla="*/ 1214857 h 1214857"/>
                    <a:gd name="connsiteX3" fmla="*/ 0 w 1652313"/>
                    <a:gd name="connsiteY3" fmla="*/ 1214857 h 1214857"/>
                    <a:gd name="connsiteX4" fmla="*/ 414543 w 1652313"/>
                    <a:gd name="connsiteY4" fmla="*/ 0 h 1214857"/>
                    <a:gd name="connsiteX0" fmla="*/ 462168 w 1699938"/>
                    <a:gd name="connsiteY0" fmla="*/ 0 h 1214857"/>
                    <a:gd name="connsiteX1" fmla="*/ 1654985 w 1699938"/>
                    <a:gd name="connsiteY1" fmla="*/ 64607 h 1214857"/>
                    <a:gd name="connsiteX2" fmla="*/ 1694740 w 1699938"/>
                    <a:gd name="connsiteY2" fmla="*/ 1214857 h 1214857"/>
                    <a:gd name="connsiteX3" fmla="*/ 0 w 1699938"/>
                    <a:gd name="connsiteY3" fmla="*/ 1205332 h 1214857"/>
                    <a:gd name="connsiteX4" fmla="*/ 462168 w 1699938"/>
                    <a:gd name="connsiteY4" fmla="*/ 0 h 1214857"/>
                    <a:gd name="connsiteX0" fmla="*/ 462168 w 1699938"/>
                    <a:gd name="connsiteY0" fmla="*/ 0 h 1214857"/>
                    <a:gd name="connsiteX1" fmla="*/ 1654985 w 1699938"/>
                    <a:gd name="connsiteY1" fmla="*/ 7457 h 1214857"/>
                    <a:gd name="connsiteX2" fmla="*/ 1694740 w 1699938"/>
                    <a:gd name="connsiteY2" fmla="*/ 1214857 h 1214857"/>
                    <a:gd name="connsiteX3" fmla="*/ 0 w 1699938"/>
                    <a:gd name="connsiteY3" fmla="*/ 1205332 h 1214857"/>
                    <a:gd name="connsiteX4" fmla="*/ 462168 w 1699938"/>
                    <a:gd name="connsiteY4" fmla="*/ 0 h 1214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99938" h="1214857">
                      <a:moveTo>
                        <a:pt x="462168" y="0"/>
                      </a:moveTo>
                      <a:lnTo>
                        <a:pt x="1654985" y="7457"/>
                      </a:lnTo>
                      <a:cubicBezTo>
                        <a:pt x="1734497" y="240683"/>
                        <a:pt x="1681488" y="1047893"/>
                        <a:pt x="1694740" y="1214857"/>
                      </a:cubicBezTo>
                      <a:lnTo>
                        <a:pt x="0" y="1205332"/>
                      </a:lnTo>
                      <a:cubicBezTo>
                        <a:pt x="30922" y="1029532"/>
                        <a:pt x="311977" y="43278"/>
                        <a:pt x="46216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0FF"/>
                    </a:gs>
                    <a:gs pos="74000">
                      <a:srgbClr val="4472C4">
                        <a:lumMod val="45000"/>
                        <a:lumOff val="55000"/>
                      </a:srgbClr>
                    </a:gs>
                    <a:gs pos="83000">
                      <a:srgbClr val="4472C4">
                        <a:lumMod val="45000"/>
                        <a:lumOff val="55000"/>
                      </a:srgbClr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18600000" scaled="0"/>
                </a:gradFill>
                <a:ln w="38100" cap="flat" cmpd="sng" algn="ctr">
                  <a:solidFill>
                    <a:srgbClr val="8BE0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Rectangle 185">
                  <a:extLst>
                    <a:ext uri="{FF2B5EF4-FFF2-40B4-BE49-F238E27FC236}">
                      <a16:creationId xmlns:a16="http://schemas.microsoft.com/office/drawing/2014/main" id="{C089E2AC-23F9-BD6B-2064-89374FEFCF4E}"/>
                    </a:ext>
                  </a:extLst>
                </p:cNvPr>
                <p:cNvSpPr/>
                <p:nvPr/>
              </p:nvSpPr>
              <p:spPr>
                <a:xfrm>
                  <a:off x="2605837" y="2329075"/>
                  <a:ext cx="1855838" cy="1269522"/>
                </a:xfrm>
                <a:custGeom>
                  <a:avLst/>
                  <a:gdLst>
                    <a:gd name="connsiteX0" fmla="*/ 0 w 1050769"/>
                    <a:gd name="connsiteY0" fmla="*/ 0 h 885209"/>
                    <a:gd name="connsiteX1" fmla="*/ 1050769 w 1050769"/>
                    <a:gd name="connsiteY1" fmla="*/ 0 h 885209"/>
                    <a:gd name="connsiteX2" fmla="*/ 1050769 w 1050769"/>
                    <a:gd name="connsiteY2" fmla="*/ 885209 h 885209"/>
                    <a:gd name="connsiteX3" fmla="*/ 0 w 1050769"/>
                    <a:gd name="connsiteY3" fmla="*/ 885209 h 885209"/>
                    <a:gd name="connsiteX4" fmla="*/ 0 w 1050769"/>
                    <a:gd name="connsiteY4" fmla="*/ 0 h 885209"/>
                    <a:gd name="connsiteX0" fmla="*/ 0 w 1368821"/>
                    <a:gd name="connsiteY0" fmla="*/ 0 h 885209"/>
                    <a:gd name="connsiteX1" fmla="*/ 1368821 w 1368821"/>
                    <a:gd name="connsiteY1" fmla="*/ 106018 h 885209"/>
                    <a:gd name="connsiteX2" fmla="*/ 1050769 w 1368821"/>
                    <a:gd name="connsiteY2" fmla="*/ 885209 h 885209"/>
                    <a:gd name="connsiteX3" fmla="*/ 0 w 1368821"/>
                    <a:gd name="connsiteY3" fmla="*/ 885209 h 885209"/>
                    <a:gd name="connsiteX4" fmla="*/ 0 w 1368821"/>
                    <a:gd name="connsiteY4" fmla="*/ 0 h 885209"/>
                    <a:gd name="connsiteX0" fmla="*/ 927652 w 1368821"/>
                    <a:gd name="connsiteY0" fmla="*/ 0 h 832200"/>
                    <a:gd name="connsiteX1" fmla="*/ 1368821 w 1368821"/>
                    <a:gd name="connsiteY1" fmla="*/ 53009 h 832200"/>
                    <a:gd name="connsiteX2" fmla="*/ 1050769 w 1368821"/>
                    <a:gd name="connsiteY2" fmla="*/ 832200 h 832200"/>
                    <a:gd name="connsiteX3" fmla="*/ 0 w 1368821"/>
                    <a:gd name="connsiteY3" fmla="*/ 832200 h 832200"/>
                    <a:gd name="connsiteX4" fmla="*/ 927652 w 1368821"/>
                    <a:gd name="connsiteY4" fmla="*/ 0 h 832200"/>
                    <a:gd name="connsiteX0" fmla="*/ 1113183 w 1554352"/>
                    <a:gd name="connsiteY0" fmla="*/ 0 h 832200"/>
                    <a:gd name="connsiteX1" fmla="*/ 1554352 w 1554352"/>
                    <a:gd name="connsiteY1" fmla="*/ 53009 h 832200"/>
                    <a:gd name="connsiteX2" fmla="*/ 1236300 w 1554352"/>
                    <a:gd name="connsiteY2" fmla="*/ 832200 h 832200"/>
                    <a:gd name="connsiteX3" fmla="*/ 0 w 1554352"/>
                    <a:gd name="connsiteY3" fmla="*/ 792444 h 832200"/>
                    <a:gd name="connsiteX4" fmla="*/ 1113183 w 1554352"/>
                    <a:gd name="connsiteY4" fmla="*/ 0 h 832200"/>
                    <a:gd name="connsiteX0" fmla="*/ 1113183 w 1554352"/>
                    <a:gd name="connsiteY0" fmla="*/ 0 h 885209"/>
                    <a:gd name="connsiteX1" fmla="*/ 1554352 w 1554352"/>
                    <a:gd name="connsiteY1" fmla="*/ 53009 h 885209"/>
                    <a:gd name="connsiteX2" fmla="*/ 812230 w 1554352"/>
                    <a:gd name="connsiteY2" fmla="*/ 885209 h 885209"/>
                    <a:gd name="connsiteX3" fmla="*/ 0 w 1554352"/>
                    <a:gd name="connsiteY3" fmla="*/ 792444 h 885209"/>
                    <a:gd name="connsiteX4" fmla="*/ 1113183 w 1554352"/>
                    <a:gd name="connsiteY4" fmla="*/ 0 h 885209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626700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507431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07431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60440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232452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232452 w 1448335"/>
                    <a:gd name="connsiteY4" fmla="*/ 0 h 845452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099930 w 1448335"/>
                    <a:gd name="connsiteY0" fmla="*/ 0 h 779191"/>
                    <a:gd name="connsiteX1" fmla="*/ 1448335 w 1448335"/>
                    <a:gd name="connsiteY1" fmla="*/ 39758 h 779191"/>
                    <a:gd name="connsiteX2" fmla="*/ 520683 w 1448335"/>
                    <a:gd name="connsiteY2" fmla="*/ 779191 h 779191"/>
                    <a:gd name="connsiteX3" fmla="*/ 0 w 1448335"/>
                    <a:gd name="connsiteY3" fmla="*/ 726183 h 779191"/>
                    <a:gd name="connsiteX4" fmla="*/ 1099930 w 1448335"/>
                    <a:gd name="connsiteY4" fmla="*/ 0 h 779191"/>
                    <a:gd name="connsiteX0" fmla="*/ 1099930 w 1435083"/>
                    <a:gd name="connsiteY0" fmla="*/ 0 h 779191"/>
                    <a:gd name="connsiteX1" fmla="*/ 1435083 w 1435083"/>
                    <a:gd name="connsiteY1" fmla="*/ 92766 h 779191"/>
                    <a:gd name="connsiteX2" fmla="*/ 520683 w 1435083"/>
                    <a:gd name="connsiteY2" fmla="*/ 779191 h 779191"/>
                    <a:gd name="connsiteX3" fmla="*/ 0 w 1435083"/>
                    <a:gd name="connsiteY3" fmla="*/ 726183 h 779191"/>
                    <a:gd name="connsiteX4" fmla="*/ 1099930 w 1435083"/>
                    <a:gd name="connsiteY4" fmla="*/ 0 h 779191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51778"/>
                    <a:gd name="connsiteY0" fmla="*/ 0 h 805696"/>
                    <a:gd name="connsiteX1" fmla="*/ 1435083 w 1451778"/>
                    <a:gd name="connsiteY1" fmla="*/ 92766 h 805696"/>
                    <a:gd name="connsiteX2" fmla="*/ 1315813 w 1451778"/>
                    <a:gd name="connsiteY2" fmla="*/ 805696 h 805696"/>
                    <a:gd name="connsiteX3" fmla="*/ 0 w 1451778"/>
                    <a:gd name="connsiteY3" fmla="*/ 726183 h 805696"/>
                    <a:gd name="connsiteX4" fmla="*/ 1099930 w 1451778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46922 w 1435083"/>
                    <a:gd name="connsiteY0" fmla="*/ 0 h 779192"/>
                    <a:gd name="connsiteX1" fmla="*/ 1435083 w 1435083"/>
                    <a:gd name="connsiteY1" fmla="*/ 66262 h 779192"/>
                    <a:gd name="connsiteX2" fmla="*/ 1315813 w 1435083"/>
                    <a:gd name="connsiteY2" fmla="*/ 779192 h 779192"/>
                    <a:gd name="connsiteX3" fmla="*/ 0 w 1435083"/>
                    <a:gd name="connsiteY3" fmla="*/ 699679 h 779192"/>
                    <a:gd name="connsiteX4" fmla="*/ 1046922 w 1435083"/>
                    <a:gd name="connsiteY4" fmla="*/ 0 h 779192"/>
                    <a:gd name="connsiteX0" fmla="*/ 278295 w 1435083"/>
                    <a:gd name="connsiteY0" fmla="*/ 0 h 765940"/>
                    <a:gd name="connsiteX1" fmla="*/ 1435083 w 1435083"/>
                    <a:gd name="connsiteY1" fmla="*/ 53010 h 765940"/>
                    <a:gd name="connsiteX2" fmla="*/ 1315813 w 1435083"/>
                    <a:gd name="connsiteY2" fmla="*/ 765940 h 765940"/>
                    <a:gd name="connsiteX3" fmla="*/ 0 w 1435083"/>
                    <a:gd name="connsiteY3" fmla="*/ 686427 h 765940"/>
                    <a:gd name="connsiteX4" fmla="*/ 278295 w 1435083"/>
                    <a:gd name="connsiteY4" fmla="*/ 0 h 765940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276057"/>
                    <a:gd name="connsiteY0" fmla="*/ 66259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78295 w 1276057"/>
                    <a:gd name="connsiteY4" fmla="*/ 66259 h 752686"/>
                    <a:gd name="connsiteX0" fmla="*/ 314980 w 1312742"/>
                    <a:gd name="connsiteY0" fmla="*/ 66259 h 752686"/>
                    <a:gd name="connsiteX1" fmla="*/ 1047699 w 1312742"/>
                    <a:gd name="connsiteY1" fmla="*/ 0 h 752686"/>
                    <a:gd name="connsiteX2" fmla="*/ 1312742 w 1312742"/>
                    <a:gd name="connsiteY2" fmla="*/ 712930 h 752686"/>
                    <a:gd name="connsiteX3" fmla="*/ 36685 w 1312742"/>
                    <a:gd name="connsiteY3" fmla="*/ 752686 h 752686"/>
                    <a:gd name="connsiteX4" fmla="*/ 314980 w 1312742"/>
                    <a:gd name="connsiteY4" fmla="*/ 66259 h 752686"/>
                    <a:gd name="connsiteX0" fmla="*/ 298855 w 1336373"/>
                    <a:gd name="connsiteY0" fmla="*/ 53006 h 752686"/>
                    <a:gd name="connsiteX1" fmla="*/ 1071330 w 1336373"/>
                    <a:gd name="connsiteY1" fmla="*/ 0 h 752686"/>
                    <a:gd name="connsiteX2" fmla="*/ 1336373 w 1336373"/>
                    <a:gd name="connsiteY2" fmla="*/ 712930 h 752686"/>
                    <a:gd name="connsiteX3" fmla="*/ 60316 w 1336373"/>
                    <a:gd name="connsiteY3" fmla="*/ 752686 h 752686"/>
                    <a:gd name="connsiteX4" fmla="*/ 298855 w 1336373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238537 h 938217"/>
                    <a:gd name="connsiteX1" fmla="*/ 520683 w 1276057"/>
                    <a:gd name="connsiteY1" fmla="*/ 0 h 938217"/>
                    <a:gd name="connsiteX2" fmla="*/ 1276057 w 1276057"/>
                    <a:gd name="connsiteY2" fmla="*/ 898461 h 938217"/>
                    <a:gd name="connsiteX3" fmla="*/ 0 w 1276057"/>
                    <a:gd name="connsiteY3" fmla="*/ 938217 h 938217"/>
                    <a:gd name="connsiteX4" fmla="*/ 238539 w 1276057"/>
                    <a:gd name="connsiteY4" fmla="*/ 238537 h 938217"/>
                    <a:gd name="connsiteX0" fmla="*/ 59319 w 1282367"/>
                    <a:gd name="connsiteY0" fmla="*/ 238537 h 938217"/>
                    <a:gd name="connsiteX1" fmla="*/ 526993 w 1282367"/>
                    <a:gd name="connsiteY1" fmla="*/ 0 h 938217"/>
                    <a:gd name="connsiteX2" fmla="*/ 1282367 w 1282367"/>
                    <a:gd name="connsiteY2" fmla="*/ 898461 h 938217"/>
                    <a:gd name="connsiteX3" fmla="*/ 6310 w 1282367"/>
                    <a:gd name="connsiteY3" fmla="*/ 938217 h 938217"/>
                    <a:gd name="connsiteX4" fmla="*/ 59319 w 1282367"/>
                    <a:gd name="connsiteY4" fmla="*/ 238537 h 938217"/>
                    <a:gd name="connsiteX0" fmla="*/ 59319 w 1414888"/>
                    <a:gd name="connsiteY0" fmla="*/ 238537 h 938217"/>
                    <a:gd name="connsiteX1" fmla="*/ 526993 w 1414888"/>
                    <a:gd name="connsiteY1" fmla="*/ 0 h 938217"/>
                    <a:gd name="connsiteX2" fmla="*/ 1414888 w 1414888"/>
                    <a:gd name="connsiteY2" fmla="*/ 765939 h 938217"/>
                    <a:gd name="connsiteX3" fmla="*/ 6310 w 1414888"/>
                    <a:gd name="connsiteY3" fmla="*/ 938217 h 938217"/>
                    <a:gd name="connsiteX4" fmla="*/ 59319 w 1414888"/>
                    <a:gd name="connsiteY4" fmla="*/ 238537 h 938217"/>
                    <a:gd name="connsiteX0" fmla="*/ 29731 w 1385300"/>
                    <a:gd name="connsiteY0" fmla="*/ 238537 h 938217"/>
                    <a:gd name="connsiteX1" fmla="*/ 497405 w 1385300"/>
                    <a:gd name="connsiteY1" fmla="*/ 0 h 938217"/>
                    <a:gd name="connsiteX2" fmla="*/ 1385300 w 1385300"/>
                    <a:gd name="connsiteY2" fmla="*/ 765939 h 938217"/>
                    <a:gd name="connsiteX3" fmla="*/ 255017 w 1385300"/>
                    <a:gd name="connsiteY3" fmla="*/ 938217 h 938217"/>
                    <a:gd name="connsiteX4" fmla="*/ 29731 w 1385300"/>
                    <a:gd name="connsiteY4" fmla="*/ 238537 h 938217"/>
                    <a:gd name="connsiteX0" fmla="*/ 29049 w 1384618"/>
                    <a:gd name="connsiteY0" fmla="*/ 238537 h 951469"/>
                    <a:gd name="connsiteX1" fmla="*/ 496723 w 1384618"/>
                    <a:gd name="connsiteY1" fmla="*/ 0 h 951469"/>
                    <a:gd name="connsiteX2" fmla="*/ 1384618 w 1384618"/>
                    <a:gd name="connsiteY2" fmla="*/ 765939 h 951469"/>
                    <a:gd name="connsiteX3" fmla="*/ 267587 w 1384618"/>
                    <a:gd name="connsiteY3" fmla="*/ 951469 h 951469"/>
                    <a:gd name="connsiteX4" fmla="*/ 29049 w 1384618"/>
                    <a:gd name="connsiteY4" fmla="*/ 238537 h 951469"/>
                    <a:gd name="connsiteX0" fmla="*/ 29049 w 1384618"/>
                    <a:gd name="connsiteY0" fmla="*/ 371058 h 1083990"/>
                    <a:gd name="connsiteX1" fmla="*/ 576236 w 1384618"/>
                    <a:gd name="connsiteY1" fmla="*/ 0 h 1083990"/>
                    <a:gd name="connsiteX2" fmla="*/ 1384618 w 1384618"/>
                    <a:gd name="connsiteY2" fmla="*/ 898460 h 1083990"/>
                    <a:gd name="connsiteX3" fmla="*/ 267587 w 1384618"/>
                    <a:gd name="connsiteY3" fmla="*/ 1083990 h 1083990"/>
                    <a:gd name="connsiteX4" fmla="*/ 29049 w 1384618"/>
                    <a:gd name="connsiteY4" fmla="*/ 371058 h 1083990"/>
                    <a:gd name="connsiteX0" fmla="*/ 22002 w 1563101"/>
                    <a:gd name="connsiteY0" fmla="*/ 119267 h 1083990"/>
                    <a:gd name="connsiteX1" fmla="*/ 754719 w 1563101"/>
                    <a:gd name="connsiteY1" fmla="*/ 0 h 1083990"/>
                    <a:gd name="connsiteX2" fmla="*/ 1563101 w 1563101"/>
                    <a:gd name="connsiteY2" fmla="*/ 898460 h 1083990"/>
                    <a:gd name="connsiteX3" fmla="*/ 446070 w 1563101"/>
                    <a:gd name="connsiteY3" fmla="*/ 1083990 h 1083990"/>
                    <a:gd name="connsiteX4" fmla="*/ 22002 w 1563101"/>
                    <a:gd name="connsiteY4" fmla="*/ 119267 h 1083990"/>
                    <a:gd name="connsiteX0" fmla="*/ 22002 w 1430579"/>
                    <a:gd name="connsiteY0" fmla="*/ 119267 h 1083990"/>
                    <a:gd name="connsiteX1" fmla="*/ 754719 w 1430579"/>
                    <a:gd name="connsiteY1" fmla="*/ 0 h 1083990"/>
                    <a:gd name="connsiteX2" fmla="*/ 1430579 w 1430579"/>
                    <a:gd name="connsiteY2" fmla="*/ 858703 h 1083990"/>
                    <a:gd name="connsiteX3" fmla="*/ 446070 w 1430579"/>
                    <a:gd name="connsiteY3" fmla="*/ 1083990 h 1083990"/>
                    <a:gd name="connsiteX4" fmla="*/ 22002 w 1430579"/>
                    <a:gd name="connsiteY4" fmla="*/ 119267 h 1083990"/>
                    <a:gd name="connsiteX0" fmla="*/ 23638 w 1432215"/>
                    <a:gd name="connsiteY0" fmla="*/ 119267 h 1110494"/>
                    <a:gd name="connsiteX1" fmla="*/ 756355 w 1432215"/>
                    <a:gd name="connsiteY1" fmla="*/ 0 h 1110494"/>
                    <a:gd name="connsiteX2" fmla="*/ 1432215 w 1432215"/>
                    <a:gd name="connsiteY2" fmla="*/ 858703 h 1110494"/>
                    <a:gd name="connsiteX3" fmla="*/ 394698 w 1432215"/>
                    <a:gd name="connsiteY3" fmla="*/ 1110494 h 1110494"/>
                    <a:gd name="connsiteX4" fmla="*/ 23638 w 1432215"/>
                    <a:gd name="connsiteY4" fmla="*/ 119267 h 1110494"/>
                    <a:gd name="connsiteX0" fmla="*/ 25947 w 1434524"/>
                    <a:gd name="connsiteY0" fmla="*/ 119267 h 1110494"/>
                    <a:gd name="connsiteX1" fmla="*/ 758664 w 1434524"/>
                    <a:gd name="connsiteY1" fmla="*/ 0 h 1110494"/>
                    <a:gd name="connsiteX2" fmla="*/ 1434524 w 1434524"/>
                    <a:gd name="connsiteY2" fmla="*/ 858703 h 1110494"/>
                    <a:gd name="connsiteX3" fmla="*/ 397007 w 1434524"/>
                    <a:gd name="connsiteY3" fmla="*/ 1110494 h 1110494"/>
                    <a:gd name="connsiteX4" fmla="*/ 25947 w 1434524"/>
                    <a:gd name="connsiteY4" fmla="*/ 119267 h 1110494"/>
                    <a:gd name="connsiteX0" fmla="*/ 23996 w 1432573"/>
                    <a:gd name="connsiteY0" fmla="*/ 119267 h 1176755"/>
                    <a:gd name="connsiteX1" fmla="*/ 756713 w 1432573"/>
                    <a:gd name="connsiteY1" fmla="*/ 0 h 1176755"/>
                    <a:gd name="connsiteX2" fmla="*/ 1432573 w 1432573"/>
                    <a:gd name="connsiteY2" fmla="*/ 858703 h 1176755"/>
                    <a:gd name="connsiteX3" fmla="*/ 448065 w 1432573"/>
                    <a:gd name="connsiteY3" fmla="*/ 1176755 h 1176755"/>
                    <a:gd name="connsiteX4" fmla="*/ 23996 w 1432573"/>
                    <a:gd name="connsiteY4" fmla="*/ 119267 h 1176755"/>
                    <a:gd name="connsiteX0" fmla="*/ 23996 w 1459078"/>
                    <a:gd name="connsiteY0" fmla="*/ 119267 h 1176755"/>
                    <a:gd name="connsiteX1" fmla="*/ 756713 w 1459078"/>
                    <a:gd name="connsiteY1" fmla="*/ 0 h 1176755"/>
                    <a:gd name="connsiteX2" fmla="*/ 1459078 w 1459078"/>
                    <a:gd name="connsiteY2" fmla="*/ 924963 h 1176755"/>
                    <a:gd name="connsiteX3" fmla="*/ 448065 w 1459078"/>
                    <a:gd name="connsiteY3" fmla="*/ 1176755 h 1176755"/>
                    <a:gd name="connsiteX4" fmla="*/ 23996 w 1459078"/>
                    <a:gd name="connsiteY4" fmla="*/ 119267 h 1176755"/>
                    <a:gd name="connsiteX0" fmla="*/ 55140 w 1490222"/>
                    <a:gd name="connsiteY0" fmla="*/ 119267 h 1335781"/>
                    <a:gd name="connsiteX1" fmla="*/ 787857 w 1490222"/>
                    <a:gd name="connsiteY1" fmla="*/ 0 h 1335781"/>
                    <a:gd name="connsiteX2" fmla="*/ 1490222 w 1490222"/>
                    <a:gd name="connsiteY2" fmla="*/ 924963 h 1335781"/>
                    <a:gd name="connsiteX3" fmla="*/ 81644 w 1490222"/>
                    <a:gd name="connsiteY3" fmla="*/ 1335781 h 1335781"/>
                    <a:gd name="connsiteX4" fmla="*/ 55140 w 1490222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63502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36998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66258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66258 h 1256268"/>
                    <a:gd name="connsiteX0" fmla="*/ 55140 w 1609491"/>
                    <a:gd name="connsiteY0" fmla="*/ 13249 h 1203259"/>
                    <a:gd name="connsiteX1" fmla="*/ 1278188 w 1609491"/>
                    <a:gd name="connsiteY1" fmla="*/ 0 h 1203259"/>
                    <a:gd name="connsiteX2" fmla="*/ 1609491 w 1609491"/>
                    <a:gd name="connsiteY2" fmla="*/ 1004476 h 1203259"/>
                    <a:gd name="connsiteX3" fmla="*/ 81644 w 1609491"/>
                    <a:gd name="connsiteY3" fmla="*/ 1203259 h 1203259"/>
                    <a:gd name="connsiteX4" fmla="*/ 55140 w 1609491"/>
                    <a:gd name="connsiteY4" fmla="*/ 13249 h 1203259"/>
                    <a:gd name="connsiteX0" fmla="*/ 55140 w 1323141"/>
                    <a:gd name="connsiteY0" fmla="*/ 13249 h 1203259"/>
                    <a:gd name="connsiteX1" fmla="*/ 1278188 w 1323141"/>
                    <a:gd name="connsiteY1" fmla="*/ 0 h 1203259"/>
                    <a:gd name="connsiteX2" fmla="*/ 1317943 w 1323141"/>
                    <a:gd name="connsiteY2" fmla="*/ 1150250 h 1203259"/>
                    <a:gd name="connsiteX3" fmla="*/ 81644 w 1323141"/>
                    <a:gd name="connsiteY3" fmla="*/ 1203259 h 1203259"/>
                    <a:gd name="connsiteX4" fmla="*/ 55140 w 1323141"/>
                    <a:gd name="connsiteY4" fmla="*/ 13249 h 1203259"/>
                    <a:gd name="connsiteX0" fmla="*/ 424069 w 1692070"/>
                    <a:gd name="connsiteY0" fmla="*/ 13249 h 1150250"/>
                    <a:gd name="connsiteX1" fmla="*/ 1647117 w 1692070"/>
                    <a:gd name="connsiteY1" fmla="*/ 0 h 1150250"/>
                    <a:gd name="connsiteX2" fmla="*/ 1686872 w 1692070"/>
                    <a:gd name="connsiteY2" fmla="*/ 1150250 h 1150250"/>
                    <a:gd name="connsiteX3" fmla="*/ 0 w 1692070"/>
                    <a:gd name="connsiteY3" fmla="*/ 1150250 h 1150250"/>
                    <a:gd name="connsiteX4" fmla="*/ 424069 w 1692070"/>
                    <a:gd name="connsiteY4" fmla="*/ 13249 h 1150250"/>
                    <a:gd name="connsiteX0" fmla="*/ 437321 w 1692070"/>
                    <a:gd name="connsiteY0" fmla="*/ 0 h 1163505"/>
                    <a:gd name="connsiteX1" fmla="*/ 1647117 w 1692070"/>
                    <a:gd name="connsiteY1" fmla="*/ 13255 h 1163505"/>
                    <a:gd name="connsiteX2" fmla="*/ 1686872 w 1692070"/>
                    <a:gd name="connsiteY2" fmla="*/ 1163505 h 1163505"/>
                    <a:gd name="connsiteX3" fmla="*/ 0 w 1692070"/>
                    <a:gd name="connsiteY3" fmla="*/ 1163505 h 1163505"/>
                    <a:gd name="connsiteX4" fmla="*/ 437321 w 1692070"/>
                    <a:gd name="connsiteY4" fmla="*/ 0 h 1163505"/>
                    <a:gd name="connsiteX0" fmla="*/ 463825 w 1692070"/>
                    <a:gd name="connsiteY0" fmla="*/ 0 h 1176757"/>
                    <a:gd name="connsiteX1" fmla="*/ 1647117 w 1692070"/>
                    <a:gd name="connsiteY1" fmla="*/ 26507 h 1176757"/>
                    <a:gd name="connsiteX2" fmla="*/ 1686872 w 1692070"/>
                    <a:gd name="connsiteY2" fmla="*/ 1176757 h 1176757"/>
                    <a:gd name="connsiteX3" fmla="*/ 0 w 1692070"/>
                    <a:gd name="connsiteY3" fmla="*/ 1176757 h 1176757"/>
                    <a:gd name="connsiteX4" fmla="*/ 463825 w 1692070"/>
                    <a:gd name="connsiteY4" fmla="*/ 0 h 1176757"/>
                    <a:gd name="connsiteX0" fmla="*/ 424068 w 1652313"/>
                    <a:gd name="connsiteY0" fmla="*/ 0 h 1176757"/>
                    <a:gd name="connsiteX1" fmla="*/ 1607360 w 1652313"/>
                    <a:gd name="connsiteY1" fmla="*/ 26507 h 1176757"/>
                    <a:gd name="connsiteX2" fmla="*/ 1647115 w 1652313"/>
                    <a:gd name="connsiteY2" fmla="*/ 1176757 h 1176757"/>
                    <a:gd name="connsiteX3" fmla="*/ 0 w 1652313"/>
                    <a:gd name="connsiteY3" fmla="*/ 1176757 h 1176757"/>
                    <a:gd name="connsiteX4" fmla="*/ 424068 w 1652313"/>
                    <a:gd name="connsiteY4" fmla="*/ 0 h 1176757"/>
                    <a:gd name="connsiteX0" fmla="*/ 424068 w 1616305"/>
                    <a:gd name="connsiteY0" fmla="*/ 0 h 1269522"/>
                    <a:gd name="connsiteX1" fmla="*/ 1607360 w 1616305"/>
                    <a:gd name="connsiteY1" fmla="*/ 26507 h 1269522"/>
                    <a:gd name="connsiteX2" fmla="*/ 1223045 w 1616305"/>
                    <a:gd name="connsiteY2" fmla="*/ 1269522 h 1269522"/>
                    <a:gd name="connsiteX3" fmla="*/ 0 w 1616305"/>
                    <a:gd name="connsiteY3" fmla="*/ 1176757 h 1269522"/>
                    <a:gd name="connsiteX4" fmla="*/ 424068 w 1616305"/>
                    <a:gd name="connsiteY4" fmla="*/ 0 h 1269522"/>
                    <a:gd name="connsiteX0" fmla="*/ 596346 w 1788583"/>
                    <a:gd name="connsiteY0" fmla="*/ 0 h 1269522"/>
                    <a:gd name="connsiteX1" fmla="*/ 1779638 w 1788583"/>
                    <a:gd name="connsiteY1" fmla="*/ 26507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596346 w 1788583"/>
                    <a:gd name="connsiteY4" fmla="*/ 0 h 1269522"/>
                    <a:gd name="connsiteX0" fmla="*/ 675859 w 1788583"/>
                    <a:gd name="connsiteY0" fmla="*/ 0 h 1269522"/>
                    <a:gd name="connsiteX1" fmla="*/ 1779638 w 1788583"/>
                    <a:gd name="connsiteY1" fmla="*/ 26507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675859 w 1788583"/>
                    <a:gd name="connsiteY4" fmla="*/ 0 h 1269522"/>
                    <a:gd name="connsiteX0" fmla="*/ 675859 w 1788583"/>
                    <a:gd name="connsiteY0" fmla="*/ 0 h 1269522"/>
                    <a:gd name="connsiteX1" fmla="*/ 1779638 w 1788583"/>
                    <a:gd name="connsiteY1" fmla="*/ 119272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675859 w 1788583"/>
                    <a:gd name="connsiteY4" fmla="*/ 0 h 1269522"/>
                    <a:gd name="connsiteX0" fmla="*/ 675859 w 1779638"/>
                    <a:gd name="connsiteY0" fmla="*/ 0 h 1269522"/>
                    <a:gd name="connsiteX1" fmla="*/ 1779638 w 1779638"/>
                    <a:gd name="connsiteY1" fmla="*/ 119272 h 1269522"/>
                    <a:gd name="connsiteX2" fmla="*/ 1395323 w 1779638"/>
                    <a:gd name="connsiteY2" fmla="*/ 1269522 h 1269522"/>
                    <a:gd name="connsiteX3" fmla="*/ 0 w 1779638"/>
                    <a:gd name="connsiteY3" fmla="*/ 1097244 h 1269522"/>
                    <a:gd name="connsiteX4" fmla="*/ 675859 w 1779638"/>
                    <a:gd name="connsiteY4" fmla="*/ 0 h 1269522"/>
                    <a:gd name="connsiteX0" fmla="*/ 675859 w 1779638"/>
                    <a:gd name="connsiteY0" fmla="*/ 0 h 1269522"/>
                    <a:gd name="connsiteX1" fmla="*/ 1779638 w 1779638"/>
                    <a:gd name="connsiteY1" fmla="*/ 119272 h 1269522"/>
                    <a:gd name="connsiteX2" fmla="*/ 1395323 w 1779638"/>
                    <a:gd name="connsiteY2" fmla="*/ 1269522 h 1269522"/>
                    <a:gd name="connsiteX3" fmla="*/ 0 w 1779638"/>
                    <a:gd name="connsiteY3" fmla="*/ 1044235 h 1269522"/>
                    <a:gd name="connsiteX4" fmla="*/ 675859 w 1779638"/>
                    <a:gd name="connsiteY4" fmla="*/ 0 h 1269522"/>
                    <a:gd name="connsiteX0" fmla="*/ 733009 w 1836788"/>
                    <a:gd name="connsiteY0" fmla="*/ 0 h 1269522"/>
                    <a:gd name="connsiteX1" fmla="*/ 1836788 w 1836788"/>
                    <a:gd name="connsiteY1" fmla="*/ 119272 h 1269522"/>
                    <a:gd name="connsiteX2" fmla="*/ 1452473 w 1836788"/>
                    <a:gd name="connsiteY2" fmla="*/ 1269522 h 1269522"/>
                    <a:gd name="connsiteX3" fmla="*/ 0 w 1836788"/>
                    <a:gd name="connsiteY3" fmla="*/ 1044235 h 1269522"/>
                    <a:gd name="connsiteX4" fmla="*/ 733009 w 1836788"/>
                    <a:gd name="connsiteY4" fmla="*/ 0 h 1269522"/>
                    <a:gd name="connsiteX0" fmla="*/ 733009 w 1855838"/>
                    <a:gd name="connsiteY0" fmla="*/ 0 h 1269522"/>
                    <a:gd name="connsiteX1" fmla="*/ 1855838 w 1855838"/>
                    <a:gd name="connsiteY1" fmla="*/ 71647 h 1269522"/>
                    <a:gd name="connsiteX2" fmla="*/ 1452473 w 1855838"/>
                    <a:gd name="connsiteY2" fmla="*/ 1269522 h 1269522"/>
                    <a:gd name="connsiteX3" fmla="*/ 0 w 1855838"/>
                    <a:gd name="connsiteY3" fmla="*/ 1044235 h 1269522"/>
                    <a:gd name="connsiteX4" fmla="*/ 733009 w 1855838"/>
                    <a:gd name="connsiteY4" fmla="*/ 0 h 1269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55838" h="1269522">
                      <a:moveTo>
                        <a:pt x="733009" y="0"/>
                      </a:moveTo>
                      <a:lnTo>
                        <a:pt x="1855838" y="71647"/>
                      </a:lnTo>
                      <a:cubicBezTo>
                        <a:pt x="1776324" y="318125"/>
                        <a:pt x="1439221" y="1102558"/>
                        <a:pt x="1452473" y="1269522"/>
                      </a:cubicBezTo>
                      <a:lnTo>
                        <a:pt x="0" y="1044235"/>
                      </a:lnTo>
                      <a:cubicBezTo>
                        <a:pt x="30922" y="868435"/>
                        <a:pt x="582818" y="43278"/>
                        <a:pt x="73300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0FF"/>
                    </a:gs>
                    <a:gs pos="74000">
                      <a:srgbClr val="4472C4">
                        <a:lumMod val="45000"/>
                        <a:lumOff val="55000"/>
                      </a:srgbClr>
                    </a:gs>
                    <a:gs pos="83000">
                      <a:srgbClr val="4472C4">
                        <a:lumMod val="45000"/>
                        <a:lumOff val="55000"/>
                      </a:srgbClr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18600000" scaled="0"/>
                </a:gradFill>
                <a:ln w="38100" cap="flat" cmpd="sng" algn="ctr">
                  <a:solidFill>
                    <a:srgbClr val="8BE0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Rectangle 185">
                  <a:extLst>
                    <a:ext uri="{FF2B5EF4-FFF2-40B4-BE49-F238E27FC236}">
                      <a16:creationId xmlns:a16="http://schemas.microsoft.com/office/drawing/2014/main" id="{2C557458-CE13-5D08-0F09-E07A4512B57C}"/>
                    </a:ext>
                  </a:extLst>
                </p:cNvPr>
                <p:cNvSpPr/>
                <p:nvPr/>
              </p:nvSpPr>
              <p:spPr>
                <a:xfrm>
                  <a:off x="2255598" y="3378199"/>
                  <a:ext cx="1184766" cy="1254061"/>
                </a:xfrm>
                <a:custGeom>
                  <a:avLst/>
                  <a:gdLst>
                    <a:gd name="connsiteX0" fmla="*/ 0 w 1050769"/>
                    <a:gd name="connsiteY0" fmla="*/ 0 h 885209"/>
                    <a:gd name="connsiteX1" fmla="*/ 1050769 w 1050769"/>
                    <a:gd name="connsiteY1" fmla="*/ 0 h 885209"/>
                    <a:gd name="connsiteX2" fmla="*/ 1050769 w 1050769"/>
                    <a:gd name="connsiteY2" fmla="*/ 885209 h 885209"/>
                    <a:gd name="connsiteX3" fmla="*/ 0 w 1050769"/>
                    <a:gd name="connsiteY3" fmla="*/ 885209 h 885209"/>
                    <a:gd name="connsiteX4" fmla="*/ 0 w 1050769"/>
                    <a:gd name="connsiteY4" fmla="*/ 0 h 885209"/>
                    <a:gd name="connsiteX0" fmla="*/ 0 w 1368821"/>
                    <a:gd name="connsiteY0" fmla="*/ 0 h 885209"/>
                    <a:gd name="connsiteX1" fmla="*/ 1368821 w 1368821"/>
                    <a:gd name="connsiteY1" fmla="*/ 106018 h 885209"/>
                    <a:gd name="connsiteX2" fmla="*/ 1050769 w 1368821"/>
                    <a:gd name="connsiteY2" fmla="*/ 885209 h 885209"/>
                    <a:gd name="connsiteX3" fmla="*/ 0 w 1368821"/>
                    <a:gd name="connsiteY3" fmla="*/ 885209 h 885209"/>
                    <a:gd name="connsiteX4" fmla="*/ 0 w 1368821"/>
                    <a:gd name="connsiteY4" fmla="*/ 0 h 885209"/>
                    <a:gd name="connsiteX0" fmla="*/ 927652 w 1368821"/>
                    <a:gd name="connsiteY0" fmla="*/ 0 h 832200"/>
                    <a:gd name="connsiteX1" fmla="*/ 1368821 w 1368821"/>
                    <a:gd name="connsiteY1" fmla="*/ 53009 h 832200"/>
                    <a:gd name="connsiteX2" fmla="*/ 1050769 w 1368821"/>
                    <a:gd name="connsiteY2" fmla="*/ 832200 h 832200"/>
                    <a:gd name="connsiteX3" fmla="*/ 0 w 1368821"/>
                    <a:gd name="connsiteY3" fmla="*/ 832200 h 832200"/>
                    <a:gd name="connsiteX4" fmla="*/ 927652 w 1368821"/>
                    <a:gd name="connsiteY4" fmla="*/ 0 h 832200"/>
                    <a:gd name="connsiteX0" fmla="*/ 1113183 w 1554352"/>
                    <a:gd name="connsiteY0" fmla="*/ 0 h 832200"/>
                    <a:gd name="connsiteX1" fmla="*/ 1554352 w 1554352"/>
                    <a:gd name="connsiteY1" fmla="*/ 53009 h 832200"/>
                    <a:gd name="connsiteX2" fmla="*/ 1236300 w 1554352"/>
                    <a:gd name="connsiteY2" fmla="*/ 832200 h 832200"/>
                    <a:gd name="connsiteX3" fmla="*/ 0 w 1554352"/>
                    <a:gd name="connsiteY3" fmla="*/ 792444 h 832200"/>
                    <a:gd name="connsiteX4" fmla="*/ 1113183 w 1554352"/>
                    <a:gd name="connsiteY4" fmla="*/ 0 h 832200"/>
                    <a:gd name="connsiteX0" fmla="*/ 1113183 w 1554352"/>
                    <a:gd name="connsiteY0" fmla="*/ 0 h 885209"/>
                    <a:gd name="connsiteX1" fmla="*/ 1554352 w 1554352"/>
                    <a:gd name="connsiteY1" fmla="*/ 53009 h 885209"/>
                    <a:gd name="connsiteX2" fmla="*/ 812230 w 1554352"/>
                    <a:gd name="connsiteY2" fmla="*/ 885209 h 885209"/>
                    <a:gd name="connsiteX3" fmla="*/ 0 w 1554352"/>
                    <a:gd name="connsiteY3" fmla="*/ 792444 h 885209"/>
                    <a:gd name="connsiteX4" fmla="*/ 1113183 w 1554352"/>
                    <a:gd name="connsiteY4" fmla="*/ 0 h 885209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626700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507431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07431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60440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232452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232452 w 1448335"/>
                    <a:gd name="connsiteY4" fmla="*/ 0 h 845452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099930 w 1448335"/>
                    <a:gd name="connsiteY0" fmla="*/ 0 h 779191"/>
                    <a:gd name="connsiteX1" fmla="*/ 1448335 w 1448335"/>
                    <a:gd name="connsiteY1" fmla="*/ 39758 h 779191"/>
                    <a:gd name="connsiteX2" fmla="*/ 520683 w 1448335"/>
                    <a:gd name="connsiteY2" fmla="*/ 779191 h 779191"/>
                    <a:gd name="connsiteX3" fmla="*/ 0 w 1448335"/>
                    <a:gd name="connsiteY3" fmla="*/ 726183 h 779191"/>
                    <a:gd name="connsiteX4" fmla="*/ 1099930 w 1448335"/>
                    <a:gd name="connsiteY4" fmla="*/ 0 h 779191"/>
                    <a:gd name="connsiteX0" fmla="*/ 1099930 w 1435083"/>
                    <a:gd name="connsiteY0" fmla="*/ 0 h 779191"/>
                    <a:gd name="connsiteX1" fmla="*/ 1435083 w 1435083"/>
                    <a:gd name="connsiteY1" fmla="*/ 92766 h 779191"/>
                    <a:gd name="connsiteX2" fmla="*/ 520683 w 1435083"/>
                    <a:gd name="connsiteY2" fmla="*/ 779191 h 779191"/>
                    <a:gd name="connsiteX3" fmla="*/ 0 w 1435083"/>
                    <a:gd name="connsiteY3" fmla="*/ 726183 h 779191"/>
                    <a:gd name="connsiteX4" fmla="*/ 1099930 w 1435083"/>
                    <a:gd name="connsiteY4" fmla="*/ 0 h 779191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51778"/>
                    <a:gd name="connsiteY0" fmla="*/ 0 h 805696"/>
                    <a:gd name="connsiteX1" fmla="*/ 1435083 w 1451778"/>
                    <a:gd name="connsiteY1" fmla="*/ 92766 h 805696"/>
                    <a:gd name="connsiteX2" fmla="*/ 1315813 w 1451778"/>
                    <a:gd name="connsiteY2" fmla="*/ 805696 h 805696"/>
                    <a:gd name="connsiteX3" fmla="*/ 0 w 1451778"/>
                    <a:gd name="connsiteY3" fmla="*/ 726183 h 805696"/>
                    <a:gd name="connsiteX4" fmla="*/ 1099930 w 1451778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46922 w 1435083"/>
                    <a:gd name="connsiteY0" fmla="*/ 0 h 779192"/>
                    <a:gd name="connsiteX1" fmla="*/ 1435083 w 1435083"/>
                    <a:gd name="connsiteY1" fmla="*/ 66262 h 779192"/>
                    <a:gd name="connsiteX2" fmla="*/ 1315813 w 1435083"/>
                    <a:gd name="connsiteY2" fmla="*/ 779192 h 779192"/>
                    <a:gd name="connsiteX3" fmla="*/ 0 w 1435083"/>
                    <a:gd name="connsiteY3" fmla="*/ 699679 h 779192"/>
                    <a:gd name="connsiteX4" fmla="*/ 1046922 w 1435083"/>
                    <a:gd name="connsiteY4" fmla="*/ 0 h 779192"/>
                    <a:gd name="connsiteX0" fmla="*/ 278295 w 1435083"/>
                    <a:gd name="connsiteY0" fmla="*/ 0 h 765940"/>
                    <a:gd name="connsiteX1" fmla="*/ 1435083 w 1435083"/>
                    <a:gd name="connsiteY1" fmla="*/ 53010 h 765940"/>
                    <a:gd name="connsiteX2" fmla="*/ 1315813 w 1435083"/>
                    <a:gd name="connsiteY2" fmla="*/ 765940 h 765940"/>
                    <a:gd name="connsiteX3" fmla="*/ 0 w 1435083"/>
                    <a:gd name="connsiteY3" fmla="*/ 686427 h 765940"/>
                    <a:gd name="connsiteX4" fmla="*/ 278295 w 1435083"/>
                    <a:gd name="connsiteY4" fmla="*/ 0 h 765940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276057"/>
                    <a:gd name="connsiteY0" fmla="*/ 66259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78295 w 1276057"/>
                    <a:gd name="connsiteY4" fmla="*/ 66259 h 752686"/>
                    <a:gd name="connsiteX0" fmla="*/ 314980 w 1312742"/>
                    <a:gd name="connsiteY0" fmla="*/ 66259 h 752686"/>
                    <a:gd name="connsiteX1" fmla="*/ 1047699 w 1312742"/>
                    <a:gd name="connsiteY1" fmla="*/ 0 h 752686"/>
                    <a:gd name="connsiteX2" fmla="*/ 1312742 w 1312742"/>
                    <a:gd name="connsiteY2" fmla="*/ 712930 h 752686"/>
                    <a:gd name="connsiteX3" fmla="*/ 36685 w 1312742"/>
                    <a:gd name="connsiteY3" fmla="*/ 752686 h 752686"/>
                    <a:gd name="connsiteX4" fmla="*/ 314980 w 1312742"/>
                    <a:gd name="connsiteY4" fmla="*/ 66259 h 752686"/>
                    <a:gd name="connsiteX0" fmla="*/ 298855 w 1336373"/>
                    <a:gd name="connsiteY0" fmla="*/ 53006 h 752686"/>
                    <a:gd name="connsiteX1" fmla="*/ 1071330 w 1336373"/>
                    <a:gd name="connsiteY1" fmla="*/ 0 h 752686"/>
                    <a:gd name="connsiteX2" fmla="*/ 1336373 w 1336373"/>
                    <a:gd name="connsiteY2" fmla="*/ 712930 h 752686"/>
                    <a:gd name="connsiteX3" fmla="*/ 60316 w 1336373"/>
                    <a:gd name="connsiteY3" fmla="*/ 752686 h 752686"/>
                    <a:gd name="connsiteX4" fmla="*/ 298855 w 1336373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238537 h 938217"/>
                    <a:gd name="connsiteX1" fmla="*/ 520683 w 1276057"/>
                    <a:gd name="connsiteY1" fmla="*/ 0 h 938217"/>
                    <a:gd name="connsiteX2" fmla="*/ 1276057 w 1276057"/>
                    <a:gd name="connsiteY2" fmla="*/ 898461 h 938217"/>
                    <a:gd name="connsiteX3" fmla="*/ 0 w 1276057"/>
                    <a:gd name="connsiteY3" fmla="*/ 938217 h 938217"/>
                    <a:gd name="connsiteX4" fmla="*/ 238539 w 1276057"/>
                    <a:gd name="connsiteY4" fmla="*/ 238537 h 938217"/>
                    <a:gd name="connsiteX0" fmla="*/ 59319 w 1282367"/>
                    <a:gd name="connsiteY0" fmla="*/ 238537 h 938217"/>
                    <a:gd name="connsiteX1" fmla="*/ 526993 w 1282367"/>
                    <a:gd name="connsiteY1" fmla="*/ 0 h 938217"/>
                    <a:gd name="connsiteX2" fmla="*/ 1282367 w 1282367"/>
                    <a:gd name="connsiteY2" fmla="*/ 898461 h 938217"/>
                    <a:gd name="connsiteX3" fmla="*/ 6310 w 1282367"/>
                    <a:gd name="connsiteY3" fmla="*/ 938217 h 938217"/>
                    <a:gd name="connsiteX4" fmla="*/ 59319 w 1282367"/>
                    <a:gd name="connsiteY4" fmla="*/ 238537 h 938217"/>
                    <a:gd name="connsiteX0" fmla="*/ 59319 w 1414888"/>
                    <a:gd name="connsiteY0" fmla="*/ 238537 h 938217"/>
                    <a:gd name="connsiteX1" fmla="*/ 526993 w 1414888"/>
                    <a:gd name="connsiteY1" fmla="*/ 0 h 938217"/>
                    <a:gd name="connsiteX2" fmla="*/ 1414888 w 1414888"/>
                    <a:gd name="connsiteY2" fmla="*/ 765939 h 938217"/>
                    <a:gd name="connsiteX3" fmla="*/ 6310 w 1414888"/>
                    <a:gd name="connsiteY3" fmla="*/ 938217 h 938217"/>
                    <a:gd name="connsiteX4" fmla="*/ 59319 w 1414888"/>
                    <a:gd name="connsiteY4" fmla="*/ 238537 h 938217"/>
                    <a:gd name="connsiteX0" fmla="*/ 29731 w 1385300"/>
                    <a:gd name="connsiteY0" fmla="*/ 238537 h 938217"/>
                    <a:gd name="connsiteX1" fmla="*/ 497405 w 1385300"/>
                    <a:gd name="connsiteY1" fmla="*/ 0 h 938217"/>
                    <a:gd name="connsiteX2" fmla="*/ 1385300 w 1385300"/>
                    <a:gd name="connsiteY2" fmla="*/ 765939 h 938217"/>
                    <a:gd name="connsiteX3" fmla="*/ 255017 w 1385300"/>
                    <a:gd name="connsiteY3" fmla="*/ 938217 h 938217"/>
                    <a:gd name="connsiteX4" fmla="*/ 29731 w 1385300"/>
                    <a:gd name="connsiteY4" fmla="*/ 238537 h 938217"/>
                    <a:gd name="connsiteX0" fmla="*/ 29049 w 1384618"/>
                    <a:gd name="connsiteY0" fmla="*/ 238537 h 951469"/>
                    <a:gd name="connsiteX1" fmla="*/ 496723 w 1384618"/>
                    <a:gd name="connsiteY1" fmla="*/ 0 h 951469"/>
                    <a:gd name="connsiteX2" fmla="*/ 1384618 w 1384618"/>
                    <a:gd name="connsiteY2" fmla="*/ 765939 h 951469"/>
                    <a:gd name="connsiteX3" fmla="*/ 267587 w 1384618"/>
                    <a:gd name="connsiteY3" fmla="*/ 951469 h 951469"/>
                    <a:gd name="connsiteX4" fmla="*/ 29049 w 1384618"/>
                    <a:gd name="connsiteY4" fmla="*/ 238537 h 951469"/>
                    <a:gd name="connsiteX0" fmla="*/ 29049 w 1384618"/>
                    <a:gd name="connsiteY0" fmla="*/ 371058 h 1083990"/>
                    <a:gd name="connsiteX1" fmla="*/ 576236 w 1384618"/>
                    <a:gd name="connsiteY1" fmla="*/ 0 h 1083990"/>
                    <a:gd name="connsiteX2" fmla="*/ 1384618 w 1384618"/>
                    <a:gd name="connsiteY2" fmla="*/ 898460 h 1083990"/>
                    <a:gd name="connsiteX3" fmla="*/ 267587 w 1384618"/>
                    <a:gd name="connsiteY3" fmla="*/ 1083990 h 1083990"/>
                    <a:gd name="connsiteX4" fmla="*/ 29049 w 1384618"/>
                    <a:gd name="connsiteY4" fmla="*/ 371058 h 1083990"/>
                    <a:gd name="connsiteX0" fmla="*/ 22002 w 1563101"/>
                    <a:gd name="connsiteY0" fmla="*/ 119267 h 1083990"/>
                    <a:gd name="connsiteX1" fmla="*/ 754719 w 1563101"/>
                    <a:gd name="connsiteY1" fmla="*/ 0 h 1083990"/>
                    <a:gd name="connsiteX2" fmla="*/ 1563101 w 1563101"/>
                    <a:gd name="connsiteY2" fmla="*/ 898460 h 1083990"/>
                    <a:gd name="connsiteX3" fmla="*/ 446070 w 1563101"/>
                    <a:gd name="connsiteY3" fmla="*/ 1083990 h 1083990"/>
                    <a:gd name="connsiteX4" fmla="*/ 22002 w 1563101"/>
                    <a:gd name="connsiteY4" fmla="*/ 119267 h 1083990"/>
                    <a:gd name="connsiteX0" fmla="*/ 22002 w 1430579"/>
                    <a:gd name="connsiteY0" fmla="*/ 119267 h 1083990"/>
                    <a:gd name="connsiteX1" fmla="*/ 754719 w 1430579"/>
                    <a:gd name="connsiteY1" fmla="*/ 0 h 1083990"/>
                    <a:gd name="connsiteX2" fmla="*/ 1430579 w 1430579"/>
                    <a:gd name="connsiteY2" fmla="*/ 858703 h 1083990"/>
                    <a:gd name="connsiteX3" fmla="*/ 446070 w 1430579"/>
                    <a:gd name="connsiteY3" fmla="*/ 1083990 h 1083990"/>
                    <a:gd name="connsiteX4" fmla="*/ 22002 w 1430579"/>
                    <a:gd name="connsiteY4" fmla="*/ 119267 h 1083990"/>
                    <a:gd name="connsiteX0" fmla="*/ 23638 w 1432215"/>
                    <a:gd name="connsiteY0" fmla="*/ 119267 h 1110494"/>
                    <a:gd name="connsiteX1" fmla="*/ 756355 w 1432215"/>
                    <a:gd name="connsiteY1" fmla="*/ 0 h 1110494"/>
                    <a:gd name="connsiteX2" fmla="*/ 1432215 w 1432215"/>
                    <a:gd name="connsiteY2" fmla="*/ 858703 h 1110494"/>
                    <a:gd name="connsiteX3" fmla="*/ 394698 w 1432215"/>
                    <a:gd name="connsiteY3" fmla="*/ 1110494 h 1110494"/>
                    <a:gd name="connsiteX4" fmla="*/ 23638 w 1432215"/>
                    <a:gd name="connsiteY4" fmla="*/ 119267 h 1110494"/>
                    <a:gd name="connsiteX0" fmla="*/ 25947 w 1434524"/>
                    <a:gd name="connsiteY0" fmla="*/ 119267 h 1110494"/>
                    <a:gd name="connsiteX1" fmla="*/ 758664 w 1434524"/>
                    <a:gd name="connsiteY1" fmla="*/ 0 h 1110494"/>
                    <a:gd name="connsiteX2" fmla="*/ 1434524 w 1434524"/>
                    <a:gd name="connsiteY2" fmla="*/ 858703 h 1110494"/>
                    <a:gd name="connsiteX3" fmla="*/ 397007 w 1434524"/>
                    <a:gd name="connsiteY3" fmla="*/ 1110494 h 1110494"/>
                    <a:gd name="connsiteX4" fmla="*/ 25947 w 1434524"/>
                    <a:gd name="connsiteY4" fmla="*/ 119267 h 1110494"/>
                    <a:gd name="connsiteX0" fmla="*/ 23996 w 1432573"/>
                    <a:gd name="connsiteY0" fmla="*/ 119267 h 1176755"/>
                    <a:gd name="connsiteX1" fmla="*/ 756713 w 1432573"/>
                    <a:gd name="connsiteY1" fmla="*/ 0 h 1176755"/>
                    <a:gd name="connsiteX2" fmla="*/ 1432573 w 1432573"/>
                    <a:gd name="connsiteY2" fmla="*/ 858703 h 1176755"/>
                    <a:gd name="connsiteX3" fmla="*/ 448065 w 1432573"/>
                    <a:gd name="connsiteY3" fmla="*/ 1176755 h 1176755"/>
                    <a:gd name="connsiteX4" fmla="*/ 23996 w 1432573"/>
                    <a:gd name="connsiteY4" fmla="*/ 119267 h 1176755"/>
                    <a:gd name="connsiteX0" fmla="*/ 23996 w 1459078"/>
                    <a:gd name="connsiteY0" fmla="*/ 119267 h 1176755"/>
                    <a:gd name="connsiteX1" fmla="*/ 756713 w 1459078"/>
                    <a:gd name="connsiteY1" fmla="*/ 0 h 1176755"/>
                    <a:gd name="connsiteX2" fmla="*/ 1459078 w 1459078"/>
                    <a:gd name="connsiteY2" fmla="*/ 924963 h 1176755"/>
                    <a:gd name="connsiteX3" fmla="*/ 448065 w 1459078"/>
                    <a:gd name="connsiteY3" fmla="*/ 1176755 h 1176755"/>
                    <a:gd name="connsiteX4" fmla="*/ 23996 w 1459078"/>
                    <a:gd name="connsiteY4" fmla="*/ 119267 h 1176755"/>
                    <a:gd name="connsiteX0" fmla="*/ 55140 w 1490222"/>
                    <a:gd name="connsiteY0" fmla="*/ 119267 h 1335781"/>
                    <a:gd name="connsiteX1" fmla="*/ 787857 w 1490222"/>
                    <a:gd name="connsiteY1" fmla="*/ 0 h 1335781"/>
                    <a:gd name="connsiteX2" fmla="*/ 1490222 w 1490222"/>
                    <a:gd name="connsiteY2" fmla="*/ 924963 h 1335781"/>
                    <a:gd name="connsiteX3" fmla="*/ 81644 w 1490222"/>
                    <a:gd name="connsiteY3" fmla="*/ 1335781 h 1335781"/>
                    <a:gd name="connsiteX4" fmla="*/ 55140 w 1490222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63502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36998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66258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66258 h 1256268"/>
                    <a:gd name="connsiteX0" fmla="*/ 55140 w 1609491"/>
                    <a:gd name="connsiteY0" fmla="*/ 13249 h 1203259"/>
                    <a:gd name="connsiteX1" fmla="*/ 1278188 w 1609491"/>
                    <a:gd name="connsiteY1" fmla="*/ 0 h 1203259"/>
                    <a:gd name="connsiteX2" fmla="*/ 1609491 w 1609491"/>
                    <a:gd name="connsiteY2" fmla="*/ 1004476 h 1203259"/>
                    <a:gd name="connsiteX3" fmla="*/ 81644 w 1609491"/>
                    <a:gd name="connsiteY3" fmla="*/ 1203259 h 1203259"/>
                    <a:gd name="connsiteX4" fmla="*/ 55140 w 1609491"/>
                    <a:gd name="connsiteY4" fmla="*/ 13249 h 1203259"/>
                    <a:gd name="connsiteX0" fmla="*/ 55140 w 1323141"/>
                    <a:gd name="connsiteY0" fmla="*/ 13249 h 1203259"/>
                    <a:gd name="connsiteX1" fmla="*/ 1278188 w 1323141"/>
                    <a:gd name="connsiteY1" fmla="*/ 0 h 1203259"/>
                    <a:gd name="connsiteX2" fmla="*/ 1317943 w 1323141"/>
                    <a:gd name="connsiteY2" fmla="*/ 1150250 h 1203259"/>
                    <a:gd name="connsiteX3" fmla="*/ 81644 w 1323141"/>
                    <a:gd name="connsiteY3" fmla="*/ 1203259 h 1203259"/>
                    <a:gd name="connsiteX4" fmla="*/ 55140 w 1323141"/>
                    <a:gd name="connsiteY4" fmla="*/ 13249 h 1203259"/>
                    <a:gd name="connsiteX0" fmla="*/ 424069 w 1692070"/>
                    <a:gd name="connsiteY0" fmla="*/ 13249 h 1150250"/>
                    <a:gd name="connsiteX1" fmla="*/ 1647117 w 1692070"/>
                    <a:gd name="connsiteY1" fmla="*/ 0 h 1150250"/>
                    <a:gd name="connsiteX2" fmla="*/ 1686872 w 1692070"/>
                    <a:gd name="connsiteY2" fmla="*/ 1150250 h 1150250"/>
                    <a:gd name="connsiteX3" fmla="*/ 0 w 1692070"/>
                    <a:gd name="connsiteY3" fmla="*/ 1150250 h 1150250"/>
                    <a:gd name="connsiteX4" fmla="*/ 424069 w 1692070"/>
                    <a:gd name="connsiteY4" fmla="*/ 13249 h 1150250"/>
                    <a:gd name="connsiteX0" fmla="*/ 437321 w 1692070"/>
                    <a:gd name="connsiteY0" fmla="*/ 0 h 1163505"/>
                    <a:gd name="connsiteX1" fmla="*/ 1647117 w 1692070"/>
                    <a:gd name="connsiteY1" fmla="*/ 13255 h 1163505"/>
                    <a:gd name="connsiteX2" fmla="*/ 1686872 w 1692070"/>
                    <a:gd name="connsiteY2" fmla="*/ 1163505 h 1163505"/>
                    <a:gd name="connsiteX3" fmla="*/ 0 w 1692070"/>
                    <a:gd name="connsiteY3" fmla="*/ 1163505 h 1163505"/>
                    <a:gd name="connsiteX4" fmla="*/ 437321 w 1692070"/>
                    <a:gd name="connsiteY4" fmla="*/ 0 h 1163505"/>
                    <a:gd name="connsiteX0" fmla="*/ 463825 w 1692070"/>
                    <a:gd name="connsiteY0" fmla="*/ 0 h 1176757"/>
                    <a:gd name="connsiteX1" fmla="*/ 1647117 w 1692070"/>
                    <a:gd name="connsiteY1" fmla="*/ 26507 h 1176757"/>
                    <a:gd name="connsiteX2" fmla="*/ 1686872 w 1692070"/>
                    <a:gd name="connsiteY2" fmla="*/ 1176757 h 1176757"/>
                    <a:gd name="connsiteX3" fmla="*/ 0 w 1692070"/>
                    <a:gd name="connsiteY3" fmla="*/ 1176757 h 1176757"/>
                    <a:gd name="connsiteX4" fmla="*/ 463825 w 1692070"/>
                    <a:gd name="connsiteY4" fmla="*/ 0 h 1176757"/>
                    <a:gd name="connsiteX0" fmla="*/ 424068 w 1652313"/>
                    <a:gd name="connsiteY0" fmla="*/ 0 h 1176757"/>
                    <a:gd name="connsiteX1" fmla="*/ 1607360 w 1652313"/>
                    <a:gd name="connsiteY1" fmla="*/ 26507 h 1176757"/>
                    <a:gd name="connsiteX2" fmla="*/ 1647115 w 1652313"/>
                    <a:gd name="connsiteY2" fmla="*/ 1176757 h 1176757"/>
                    <a:gd name="connsiteX3" fmla="*/ 0 w 1652313"/>
                    <a:gd name="connsiteY3" fmla="*/ 1176757 h 1176757"/>
                    <a:gd name="connsiteX4" fmla="*/ 424068 w 1652313"/>
                    <a:gd name="connsiteY4" fmla="*/ 0 h 1176757"/>
                    <a:gd name="connsiteX0" fmla="*/ 424068 w 1616305"/>
                    <a:gd name="connsiteY0" fmla="*/ 0 h 1269522"/>
                    <a:gd name="connsiteX1" fmla="*/ 1607360 w 1616305"/>
                    <a:gd name="connsiteY1" fmla="*/ 26507 h 1269522"/>
                    <a:gd name="connsiteX2" fmla="*/ 1223045 w 1616305"/>
                    <a:gd name="connsiteY2" fmla="*/ 1269522 h 1269522"/>
                    <a:gd name="connsiteX3" fmla="*/ 0 w 1616305"/>
                    <a:gd name="connsiteY3" fmla="*/ 1176757 h 1269522"/>
                    <a:gd name="connsiteX4" fmla="*/ 424068 w 1616305"/>
                    <a:gd name="connsiteY4" fmla="*/ 0 h 1269522"/>
                    <a:gd name="connsiteX0" fmla="*/ 596346 w 1788583"/>
                    <a:gd name="connsiteY0" fmla="*/ 0 h 1269522"/>
                    <a:gd name="connsiteX1" fmla="*/ 1779638 w 1788583"/>
                    <a:gd name="connsiteY1" fmla="*/ 26507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596346 w 1788583"/>
                    <a:gd name="connsiteY4" fmla="*/ 0 h 1269522"/>
                    <a:gd name="connsiteX0" fmla="*/ 675859 w 1788583"/>
                    <a:gd name="connsiteY0" fmla="*/ 0 h 1269522"/>
                    <a:gd name="connsiteX1" fmla="*/ 1779638 w 1788583"/>
                    <a:gd name="connsiteY1" fmla="*/ 26507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675859 w 1788583"/>
                    <a:gd name="connsiteY4" fmla="*/ 0 h 1269522"/>
                    <a:gd name="connsiteX0" fmla="*/ 675859 w 1788583"/>
                    <a:gd name="connsiteY0" fmla="*/ 0 h 1269522"/>
                    <a:gd name="connsiteX1" fmla="*/ 1779638 w 1788583"/>
                    <a:gd name="connsiteY1" fmla="*/ 119272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675859 w 1788583"/>
                    <a:gd name="connsiteY4" fmla="*/ 0 h 1269522"/>
                    <a:gd name="connsiteX0" fmla="*/ 675859 w 1779638"/>
                    <a:gd name="connsiteY0" fmla="*/ 0 h 1269522"/>
                    <a:gd name="connsiteX1" fmla="*/ 1779638 w 1779638"/>
                    <a:gd name="connsiteY1" fmla="*/ 119272 h 1269522"/>
                    <a:gd name="connsiteX2" fmla="*/ 1395323 w 1779638"/>
                    <a:gd name="connsiteY2" fmla="*/ 1269522 h 1269522"/>
                    <a:gd name="connsiteX3" fmla="*/ 0 w 1779638"/>
                    <a:gd name="connsiteY3" fmla="*/ 1097244 h 1269522"/>
                    <a:gd name="connsiteX4" fmla="*/ 675859 w 1779638"/>
                    <a:gd name="connsiteY4" fmla="*/ 0 h 1269522"/>
                    <a:gd name="connsiteX0" fmla="*/ 675859 w 1779638"/>
                    <a:gd name="connsiteY0" fmla="*/ 0 h 1269522"/>
                    <a:gd name="connsiteX1" fmla="*/ 1779638 w 1779638"/>
                    <a:gd name="connsiteY1" fmla="*/ 119272 h 1269522"/>
                    <a:gd name="connsiteX2" fmla="*/ 1395323 w 1779638"/>
                    <a:gd name="connsiteY2" fmla="*/ 1269522 h 1269522"/>
                    <a:gd name="connsiteX3" fmla="*/ 0 w 1779638"/>
                    <a:gd name="connsiteY3" fmla="*/ 1044235 h 1269522"/>
                    <a:gd name="connsiteX4" fmla="*/ 675859 w 1779638"/>
                    <a:gd name="connsiteY4" fmla="*/ 0 h 1269522"/>
                    <a:gd name="connsiteX0" fmla="*/ 410815 w 1514594"/>
                    <a:gd name="connsiteY0" fmla="*/ 0 h 1269522"/>
                    <a:gd name="connsiteX1" fmla="*/ 1514594 w 1514594"/>
                    <a:gd name="connsiteY1" fmla="*/ 119272 h 1269522"/>
                    <a:gd name="connsiteX2" fmla="*/ 1130279 w 1514594"/>
                    <a:gd name="connsiteY2" fmla="*/ 1269522 h 1269522"/>
                    <a:gd name="connsiteX3" fmla="*/ 0 w 1514594"/>
                    <a:gd name="connsiteY3" fmla="*/ 1110496 h 1269522"/>
                    <a:gd name="connsiteX4" fmla="*/ 410815 w 1514594"/>
                    <a:gd name="connsiteY4" fmla="*/ 0 h 1269522"/>
                    <a:gd name="connsiteX0" fmla="*/ 410815 w 1514594"/>
                    <a:gd name="connsiteY0" fmla="*/ 0 h 1203261"/>
                    <a:gd name="connsiteX1" fmla="*/ 1514594 w 1514594"/>
                    <a:gd name="connsiteY1" fmla="*/ 119272 h 1203261"/>
                    <a:gd name="connsiteX2" fmla="*/ 772470 w 1514594"/>
                    <a:gd name="connsiteY2" fmla="*/ 1203261 h 1203261"/>
                    <a:gd name="connsiteX3" fmla="*/ 0 w 1514594"/>
                    <a:gd name="connsiteY3" fmla="*/ 1110496 h 1203261"/>
                    <a:gd name="connsiteX4" fmla="*/ 410815 w 1514594"/>
                    <a:gd name="connsiteY4" fmla="*/ 0 h 1203261"/>
                    <a:gd name="connsiteX0" fmla="*/ 410815 w 1103777"/>
                    <a:gd name="connsiteY0" fmla="*/ 0 h 1203261"/>
                    <a:gd name="connsiteX1" fmla="*/ 1103777 w 1103777"/>
                    <a:gd name="connsiteY1" fmla="*/ 106020 h 1203261"/>
                    <a:gd name="connsiteX2" fmla="*/ 772470 w 1103777"/>
                    <a:gd name="connsiteY2" fmla="*/ 1203261 h 1203261"/>
                    <a:gd name="connsiteX3" fmla="*/ 0 w 1103777"/>
                    <a:gd name="connsiteY3" fmla="*/ 1110496 h 1203261"/>
                    <a:gd name="connsiteX4" fmla="*/ 410815 w 1103777"/>
                    <a:gd name="connsiteY4" fmla="*/ 0 h 1203261"/>
                    <a:gd name="connsiteX0" fmla="*/ 448915 w 1141877"/>
                    <a:gd name="connsiteY0" fmla="*/ 0 h 1203261"/>
                    <a:gd name="connsiteX1" fmla="*/ 1141877 w 1141877"/>
                    <a:gd name="connsiteY1" fmla="*/ 106020 h 1203261"/>
                    <a:gd name="connsiteX2" fmla="*/ 810570 w 1141877"/>
                    <a:gd name="connsiteY2" fmla="*/ 1203261 h 1203261"/>
                    <a:gd name="connsiteX3" fmla="*/ 0 w 1141877"/>
                    <a:gd name="connsiteY3" fmla="*/ 1110496 h 1203261"/>
                    <a:gd name="connsiteX4" fmla="*/ 448915 w 1141877"/>
                    <a:gd name="connsiteY4" fmla="*/ 0 h 1203261"/>
                    <a:gd name="connsiteX0" fmla="*/ 452987 w 1145949"/>
                    <a:gd name="connsiteY0" fmla="*/ 0 h 1203261"/>
                    <a:gd name="connsiteX1" fmla="*/ 1145949 w 1145949"/>
                    <a:gd name="connsiteY1" fmla="*/ 106020 h 1203261"/>
                    <a:gd name="connsiteX2" fmla="*/ 814642 w 1145949"/>
                    <a:gd name="connsiteY2" fmla="*/ 1203261 h 1203261"/>
                    <a:gd name="connsiteX3" fmla="*/ 4072 w 1145949"/>
                    <a:gd name="connsiteY3" fmla="*/ 1110496 h 1203261"/>
                    <a:gd name="connsiteX4" fmla="*/ 452987 w 1145949"/>
                    <a:gd name="connsiteY4" fmla="*/ 0 h 1203261"/>
                    <a:gd name="connsiteX0" fmla="*/ 377802 w 1146964"/>
                    <a:gd name="connsiteY0" fmla="*/ 0 h 1254061"/>
                    <a:gd name="connsiteX1" fmla="*/ 1146964 w 1146964"/>
                    <a:gd name="connsiteY1" fmla="*/ 156820 h 1254061"/>
                    <a:gd name="connsiteX2" fmla="*/ 815657 w 1146964"/>
                    <a:gd name="connsiteY2" fmla="*/ 1254061 h 1254061"/>
                    <a:gd name="connsiteX3" fmla="*/ 5087 w 1146964"/>
                    <a:gd name="connsiteY3" fmla="*/ 1161296 h 1254061"/>
                    <a:gd name="connsiteX4" fmla="*/ 377802 w 1146964"/>
                    <a:gd name="connsiteY4" fmla="*/ 0 h 1254061"/>
                    <a:gd name="connsiteX0" fmla="*/ 377802 w 1166014"/>
                    <a:gd name="connsiteY0" fmla="*/ 0 h 1254061"/>
                    <a:gd name="connsiteX1" fmla="*/ 1166014 w 1166014"/>
                    <a:gd name="connsiteY1" fmla="*/ 137770 h 1254061"/>
                    <a:gd name="connsiteX2" fmla="*/ 815657 w 1166014"/>
                    <a:gd name="connsiteY2" fmla="*/ 1254061 h 1254061"/>
                    <a:gd name="connsiteX3" fmla="*/ 5087 w 1166014"/>
                    <a:gd name="connsiteY3" fmla="*/ 1161296 h 1254061"/>
                    <a:gd name="connsiteX4" fmla="*/ 377802 w 1166014"/>
                    <a:gd name="connsiteY4" fmla="*/ 0 h 1254061"/>
                    <a:gd name="connsiteX0" fmla="*/ 396554 w 1184766"/>
                    <a:gd name="connsiteY0" fmla="*/ 0 h 1254061"/>
                    <a:gd name="connsiteX1" fmla="*/ 1184766 w 1184766"/>
                    <a:gd name="connsiteY1" fmla="*/ 137770 h 1254061"/>
                    <a:gd name="connsiteX2" fmla="*/ 834409 w 1184766"/>
                    <a:gd name="connsiteY2" fmla="*/ 1254061 h 1254061"/>
                    <a:gd name="connsiteX3" fmla="*/ 4789 w 1184766"/>
                    <a:gd name="connsiteY3" fmla="*/ 1170821 h 1254061"/>
                    <a:gd name="connsiteX4" fmla="*/ 396554 w 1184766"/>
                    <a:gd name="connsiteY4" fmla="*/ 0 h 1254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84766" h="1254061">
                      <a:moveTo>
                        <a:pt x="396554" y="0"/>
                      </a:moveTo>
                      <a:lnTo>
                        <a:pt x="1184766" y="137770"/>
                      </a:lnTo>
                      <a:cubicBezTo>
                        <a:pt x="1105252" y="384248"/>
                        <a:pt x="821157" y="1087097"/>
                        <a:pt x="834409" y="1254061"/>
                      </a:cubicBezTo>
                      <a:lnTo>
                        <a:pt x="4789" y="1170821"/>
                      </a:lnTo>
                      <a:cubicBezTo>
                        <a:pt x="-40489" y="855321"/>
                        <a:pt x="246363" y="43278"/>
                        <a:pt x="39655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0FF"/>
                    </a:gs>
                    <a:gs pos="74000">
                      <a:srgbClr val="4472C4">
                        <a:lumMod val="45000"/>
                        <a:lumOff val="55000"/>
                      </a:srgbClr>
                    </a:gs>
                    <a:gs pos="83000">
                      <a:srgbClr val="4472C4">
                        <a:lumMod val="45000"/>
                        <a:lumOff val="55000"/>
                      </a:srgbClr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18600000" scaled="0"/>
                </a:gradFill>
                <a:ln w="38100" cap="flat" cmpd="sng" algn="ctr">
                  <a:solidFill>
                    <a:srgbClr val="8BE0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Rectangle 185">
                  <a:extLst>
                    <a:ext uri="{FF2B5EF4-FFF2-40B4-BE49-F238E27FC236}">
                      <a16:creationId xmlns:a16="http://schemas.microsoft.com/office/drawing/2014/main" id="{FEF14851-36BB-AAB3-5D88-C30FFA40E07B}"/>
                    </a:ext>
                  </a:extLst>
                </p:cNvPr>
                <p:cNvSpPr/>
                <p:nvPr/>
              </p:nvSpPr>
              <p:spPr>
                <a:xfrm>
                  <a:off x="3075607" y="3506351"/>
                  <a:ext cx="1969310" cy="1362287"/>
                </a:xfrm>
                <a:custGeom>
                  <a:avLst/>
                  <a:gdLst>
                    <a:gd name="connsiteX0" fmla="*/ 0 w 1050769"/>
                    <a:gd name="connsiteY0" fmla="*/ 0 h 885209"/>
                    <a:gd name="connsiteX1" fmla="*/ 1050769 w 1050769"/>
                    <a:gd name="connsiteY1" fmla="*/ 0 h 885209"/>
                    <a:gd name="connsiteX2" fmla="*/ 1050769 w 1050769"/>
                    <a:gd name="connsiteY2" fmla="*/ 885209 h 885209"/>
                    <a:gd name="connsiteX3" fmla="*/ 0 w 1050769"/>
                    <a:gd name="connsiteY3" fmla="*/ 885209 h 885209"/>
                    <a:gd name="connsiteX4" fmla="*/ 0 w 1050769"/>
                    <a:gd name="connsiteY4" fmla="*/ 0 h 885209"/>
                    <a:gd name="connsiteX0" fmla="*/ 0 w 1368821"/>
                    <a:gd name="connsiteY0" fmla="*/ 0 h 885209"/>
                    <a:gd name="connsiteX1" fmla="*/ 1368821 w 1368821"/>
                    <a:gd name="connsiteY1" fmla="*/ 106018 h 885209"/>
                    <a:gd name="connsiteX2" fmla="*/ 1050769 w 1368821"/>
                    <a:gd name="connsiteY2" fmla="*/ 885209 h 885209"/>
                    <a:gd name="connsiteX3" fmla="*/ 0 w 1368821"/>
                    <a:gd name="connsiteY3" fmla="*/ 885209 h 885209"/>
                    <a:gd name="connsiteX4" fmla="*/ 0 w 1368821"/>
                    <a:gd name="connsiteY4" fmla="*/ 0 h 885209"/>
                    <a:gd name="connsiteX0" fmla="*/ 927652 w 1368821"/>
                    <a:gd name="connsiteY0" fmla="*/ 0 h 832200"/>
                    <a:gd name="connsiteX1" fmla="*/ 1368821 w 1368821"/>
                    <a:gd name="connsiteY1" fmla="*/ 53009 h 832200"/>
                    <a:gd name="connsiteX2" fmla="*/ 1050769 w 1368821"/>
                    <a:gd name="connsiteY2" fmla="*/ 832200 h 832200"/>
                    <a:gd name="connsiteX3" fmla="*/ 0 w 1368821"/>
                    <a:gd name="connsiteY3" fmla="*/ 832200 h 832200"/>
                    <a:gd name="connsiteX4" fmla="*/ 927652 w 1368821"/>
                    <a:gd name="connsiteY4" fmla="*/ 0 h 832200"/>
                    <a:gd name="connsiteX0" fmla="*/ 1113183 w 1554352"/>
                    <a:gd name="connsiteY0" fmla="*/ 0 h 832200"/>
                    <a:gd name="connsiteX1" fmla="*/ 1554352 w 1554352"/>
                    <a:gd name="connsiteY1" fmla="*/ 53009 h 832200"/>
                    <a:gd name="connsiteX2" fmla="*/ 1236300 w 1554352"/>
                    <a:gd name="connsiteY2" fmla="*/ 832200 h 832200"/>
                    <a:gd name="connsiteX3" fmla="*/ 0 w 1554352"/>
                    <a:gd name="connsiteY3" fmla="*/ 792444 h 832200"/>
                    <a:gd name="connsiteX4" fmla="*/ 1113183 w 1554352"/>
                    <a:gd name="connsiteY4" fmla="*/ 0 h 832200"/>
                    <a:gd name="connsiteX0" fmla="*/ 1113183 w 1554352"/>
                    <a:gd name="connsiteY0" fmla="*/ 0 h 885209"/>
                    <a:gd name="connsiteX1" fmla="*/ 1554352 w 1554352"/>
                    <a:gd name="connsiteY1" fmla="*/ 53009 h 885209"/>
                    <a:gd name="connsiteX2" fmla="*/ 812230 w 1554352"/>
                    <a:gd name="connsiteY2" fmla="*/ 885209 h 885209"/>
                    <a:gd name="connsiteX3" fmla="*/ 0 w 1554352"/>
                    <a:gd name="connsiteY3" fmla="*/ 792444 h 885209"/>
                    <a:gd name="connsiteX4" fmla="*/ 1113183 w 1554352"/>
                    <a:gd name="connsiteY4" fmla="*/ 0 h 885209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626700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507431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07431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60440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232452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232452 w 1448335"/>
                    <a:gd name="connsiteY4" fmla="*/ 0 h 845452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099930 w 1448335"/>
                    <a:gd name="connsiteY0" fmla="*/ 0 h 779191"/>
                    <a:gd name="connsiteX1" fmla="*/ 1448335 w 1448335"/>
                    <a:gd name="connsiteY1" fmla="*/ 39758 h 779191"/>
                    <a:gd name="connsiteX2" fmla="*/ 520683 w 1448335"/>
                    <a:gd name="connsiteY2" fmla="*/ 779191 h 779191"/>
                    <a:gd name="connsiteX3" fmla="*/ 0 w 1448335"/>
                    <a:gd name="connsiteY3" fmla="*/ 726183 h 779191"/>
                    <a:gd name="connsiteX4" fmla="*/ 1099930 w 1448335"/>
                    <a:gd name="connsiteY4" fmla="*/ 0 h 779191"/>
                    <a:gd name="connsiteX0" fmla="*/ 1099930 w 1435083"/>
                    <a:gd name="connsiteY0" fmla="*/ 0 h 779191"/>
                    <a:gd name="connsiteX1" fmla="*/ 1435083 w 1435083"/>
                    <a:gd name="connsiteY1" fmla="*/ 92766 h 779191"/>
                    <a:gd name="connsiteX2" fmla="*/ 520683 w 1435083"/>
                    <a:gd name="connsiteY2" fmla="*/ 779191 h 779191"/>
                    <a:gd name="connsiteX3" fmla="*/ 0 w 1435083"/>
                    <a:gd name="connsiteY3" fmla="*/ 726183 h 779191"/>
                    <a:gd name="connsiteX4" fmla="*/ 1099930 w 1435083"/>
                    <a:gd name="connsiteY4" fmla="*/ 0 h 779191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51778"/>
                    <a:gd name="connsiteY0" fmla="*/ 0 h 805696"/>
                    <a:gd name="connsiteX1" fmla="*/ 1435083 w 1451778"/>
                    <a:gd name="connsiteY1" fmla="*/ 92766 h 805696"/>
                    <a:gd name="connsiteX2" fmla="*/ 1315813 w 1451778"/>
                    <a:gd name="connsiteY2" fmla="*/ 805696 h 805696"/>
                    <a:gd name="connsiteX3" fmla="*/ 0 w 1451778"/>
                    <a:gd name="connsiteY3" fmla="*/ 726183 h 805696"/>
                    <a:gd name="connsiteX4" fmla="*/ 1099930 w 1451778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46922 w 1435083"/>
                    <a:gd name="connsiteY0" fmla="*/ 0 h 779192"/>
                    <a:gd name="connsiteX1" fmla="*/ 1435083 w 1435083"/>
                    <a:gd name="connsiteY1" fmla="*/ 66262 h 779192"/>
                    <a:gd name="connsiteX2" fmla="*/ 1315813 w 1435083"/>
                    <a:gd name="connsiteY2" fmla="*/ 779192 h 779192"/>
                    <a:gd name="connsiteX3" fmla="*/ 0 w 1435083"/>
                    <a:gd name="connsiteY3" fmla="*/ 699679 h 779192"/>
                    <a:gd name="connsiteX4" fmla="*/ 1046922 w 1435083"/>
                    <a:gd name="connsiteY4" fmla="*/ 0 h 779192"/>
                    <a:gd name="connsiteX0" fmla="*/ 278295 w 1435083"/>
                    <a:gd name="connsiteY0" fmla="*/ 0 h 765940"/>
                    <a:gd name="connsiteX1" fmla="*/ 1435083 w 1435083"/>
                    <a:gd name="connsiteY1" fmla="*/ 53010 h 765940"/>
                    <a:gd name="connsiteX2" fmla="*/ 1315813 w 1435083"/>
                    <a:gd name="connsiteY2" fmla="*/ 765940 h 765940"/>
                    <a:gd name="connsiteX3" fmla="*/ 0 w 1435083"/>
                    <a:gd name="connsiteY3" fmla="*/ 686427 h 765940"/>
                    <a:gd name="connsiteX4" fmla="*/ 278295 w 1435083"/>
                    <a:gd name="connsiteY4" fmla="*/ 0 h 765940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276057"/>
                    <a:gd name="connsiteY0" fmla="*/ 66259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78295 w 1276057"/>
                    <a:gd name="connsiteY4" fmla="*/ 66259 h 752686"/>
                    <a:gd name="connsiteX0" fmla="*/ 314980 w 1312742"/>
                    <a:gd name="connsiteY0" fmla="*/ 66259 h 752686"/>
                    <a:gd name="connsiteX1" fmla="*/ 1047699 w 1312742"/>
                    <a:gd name="connsiteY1" fmla="*/ 0 h 752686"/>
                    <a:gd name="connsiteX2" fmla="*/ 1312742 w 1312742"/>
                    <a:gd name="connsiteY2" fmla="*/ 712930 h 752686"/>
                    <a:gd name="connsiteX3" fmla="*/ 36685 w 1312742"/>
                    <a:gd name="connsiteY3" fmla="*/ 752686 h 752686"/>
                    <a:gd name="connsiteX4" fmla="*/ 314980 w 1312742"/>
                    <a:gd name="connsiteY4" fmla="*/ 66259 h 752686"/>
                    <a:gd name="connsiteX0" fmla="*/ 298855 w 1336373"/>
                    <a:gd name="connsiteY0" fmla="*/ 53006 h 752686"/>
                    <a:gd name="connsiteX1" fmla="*/ 1071330 w 1336373"/>
                    <a:gd name="connsiteY1" fmla="*/ 0 h 752686"/>
                    <a:gd name="connsiteX2" fmla="*/ 1336373 w 1336373"/>
                    <a:gd name="connsiteY2" fmla="*/ 712930 h 752686"/>
                    <a:gd name="connsiteX3" fmla="*/ 60316 w 1336373"/>
                    <a:gd name="connsiteY3" fmla="*/ 752686 h 752686"/>
                    <a:gd name="connsiteX4" fmla="*/ 298855 w 1336373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238537 h 938217"/>
                    <a:gd name="connsiteX1" fmla="*/ 520683 w 1276057"/>
                    <a:gd name="connsiteY1" fmla="*/ 0 h 938217"/>
                    <a:gd name="connsiteX2" fmla="*/ 1276057 w 1276057"/>
                    <a:gd name="connsiteY2" fmla="*/ 898461 h 938217"/>
                    <a:gd name="connsiteX3" fmla="*/ 0 w 1276057"/>
                    <a:gd name="connsiteY3" fmla="*/ 938217 h 938217"/>
                    <a:gd name="connsiteX4" fmla="*/ 238539 w 1276057"/>
                    <a:gd name="connsiteY4" fmla="*/ 238537 h 938217"/>
                    <a:gd name="connsiteX0" fmla="*/ 59319 w 1282367"/>
                    <a:gd name="connsiteY0" fmla="*/ 238537 h 938217"/>
                    <a:gd name="connsiteX1" fmla="*/ 526993 w 1282367"/>
                    <a:gd name="connsiteY1" fmla="*/ 0 h 938217"/>
                    <a:gd name="connsiteX2" fmla="*/ 1282367 w 1282367"/>
                    <a:gd name="connsiteY2" fmla="*/ 898461 h 938217"/>
                    <a:gd name="connsiteX3" fmla="*/ 6310 w 1282367"/>
                    <a:gd name="connsiteY3" fmla="*/ 938217 h 938217"/>
                    <a:gd name="connsiteX4" fmla="*/ 59319 w 1282367"/>
                    <a:gd name="connsiteY4" fmla="*/ 238537 h 938217"/>
                    <a:gd name="connsiteX0" fmla="*/ 59319 w 1414888"/>
                    <a:gd name="connsiteY0" fmla="*/ 238537 h 938217"/>
                    <a:gd name="connsiteX1" fmla="*/ 526993 w 1414888"/>
                    <a:gd name="connsiteY1" fmla="*/ 0 h 938217"/>
                    <a:gd name="connsiteX2" fmla="*/ 1414888 w 1414888"/>
                    <a:gd name="connsiteY2" fmla="*/ 765939 h 938217"/>
                    <a:gd name="connsiteX3" fmla="*/ 6310 w 1414888"/>
                    <a:gd name="connsiteY3" fmla="*/ 938217 h 938217"/>
                    <a:gd name="connsiteX4" fmla="*/ 59319 w 1414888"/>
                    <a:gd name="connsiteY4" fmla="*/ 238537 h 938217"/>
                    <a:gd name="connsiteX0" fmla="*/ 29731 w 1385300"/>
                    <a:gd name="connsiteY0" fmla="*/ 238537 h 938217"/>
                    <a:gd name="connsiteX1" fmla="*/ 497405 w 1385300"/>
                    <a:gd name="connsiteY1" fmla="*/ 0 h 938217"/>
                    <a:gd name="connsiteX2" fmla="*/ 1385300 w 1385300"/>
                    <a:gd name="connsiteY2" fmla="*/ 765939 h 938217"/>
                    <a:gd name="connsiteX3" fmla="*/ 255017 w 1385300"/>
                    <a:gd name="connsiteY3" fmla="*/ 938217 h 938217"/>
                    <a:gd name="connsiteX4" fmla="*/ 29731 w 1385300"/>
                    <a:gd name="connsiteY4" fmla="*/ 238537 h 938217"/>
                    <a:gd name="connsiteX0" fmla="*/ 29049 w 1384618"/>
                    <a:gd name="connsiteY0" fmla="*/ 238537 h 951469"/>
                    <a:gd name="connsiteX1" fmla="*/ 496723 w 1384618"/>
                    <a:gd name="connsiteY1" fmla="*/ 0 h 951469"/>
                    <a:gd name="connsiteX2" fmla="*/ 1384618 w 1384618"/>
                    <a:gd name="connsiteY2" fmla="*/ 765939 h 951469"/>
                    <a:gd name="connsiteX3" fmla="*/ 267587 w 1384618"/>
                    <a:gd name="connsiteY3" fmla="*/ 951469 h 951469"/>
                    <a:gd name="connsiteX4" fmla="*/ 29049 w 1384618"/>
                    <a:gd name="connsiteY4" fmla="*/ 238537 h 951469"/>
                    <a:gd name="connsiteX0" fmla="*/ 29049 w 1384618"/>
                    <a:gd name="connsiteY0" fmla="*/ 371058 h 1083990"/>
                    <a:gd name="connsiteX1" fmla="*/ 576236 w 1384618"/>
                    <a:gd name="connsiteY1" fmla="*/ 0 h 1083990"/>
                    <a:gd name="connsiteX2" fmla="*/ 1384618 w 1384618"/>
                    <a:gd name="connsiteY2" fmla="*/ 898460 h 1083990"/>
                    <a:gd name="connsiteX3" fmla="*/ 267587 w 1384618"/>
                    <a:gd name="connsiteY3" fmla="*/ 1083990 h 1083990"/>
                    <a:gd name="connsiteX4" fmla="*/ 29049 w 1384618"/>
                    <a:gd name="connsiteY4" fmla="*/ 371058 h 1083990"/>
                    <a:gd name="connsiteX0" fmla="*/ 22002 w 1563101"/>
                    <a:gd name="connsiteY0" fmla="*/ 119267 h 1083990"/>
                    <a:gd name="connsiteX1" fmla="*/ 754719 w 1563101"/>
                    <a:gd name="connsiteY1" fmla="*/ 0 h 1083990"/>
                    <a:gd name="connsiteX2" fmla="*/ 1563101 w 1563101"/>
                    <a:gd name="connsiteY2" fmla="*/ 898460 h 1083990"/>
                    <a:gd name="connsiteX3" fmla="*/ 446070 w 1563101"/>
                    <a:gd name="connsiteY3" fmla="*/ 1083990 h 1083990"/>
                    <a:gd name="connsiteX4" fmla="*/ 22002 w 1563101"/>
                    <a:gd name="connsiteY4" fmla="*/ 119267 h 1083990"/>
                    <a:gd name="connsiteX0" fmla="*/ 22002 w 1430579"/>
                    <a:gd name="connsiteY0" fmla="*/ 119267 h 1083990"/>
                    <a:gd name="connsiteX1" fmla="*/ 754719 w 1430579"/>
                    <a:gd name="connsiteY1" fmla="*/ 0 h 1083990"/>
                    <a:gd name="connsiteX2" fmla="*/ 1430579 w 1430579"/>
                    <a:gd name="connsiteY2" fmla="*/ 858703 h 1083990"/>
                    <a:gd name="connsiteX3" fmla="*/ 446070 w 1430579"/>
                    <a:gd name="connsiteY3" fmla="*/ 1083990 h 1083990"/>
                    <a:gd name="connsiteX4" fmla="*/ 22002 w 1430579"/>
                    <a:gd name="connsiteY4" fmla="*/ 119267 h 1083990"/>
                    <a:gd name="connsiteX0" fmla="*/ 23638 w 1432215"/>
                    <a:gd name="connsiteY0" fmla="*/ 119267 h 1110494"/>
                    <a:gd name="connsiteX1" fmla="*/ 756355 w 1432215"/>
                    <a:gd name="connsiteY1" fmla="*/ 0 h 1110494"/>
                    <a:gd name="connsiteX2" fmla="*/ 1432215 w 1432215"/>
                    <a:gd name="connsiteY2" fmla="*/ 858703 h 1110494"/>
                    <a:gd name="connsiteX3" fmla="*/ 394698 w 1432215"/>
                    <a:gd name="connsiteY3" fmla="*/ 1110494 h 1110494"/>
                    <a:gd name="connsiteX4" fmla="*/ 23638 w 1432215"/>
                    <a:gd name="connsiteY4" fmla="*/ 119267 h 1110494"/>
                    <a:gd name="connsiteX0" fmla="*/ 25947 w 1434524"/>
                    <a:gd name="connsiteY0" fmla="*/ 119267 h 1110494"/>
                    <a:gd name="connsiteX1" fmla="*/ 758664 w 1434524"/>
                    <a:gd name="connsiteY1" fmla="*/ 0 h 1110494"/>
                    <a:gd name="connsiteX2" fmla="*/ 1434524 w 1434524"/>
                    <a:gd name="connsiteY2" fmla="*/ 858703 h 1110494"/>
                    <a:gd name="connsiteX3" fmla="*/ 397007 w 1434524"/>
                    <a:gd name="connsiteY3" fmla="*/ 1110494 h 1110494"/>
                    <a:gd name="connsiteX4" fmla="*/ 25947 w 1434524"/>
                    <a:gd name="connsiteY4" fmla="*/ 119267 h 1110494"/>
                    <a:gd name="connsiteX0" fmla="*/ 23996 w 1432573"/>
                    <a:gd name="connsiteY0" fmla="*/ 119267 h 1176755"/>
                    <a:gd name="connsiteX1" fmla="*/ 756713 w 1432573"/>
                    <a:gd name="connsiteY1" fmla="*/ 0 h 1176755"/>
                    <a:gd name="connsiteX2" fmla="*/ 1432573 w 1432573"/>
                    <a:gd name="connsiteY2" fmla="*/ 858703 h 1176755"/>
                    <a:gd name="connsiteX3" fmla="*/ 448065 w 1432573"/>
                    <a:gd name="connsiteY3" fmla="*/ 1176755 h 1176755"/>
                    <a:gd name="connsiteX4" fmla="*/ 23996 w 1432573"/>
                    <a:gd name="connsiteY4" fmla="*/ 119267 h 1176755"/>
                    <a:gd name="connsiteX0" fmla="*/ 23996 w 1459078"/>
                    <a:gd name="connsiteY0" fmla="*/ 119267 h 1176755"/>
                    <a:gd name="connsiteX1" fmla="*/ 756713 w 1459078"/>
                    <a:gd name="connsiteY1" fmla="*/ 0 h 1176755"/>
                    <a:gd name="connsiteX2" fmla="*/ 1459078 w 1459078"/>
                    <a:gd name="connsiteY2" fmla="*/ 924963 h 1176755"/>
                    <a:gd name="connsiteX3" fmla="*/ 448065 w 1459078"/>
                    <a:gd name="connsiteY3" fmla="*/ 1176755 h 1176755"/>
                    <a:gd name="connsiteX4" fmla="*/ 23996 w 1459078"/>
                    <a:gd name="connsiteY4" fmla="*/ 119267 h 1176755"/>
                    <a:gd name="connsiteX0" fmla="*/ 55140 w 1490222"/>
                    <a:gd name="connsiteY0" fmla="*/ 119267 h 1335781"/>
                    <a:gd name="connsiteX1" fmla="*/ 787857 w 1490222"/>
                    <a:gd name="connsiteY1" fmla="*/ 0 h 1335781"/>
                    <a:gd name="connsiteX2" fmla="*/ 1490222 w 1490222"/>
                    <a:gd name="connsiteY2" fmla="*/ 924963 h 1335781"/>
                    <a:gd name="connsiteX3" fmla="*/ 81644 w 1490222"/>
                    <a:gd name="connsiteY3" fmla="*/ 1335781 h 1335781"/>
                    <a:gd name="connsiteX4" fmla="*/ 55140 w 1490222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63502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36998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66258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66258 h 1256268"/>
                    <a:gd name="connsiteX0" fmla="*/ 55140 w 1609491"/>
                    <a:gd name="connsiteY0" fmla="*/ 13249 h 1203259"/>
                    <a:gd name="connsiteX1" fmla="*/ 1278188 w 1609491"/>
                    <a:gd name="connsiteY1" fmla="*/ 0 h 1203259"/>
                    <a:gd name="connsiteX2" fmla="*/ 1609491 w 1609491"/>
                    <a:gd name="connsiteY2" fmla="*/ 1004476 h 1203259"/>
                    <a:gd name="connsiteX3" fmla="*/ 81644 w 1609491"/>
                    <a:gd name="connsiteY3" fmla="*/ 1203259 h 1203259"/>
                    <a:gd name="connsiteX4" fmla="*/ 55140 w 1609491"/>
                    <a:gd name="connsiteY4" fmla="*/ 13249 h 1203259"/>
                    <a:gd name="connsiteX0" fmla="*/ 55140 w 1323141"/>
                    <a:gd name="connsiteY0" fmla="*/ 13249 h 1203259"/>
                    <a:gd name="connsiteX1" fmla="*/ 1278188 w 1323141"/>
                    <a:gd name="connsiteY1" fmla="*/ 0 h 1203259"/>
                    <a:gd name="connsiteX2" fmla="*/ 1317943 w 1323141"/>
                    <a:gd name="connsiteY2" fmla="*/ 1150250 h 1203259"/>
                    <a:gd name="connsiteX3" fmla="*/ 81644 w 1323141"/>
                    <a:gd name="connsiteY3" fmla="*/ 1203259 h 1203259"/>
                    <a:gd name="connsiteX4" fmla="*/ 55140 w 1323141"/>
                    <a:gd name="connsiteY4" fmla="*/ 13249 h 1203259"/>
                    <a:gd name="connsiteX0" fmla="*/ 424069 w 1692070"/>
                    <a:gd name="connsiteY0" fmla="*/ 13249 h 1150250"/>
                    <a:gd name="connsiteX1" fmla="*/ 1647117 w 1692070"/>
                    <a:gd name="connsiteY1" fmla="*/ 0 h 1150250"/>
                    <a:gd name="connsiteX2" fmla="*/ 1686872 w 1692070"/>
                    <a:gd name="connsiteY2" fmla="*/ 1150250 h 1150250"/>
                    <a:gd name="connsiteX3" fmla="*/ 0 w 1692070"/>
                    <a:gd name="connsiteY3" fmla="*/ 1150250 h 1150250"/>
                    <a:gd name="connsiteX4" fmla="*/ 424069 w 1692070"/>
                    <a:gd name="connsiteY4" fmla="*/ 13249 h 1150250"/>
                    <a:gd name="connsiteX0" fmla="*/ 437321 w 1692070"/>
                    <a:gd name="connsiteY0" fmla="*/ 0 h 1163505"/>
                    <a:gd name="connsiteX1" fmla="*/ 1647117 w 1692070"/>
                    <a:gd name="connsiteY1" fmla="*/ 13255 h 1163505"/>
                    <a:gd name="connsiteX2" fmla="*/ 1686872 w 1692070"/>
                    <a:gd name="connsiteY2" fmla="*/ 1163505 h 1163505"/>
                    <a:gd name="connsiteX3" fmla="*/ 0 w 1692070"/>
                    <a:gd name="connsiteY3" fmla="*/ 1163505 h 1163505"/>
                    <a:gd name="connsiteX4" fmla="*/ 437321 w 1692070"/>
                    <a:gd name="connsiteY4" fmla="*/ 0 h 1163505"/>
                    <a:gd name="connsiteX0" fmla="*/ 463825 w 1692070"/>
                    <a:gd name="connsiteY0" fmla="*/ 0 h 1176757"/>
                    <a:gd name="connsiteX1" fmla="*/ 1647117 w 1692070"/>
                    <a:gd name="connsiteY1" fmla="*/ 26507 h 1176757"/>
                    <a:gd name="connsiteX2" fmla="*/ 1686872 w 1692070"/>
                    <a:gd name="connsiteY2" fmla="*/ 1176757 h 1176757"/>
                    <a:gd name="connsiteX3" fmla="*/ 0 w 1692070"/>
                    <a:gd name="connsiteY3" fmla="*/ 1176757 h 1176757"/>
                    <a:gd name="connsiteX4" fmla="*/ 463825 w 1692070"/>
                    <a:gd name="connsiteY4" fmla="*/ 0 h 1176757"/>
                    <a:gd name="connsiteX0" fmla="*/ 424068 w 1652313"/>
                    <a:gd name="connsiteY0" fmla="*/ 0 h 1176757"/>
                    <a:gd name="connsiteX1" fmla="*/ 1607360 w 1652313"/>
                    <a:gd name="connsiteY1" fmla="*/ 26507 h 1176757"/>
                    <a:gd name="connsiteX2" fmla="*/ 1647115 w 1652313"/>
                    <a:gd name="connsiteY2" fmla="*/ 1176757 h 1176757"/>
                    <a:gd name="connsiteX3" fmla="*/ 0 w 1652313"/>
                    <a:gd name="connsiteY3" fmla="*/ 1176757 h 1176757"/>
                    <a:gd name="connsiteX4" fmla="*/ 424068 w 1652313"/>
                    <a:gd name="connsiteY4" fmla="*/ 0 h 1176757"/>
                    <a:gd name="connsiteX0" fmla="*/ 424068 w 1616305"/>
                    <a:gd name="connsiteY0" fmla="*/ 0 h 1269522"/>
                    <a:gd name="connsiteX1" fmla="*/ 1607360 w 1616305"/>
                    <a:gd name="connsiteY1" fmla="*/ 26507 h 1269522"/>
                    <a:gd name="connsiteX2" fmla="*/ 1223045 w 1616305"/>
                    <a:gd name="connsiteY2" fmla="*/ 1269522 h 1269522"/>
                    <a:gd name="connsiteX3" fmla="*/ 0 w 1616305"/>
                    <a:gd name="connsiteY3" fmla="*/ 1176757 h 1269522"/>
                    <a:gd name="connsiteX4" fmla="*/ 424068 w 1616305"/>
                    <a:gd name="connsiteY4" fmla="*/ 0 h 1269522"/>
                    <a:gd name="connsiteX0" fmla="*/ 596346 w 1788583"/>
                    <a:gd name="connsiteY0" fmla="*/ 0 h 1269522"/>
                    <a:gd name="connsiteX1" fmla="*/ 1779638 w 1788583"/>
                    <a:gd name="connsiteY1" fmla="*/ 26507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596346 w 1788583"/>
                    <a:gd name="connsiteY4" fmla="*/ 0 h 1269522"/>
                    <a:gd name="connsiteX0" fmla="*/ 675859 w 1788583"/>
                    <a:gd name="connsiteY0" fmla="*/ 0 h 1269522"/>
                    <a:gd name="connsiteX1" fmla="*/ 1779638 w 1788583"/>
                    <a:gd name="connsiteY1" fmla="*/ 26507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675859 w 1788583"/>
                    <a:gd name="connsiteY4" fmla="*/ 0 h 1269522"/>
                    <a:gd name="connsiteX0" fmla="*/ 675859 w 1788583"/>
                    <a:gd name="connsiteY0" fmla="*/ 0 h 1269522"/>
                    <a:gd name="connsiteX1" fmla="*/ 1779638 w 1788583"/>
                    <a:gd name="connsiteY1" fmla="*/ 119272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675859 w 1788583"/>
                    <a:gd name="connsiteY4" fmla="*/ 0 h 1269522"/>
                    <a:gd name="connsiteX0" fmla="*/ 675859 w 1779638"/>
                    <a:gd name="connsiteY0" fmla="*/ 0 h 1269522"/>
                    <a:gd name="connsiteX1" fmla="*/ 1779638 w 1779638"/>
                    <a:gd name="connsiteY1" fmla="*/ 119272 h 1269522"/>
                    <a:gd name="connsiteX2" fmla="*/ 1395323 w 1779638"/>
                    <a:gd name="connsiteY2" fmla="*/ 1269522 h 1269522"/>
                    <a:gd name="connsiteX3" fmla="*/ 0 w 1779638"/>
                    <a:gd name="connsiteY3" fmla="*/ 1097244 h 1269522"/>
                    <a:gd name="connsiteX4" fmla="*/ 675859 w 1779638"/>
                    <a:gd name="connsiteY4" fmla="*/ 0 h 1269522"/>
                    <a:gd name="connsiteX0" fmla="*/ 675859 w 1779638"/>
                    <a:gd name="connsiteY0" fmla="*/ 0 h 1269522"/>
                    <a:gd name="connsiteX1" fmla="*/ 1779638 w 1779638"/>
                    <a:gd name="connsiteY1" fmla="*/ 119272 h 1269522"/>
                    <a:gd name="connsiteX2" fmla="*/ 1395323 w 1779638"/>
                    <a:gd name="connsiteY2" fmla="*/ 1269522 h 1269522"/>
                    <a:gd name="connsiteX3" fmla="*/ 0 w 1779638"/>
                    <a:gd name="connsiteY3" fmla="*/ 1044235 h 1269522"/>
                    <a:gd name="connsiteX4" fmla="*/ 675859 w 1779638"/>
                    <a:gd name="connsiteY4" fmla="*/ 0 h 1269522"/>
                    <a:gd name="connsiteX0" fmla="*/ 410815 w 1514594"/>
                    <a:gd name="connsiteY0" fmla="*/ 0 h 1269522"/>
                    <a:gd name="connsiteX1" fmla="*/ 1514594 w 1514594"/>
                    <a:gd name="connsiteY1" fmla="*/ 119272 h 1269522"/>
                    <a:gd name="connsiteX2" fmla="*/ 1130279 w 1514594"/>
                    <a:gd name="connsiteY2" fmla="*/ 1269522 h 1269522"/>
                    <a:gd name="connsiteX3" fmla="*/ 0 w 1514594"/>
                    <a:gd name="connsiteY3" fmla="*/ 1110496 h 1269522"/>
                    <a:gd name="connsiteX4" fmla="*/ 410815 w 1514594"/>
                    <a:gd name="connsiteY4" fmla="*/ 0 h 1269522"/>
                    <a:gd name="connsiteX0" fmla="*/ 410815 w 1514594"/>
                    <a:gd name="connsiteY0" fmla="*/ 0 h 1203261"/>
                    <a:gd name="connsiteX1" fmla="*/ 1514594 w 1514594"/>
                    <a:gd name="connsiteY1" fmla="*/ 119272 h 1203261"/>
                    <a:gd name="connsiteX2" fmla="*/ 772470 w 1514594"/>
                    <a:gd name="connsiteY2" fmla="*/ 1203261 h 1203261"/>
                    <a:gd name="connsiteX3" fmla="*/ 0 w 1514594"/>
                    <a:gd name="connsiteY3" fmla="*/ 1110496 h 1203261"/>
                    <a:gd name="connsiteX4" fmla="*/ 410815 w 1514594"/>
                    <a:gd name="connsiteY4" fmla="*/ 0 h 1203261"/>
                    <a:gd name="connsiteX0" fmla="*/ 410815 w 1103777"/>
                    <a:gd name="connsiteY0" fmla="*/ 0 h 1203261"/>
                    <a:gd name="connsiteX1" fmla="*/ 1103777 w 1103777"/>
                    <a:gd name="connsiteY1" fmla="*/ 106020 h 1203261"/>
                    <a:gd name="connsiteX2" fmla="*/ 772470 w 1103777"/>
                    <a:gd name="connsiteY2" fmla="*/ 1203261 h 1203261"/>
                    <a:gd name="connsiteX3" fmla="*/ 0 w 1103777"/>
                    <a:gd name="connsiteY3" fmla="*/ 1110496 h 1203261"/>
                    <a:gd name="connsiteX4" fmla="*/ 410815 w 1103777"/>
                    <a:gd name="connsiteY4" fmla="*/ 0 h 1203261"/>
                    <a:gd name="connsiteX0" fmla="*/ 410815 w 1912160"/>
                    <a:gd name="connsiteY0" fmla="*/ 0 h 1203261"/>
                    <a:gd name="connsiteX1" fmla="*/ 1912160 w 1912160"/>
                    <a:gd name="connsiteY1" fmla="*/ 132524 h 1203261"/>
                    <a:gd name="connsiteX2" fmla="*/ 772470 w 1912160"/>
                    <a:gd name="connsiteY2" fmla="*/ 1203261 h 1203261"/>
                    <a:gd name="connsiteX3" fmla="*/ 0 w 1912160"/>
                    <a:gd name="connsiteY3" fmla="*/ 1110496 h 1203261"/>
                    <a:gd name="connsiteX4" fmla="*/ 410815 w 1912160"/>
                    <a:gd name="connsiteY4" fmla="*/ 0 h 1203261"/>
                    <a:gd name="connsiteX0" fmla="*/ 410815 w 1912160"/>
                    <a:gd name="connsiteY0" fmla="*/ 0 h 1362287"/>
                    <a:gd name="connsiteX1" fmla="*/ 1912160 w 1912160"/>
                    <a:gd name="connsiteY1" fmla="*/ 132524 h 1362287"/>
                    <a:gd name="connsiteX2" fmla="*/ 1739879 w 1912160"/>
                    <a:gd name="connsiteY2" fmla="*/ 1362287 h 1362287"/>
                    <a:gd name="connsiteX3" fmla="*/ 0 w 1912160"/>
                    <a:gd name="connsiteY3" fmla="*/ 1110496 h 1362287"/>
                    <a:gd name="connsiteX4" fmla="*/ 410815 w 1912160"/>
                    <a:gd name="connsiteY4" fmla="*/ 0 h 1362287"/>
                    <a:gd name="connsiteX0" fmla="*/ 410815 w 1912160"/>
                    <a:gd name="connsiteY0" fmla="*/ 0 h 1362287"/>
                    <a:gd name="connsiteX1" fmla="*/ 1912160 w 1912160"/>
                    <a:gd name="connsiteY1" fmla="*/ 132524 h 1362287"/>
                    <a:gd name="connsiteX2" fmla="*/ 1739879 w 1912160"/>
                    <a:gd name="connsiteY2" fmla="*/ 1362287 h 1362287"/>
                    <a:gd name="connsiteX3" fmla="*/ 0 w 1912160"/>
                    <a:gd name="connsiteY3" fmla="*/ 1135896 h 1362287"/>
                    <a:gd name="connsiteX4" fmla="*/ 410815 w 1912160"/>
                    <a:gd name="connsiteY4" fmla="*/ 0 h 1362287"/>
                    <a:gd name="connsiteX0" fmla="*/ 410815 w 1912160"/>
                    <a:gd name="connsiteY0" fmla="*/ 0 h 1362287"/>
                    <a:gd name="connsiteX1" fmla="*/ 1912160 w 1912160"/>
                    <a:gd name="connsiteY1" fmla="*/ 107124 h 1362287"/>
                    <a:gd name="connsiteX2" fmla="*/ 1739879 w 1912160"/>
                    <a:gd name="connsiteY2" fmla="*/ 1362287 h 1362287"/>
                    <a:gd name="connsiteX3" fmla="*/ 0 w 1912160"/>
                    <a:gd name="connsiteY3" fmla="*/ 1135896 h 1362287"/>
                    <a:gd name="connsiteX4" fmla="*/ 410815 w 1912160"/>
                    <a:gd name="connsiteY4" fmla="*/ 0 h 1362287"/>
                    <a:gd name="connsiteX0" fmla="*/ 410815 w 1969310"/>
                    <a:gd name="connsiteY0" fmla="*/ 0 h 1362287"/>
                    <a:gd name="connsiteX1" fmla="*/ 1969310 w 1969310"/>
                    <a:gd name="connsiteY1" fmla="*/ 116649 h 1362287"/>
                    <a:gd name="connsiteX2" fmla="*/ 1739879 w 1969310"/>
                    <a:gd name="connsiteY2" fmla="*/ 1362287 h 1362287"/>
                    <a:gd name="connsiteX3" fmla="*/ 0 w 1969310"/>
                    <a:gd name="connsiteY3" fmla="*/ 1135896 h 1362287"/>
                    <a:gd name="connsiteX4" fmla="*/ 410815 w 1969310"/>
                    <a:gd name="connsiteY4" fmla="*/ 0 h 1362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69310" h="1362287">
                      <a:moveTo>
                        <a:pt x="410815" y="0"/>
                      </a:moveTo>
                      <a:lnTo>
                        <a:pt x="1969310" y="116649"/>
                      </a:lnTo>
                      <a:cubicBezTo>
                        <a:pt x="1889796" y="363127"/>
                        <a:pt x="1726627" y="1195323"/>
                        <a:pt x="1739879" y="1362287"/>
                      </a:cubicBezTo>
                      <a:lnTo>
                        <a:pt x="0" y="1135896"/>
                      </a:lnTo>
                      <a:cubicBezTo>
                        <a:pt x="30922" y="960096"/>
                        <a:pt x="260624" y="43278"/>
                        <a:pt x="41081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0FF"/>
                    </a:gs>
                    <a:gs pos="74000">
                      <a:srgbClr val="4472C4">
                        <a:lumMod val="45000"/>
                        <a:lumOff val="55000"/>
                      </a:srgbClr>
                    </a:gs>
                    <a:gs pos="83000">
                      <a:srgbClr val="4472C4">
                        <a:lumMod val="45000"/>
                        <a:lumOff val="55000"/>
                      </a:srgbClr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18600000" scaled="0"/>
                </a:gradFill>
                <a:ln w="38100" cap="flat" cmpd="sng" algn="ctr">
                  <a:solidFill>
                    <a:srgbClr val="8BE0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Rectangle 185">
                  <a:extLst>
                    <a:ext uri="{FF2B5EF4-FFF2-40B4-BE49-F238E27FC236}">
                      <a16:creationId xmlns:a16="http://schemas.microsoft.com/office/drawing/2014/main" id="{5D3827C6-9BCA-BE69-9E9B-72059DD012C5}"/>
                    </a:ext>
                  </a:extLst>
                </p:cNvPr>
                <p:cNvSpPr/>
                <p:nvPr/>
              </p:nvSpPr>
              <p:spPr>
                <a:xfrm>
                  <a:off x="4811306" y="3569908"/>
                  <a:ext cx="1684800" cy="1296024"/>
                </a:xfrm>
                <a:custGeom>
                  <a:avLst/>
                  <a:gdLst>
                    <a:gd name="connsiteX0" fmla="*/ 0 w 1050769"/>
                    <a:gd name="connsiteY0" fmla="*/ 0 h 885209"/>
                    <a:gd name="connsiteX1" fmla="*/ 1050769 w 1050769"/>
                    <a:gd name="connsiteY1" fmla="*/ 0 h 885209"/>
                    <a:gd name="connsiteX2" fmla="*/ 1050769 w 1050769"/>
                    <a:gd name="connsiteY2" fmla="*/ 885209 h 885209"/>
                    <a:gd name="connsiteX3" fmla="*/ 0 w 1050769"/>
                    <a:gd name="connsiteY3" fmla="*/ 885209 h 885209"/>
                    <a:gd name="connsiteX4" fmla="*/ 0 w 1050769"/>
                    <a:gd name="connsiteY4" fmla="*/ 0 h 885209"/>
                    <a:gd name="connsiteX0" fmla="*/ 0 w 1368821"/>
                    <a:gd name="connsiteY0" fmla="*/ 0 h 885209"/>
                    <a:gd name="connsiteX1" fmla="*/ 1368821 w 1368821"/>
                    <a:gd name="connsiteY1" fmla="*/ 106018 h 885209"/>
                    <a:gd name="connsiteX2" fmla="*/ 1050769 w 1368821"/>
                    <a:gd name="connsiteY2" fmla="*/ 885209 h 885209"/>
                    <a:gd name="connsiteX3" fmla="*/ 0 w 1368821"/>
                    <a:gd name="connsiteY3" fmla="*/ 885209 h 885209"/>
                    <a:gd name="connsiteX4" fmla="*/ 0 w 1368821"/>
                    <a:gd name="connsiteY4" fmla="*/ 0 h 885209"/>
                    <a:gd name="connsiteX0" fmla="*/ 927652 w 1368821"/>
                    <a:gd name="connsiteY0" fmla="*/ 0 h 832200"/>
                    <a:gd name="connsiteX1" fmla="*/ 1368821 w 1368821"/>
                    <a:gd name="connsiteY1" fmla="*/ 53009 h 832200"/>
                    <a:gd name="connsiteX2" fmla="*/ 1050769 w 1368821"/>
                    <a:gd name="connsiteY2" fmla="*/ 832200 h 832200"/>
                    <a:gd name="connsiteX3" fmla="*/ 0 w 1368821"/>
                    <a:gd name="connsiteY3" fmla="*/ 832200 h 832200"/>
                    <a:gd name="connsiteX4" fmla="*/ 927652 w 1368821"/>
                    <a:gd name="connsiteY4" fmla="*/ 0 h 832200"/>
                    <a:gd name="connsiteX0" fmla="*/ 1113183 w 1554352"/>
                    <a:gd name="connsiteY0" fmla="*/ 0 h 832200"/>
                    <a:gd name="connsiteX1" fmla="*/ 1554352 w 1554352"/>
                    <a:gd name="connsiteY1" fmla="*/ 53009 h 832200"/>
                    <a:gd name="connsiteX2" fmla="*/ 1236300 w 1554352"/>
                    <a:gd name="connsiteY2" fmla="*/ 832200 h 832200"/>
                    <a:gd name="connsiteX3" fmla="*/ 0 w 1554352"/>
                    <a:gd name="connsiteY3" fmla="*/ 792444 h 832200"/>
                    <a:gd name="connsiteX4" fmla="*/ 1113183 w 1554352"/>
                    <a:gd name="connsiteY4" fmla="*/ 0 h 832200"/>
                    <a:gd name="connsiteX0" fmla="*/ 1113183 w 1554352"/>
                    <a:gd name="connsiteY0" fmla="*/ 0 h 885209"/>
                    <a:gd name="connsiteX1" fmla="*/ 1554352 w 1554352"/>
                    <a:gd name="connsiteY1" fmla="*/ 53009 h 885209"/>
                    <a:gd name="connsiteX2" fmla="*/ 812230 w 1554352"/>
                    <a:gd name="connsiteY2" fmla="*/ 885209 h 885209"/>
                    <a:gd name="connsiteX3" fmla="*/ 0 w 1554352"/>
                    <a:gd name="connsiteY3" fmla="*/ 792444 h 885209"/>
                    <a:gd name="connsiteX4" fmla="*/ 1113183 w 1554352"/>
                    <a:gd name="connsiteY4" fmla="*/ 0 h 885209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626700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507431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07431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60440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232452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232452 w 1448335"/>
                    <a:gd name="connsiteY4" fmla="*/ 0 h 845452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099930 w 1448335"/>
                    <a:gd name="connsiteY0" fmla="*/ 0 h 779191"/>
                    <a:gd name="connsiteX1" fmla="*/ 1448335 w 1448335"/>
                    <a:gd name="connsiteY1" fmla="*/ 39758 h 779191"/>
                    <a:gd name="connsiteX2" fmla="*/ 520683 w 1448335"/>
                    <a:gd name="connsiteY2" fmla="*/ 779191 h 779191"/>
                    <a:gd name="connsiteX3" fmla="*/ 0 w 1448335"/>
                    <a:gd name="connsiteY3" fmla="*/ 726183 h 779191"/>
                    <a:gd name="connsiteX4" fmla="*/ 1099930 w 1448335"/>
                    <a:gd name="connsiteY4" fmla="*/ 0 h 779191"/>
                    <a:gd name="connsiteX0" fmla="*/ 1099930 w 1435083"/>
                    <a:gd name="connsiteY0" fmla="*/ 0 h 779191"/>
                    <a:gd name="connsiteX1" fmla="*/ 1435083 w 1435083"/>
                    <a:gd name="connsiteY1" fmla="*/ 92766 h 779191"/>
                    <a:gd name="connsiteX2" fmla="*/ 520683 w 1435083"/>
                    <a:gd name="connsiteY2" fmla="*/ 779191 h 779191"/>
                    <a:gd name="connsiteX3" fmla="*/ 0 w 1435083"/>
                    <a:gd name="connsiteY3" fmla="*/ 726183 h 779191"/>
                    <a:gd name="connsiteX4" fmla="*/ 1099930 w 1435083"/>
                    <a:gd name="connsiteY4" fmla="*/ 0 h 779191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51778"/>
                    <a:gd name="connsiteY0" fmla="*/ 0 h 805696"/>
                    <a:gd name="connsiteX1" fmla="*/ 1435083 w 1451778"/>
                    <a:gd name="connsiteY1" fmla="*/ 92766 h 805696"/>
                    <a:gd name="connsiteX2" fmla="*/ 1315813 w 1451778"/>
                    <a:gd name="connsiteY2" fmla="*/ 805696 h 805696"/>
                    <a:gd name="connsiteX3" fmla="*/ 0 w 1451778"/>
                    <a:gd name="connsiteY3" fmla="*/ 726183 h 805696"/>
                    <a:gd name="connsiteX4" fmla="*/ 1099930 w 1451778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46922 w 1435083"/>
                    <a:gd name="connsiteY0" fmla="*/ 0 h 779192"/>
                    <a:gd name="connsiteX1" fmla="*/ 1435083 w 1435083"/>
                    <a:gd name="connsiteY1" fmla="*/ 66262 h 779192"/>
                    <a:gd name="connsiteX2" fmla="*/ 1315813 w 1435083"/>
                    <a:gd name="connsiteY2" fmla="*/ 779192 h 779192"/>
                    <a:gd name="connsiteX3" fmla="*/ 0 w 1435083"/>
                    <a:gd name="connsiteY3" fmla="*/ 699679 h 779192"/>
                    <a:gd name="connsiteX4" fmla="*/ 1046922 w 1435083"/>
                    <a:gd name="connsiteY4" fmla="*/ 0 h 779192"/>
                    <a:gd name="connsiteX0" fmla="*/ 278295 w 1435083"/>
                    <a:gd name="connsiteY0" fmla="*/ 0 h 765940"/>
                    <a:gd name="connsiteX1" fmla="*/ 1435083 w 1435083"/>
                    <a:gd name="connsiteY1" fmla="*/ 53010 h 765940"/>
                    <a:gd name="connsiteX2" fmla="*/ 1315813 w 1435083"/>
                    <a:gd name="connsiteY2" fmla="*/ 765940 h 765940"/>
                    <a:gd name="connsiteX3" fmla="*/ 0 w 1435083"/>
                    <a:gd name="connsiteY3" fmla="*/ 686427 h 765940"/>
                    <a:gd name="connsiteX4" fmla="*/ 278295 w 1435083"/>
                    <a:gd name="connsiteY4" fmla="*/ 0 h 765940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276057"/>
                    <a:gd name="connsiteY0" fmla="*/ 66259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78295 w 1276057"/>
                    <a:gd name="connsiteY4" fmla="*/ 66259 h 752686"/>
                    <a:gd name="connsiteX0" fmla="*/ 314980 w 1312742"/>
                    <a:gd name="connsiteY0" fmla="*/ 66259 h 752686"/>
                    <a:gd name="connsiteX1" fmla="*/ 1047699 w 1312742"/>
                    <a:gd name="connsiteY1" fmla="*/ 0 h 752686"/>
                    <a:gd name="connsiteX2" fmla="*/ 1312742 w 1312742"/>
                    <a:gd name="connsiteY2" fmla="*/ 712930 h 752686"/>
                    <a:gd name="connsiteX3" fmla="*/ 36685 w 1312742"/>
                    <a:gd name="connsiteY3" fmla="*/ 752686 h 752686"/>
                    <a:gd name="connsiteX4" fmla="*/ 314980 w 1312742"/>
                    <a:gd name="connsiteY4" fmla="*/ 66259 h 752686"/>
                    <a:gd name="connsiteX0" fmla="*/ 298855 w 1336373"/>
                    <a:gd name="connsiteY0" fmla="*/ 53006 h 752686"/>
                    <a:gd name="connsiteX1" fmla="*/ 1071330 w 1336373"/>
                    <a:gd name="connsiteY1" fmla="*/ 0 h 752686"/>
                    <a:gd name="connsiteX2" fmla="*/ 1336373 w 1336373"/>
                    <a:gd name="connsiteY2" fmla="*/ 712930 h 752686"/>
                    <a:gd name="connsiteX3" fmla="*/ 60316 w 1336373"/>
                    <a:gd name="connsiteY3" fmla="*/ 752686 h 752686"/>
                    <a:gd name="connsiteX4" fmla="*/ 298855 w 1336373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238537 h 938217"/>
                    <a:gd name="connsiteX1" fmla="*/ 520683 w 1276057"/>
                    <a:gd name="connsiteY1" fmla="*/ 0 h 938217"/>
                    <a:gd name="connsiteX2" fmla="*/ 1276057 w 1276057"/>
                    <a:gd name="connsiteY2" fmla="*/ 898461 h 938217"/>
                    <a:gd name="connsiteX3" fmla="*/ 0 w 1276057"/>
                    <a:gd name="connsiteY3" fmla="*/ 938217 h 938217"/>
                    <a:gd name="connsiteX4" fmla="*/ 238539 w 1276057"/>
                    <a:gd name="connsiteY4" fmla="*/ 238537 h 938217"/>
                    <a:gd name="connsiteX0" fmla="*/ 59319 w 1282367"/>
                    <a:gd name="connsiteY0" fmla="*/ 238537 h 938217"/>
                    <a:gd name="connsiteX1" fmla="*/ 526993 w 1282367"/>
                    <a:gd name="connsiteY1" fmla="*/ 0 h 938217"/>
                    <a:gd name="connsiteX2" fmla="*/ 1282367 w 1282367"/>
                    <a:gd name="connsiteY2" fmla="*/ 898461 h 938217"/>
                    <a:gd name="connsiteX3" fmla="*/ 6310 w 1282367"/>
                    <a:gd name="connsiteY3" fmla="*/ 938217 h 938217"/>
                    <a:gd name="connsiteX4" fmla="*/ 59319 w 1282367"/>
                    <a:gd name="connsiteY4" fmla="*/ 238537 h 938217"/>
                    <a:gd name="connsiteX0" fmla="*/ 59319 w 1414888"/>
                    <a:gd name="connsiteY0" fmla="*/ 238537 h 938217"/>
                    <a:gd name="connsiteX1" fmla="*/ 526993 w 1414888"/>
                    <a:gd name="connsiteY1" fmla="*/ 0 h 938217"/>
                    <a:gd name="connsiteX2" fmla="*/ 1414888 w 1414888"/>
                    <a:gd name="connsiteY2" fmla="*/ 765939 h 938217"/>
                    <a:gd name="connsiteX3" fmla="*/ 6310 w 1414888"/>
                    <a:gd name="connsiteY3" fmla="*/ 938217 h 938217"/>
                    <a:gd name="connsiteX4" fmla="*/ 59319 w 1414888"/>
                    <a:gd name="connsiteY4" fmla="*/ 238537 h 938217"/>
                    <a:gd name="connsiteX0" fmla="*/ 29731 w 1385300"/>
                    <a:gd name="connsiteY0" fmla="*/ 238537 h 938217"/>
                    <a:gd name="connsiteX1" fmla="*/ 497405 w 1385300"/>
                    <a:gd name="connsiteY1" fmla="*/ 0 h 938217"/>
                    <a:gd name="connsiteX2" fmla="*/ 1385300 w 1385300"/>
                    <a:gd name="connsiteY2" fmla="*/ 765939 h 938217"/>
                    <a:gd name="connsiteX3" fmla="*/ 255017 w 1385300"/>
                    <a:gd name="connsiteY3" fmla="*/ 938217 h 938217"/>
                    <a:gd name="connsiteX4" fmla="*/ 29731 w 1385300"/>
                    <a:gd name="connsiteY4" fmla="*/ 238537 h 938217"/>
                    <a:gd name="connsiteX0" fmla="*/ 29049 w 1384618"/>
                    <a:gd name="connsiteY0" fmla="*/ 238537 h 951469"/>
                    <a:gd name="connsiteX1" fmla="*/ 496723 w 1384618"/>
                    <a:gd name="connsiteY1" fmla="*/ 0 h 951469"/>
                    <a:gd name="connsiteX2" fmla="*/ 1384618 w 1384618"/>
                    <a:gd name="connsiteY2" fmla="*/ 765939 h 951469"/>
                    <a:gd name="connsiteX3" fmla="*/ 267587 w 1384618"/>
                    <a:gd name="connsiteY3" fmla="*/ 951469 h 951469"/>
                    <a:gd name="connsiteX4" fmla="*/ 29049 w 1384618"/>
                    <a:gd name="connsiteY4" fmla="*/ 238537 h 951469"/>
                    <a:gd name="connsiteX0" fmla="*/ 29049 w 1384618"/>
                    <a:gd name="connsiteY0" fmla="*/ 371058 h 1083990"/>
                    <a:gd name="connsiteX1" fmla="*/ 576236 w 1384618"/>
                    <a:gd name="connsiteY1" fmla="*/ 0 h 1083990"/>
                    <a:gd name="connsiteX2" fmla="*/ 1384618 w 1384618"/>
                    <a:gd name="connsiteY2" fmla="*/ 898460 h 1083990"/>
                    <a:gd name="connsiteX3" fmla="*/ 267587 w 1384618"/>
                    <a:gd name="connsiteY3" fmla="*/ 1083990 h 1083990"/>
                    <a:gd name="connsiteX4" fmla="*/ 29049 w 1384618"/>
                    <a:gd name="connsiteY4" fmla="*/ 371058 h 1083990"/>
                    <a:gd name="connsiteX0" fmla="*/ 22002 w 1563101"/>
                    <a:gd name="connsiteY0" fmla="*/ 119267 h 1083990"/>
                    <a:gd name="connsiteX1" fmla="*/ 754719 w 1563101"/>
                    <a:gd name="connsiteY1" fmla="*/ 0 h 1083990"/>
                    <a:gd name="connsiteX2" fmla="*/ 1563101 w 1563101"/>
                    <a:gd name="connsiteY2" fmla="*/ 898460 h 1083990"/>
                    <a:gd name="connsiteX3" fmla="*/ 446070 w 1563101"/>
                    <a:gd name="connsiteY3" fmla="*/ 1083990 h 1083990"/>
                    <a:gd name="connsiteX4" fmla="*/ 22002 w 1563101"/>
                    <a:gd name="connsiteY4" fmla="*/ 119267 h 1083990"/>
                    <a:gd name="connsiteX0" fmla="*/ 22002 w 1430579"/>
                    <a:gd name="connsiteY0" fmla="*/ 119267 h 1083990"/>
                    <a:gd name="connsiteX1" fmla="*/ 754719 w 1430579"/>
                    <a:gd name="connsiteY1" fmla="*/ 0 h 1083990"/>
                    <a:gd name="connsiteX2" fmla="*/ 1430579 w 1430579"/>
                    <a:gd name="connsiteY2" fmla="*/ 858703 h 1083990"/>
                    <a:gd name="connsiteX3" fmla="*/ 446070 w 1430579"/>
                    <a:gd name="connsiteY3" fmla="*/ 1083990 h 1083990"/>
                    <a:gd name="connsiteX4" fmla="*/ 22002 w 1430579"/>
                    <a:gd name="connsiteY4" fmla="*/ 119267 h 1083990"/>
                    <a:gd name="connsiteX0" fmla="*/ 23638 w 1432215"/>
                    <a:gd name="connsiteY0" fmla="*/ 119267 h 1110494"/>
                    <a:gd name="connsiteX1" fmla="*/ 756355 w 1432215"/>
                    <a:gd name="connsiteY1" fmla="*/ 0 h 1110494"/>
                    <a:gd name="connsiteX2" fmla="*/ 1432215 w 1432215"/>
                    <a:gd name="connsiteY2" fmla="*/ 858703 h 1110494"/>
                    <a:gd name="connsiteX3" fmla="*/ 394698 w 1432215"/>
                    <a:gd name="connsiteY3" fmla="*/ 1110494 h 1110494"/>
                    <a:gd name="connsiteX4" fmla="*/ 23638 w 1432215"/>
                    <a:gd name="connsiteY4" fmla="*/ 119267 h 1110494"/>
                    <a:gd name="connsiteX0" fmla="*/ 25947 w 1434524"/>
                    <a:gd name="connsiteY0" fmla="*/ 119267 h 1110494"/>
                    <a:gd name="connsiteX1" fmla="*/ 758664 w 1434524"/>
                    <a:gd name="connsiteY1" fmla="*/ 0 h 1110494"/>
                    <a:gd name="connsiteX2" fmla="*/ 1434524 w 1434524"/>
                    <a:gd name="connsiteY2" fmla="*/ 858703 h 1110494"/>
                    <a:gd name="connsiteX3" fmla="*/ 397007 w 1434524"/>
                    <a:gd name="connsiteY3" fmla="*/ 1110494 h 1110494"/>
                    <a:gd name="connsiteX4" fmla="*/ 25947 w 1434524"/>
                    <a:gd name="connsiteY4" fmla="*/ 119267 h 1110494"/>
                    <a:gd name="connsiteX0" fmla="*/ 23996 w 1432573"/>
                    <a:gd name="connsiteY0" fmla="*/ 119267 h 1176755"/>
                    <a:gd name="connsiteX1" fmla="*/ 756713 w 1432573"/>
                    <a:gd name="connsiteY1" fmla="*/ 0 h 1176755"/>
                    <a:gd name="connsiteX2" fmla="*/ 1432573 w 1432573"/>
                    <a:gd name="connsiteY2" fmla="*/ 858703 h 1176755"/>
                    <a:gd name="connsiteX3" fmla="*/ 448065 w 1432573"/>
                    <a:gd name="connsiteY3" fmla="*/ 1176755 h 1176755"/>
                    <a:gd name="connsiteX4" fmla="*/ 23996 w 1432573"/>
                    <a:gd name="connsiteY4" fmla="*/ 119267 h 1176755"/>
                    <a:gd name="connsiteX0" fmla="*/ 23996 w 1459078"/>
                    <a:gd name="connsiteY0" fmla="*/ 119267 h 1176755"/>
                    <a:gd name="connsiteX1" fmla="*/ 756713 w 1459078"/>
                    <a:gd name="connsiteY1" fmla="*/ 0 h 1176755"/>
                    <a:gd name="connsiteX2" fmla="*/ 1459078 w 1459078"/>
                    <a:gd name="connsiteY2" fmla="*/ 924963 h 1176755"/>
                    <a:gd name="connsiteX3" fmla="*/ 448065 w 1459078"/>
                    <a:gd name="connsiteY3" fmla="*/ 1176755 h 1176755"/>
                    <a:gd name="connsiteX4" fmla="*/ 23996 w 1459078"/>
                    <a:gd name="connsiteY4" fmla="*/ 119267 h 1176755"/>
                    <a:gd name="connsiteX0" fmla="*/ 55140 w 1490222"/>
                    <a:gd name="connsiteY0" fmla="*/ 119267 h 1335781"/>
                    <a:gd name="connsiteX1" fmla="*/ 787857 w 1490222"/>
                    <a:gd name="connsiteY1" fmla="*/ 0 h 1335781"/>
                    <a:gd name="connsiteX2" fmla="*/ 1490222 w 1490222"/>
                    <a:gd name="connsiteY2" fmla="*/ 924963 h 1335781"/>
                    <a:gd name="connsiteX3" fmla="*/ 81644 w 1490222"/>
                    <a:gd name="connsiteY3" fmla="*/ 1335781 h 1335781"/>
                    <a:gd name="connsiteX4" fmla="*/ 55140 w 1490222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63502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36998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66258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66258 h 1256268"/>
                    <a:gd name="connsiteX0" fmla="*/ 55140 w 1609491"/>
                    <a:gd name="connsiteY0" fmla="*/ 13249 h 1203259"/>
                    <a:gd name="connsiteX1" fmla="*/ 1278188 w 1609491"/>
                    <a:gd name="connsiteY1" fmla="*/ 0 h 1203259"/>
                    <a:gd name="connsiteX2" fmla="*/ 1609491 w 1609491"/>
                    <a:gd name="connsiteY2" fmla="*/ 1004476 h 1203259"/>
                    <a:gd name="connsiteX3" fmla="*/ 81644 w 1609491"/>
                    <a:gd name="connsiteY3" fmla="*/ 1203259 h 1203259"/>
                    <a:gd name="connsiteX4" fmla="*/ 55140 w 1609491"/>
                    <a:gd name="connsiteY4" fmla="*/ 13249 h 1203259"/>
                    <a:gd name="connsiteX0" fmla="*/ 55140 w 1323141"/>
                    <a:gd name="connsiteY0" fmla="*/ 13249 h 1203259"/>
                    <a:gd name="connsiteX1" fmla="*/ 1278188 w 1323141"/>
                    <a:gd name="connsiteY1" fmla="*/ 0 h 1203259"/>
                    <a:gd name="connsiteX2" fmla="*/ 1317943 w 1323141"/>
                    <a:gd name="connsiteY2" fmla="*/ 1150250 h 1203259"/>
                    <a:gd name="connsiteX3" fmla="*/ 81644 w 1323141"/>
                    <a:gd name="connsiteY3" fmla="*/ 1203259 h 1203259"/>
                    <a:gd name="connsiteX4" fmla="*/ 55140 w 1323141"/>
                    <a:gd name="connsiteY4" fmla="*/ 13249 h 1203259"/>
                    <a:gd name="connsiteX0" fmla="*/ 424069 w 1692070"/>
                    <a:gd name="connsiteY0" fmla="*/ 13249 h 1150250"/>
                    <a:gd name="connsiteX1" fmla="*/ 1647117 w 1692070"/>
                    <a:gd name="connsiteY1" fmla="*/ 0 h 1150250"/>
                    <a:gd name="connsiteX2" fmla="*/ 1686872 w 1692070"/>
                    <a:gd name="connsiteY2" fmla="*/ 1150250 h 1150250"/>
                    <a:gd name="connsiteX3" fmla="*/ 0 w 1692070"/>
                    <a:gd name="connsiteY3" fmla="*/ 1150250 h 1150250"/>
                    <a:gd name="connsiteX4" fmla="*/ 424069 w 1692070"/>
                    <a:gd name="connsiteY4" fmla="*/ 13249 h 1150250"/>
                    <a:gd name="connsiteX0" fmla="*/ 437321 w 1692070"/>
                    <a:gd name="connsiteY0" fmla="*/ 0 h 1163505"/>
                    <a:gd name="connsiteX1" fmla="*/ 1647117 w 1692070"/>
                    <a:gd name="connsiteY1" fmla="*/ 13255 h 1163505"/>
                    <a:gd name="connsiteX2" fmla="*/ 1686872 w 1692070"/>
                    <a:gd name="connsiteY2" fmla="*/ 1163505 h 1163505"/>
                    <a:gd name="connsiteX3" fmla="*/ 0 w 1692070"/>
                    <a:gd name="connsiteY3" fmla="*/ 1163505 h 1163505"/>
                    <a:gd name="connsiteX4" fmla="*/ 437321 w 1692070"/>
                    <a:gd name="connsiteY4" fmla="*/ 0 h 1163505"/>
                    <a:gd name="connsiteX0" fmla="*/ 463825 w 1692070"/>
                    <a:gd name="connsiteY0" fmla="*/ 0 h 1176757"/>
                    <a:gd name="connsiteX1" fmla="*/ 1647117 w 1692070"/>
                    <a:gd name="connsiteY1" fmla="*/ 26507 h 1176757"/>
                    <a:gd name="connsiteX2" fmla="*/ 1686872 w 1692070"/>
                    <a:gd name="connsiteY2" fmla="*/ 1176757 h 1176757"/>
                    <a:gd name="connsiteX3" fmla="*/ 0 w 1692070"/>
                    <a:gd name="connsiteY3" fmla="*/ 1176757 h 1176757"/>
                    <a:gd name="connsiteX4" fmla="*/ 463825 w 1692070"/>
                    <a:gd name="connsiteY4" fmla="*/ 0 h 1176757"/>
                    <a:gd name="connsiteX0" fmla="*/ 424068 w 1652313"/>
                    <a:gd name="connsiteY0" fmla="*/ 0 h 1176757"/>
                    <a:gd name="connsiteX1" fmla="*/ 1607360 w 1652313"/>
                    <a:gd name="connsiteY1" fmla="*/ 26507 h 1176757"/>
                    <a:gd name="connsiteX2" fmla="*/ 1647115 w 1652313"/>
                    <a:gd name="connsiteY2" fmla="*/ 1176757 h 1176757"/>
                    <a:gd name="connsiteX3" fmla="*/ 0 w 1652313"/>
                    <a:gd name="connsiteY3" fmla="*/ 1176757 h 1176757"/>
                    <a:gd name="connsiteX4" fmla="*/ 424068 w 1652313"/>
                    <a:gd name="connsiteY4" fmla="*/ 0 h 1176757"/>
                    <a:gd name="connsiteX0" fmla="*/ 424068 w 1616305"/>
                    <a:gd name="connsiteY0" fmla="*/ 0 h 1269522"/>
                    <a:gd name="connsiteX1" fmla="*/ 1607360 w 1616305"/>
                    <a:gd name="connsiteY1" fmla="*/ 26507 h 1269522"/>
                    <a:gd name="connsiteX2" fmla="*/ 1223045 w 1616305"/>
                    <a:gd name="connsiteY2" fmla="*/ 1269522 h 1269522"/>
                    <a:gd name="connsiteX3" fmla="*/ 0 w 1616305"/>
                    <a:gd name="connsiteY3" fmla="*/ 1176757 h 1269522"/>
                    <a:gd name="connsiteX4" fmla="*/ 424068 w 1616305"/>
                    <a:gd name="connsiteY4" fmla="*/ 0 h 1269522"/>
                    <a:gd name="connsiteX0" fmla="*/ 596346 w 1788583"/>
                    <a:gd name="connsiteY0" fmla="*/ 0 h 1269522"/>
                    <a:gd name="connsiteX1" fmla="*/ 1779638 w 1788583"/>
                    <a:gd name="connsiteY1" fmla="*/ 26507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596346 w 1788583"/>
                    <a:gd name="connsiteY4" fmla="*/ 0 h 1269522"/>
                    <a:gd name="connsiteX0" fmla="*/ 675859 w 1788583"/>
                    <a:gd name="connsiteY0" fmla="*/ 0 h 1269522"/>
                    <a:gd name="connsiteX1" fmla="*/ 1779638 w 1788583"/>
                    <a:gd name="connsiteY1" fmla="*/ 26507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675859 w 1788583"/>
                    <a:gd name="connsiteY4" fmla="*/ 0 h 1269522"/>
                    <a:gd name="connsiteX0" fmla="*/ 675859 w 1788583"/>
                    <a:gd name="connsiteY0" fmla="*/ 0 h 1269522"/>
                    <a:gd name="connsiteX1" fmla="*/ 1779638 w 1788583"/>
                    <a:gd name="connsiteY1" fmla="*/ 119272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675859 w 1788583"/>
                    <a:gd name="connsiteY4" fmla="*/ 0 h 1269522"/>
                    <a:gd name="connsiteX0" fmla="*/ 675859 w 1779638"/>
                    <a:gd name="connsiteY0" fmla="*/ 0 h 1269522"/>
                    <a:gd name="connsiteX1" fmla="*/ 1779638 w 1779638"/>
                    <a:gd name="connsiteY1" fmla="*/ 119272 h 1269522"/>
                    <a:gd name="connsiteX2" fmla="*/ 1395323 w 1779638"/>
                    <a:gd name="connsiteY2" fmla="*/ 1269522 h 1269522"/>
                    <a:gd name="connsiteX3" fmla="*/ 0 w 1779638"/>
                    <a:gd name="connsiteY3" fmla="*/ 1097244 h 1269522"/>
                    <a:gd name="connsiteX4" fmla="*/ 675859 w 1779638"/>
                    <a:gd name="connsiteY4" fmla="*/ 0 h 1269522"/>
                    <a:gd name="connsiteX0" fmla="*/ 675859 w 1779638"/>
                    <a:gd name="connsiteY0" fmla="*/ 0 h 1269522"/>
                    <a:gd name="connsiteX1" fmla="*/ 1779638 w 1779638"/>
                    <a:gd name="connsiteY1" fmla="*/ 119272 h 1269522"/>
                    <a:gd name="connsiteX2" fmla="*/ 1395323 w 1779638"/>
                    <a:gd name="connsiteY2" fmla="*/ 1269522 h 1269522"/>
                    <a:gd name="connsiteX3" fmla="*/ 0 w 1779638"/>
                    <a:gd name="connsiteY3" fmla="*/ 1044235 h 1269522"/>
                    <a:gd name="connsiteX4" fmla="*/ 675859 w 1779638"/>
                    <a:gd name="connsiteY4" fmla="*/ 0 h 1269522"/>
                    <a:gd name="connsiteX0" fmla="*/ 410815 w 1514594"/>
                    <a:gd name="connsiteY0" fmla="*/ 0 h 1269522"/>
                    <a:gd name="connsiteX1" fmla="*/ 1514594 w 1514594"/>
                    <a:gd name="connsiteY1" fmla="*/ 119272 h 1269522"/>
                    <a:gd name="connsiteX2" fmla="*/ 1130279 w 1514594"/>
                    <a:gd name="connsiteY2" fmla="*/ 1269522 h 1269522"/>
                    <a:gd name="connsiteX3" fmla="*/ 0 w 1514594"/>
                    <a:gd name="connsiteY3" fmla="*/ 1110496 h 1269522"/>
                    <a:gd name="connsiteX4" fmla="*/ 410815 w 1514594"/>
                    <a:gd name="connsiteY4" fmla="*/ 0 h 1269522"/>
                    <a:gd name="connsiteX0" fmla="*/ 410815 w 1514594"/>
                    <a:gd name="connsiteY0" fmla="*/ 0 h 1203261"/>
                    <a:gd name="connsiteX1" fmla="*/ 1514594 w 1514594"/>
                    <a:gd name="connsiteY1" fmla="*/ 119272 h 1203261"/>
                    <a:gd name="connsiteX2" fmla="*/ 772470 w 1514594"/>
                    <a:gd name="connsiteY2" fmla="*/ 1203261 h 1203261"/>
                    <a:gd name="connsiteX3" fmla="*/ 0 w 1514594"/>
                    <a:gd name="connsiteY3" fmla="*/ 1110496 h 1203261"/>
                    <a:gd name="connsiteX4" fmla="*/ 410815 w 1514594"/>
                    <a:gd name="connsiteY4" fmla="*/ 0 h 1203261"/>
                    <a:gd name="connsiteX0" fmla="*/ 410815 w 1103777"/>
                    <a:gd name="connsiteY0" fmla="*/ 0 h 1203261"/>
                    <a:gd name="connsiteX1" fmla="*/ 1103777 w 1103777"/>
                    <a:gd name="connsiteY1" fmla="*/ 106020 h 1203261"/>
                    <a:gd name="connsiteX2" fmla="*/ 772470 w 1103777"/>
                    <a:gd name="connsiteY2" fmla="*/ 1203261 h 1203261"/>
                    <a:gd name="connsiteX3" fmla="*/ 0 w 1103777"/>
                    <a:gd name="connsiteY3" fmla="*/ 1110496 h 1203261"/>
                    <a:gd name="connsiteX4" fmla="*/ 410815 w 1103777"/>
                    <a:gd name="connsiteY4" fmla="*/ 0 h 1203261"/>
                    <a:gd name="connsiteX0" fmla="*/ 410815 w 1912160"/>
                    <a:gd name="connsiteY0" fmla="*/ 0 h 1203261"/>
                    <a:gd name="connsiteX1" fmla="*/ 1912160 w 1912160"/>
                    <a:gd name="connsiteY1" fmla="*/ 132524 h 1203261"/>
                    <a:gd name="connsiteX2" fmla="*/ 772470 w 1912160"/>
                    <a:gd name="connsiteY2" fmla="*/ 1203261 h 1203261"/>
                    <a:gd name="connsiteX3" fmla="*/ 0 w 1912160"/>
                    <a:gd name="connsiteY3" fmla="*/ 1110496 h 1203261"/>
                    <a:gd name="connsiteX4" fmla="*/ 410815 w 1912160"/>
                    <a:gd name="connsiteY4" fmla="*/ 0 h 1203261"/>
                    <a:gd name="connsiteX0" fmla="*/ 410815 w 1912160"/>
                    <a:gd name="connsiteY0" fmla="*/ 0 h 1362287"/>
                    <a:gd name="connsiteX1" fmla="*/ 1912160 w 1912160"/>
                    <a:gd name="connsiteY1" fmla="*/ 132524 h 1362287"/>
                    <a:gd name="connsiteX2" fmla="*/ 1739879 w 1912160"/>
                    <a:gd name="connsiteY2" fmla="*/ 1362287 h 1362287"/>
                    <a:gd name="connsiteX3" fmla="*/ 0 w 1912160"/>
                    <a:gd name="connsiteY3" fmla="*/ 1110496 h 1362287"/>
                    <a:gd name="connsiteX4" fmla="*/ 410815 w 1912160"/>
                    <a:gd name="connsiteY4" fmla="*/ 0 h 1362287"/>
                    <a:gd name="connsiteX0" fmla="*/ 410815 w 1792891"/>
                    <a:gd name="connsiteY0" fmla="*/ 53006 h 1415293"/>
                    <a:gd name="connsiteX1" fmla="*/ 1792891 w 1792891"/>
                    <a:gd name="connsiteY1" fmla="*/ 0 h 1415293"/>
                    <a:gd name="connsiteX2" fmla="*/ 1739879 w 1792891"/>
                    <a:gd name="connsiteY2" fmla="*/ 1415293 h 1415293"/>
                    <a:gd name="connsiteX3" fmla="*/ 0 w 1792891"/>
                    <a:gd name="connsiteY3" fmla="*/ 1163502 h 1415293"/>
                    <a:gd name="connsiteX4" fmla="*/ 410815 w 1792891"/>
                    <a:gd name="connsiteY4" fmla="*/ 53006 h 1415293"/>
                    <a:gd name="connsiteX0" fmla="*/ 410815 w 1872401"/>
                    <a:gd name="connsiteY0" fmla="*/ 53006 h 1243015"/>
                    <a:gd name="connsiteX1" fmla="*/ 1792891 w 1872401"/>
                    <a:gd name="connsiteY1" fmla="*/ 0 h 1243015"/>
                    <a:gd name="connsiteX2" fmla="*/ 1872401 w 1872401"/>
                    <a:gd name="connsiteY2" fmla="*/ 1243015 h 1243015"/>
                    <a:gd name="connsiteX3" fmla="*/ 0 w 1872401"/>
                    <a:gd name="connsiteY3" fmla="*/ 1163502 h 1243015"/>
                    <a:gd name="connsiteX4" fmla="*/ 410815 w 1872401"/>
                    <a:gd name="connsiteY4" fmla="*/ 53006 h 1243015"/>
                    <a:gd name="connsiteX0" fmla="*/ 251789 w 1713375"/>
                    <a:gd name="connsiteY0" fmla="*/ 53006 h 1296024"/>
                    <a:gd name="connsiteX1" fmla="*/ 1633865 w 1713375"/>
                    <a:gd name="connsiteY1" fmla="*/ 0 h 1296024"/>
                    <a:gd name="connsiteX2" fmla="*/ 1713375 w 1713375"/>
                    <a:gd name="connsiteY2" fmla="*/ 1243015 h 1296024"/>
                    <a:gd name="connsiteX3" fmla="*/ 0 w 1713375"/>
                    <a:gd name="connsiteY3" fmla="*/ 1296024 h 1296024"/>
                    <a:gd name="connsiteX4" fmla="*/ 251789 w 1713375"/>
                    <a:gd name="connsiteY4" fmla="*/ 53006 h 1296024"/>
                    <a:gd name="connsiteX0" fmla="*/ 212033 w 1713375"/>
                    <a:gd name="connsiteY0" fmla="*/ 39754 h 1296024"/>
                    <a:gd name="connsiteX1" fmla="*/ 1633865 w 1713375"/>
                    <a:gd name="connsiteY1" fmla="*/ 0 h 1296024"/>
                    <a:gd name="connsiteX2" fmla="*/ 1713375 w 1713375"/>
                    <a:gd name="connsiteY2" fmla="*/ 1243015 h 1296024"/>
                    <a:gd name="connsiteX3" fmla="*/ 0 w 1713375"/>
                    <a:gd name="connsiteY3" fmla="*/ 1296024 h 1296024"/>
                    <a:gd name="connsiteX4" fmla="*/ 212033 w 1713375"/>
                    <a:gd name="connsiteY4" fmla="*/ 39754 h 1296024"/>
                    <a:gd name="connsiteX0" fmla="*/ 265041 w 1713375"/>
                    <a:gd name="connsiteY0" fmla="*/ 39754 h 1296024"/>
                    <a:gd name="connsiteX1" fmla="*/ 1633865 w 1713375"/>
                    <a:gd name="connsiteY1" fmla="*/ 0 h 1296024"/>
                    <a:gd name="connsiteX2" fmla="*/ 1713375 w 1713375"/>
                    <a:gd name="connsiteY2" fmla="*/ 1243015 h 1296024"/>
                    <a:gd name="connsiteX3" fmla="*/ 0 w 1713375"/>
                    <a:gd name="connsiteY3" fmla="*/ 1296024 h 1296024"/>
                    <a:gd name="connsiteX4" fmla="*/ 265041 w 1713375"/>
                    <a:gd name="connsiteY4" fmla="*/ 39754 h 1296024"/>
                    <a:gd name="connsiteX0" fmla="*/ 265041 w 1713375"/>
                    <a:gd name="connsiteY0" fmla="*/ 39754 h 1296024"/>
                    <a:gd name="connsiteX1" fmla="*/ 1633865 w 1713375"/>
                    <a:gd name="connsiteY1" fmla="*/ 0 h 1296024"/>
                    <a:gd name="connsiteX2" fmla="*/ 1713375 w 1713375"/>
                    <a:gd name="connsiteY2" fmla="*/ 1243015 h 1296024"/>
                    <a:gd name="connsiteX3" fmla="*/ 0 w 1713375"/>
                    <a:gd name="connsiteY3" fmla="*/ 1296024 h 1296024"/>
                    <a:gd name="connsiteX4" fmla="*/ 265041 w 1713375"/>
                    <a:gd name="connsiteY4" fmla="*/ 39754 h 1296024"/>
                    <a:gd name="connsiteX0" fmla="*/ 265041 w 1684800"/>
                    <a:gd name="connsiteY0" fmla="*/ 39754 h 1296024"/>
                    <a:gd name="connsiteX1" fmla="*/ 1633865 w 1684800"/>
                    <a:gd name="connsiteY1" fmla="*/ 0 h 1296024"/>
                    <a:gd name="connsiteX2" fmla="*/ 1684800 w 1684800"/>
                    <a:gd name="connsiteY2" fmla="*/ 1252540 h 1296024"/>
                    <a:gd name="connsiteX3" fmla="*/ 0 w 1684800"/>
                    <a:gd name="connsiteY3" fmla="*/ 1296024 h 1296024"/>
                    <a:gd name="connsiteX4" fmla="*/ 265041 w 1684800"/>
                    <a:gd name="connsiteY4" fmla="*/ 39754 h 1296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4800" h="1296024">
                      <a:moveTo>
                        <a:pt x="265041" y="39754"/>
                      </a:moveTo>
                      <a:lnTo>
                        <a:pt x="1633865" y="0"/>
                      </a:lnTo>
                      <a:cubicBezTo>
                        <a:pt x="1706751" y="303628"/>
                        <a:pt x="1671548" y="1085576"/>
                        <a:pt x="1684800" y="1252540"/>
                      </a:cubicBezTo>
                      <a:lnTo>
                        <a:pt x="0" y="1296024"/>
                      </a:lnTo>
                      <a:cubicBezTo>
                        <a:pt x="30922" y="1120224"/>
                        <a:pt x="114850" y="83032"/>
                        <a:pt x="265041" y="3975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0FF"/>
                    </a:gs>
                    <a:gs pos="74000">
                      <a:srgbClr val="4472C4">
                        <a:lumMod val="45000"/>
                        <a:lumOff val="55000"/>
                      </a:srgbClr>
                    </a:gs>
                    <a:gs pos="83000">
                      <a:srgbClr val="4472C4">
                        <a:lumMod val="45000"/>
                        <a:lumOff val="55000"/>
                      </a:srgbClr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18600000" scaled="0"/>
                </a:gradFill>
                <a:ln w="38100" cap="flat" cmpd="sng" algn="ctr">
                  <a:solidFill>
                    <a:srgbClr val="8BE0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Rectangle 185">
                  <a:extLst>
                    <a:ext uri="{FF2B5EF4-FFF2-40B4-BE49-F238E27FC236}">
                      <a16:creationId xmlns:a16="http://schemas.microsoft.com/office/drawing/2014/main" id="{A54DF7A9-96B8-4991-8191-004F44A5326E}"/>
                    </a:ext>
                  </a:extLst>
                </p:cNvPr>
                <p:cNvSpPr/>
                <p:nvPr/>
              </p:nvSpPr>
              <p:spPr>
                <a:xfrm>
                  <a:off x="6461894" y="3309752"/>
                  <a:ext cx="1579038" cy="1458777"/>
                </a:xfrm>
                <a:custGeom>
                  <a:avLst/>
                  <a:gdLst>
                    <a:gd name="connsiteX0" fmla="*/ 0 w 1050769"/>
                    <a:gd name="connsiteY0" fmla="*/ 0 h 885209"/>
                    <a:gd name="connsiteX1" fmla="*/ 1050769 w 1050769"/>
                    <a:gd name="connsiteY1" fmla="*/ 0 h 885209"/>
                    <a:gd name="connsiteX2" fmla="*/ 1050769 w 1050769"/>
                    <a:gd name="connsiteY2" fmla="*/ 885209 h 885209"/>
                    <a:gd name="connsiteX3" fmla="*/ 0 w 1050769"/>
                    <a:gd name="connsiteY3" fmla="*/ 885209 h 885209"/>
                    <a:gd name="connsiteX4" fmla="*/ 0 w 1050769"/>
                    <a:gd name="connsiteY4" fmla="*/ 0 h 885209"/>
                    <a:gd name="connsiteX0" fmla="*/ 0 w 1368821"/>
                    <a:gd name="connsiteY0" fmla="*/ 0 h 885209"/>
                    <a:gd name="connsiteX1" fmla="*/ 1368821 w 1368821"/>
                    <a:gd name="connsiteY1" fmla="*/ 106018 h 885209"/>
                    <a:gd name="connsiteX2" fmla="*/ 1050769 w 1368821"/>
                    <a:gd name="connsiteY2" fmla="*/ 885209 h 885209"/>
                    <a:gd name="connsiteX3" fmla="*/ 0 w 1368821"/>
                    <a:gd name="connsiteY3" fmla="*/ 885209 h 885209"/>
                    <a:gd name="connsiteX4" fmla="*/ 0 w 1368821"/>
                    <a:gd name="connsiteY4" fmla="*/ 0 h 885209"/>
                    <a:gd name="connsiteX0" fmla="*/ 927652 w 1368821"/>
                    <a:gd name="connsiteY0" fmla="*/ 0 h 832200"/>
                    <a:gd name="connsiteX1" fmla="*/ 1368821 w 1368821"/>
                    <a:gd name="connsiteY1" fmla="*/ 53009 h 832200"/>
                    <a:gd name="connsiteX2" fmla="*/ 1050769 w 1368821"/>
                    <a:gd name="connsiteY2" fmla="*/ 832200 h 832200"/>
                    <a:gd name="connsiteX3" fmla="*/ 0 w 1368821"/>
                    <a:gd name="connsiteY3" fmla="*/ 832200 h 832200"/>
                    <a:gd name="connsiteX4" fmla="*/ 927652 w 1368821"/>
                    <a:gd name="connsiteY4" fmla="*/ 0 h 832200"/>
                    <a:gd name="connsiteX0" fmla="*/ 1113183 w 1554352"/>
                    <a:gd name="connsiteY0" fmla="*/ 0 h 832200"/>
                    <a:gd name="connsiteX1" fmla="*/ 1554352 w 1554352"/>
                    <a:gd name="connsiteY1" fmla="*/ 53009 h 832200"/>
                    <a:gd name="connsiteX2" fmla="*/ 1236300 w 1554352"/>
                    <a:gd name="connsiteY2" fmla="*/ 832200 h 832200"/>
                    <a:gd name="connsiteX3" fmla="*/ 0 w 1554352"/>
                    <a:gd name="connsiteY3" fmla="*/ 792444 h 832200"/>
                    <a:gd name="connsiteX4" fmla="*/ 1113183 w 1554352"/>
                    <a:gd name="connsiteY4" fmla="*/ 0 h 832200"/>
                    <a:gd name="connsiteX0" fmla="*/ 1113183 w 1554352"/>
                    <a:gd name="connsiteY0" fmla="*/ 0 h 885209"/>
                    <a:gd name="connsiteX1" fmla="*/ 1554352 w 1554352"/>
                    <a:gd name="connsiteY1" fmla="*/ 53009 h 885209"/>
                    <a:gd name="connsiteX2" fmla="*/ 812230 w 1554352"/>
                    <a:gd name="connsiteY2" fmla="*/ 885209 h 885209"/>
                    <a:gd name="connsiteX3" fmla="*/ 0 w 1554352"/>
                    <a:gd name="connsiteY3" fmla="*/ 792444 h 885209"/>
                    <a:gd name="connsiteX4" fmla="*/ 1113183 w 1554352"/>
                    <a:gd name="connsiteY4" fmla="*/ 0 h 885209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626700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507431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07431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60440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232452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232452 w 1448335"/>
                    <a:gd name="connsiteY4" fmla="*/ 0 h 845452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099930 w 1448335"/>
                    <a:gd name="connsiteY0" fmla="*/ 0 h 779191"/>
                    <a:gd name="connsiteX1" fmla="*/ 1448335 w 1448335"/>
                    <a:gd name="connsiteY1" fmla="*/ 39758 h 779191"/>
                    <a:gd name="connsiteX2" fmla="*/ 520683 w 1448335"/>
                    <a:gd name="connsiteY2" fmla="*/ 779191 h 779191"/>
                    <a:gd name="connsiteX3" fmla="*/ 0 w 1448335"/>
                    <a:gd name="connsiteY3" fmla="*/ 726183 h 779191"/>
                    <a:gd name="connsiteX4" fmla="*/ 1099930 w 1448335"/>
                    <a:gd name="connsiteY4" fmla="*/ 0 h 779191"/>
                    <a:gd name="connsiteX0" fmla="*/ 1099930 w 1435083"/>
                    <a:gd name="connsiteY0" fmla="*/ 0 h 779191"/>
                    <a:gd name="connsiteX1" fmla="*/ 1435083 w 1435083"/>
                    <a:gd name="connsiteY1" fmla="*/ 92766 h 779191"/>
                    <a:gd name="connsiteX2" fmla="*/ 520683 w 1435083"/>
                    <a:gd name="connsiteY2" fmla="*/ 779191 h 779191"/>
                    <a:gd name="connsiteX3" fmla="*/ 0 w 1435083"/>
                    <a:gd name="connsiteY3" fmla="*/ 726183 h 779191"/>
                    <a:gd name="connsiteX4" fmla="*/ 1099930 w 1435083"/>
                    <a:gd name="connsiteY4" fmla="*/ 0 h 779191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51778"/>
                    <a:gd name="connsiteY0" fmla="*/ 0 h 805696"/>
                    <a:gd name="connsiteX1" fmla="*/ 1435083 w 1451778"/>
                    <a:gd name="connsiteY1" fmla="*/ 92766 h 805696"/>
                    <a:gd name="connsiteX2" fmla="*/ 1315813 w 1451778"/>
                    <a:gd name="connsiteY2" fmla="*/ 805696 h 805696"/>
                    <a:gd name="connsiteX3" fmla="*/ 0 w 1451778"/>
                    <a:gd name="connsiteY3" fmla="*/ 726183 h 805696"/>
                    <a:gd name="connsiteX4" fmla="*/ 1099930 w 1451778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46922 w 1435083"/>
                    <a:gd name="connsiteY0" fmla="*/ 0 h 779192"/>
                    <a:gd name="connsiteX1" fmla="*/ 1435083 w 1435083"/>
                    <a:gd name="connsiteY1" fmla="*/ 66262 h 779192"/>
                    <a:gd name="connsiteX2" fmla="*/ 1315813 w 1435083"/>
                    <a:gd name="connsiteY2" fmla="*/ 779192 h 779192"/>
                    <a:gd name="connsiteX3" fmla="*/ 0 w 1435083"/>
                    <a:gd name="connsiteY3" fmla="*/ 699679 h 779192"/>
                    <a:gd name="connsiteX4" fmla="*/ 1046922 w 1435083"/>
                    <a:gd name="connsiteY4" fmla="*/ 0 h 779192"/>
                    <a:gd name="connsiteX0" fmla="*/ 278295 w 1435083"/>
                    <a:gd name="connsiteY0" fmla="*/ 0 h 765940"/>
                    <a:gd name="connsiteX1" fmla="*/ 1435083 w 1435083"/>
                    <a:gd name="connsiteY1" fmla="*/ 53010 h 765940"/>
                    <a:gd name="connsiteX2" fmla="*/ 1315813 w 1435083"/>
                    <a:gd name="connsiteY2" fmla="*/ 765940 h 765940"/>
                    <a:gd name="connsiteX3" fmla="*/ 0 w 1435083"/>
                    <a:gd name="connsiteY3" fmla="*/ 686427 h 765940"/>
                    <a:gd name="connsiteX4" fmla="*/ 278295 w 1435083"/>
                    <a:gd name="connsiteY4" fmla="*/ 0 h 765940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276057"/>
                    <a:gd name="connsiteY0" fmla="*/ 66259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78295 w 1276057"/>
                    <a:gd name="connsiteY4" fmla="*/ 66259 h 752686"/>
                    <a:gd name="connsiteX0" fmla="*/ 314980 w 1312742"/>
                    <a:gd name="connsiteY0" fmla="*/ 66259 h 752686"/>
                    <a:gd name="connsiteX1" fmla="*/ 1047699 w 1312742"/>
                    <a:gd name="connsiteY1" fmla="*/ 0 h 752686"/>
                    <a:gd name="connsiteX2" fmla="*/ 1312742 w 1312742"/>
                    <a:gd name="connsiteY2" fmla="*/ 712930 h 752686"/>
                    <a:gd name="connsiteX3" fmla="*/ 36685 w 1312742"/>
                    <a:gd name="connsiteY3" fmla="*/ 752686 h 752686"/>
                    <a:gd name="connsiteX4" fmla="*/ 314980 w 1312742"/>
                    <a:gd name="connsiteY4" fmla="*/ 66259 h 752686"/>
                    <a:gd name="connsiteX0" fmla="*/ 298855 w 1336373"/>
                    <a:gd name="connsiteY0" fmla="*/ 53006 h 752686"/>
                    <a:gd name="connsiteX1" fmla="*/ 1071330 w 1336373"/>
                    <a:gd name="connsiteY1" fmla="*/ 0 h 752686"/>
                    <a:gd name="connsiteX2" fmla="*/ 1336373 w 1336373"/>
                    <a:gd name="connsiteY2" fmla="*/ 712930 h 752686"/>
                    <a:gd name="connsiteX3" fmla="*/ 60316 w 1336373"/>
                    <a:gd name="connsiteY3" fmla="*/ 752686 h 752686"/>
                    <a:gd name="connsiteX4" fmla="*/ 298855 w 1336373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238537 h 938217"/>
                    <a:gd name="connsiteX1" fmla="*/ 520683 w 1276057"/>
                    <a:gd name="connsiteY1" fmla="*/ 0 h 938217"/>
                    <a:gd name="connsiteX2" fmla="*/ 1276057 w 1276057"/>
                    <a:gd name="connsiteY2" fmla="*/ 898461 h 938217"/>
                    <a:gd name="connsiteX3" fmla="*/ 0 w 1276057"/>
                    <a:gd name="connsiteY3" fmla="*/ 938217 h 938217"/>
                    <a:gd name="connsiteX4" fmla="*/ 238539 w 1276057"/>
                    <a:gd name="connsiteY4" fmla="*/ 238537 h 938217"/>
                    <a:gd name="connsiteX0" fmla="*/ 59319 w 1282367"/>
                    <a:gd name="connsiteY0" fmla="*/ 238537 h 938217"/>
                    <a:gd name="connsiteX1" fmla="*/ 526993 w 1282367"/>
                    <a:gd name="connsiteY1" fmla="*/ 0 h 938217"/>
                    <a:gd name="connsiteX2" fmla="*/ 1282367 w 1282367"/>
                    <a:gd name="connsiteY2" fmla="*/ 898461 h 938217"/>
                    <a:gd name="connsiteX3" fmla="*/ 6310 w 1282367"/>
                    <a:gd name="connsiteY3" fmla="*/ 938217 h 938217"/>
                    <a:gd name="connsiteX4" fmla="*/ 59319 w 1282367"/>
                    <a:gd name="connsiteY4" fmla="*/ 238537 h 938217"/>
                    <a:gd name="connsiteX0" fmla="*/ 59319 w 1414888"/>
                    <a:gd name="connsiteY0" fmla="*/ 238537 h 938217"/>
                    <a:gd name="connsiteX1" fmla="*/ 526993 w 1414888"/>
                    <a:gd name="connsiteY1" fmla="*/ 0 h 938217"/>
                    <a:gd name="connsiteX2" fmla="*/ 1414888 w 1414888"/>
                    <a:gd name="connsiteY2" fmla="*/ 765939 h 938217"/>
                    <a:gd name="connsiteX3" fmla="*/ 6310 w 1414888"/>
                    <a:gd name="connsiteY3" fmla="*/ 938217 h 938217"/>
                    <a:gd name="connsiteX4" fmla="*/ 59319 w 1414888"/>
                    <a:gd name="connsiteY4" fmla="*/ 238537 h 938217"/>
                    <a:gd name="connsiteX0" fmla="*/ 29731 w 1385300"/>
                    <a:gd name="connsiteY0" fmla="*/ 238537 h 938217"/>
                    <a:gd name="connsiteX1" fmla="*/ 497405 w 1385300"/>
                    <a:gd name="connsiteY1" fmla="*/ 0 h 938217"/>
                    <a:gd name="connsiteX2" fmla="*/ 1385300 w 1385300"/>
                    <a:gd name="connsiteY2" fmla="*/ 765939 h 938217"/>
                    <a:gd name="connsiteX3" fmla="*/ 255017 w 1385300"/>
                    <a:gd name="connsiteY3" fmla="*/ 938217 h 938217"/>
                    <a:gd name="connsiteX4" fmla="*/ 29731 w 1385300"/>
                    <a:gd name="connsiteY4" fmla="*/ 238537 h 938217"/>
                    <a:gd name="connsiteX0" fmla="*/ 29049 w 1384618"/>
                    <a:gd name="connsiteY0" fmla="*/ 238537 h 951469"/>
                    <a:gd name="connsiteX1" fmla="*/ 496723 w 1384618"/>
                    <a:gd name="connsiteY1" fmla="*/ 0 h 951469"/>
                    <a:gd name="connsiteX2" fmla="*/ 1384618 w 1384618"/>
                    <a:gd name="connsiteY2" fmla="*/ 765939 h 951469"/>
                    <a:gd name="connsiteX3" fmla="*/ 267587 w 1384618"/>
                    <a:gd name="connsiteY3" fmla="*/ 951469 h 951469"/>
                    <a:gd name="connsiteX4" fmla="*/ 29049 w 1384618"/>
                    <a:gd name="connsiteY4" fmla="*/ 238537 h 951469"/>
                    <a:gd name="connsiteX0" fmla="*/ 29049 w 1384618"/>
                    <a:gd name="connsiteY0" fmla="*/ 371058 h 1083990"/>
                    <a:gd name="connsiteX1" fmla="*/ 576236 w 1384618"/>
                    <a:gd name="connsiteY1" fmla="*/ 0 h 1083990"/>
                    <a:gd name="connsiteX2" fmla="*/ 1384618 w 1384618"/>
                    <a:gd name="connsiteY2" fmla="*/ 898460 h 1083990"/>
                    <a:gd name="connsiteX3" fmla="*/ 267587 w 1384618"/>
                    <a:gd name="connsiteY3" fmla="*/ 1083990 h 1083990"/>
                    <a:gd name="connsiteX4" fmla="*/ 29049 w 1384618"/>
                    <a:gd name="connsiteY4" fmla="*/ 371058 h 1083990"/>
                    <a:gd name="connsiteX0" fmla="*/ 22002 w 1563101"/>
                    <a:gd name="connsiteY0" fmla="*/ 119267 h 1083990"/>
                    <a:gd name="connsiteX1" fmla="*/ 754719 w 1563101"/>
                    <a:gd name="connsiteY1" fmla="*/ 0 h 1083990"/>
                    <a:gd name="connsiteX2" fmla="*/ 1563101 w 1563101"/>
                    <a:gd name="connsiteY2" fmla="*/ 898460 h 1083990"/>
                    <a:gd name="connsiteX3" fmla="*/ 446070 w 1563101"/>
                    <a:gd name="connsiteY3" fmla="*/ 1083990 h 1083990"/>
                    <a:gd name="connsiteX4" fmla="*/ 22002 w 1563101"/>
                    <a:gd name="connsiteY4" fmla="*/ 119267 h 1083990"/>
                    <a:gd name="connsiteX0" fmla="*/ 22002 w 1430579"/>
                    <a:gd name="connsiteY0" fmla="*/ 119267 h 1083990"/>
                    <a:gd name="connsiteX1" fmla="*/ 754719 w 1430579"/>
                    <a:gd name="connsiteY1" fmla="*/ 0 h 1083990"/>
                    <a:gd name="connsiteX2" fmla="*/ 1430579 w 1430579"/>
                    <a:gd name="connsiteY2" fmla="*/ 858703 h 1083990"/>
                    <a:gd name="connsiteX3" fmla="*/ 446070 w 1430579"/>
                    <a:gd name="connsiteY3" fmla="*/ 1083990 h 1083990"/>
                    <a:gd name="connsiteX4" fmla="*/ 22002 w 1430579"/>
                    <a:gd name="connsiteY4" fmla="*/ 119267 h 1083990"/>
                    <a:gd name="connsiteX0" fmla="*/ 23638 w 1432215"/>
                    <a:gd name="connsiteY0" fmla="*/ 119267 h 1110494"/>
                    <a:gd name="connsiteX1" fmla="*/ 756355 w 1432215"/>
                    <a:gd name="connsiteY1" fmla="*/ 0 h 1110494"/>
                    <a:gd name="connsiteX2" fmla="*/ 1432215 w 1432215"/>
                    <a:gd name="connsiteY2" fmla="*/ 858703 h 1110494"/>
                    <a:gd name="connsiteX3" fmla="*/ 394698 w 1432215"/>
                    <a:gd name="connsiteY3" fmla="*/ 1110494 h 1110494"/>
                    <a:gd name="connsiteX4" fmla="*/ 23638 w 1432215"/>
                    <a:gd name="connsiteY4" fmla="*/ 119267 h 1110494"/>
                    <a:gd name="connsiteX0" fmla="*/ 25947 w 1434524"/>
                    <a:gd name="connsiteY0" fmla="*/ 119267 h 1110494"/>
                    <a:gd name="connsiteX1" fmla="*/ 758664 w 1434524"/>
                    <a:gd name="connsiteY1" fmla="*/ 0 h 1110494"/>
                    <a:gd name="connsiteX2" fmla="*/ 1434524 w 1434524"/>
                    <a:gd name="connsiteY2" fmla="*/ 858703 h 1110494"/>
                    <a:gd name="connsiteX3" fmla="*/ 397007 w 1434524"/>
                    <a:gd name="connsiteY3" fmla="*/ 1110494 h 1110494"/>
                    <a:gd name="connsiteX4" fmla="*/ 25947 w 1434524"/>
                    <a:gd name="connsiteY4" fmla="*/ 119267 h 1110494"/>
                    <a:gd name="connsiteX0" fmla="*/ 23996 w 1432573"/>
                    <a:gd name="connsiteY0" fmla="*/ 119267 h 1176755"/>
                    <a:gd name="connsiteX1" fmla="*/ 756713 w 1432573"/>
                    <a:gd name="connsiteY1" fmla="*/ 0 h 1176755"/>
                    <a:gd name="connsiteX2" fmla="*/ 1432573 w 1432573"/>
                    <a:gd name="connsiteY2" fmla="*/ 858703 h 1176755"/>
                    <a:gd name="connsiteX3" fmla="*/ 448065 w 1432573"/>
                    <a:gd name="connsiteY3" fmla="*/ 1176755 h 1176755"/>
                    <a:gd name="connsiteX4" fmla="*/ 23996 w 1432573"/>
                    <a:gd name="connsiteY4" fmla="*/ 119267 h 1176755"/>
                    <a:gd name="connsiteX0" fmla="*/ 23996 w 1459078"/>
                    <a:gd name="connsiteY0" fmla="*/ 119267 h 1176755"/>
                    <a:gd name="connsiteX1" fmla="*/ 756713 w 1459078"/>
                    <a:gd name="connsiteY1" fmla="*/ 0 h 1176755"/>
                    <a:gd name="connsiteX2" fmla="*/ 1459078 w 1459078"/>
                    <a:gd name="connsiteY2" fmla="*/ 924963 h 1176755"/>
                    <a:gd name="connsiteX3" fmla="*/ 448065 w 1459078"/>
                    <a:gd name="connsiteY3" fmla="*/ 1176755 h 1176755"/>
                    <a:gd name="connsiteX4" fmla="*/ 23996 w 1459078"/>
                    <a:gd name="connsiteY4" fmla="*/ 119267 h 1176755"/>
                    <a:gd name="connsiteX0" fmla="*/ 55140 w 1490222"/>
                    <a:gd name="connsiteY0" fmla="*/ 119267 h 1335781"/>
                    <a:gd name="connsiteX1" fmla="*/ 787857 w 1490222"/>
                    <a:gd name="connsiteY1" fmla="*/ 0 h 1335781"/>
                    <a:gd name="connsiteX2" fmla="*/ 1490222 w 1490222"/>
                    <a:gd name="connsiteY2" fmla="*/ 924963 h 1335781"/>
                    <a:gd name="connsiteX3" fmla="*/ 81644 w 1490222"/>
                    <a:gd name="connsiteY3" fmla="*/ 1335781 h 1335781"/>
                    <a:gd name="connsiteX4" fmla="*/ 55140 w 1490222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63502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36998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66258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66258 h 1256268"/>
                    <a:gd name="connsiteX0" fmla="*/ 55140 w 1609491"/>
                    <a:gd name="connsiteY0" fmla="*/ 13249 h 1203259"/>
                    <a:gd name="connsiteX1" fmla="*/ 1278188 w 1609491"/>
                    <a:gd name="connsiteY1" fmla="*/ 0 h 1203259"/>
                    <a:gd name="connsiteX2" fmla="*/ 1609491 w 1609491"/>
                    <a:gd name="connsiteY2" fmla="*/ 1004476 h 1203259"/>
                    <a:gd name="connsiteX3" fmla="*/ 81644 w 1609491"/>
                    <a:gd name="connsiteY3" fmla="*/ 1203259 h 1203259"/>
                    <a:gd name="connsiteX4" fmla="*/ 55140 w 1609491"/>
                    <a:gd name="connsiteY4" fmla="*/ 13249 h 1203259"/>
                    <a:gd name="connsiteX0" fmla="*/ 55140 w 1323141"/>
                    <a:gd name="connsiteY0" fmla="*/ 13249 h 1203259"/>
                    <a:gd name="connsiteX1" fmla="*/ 1278188 w 1323141"/>
                    <a:gd name="connsiteY1" fmla="*/ 0 h 1203259"/>
                    <a:gd name="connsiteX2" fmla="*/ 1317943 w 1323141"/>
                    <a:gd name="connsiteY2" fmla="*/ 1150250 h 1203259"/>
                    <a:gd name="connsiteX3" fmla="*/ 81644 w 1323141"/>
                    <a:gd name="connsiteY3" fmla="*/ 1203259 h 1203259"/>
                    <a:gd name="connsiteX4" fmla="*/ 55140 w 1323141"/>
                    <a:gd name="connsiteY4" fmla="*/ 13249 h 1203259"/>
                    <a:gd name="connsiteX0" fmla="*/ 424069 w 1692070"/>
                    <a:gd name="connsiteY0" fmla="*/ 13249 h 1150250"/>
                    <a:gd name="connsiteX1" fmla="*/ 1647117 w 1692070"/>
                    <a:gd name="connsiteY1" fmla="*/ 0 h 1150250"/>
                    <a:gd name="connsiteX2" fmla="*/ 1686872 w 1692070"/>
                    <a:gd name="connsiteY2" fmla="*/ 1150250 h 1150250"/>
                    <a:gd name="connsiteX3" fmla="*/ 0 w 1692070"/>
                    <a:gd name="connsiteY3" fmla="*/ 1150250 h 1150250"/>
                    <a:gd name="connsiteX4" fmla="*/ 424069 w 1692070"/>
                    <a:gd name="connsiteY4" fmla="*/ 13249 h 1150250"/>
                    <a:gd name="connsiteX0" fmla="*/ 437321 w 1692070"/>
                    <a:gd name="connsiteY0" fmla="*/ 0 h 1163505"/>
                    <a:gd name="connsiteX1" fmla="*/ 1647117 w 1692070"/>
                    <a:gd name="connsiteY1" fmla="*/ 13255 h 1163505"/>
                    <a:gd name="connsiteX2" fmla="*/ 1686872 w 1692070"/>
                    <a:gd name="connsiteY2" fmla="*/ 1163505 h 1163505"/>
                    <a:gd name="connsiteX3" fmla="*/ 0 w 1692070"/>
                    <a:gd name="connsiteY3" fmla="*/ 1163505 h 1163505"/>
                    <a:gd name="connsiteX4" fmla="*/ 437321 w 1692070"/>
                    <a:gd name="connsiteY4" fmla="*/ 0 h 1163505"/>
                    <a:gd name="connsiteX0" fmla="*/ 463825 w 1692070"/>
                    <a:gd name="connsiteY0" fmla="*/ 0 h 1176757"/>
                    <a:gd name="connsiteX1" fmla="*/ 1647117 w 1692070"/>
                    <a:gd name="connsiteY1" fmla="*/ 26507 h 1176757"/>
                    <a:gd name="connsiteX2" fmla="*/ 1686872 w 1692070"/>
                    <a:gd name="connsiteY2" fmla="*/ 1176757 h 1176757"/>
                    <a:gd name="connsiteX3" fmla="*/ 0 w 1692070"/>
                    <a:gd name="connsiteY3" fmla="*/ 1176757 h 1176757"/>
                    <a:gd name="connsiteX4" fmla="*/ 463825 w 1692070"/>
                    <a:gd name="connsiteY4" fmla="*/ 0 h 1176757"/>
                    <a:gd name="connsiteX0" fmla="*/ 424068 w 1652313"/>
                    <a:gd name="connsiteY0" fmla="*/ 0 h 1176757"/>
                    <a:gd name="connsiteX1" fmla="*/ 1607360 w 1652313"/>
                    <a:gd name="connsiteY1" fmla="*/ 26507 h 1176757"/>
                    <a:gd name="connsiteX2" fmla="*/ 1647115 w 1652313"/>
                    <a:gd name="connsiteY2" fmla="*/ 1176757 h 1176757"/>
                    <a:gd name="connsiteX3" fmla="*/ 0 w 1652313"/>
                    <a:gd name="connsiteY3" fmla="*/ 1176757 h 1176757"/>
                    <a:gd name="connsiteX4" fmla="*/ 424068 w 1652313"/>
                    <a:gd name="connsiteY4" fmla="*/ 0 h 1176757"/>
                    <a:gd name="connsiteX0" fmla="*/ 424068 w 1616305"/>
                    <a:gd name="connsiteY0" fmla="*/ 0 h 1269522"/>
                    <a:gd name="connsiteX1" fmla="*/ 1607360 w 1616305"/>
                    <a:gd name="connsiteY1" fmla="*/ 26507 h 1269522"/>
                    <a:gd name="connsiteX2" fmla="*/ 1223045 w 1616305"/>
                    <a:gd name="connsiteY2" fmla="*/ 1269522 h 1269522"/>
                    <a:gd name="connsiteX3" fmla="*/ 0 w 1616305"/>
                    <a:gd name="connsiteY3" fmla="*/ 1176757 h 1269522"/>
                    <a:gd name="connsiteX4" fmla="*/ 424068 w 1616305"/>
                    <a:gd name="connsiteY4" fmla="*/ 0 h 1269522"/>
                    <a:gd name="connsiteX0" fmla="*/ 596346 w 1788583"/>
                    <a:gd name="connsiteY0" fmla="*/ 0 h 1269522"/>
                    <a:gd name="connsiteX1" fmla="*/ 1779638 w 1788583"/>
                    <a:gd name="connsiteY1" fmla="*/ 26507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596346 w 1788583"/>
                    <a:gd name="connsiteY4" fmla="*/ 0 h 1269522"/>
                    <a:gd name="connsiteX0" fmla="*/ 675859 w 1788583"/>
                    <a:gd name="connsiteY0" fmla="*/ 0 h 1269522"/>
                    <a:gd name="connsiteX1" fmla="*/ 1779638 w 1788583"/>
                    <a:gd name="connsiteY1" fmla="*/ 26507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675859 w 1788583"/>
                    <a:gd name="connsiteY4" fmla="*/ 0 h 1269522"/>
                    <a:gd name="connsiteX0" fmla="*/ 675859 w 1788583"/>
                    <a:gd name="connsiteY0" fmla="*/ 0 h 1269522"/>
                    <a:gd name="connsiteX1" fmla="*/ 1779638 w 1788583"/>
                    <a:gd name="connsiteY1" fmla="*/ 119272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675859 w 1788583"/>
                    <a:gd name="connsiteY4" fmla="*/ 0 h 1269522"/>
                    <a:gd name="connsiteX0" fmla="*/ 675859 w 1779638"/>
                    <a:gd name="connsiteY0" fmla="*/ 0 h 1269522"/>
                    <a:gd name="connsiteX1" fmla="*/ 1779638 w 1779638"/>
                    <a:gd name="connsiteY1" fmla="*/ 119272 h 1269522"/>
                    <a:gd name="connsiteX2" fmla="*/ 1395323 w 1779638"/>
                    <a:gd name="connsiteY2" fmla="*/ 1269522 h 1269522"/>
                    <a:gd name="connsiteX3" fmla="*/ 0 w 1779638"/>
                    <a:gd name="connsiteY3" fmla="*/ 1097244 h 1269522"/>
                    <a:gd name="connsiteX4" fmla="*/ 675859 w 1779638"/>
                    <a:gd name="connsiteY4" fmla="*/ 0 h 1269522"/>
                    <a:gd name="connsiteX0" fmla="*/ 675859 w 1779638"/>
                    <a:gd name="connsiteY0" fmla="*/ 0 h 1269522"/>
                    <a:gd name="connsiteX1" fmla="*/ 1779638 w 1779638"/>
                    <a:gd name="connsiteY1" fmla="*/ 119272 h 1269522"/>
                    <a:gd name="connsiteX2" fmla="*/ 1395323 w 1779638"/>
                    <a:gd name="connsiteY2" fmla="*/ 1269522 h 1269522"/>
                    <a:gd name="connsiteX3" fmla="*/ 0 w 1779638"/>
                    <a:gd name="connsiteY3" fmla="*/ 1044235 h 1269522"/>
                    <a:gd name="connsiteX4" fmla="*/ 675859 w 1779638"/>
                    <a:gd name="connsiteY4" fmla="*/ 0 h 1269522"/>
                    <a:gd name="connsiteX0" fmla="*/ 410815 w 1514594"/>
                    <a:gd name="connsiteY0" fmla="*/ 0 h 1269522"/>
                    <a:gd name="connsiteX1" fmla="*/ 1514594 w 1514594"/>
                    <a:gd name="connsiteY1" fmla="*/ 119272 h 1269522"/>
                    <a:gd name="connsiteX2" fmla="*/ 1130279 w 1514594"/>
                    <a:gd name="connsiteY2" fmla="*/ 1269522 h 1269522"/>
                    <a:gd name="connsiteX3" fmla="*/ 0 w 1514594"/>
                    <a:gd name="connsiteY3" fmla="*/ 1110496 h 1269522"/>
                    <a:gd name="connsiteX4" fmla="*/ 410815 w 1514594"/>
                    <a:gd name="connsiteY4" fmla="*/ 0 h 1269522"/>
                    <a:gd name="connsiteX0" fmla="*/ 410815 w 1514594"/>
                    <a:gd name="connsiteY0" fmla="*/ 0 h 1203261"/>
                    <a:gd name="connsiteX1" fmla="*/ 1514594 w 1514594"/>
                    <a:gd name="connsiteY1" fmla="*/ 119272 h 1203261"/>
                    <a:gd name="connsiteX2" fmla="*/ 772470 w 1514594"/>
                    <a:gd name="connsiteY2" fmla="*/ 1203261 h 1203261"/>
                    <a:gd name="connsiteX3" fmla="*/ 0 w 1514594"/>
                    <a:gd name="connsiteY3" fmla="*/ 1110496 h 1203261"/>
                    <a:gd name="connsiteX4" fmla="*/ 410815 w 1514594"/>
                    <a:gd name="connsiteY4" fmla="*/ 0 h 1203261"/>
                    <a:gd name="connsiteX0" fmla="*/ 410815 w 1103777"/>
                    <a:gd name="connsiteY0" fmla="*/ 0 h 1203261"/>
                    <a:gd name="connsiteX1" fmla="*/ 1103777 w 1103777"/>
                    <a:gd name="connsiteY1" fmla="*/ 106020 h 1203261"/>
                    <a:gd name="connsiteX2" fmla="*/ 772470 w 1103777"/>
                    <a:gd name="connsiteY2" fmla="*/ 1203261 h 1203261"/>
                    <a:gd name="connsiteX3" fmla="*/ 0 w 1103777"/>
                    <a:gd name="connsiteY3" fmla="*/ 1110496 h 1203261"/>
                    <a:gd name="connsiteX4" fmla="*/ 410815 w 1103777"/>
                    <a:gd name="connsiteY4" fmla="*/ 0 h 1203261"/>
                    <a:gd name="connsiteX0" fmla="*/ 410815 w 1912160"/>
                    <a:gd name="connsiteY0" fmla="*/ 0 h 1203261"/>
                    <a:gd name="connsiteX1" fmla="*/ 1912160 w 1912160"/>
                    <a:gd name="connsiteY1" fmla="*/ 132524 h 1203261"/>
                    <a:gd name="connsiteX2" fmla="*/ 772470 w 1912160"/>
                    <a:gd name="connsiteY2" fmla="*/ 1203261 h 1203261"/>
                    <a:gd name="connsiteX3" fmla="*/ 0 w 1912160"/>
                    <a:gd name="connsiteY3" fmla="*/ 1110496 h 1203261"/>
                    <a:gd name="connsiteX4" fmla="*/ 410815 w 1912160"/>
                    <a:gd name="connsiteY4" fmla="*/ 0 h 1203261"/>
                    <a:gd name="connsiteX0" fmla="*/ 410815 w 1912160"/>
                    <a:gd name="connsiteY0" fmla="*/ 0 h 1362287"/>
                    <a:gd name="connsiteX1" fmla="*/ 1912160 w 1912160"/>
                    <a:gd name="connsiteY1" fmla="*/ 132524 h 1362287"/>
                    <a:gd name="connsiteX2" fmla="*/ 1739879 w 1912160"/>
                    <a:gd name="connsiteY2" fmla="*/ 1362287 h 1362287"/>
                    <a:gd name="connsiteX3" fmla="*/ 0 w 1912160"/>
                    <a:gd name="connsiteY3" fmla="*/ 1110496 h 1362287"/>
                    <a:gd name="connsiteX4" fmla="*/ 410815 w 1912160"/>
                    <a:gd name="connsiteY4" fmla="*/ 0 h 1362287"/>
                    <a:gd name="connsiteX0" fmla="*/ 410815 w 1792891"/>
                    <a:gd name="connsiteY0" fmla="*/ 53006 h 1415293"/>
                    <a:gd name="connsiteX1" fmla="*/ 1792891 w 1792891"/>
                    <a:gd name="connsiteY1" fmla="*/ 0 h 1415293"/>
                    <a:gd name="connsiteX2" fmla="*/ 1739879 w 1792891"/>
                    <a:gd name="connsiteY2" fmla="*/ 1415293 h 1415293"/>
                    <a:gd name="connsiteX3" fmla="*/ 0 w 1792891"/>
                    <a:gd name="connsiteY3" fmla="*/ 1163502 h 1415293"/>
                    <a:gd name="connsiteX4" fmla="*/ 410815 w 1792891"/>
                    <a:gd name="connsiteY4" fmla="*/ 53006 h 1415293"/>
                    <a:gd name="connsiteX0" fmla="*/ 410815 w 1872401"/>
                    <a:gd name="connsiteY0" fmla="*/ 53006 h 1243015"/>
                    <a:gd name="connsiteX1" fmla="*/ 1792891 w 1872401"/>
                    <a:gd name="connsiteY1" fmla="*/ 0 h 1243015"/>
                    <a:gd name="connsiteX2" fmla="*/ 1872401 w 1872401"/>
                    <a:gd name="connsiteY2" fmla="*/ 1243015 h 1243015"/>
                    <a:gd name="connsiteX3" fmla="*/ 0 w 1872401"/>
                    <a:gd name="connsiteY3" fmla="*/ 1163502 h 1243015"/>
                    <a:gd name="connsiteX4" fmla="*/ 410815 w 1872401"/>
                    <a:gd name="connsiteY4" fmla="*/ 53006 h 1243015"/>
                    <a:gd name="connsiteX0" fmla="*/ 251789 w 1713375"/>
                    <a:gd name="connsiteY0" fmla="*/ 53006 h 1296024"/>
                    <a:gd name="connsiteX1" fmla="*/ 1633865 w 1713375"/>
                    <a:gd name="connsiteY1" fmla="*/ 0 h 1296024"/>
                    <a:gd name="connsiteX2" fmla="*/ 1713375 w 1713375"/>
                    <a:gd name="connsiteY2" fmla="*/ 1243015 h 1296024"/>
                    <a:gd name="connsiteX3" fmla="*/ 0 w 1713375"/>
                    <a:gd name="connsiteY3" fmla="*/ 1296024 h 1296024"/>
                    <a:gd name="connsiteX4" fmla="*/ 251789 w 1713375"/>
                    <a:gd name="connsiteY4" fmla="*/ 53006 h 1296024"/>
                    <a:gd name="connsiteX0" fmla="*/ 212033 w 1713375"/>
                    <a:gd name="connsiteY0" fmla="*/ 39754 h 1296024"/>
                    <a:gd name="connsiteX1" fmla="*/ 1633865 w 1713375"/>
                    <a:gd name="connsiteY1" fmla="*/ 0 h 1296024"/>
                    <a:gd name="connsiteX2" fmla="*/ 1713375 w 1713375"/>
                    <a:gd name="connsiteY2" fmla="*/ 1243015 h 1296024"/>
                    <a:gd name="connsiteX3" fmla="*/ 0 w 1713375"/>
                    <a:gd name="connsiteY3" fmla="*/ 1296024 h 1296024"/>
                    <a:gd name="connsiteX4" fmla="*/ 212033 w 1713375"/>
                    <a:gd name="connsiteY4" fmla="*/ 39754 h 1296024"/>
                    <a:gd name="connsiteX0" fmla="*/ 265041 w 1713375"/>
                    <a:gd name="connsiteY0" fmla="*/ 39754 h 1296024"/>
                    <a:gd name="connsiteX1" fmla="*/ 1633865 w 1713375"/>
                    <a:gd name="connsiteY1" fmla="*/ 0 h 1296024"/>
                    <a:gd name="connsiteX2" fmla="*/ 1713375 w 1713375"/>
                    <a:gd name="connsiteY2" fmla="*/ 1243015 h 1296024"/>
                    <a:gd name="connsiteX3" fmla="*/ 0 w 1713375"/>
                    <a:gd name="connsiteY3" fmla="*/ 1296024 h 1296024"/>
                    <a:gd name="connsiteX4" fmla="*/ 265041 w 1713375"/>
                    <a:gd name="connsiteY4" fmla="*/ 39754 h 1296024"/>
                    <a:gd name="connsiteX0" fmla="*/ 48790 w 1828429"/>
                    <a:gd name="connsiteY0" fmla="*/ 39754 h 1296024"/>
                    <a:gd name="connsiteX1" fmla="*/ 1748919 w 1828429"/>
                    <a:gd name="connsiteY1" fmla="*/ 0 h 1296024"/>
                    <a:gd name="connsiteX2" fmla="*/ 1828429 w 1828429"/>
                    <a:gd name="connsiteY2" fmla="*/ 1243015 h 1296024"/>
                    <a:gd name="connsiteX3" fmla="*/ 115054 w 1828429"/>
                    <a:gd name="connsiteY3" fmla="*/ 1296024 h 1296024"/>
                    <a:gd name="connsiteX4" fmla="*/ 48790 w 1828429"/>
                    <a:gd name="connsiteY4" fmla="*/ 39754 h 1296024"/>
                    <a:gd name="connsiteX0" fmla="*/ 48790 w 1828429"/>
                    <a:gd name="connsiteY0" fmla="*/ 212032 h 1468302"/>
                    <a:gd name="connsiteX1" fmla="*/ 1324850 w 1828429"/>
                    <a:gd name="connsiteY1" fmla="*/ 0 h 1468302"/>
                    <a:gd name="connsiteX2" fmla="*/ 1828429 w 1828429"/>
                    <a:gd name="connsiteY2" fmla="*/ 1415293 h 1468302"/>
                    <a:gd name="connsiteX3" fmla="*/ 115054 w 1828429"/>
                    <a:gd name="connsiteY3" fmla="*/ 1468302 h 1468302"/>
                    <a:gd name="connsiteX4" fmla="*/ 48790 w 1828429"/>
                    <a:gd name="connsiteY4" fmla="*/ 212032 h 1468302"/>
                    <a:gd name="connsiteX0" fmla="*/ 48790 w 1576637"/>
                    <a:gd name="connsiteY0" fmla="*/ 212032 h 1468302"/>
                    <a:gd name="connsiteX1" fmla="*/ 1324850 w 1576637"/>
                    <a:gd name="connsiteY1" fmla="*/ 0 h 1468302"/>
                    <a:gd name="connsiteX2" fmla="*/ 1576637 w 1576637"/>
                    <a:gd name="connsiteY2" fmla="*/ 1044232 h 1468302"/>
                    <a:gd name="connsiteX3" fmla="*/ 115054 w 1576637"/>
                    <a:gd name="connsiteY3" fmla="*/ 1468302 h 1468302"/>
                    <a:gd name="connsiteX4" fmla="*/ 48790 w 1576637"/>
                    <a:gd name="connsiteY4" fmla="*/ 212032 h 1468302"/>
                    <a:gd name="connsiteX0" fmla="*/ 52846 w 1580693"/>
                    <a:gd name="connsiteY0" fmla="*/ 212032 h 1468302"/>
                    <a:gd name="connsiteX1" fmla="*/ 1328906 w 1580693"/>
                    <a:gd name="connsiteY1" fmla="*/ 0 h 1468302"/>
                    <a:gd name="connsiteX2" fmla="*/ 1580693 w 1580693"/>
                    <a:gd name="connsiteY2" fmla="*/ 1044232 h 1468302"/>
                    <a:gd name="connsiteX3" fmla="*/ 92606 w 1580693"/>
                    <a:gd name="connsiteY3" fmla="*/ 1468302 h 1468302"/>
                    <a:gd name="connsiteX4" fmla="*/ 52846 w 1580693"/>
                    <a:gd name="connsiteY4" fmla="*/ 212032 h 1468302"/>
                    <a:gd name="connsiteX0" fmla="*/ 52846 w 1580693"/>
                    <a:gd name="connsiteY0" fmla="*/ 250132 h 1506402"/>
                    <a:gd name="connsiteX1" fmla="*/ 1300331 w 1580693"/>
                    <a:gd name="connsiteY1" fmla="*/ 0 h 1506402"/>
                    <a:gd name="connsiteX2" fmla="*/ 1580693 w 1580693"/>
                    <a:gd name="connsiteY2" fmla="*/ 1082332 h 1506402"/>
                    <a:gd name="connsiteX3" fmla="*/ 92606 w 1580693"/>
                    <a:gd name="connsiteY3" fmla="*/ 1506402 h 1506402"/>
                    <a:gd name="connsiteX4" fmla="*/ 52846 w 1580693"/>
                    <a:gd name="connsiteY4" fmla="*/ 250132 h 1506402"/>
                    <a:gd name="connsiteX0" fmla="*/ 48499 w 1604921"/>
                    <a:gd name="connsiteY0" fmla="*/ 250132 h 1506402"/>
                    <a:gd name="connsiteX1" fmla="*/ 1324559 w 1604921"/>
                    <a:gd name="connsiteY1" fmla="*/ 0 h 1506402"/>
                    <a:gd name="connsiteX2" fmla="*/ 1604921 w 1604921"/>
                    <a:gd name="connsiteY2" fmla="*/ 1082332 h 1506402"/>
                    <a:gd name="connsiteX3" fmla="*/ 116834 w 1604921"/>
                    <a:gd name="connsiteY3" fmla="*/ 1506402 h 1506402"/>
                    <a:gd name="connsiteX4" fmla="*/ 48499 w 1604921"/>
                    <a:gd name="connsiteY4" fmla="*/ 250132 h 1506402"/>
                    <a:gd name="connsiteX0" fmla="*/ 15175 w 1571597"/>
                    <a:gd name="connsiteY0" fmla="*/ 250132 h 1506402"/>
                    <a:gd name="connsiteX1" fmla="*/ 1291235 w 1571597"/>
                    <a:gd name="connsiteY1" fmla="*/ 0 h 1506402"/>
                    <a:gd name="connsiteX2" fmla="*/ 1571597 w 1571597"/>
                    <a:gd name="connsiteY2" fmla="*/ 1082332 h 1506402"/>
                    <a:gd name="connsiteX3" fmla="*/ 83510 w 1571597"/>
                    <a:gd name="connsiteY3" fmla="*/ 1506402 h 1506402"/>
                    <a:gd name="connsiteX4" fmla="*/ 15175 w 1571597"/>
                    <a:gd name="connsiteY4" fmla="*/ 250132 h 1506402"/>
                    <a:gd name="connsiteX0" fmla="*/ 22616 w 1579038"/>
                    <a:gd name="connsiteY0" fmla="*/ 250132 h 1458777"/>
                    <a:gd name="connsiteX1" fmla="*/ 1298676 w 1579038"/>
                    <a:gd name="connsiteY1" fmla="*/ 0 h 1458777"/>
                    <a:gd name="connsiteX2" fmla="*/ 1579038 w 1579038"/>
                    <a:gd name="connsiteY2" fmla="*/ 1082332 h 1458777"/>
                    <a:gd name="connsiteX3" fmla="*/ 24276 w 1579038"/>
                    <a:gd name="connsiteY3" fmla="*/ 1458777 h 1458777"/>
                    <a:gd name="connsiteX4" fmla="*/ 22616 w 1579038"/>
                    <a:gd name="connsiteY4" fmla="*/ 250132 h 1458777"/>
                    <a:gd name="connsiteX0" fmla="*/ 22616 w 1579038"/>
                    <a:gd name="connsiteY0" fmla="*/ 250132 h 1458777"/>
                    <a:gd name="connsiteX1" fmla="*/ 1298676 w 1579038"/>
                    <a:gd name="connsiteY1" fmla="*/ 0 h 1458777"/>
                    <a:gd name="connsiteX2" fmla="*/ 1579038 w 1579038"/>
                    <a:gd name="connsiteY2" fmla="*/ 1082332 h 1458777"/>
                    <a:gd name="connsiteX3" fmla="*/ 24276 w 1579038"/>
                    <a:gd name="connsiteY3" fmla="*/ 1458777 h 1458777"/>
                    <a:gd name="connsiteX4" fmla="*/ 22616 w 1579038"/>
                    <a:gd name="connsiteY4" fmla="*/ 250132 h 1458777"/>
                    <a:gd name="connsiteX0" fmla="*/ 22616 w 1579038"/>
                    <a:gd name="connsiteY0" fmla="*/ 250132 h 1458777"/>
                    <a:gd name="connsiteX1" fmla="*/ 1298676 w 1579038"/>
                    <a:gd name="connsiteY1" fmla="*/ 0 h 1458777"/>
                    <a:gd name="connsiteX2" fmla="*/ 1579038 w 1579038"/>
                    <a:gd name="connsiteY2" fmla="*/ 1082332 h 1458777"/>
                    <a:gd name="connsiteX3" fmla="*/ 24276 w 1579038"/>
                    <a:gd name="connsiteY3" fmla="*/ 1458777 h 1458777"/>
                    <a:gd name="connsiteX4" fmla="*/ 22616 w 1579038"/>
                    <a:gd name="connsiteY4" fmla="*/ 250132 h 1458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9038" h="1458777">
                      <a:moveTo>
                        <a:pt x="22616" y="250132"/>
                      </a:moveTo>
                      <a:lnTo>
                        <a:pt x="1298676" y="0"/>
                      </a:lnTo>
                      <a:cubicBezTo>
                        <a:pt x="1333462" y="275053"/>
                        <a:pt x="1565786" y="915368"/>
                        <a:pt x="1579038" y="1082332"/>
                      </a:cubicBezTo>
                      <a:cubicBezTo>
                        <a:pt x="1060784" y="1207814"/>
                        <a:pt x="942580" y="1380920"/>
                        <a:pt x="24276" y="1458777"/>
                      </a:cubicBezTo>
                      <a:cubicBezTo>
                        <a:pt x="55198" y="1282977"/>
                        <a:pt x="-41850" y="293410"/>
                        <a:pt x="22616" y="250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0FF"/>
                    </a:gs>
                    <a:gs pos="74000">
                      <a:srgbClr val="4472C4">
                        <a:lumMod val="45000"/>
                        <a:lumOff val="55000"/>
                      </a:srgbClr>
                    </a:gs>
                    <a:gs pos="83000">
                      <a:srgbClr val="4472C4">
                        <a:lumMod val="45000"/>
                        <a:lumOff val="55000"/>
                      </a:srgbClr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18600000" scaled="0"/>
                </a:gradFill>
                <a:ln w="38100" cap="flat" cmpd="sng" algn="ctr">
                  <a:solidFill>
                    <a:srgbClr val="8BE0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Rectangle 185">
                  <a:extLst>
                    <a:ext uri="{FF2B5EF4-FFF2-40B4-BE49-F238E27FC236}">
                      <a16:creationId xmlns:a16="http://schemas.microsoft.com/office/drawing/2014/main" id="{626A7AA9-C996-CB1D-FA8E-9EBE29450CCA}"/>
                    </a:ext>
                  </a:extLst>
                </p:cNvPr>
                <p:cNvSpPr/>
                <p:nvPr/>
              </p:nvSpPr>
              <p:spPr>
                <a:xfrm>
                  <a:off x="7722858" y="3168944"/>
                  <a:ext cx="920759" cy="1190007"/>
                </a:xfrm>
                <a:custGeom>
                  <a:avLst/>
                  <a:gdLst>
                    <a:gd name="connsiteX0" fmla="*/ 0 w 1050769"/>
                    <a:gd name="connsiteY0" fmla="*/ 0 h 885209"/>
                    <a:gd name="connsiteX1" fmla="*/ 1050769 w 1050769"/>
                    <a:gd name="connsiteY1" fmla="*/ 0 h 885209"/>
                    <a:gd name="connsiteX2" fmla="*/ 1050769 w 1050769"/>
                    <a:gd name="connsiteY2" fmla="*/ 885209 h 885209"/>
                    <a:gd name="connsiteX3" fmla="*/ 0 w 1050769"/>
                    <a:gd name="connsiteY3" fmla="*/ 885209 h 885209"/>
                    <a:gd name="connsiteX4" fmla="*/ 0 w 1050769"/>
                    <a:gd name="connsiteY4" fmla="*/ 0 h 885209"/>
                    <a:gd name="connsiteX0" fmla="*/ 0 w 1368821"/>
                    <a:gd name="connsiteY0" fmla="*/ 0 h 885209"/>
                    <a:gd name="connsiteX1" fmla="*/ 1368821 w 1368821"/>
                    <a:gd name="connsiteY1" fmla="*/ 106018 h 885209"/>
                    <a:gd name="connsiteX2" fmla="*/ 1050769 w 1368821"/>
                    <a:gd name="connsiteY2" fmla="*/ 885209 h 885209"/>
                    <a:gd name="connsiteX3" fmla="*/ 0 w 1368821"/>
                    <a:gd name="connsiteY3" fmla="*/ 885209 h 885209"/>
                    <a:gd name="connsiteX4" fmla="*/ 0 w 1368821"/>
                    <a:gd name="connsiteY4" fmla="*/ 0 h 885209"/>
                    <a:gd name="connsiteX0" fmla="*/ 927652 w 1368821"/>
                    <a:gd name="connsiteY0" fmla="*/ 0 h 832200"/>
                    <a:gd name="connsiteX1" fmla="*/ 1368821 w 1368821"/>
                    <a:gd name="connsiteY1" fmla="*/ 53009 h 832200"/>
                    <a:gd name="connsiteX2" fmla="*/ 1050769 w 1368821"/>
                    <a:gd name="connsiteY2" fmla="*/ 832200 h 832200"/>
                    <a:gd name="connsiteX3" fmla="*/ 0 w 1368821"/>
                    <a:gd name="connsiteY3" fmla="*/ 832200 h 832200"/>
                    <a:gd name="connsiteX4" fmla="*/ 927652 w 1368821"/>
                    <a:gd name="connsiteY4" fmla="*/ 0 h 832200"/>
                    <a:gd name="connsiteX0" fmla="*/ 1113183 w 1554352"/>
                    <a:gd name="connsiteY0" fmla="*/ 0 h 832200"/>
                    <a:gd name="connsiteX1" fmla="*/ 1554352 w 1554352"/>
                    <a:gd name="connsiteY1" fmla="*/ 53009 h 832200"/>
                    <a:gd name="connsiteX2" fmla="*/ 1236300 w 1554352"/>
                    <a:gd name="connsiteY2" fmla="*/ 832200 h 832200"/>
                    <a:gd name="connsiteX3" fmla="*/ 0 w 1554352"/>
                    <a:gd name="connsiteY3" fmla="*/ 792444 h 832200"/>
                    <a:gd name="connsiteX4" fmla="*/ 1113183 w 1554352"/>
                    <a:gd name="connsiteY4" fmla="*/ 0 h 832200"/>
                    <a:gd name="connsiteX0" fmla="*/ 1113183 w 1554352"/>
                    <a:gd name="connsiteY0" fmla="*/ 0 h 885209"/>
                    <a:gd name="connsiteX1" fmla="*/ 1554352 w 1554352"/>
                    <a:gd name="connsiteY1" fmla="*/ 53009 h 885209"/>
                    <a:gd name="connsiteX2" fmla="*/ 812230 w 1554352"/>
                    <a:gd name="connsiteY2" fmla="*/ 885209 h 885209"/>
                    <a:gd name="connsiteX3" fmla="*/ 0 w 1554352"/>
                    <a:gd name="connsiteY3" fmla="*/ 792444 h 885209"/>
                    <a:gd name="connsiteX4" fmla="*/ 1113183 w 1554352"/>
                    <a:gd name="connsiteY4" fmla="*/ 0 h 885209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626700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507431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07431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60440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232452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232452 w 1448335"/>
                    <a:gd name="connsiteY4" fmla="*/ 0 h 845452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099930 w 1448335"/>
                    <a:gd name="connsiteY0" fmla="*/ 0 h 779191"/>
                    <a:gd name="connsiteX1" fmla="*/ 1448335 w 1448335"/>
                    <a:gd name="connsiteY1" fmla="*/ 39758 h 779191"/>
                    <a:gd name="connsiteX2" fmla="*/ 520683 w 1448335"/>
                    <a:gd name="connsiteY2" fmla="*/ 779191 h 779191"/>
                    <a:gd name="connsiteX3" fmla="*/ 0 w 1448335"/>
                    <a:gd name="connsiteY3" fmla="*/ 726183 h 779191"/>
                    <a:gd name="connsiteX4" fmla="*/ 1099930 w 1448335"/>
                    <a:gd name="connsiteY4" fmla="*/ 0 h 779191"/>
                    <a:gd name="connsiteX0" fmla="*/ 1099930 w 1435083"/>
                    <a:gd name="connsiteY0" fmla="*/ 0 h 779191"/>
                    <a:gd name="connsiteX1" fmla="*/ 1435083 w 1435083"/>
                    <a:gd name="connsiteY1" fmla="*/ 92766 h 779191"/>
                    <a:gd name="connsiteX2" fmla="*/ 520683 w 1435083"/>
                    <a:gd name="connsiteY2" fmla="*/ 779191 h 779191"/>
                    <a:gd name="connsiteX3" fmla="*/ 0 w 1435083"/>
                    <a:gd name="connsiteY3" fmla="*/ 726183 h 779191"/>
                    <a:gd name="connsiteX4" fmla="*/ 1099930 w 1435083"/>
                    <a:gd name="connsiteY4" fmla="*/ 0 h 779191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51778"/>
                    <a:gd name="connsiteY0" fmla="*/ 0 h 805696"/>
                    <a:gd name="connsiteX1" fmla="*/ 1435083 w 1451778"/>
                    <a:gd name="connsiteY1" fmla="*/ 92766 h 805696"/>
                    <a:gd name="connsiteX2" fmla="*/ 1315813 w 1451778"/>
                    <a:gd name="connsiteY2" fmla="*/ 805696 h 805696"/>
                    <a:gd name="connsiteX3" fmla="*/ 0 w 1451778"/>
                    <a:gd name="connsiteY3" fmla="*/ 726183 h 805696"/>
                    <a:gd name="connsiteX4" fmla="*/ 1099930 w 1451778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46922 w 1435083"/>
                    <a:gd name="connsiteY0" fmla="*/ 0 h 779192"/>
                    <a:gd name="connsiteX1" fmla="*/ 1435083 w 1435083"/>
                    <a:gd name="connsiteY1" fmla="*/ 66262 h 779192"/>
                    <a:gd name="connsiteX2" fmla="*/ 1315813 w 1435083"/>
                    <a:gd name="connsiteY2" fmla="*/ 779192 h 779192"/>
                    <a:gd name="connsiteX3" fmla="*/ 0 w 1435083"/>
                    <a:gd name="connsiteY3" fmla="*/ 699679 h 779192"/>
                    <a:gd name="connsiteX4" fmla="*/ 1046922 w 1435083"/>
                    <a:gd name="connsiteY4" fmla="*/ 0 h 779192"/>
                    <a:gd name="connsiteX0" fmla="*/ 278295 w 1435083"/>
                    <a:gd name="connsiteY0" fmla="*/ 0 h 765940"/>
                    <a:gd name="connsiteX1" fmla="*/ 1435083 w 1435083"/>
                    <a:gd name="connsiteY1" fmla="*/ 53010 h 765940"/>
                    <a:gd name="connsiteX2" fmla="*/ 1315813 w 1435083"/>
                    <a:gd name="connsiteY2" fmla="*/ 765940 h 765940"/>
                    <a:gd name="connsiteX3" fmla="*/ 0 w 1435083"/>
                    <a:gd name="connsiteY3" fmla="*/ 686427 h 765940"/>
                    <a:gd name="connsiteX4" fmla="*/ 278295 w 1435083"/>
                    <a:gd name="connsiteY4" fmla="*/ 0 h 765940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276057"/>
                    <a:gd name="connsiteY0" fmla="*/ 66259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78295 w 1276057"/>
                    <a:gd name="connsiteY4" fmla="*/ 66259 h 752686"/>
                    <a:gd name="connsiteX0" fmla="*/ 314980 w 1312742"/>
                    <a:gd name="connsiteY0" fmla="*/ 66259 h 752686"/>
                    <a:gd name="connsiteX1" fmla="*/ 1047699 w 1312742"/>
                    <a:gd name="connsiteY1" fmla="*/ 0 h 752686"/>
                    <a:gd name="connsiteX2" fmla="*/ 1312742 w 1312742"/>
                    <a:gd name="connsiteY2" fmla="*/ 712930 h 752686"/>
                    <a:gd name="connsiteX3" fmla="*/ 36685 w 1312742"/>
                    <a:gd name="connsiteY3" fmla="*/ 752686 h 752686"/>
                    <a:gd name="connsiteX4" fmla="*/ 314980 w 1312742"/>
                    <a:gd name="connsiteY4" fmla="*/ 66259 h 752686"/>
                    <a:gd name="connsiteX0" fmla="*/ 298855 w 1336373"/>
                    <a:gd name="connsiteY0" fmla="*/ 53006 h 752686"/>
                    <a:gd name="connsiteX1" fmla="*/ 1071330 w 1336373"/>
                    <a:gd name="connsiteY1" fmla="*/ 0 h 752686"/>
                    <a:gd name="connsiteX2" fmla="*/ 1336373 w 1336373"/>
                    <a:gd name="connsiteY2" fmla="*/ 712930 h 752686"/>
                    <a:gd name="connsiteX3" fmla="*/ 60316 w 1336373"/>
                    <a:gd name="connsiteY3" fmla="*/ 752686 h 752686"/>
                    <a:gd name="connsiteX4" fmla="*/ 298855 w 1336373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238537 h 938217"/>
                    <a:gd name="connsiteX1" fmla="*/ 520683 w 1276057"/>
                    <a:gd name="connsiteY1" fmla="*/ 0 h 938217"/>
                    <a:gd name="connsiteX2" fmla="*/ 1276057 w 1276057"/>
                    <a:gd name="connsiteY2" fmla="*/ 898461 h 938217"/>
                    <a:gd name="connsiteX3" fmla="*/ 0 w 1276057"/>
                    <a:gd name="connsiteY3" fmla="*/ 938217 h 938217"/>
                    <a:gd name="connsiteX4" fmla="*/ 238539 w 1276057"/>
                    <a:gd name="connsiteY4" fmla="*/ 238537 h 938217"/>
                    <a:gd name="connsiteX0" fmla="*/ 59319 w 1282367"/>
                    <a:gd name="connsiteY0" fmla="*/ 238537 h 938217"/>
                    <a:gd name="connsiteX1" fmla="*/ 526993 w 1282367"/>
                    <a:gd name="connsiteY1" fmla="*/ 0 h 938217"/>
                    <a:gd name="connsiteX2" fmla="*/ 1282367 w 1282367"/>
                    <a:gd name="connsiteY2" fmla="*/ 898461 h 938217"/>
                    <a:gd name="connsiteX3" fmla="*/ 6310 w 1282367"/>
                    <a:gd name="connsiteY3" fmla="*/ 938217 h 938217"/>
                    <a:gd name="connsiteX4" fmla="*/ 59319 w 1282367"/>
                    <a:gd name="connsiteY4" fmla="*/ 238537 h 938217"/>
                    <a:gd name="connsiteX0" fmla="*/ 59319 w 1414888"/>
                    <a:gd name="connsiteY0" fmla="*/ 238537 h 938217"/>
                    <a:gd name="connsiteX1" fmla="*/ 526993 w 1414888"/>
                    <a:gd name="connsiteY1" fmla="*/ 0 h 938217"/>
                    <a:gd name="connsiteX2" fmla="*/ 1414888 w 1414888"/>
                    <a:gd name="connsiteY2" fmla="*/ 765939 h 938217"/>
                    <a:gd name="connsiteX3" fmla="*/ 6310 w 1414888"/>
                    <a:gd name="connsiteY3" fmla="*/ 938217 h 938217"/>
                    <a:gd name="connsiteX4" fmla="*/ 59319 w 1414888"/>
                    <a:gd name="connsiteY4" fmla="*/ 238537 h 938217"/>
                    <a:gd name="connsiteX0" fmla="*/ 29731 w 1385300"/>
                    <a:gd name="connsiteY0" fmla="*/ 238537 h 938217"/>
                    <a:gd name="connsiteX1" fmla="*/ 497405 w 1385300"/>
                    <a:gd name="connsiteY1" fmla="*/ 0 h 938217"/>
                    <a:gd name="connsiteX2" fmla="*/ 1385300 w 1385300"/>
                    <a:gd name="connsiteY2" fmla="*/ 765939 h 938217"/>
                    <a:gd name="connsiteX3" fmla="*/ 255017 w 1385300"/>
                    <a:gd name="connsiteY3" fmla="*/ 938217 h 938217"/>
                    <a:gd name="connsiteX4" fmla="*/ 29731 w 1385300"/>
                    <a:gd name="connsiteY4" fmla="*/ 238537 h 938217"/>
                    <a:gd name="connsiteX0" fmla="*/ 29049 w 1384618"/>
                    <a:gd name="connsiteY0" fmla="*/ 238537 h 951469"/>
                    <a:gd name="connsiteX1" fmla="*/ 496723 w 1384618"/>
                    <a:gd name="connsiteY1" fmla="*/ 0 h 951469"/>
                    <a:gd name="connsiteX2" fmla="*/ 1384618 w 1384618"/>
                    <a:gd name="connsiteY2" fmla="*/ 765939 h 951469"/>
                    <a:gd name="connsiteX3" fmla="*/ 267587 w 1384618"/>
                    <a:gd name="connsiteY3" fmla="*/ 951469 h 951469"/>
                    <a:gd name="connsiteX4" fmla="*/ 29049 w 1384618"/>
                    <a:gd name="connsiteY4" fmla="*/ 238537 h 951469"/>
                    <a:gd name="connsiteX0" fmla="*/ 29049 w 1384618"/>
                    <a:gd name="connsiteY0" fmla="*/ 371058 h 1083990"/>
                    <a:gd name="connsiteX1" fmla="*/ 576236 w 1384618"/>
                    <a:gd name="connsiteY1" fmla="*/ 0 h 1083990"/>
                    <a:gd name="connsiteX2" fmla="*/ 1384618 w 1384618"/>
                    <a:gd name="connsiteY2" fmla="*/ 898460 h 1083990"/>
                    <a:gd name="connsiteX3" fmla="*/ 267587 w 1384618"/>
                    <a:gd name="connsiteY3" fmla="*/ 1083990 h 1083990"/>
                    <a:gd name="connsiteX4" fmla="*/ 29049 w 1384618"/>
                    <a:gd name="connsiteY4" fmla="*/ 371058 h 1083990"/>
                    <a:gd name="connsiteX0" fmla="*/ 22002 w 1563101"/>
                    <a:gd name="connsiteY0" fmla="*/ 119267 h 1083990"/>
                    <a:gd name="connsiteX1" fmla="*/ 754719 w 1563101"/>
                    <a:gd name="connsiteY1" fmla="*/ 0 h 1083990"/>
                    <a:gd name="connsiteX2" fmla="*/ 1563101 w 1563101"/>
                    <a:gd name="connsiteY2" fmla="*/ 898460 h 1083990"/>
                    <a:gd name="connsiteX3" fmla="*/ 446070 w 1563101"/>
                    <a:gd name="connsiteY3" fmla="*/ 1083990 h 1083990"/>
                    <a:gd name="connsiteX4" fmla="*/ 22002 w 1563101"/>
                    <a:gd name="connsiteY4" fmla="*/ 119267 h 1083990"/>
                    <a:gd name="connsiteX0" fmla="*/ 22002 w 1430579"/>
                    <a:gd name="connsiteY0" fmla="*/ 119267 h 1083990"/>
                    <a:gd name="connsiteX1" fmla="*/ 754719 w 1430579"/>
                    <a:gd name="connsiteY1" fmla="*/ 0 h 1083990"/>
                    <a:gd name="connsiteX2" fmla="*/ 1430579 w 1430579"/>
                    <a:gd name="connsiteY2" fmla="*/ 858703 h 1083990"/>
                    <a:gd name="connsiteX3" fmla="*/ 446070 w 1430579"/>
                    <a:gd name="connsiteY3" fmla="*/ 1083990 h 1083990"/>
                    <a:gd name="connsiteX4" fmla="*/ 22002 w 1430579"/>
                    <a:gd name="connsiteY4" fmla="*/ 119267 h 1083990"/>
                    <a:gd name="connsiteX0" fmla="*/ 23638 w 1432215"/>
                    <a:gd name="connsiteY0" fmla="*/ 119267 h 1110494"/>
                    <a:gd name="connsiteX1" fmla="*/ 756355 w 1432215"/>
                    <a:gd name="connsiteY1" fmla="*/ 0 h 1110494"/>
                    <a:gd name="connsiteX2" fmla="*/ 1432215 w 1432215"/>
                    <a:gd name="connsiteY2" fmla="*/ 858703 h 1110494"/>
                    <a:gd name="connsiteX3" fmla="*/ 394698 w 1432215"/>
                    <a:gd name="connsiteY3" fmla="*/ 1110494 h 1110494"/>
                    <a:gd name="connsiteX4" fmla="*/ 23638 w 1432215"/>
                    <a:gd name="connsiteY4" fmla="*/ 119267 h 1110494"/>
                    <a:gd name="connsiteX0" fmla="*/ 25947 w 1434524"/>
                    <a:gd name="connsiteY0" fmla="*/ 119267 h 1110494"/>
                    <a:gd name="connsiteX1" fmla="*/ 758664 w 1434524"/>
                    <a:gd name="connsiteY1" fmla="*/ 0 h 1110494"/>
                    <a:gd name="connsiteX2" fmla="*/ 1434524 w 1434524"/>
                    <a:gd name="connsiteY2" fmla="*/ 858703 h 1110494"/>
                    <a:gd name="connsiteX3" fmla="*/ 397007 w 1434524"/>
                    <a:gd name="connsiteY3" fmla="*/ 1110494 h 1110494"/>
                    <a:gd name="connsiteX4" fmla="*/ 25947 w 1434524"/>
                    <a:gd name="connsiteY4" fmla="*/ 119267 h 1110494"/>
                    <a:gd name="connsiteX0" fmla="*/ 23996 w 1432573"/>
                    <a:gd name="connsiteY0" fmla="*/ 119267 h 1176755"/>
                    <a:gd name="connsiteX1" fmla="*/ 756713 w 1432573"/>
                    <a:gd name="connsiteY1" fmla="*/ 0 h 1176755"/>
                    <a:gd name="connsiteX2" fmla="*/ 1432573 w 1432573"/>
                    <a:gd name="connsiteY2" fmla="*/ 858703 h 1176755"/>
                    <a:gd name="connsiteX3" fmla="*/ 448065 w 1432573"/>
                    <a:gd name="connsiteY3" fmla="*/ 1176755 h 1176755"/>
                    <a:gd name="connsiteX4" fmla="*/ 23996 w 1432573"/>
                    <a:gd name="connsiteY4" fmla="*/ 119267 h 1176755"/>
                    <a:gd name="connsiteX0" fmla="*/ 23996 w 1459078"/>
                    <a:gd name="connsiteY0" fmla="*/ 119267 h 1176755"/>
                    <a:gd name="connsiteX1" fmla="*/ 756713 w 1459078"/>
                    <a:gd name="connsiteY1" fmla="*/ 0 h 1176755"/>
                    <a:gd name="connsiteX2" fmla="*/ 1459078 w 1459078"/>
                    <a:gd name="connsiteY2" fmla="*/ 924963 h 1176755"/>
                    <a:gd name="connsiteX3" fmla="*/ 448065 w 1459078"/>
                    <a:gd name="connsiteY3" fmla="*/ 1176755 h 1176755"/>
                    <a:gd name="connsiteX4" fmla="*/ 23996 w 1459078"/>
                    <a:gd name="connsiteY4" fmla="*/ 119267 h 1176755"/>
                    <a:gd name="connsiteX0" fmla="*/ 55140 w 1490222"/>
                    <a:gd name="connsiteY0" fmla="*/ 119267 h 1335781"/>
                    <a:gd name="connsiteX1" fmla="*/ 787857 w 1490222"/>
                    <a:gd name="connsiteY1" fmla="*/ 0 h 1335781"/>
                    <a:gd name="connsiteX2" fmla="*/ 1490222 w 1490222"/>
                    <a:gd name="connsiteY2" fmla="*/ 924963 h 1335781"/>
                    <a:gd name="connsiteX3" fmla="*/ 81644 w 1490222"/>
                    <a:gd name="connsiteY3" fmla="*/ 1335781 h 1335781"/>
                    <a:gd name="connsiteX4" fmla="*/ 55140 w 1490222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63502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36998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66258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66258 h 1256268"/>
                    <a:gd name="connsiteX0" fmla="*/ 55140 w 1609491"/>
                    <a:gd name="connsiteY0" fmla="*/ 13249 h 1203259"/>
                    <a:gd name="connsiteX1" fmla="*/ 1278188 w 1609491"/>
                    <a:gd name="connsiteY1" fmla="*/ 0 h 1203259"/>
                    <a:gd name="connsiteX2" fmla="*/ 1609491 w 1609491"/>
                    <a:gd name="connsiteY2" fmla="*/ 1004476 h 1203259"/>
                    <a:gd name="connsiteX3" fmla="*/ 81644 w 1609491"/>
                    <a:gd name="connsiteY3" fmla="*/ 1203259 h 1203259"/>
                    <a:gd name="connsiteX4" fmla="*/ 55140 w 1609491"/>
                    <a:gd name="connsiteY4" fmla="*/ 13249 h 1203259"/>
                    <a:gd name="connsiteX0" fmla="*/ 55140 w 1323141"/>
                    <a:gd name="connsiteY0" fmla="*/ 13249 h 1203259"/>
                    <a:gd name="connsiteX1" fmla="*/ 1278188 w 1323141"/>
                    <a:gd name="connsiteY1" fmla="*/ 0 h 1203259"/>
                    <a:gd name="connsiteX2" fmla="*/ 1317943 w 1323141"/>
                    <a:gd name="connsiteY2" fmla="*/ 1150250 h 1203259"/>
                    <a:gd name="connsiteX3" fmla="*/ 81644 w 1323141"/>
                    <a:gd name="connsiteY3" fmla="*/ 1203259 h 1203259"/>
                    <a:gd name="connsiteX4" fmla="*/ 55140 w 1323141"/>
                    <a:gd name="connsiteY4" fmla="*/ 13249 h 1203259"/>
                    <a:gd name="connsiteX0" fmla="*/ 424069 w 1692070"/>
                    <a:gd name="connsiteY0" fmla="*/ 13249 h 1150250"/>
                    <a:gd name="connsiteX1" fmla="*/ 1647117 w 1692070"/>
                    <a:gd name="connsiteY1" fmla="*/ 0 h 1150250"/>
                    <a:gd name="connsiteX2" fmla="*/ 1686872 w 1692070"/>
                    <a:gd name="connsiteY2" fmla="*/ 1150250 h 1150250"/>
                    <a:gd name="connsiteX3" fmla="*/ 0 w 1692070"/>
                    <a:gd name="connsiteY3" fmla="*/ 1150250 h 1150250"/>
                    <a:gd name="connsiteX4" fmla="*/ 424069 w 1692070"/>
                    <a:gd name="connsiteY4" fmla="*/ 13249 h 1150250"/>
                    <a:gd name="connsiteX0" fmla="*/ 437321 w 1692070"/>
                    <a:gd name="connsiteY0" fmla="*/ 0 h 1163505"/>
                    <a:gd name="connsiteX1" fmla="*/ 1647117 w 1692070"/>
                    <a:gd name="connsiteY1" fmla="*/ 13255 h 1163505"/>
                    <a:gd name="connsiteX2" fmla="*/ 1686872 w 1692070"/>
                    <a:gd name="connsiteY2" fmla="*/ 1163505 h 1163505"/>
                    <a:gd name="connsiteX3" fmla="*/ 0 w 1692070"/>
                    <a:gd name="connsiteY3" fmla="*/ 1163505 h 1163505"/>
                    <a:gd name="connsiteX4" fmla="*/ 437321 w 1692070"/>
                    <a:gd name="connsiteY4" fmla="*/ 0 h 1163505"/>
                    <a:gd name="connsiteX0" fmla="*/ 463825 w 1692070"/>
                    <a:gd name="connsiteY0" fmla="*/ 0 h 1176757"/>
                    <a:gd name="connsiteX1" fmla="*/ 1647117 w 1692070"/>
                    <a:gd name="connsiteY1" fmla="*/ 26507 h 1176757"/>
                    <a:gd name="connsiteX2" fmla="*/ 1686872 w 1692070"/>
                    <a:gd name="connsiteY2" fmla="*/ 1176757 h 1176757"/>
                    <a:gd name="connsiteX3" fmla="*/ 0 w 1692070"/>
                    <a:gd name="connsiteY3" fmla="*/ 1176757 h 1176757"/>
                    <a:gd name="connsiteX4" fmla="*/ 463825 w 1692070"/>
                    <a:gd name="connsiteY4" fmla="*/ 0 h 1176757"/>
                    <a:gd name="connsiteX0" fmla="*/ 424068 w 1652313"/>
                    <a:gd name="connsiteY0" fmla="*/ 0 h 1176757"/>
                    <a:gd name="connsiteX1" fmla="*/ 1607360 w 1652313"/>
                    <a:gd name="connsiteY1" fmla="*/ 26507 h 1176757"/>
                    <a:gd name="connsiteX2" fmla="*/ 1647115 w 1652313"/>
                    <a:gd name="connsiteY2" fmla="*/ 1176757 h 1176757"/>
                    <a:gd name="connsiteX3" fmla="*/ 0 w 1652313"/>
                    <a:gd name="connsiteY3" fmla="*/ 1176757 h 1176757"/>
                    <a:gd name="connsiteX4" fmla="*/ 424068 w 1652313"/>
                    <a:gd name="connsiteY4" fmla="*/ 0 h 1176757"/>
                    <a:gd name="connsiteX0" fmla="*/ 424068 w 1616305"/>
                    <a:gd name="connsiteY0" fmla="*/ 0 h 1269522"/>
                    <a:gd name="connsiteX1" fmla="*/ 1607360 w 1616305"/>
                    <a:gd name="connsiteY1" fmla="*/ 26507 h 1269522"/>
                    <a:gd name="connsiteX2" fmla="*/ 1223045 w 1616305"/>
                    <a:gd name="connsiteY2" fmla="*/ 1269522 h 1269522"/>
                    <a:gd name="connsiteX3" fmla="*/ 0 w 1616305"/>
                    <a:gd name="connsiteY3" fmla="*/ 1176757 h 1269522"/>
                    <a:gd name="connsiteX4" fmla="*/ 424068 w 1616305"/>
                    <a:gd name="connsiteY4" fmla="*/ 0 h 1269522"/>
                    <a:gd name="connsiteX0" fmla="*/ 596346 w 1788583"/>
                    <a:gd name="connsiteY0" fmla="*/ 0 h 1269522"/>
                    <a:gd name="connsiteX1" fmla="*/ 1779638 w 1788583"/>
                    <a:gd name="connsiteY1" fmla="*/ 26507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596346 w 1788583"/>
                    <a:gd name="connsiteY4" fmla="*/ 0 h 1269522"/>
                    <a:gd name="connsiteX0" fmla="*/ 675859 w 1788583"/>
                    <a:gd name="connsiteY0" fmla="*/ 0 h 1269522"/>
                    <a:gd name="connsiteX1" fmla="*/ 1779638 w 1788583"/>
                    <a:gd name="connsiteY1" fmla="*/ 26507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675859 w 1788583"/>
                    <a:gd name="connsiteY4" fmla="*/ 0 h 1269522"/>
                    <a:gd name="connsiteX0" fmla="*/ 675859 w 1788583"/>
                    <a:gd name="connsiteY0" fmla="*/ 0 h 1269522"/>
                    <a:gd name="connsiteX1" fmla="*/ 1779638 w 1788583"/>
                    <a:gd name="connsiteY1" fmla="*/ 119272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675859 w 1788583"/>
                    <a:gd name="connsiteY4" fmla="*/ 0 h 1269522"/>
                    <a:gd name="connsiteX0" fmla="*/ 675859 w 1779638"/>
                    <a:gd name="connsiteY0" fmla="*/ 0 h 1269522"/>
                    <a:gd name="connsiteX1" fmla="*/ 1779638 w 1779638"/>
                    <a:gd name="connsiteY1" fmla="*/ 119272 h 1269522"/>
                    <a:gd name="connsiteX2" fmla="*/ 1395323 w 1779638"/>
                    <a:gd name="connsiteY2" fmla="*/ 1269522 h 1269522"/>
                    <a:gd name="connsiteX3" fmla="*/ 0 w 1779638"/>
                    <a:gd name="connsiteY3" fmla="*/ 1097244 h 1269522"/>
                    <a:gd name="connsiteX4" fmla="*/ 675859 w 1779638"/>
                    <a:gd name="connsiteY4" fmla="*/ 0 h 1269522"/>
                    <a:gd name="connsiteX0" fmla="*/ 675859 w 1779638"/>
                    <a:gd name="connsiteY0" fmla="*/ 0 h 1269522"/>
                    <a:gd name="connsiteX1" fmla="*/ 1779638 w 1779638"/>
                    <a:gd name="connsiteY1" fmla="*/ 119272 h 1269522"/>
                    <a:gd name="connsiteX2" fmla="*/ 1395323 w 1779638"/>
                    <a:gd name="connsiteY2" fmla="*/ 1269522 h 1269522"/>
                    <a:gd name="connsiteX3" fmla="*/ 0 w 1779638"/>
                    <a:gd name="connsiteY3" fmla="*/ 1044235 h 1269522"/>
                    <a:gd name="connsiteX4" fmla="*/ 675859 w 1779638"/>
                    <a:gd name="connsiteY4" fmla="*/ 0 h 1269522"/>
                    <a:gd name="connsiteX0" fmla="*/ 410815 w 1514594"/>
                    <a:gd name="connsiteY0" fmla="*/ 0 h 1269522"/>
                    <a:gd name="connsiteX1" fmla="*/ 1514594 w 1514594"/>
                    <a:gd name="connsiteY1" fmla="*/ 119272 h 1269522"/>
                    <a:gd name="connsiteX2" fmla="*/ 1130279 w 1514594"/>
                    <a:gd name="connsiteY2" fmla="*/ 1269522 h 1269522"/>
                    <a:gd name="connsiteX3" fmla="*/ 0 w 1514594"/>
                    <a:gd name="connsiteY3" fmla="*/ 1110496 h 1269522"/>
                    <a:gd name="connsiteX4" fmla="*/ 410815 w 1514594"/>
                    <a:gd name="connsiteY4" fmla="*/ 0 h 1269522"/>
                    <a:gd name="connsiteX0" fmla="*/ 410815 w 1514594"/>
                    <a:gd name="connsiteY0" fmla="*/ 0 h 1203261"/>
                    <a:gd name="connsiteX1" fmla="*/ 1514594 w 1514594"/>
                    <a:gd name="connsiteY1" fmla="*/ 119272 h 1203261"/>
                    <a:gd name="connsiteX2" fmla="*/ 772470 w 1514594"/>
                    <a:gd name="connsiteY2" fmla="*/ 1203261 h 1203261"/>
                    <a:gd name="connsiteX3" fmla="*/ 0 w 1514594"/>
                    <a:gd name="connsiteY3" fmla="*/ 1110496 h 1203261"/>
                    <a:gd name="connsiteX4" fmla="*/ 410815 w 1514594"/>
                    <a:gd name="connsiteY4" fmla="*/ 0 h 1203261"/>
                    <a:gd name="connsiteX0" fmla="*/ 410815 w 1103777"/>
                    <a:gd name="connsiteY0" fmla="*/ 0 h 1203261"/>
                    <a:gd name="connsiteX1" fmla="*/ 1103777 w 1103777"/>
                    <a:gd name="connsiteY1" fmla="*/ 106020 h 1203261"/>
                    <a:gd name="connsiteX2" fmla="*/ 772470 w 1103777"/>
                    <a:gd name="connsiteY2" fmla="*/ 1203261 h 1203261"/>
                    <a:gd name="connsiteX3" fmla="*/ 0 w 1103777"/>
                    <a:gd name="connsiteY3" fmla="*/ 1110496 h 1203261"/>
                    <a:gd name="connsiteX4" fmla="*/ 410815 w 1103777"/>
                    <a:gd name="connsiteY4" fmla="*/ 0 h 1203261"/>
                    <a:gd name="connsiteX0" fmla="*/ 410815 w 1912160"/>
                    <a:gd name="connsiteY0" fmla="*/ 0 h 1203261"/>
                    <a:gd name="connsiteX1" fmla="*/ 1912160 w 1912160"/>
                    <a:gd name="connsiteY1" fmla="*/ 132524 h 1203261"/>
                    <a:gd name="connsiteX2" fmla="*/ 772470 w 1912160"/>
                    <a:gd name="connsiteY2" fmla="*/ 1203261 h 1203261"/>
                    <a:gd name="connsiteX3" fmla="*/ 0 w 1912160"/>
                    <a:gd name="connsiteY3" fmla="*/ 1110496 h 1203261"/>
                    <a:gd name="connsiteX4" fmla="*/ 410815 w 1912160"/>
                    <a:gd name="connsiteY4" fmla="*/ 0 h 1203261"/>
                    <a:gd name="connsiteX0" fmla="*/ 410815 w 1912160"/>
                    <a:gd name="connsiteY0" fmla="*/ 0 h 1362287"/>
                    <a:gd name="connsiteX1" fmla="*/ 1912160 w 1912160"/>
                    <a:gd name="connsiteY1" fmla="*/ 132524 h 1362287"/>
                    <a:gd name="connsiteX2" fmla="*/ 1739879 w 1912160"/>
                    <a:gd name="connsiteY2" fmla="*/ 1362287 h 1362287"/>
                    <a:gd name="connsiteX3" fmla="*/ 0 w 1912160"/>
                    <a:gd name="connsiteY3" fmla="*/ 1110496 h 1362287"/>
                    <a:gd name="connsiteX4" fmla="*/ 410815 w 1912160"/>
                    <a:gd name="connsiteY4" fmla="*/ 0 h 1362287"/>
                    <a:gd name="connsiteX0" fmla="*/ 410815 w 1792891"/>
                    <a:gd name="connsiteY0" fmla="*/ 53006 h 1415293"/>
                    <a:gd name="connsiteX1" fmla="*/ 1792891 w 1792891"/>
                    <a:gd name="connsiteY1" fmla="*/ 0 h 1415293"/>
                    <a:gd name="connsiteX2" fmla="*/ 1739879 w 1792891"/>
                    <a:gd name="connsiteY2" fmla="*/ 1415293 h 1415293"/>
                    <a:gd name="connsiteX3" fmla="*/ 0 w 1792891"/>
                    <a:gd name="connsiteY3" fmla="*/ 1163502 h 1415293"/>
                    <a:gd name="connsiteX4" fmla="*/ 410815 w 1792891"/>
                    <a:gd name="connsiteY4" fmla="*/ 53006 h 1415293"/>
                    <a:gd name="connsiteX0" fmla="*/ 410815 w 1872401"/>
                    <a:gd name="connsiteY0" fmla="*/ 53006 h 1243015"/>
                    <a:gd name="connsiteX1" fmla="*/ 1792891 w 1872401"/>
                    <a:gd name="connsiteY1" fmla="*/ 0 h 1243015"/>
                    <a:gd name="connsiteX2" fmla="*/ 1872401 w 1872401"/>
                    <a:gd name="connsiteY2" fmla="*/ 1243015 h 1243015"/>
                    <a:gd name="connsiteX3" fmla="*/ 0 w 1872401"/>
                    <a:gd name="connsiteY3" fmla="*/ 1163502 h 1243015"/>
                    <a:gd name="connsiteX4" fmla="*/ 410815 w 1872401"/>
                    <a:gd name="connsiteY4" fmla="*/ 53006 h 1243015"/>
                    <a:gd name="connsiteX0" fmla="*/ 251789 w 1713375"/>
                    <a:gd name="connsiteY0" fmla="*/ 53006 h 1296024"/>
                    <a:gd name="connsiteX1" fmla="*/ 1633865 w 1713375"/>
                    <a:gd name="connsiteY1" fmla="*/ 0 h 1296024"/>
                    <a:gd name="connsiteX2" fmla="*/ 1713375 w 1713375"/>
                    <a:gd name="connsiteY2" fmla="*/ 1243015 h 1296024"/>
                    <a:gd name="connsiteX3" fmla="*/ 0 w 1713375"/>
                    <a:gd name="connsiteY3" fmla="*/ 1296024 h 1296024"/>
                    <a:gd name="connsiteX4" fmla="*/ 251789 w 1713375"/>
                    <a:gd name="connsiteY4" fmla="*/ 53006 h 1296024"/>
                    <a:gd name="connsiteX0" fmla="*/ 212033 w 1713375"/>
                    <a:gd name="connsiteY0" fmla="*/ 39754 h 1296024"/>
                    <a:gd name="connsiteX1" fmla="*/ 1633865 w 1713375"/>
                    <a:gd name="connsiteY1" fmla="*/ 0 h 1296024"/>
                    <a:gd name="connsiteX2" fmla="*/ 1713375 w 1713375"/>
                    <a:gd name="connsiteY2" fmla="*/ 1243015 h 1296024"/>
                    <a:gd name="connsiteX3" fmla="*/ 0 w 1713375"/>
                    <a:gd name="connsiteY3" fmla="*/ 1296024 h 1296024"/>
                    <a:gd name="connsiteX4" fmla="*/ 212033 w 1713375"/>
                    <a:gd name="connsiteY4" fmla="*/ 39754 h 1296024"/>
                    <a:gd name="connsiteX0" fmla="*/ 265041 w 1713375"/>
                    <a:gd name="connsiteY0" fmla="*/ 39754 h 1296024"/>
                    <a:gd name="connsiteX1" fmla="*/ 1633865 w 1713375"/>
                    <a:gd name="connsiteY1" fmla="*/ 0 h 1296024"/>
                    <a:gd name="connsiteX2" fmla="*/ 1713375 w 1713375"/>
                    <a:gd name="connsiteY2" fmla="*/ 1243015 h 1296024"/>
                    <a:gd name="connsiteX3" fmla="*/ 0 w 1713375"/>
                    <a:gd name="connsiteY3" fmla="*/ 1296024 h 1296024"/>
                    <a:gd name="connsiteX4" fmla="*/ 265041 w 1713375"/>
                    <a:gd name="connsiteY4" fmla="*/ 39754 h 1296024"/>
                    <a:gd name="connsiteX0" fmla="*/ 48790 w 1828429"/>
                    <a:gd name="connsiteY0" fmla="*/ 39754 h 1296024"/>
                    <a:gd name="connsiteX1" fmla="*/ 1748919 w 1828429"/>
                    <a:gd name="connsiteY1" fmla="*/ 0 h 1296024"/>
                    <a:gd name="connsiteX2" fmla="*/ 1828429 w 1828429"/>
                    <a:gd name="connsiteY2" fmla="*/ 1243015 h 1296024"/>
                    <a:gd name="connsiteX3" fmla="*/ 115054 w 1828429"/>
                    <a:gd name="connsiteY3" fmla="*/ 1296024 h 1296024"/>
                    <a:gd name="connsiteX4" fmla="*/ 48790 w 1828429"/>
                    <a:gd name="connsiteY4" fmla="*/ 39754 h 1296024"/>
                    <a:gd name="connsiteX0" fmla="*/ 48790 w 1828429"/>
                    <a:gd name="connsiteY0" fmla="*/ 212032 h 1468302"/>
                    <a:gd name="connsiteX1" fmla="*/ 1324850 w 1828429"/>
                    <a:gd name="connsiteY1" fmla="*/ 0 h 1468302"/>
                    <a:gd name="connsiteX2" fmla="*/ 1828429 w 1828429"/>
                    <a:gd name="connsiteY2" fmla="*/ 1415293 h 1468302"/>
                    <a:gd name="connsiteX3" fmla="*/ 115054 w 1828429"/>
                    <a:gd name="connsiteY3" fmla="*/ 1468302 h 1468302"/>
                    <a:gd name="connsiteX4" fmla="*/ 48790 w 1828429"/>
                    <a:gd name="connsiteY4" fmla="*/ 212032 h 1468302"/>
                    <a:gd name="connsiteX0" fmla="*/ 48790 w 1576637"/>
                    <a:gd name="connsiteY0" fmla="*/ 212032 h 1468302"/>
                    <a:gd name="connsiteX1" fmla="*/ 1324850 w 1576637"/>
                    <a:gd name="connsiteY1" fmla="*/ 0 h 1468302"/>
                    <a:gd name="connsiteX2" fmla="*/ 1576637 w 1576637"/>
                    <a:gd name="connsiteY2" fmla="*/ 1044232 h 1468302"/>
                    <a:gd name="connsiteX3" fmla="*/ 115054 w 1576637"/>
                    <a:gd name="connsiteY3" fmla="*/ 1468302 h 1468302"/>
                    <a:gd name="connsiteX4" fmla="*/ 48790 w 1576637"/>
                    <a:gd name="connsiteY4" fmla="*/ 212032 h 1468302"/>
                    <a:gd name="connsiteX0" fmla="*/ 52846 w 1580693"/>
                    <a:gd name="connsiteY0" fmla="*/ 212032 h 1468302"/>
                    <a:gd name="connsiteX1" fmla="*/ 1328906 w 1580693"/>
                    <a:gd name="connsiteY1" fmla="*/ 0 h 1468302"/>
                    <a:gd name="connsiteX2" fmla="*/ 1580693 w 1580693"/>
                    <a:gd name="connsiteY2" fmla="*/ 1044232 h 1468302"/>
                    <a:gd name="connsiteX3" fmla="*/ 92606 w 1580693"/>
                    <a:gd name="connsiteY3" fmla="*/ 1468302 h 1468302"/>
                    <a:gd name="connsiteX4" fmla="*/ 52846 w 1580693"/>
                    <a:gd name="connsiteY4" fmla="*/ 212032 h 1468302"/>
                    <a:gd name="connsiteX0" fmla="*/ 516831 w 1488087"/>
                    <a:gd name="connsiteY0" fmla="*/ 238537 h 1468302"/>
                    <a:gd name="connsiteX1" fmla="*/ 1236300 w 1488087"/>
                    <a:gd name="connsiteY1" fmla="*/ 0 h 1468302"/>
                    <a:gd name="connsiteX2" fmla="*/ 1488087 w 1488087"/>
                    <a:gd name="connsiteY2" fmla="*/ 1044232 h 1468302"/>
                    <a:gd name="connsiteX3" fmla="*/ 0 w 1488087"/>
                    <a:gd name="connsiteY3" fmla="*/ 1468302 h 1468302"/>
                    <a:gd name="connsiteX4" fmla="*/ 516831 w 1488087"/>
                    <a:gd name="connsiteY4" fmla="*/ 238537 h 1468302"/>
                    <a:gd name="connsiteX0" fmla="*/ 516831 w 1488087"/>
                    <a:gd name="connsiteY0" fmla="*/ 159024 h 1388789"/>
                    <a:gd name="connsiteX1" fmla="*/ 1170039 w 1488087"/>
                    <a:gd name="connsiteY1" fmla="*/ 0 h 1388789"/>
                    <a:gd name="connsiteX2" fmla="*/ 1488087 w 1488087"/>
                    <a:gd name="connsiteY2" fmla="*/ 964719 h 1388789"/>
                    <a:gd name="connsiteX3" fmla="*/ 0 w 1488087"/>
                    <a:gd name="connsiteY3" fmla="*/ 1388789 h 1388789"/>
                    <a:gd name="connsiteX4" fmla="*/ 516831 w 1488087"/>
                    <a:gd name="connsiteY4" fmla="*/ 159024 h 1388789"/>
                    <a:gd name="connsiteX0" fmla="*/ 516831 w 1488087"/>
                    <a:gd name="connsiteY0" fmla="*/ 159024 h 1388789"/>
                    <a:gd name="connsiteX1" fmla="*/ 1170039 w 1488087"/>
                    <a:gd name="connsiteY1" fmla="*/ 0 h 1388789"/>
                    <a:gd name="connsiteX2" fmla="*/ 1488087 w 1488087"/>
                    <a:gd name="connsiteY2" fmla="*/ 964719 h 1388789"/>
                    <a:gd name="connsiteX3" fmla="*/ 0 w 1488087"/>
                    <a:gd name="connsiteY3" fmla="*/ 1388789 h 1388789"/>
                    <a:gd name="connsiteX4" fmla="*/ 516831 w 1488087"/>
                    <a:gd name="connsiteY4" fmla="*/ 159024 h 1388789"/>
                    <a:gd name="connsiteX0" fmla="*/ 29555 w 1000811"/>
                    <a:gd name="connsiteY0" fmla="*/ 159024 h 1229763"/>
                    <a:gd name="connsiteX1" fmla="*/ 682763 w 1000811"/>
                    <a:gd name="connsiteY1" fmla="*/ 0 h 1229763"/>
                    <a:gd name="connsiteX2" fmla="*/ 1000811 w 1000811"/>
                    <a:gd name="connsiteY2" fmla="*/ 964719 h 1229763"/>
                    <a:gd name="connsiteX3" fmla="*/ 321107 w 1000811"/>
                    <a:gd name="connsiteY3" fmla="*/ 1229763 h 1229763"/>
                    <a:gd name="connsiteX4" fmla="*/ 29555 w 1000811"/>
                    <a:gd name="connsiteY4" fmla="*/ 159024 h 1229763"/>
                    <a:gd name="connsiteX0" fmla="*/ 32574 w 950822"/>
                    <a:gd name="connsiteY0" fmla="*/ 119267 h 1229763"/>
                    <a:gd name="connsiteX1" fmla="*/ 632774 w 950822"/>
                    <a:gd name="connsiteY1" fmla="*/ 0 h 1229763"/>
                    <a:gd name="connsiteX2" fmla="*/ 950822 w 950822"/>
                    <a:gd name="connsiteY2" fmla="*/ 964719 h 1229763"/>
                    <a:gd name="connsiteX3" fmla="*/ 271118 w 950822"/>
                    <a:gd name="connsiteY3" fmla="*/ 1229763 h 1229763"/>
                    <a:gd name="connsiteX4" fmla="*/ 32574 w 950822"/>
                    <a:gd name="connsiteY4" fmla="*/ 119267 h 1229763"/>
                    <a:gd name="connsiteX0" fmla="*/ 30256 w 948504"/>
                    <a:gd name="connsiteY0" fmla="*/ 119267 h 1190007"/>
                    <a:gd name="connsiteX1" fmla="*/ 630456 w 948504"/>
                    <a:gd name="connsiteY1" fmla="*/ 0 h 1190007"/>
                    <a:gd name="connsiteX2" fmla="*/ 948504 w 948504"/>
                    <a:gd name="connsiteY2" fmla="*/ 964719 h 1190007"/>
                    <a:gd name="connsiteX3" fmla="*/ 308557 w 948504"/>
                    <a:gd name="connsiteY3" fmla="*/ 1190007 h 1190007"/>
                    <a:gd name="connsiteX4" fmla="*/ 30256 w 948504"/>
                    <a:gd name="connsiteY4" fmla="*/ 119267 h 1190007"/>
                    <a:gd name="connsiteX0" fmla="*/ 30256 w 948504"/>
                    <a:gd name="connsiteY0" fmla="*/ 119267 h 1190007"/>
                    <a:gd name="connsiteX1" fmla="*/ 630456 w 948504"/>
                    <a:gd name="connsiteY1" fmla="*/ 0 h 1190007"/>
                    <a:gd name="connsiteX2" fmla="*/ 948504 w 948504"/>
                    <a:gd name="connsiteY2" fmla="*/ 911711 h 1190007"/>
                    <a:gd name="connsiteX3" fmla="*/ 308557 w 948504"/>
                    <a:gd name="connsiteY3" fmla="*/ 1190007 h 1190007"/>
                    <a:gd name="connsiteX4" fmla="*/ 30256 w 948504"/>
                    <a:gd name="connsiteY4" fmla="*/ 119267 h 1190007"/>
                    <a:gd name="connsiteX0" fmla="*/ 11780 w 930028"/>
                    <a:gd name="connsiteY0" fmla="*/ 119267 h 1190007"/>
                    <a:gd name="connsiteX1" fmla="*/ 611980 w 930028"/>
                    <a:gd name="connsiteY1" fmla="*/ 0 h 1190007"/>
                    <a:gd name="connsiteX2" fmla="*/ 930028 w 930028"/>
                    <a:gd name="connsiteY2" fmla="*/ 911711 h 1190007"/>
                    <a:gd name="connsiteX3" fmla="*/ 290081 w 930028"/>
                    <a:gd name="connsiteY3" fmla="*/ 1190007 h 1190007"/>
                    <a:gd name="connsiteX4" fmla="*/ 11780 w 930028"/>
                    <a:gd name="connsiteY4" fmla="*/ 119267 h 1190007"/>
                    <a:gd name="connsiteX0" fmla="*/ 12036 w 920759"/>
                    <a:gd name="connsiteY0" fmla="*/ 157367 h 1190007"/>
                    <a:gd name="connsiteX1" fmla="*/ 602711 w 920759"/>
                    <a:gd name="connsiteY1" fmla="*/ 0 h 1190007"/>
                    <a:gd name="connsiteX2" fmla="*/ 920759 w 920759"/>
                    <a:gd name="connsiteY2" fmla="*/ 911711 h 1190007"/>
                    <a:gd name="connsiteX3" fmla="*/ 280812 w 920759"/>
                    <a:gd name="connsiteY3" fmla="*/ 1190007 h 1190007"/>
                    <a:gd name="connsiteX4" fmla="*/ 12036 w 920759"/>
                    <a:gd name="connsiteY4" fmla="*/ 157367 h 1190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0759" h="1190007">
                      <a:moveTo>
                        <a:pt x="12036" y="157367"/>
                      </a:moveTo>
                      <a:lnTo>
                        <a:pt x="602711" y="0"/>
                      </a:lnTo>
                      <a:cubicBezTo>
                        <a:pt x="655718" y="219974"/>
                        <a:pt x="907507" y="744747"/>
                        <a:pt x="920759" y="911711"/>
                      </a:cubicBezTo>
                      <a:lnTo>
                        <a:pt x="280812" y="1190007"/>
                      </a:lnTo>
                      <a:cubicBezTo>
                        <a:pt x="311734" y="1014207"/>
                        <a:pt x="-71894" y="174141"/>
                        <a:pt x="12036" y="15736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0FF"/>
                    </a:gs>
                    <a:gs pos="74000">
                      <a:srgbClr val="4472C4">
                        <a:lumMod val="45000"/>
                        <a:lumOff val="55000"/>
                      </a:srgbClr>
                    </a:gs>
                    <a:gs pos="83000">
                      <a:srgbClr val="4472C4">
                        <a:lumMod val="45000"/>
                        <a:lumOff val="55000"/>
                      </a:srgbClr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18600000" scaled="0"/>
                </a:gradFill>
                <a:ln w="38100" cap="flat" cmpd="sng" algn="ctr">
                  <a:solidFill>
                    <a:srgbClr val="8BE0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Rectangle 185">
                  <a:extLst>
                    <a:ext uri="{FF2B5EF4-FFF2-40B4-BE49-F238E27FC236}">
                      <a16:creationId xmlns:a16="http://schemas.microsoft.com/office/drawing/2014/main" id="{DAB46EC5-0E10-CB99-E21F-D820BDB9757A}"/>
                    </a:ext>
                  </a:extLst>
                </p:cNvPr>
                <p:cNvSpPr/>
                <p:nvPr/>
              </p:nvSpPr>
              <p:spPr>
                <a:xfrm>
                  <a:off x="7414672" y="4075645"/>
                  <a:ext cx="1314290" cy="1493149"/>
                </a:xfrm>
                <a:custGeom>
                  <a:avLst/>
                  <a:gdLst>
                    <a:gd name="connsiteX0" fmla="*/ 0 w 1050769"/>
                    <a:gd name="connsiteY0" fmla="*/ 0 h 885209"/>
                    <a:gd name="connsiteX1" fmla="*/ 1050769 w 1050769"/>
                    <a:gd name="connsiteY1" fmla="*/ 0 h 885209"/>
                    <a:gd name="connsiteX2" fmla="*/ 1050769 w 1050769"/>
                    <a:gd name="connsiteY2" fmla="*/ 885209 h 885209"/>
                    <a:gd name="connsiteX3" fmla="*/ 0 w 1050769"/>
                    <a:gd name="connsiteY3" fmla="*/ 885209 h 885209"/>
                    <a:gd name="connsiteX4" fmla="*/ 0 w 1050769"/>
                    <a:gd name="connsiteY4" fmla="*/ 0 h 885209"/>
                    <a:gd name="connsiteX0" fmla="*/ 0 w 1368821"/>
                    <a:gd name="connsiteY0" fmla="*/ 0 h 885209"/>
                    <a:gd name="connsiteX1" fmla="*/ 1368821 w 1368821"/>
                    <a:gd name="connsiteY1" fmla="*/ 106018 h 885209"/>
                    <a:gd name="connsiteX2" fmla="*/ 1050769 w 1368821"/>
                    <a:gd name="connsiteY2" fmla="*/ 885209 h 885209"/>
                    <a:gd name="connsiteX3" fmla="*/ 0 w 1368821"/>
                    <a:gd name="connsiteY3" fmla="*/ 885209 h 885209"/>
                    <a:gd name="connsiteX4" fmla="*/ 0 w 1368821"/>
                    <a:gd name="connsiteY4" fmla="*/ 0 h 885209"/>
                    <a:gd name="connsiteX0" fmla="*/ 927652 w 1368821"/>
                    <a:gd name="connsiteY0" fmla="*/ 0 h 832200"/>
                    <a:gd name="connsiteX1" fmla="*/ 1368821 w 1368821"/>
                    <a:gd name="connsiteY1" fmla="*/ 53009 h 832200"/>
                    <a:gd name="connsiteX2" fmla="*/ 1050769 w 1368821"/>
                    <a:gd name="connsiteY2" fmla="*/ 832200 h 832200"/>
                    <a:gd name="connsiteX3" fmla="*/ 0 w 1368821"/>
                    <a:gd name="connsiteY3" fmla="*/ 832200 h 832200"/>
                    <a:gd name="connsiteX4" fmla="*/ 927652 w 1368821"/>
                    <a:gd name="connsiteY4" fmla="*/ 0 h 832200"/>
                    <a:gd name="connsiteX0" fmla="*/ 1113183 w 1554352"/>
                    <a:gd name="connsiteY0" fmla="*/ 0 h 832200"/>
                    <a:gd name="connsiteX1" fmla="*/ 1554352 w 1554352"/>
                    <a:gd name="connsiteY1" fmla="*/ 53009 h 832200"/>
                    <a:gd name="connsiteX2" fmla="*/ 1236300 w 1554352"/>
                    <a:gd name="connsiteY2" fmla="*/ 832200 h 832200"/>
                    <a:gd name="connsiteX3" fmla="*/ 0 w 1554352"/>
                    <a:gd name="connsiteY3" fmla="*/ 792444 h 832200"/>
                    <a:gd name="connsiteX4" fmla="*/ 1113183 w 1554352"/>
                    <a:gd name="connsiteY4" fmla="*/ 0 h 832200"/>
                    <a:gd name="connsiteX0" fmla="*/ 1113183 w 1554352"/>
                    <a:gd name="connsiteY0" fmla="*/ 0 h 885209"/>
                    <a:gd name="connsiteX1" fmla="*/ 1554352 w 1554352"/>
                    <a:gd name="connsiteY1" fmla="*/ 53009 h 885209"/>
                    <a:gd name="connsiteX2" fmla="*/ 812230 w 1554352"/>
                    <a:gd name="connsiteY2" fmla="*/ 885209 h 885209"/>
                    <a:gd name="connsiteX3" fmla="*/ 0 w 1554352"/>
                    <a:gd name="connsiteY3" fmla="*/ 792444 h 885209"/>
                    <a:gd name="connsiteX4" fmla="*/ 1113183 w 1554352"/>
                    <a:gd name="connsiteY4" fmla="*/ 0 h 885209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626700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507431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07431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60440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232452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232452 w 1448335"/>
                    <a:gd name="connsiteY4" fmla="*/ 0 h 845452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099930 w 1448335"/>
                    <a:gd name="connsiteY0" fmla="*/ 0 h 779191"/>
                    <a:gd name="connsiteX1" fmla="*/ 1448335 w 1448335"/>
                    <a:gd name="connsiteY1" fmla="*/ 39758 h 779191"/>
                    <a:gd name="connsiteX2" fmla="*/ 520683 w 1448335"/>
                    <a:gd name="connsiteY2" fmla="*/ 779191 h 779191"/>
                    <a:gd name="connsiteX3" fmla="*/ 0 w 1448335"/>
                    <a:gd name="connsiteY3" fmla="*/ 726183 h 779191"/>
                    <a:gd name="connsiteX4" fmla="*/ 1099930 w 1448335"/>
                    <a:gd name="connsiteY4" fmla="*/ 0 h 779191"/>
                    <a:gd name="connsiteX0" fmla="*/ 1099930 w 1435083"/>
                    <a:gd name="connsiteY0" fmla="*/ 0 h 779191"/>
                    <a:gd name="connsiteX1" fmla="*/ 1435083 w 1435083"/>
                    <a:gd name="connsiteY1" fmla="*/ 92766 h 779191"/>
                    <a:gd name="connsiteX2" fmla="*/ 520683 w 1435083"/>
                    <a:gd name="connsiteY2" fmla="*/ 779191 h 779191"/>
                    <a:gd name="connsiteX3" fmla="*/ 0 w 1435083"/>
                    <a:gd name="connsiteY3" fmla="*/ 726183 h 779191"/>
                    <a:gd name="connsiteX4" fmla="*/ 1099930 w 1435083"/>
                    <a:gd name="connsiteY4" fmla="*/ 0 h 779191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51778"/>
                    <a:gd name="connsiteY0" fmla="*/ 0 h 805696"/>
                    <a:gd name="connsiteX1" fmla="*/ 1435083 w 1451778"/>
                    <a:gd name="connsiteY1" fmla="*/ 92766 h 805696"/>
                    <a:gd name="connsiteX2" fmla="*/ 1315813 w 1451778"/>
                    <a:gd name="connsiteY2" fmla="*/ 805696 h 805696"/>
                    <a:gd name="connsiteX3" fmla="*/ 0 w 1451778"/>
                    <a:gd name="connsiteY3" fmla="*/ 726183 h 805696"/>
                    <a:gd name="connsiteX4" fmla="*/ 1099930 w 1451778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46922 w 1435083"/>
                    <a:gd name="connsiteY0" fmla="*/ 0 h 779192"/>
                    <a:gd name="connsiteX1" fmla="*/ 1435083 w 1435083"/>
                    <a:gd name="connsiteY1" fmla="*/ 66262 h 779192"/>
                    <a:gd name="connsiteX2" fmla="*/ 1315813 w 1435083"/>
                    <a:gd name="connsiteY2" fmla="*/ 779192 h 779192"/>
                    <a:gd name="connsiteX3" fmla="*/ 0 w 1435083"/>
                    <a:gd name="connsiteY3" fmla="*/ 699679 h 779192"/>
                    <a:gd name="connsiteX4" fmla="*/ 1046922 w 1435083"/>
                    <a:gd name="connsiteY4" fmla="*/ 0 h 779192"/>
                    <a:gd name="connsiteX0" fmla="*/ 278295 w 1435083"/>
                    <a:gd name="connsiteY0" fmla="*/ 0 h 765940"/>
                    <a:gd name="connsiteX1" fmla="*/ 1435083 w 1435083"/>
                    <a:gd name="connsiteY1" fmla="*/ 53010 h 765940"/>
                    <a:gd name="connsiteX2" fmla="*/ 1315813 w 1435083"/>
                    <a:gd name="connsiteY2" fmla="*/ 765940 h 765940"/>
                    <a:gd name="connsiteX3" fmla="*/ 0 w 1435083"/>
                    <a:gd name="connsiteY3" fmla="*/ 686427 h 765940"/>
                    <a:gd name="connsiteX4" fmla="*/ 278295 w 1435083"/>
                    <a:gd name="connsiteY4" fmla="*/ 0 h 765940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276057"/>
                    <a:gd name="connsiteY0" fmla="*/ 66259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78295 w 1276057"/>
                    <a:gd name="connsiteY4" fmla="*/ 66259 h 752686"/>
                    <a:gd name="connsiteX0" fmla="*/ 314980 w 1312742"/>
                    <a:gd name="connsiteY0" fmla="*/ 66259 h 752686"/>
                    <a:gd name="connsiteX1" fmla="*/ 1047699 w 1312742"/>
                    <a:gd name="connsiteY1" fmla="*/ 0 h 752686"/>
                    <a:gd name="connsiteX2" fmla="*/ 1312742 w 1312742"/>
                    <a:gd name="connsiteY2" fmla="*/ 712930 h 752686"/>
                    <a:gd name="connsiteX3" fmla="*/ 36685 w 1312742"/>
                    <a:gd name="connsiteY3" fmla="*/ 752686 h 752686"/>
                    <a:gd name="connsiteX4" fmla="*/ 314980 w 1312742"/>
                    <a:gd name="connsiteY4" fmla="*/ 66259 h 752686"/>
                    <a:gd name="connsiteX0" fmla="*/ 298855 w 1336373"/>
                    <a:gd name="connsiteY0" fmla="*/ 53006 h 752686"/>
                    <a:gd name="connsiteX1" fmla="*/ 1071330 w 1336373"/>
                    <a:gd name="connsiteY1" fmla="*/ 0 h 752686"/>
                    <a:gd name="connsiteX2" fmla="*/ 1336373 w 1336373"/>
                    <a:gd name="connsiteY2" fmla="*/ 712930 h 752686"/>
                    <a:gd name="connsiteX3" fmla="*/ 60316 w 1336373"/>
                    <a:gd name="connsiteY3" fmla="*/ 752686 h 752686"/>
                    <a:gd name="connsiteX4" fmla="*/ 298855 w 1336373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238537 h 938217"/>
                    <a:gd name="connsiteX1" fmla="*/ 520683 w 1276057"/>
                    <a:gd name="connsiteY1" fmla="*/ 0 h 938217"/>
                    <a:gd name="connsiteX2" fmla="*/ 1276057 w 1276057"/>
                    <a:gd name="connsiteY2" fmla="*/ 898461 h 938217"/>
                    <a:gd name="connsiteX3" fmla="*/ 0 w 1276057"/>
                    <a:gd name="connsiteY3" fmla="*/ 938217 h 938217"/>
                    <a:gd name="connsiteX4" fmla="*/ 238539 w 1276057"/>
                    <a:gd name="connsiteY4" fmla="*/ 238537 h 938217"/>
                    <a:gd name="connsiteX0" fmla="*/ 59319 w 1282367"/>
                    <a:gd name="connsiteY0" fmla="*/ 238537 h 938217"/>
                    <a:gd name="connsiteX1" fmla="*/ 526993 w 1282367"/>
                    <a:gd name="connsiteY1" fmla="*/ 0 h 938217"/>
                    <a:gd name="connsiteX2" fmla="*/ 1282367 w 1282367"/>
                    <a:gd name="connsiteY2" fmla="*/ 898461 h 938217"/>
                    <a:gd name="connsiteX3" fmla="*/ 6310 w 1282367"/>
                    <a:gd name="connsiteY3" fmla="*/ 938217 h 938217"/>
                    <a:gd name="connsiteX4" fmla="*/ 59319 w 1282367"/>
                    <a:gd name="connsiteY4" fmla="*/ 238537 h 938217"/>
                    <a:gd name="connsiteX0" fmla="*/ 59319 w 1414888"/>
                    <a:gd name="connsiteY0" fmla="*/ 238537 h 938217"/>
                    <a:gd name="connsiteX1" fmla="*/ 526993 w 1414888"/>
                    <a:gd name="connsiteY1" fmla="*/ 0 h 938217"/>
                    <a:gd name="connsiteX2" fmla="*/ 1414888 w 1414888"/>
                    <a:gd name="connsiteY2" fmla="*/ 765939 h 938217"/>
                    <a:gd name="connsiteX3" fmla="*/ 6310 w 1414888"/>
                    <a:gd name="connsiteY3" fmla="*/ 938217 h 938217"/>
                    <a:gd name="connsiteX4" fmla="*/ 59319 w 1414888"/>
                    <a:gd name="connsiteY4" fmla="*/ 238537 h 938217"/>
                    <a:gd name="connsiteX0" fmla="*/ 29731 w 1385300"/>
                    <a:gd name="connsiteY0" fmla="*/ 238537 h 938217"/>
                    <a:gd name="connsiteX1" fmla="*/ 497405 w 1385300"/>
                    <a:gd name="connsiteY1" fmla="*/ 0 h 938217"/>
                    <a:gd name="connsiteX2" fmla="*/ 1385300 w 1385300"/>
                    <a:gd name="connsiteY2" fmla="*/ 765939 h 938217"/>
                    <a:gd name="connsiteX3" fmla="*/ 255017 w 1385300"/>
                    <a:gd name="connsiteY3" fmla="*/ 938217 h 938217"/>
                    <a:gd name="connsiteX4" fmla="*/ 29731 w 1385300"/>
                    <a:gd name="connsiteY4" fmla="*/ 238537 h 938217"/>
                    <a:gd name="connsiteX0" fmla="*/ 29049 w 1384618"/>
                    <a:gd name="connsiteY0" fmla="*/ 238537 h 951469"/>
                    <a:gd name="connsiteX1" fmla="*/ 496723 w 1384618"/>
                    <a:gd name="connsiteY1" fmla="*/ 0 h 951469"/>
                    <a:gd name="connsiteX2" fmla="*/ 1384618 w 1384618"/>
                    <a:gd name="connsiteY2" fmla="*/ 765939 h 951469"/>
                    <a:gd name="connsiteX3" fmla="*/ 267587 w 1384618"/>
                    <a:gd name="connsiteY3" fmla="*/ 951469 h 951469"/>
                    <a:gd name="connsiteX4" fmla="*/ 29049 w 1384618"/>
                    <a:gd name="connsiteY4" fmla="*/ 238537 h 951469"/>
                    <a:gd name="connsiteX0" fmla="*/ 29049 w 1384618"/>
                    <a:gd name="connsiteY0" fmla="*/ 371058 h 1083990"/>
                    <a:gd name="connsiteX1" fmla="*/ 576236 w 1384618"/>
                    <a:gd name="connsiteY1" fmla="*/ 0 h 1083990"/>
                    <a:gd name="connsiteX2" fmla="*/ 1384618 w 1384618"/>
                    <a:gd name="connsiteY2" fmla="*/ 898460 h 1083990"/>
                    <a:gd name="connsiteX3" fmla="*/ 267587 w 1384618"/>
                    <a:gd name="connsiteY3" fmla="*/ 1083990 h 1083990"/>
                    <a:gd name="connsiteX4" fmla="*/ 29049 w 1384618"/>
                    <a:gd name="connsiteY4" fmla="*/ 371058 h 1083990"/>
                    <a:gd name="connsiteX0" fmla="*/ 22002 w 1563101"/>
                    <a:gd name="connsiteY0" fmla="*/ 119267 h 1083990"/>
                    <a:gd name="connsiteX1" fmla="*/ 754719 w 1563101"/>
                    <a:gd name="connsiteY1" fmla="*/ 0 h 1083990"/>
                    <a:gd name="connsiteX2" fmla="*/ 1563101 w 1563101"/>
                    <a:gd name="connsiteY2" fmla="*/ 898460 h 1083990"/>
                    <a:gd name="connsiteX3" fmla="*/ 446070 w 1563101"/>
                    <a:gd name="connsiteY3" fmla="*/ 1083990 h 1083990"/>
                    <a:gd name="connsiteX4" fmla="*/ 22002 w 1563101"/>
                    <a:gd name="connsiteY4" fmla="*/ 119267 h 1083990"/>
                    <a:gd name="connsiteX0" fmla="*/ 22002 w 1430579"/>
                    <a:gd name="connsiteY0" fmla="*/ 119267 h 1083990"/>
                    <a:gd name="connsiteX1" fmla="*/ 754719 w 1430579"/>
                    <a:gd name="connsiteY1" fmla="*/ 0 h 1083990"/>
                    <a:gd name="connsiteX2" fmla="*/ 1430579 w 1430579"/>
                    <a:gd name="connsiteY2" fmla="*/ 858703 h 1083990"/>
                    <a:gd name="connsiteX3" fmla="*/ 446070 w 1430579"/>
                    <a:gd name="connsiteY3" fmla="*/ 1083990 h 1083990"/>
                    <a:gd name="connsiteX4" fmla="*/ 22002 w 1430579"/>
                    <a:gd name="connsiteY4" fmla="*/ 119267 h 1083990"/>
                    <a:gd name="connsiteX0" fmla="*/ 23638 w 1432215"/>
                    <a:gd name="connsiteY0" fmla="*/ 119267 h 1110494"/>
                    <a:gd name="connsiteX1" fmla="*/ 756355 w 1432215"/>
                    <a:gd name="connsiteY1" fmla="*/ 0 h 1110494"/>
                    <a:gd name="connsiteX2" fmla="*/ 1432215 w 1432215"/>
                    <a:gd name="connsiteY2" fmla="*/ 858703 h 1110494"/>
                    <a:gd name="connsiteX3" fmla="*/ 394698 w 1432215"/>
                    <a:gd name="connsiteY3" fmla="*/ 1110494 h 1110494"/>
                    <a:gd name="connsiteX4" fmla="*/ 23638 w 1432215"/>
                    <a:gd name="connsiteY4" fmla="*/ 119267 h 1110494"/>
                    <a:gd name="connsiteX0" fmla="*/ 25947 w 1434524"/>
                    <a:gd name="connsiteY0" fmla="*/ 119267 h 1110494"/>
                    <a:gd name="connsiteX1" fmla="*/ 758664 w 1434524"/>
                    <a:gd name="connsiteY1" fmla="*/ 0 h 1110494"/>
                    <a:gd name="connsiteX2" fmla="*/ 1434524 w 1434524"/>
                    <a:gd name="connsiteY2" fmla="*/ 858703 h 1110494"/>
                    <a:gd name="connsiteX3" fmla="*/ 397007 w 1434524"/>
                    <a:gd name="connsiteY3" fmla="*/ 1110494 h 1110494"/>
                    <a:gd name="connsiteX4" fmla="*/ 25947 w 1434524"/>
                    <a:gd name="connsiteY4" fmla="*/ 119267 h 1110494"/>
                    <a:gd name="connsiteX0" fmla="*/ 23996 w 1432573"/>
                    <a:gd name="connsiteY0" fmla="*/ 119267 h 1176755"/>
                    <a:gd name="connsiteX1" fmla="*/ 756713 w 1432573"/>
                    <a:gd name="connsiteY1" fmla="*/ 0 h 1176755"/>
                    <a:gd name="connsiteX2" fmla="*/ 1432573 w 1432573"/>
                    <a:gd name="connsiteY2" fmla="*/ 858703 h 1176755"/>
                    <a:gd name="connsiteX3" fmla="*/ 448065 w 1432573"/>
                    <a:gd name="connsiteY3" fmla="*/ 1176755 h 1176755"/>
                    <a:gd name="connsiteX4" fmla="*/ 23996 w 1432573"/>
                    <a:gd name="connsiteY4" fmla="*/ 119267 h 1176755"/>
                    <a:gd name="connsiteX0" fmla="*/ 23996 w 1459078"/>
                    <a:gd name="connsiteY0" fmla="*/ 119267 h 1176755"/>
                    <a:gd name="connsiteX1" fmla="*/ 756713 w 1459078"/>
                    <a:gd name="connsiteY1" fmla="*/ 0 h 1176755"/>
                    <a:gd name="connsiteX2" fmla="*/ 1459078 w 1459078"/>
                    <a:gd name="connsiteY2" fmla="*/ 924963 h 1176755"/>
                    <a:gd name="connsiteX3" fmla="*/ 448065 w 1459078"/>
                    <a:gd name="connsiteY3" fmla="*/ 1176755 h 1176755"/>
                    <a:gd name="connsiteX4" fmla="*/ 23996 w 1459078"/>
                    <a:gd name="connsiteY4" fmla="*/ 119267 h 1176755"/>
                    <a:gd name="connsiteX0" fmla="*/ 55140 w 1490222"/>
                    <a:gd name="connsiteY0" fmla="*/ 119267 h 1335781"/>
                    <a:gd name="connsiteX1" fmla="*/ 787857 w 1490222"/>
                    <a:gd name="connsiteY1" fmla="*/ 0 h 1335781"/>
                    <a:gd name="connsiteX2" fmla="*/ 1490222 w 1490222"/>
                    <a:gd name="connsiteY2" fmla="*/ 924963 h 1335781"/>
                    <a:gd name="connsiteX3" fmla="*/ 81644 w 1490222"/>
                    <a:gd name="connsiteY3" fmla="*/ 1335781 h 1335781"/>
                    <a:gd name="connsiteX4" fmla="*/ 55140 w 1490222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63502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36998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66258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66258 h 1256268"/>
                    <a:gd name="connsiteX0" fmla="*/ 55140 w 1609491"/>
                    <a:gd name="connsiteY0" fmla="*/ 13249 h 1203259"/>
                    <a:gd name="connsiteX1" fmla="*/ 1278188 w 1609491"/>
                    <a:gd name="connsiteY1" fmla="*/ 0 h 1203259"/>
                    <a:gd name="connsiteX2" fmla="*/ 1609491 w 1609491"/>
                    <a:gd name="connsiteY2" fmla="*/ 1004476 h 1203259"/>
                    <a:gd name="connsiteX3" fmla="*/ 81644 w 1609491"/>
                    <a:gd name="connsiteY3" fmla="*/ 1203259 h 1203259"/>
                    <a:gd name="connsiteX4" fmla="*/ 55140 w 1609491"/>
                    <a:gd name="connsiteY4" fmla="*/ 13249 h 1203259"/>
                    <a:gd name="connsiteX0" fmla="*/ 55140 w 1323141"/>
                    <a:gd name="connsiteY0" fmla="*/ 13249 h 1203259"/>
                    <a:gd name="connsiteX1" fmla="*/ 1278188 w 1323141"/>
                    <a:gd name="connsiteY1" fmla="*/ 0 h 1203259"/>
                    <a:gd name="connsiteX2" fmla="*/ 1317943 w 1323141"/>
                    <a:gd name="connsiteY2" fmla="*/ 1150250 h 1203259"/>
                    <a:gd name="connsiteX3" fmla="*/ 81644 w 1323141"/>
                    <a:gd name="connsiteY3" fmla="*/ 1203259 h 1203259"/>
                    <a:gd name="connsiteX4" fmla="*/ 55140 w 1323141"/>
                    <a:gd name="connsiteY4" fmla="*/ 13249 h 1203259"/>
                    <a:gd name="connsiteX0" fmla="*/ 424069 w 1692070"/>
                    <a:gd name="connsiteY0" fmla="*/ 13249 h 1150250"/>
                    <a:gd name="connsiteX1" fmla="*/ 1647117 w 1692070"/>
                    <a:gd name="connsiteY1" fmla="*/ 0 h 1150250"/>
                    <a:gd name="connsiteX2" fmla="*/ 1686872 w 1692070"/>
                    <a:gd name="connsiteY2" fmla="*/ 1150250 h 1150250"/>
                    <a:gd name="connsiteX3" fmla="*/ 0 w 1692070"/>
                    <a:gd name="connsiteY3" fmla="*/ 1150250 h 1150250"/>
                    <a:gd name="connsiteX4" fmla="*/ 424069 w 1692070"/>
                    <a:gd name="connsiteY4" fmla="*/ 13249 h 1150250"/>
                    <a:gd name="connsiteX0" fmla="*/ 437321 w 1692070"/>
                    <a:gd name="connsiteY0" fmla="*/ 0 h 1163505"/>
                    <a:gd name="connsiteX1" fmla="*/ 1647117 w 1692070"/>
                    <a:gd name="connsiteY1" fmla="*/ 13255 h 1163505"/>
                    <a:gd name="connsiteX2" fmla="*/ 1686872 w 1692070"/>
                    <a:gd name="connsiteY2" fmla="*/ 1163505 h 1163505"/>
                    <a:gd name="connsiteX3" fmla="*/ 0 w 1692070"/>
                    <a:gd name="connsiteY3" fmla="*/ 1163505 h 1163505"/>
                    <a:gd name="connsiteX4" fmla="*/ 437321 w 1692070"/>
                    <a:gd name="connsiteY4" fmla="*/ 0 h 1163505"/>
                    <a:gd name="connsiteX0" fmla="*/ 463825 w 1692070"/>
                    <a:gd name="connsiteY0" fmla="*/ 0 h 1176757"/>
                    <a:gd name="connsiteX1" fmla="*/ 1647117 w 1692070"/>
                    <a:gd name="connsiteY1" fmla="*/ 26507 h 1176757"/>
                    <a:gd name="connsiteX2" fmla="*/ 1686872 w 1692070"/>
                    <a:gd name="connsiteY2" fmla="*/ 1176757 h 1176757"/>
                    <a:gd name="connsiteX3" fmla="*/ 0 w 1692070"/>
                    <a:gd name="connsiteY3" fmla="*/ 1176757 h 1176757"/>
                    <a:gd name="connsiteX4" fmla="*/ 463825 w 1692070"/>
                    <a:gd name="connsiteY4" fmla="*/ 0 h 1176757"/>
                    <a:gd name="connsiteX0" fmla="*/ 424068 w 1652313"/>
                    <a:gd name="connsiteY0" fmla="*/ 0 h 1176757"/>
                    <a:gd name="connsiteX1" fmla="*/ 1607360 w 1652313"/>
                    <a:gd name="connsiteY1" fmla="*/ 26507 h 1176757"/>
                    <a:gd name="connsiteX2" fmla="*/ 1647115 w 1652313"/>
                    <a:gd name="connsiteY2" fmla="*/ 1176757 h 1176757"/>
                    <a:gd name="connsiteX3" fmla="*/ 0 w 1652313"/>
                    <a:gd name="connsiteY3" fmla="*/ 1176757 h 1176757"/>
                    <a:gd name="connsiteX4" fmla="*/ 424068 w 1652313"/>
                    <a:gd name="connsiteY4" fmla="*/ 0 h 1176757"/>
                    <a:gd name="connsiteX0" fmla="*/ 424068 w 1616305"/>
                    <a:gd name="connsiteY0" fmla="*/ 0 h 1269522"/>
                    <a:gd name="connsiteX1" fmla="*/ 1607360 w 1616305"/>
                    <a:gd name="connsiteY1" fmla="*/ 26507 h 1269522"/>
                    <a:gd name="connsiteX2" fmla="*/ 1223045 w 1616305"/>
                    <a:gd name="connsiteY2" fmla="*/ 1269522 h 1269522"/>
                    <a:gd name="connsiteX3" fmla="*/ 0 w 1616305"/>
                    <a:gd name="connsiteY3" fmla="*/ 1176757 h 1269522"/>
                    <a:gd name="connsiteX4" fmla="*/ 424068 w 1616305"/>
                    <a:gd name="connsiteY4" fmla="*/ 0 h 1269522"/>
                    <a:gd name="connsiteX0" fmla="*/ 596346 w 1788583"/>
                    <a:gd name="connsiteY0" fmla="*/ 0 h 1269522"/>
                    <a:gd name="connsiteX1" fmla="*/ 1779638 w 1788583"/>
                    <a:gd name="connsiteY1" fmla="*/ 26507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596346 w 1788583"/>
                    <a:gd name="connsiteY4" fmla="*/ 0 h 1269522"/>
                    <a:gd name="connsiteX0" fmla="*/ 675859 w 1788583"/>
                    <a:gd name="connsiteY0" fmla="*/ 0 h 1269522"/>
                    <a:gd name="connsiteX1" fmla="*/ 1779638 w 1788583"/>
                    <a:gd name="connsiteY1" fmla="*/ 26507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675859 w 1788583"/>
                    <a:gd name="connsiteY4" fmla="*/ 0 h 1269522"/>
                    <a:gd name="connsiteX0" fmla="*/ 675859 w 1788583"/>
                    <a:gd name="connsiteY0" fmla="*/ 0 h 1269522"/>
                    <a:gd name="connsiteX1" fmla="*/ 1779638 w 1788583"/>
                    <a:gd name="connsiteY1" fmla="*/ 119272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675859 w 1788583"/>
                    <a:gd name="connsiteY4" fmla="*/ 0 h 1269522"/>
                    <a:gd name="connsiteX0" fmla="*/ 675859 w 1779638"/>
                    <a:gd name="connsiteY0" fmla="*/ 0 h 1269522"/>
                    <a:gd name="connsiteX1" fmla="*/ 1779638 w 1779638"/>
                    <a:gd name="connsiteY1" fmla="*/ 119272 h 1269522"/>
                    <a:gd name="connsiteX2" fmla="*/ 1395323 w 1779638"/>
                    <a:gd name="connsiteY2" fmla="*/ 1269522 h 1269522"/>
                    <a:gd name="connsiteX3" fmla="*/ 0 w 1779638"/>
                    <a:gd name="connsiteY3" fmla="*/ 1097244 h 1269522"/>
                    <a:gd name="connsiteX4" fmla="*/ 675859 w 1779638"/>
                    <a:gd name="connsiteY4" fmla="*/ 0 h 1269522"/>
                    <a:gd name="connsiteX0" fmla="*/ 675859 w 1779638"/>
                    <a:gd name="connsiteY0" fmla="*/ 0 h 1269522"/>
                    <a:gd name="connsiteX1" fmla="*/ 1779638 w 1779638"/>
                    <a:gd name="connsiteY1" fmla="*/ 119272 h 1269522"/>
                    <a:gd name="connsiteX2" fmla="*/ 1395323 w 1779638"/>
                    <a:gd name="connsiteY2" fmla="*/ 1269522 h 1269522"/>
                    <a:gd name="connsiteX3" fmla="*/ 0 w 1779638"/>
                    <a:gd name="connsiteY3" fmla="*/ 1044235 h 1269522"/>
                    <a:gd name="connsiteX4" fmla="*/ 675859 w 1779638"/>
                    <a:gd name="connsiteY4" fmla="*/ 0 h 1269522"/>
                    <a:gd name="connsiteX0" fmla="*/ 410815 w 1514594"/>
                    <a:gd name="connsiteY0" fmla="*/ 0 h 1269522"/>
                    <a:gd name="connsiteX1" fmla="*/ 1514594 w 1514594"/>
                    <a:gd name="connsiteY1" fmla="*/ 119272 h 1269522"/>
                    <a:gd name="connsiteX2" fmla="*/ 1130279 w 1514594"/>
                    <a:gd name="connsiteY2" fmla="*/ 1269522 h 1269522"/>
                    <a:gd name="connsiteX3" fmla="*/ 0 w 1514594"/>
                    <a:gd name="connsiteY3" fmla="*/ 1110496 h 1269522"/>
                    <a:gd name="connsiteX4" fmla="*/ 410815 w 1514594"/>
                    <a:gd name="connsiteY4" fmla="*/ 0 h 1269522"/>
                    <a:gd name="connsiteX0" fmla="*/ 410815 w 1514594"/>
                    <a:gd name="connsiteY0" fmla="*/ 0 h 1203261"/>
                    <a:gd name="connsiteX1" fmla="*/ 1514594 w 1514594"/>
                    <a:gd name="connsiteY1" fmla="*/ 119272 h 1203261"/>
                    <a:gd name="connsiteX2" fmla="*/ 772470 w 1514594"/>
                    <a:gd name="connsiteY2" fmla="*/ 1203261 h 1203261"/>
                    <a:gd name="connsiteX3" fmla="*/ 0 w 1514594"/>
                    <a:gd name="connsiteY3" fmla="*/ 1110496 h 1203261"/>
                    <a:gd name="connsiteX4" fmla="*/ 410815 w 1514594"/>
                    <a:gd name="connsiteY4" fmla="*/ 0 h 1203261"/>
                    <a:gd name="connsiteX0" fmla="*/ 410815 w 1103777"/>
                    <a:gd name="connsiteY0" fmla="*/ 0 h 1203261"/>
                    <a:gd name="connsiteX1" fmla="*/ 1103777 w 1103777"/>
                    <a:gd name="connsiteY1" fmla="*/ 106020 h 1203261"/>
                    <a:gd name="connsiteX2" fmla="*/ 772470 w 1103777"/>
                    <a:gd name="connsiteY2" fmla="*/ 1203261 h 1203261"/>
                    <a:gd name="connsiteX3" fmla="*/ 0 w 1103777"/>
                    <a:gd name="connsiteY3" fmla="*/ 1110496 h 1203261"/>
                    <a:gd name="connsiteX4" fmla="*/ 410815 w 1103777"/>
                    <a:gd name="connsiteY4" fmla="*/ 0 h 1203261"/>
                    <a:gd name="connsiteX0" fmla="*/ 410815 w 1912160"/>
                    <a:gd name="connsiteY0" fmla="*/ 0 h 1203261"/>
                    <a:gd name="connsiteX1" fmla="*/ 1912160 w 1912160"/>
                    <a:gd name="connsiteY1" fmla="*/ 132524 h 1203261"/>
                    <a:gd name="connsiteX2" fmla="*/ 772470 w 1912160"/>
                    <a:gd name="connsiteY2" fmla="*/ 1203261 h 1203261"/>
                    <a:gd name="connsiteX3" fmla="*/ 0 w 1912160"/>
                    <a:gd name="connsiteY3" fmla="*/ 1110496 h 1203261"/>
                    <a:gd name="connsiteX4" fmla="*/ 410815 w 1912160"/>
                    <a:gd name="connsiteY4" fmla="*/ 0 h 1203261"/>
                    <a:gd name="connsiteX0" fmla="*/ 410815 w 1912160"/>
                    <a:gd name="connsiteY0" fmla="*/ 0 h 1362287"/>
                    <a:gd name="connsiteX1" fmla="*/ 1912160 w 1912160"/>
                    <a:gd name="connsiteY1" fmla="*/ 132524 h 1362287"/>
                    <a:gd name="connsiteX2" fmla="*/ 1739879 w 1912160"/>
                    <a:gd name="connsiteY2" fmla="*/ 1362287 h 1362287"/>
                    <a:gd name="connsiteX3" fmla="*/ 0 w 1912160"/>
                    <a:gd name="connsiteY3" fmla="*/ 1110496 h 1362287"/>
                    <a:gd name="connsiteX4" fmla="*/ 410815 w 1912160"/>
                    <a:gd name="connsiteY4" fmla="*/ 0 h 1362287"/>
                    <a:gd name="connsiteX0" fmla="*/ 410815 w 1792891"/>
                    <a:gd name="connsiteY0" fmla="*/ 53006 h 1415293"/>
                    <a:gd name="connsiteX1" fmla="*/ 1792891 w 1792891"/>
                    <a:gd name="connsiteY1" fmla="*/ 0 h 1415293"/>
                    <a:gd name="connsiteX2" fmla="*/ 1739879 w 1792891"/>
                    <a:gd name="connsiteY2" fmla="*/ 1415293 h 1415293"/>
                    <a:gd name="connsiteX3" fmla="*/ 0 w 1792891"/>
                    <a:gd name="connsiteY3" fmla="*/ 1163502 h 1415293"/>
                    <a:gd name="connsiteX4" fmla="*/ 410815 w 1792891"/>
                    <a:gd name="connsiteY4" fmla="*/ 53006 h 1415293"/>
                    <a:gd name="connsiteX0" fmla="*/ 410815 w 1872401"/>
                    <a:gd name="connsiteY0" fmla="*/ 53006 h 1243015"/>
                    <a:gd name="connsiteX1" fmla="*/ 1792891 w 1872401"/>
                    <a:gd name="connsiteY1" fmla="*/ 0 h 1243015"/>
                    <a:gd name="connsiteX2" fmla="*/ 1872401 w 1872401"/>
                    <a:gd name="connsiteY2" fmla="*/ 1243015 h 1243015"/>
                    <a:gd name="connsiteX3" fmla="*/ 0 w 1872401"/>
                    <a:gd name="connsiteY3" fmla="*/ 1163502 h 1243015"/>
                    <a:gd name="connsiteX4" fmla="*/ 410815 w 1872401"/>
                    <a:gd name="connsiteY4" fmla="*/ 53006 h 1243015"/>
                    <a:gd name="connsiteX0" fmla="*/ 251789 w 1713375"/>
                    <a:gd name="connsiteY0" fmla="*/ 53006 h 1296024"/>
                    <a:gd name="connsiteX1" fmla="*/ 1633865 w 1713375"/>
                    <a:gd name="connsiteY1" fmla="*/ 0 h 1296024"/>
                    <a:gd name="connsiteX2" fmla="*/ 1713375 w 1713375"/>
                    <a:gd name="connsiteY2" fmla="*/ 1243015 h 1296024"/>
                    <a:gd name="connsiteX3" fmla="*/ 0 w 1713375"/>
                    <a:gd name="connsiteY3" fmla="*/ 1296024 h 1296024"/>
                    <a:gd name="connsiteX4" fmla="*/ 251789 w 1713375"/>
                    <a:gd name="connsiteY4" fmla="*/ 53006 h 1296024"/>
                    <a:gd name="connsiteX0" fmla="*/ 212033 w 1713375"/>
                    <a:gd name="connsiteY0" fmla="*/ 39754 h 1296024"/>
                    <a:gd name="connsiteX1" fmla="*/ 1633865 w 1713375"/>
                    <a:gd name="connsiteY1" fmla="*/ 0 h 1296024"/>
                    <a:gd name="connsiteX2" fmla="*/ 1713375 w 1713375"/>
                    <a:gd name="connsiteY2" fmla="*/ 1243015 h 1296024"/>
                    <a:gd name="connsiteX3" fmla="*/ 0 w 1713375"/>
                    <a:gd name="connsiteY3" fmla="*/ 1296024 h 1296024"/>
                    <a:gd name="connsiteX4" fmla="*/ 212033 w 1713375"/>
                    <a:gd name="connsiteY4" fmla="*/ 39754 h 1296024"/>
                    <a:gd name="connsiteX0" fmla="*/ 265041 w 1713375"/>
                    <a:gd name="connsiteY0" fmla="*/ 39754 h 1296024"/>
                    <a:gd name="connsiteX1" fmla="*/ 1633865 w 1713375"/>
                    <a:gd name="connsiteY1" fmla="*/ 0 h 1296024"/>
                    <a:gd name="connsiteX2" fmla="*/ 1713375 w 1713375"/>
                    <a:gd name="connsiteY2" fmla="*/ 1243015 h 1296024"/>
                    <a:gd name="connsiteX3" fmla="*/ 0 w 1713375"/>
                    <a:gd name="connsiteY3" fmla="*/ 1296024 h 1296024"/>
                    <a:gd name="connsiteX4" fmla="*/ 265041 w 1713375"/>
                    <a:gd name="connsiteY4" fmla="*/ 39754 h 1296024"/>
                    <a:gd name="connsiteX0" fmla="*/ 48790 w 1828429"/>
                    <a:gd name="connsiteY0" fmla="*/ 39754 h 1296024"/>
                    <a:gd name="connsiteX1" fmla="*/ 1748919 w 1828429"/>
                    <a:gd name="connsiteY1" fmla="*/ 0 h 1296024"/>
                    <a:gd name="connsiteX2" fmla="*/ 1828429 w 1828429"/>
                    <a:gd name="connsiteY2" fmla="*/ 1243015 h 1296024"/>
                    <a:gd name="connsiteX3" fmla="*/ 115054 w 1828429"/>
                    <a:gd name="connsiteY3" fmla="*/ 1296024 h 1296024"/>
                    <a:gd name="connsiteX4" fmla="*/ 48790 w 1828429"/>
                    <a:gd name="connsiteY4" fmla="*/ 39754 h 1296024"/>
                    <a:gd name="connsiteX0" fmla="*/ 48790 w 1828429"/>
                    <a:gd name="connsiteY0" fmla="*/ 212032 h 1468302"/>
                    <a:gd name="connsiteX1" fmla="*/ 1324850 w 1828429"/>
                    <a:gd name="connsiteY1" fmla="*/ 0 h 1468302"/>
                    <a:gd name="connsiteX2" fmla="*/ 1828429 w 1828429"/>
                    <a:gd name="connsiteY2" fmla="*/ 1415293 h 1468302"/>
                    <a:gd name="connsiteX3" fmla="*/ 115054 w 1828429"/>
                    <a:gd name="connsiteY3" fmla="*/ 1468302 h 1468302"/>
                    <a:gd name="connsiteX4" fmla="*/ 48790 w 1828429"/>
                    <a:gd name="connsiteY4" fmla="*/ 212032 h 1468302"/>
                    <a:gd name="connsiteX0" fmla="*/ 48790 w 1576637"/>
                    <a:gd name="connsiteY0" fmla="*/ 212032 h 1468302"/>
                    <a:gd name="connsiteX1" fmla="*/ 1324850 w 1576637"/>
                    <a:gd name="connsiteY1" fmla="*/ 0 h 1468302"/>
                    <a:gd name="connsiteX2" fmla="*/ 1576637 w 1576637"/>
                    <a:gd name="connsiteY2" fmla="*/ 1044232 h 1468302"/>
                    <a:gd name="connsiteX3" fmla="*/ 115054 w 1576637"/>
                    <a:gd name="connsiteY3" fmla="*/ 1468302 h 1468302"/>
                    <a:gd name="connsiteX4" fmla="*/ 48790 w 1576637"/>
                    <a:gd name="connsiteY4" fmla="*/ 212032 h 1468302"/>
                    <a:gd name="connsiteX0" fmla="*/ 52846 w 1580693"/>
                    <a:gd name="connsiteY0" fmla="*/ 212032 h 1468302"/>
                    <a:gd name="connsiteX1" fmla="*/ 1328906 w 1580693"/>
                    <a:gd name="connsiteY1" fmla="*/ 0 h 1468302"/>
                    <a:gd name="connsiteX2" fmla="*/ 1580693 w 1580693"/>
                    <a:gd name="connsiteY2" fmla="*/ 1044232 h 1468302"/>
                    <a:gd name="connsiteX3" fmla="*/ 92606 w 1580693"/>
                    <a:gd name="connsiteY3" fmla="*/ 1468302 h 1468302"/>
                    <a:gd name="connsiteX4" fmla="*/ 52846 w 1580693"/>
                    <a:gd name="connsiteY4" fmla="*/ 212032 h 1468302"/>
                    <a:gd name="connsiteX0" fmla="*/ 48790 w 1603142"/>
                    <a:gd name="connsiteY0" fmla="*/ 543337 h 1468302"/>
                    <a:gd name="connsiteX1" fmla="*/ 1351355 w 1603142"/>
                    <a:gd name="connsiteY1" fmla="*/ 0 h 1468302"/>
                    <a:gd name="connsiteX2" fmla="*/ 1603142 w 1603142"/>
                    <a:gd name="connsiteY2" fmla="*/ 1044232 h 1468302"/>
                    <a:gd name="connsiteX3" fmla="*/ 115055 w 1603142"/>
                    <a:gd name="connsiteY3" fmla="*/ 1468302 h 1468302"/>
                    <a:gd name="connsiteX4" fmla="*/ 48790 w 1603142"/>
                    <a:gd name="connsiteY4" fmla="*/ 543337 h 1468302"/>
                    <a:gd name="connsiteX0" fmla="*/ 48790 w 1603142"/>
                    <a:gd name="connsiteY0" fmla="*/ 530084 h 1455049"/>
                    <a:gd name="connsiteX1" fmla="*/ 1218833 w 1603142"/>
                    <a:gd name="connsiteY1" fmla="*/ 0 h 1455049"/>
                    <a:gd name="connsiteX2" fmla="*/ 1603142 w 1603142"/>
                    <a:gd name="connsiteY2" fmla="*/ 1030979 h 1455049"/>
                    <a:gd name="connsiteX3" fmla="*/ 115055 w 1603142"/>
                    <a:gd name="connsiteY3" fmla="*/ 1455049 h 1455049"/>
                    <a:gd name="connsiteX4" fmla="*/ 48790 w 1603142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302484"/>
                    <a:gd name="connsiteY0" fmla="*/ 530084 h 1455049"/>
                    <a:gd name="connsiteX1" fmla="*/ 1218833 w 1302484"/>
                    <a:gd name="connsiteY1" fmla="*/ 0 h 1455049"/>
                    <a:gd name="connsiteX2" fmla="*/ 1302484 w 1302484"/>
                    <a:gd name="connsiteY2" fmla="*/ 653706 h 1455049"/>
                    <a:gd name="connsiteX3" fmla="*/ 115055 w 1302484"/>
                    <a:gd name="connsiteY3" fmla="*/ 1455049 h 1455049"/>
                    <a:gd name="connsiteX4" fmla="*/ 48790 w 1302484"/>
                    <a:gd name="connsiteY4" fmla="*/ 530084 h 1455049"/>
                    <a:gd name="connsiteX0" fmla="*/ 48790 w 1302630"/>
                    <a:gd name="connsiteY0" fmla="*/ 530084 h 1455049"/>
                    <a:gd name="connsiteX1" fmla="*/ 1218833 w 1302630"/>
                    <a:gd name="connsiteY1" fmla="*/ 0 h 1455049"/>
                    <a:gd name="connsiteX2" fmla="*/ 1302484 w 1302630"/>
                    <a:gd name="connsiteY2" fmla="*/ 653706 h 1455049"/>
                    <a:gd name="connsiteX3" fmla="*/ 115055 w 1302630"/>
                    <a:gd name="connsiteY3" fmla="*/ 1455049 h 1455049"/>
                    <a:gd name="connsiteX4" fmla="*/ 48790 w 1302630"/>
                    <a:gd name="connsiteY4" fmla="*/ 530084 h 1455049"/>
                    <a:gd name="connsiteX0" fmla="*/ 48790 w 1303270"/>
                    <a:gd name="connsiteY0" fmla="*/ 530084 h 1455049"/>
                    <a:gd name="connsiteX1" fmla="*/ 1218833 w 1303270"/>
                    <a:gd name="connsiteY1" fmla="*/ 0 h 1455049"/>
                    <a:gd name="connsiteX2" fmla="*/ 1302484 w 1303270"/>
                    <a:gd name="connsiteY2" fmla="*/ 653706 h 1455049"/>
                    <a:gd name="connsiteX3" fmla="*/ 115055 w 1303270"/>
                    <a:gd name="connsiteY3" fmla="*/ 1455049 h 1455049"/>
                    <a:gd name="connsiteX4" fmla="*/ 48790 w 1303270"/>
                    <a:gd name="connsiteY4" fmla="*/ 530084 h 1455049"/>
                    <a:gd name="connsiteX0" fmla="*/ 48790 w 1303270"/>
                    <a:gd name="connsiteY0" fmla="*/ 530084 h 1455049"/>
                    <a:gd name="connsiteX1" fmla="*/ 1218833 w 1303270"/>
                    <a:gd name="connsiteY1" fmla="*/ 0 h 1455049"/>
                    <a:gd name="connsiteX2" fmla="*/ 1302484 w 1303270"/>
                    <a:gd name="connsiteY2" fmla="*/ 653706 h 1455049"/>
                    <a:gd name="connsiteX3" fmla="*/ 115055 w 1303270"/>
                    <a:gd name="connsiteY3" fmla="*/ 1455049 h 1455049"/>
                    <a:gd name="connsiteX4" fmla="*/ 48790 w 1303270"/>
                    <a:gd name="connsiteY4" fmla="*/ 530084 h 1455049"/>
                    <a:gd name="connsiteX0" fmla="*/ 48790 w 1303270"/>
                    <a:gd name="connsiteY0" fmla="*/ 530084 h 1455049"/>
                    <a:gd name="connsiteX1" fmla="*/ 1218833 w 1303270"/>
                    <a:gd name="connsiteY1" fmla="*/ 0 h 1455049"/>
                    <a:gd name="connsiteX2" fmla="*/ 1302484 w 1303270"/>
                    <a:gd name="connsiteY2" fmla="*/ 653706 h 1455049"/>
                    <a:gd name="connsiteX3" fmla="*/ 115055 w 1303270"/>
                    <a:gd name="connsiteY3" fmla="*/ 1455049 h 1455049"/>
                    <a:gd name="connsiteX4" fmla="*/ 48790 w 1303270"/>
                    <a:gd name="connsiteY4" fmla="*/ 530084 h 1455049"/>
                    <a:gd name="connsiteX0" fmla="*/ 48790 w 1303270"/>
                    <a:gd name="connsiteY0" fmla="*/ 530084 h 1493149"/>
                    <a:gd name="connsiteX1" fmla="*/ 1218833 w 1303270"/>
                    <a:gd name="connsiteY1" fmla="*/ 0 h 1493149"/>
                    <a:gd name="connsiteX2" fmla="*/ 1302484 w 1303270"/>
                    <a:gd name="connsiteY2" fmla="*/ 653706 h 1493149"/>
                    <a:gd name="connsiteX3" fmla="*/ 115055 w 1303270"/>
                    <a:gd name="connsiteY3" fmla="*/ 1493149 h 1493149"/>
                    <a:gd name="connsiteX4" fmla="*/ 48790 w 1303270"/>
                    <a:gd name="connsiteY4" fmla="*/ 530084 h 1493149"/>
                    <a:gd name="connsiteX0" fmla="*/ 48790 w 1303270"/>
                    <a:gd name="connsiteY0" fmla="*/ 530084 h 1493149"/>
                    <a:gd name="connsiteX1" fmla="*/ 1218833 w 1303270"/>
                    <a:gd name="connsiteY1" fmla="*/ 0 h 1493149"/>
                    <a:gd name="connsiteX2" fmla="*/ 1302484 w 1303270"/>
                    <a:gd name="connsiteY2" fmla="*/ 653706 h 1493149"/>
                    <a:gd name="connsiteX3" fmla="*/ 115055 w 1303270"/>
                    <a:gd name="connsiteY3" fmla="*/ 1493149 h 1493149"/>
                    <a:gd name="connsiteX4" fmla="*/ 48790 w 1303270"/>
                    <a:gd name="connsiteY4" fmla="*/ 530084 h 1493149"/>
                    <a:gd name="connsiteX0" fmla="*/ 48790 w 1303270"/>
                    <a:gd name="connsiteY0" fmla="*/ 530084 h 1493149"/>
                    <a:gd name="connsiteX1" fmla="*/ 1218833 w 1303270"/>
                    <a:gd name="connsiteY1" fmla="*/ 0 h 1493149"/>
                    <a:gd name="connsiteX2" fmla="*/ 1302484 w 1303270"/>
                    <a:gd name="connsiteY2" fmla="*/ 653706 h 1493149"/>
                    <a:gd name="connsiteX3" fmla="*/ 115055 w 1303270"/>
                    <a:gd name="connsiteY3" fmla="*/ 1493149 h 1493149"/>
                    <a:gd name="connsiteX4" fmla="*/ 48790 w 1303270"/>
                    <a:gd name="connsiteY4" fmla="*/ 530084 h 1493149"/>
                    <a:gd name="connsiteX0" fmla="*/ 55612 w 1310092"/>
                    <a:gd name="connsiteY0" fmla="*/ 530084 h 1493149"/>
                    <a:gd name="connsiteX1" fmla="*/ 1225655 w 1310092"/>
                    <a:gd name="connsiteY1" fmla="*/ 0 h 1493149"/>
                    <a:gd name="connsiteX2" fmla="*/ 1309306 w 1310092"/>
                    <a:gd name="connsiteY2" fmla="*/ 653706 h 1493149"/>
                    <a:gd name="connsiteX3" fmla="*/ 121877 w 1310092"/>
                    <a:gd name="connsiteY3" fmla="*/ 1493149 h 1493149"/>
                    <a:gd name="connsiteX4" fmla="*/ 55612 w 1310092"/>
                    <a:gd name="connsiteY4" fmla="*/ 530084 h 1493149"/>
                    <a:gd name="connsiteX0" fmla="*/ 46924 w 1358554"/>
                    <a:gd name="connsiteY0" fmla="*/ 539609 h 1493149"/>
                    <a:gd name="connsiteX1" fmla="*/ 1274117 w 1358554"/>
                    <a:gd name="connsiteY1" fmla="*/ 0 h 1493149"/>
                    <a:gd name="connsiteX2" fmla="*/ 1357768 w 1358554"/>
                    <a:gd name="connsiteY2" fmla="*/ 653706 h 1493149"/>
                    <a:gd name="connsiteX3" fmla="*/ 170339 w 1358554"/>
                    <a:gd name="connsiteY3" fmla="*/ 1493149 h 1493149"/>
                    <a:gd name="connsiteX4" fmla="*/ 46924 w 1358554"/>
                    <a:gd name="connsiteY4" fmla="*/ 539609 h 1493149"/>
                    <a:gd name="connsiteX0" fmla="*/ 3446 w 1315076"/>
                    <a:gd name="connsiteY0" fmla="*/ 539609 h 1493149"/>
                    <a:gd name="connsiteX1" fmla="*/ 1230639 w 1315076"/>
                    <a:gd name="connsiteY1" fmla="*/ 0 h 1493149"/>
                    <a:gd name="connsiteX2" fmla="*/ 1314290 w 1315076"/>
                    <a:gd name="connsiteY2" fmla="*/ 653706 h 1493149"/>
                    <a:gd name="connsiteX3" fmla="*/ 126861 w 1315076"/>
                    <a:gd name="connsiteY3" fmla="*/ 1493149 h 1493149"/>
                    <a:gd name="connsiteX4" fmla="*/ 3446 w 1315076"/>
                    <a:gd name="connsiteY4" fmla="*/ 539609 h 1493149"/>
                    <a:gd name="connsiteX0" fmla="*/ 3446 w 1315076"/>
                    <a:gd name="connsiteY0" fmla="*/ 539609 h 1493149"/>
                    <a:gd name="connsiteX1" fmla="*/ 1230639 w 1315076"/>
                    <a:gd name="connsiteY1" fmla="*/ 0 h 1493149"/>
                    <a:gd name="connsiteX2" fmla="*/ 1314290 w 1315076"/>
                    <a:gd name="connsiteY2" fmla="*/ 653706 h 1493149"/>
                    <a:gd name="connsiteX3" fmla="*/ 126861 w 1315076"/>
                    <a:gd name="connsiteY3" fmla="*/ 1493149 h 1493149"/>
                    <a:gd name="connsiteX4" fmla="*/ 3446 w 1315076"/>
                    <a:gd name="connsiteY4" fmla="*/ 539609 h 1493149"/>
                    <a:gd name="connsiteX0" fmla="*/ 3446 w 1314290"/>
                    <a:gd name="connsiteY0" fmla="*/ 539609 h 1493149"/>
                    <a:gd name="connsiteX1" fmla="*/ 1230639 w 1314290"/>
                    <a:gd name="connsiteY1" fmla="*/ 0 h 1493149"/>
                    <a:gd name="connsiteX2" fmla="*/ 1314290 w 1314290"/>
                    <a:gd name="connsiteY2" fmla="*/ 653706 h 1493149"/>
                    <a:gd name="connsiteX3" fmla="*/ 126861 w 1314290"/>
                    <a:gd name="connsiteY3" fmla="*/ 1493149 h 1493149"/>
                    <a:gd name="connsiteX4" fmla="*/ 3446 w 1314290"/>
                    <a:gd name="connsiteY4" fmla="*/ 539609 h 1493149"/>
                    <a:gd name="connsiteX0" fmla="*/ 3446 w 1321229"/>
                    <a:gd name="connsiteY0" fmla="*/ 539609 h 1493149"/>
                    <a:gd name="connsiteX1" fmla="*/ 1230639 w 1321229"/>
                    <a:gd name="connsiteY1" fmla="*/ 0 h 1493149"/>
                    <a:gd name="connsiteX2" fmla="*/ 1314290 w 1321229"/>
                    <a:gd name="connsiteY2" fmla="*/ 653706 h 1493149"/>
                    <a:gd name="connsiteX3" fmla="*/ 126861 w 1321229"/>
                    <a:gd name="connsiteY3" fmla="*/ 1493149 h 1493149"/>
                    <a:gd name="connsiteX4" fmla="*/ 3446 w 1321229"/>
                    <a:gd name="connsiteY4" fmla="*/ 539609 h 1493149"/>
                    <a:gd name="connsiteX0" fmla="*/ 3446 w 1324912"/>
                    <a:gd name="connsiteY0" fmla="*/ 539609 h 1493149"/>
                    <a:gd name="connsiteX1" fmla="*/ 1230639 w 1324912"/>
                    <a:gd name="connsiteY1" fmla="*/ 0 h 1493149"/>
                    <a:gd name="connsiteX2" fmla="*/ 1314290 w 1324912"/>
                    <a:gd name="connsiteY2" fmla="*/ 653706 h 1493149"/>
                    <a:gd name="connsiteX3" fmla="*/ 126861 w 1324912"/>
                    <a:gd name="connsiteY3" fmla="*/ 1493149 h 1493149"/>
                    <a:gd name="connsiteX4" fmla="*/ 3446 w 1324912"/>
                    <a:gd name="connsiteY4" fmla="*/ 539609 h 1493149"/>
                    <a:gd name="connsiteX0" fmla="*/ 3446 w 1314290"/>
                    <a:gd name="connsiteY0" fmla="*/ 539609 h 1493149"/>
                    <a:gd name="connsiteX1" fmla="*/ 1230639 w 1314290"/>
                    <a:gd name="connsiteY1" fmla="*/ 0 h 1493149"/>
                    <a:gd name="connsiteX2" fmla="*/ 1314290 w 1314290"/>
                    <a:gd name="connsiteY2" fmla="*/ 653706 h 1493149"/>
                    <a:gd name="connsiteX3" fmla="*/ 126861 w 1314290"/>
                    <a:gd name="connsiteY3" fmla="*/ 1493149 h 1493149"/>
                    <a:gd name="connsiteX4" fmla="*/ 3446 w 1314290"/>
                    <a:gd name="connsiteY4" fmla="*/ 539609 h 1493149"/>
                    <a:gd name="connsiteX0" fmla="*/ 3446 w 1314290"/>
                    <a:gd name="connsiteY0" fmla="*/ 539609 h 1493149"/>
                    <a:gd name="connsiteX1" fmla="*/ 1230639 w 1314290"/>
                    <a:gd name="connsiteY1" fmla="*/ 0 h 1493149"/>
                    <a:gd name="connsiteX2" fmla="*/ 1314290 w 1314290"/>
                    <a:gd name="connsiteY2" fmla="*/ 653706 h 1493149"/>
                    <a:gd name="connsiteX3" fmla="*/ 126861 w 1314290"/>
                    <a:gd name="connsiteY3" fmla="*/ 1493149 h 1493149"/>
                    <a:gd name="connsiteX4" fmla="*/ 3446 w 1314290"/>
                    <a:gd name="connsiteY4" fmla="*/ 539609 h 1493149"/>
                    <a:gd name="connsiteX0" fmla="*/ 3446 w 1314290"/>
                    <a:gd name="connsiteY0" fmla="*/ 539609 h 1493149"/>
                    <a:gd name="connsiteX1" fmla="*/ 1230639 w 1314290"/>
                    <a:gd name="connsiteY1" fmla="*/ 0 h 1493149"/>
                    <a:gd name="connsiteX2" fmla="*/ 1314290 w 1314290"/>
                    <a:gd name="connsiteY2" fmla="*/ 653706 h 1493149"/>
                    <a:gd name="connsiteX3" fmla="*/ 126861 w 1314290"/>
                    <a:gd name="connsiteY3" fmla="*/ 1493149 h 1493149"/>
                    <a:gd name="connsiteX4" fmla="*/ 3446 w 1314290"/>
                    <a:gd name="connsiteY4" fmla="*/ 539609 h 1493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4290" h="1493149">
                      <a:moveTo>
                        <a:pt x="3446" y="539609"/>
                      </a:moveTo>
                      <a:lnTo>
                        <a:pt x="1230639" y="0"/>
                      </a:lnTo>
                      <a:cubicBezTo>
                        <a:pt x="1294000" y="313153"/>
                        <a:pt x="1291513" y="210517"/>
                        <a:pt x="1314290" y="653706"/>
                      </a:cubicBezTo>
                      <a:cubicBezTo>
                        <a:pt x="952025" y="1179238"/>
                        <a:pt x="741746" y="1217753"/>
                        <a:pt x="126861" y="1493149"/>
                      </a:cubicBezTo>
                      <a:cubicBezTo>
                        <a:pt x="110158" y="1317349"/>
                        <a:pt x="-22920" y="535262"/>
                        <a:pt x="3446" y="53960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0FF"/>
                    </a:gs>
                    <a:gs pos="74000">
                      <a:srgbClr val="4472C4">
                        <a:lumMod val="45000"/>
                        <a:lumOff val="55000"/>
                      </a:srgbClr>
                    </a:gs>
                    <a:gs pos="83000">
                      <a:srgbClr val="4472C4">
                        <a:lumMod val="45000"/>
                        <a:lumOff val="55000"/>
                      </a:srgbClr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18600000" scaled="0"/>
                </a:gradFill>
                <a:ln w="38100" cap="flat" cmpd="sng" algn="ctr">
                  <a:solidFill>
                    <a:srgbClr val="8BE0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Rectangle 185">
                  <a:extLst>
                    <a:ext uri="{FF2B5EF4-FFF2-40B4-BE49-F238E27FC236}">
                      <a16:creationId xmlns:a16="http://schemas.microsoft.com/office/drawing/2014/main" id="{F5B658F9-2583-25CF-C3D4-BC70975D8965}"/>
                    </a:ext>
                  </a:extLst>
                </p:cNvPr>
                <p:cNvSpPr/>
                <p:nvPr/>
              </p:nvSpPr>
              <p:spPr>
                <a:xfrm>
                  <a:off x="5640228" y="4637586"/>
                  <a:ext cx="1891452" cy="1212783"/>
                </a:xfrm>
                <a:custGeom>
                  <a:avLst/>
                  <a:gdLst>
                    <a:gd name="connsiteX0" fmla="*/ 0 w 1050769"/>
                    <a:gd name="connsiteY0" fmla="*/ 0 h 885209"/>
                    <a:gd name="connsiteX1" fmla="*/ 1050769 w 1050769"/>
                    <a:gd name="connsiteY1" fmla="*/ 0 h 885209"/>
                    <a:gd name="connsiteX2" fmla="*/ 1050769 w 1050769"/>
                    <a:gd name="connsiteY2" fmla="*/ 885209 h 885209"/>
                    <a:gd name="connsiteX3" fmla="*/ 0 w 1050769"/>
                    <a:gd name="connsiteY3" fmla="*/ 885209 h 885209"/>
                    <a:gd name="connsiteX4" fmla="*/ 0 w 1050769"/>
                    <a:gd name="connsiteY4" fmla="*/ 0 h 885209"/>
                    <a:gd name="connsiteX0" fmla="*/ 0 w 1368821"/>
                    <a:gd name="connsiteY0" fmla="*/ 0 h 885209"/>
                    <a:gd name="connsiteX1" fmla="*/ 1368821 w 1368821"/>
                    <a:gd name="connsiteY1" fmla="*/ 106018 h 885209"/>
                    <a:gd name="connsiteX2" fmla="*/ 1050769 w 1368821"/>
                    <a:gd name="connsiteY2" fmla="*/ 885209 h 885209"/>
                    <a:gd name="connsiteX3" fmla="*/ 0 w 1368821"/>
                    <a:gd name="connsiteY3" fmla="*/ 885209 h 885209"/>
                    <a:gd name="connsiteX4" fmla="*/ 0 w 1368821"/>
                    <a:gd name="connsiteY4" fmla="*/ 0 h 885209"/>
                    <a:gd name="connsiteX0" fmla="*/ 927652 w 1368821"/>
                    <a:gd name="connsiteY0" fmla="*/ 0 h 832200"/>
                    <a:gd name="connsiteX1" fmla="*/ 1368821 w 1368821"/>
                    <a:gd name="connsiteY1" fmla="*/ 53009 h 832200"/>
                    <a:gd name="connsiteX2" fmla="*/ 1050769 w 1368821"/>
                    <a:gd name="connsiteY2" fmla="*/ 832200 h 832200"/>
                    <a:gd name="connsiteX3" fmla="*/ 0 w 1368821"/>
                    <a:gd name="connsiteY3" fmla="*/ 832200 h 832200"/>
                    <a:gd name="connsiteX4" fmla="*/ 927652 w 1368821"/>
                    <a:gd name="connsiteY4" fmla="*/ 0 h 832200"/>
                    <a:gd name="connsiteX0" fmla="*/ 1113183 w 1554352"/>
                    <a:gd name="connsiteY0" fmla="*/ 0 h 832200"/>
                    <a:gd name="connsiteX1" fmla="*/ 1554352 w 1554352"/>
                    <a:gd name="connsiteY1" fmla="*/ 53009 h 832200"/>
                    <a:gd name="connsiteX2" fmla="*/ 1236300 w 1554352"/>
                    <a:gd name="connsiteY2" fmla="*/ 832200 h 832200"/>
                    <a:gd name="connsiteX3" fmla="*/ 0 w 1554352"/>
                    <a:gd name="connsiteY3" fmla="*/ 792444 h 832200"/>
                    <a:gd name="connsiteX4" fmla="*/ 1113183 w 1554352"/>
                    <a:gd name="connsiteY4" fmla="*/ 0 h 832200"/>
                    <a:gd name="connsiteX0" fmla="*/ 1113183 w 1554352"/>
                    <a:gd name="connsiteY0" fmla="*/ 0 h 885209"/>
                    <a:gd name="connsiteX1" fmla="*/ 1554352 w 1554352"/>
                    <a:gd name="connsiteY1" fmla="*/ 53009 h 885209"/>
                    <a:gd name="connsiteX2" fmla="*/ 812230 w 1554352"/>
                    <a:gd name="connsiteY2" fmla="*/ 885209 h 885209"/>
                    <a:gd name="connsiteX3" fmla="*/ 0 w 1554352"/>
                    <a:gd name="connsiteY3" fmla="*/ 792444 h 885209"/>
                    <a:gd name="connsiteX4" fmla="*/ 1113183 w 1554352"/>
                    <a:gd name="connsiteY4" fmla="*/ 0 h 885209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626700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507431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07431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60440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232452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232452 w 1448335"/>
                    <a:gd name="connsiteY4" fmla="*/ 0 h 845452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099930 w 1448335"/>
                    <a:gd name="connsiteY0" fmla="*/ 0 h 779191"/>
                    <a:gd name="connsiteX1" fmla="*/ 1448335 w 1448335"/>
                    <a:gd name="connsiteY1" fmla="*/ 39758 h 779191"/>
                    <a:gd name="connsiteX2" fmla="*/ 520683 w 1448335"/>
                    <a:gd name="connsiteY2" fmla="*/ 779191 h 779191"/>
                    <a:gd name="connsiteX3" fmla="*/ 0 w 1448335"/>
                    <a:gd name="connsiteY3" fmla="*/ 726183 h 779191"/>
                    <a:gd name="connsiteX4" fmla="*/ 1099930 w 1448335"/>
                    <a:gd name="connsiteY4" fmla="*/ 0 h 779191"/>
                    <a:gd name="connsiteX0" fmla="*/ 1099930 w 1435083"/>
                    <a:gd name="connsiteY0" fmla="*/ 0 h 779191"/>
                    <a:gd name="connsiteX1" fmla="*/ 1435083 w 1435083"/>
                    <a:gd name="connsiteY1" fmla="*/ 92766 h 779191"/>
                    <a:gd name="connsiteX2" fmla="*/ 520683 w 1435083"/>
                    <a:gd name="connsiteY2" fmla="*/ 779191 h 779191"/>
                    <a:gd name="connsiteX3" fmla="*/ 0 w 1435083"/>
                    <a:gd name="connsiteY3" fmla="*/ 726183 h 779191"/>
                    <a:gd name="connsiteX4" fmla="*/ 1099930 w 1435083"/>
                    <a:gd name="connsiteY4" fmla="*/ 0 h 779191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51778"/>
                    <a:gd name="connsiteY0" fmla="*/ 0 h 805696"/>
                    <a:gd name="connsiteX1" fmla="*/ 1435083 w 1451778"/>
                    <a:gd name="connsiteY1" fmla="*/ 92766 h 805696"/>
                    <a:gd name="connsiteX2" fmla="*/ 1315813 w 1451778"/>
                    <a:gd name="connsiteY2" fmla="*/ 805696 h 805696"/>
                    <a:gd name="connsiteX3" fmla="*/ 0 w 1451778"/>
                    <a:gd name="connsiteY3" fmla="*/ 726183 h 805696"/>
                    <a:gd name="connsiteX4" fmla="*/ 1099930 w 1451778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46922 w 1435083"/>
                    <a:gd name="connsiteY0" fmla="*/ 0 h 779192"/>
                    <a:gd name="connsiteX1" fmla="*/ 1435083 w 1435083"/>
                    <a:gd name="connsiteY1" fmla="*/ 66262 h 779192"/>
                    <a:gd name="connsiteX2" fmla="*/ 1315813 w 1435083"/>
                    <a:gd name="connsiteY2" fmla="*/ 779192 h 779192"/>
                    <a:gd name="connsiteX3" fmla="*/ 0 w 1435083"/>
                    <a:gd name="connsiteY3" fmla="*/ 699679 h 779192"/>
                    <a:gd name="connsiteX4" fmla="*/ 1046922 w 1435083"/>
                    <a:gd name="connsiteY4" fmla="*/ 0 h 779192"/>
                    <a:gd name="connsiteX0" fmla="*/ 278295 w 1435083"/>
                    <a:gd name="connsiteY0" fmla="*/ 0 h 765940"/>
                    <a:gd name="connsiteX1" fmla="*/ 1435083 w 1435083"/>
                    <a:gd name="connsiteY1" fmla="*/ 53010 h 765940"/>
                    <a:gd name="connsiteX2" fmla="*/ 1315813 w 1435083"/>
                    <a:gd name="connsiteY2" fmla="*/ 765940 h 765940"/>
                    <a:gd name="connsiteX3" fmla="*/ 0 w 1435083"/>
                    <a:gd name="connsiteY3" fmla="*/ 686427 h 765940"/>
                    <a:gd name="connsiteX4" fmla="*/ 278295 w 1435083"/>
                    <a:gd name="connsiteY4" fmla="*/ 0 h 765940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276057"/>
                    <a:gd name="connsiteY0" fmla="*/ 66259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78295 w 1276057"/>
                    <a:gd name="connsiteY4" fmla="*/ 66259 h 752686"/>
                    <a:gd name="connsiteX0" fmla="*/ 314980 w 1312742"/>
                    <a:gd name="connsiteY0" fmla="*/ 66259 h 752686"/>
                    <a:gd name="connsiteX1" fmla="*/ 1047699 w 1312742"/>
                    <a:gd name="connsiteY1" fmla="*/ 0 h 752686"/>
                    <a:gd name="connsiteX2" fmla="*/ 1312742 w 1312742"/>
                    <a:gd name="connsiteY2" fmla="*/ 712930 h 752686"/>
                    <a:gd name="connsiteX3" fmla="*/ 36685 w 1312742"/>
                    <a:gd name="connsiteY3" fmla="*/ 752686 h 752686"/>
                    <a:gd name="connsiteX4" fmla="*/ 314980 w 1312742"/>
                    <a:gd name="connsiteY4" fmla="*/ 66259 h 752686"/>
                    <a:gd name="connsiteX0" fmla="*/ 298855 w 1336373"/>
                    <a:gd name="connsiteY0" fmla="*/ 53006 h 752686"/>
                    <a:gd name="connsiteX1" fmla="*/ 1071330 w 1336373"/>
                    <a:gd name="connsiteY1" fmla="*/ 0 h 752686"/>
                    <a:gd name="connsiteX2" fmla="*/ 1336373 w 1336373"/>
                    <a:gd name="connsiteY2" fmla="*/ 712930 h 752686"/>
                    <a:gd name="connsiteX3" fmla="*/ 60316 w 1336373"/>
                    <a:gd name="connsiteY3" fmla="*/ 752686 h 752686"/>
                    <a:gd name="connsiteX4" fmla="*/ 298855 w 1336373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238537 h 938217"/>
                    <a:gd name="connsiteX1" fmla="*/ 520683 w 1276057"/>
                    <a:gd name="connsiteY1" fmla="*/ 0 h 938217"/>
                    <a:gd name="connsiteX2" fmla="*/ 1276057 w 1276057"/>
                    <a:gd name="connsiteY2" fmla="*/ 898461 h 938217"/>
                    <a:gd name="connsiteX3" fmla="*/ 0 w 1276057"/>
                    <a:gd name="connsiteY3" fmla="*/ 938217 h 938217"/>
                    <a:gd name="connsiteX4" fmla="*/ 238539 w 1276057"/>
                    <a:gd name="connsiteY4" fmla="*/ 238537 h 938217"/>
                    <a:gd name="connsiteX0" fmla="*/ 59319 w 1282367"/>
                    <a:gd name="connsiteY0" fmla="*/ 238537 h 938217"/>
                    <a:gd name="connsiteX1" fmla="*/ 526993 w 1282367"/>
                    <a:gd name="connsiteY1" fmla="*/ 0 h 938217"/>
                    <a:gd name="connsiteX2" fmla="*/ 1282367 w 1282367"/>
                    <a:gd name="connsiteY2" fmla="*/ 898461 h 938217"/>
                    <a:gd name="connsiteX3" fmla="*/ 6310 w 1282367"/>
                    <a:gd name="connsiteY3" fmla="*/ 938217 h 938217"/>
                    <a:gd name="connsiteX4" fmla="*/ 59319 w 1282367"/>
                    <a:gd name="connsiteY4" fmla="*/ 238537 h 938217"/>
                    <a:gd name="connsiteX0" fmla="*/ 59319 w 1414888"/>
                    <a:gd name="connsiteY0" fmla="*/ 238537 h 938217"/>
                    <a:gd name="connsiteX1" fmla="*/ 526993 w 1414888"/>
                    <a:gd name="connsiteY1" fmla="*/ 0 h 938217"/>
                    <a:gd name="connsiteX2" fmla="*/ 1414888 w 1414888"/>
                    <a:gd name="connsiteY2" fmla="*/ 765939 h 938217"/>
                    <a:gd name="connsiteX3" fmla="*/ 6310 w 1414888"/>
                    <a:gd name="connsiteY3" fmla="*/ 938217 h 938217"/>
                    <a:gd name="connsiteX4" fmla="*/ 59319 w 1414888"/>
                    <a:gd name="connsiteY4" fmla="*/ 238537 h 938217"/>
                    <a:gd name="connsiteX0" fmla="*/ 29731 w 1385300"/>
                    <a:gd name="connsiteY0" fmla="*/ 238537 h 938217"/>
                    <a:gd name="connsiteX1" fmla="*/ 497405 w 1385300"/>
                    <a:gd name="connsiteY1" fmla="*/ 0 h 938217"/>
                    <a:gd name="connsiteX2" fmla="*/ 1385300 w 1385300"/>
                    <a:gd name="connsiteY2" fmla="*/ 765939 h 938217"/>
                    <a:gd name="connsiteX3" fmla="*/ 255017 w 1385300"/>
                    <a:gd name="connsiteY3" fmla="*/ 938217 h 938217"/>
                    <a:gd name="connsiteX4" fmla="*/ 29731 w 1385300"/>
                    <a:gd name="connsiteY4" fmla="*/ 238537 h 938217"/>
                    <a:gd name="connsiteX0" fmla="*/ 29049 w 1384618"/>
                    <a:gd name="connsiteY0" fmla="*/ 238537 h 951469"/>
                    <a:gd name="connsiteX1" fmla="*/ 496723 w 1384618"/>
                    <a:gd name="connsiteY1" fmla="*/ 0 h 951469"/>
                    <a:gd name="connsiteX2" fmla="*/ 1384618 w 1384618"/>
                    <a:gd name="connsiteY2" fmla="*/ 765939 h 951469"/>
                    <a:gd name="connsiteX3" fmla="*/ 267587 w 1384618"/>
                    <a:gd name="connsiteY3" fmla="*/ 951469 h 951469"/>
                    <a:gd name="connsiteX4" fmla="*/ 29049 w 1384618"/>
                    <a:gd name="connsiteY4" fmla="*/ 238537 h 951469"/>
                    <a:gd name="connsiteX0" fmla="*/ 29049 w 1384618"/>
                    <a:gd name="connsiteY0" fmla="*/ 371058 h 1083990"/>
                    <a:gd name="connsiteX1" fmla="*/ 576236 w 1384618"/>
                    <a:gd name="connsiteY1" fmla="*/ 0 h 1083990"/>
                    <a:gd name="connsiteX2" fmla="*/ 1384618 w 1384618"/>
                    <a:gd name="connsiteY2" fmla="*/ 898460 h 1083990"/>
                    <a:gd name="connsiteX3" fmla="*/ 267587 w 1384618"/>
                    <a:gd name="connsiteY3" fmla="*/ 1083990 h 1083990"/>
                    <a:gd name="connsiteX4" fmla="*/ 29049 w 1384618"/>
                    <a:gd name="connsiteY4" fmla="*/ 371058 h 1083990"/>
                    <a:gd name="connsiteX0" fmla="*/ 22002 w 1563101"/>
                    <a:gd name="connsiteY0" fmla="*/ 119267 h 1083990"/>
                    <a:gd name="connsiteX1" fmla="*/ 754719 w 1563101"/>
                    <a:gd name="connsiteY1" fmla="*/ 0 h 1083990"/>
                    <a:gd name="connsiteX2" fmla="*/ 1563101 w 1563101"/>
                    <a:gd name="connsiteY2" fmla="*/ 898460 h 1083990"/>
                    <a:gd name="connsiteX3" fmla="*/ 446070 w 1563101"/>
                    <a:gd name="connsiteY3" fmla="*/ 1083990 h 1083990"/>
                    <a:gd name="connsiteX4" fmla="*/ 22002 w 1563101"/>
                    <a:gd name="connsiteY4" fmla="*/ 119267 h 1083990"/>
                    <a:gd name="connsiteX0" fmla="*/ 22002 w 1430579"/>
                    <a:gd name="connsiteY0" fmla="*/ 119267 h 1083990"/>
                    <a:gd name="connsiteX1" fmla="*/ 754719 w 1430579"/>
                    <a:gd name="connsiteY1" fmla="*/ 0 h 1083990"/>
                    <a:gd name="connsiteX2" fmla="*/ 1430579 w 1430579"/>
                    <a:gd name="connsiteY2" fmla="*/ 858703 h 1083990"/>
                    <a:gd name="connsiteX3" fmla="*/ 446070 w 1430579"/>
                    <a:gd name="connsiteY3" fmla="*/ 1083990 h 1083990"/>
                    <a:gd name="connsiteX4" fmla="*/ 22002 w 1430579"/>
                    <a:gd name="connsiteY4" fmla="*/ 119267 h 1083990"/>
                    <a:gd name="connsiteX0" fmla="*/ 23638 w 1432215"/>
                    <a:gd name="connsiteY0" fmla="*/ 119267 h 1110494"/>
                    <a:gd name="connsiteX1" fmla="*/ 756355 w 1432215"/>
                    <a:gd name="connsiteY1" fmla="*/ 0 h 1110494"/>
                    <a:gd name="connsiteX2" fmla="*/ 1432215 w 1432215"/>
                    <a:gd name="connsiteY2" fmla="*/ 858703 h 1110494"/>
                    <a:gd name="connsiteX3" fmla="*/ 394698 w 1432215"/>
                    <a:gd name="connsiteY3" fmla="*/ 1110494 h 1110494"/>
                    <a:gd name="connsiteX4" fmla="*/ 23638 w 1432215"/>
                    <a:gd name="connsiteY4" fmla="*/ 119267 h 1110494"/>
                    <a:gd name="connsiteX0" fmla="*/ 25947 w 1434524"/>
                    <a:gd name="connsiteY0" fmla="*/ 119267 h 1110494"/>
                    <a:gd name="connsiteX1" fmla="*/ 758664 w 1434524"/>
                    <a:gd name="connsiteY1" fmla="*/ 0 h 1110494"/>
                    <a:gd name="connsiteX2" fmla="*/ 1434524 w 1434524"/>
                    <a:gd name="connsiteY2" fmla="*/ 858703 h 1110494"/>
                    <a:gd name="connsiteX3" fmla="*/ 397007 w 1434524"/>
                    <a:gd name="connsiteY3" fmla="*/ 1110494 h 1110494"/>
                    <a:gd name="connsiteX4" fmla="*/ 25947 w 1434524"/>
                    <a:gd name="connsiteY4" fmla="*/ 119267 h 1110494"/>
                    <a:gd name="connsiteX0" fmla="*/ 23996 w 1432573"/>
                    <a:gd name="connsiteY0" fmla="*/ 119267 h 1176755"/>
                    <a:gd name="connsiteX1" fmla="*/ 756713 w 1432573"/>
                    <a:gd name="connsiteY1" fmla="*/ 0 h 1176755"/>
                    <a:gd name="connsiteX2" fmla="*/ 1432573 w 1432573"/>
                    <a:gd name="connsiteY2" fmla="*/ 858703 h 1176755"/>
                    <a:gd name="connsiteX3" fmla="*/ 448065 w 1432573"/>
                    <a:gd name="connsiteY3" fmla="*/ 1176755 h 1176755"/>
                    <a:gd name="connsiteX4" fmla="*/ 23996 w 1432573"/>
                    <a:gd name="connsiteY4" fmla="*/ 119267 h 1176755"/>
                    <a:gd name="connsiteX0" fmla="*/ 23996 w 1459078"/>
                    <a:gd name="connsiteY0" fmla="*/ 119267 h 1176755"/>
                    <a:gd name="connsiteX1" fmla="*/ 756713 w 1459078"/>
                    <a:gd name="connsiteY1" fmla="*/ 0 h 1176755"/>
                    <a:gd name="connsiteX2" fmla="*/ 1459078 w 1459078"/>
                    <a:gd name="connsiteY2" fmla="*/ 924963 h 1176755"/>
                    <a:gd name="connsiteX3" fmla="*/ 448065 w 1459078"/>
                    <a:gd name="connsiteY3" fmla="*/ 1176755 h 1176755"/>
                    <a:gd name="connsiteX4" fmla="*/ 23996 w 1459078"/>
                    <a:gd name="connsiteY4" fmla="*/ 119267 h 1176755"/>
                    <a:gd name="connsiteX0" fmla="*/ 55140 w 1490222"/>
                    <a:gd name="connsiteY0" fmla="*/ 119267 h 1335781"/>
                    <a:gd name="connsiteX1" fmla="*/ 787857 w 1490222"/>
                    <a:gd name="connsiteY1" fmla="*/ 0 h 1335781"/>
                    <a:gd name="connsiteX2" fmla="*/ 1490222 w 1490222"/>
                    <a:gd name="connsiteY2" fmla="*/ 924963 h 1335781"/>
                    <a:gd name="connsiteX3" fmla="*/ 81644 w 1490222"/>
                    <a:gd name="connsiteY3" fmla="*/ 1335781 h 1335781"/>
                    <a:gd name="connsiteX4" fmla="*/ 55140 w 1490222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63502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36998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66258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66258 h 1256268"/>
                    <a:gd name="connsiteX0" fmla="*/ 55140 w 1609491"/>
                    <a:gd name="connsiteY0" fmla="*/ 13249 h 1203259"/>
                    <a:gd name="connsiteX1" fmla="*/ 1278188 w 1609491"/>
                    <a:gd name="connsiteY1" fmla="*/ 0 h 1203259"/>
                    <a:gd name="connsiteX2" fmla="*/ 1609491 w 1609491"/>
                    <a:gd name="connsiteY2" fmla="*/ 1004476 h 1203259"/>
                    <a:gd name="connsiteX3" fmla="*/ 81644 w 1609491"/>
                    <a:gd name="connsiteY3" fmla="*/ 1203259 h 1203259"/>
                    <a:gd name="connsiteX4" fmla="*/ 55140 w 1609491"/>
                    <a:gd name="connsiteY4" fmla="*/ 13249 h 1203259"/>
                    <a:gd name="connsiteX0" fmla="*/ 55140 w 1323141"/>
                    <a:gd name="connsiteY0" fmla="*/ 13249 h 1203259"/>
                    <a:gd name="connsiteX1" fmla="*/ 1278188 w 1323141"/>
                    <a:gd name="connsiteY1" fmla="*/ 0 h 1203259"/>
                    <a:gd name="connsiteX2" fmla="*/ 1317943 w 1323141"/>
                    <a:gd name="connsiteY2" fmla="*/ 1150250 h 1203259"/>
                    <a:gd name="connsiteX3" fmla="*/ 81644 w 1323141"/>
                    <a:gd name="connsiteY3" fmla="*/ 1203259 h 1203259"/>
                    <a:gd name="connsiteX4" fmla="*/ 55140 w 1323141"/>
                    <a:gd name="connsiteY4" fmla="*/ 13249 h 1203259"/>
                    <a:gd name="connsiteX0" fmla="*/ 424069 w 1692070"/>
                    <a:gd name="connsiteY0" fmla="*/ 13249 h 1150250"/>
                    <a:gd name="connsiteX1" fmla="*/ 1647117 w 1692070"/>
                    <a:gd name="connsiteY1" fmla="*/ 0 h 1150250"/>
                    <a:gd name="connsiteX2" fmla="*/ 1686872 w 1692070"/>
                    <a:gd name="connsiteY2" fmla="*/ 1150250 h 1150250"/>
                    <a:gd name="connsiteX3" fmla="*/ 0 w 1692070"/>
                    <a:gd name="connsiteY3" fmla="*/ 1150250 h 1150250"/>
                    <a:gd name="connsiteX4" fmla="*/ 424069 w 1692070"/>
                    <a:gd name="connsiteY4" fmla="*/ 13249 h 1150250"/>
                    <a:gd name="connsiteX0" fmla="*/ 437321 w 1692070"/>
                    <a:gd name="connsiteY0" fmla="*/ 0 h 1163505"/>
                    <a:gd name="connsiteX1" fmla="*/ 1647117 w 1692070"/>
                    <a:gd name="connsiteY1" fmla="*/ 13255 h 1163505"/>
                    <a:gd name="connsiteX2" fmla="*/ 1686872 w 1692070"/>
                    <a:gd name="connsiteY2" fmla="*/ 1163505 h 1163505"/>
                    <a:gd name="connsiteX3" fmla="*/ 0 w 1692070"/>
                    <a:gd name="connsiteY3" fmla="*/ 1163505 h 1163505"/>
                    <a:gd name="connsiteX4" fmla="*/ 437321 w 1692070"/>
                    <a:gd name="connsiteY4" fmla="*/ 0 h 1163505"/>
                    <a:gd name="connsiteX0" fmla="*/ 463825 w 1692070"/>
                    <a:gd name="connsiteY0" fmla="*/ 0 h 1176757"/>
                    <a:gd name="connsiteX1" fmla="*/ 1647117 w 1692070"/>
                    <a:gd name="connsiteY1" fmla="*/ 26507 h 1176757"/>
                    <a:gd name="connsiteX2" fmla="*/ 1686872 w 1692070"/>
                    <a:gd name="connsiteY2" fmla="*/ 1176757 h 1176757"/>
                    <a:gd name="connsiteX3" fmla="*/ 0 w 1692070"/>
                    <a:gd name="connsiteY3" fmla="*/ 1176757 h 1176757"/>
                    <a:gd name="connsiteX4" fmla="*/ 463825 w 1692070"/>
                    <a:gd name="connsiteY4" fmla="*/ 0 h 1176757"/>
                    <a:gd name="connsiteX0" fmla="*/ 424068 w 1652313"/>
                    <a:gd name="connsiteY0" fmla="*/ 0 h 1176757"/>
                    <a:gd name="connsiteX1" fmla="*/ 1607360 w 1652313"/>
                    <a:gd name="connsiteY1" fmla="*/ 26507 h 1176757"/>
                    <a:gd name="connsiteX2" fmla="*/ 1647115 w 1652313"/>
                    <a:gd name="connsiteY2" fmla="*/ 1176757 h 1176757"/>
                    <a:gd name="connsiteX3" fmla="*/ 0 w 1652313"/>
                    <a:gd name="connsiteY3" fmla="*/ 1176757 h 1176757"/>
                    <a:gd name="connsiteX4" fmla="*/ 424068 w 1652313"/>
                    <a:gd name="connsiteY4" fmla="*/ 0 h 1176757"/>
                    <a:gd name="connsiteX0" fmla="*/ 424068 w 1616305"/>
                    <a:gd name="connsiteY0" fmla="*/ 0 h 1269522"/>
                    <a:gd name="connsiteX1" fmla="*/ 1607360 w 1616305"/>
                    <a:gd name="connsiteY1" fmla="*/ 26507 h 1269522"/>
                    <a:gd name="connsiteX2" fmla="*/ 1223045 w 1616305"/>
                    <a:gd name="connsiteY2" fmla="*/ 1269522 h 1269522"/>
                    <a:gd name="connsiteX3" fmla="*/ 0 w 1616305"/>
                    <a:gd name="connsiteY3" fmla="*/ 1176757 h 1269522"/>
                    <a:gd name="connsiteX4" fmla="*/ 424068 w 1616305"/>
                    <a:gd name="connsiteY4" fmla="*/ 0 h 1269522"/>
                    <a:gd name="connsiteX0" fmla="*/ 596346 w 1788583"/>
                    <a:gd name="connsiteY0" fmla="*/ 0 h 1269522"/>
                    <a:gd name="connsiteX1" fmla="*/ 1779638 w 1788583"/>
                    <a:gd name="connsiteY1" fmla="*/ 26507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596346 w 1788583"/>
                    <a:gd name="connsiteY4" fmla="*/ 0 h 1269522"/>
                    <a:gd name="connsiteX0" fmla="*/ 675859 w 1788583"/>
                    <a:gd name="connsiteY0" fmla="*/ 0 h 1269522"/>
                    <a:gd name="connsiteX1" fmla="*/ 1779638 w 1788583"/>
                    <a:gd name="connsiteY1" fmla="*/ 26507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675859 w 1788583"/>
                    <a:gd name="connsiteY4" fmla="*/ 0 h 1269522"/>
                    <a:gd name="connsiteX0" fmla="*/ 675859 w 1788583"/>
                    <a:gd name="connsiteY0" fmla="*/ 0 h 1269522"/>
                    <a:gd name="connsiteX1" fmla="*/ 1779638 w 1788583"/>
                    <a:gd name="connsiteY1" fmla="*/ 119272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675859 w 1788583"/>
                    <a:gd name="connsiteY4" fmla="*/ 0 h 1269522"/>
                    <a:gd name="connsiteX0" fmla="*/ 675859 w 1779638"/>
                    <a:gd name="connsiteY0" fmla="*/ 0 h 1269522"/>
                    <a:gd name="connsiteX1" fmla="*/ 1779638 w 1779638"/>
                    <a:gd name="connsiteY1" fmla="*/ 119272 h 1269522"/>
                    <a:gd name="connsiteX2" fmla="*/ 1395323 w 1779638"/>
                    <a:gd name="connsiteY2" fmla="*/ 1269522 h 1269522"/>
                    <a:gd name="connsiteX3" fmla="*/ 0 w 1779638"/>
                    <a:gd name="connsiteY3" fmla="*/ 1097244 h 1269522"/>
                    <a:gd name="connsiteX4" fmla="*/ 675859 w 1779638"/>
                    <a:gd name="connsiteY4" fmla="*/ 0 h 1269522"/>
                    <a:gd name="connsiteX0" fmla="*/ 675859 w 1779638"/>
                    <a:gd name="connsiteY0" fmla="*/ 0 h 1269522"/>
                    <a:gd name="connsiteX1" fmla="*/ 1779638 w 1779638"/>
                    <a:gd name="connsiteY1" fmla="*/ 119272 h 1269522"/>
                    <a:gd name="connsiteX2" fmla="*/ 1395323 w 1779638"/>
                    <a:gd name="connsiteY2" fmla="*/ 1269522 h 1269522"/>
                    <a:gd name="connsiteX3" fmla="*/ 0 w 1779638"/>
                    <a:gd name="connsiteY3" fmla="*/ 1044235 h 1269522"/>
                    <a:gd name="connsiteX4" fmla="*/ 675859 w 1779638"/>
                    <a:gd name="connsiteY4" fmla="*/ 0 h 1269522"/>
                    <a:gd name="connsiteX0" fmla="*/ 410815 w 1514594"/>
                    <a:gd name="connsiteY0" fmla="*/ 0 h 1269522"/>
                    <a:gd name="connsiteX1" fmla="*/ 1514594 w 1514594"/>
                    <a:gd name="connsiteY1" fmla="*/ 119272 h 1269522"/>
                    <a:gd name="connsiteX2" fmla="*/ 1130279 w 1514594"/>
                    <a:gd name="connsiteY2" fmla="*/ 1269522 h 1269522"/>
                    <a:gd name="connsiteX3" fmla="*/ 0 w 1514594"/>
                    <a:gd name="connsiteY3" fmla="*/ 1110496 h 1269522"/>
                    <a:gd name="connsiteX4" fmla="*/ 410815 w 1514594"/>
                    <a:gd name="connsiteY4" fmla="*/ 0 h 1269522"/>
                    <a:gd name="connsiteX0" fmla="*/ 410815 w 1514594"/>
                    <a:gd name="connsiteY0" fmla="*/ 0 h 1203261"/>
                    <a:gd name="connsiteX1" fmla="*/ 1514594 w 1514594"/>
                    <a:gd name="connsiteY1" fmla="*/ 119272 h 1203261"/>
                    <a:gd name="connsiteX2" fmla="*/ 772470 w 1514594"/>
                    <a:gd name="connsiteY2" fmla="*/ 1203261 h 1203261"/>
                    <a:gd name="connsiteX3" fmla="*/ 0 w 1514594"/>
                    <a:gd name="connsiteY3" fmla="*/ 1110496 h 1203261"/>
                    <a:gd name="connsiteX4" fmla="*/ 410815 w 1514594"/>
                    <a:gd name="connsiteY4" fmla="*/ 0 h 1203261"/>
                    <a:gd name="connsiteX0" fmla="*/ 410815 w 1103777"/>
                    <a:gd name="connsiteY0" fmla="*/ 0 h 1203261"/>
                    <a:gd name="connsiteX1" fmla="*/ 1103777 w 1103777"/>
                    <a:gd name="connsiteY1" fmla="*/ 106020 h 1203261"/>
                    <a:gd name="connsiteX2" fmla="*/ 772470 w 1103777"/>
                    <a:gd name="connsiteY2" fmla="*/ 1203261 h 1203261"/>
                    <a:gd name="connsiteX3" fmla="*/ 0 w 1103777"/>
                    <a:gd name="connsiteY3" fmla="*/ 1110496 h 1203261"/>
                    <a:gd name="connsiteX4" fmla="*/ 410815 w 1103777"/>
                    <a:gd name="connsiteY4" fmla="*/ 0 h 1203261"/>
                    <a:gd name="connsiteX0" fmla="*/ 410815 w 1912160"/>
                    <a:gd name="connsiteY0" fmla="*/ 0 h 1203261"/>
                    <a:gd name="connsiteX1" fmla="*/ 1912160 w 1912160"/>
                    <a:gd name="connsiteY1" fmla="*/ 132524 h 1203261"/>
                    <a:gd name="connsiteX2" fmla="*/ 772470 w 1912160"/>
                    <a:gd name="connsiteY2" fmla="*/ 1203261 h 1203261"/>
                    <a:gd name="connsiteX3" fmla="*/ 0 w 1912160"/>
                    <a:gd name="connsiteY3" fmla="*/ 1110496 h 1203261"/>
                    <a:gd name="connsiteX4" fmla="*/ 410815 w 1912160"/>
                    <a:gd name="connsiteY4" fmla="*/ 0 h 1203261"/>
                    <a:gd name="connsiteX0" fmla="*/ 410815 w 1912160"/>
                    <a:gd name="connsiteY0" fmla="*/ 0 h 1362287"/>
                    <a:gd name="connsiteX1" fmla="*/ 1912160 w 1912160"/>
                    <a:gd name="connsiteY1" fmla="*/ 132524 h 1362287"/>
                    <a:gd name="connsiteX2" fmla="*/ 1739879 w 1912160"/>
                    <a:gd name="connsiteY2" fmla="*/ 1362287 h 1362287"/>
                    <a:gd name="connsiteX3" fmla="*/ 0 w 1912160"/>
                    <a:gd name="connsiteY3" fmla="*/ 1110496 h 1362287"/>
                    <a:gd name="connsiteX4" fmla="*/ 410815 w 1912160"/>
                    <a:gd name="connsiteY4" fmla="*/ 0 h 1362287"/>
                    <a:gd name="connsiteX0" fmla="*/ 410815 w 1792891"/>
                    <a:gd name="connsiteY0" fmla="*/ 53006 h 1415293"/>
                    <a:gd name="connsiteX1" fmla="*/ 1792891 w 1792891"/>
                    <a:gd name="connsiteY1" fmla="*/ 0 h 1415293"/>
                    <a:gd name="connsiteX2" fmla="*/ 1739879 w 1792891"/>
                    <a:gd name="connsiteY2" fmla="*/ 1415293 h 1415293"/>
                    <a:gd name="connsiteX3" fmla="*/ 0 w 1792891"/>
                    <a:gd name="connsiteY3" fmla="*/ 1163502 h 1415293"/>
                    <a:gd name="connsiteX4" fmla="*/ 410815 w 1792891"/>
                    <a:gd name="connsiteY4" fmla="*/ 53006 h 1415293"/>
                    <a:gd name="connsiteX0" fmla="*/ 410815 w 1872401"/>
                    <a:gd name="connsiteY0" fmla="*/ 53006 h 1243015"/>
                    <a:gd name="connsiteX1" fmla="*/ 1792891 w 1872401"/>
                    <a:gd name="connsiteY1" fmla="*/ 0 h 1243015"/>
                    <a:gd name="connsiteX2" fmla="*/ 1872401 w 1872401"/>
                    <a:gd name="connsiteY2" fmla="*/ 1243015 h 1243015"/>
                    <a:gd name="connsiteX3" fmla="*/ 0 w 1872401"/>
                    <a:gd name="connsiteY3" fmla="*/ 1163502 h 1243015"/>
                    <a:gd name="connsiteX4" fmla="*/ 410815 w 1872401"/>
                    <a:gd name="connsiteY4" fmla="*/ 53006 h 1243015"/>
                    <a:gd name="connsiteX0" fmla="*/ 251789 w 1713375"/>
                    <a:gd name="connsiteY0" fmla="*/ 53006 h 1296024"/>
                    <a:gd name="connsiteX1" fmla="*/ 1633865 w 1713375"/>
                    <a:gd name="connsiteY1" fmla="*/ 0 h 1296024"/>
                    <a:gd name="connsiteX2" fmla="*/ 1713375 w 1713375"/>
                    <a:gd name="connsiteY2" fmla="*/ 1243015 h 1296024"/>
                    <a:gd name="connsiteX3" fmla="*/ 0 w 1713375"/>
                    <a:gd name="connsiteY3" fmla="*/ 1296024 h 1296024"/>
                    <a:gd name="connsiteX4" fmla="*/ 251789 w 1713375"/>
                    <a:gd name="connsiteY4" fmla="*/ 53006 h 1296024"/>
                    <a:gd name="connsiteX0" fmla="*/ 212033 w 1713375"/>
                    <a:gd name="connsiteY0" fmla="*/ 39754 h 1296024"/>
                    <a:gd name="connsiteX1" fmla="*/ 1633865 w 1713375"/>
                    <a:gd name="connsiteY1" fmla="*/ 0 h 1296024"/>
                    <a:gd name="connsiteX2" fmla="*/ 1713375 w 1713375"/>
                    <a:gd name="connsiteY2" fmla="*/ 1243015 h 1296024"/>
                    <a:gd name="connsiteX3" fmla="*/ 0 w 1713375"/>
                    <a:gd name="connsiteY3" fmla="*/ 1296024 h 1296024"/>
                    <a:gd name="connsiteX4" fmla="*/ 212033 w 1713375"/>
                    <a:gd name="connsiteY4" fmla="*/ 39754 h 1296024"/>
                    <a:gd name="connsiteX0" fmla="*/ 265041 w 1713375"/>
                    <a:gd name="connsiteY0" fmla="*/ 39754 h 1296024"/>
                    <a:gd name="connsiteX1" fmla="*/ 1633865 w 1713375"/>
                    <a:gd name="connsiteY1" fmla="*/ 0 h 1296024"/>
                    <a:gd name="connsiteX2" fmla="*/ 1713375 w 1713375"/>
                    <a:gd name="connsiteY2" fmla="*/ 1243015 h 1296024"/>
                    <a:gd name="connsiteX3" fmla="*/ 0 w 1713375"/>
                    <a:gd name="connsiteY3" fmla="*/ 1296024 h 1296024"/>
                    <a:gd name="connsiteX4" fmla="*/ 265041 w 1713375"/>
                    <a:gd name="connsiteY4" fmla="*/ 39754 h 1296024"/>
                    <a:gd name="connsiteX0" fmla="*/ 48790 w 1828429"/>
                    <a:gd name="connsiteY0" fmla="*/ 39754 h 1296024"/>
                    <a:gd name="connsiteX1" fmla="*/ 1748919 w 1828429"/>
                    <a:gd name="connsiteY1" fmla="*/ 0 h 1296024"/>
                    <a:gd name="connsiteX2" fmla="*/ 1828429 w 1828429"/>
                    <a:gd name="connsiteY2" fmla="*/ 1243015 h 1296024"/>
                    <a:gd name="connsiteX3" fmla="*/ 115054 w 1828429"/>
                    <a:gd name="connsiteY3" fmla="*/ 1296024 h 1296024"/>
                    <a:gd name="connsiteX4" fmla="*/ 48790 w 1828429"/>
                    <a:gd name="connsiteY4" fmla="*/ 39754 h 1296024"/>
                    <a:gd name="connsiteX0" fmla="*/ 48790 w 1828429"/>
                    <a:gd name="connsiteY0" fmla="*/ 212032 h 1468302"/>
                    <a:gd name="connsiteX1" fmla="*/ 1324850 w 1828429"/>
                    <a:gd name="connsiteY1" fmla="*/ 0 h 1468302"/>
                    <a:gd name="connsiteX2" fmla="*/ 1828429 w 1828429"/>
                    <a:gd name="connsiteY2" fmla="*/ 1415293 h 1468302"/>
                    <a:gd name="connsiteX3" fmla="*/ 115054 w 1828429"/>
                    <a:gd name="connsiteY3" fmla="*/ 1468302 h 1468302"/>
                    <a:gd name="connsiteX4" fmla="*/ 48790 w 1828429"/>
                    <a:gd name="connsiteY4" fmla="*/ 212032 h 1468302"/>
                    <a:gd name="connsiteX0" fmla="*/ 48790 w 1576637"/>
                    <a:gd name="connsiteY0" fmla="*/ 212032 h 1468302"/>
                    <a:gd name="connsiteX1" fmla="*/ 1324850 w 1576637"/>
                    <a:gd name="connsiteY1" fmla="*/ 0 h 1468302"/>
                    <a:gd name="connsiteX2" fmla="*/ 1576637 w 1576637"/>
                    <a:gd name="connsiteY2" fmla="*/ 1044232 h 1468302"/>
                    <a:gd name="connsiteX3" fmla="*/ 115054 w 1576637"/>
                    <a:gd name="connsiteY3" fmla="*/ 1468302 h 1468302"/>
                    <a:gd name="connsiteX4" fmla="*/ 48790 w 1576637"/>
                    <a:gd name="connsiteY4" fmla="*/ 212032 h 1468302"/>
                    <a:gd name="connsiteX0" fmla="*/ 52846 w 1580693"/>
                    <a:gd name="connsiteY0" fmla="*/ 212032 h 1468302"/>
                    <a:gd name="connsiteX1" fmla="*/ 1328906 w 1580693"/>
                    <a:gd name="connsiteY1" fmla="*/ 0 h 1468302"/>
                    <a:gd name="connsiteX2" fmla="*/ 1580693 w 1580693"/>
                    <a:gd name="connsiteY2" fmla="*/ 1044232 h 1468302"/>
                    <a:gd name="connsiteX3" fmla="*/ 92606 w 1580693"/>
                    <a:gd name="connsiteY3" fmla="*/ 1468302 h 1468302"/>
                    <a:gd name="connsiteX4" fmla="*/ 52846 w 1580693"/>
                    <a:gd name="connsiteY4" fmla="*/ 212032 h 1468302"/>
                    <a:gd name="connsiteX0" fmla="*/ 48790 w 1603142"/>
                    <a:gd name="connsiteY0" fmla="*/ 543337 h 1468302"/>
                    <a:gd name="connsiteX1" fmla="*/ 1351355 w 1603142"/>
                    <a:gd name="connsiteY1" fmla="*/ 0 h 1468302"/>
                    <a:gd name="connsiteX2" fmla="*/ 1603142 w 1603142"/>
                    <a:gd name="connsiteY2" fmla="*/ 1044232 h 1468302"/>
                    <a:gd name="connsiteX3" fmla="*/ 115055 w 1603142"/>
                    <a:gd name="connsiteY3" fmla="*/ 1468302 h 1468302"/>
                    <a:gd name="connsiteX4" fmla="*/ 48790 w 1603142"/>
                    <a:gd name="connsiteY4" fmla="*/ 543337 h 1468302"/>
                    <a:gd name="connsiteX0" fmla="*/ 48790 w 1603142"/>
                    <a:gd name="connsiteY0" fmla="*/ 530084 h 1455049"/>
                    <a:gd name="connsiteX1" fmla="*/ 1218833 w 1603142"/>
                    <a:gd name="connsiteY1" fmla="*/ 0 h 1455049"/>
                    <a:gd name="connsiteX2" fmla="*/ 1603142 w 1603142"/>
                    <a:gd name="connsiteY2" fmla="*/ 1030979 h 1455049"/>
                    <a:gd name="connsiteX3" fmla="*/ 115055 w 1603142"/>
                    <a:gd name="connsiteY3" fmla="*/ 1455049 h 1455049"/>
                    <a:gd name="connsiteX4" fmla="*/ 48790 w 1603142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695911"/>
                    <a:gd name="connsiteY0" fmla="*/ 344554 h 1269519"/>
                    <a:gd name="connsiteX1" fmla="*/ 1695911 w 1695911"/>
                    <a:gd name="connsiteY1" fmla="*/ 0 h 1269519"/>
                    <a:gd name="connsiteX2" fmla="*/ 1245334 w 1695911"/>
                    <a:gd name="connsiteY2" fmla="*/ 553901 h 1269519"/>
                    <a:gd name="connsiteX3" fmla="*/ 115055 w 1695911"/>
                    <a:gd name="connsiteY3" fmla="*/ 1269519 h 1269519"/>
                    <a:gd name="connsiteX4" fmla="*/ 48790 w 1695911"/>
                    <a:gd name="connsiteY4" fmla="*/ 344554 h 1269519"/>
                    <a:gd name="connsiteX0" fmla="*/ 42304 w 1742434"/>
                    <a:gd name="connsiteY0" fmla="*/ 225284 h 1269519"/>
                    <a:gd name="connsiteX1" fmla="*/ 1742434 w 1742434"/>
                    <a:gd name="connsiteY1" fmla="*/ 0 h 1269519"/>
                    <a:gd name="connsiteX2" fmla="*/ 1291857 w 1742434"/>
                    <a:gd name="connsiteY2" fmla="*/ 553901 h 1269519"/>
                    <a:gd name="connsiteX3" fmla="*/ 161578 w 1742434"/>
                    <a:gd name="connsiteY3" fmla="*/ 1269519 h 1269519"/>
                    <a:gd name="connsiteX4" fmla="*/ 42304 w 1742434"/>
                    <a:gd name="connsiteY4" fmla="*/ 225284 h 1269519"/>
                    <a:gd name="connsiteX0" fmla="*/ 42304 w 1861701"/>
                    <a:gd name="connsiteY0" fmla="*/ 225284 h 1278077"/>
                    <a:gd name="connsiteX1" fmla="*/ 1742434 w 1861701"/>
                    <a:gd name="connsiteY1" fmla="*/ 0 h 1278077"/>
                    <a:gd name="connsiteX2" fmla="*/ 1861701 w 1861701"/>
                    <a:gd name="connsiteY2" fmla="*/ 898457 h 1278077"/>
                    <a:gd name="connsiteX3" fmla="*/ 161578 w 1861701"/>
                    <a:gd name="connsiteY3" fmla="*/ 1269519 h 1278077"/>
                    <a:gd name="connsiteX4" fmla="*/ 42304 w 1861701"/>
                    <a:gd name="connsiteY4" fmla="*/ 225284 h 1278077"/>
                    <a:gd name="connsiteX0" fmla="*/ 42304 w 1861701"/>
                    <a:gd name="connsiteY0" fmla="*/ 225284 h 1269519"/>
                    <a:gd name="connsiteX1" fmla="*/ 1742434 w 1861701"/>
                    <a:gd name="connsiteY1" fmla="*/ 0 h 1269519"/>
                    <a:gd name="connsiteX2" fmla="*/ 1861701 w 1861701"/>
                    <a:gd name="connsiteY2" fmla="*/ 898457 h 1269519"/>
                    <a:gd name="connsiteX3" fmla="*/ 161578 w 1861701"/>
                    <a:gd name="connsiteY3" fmla="*/ 1269519 h 1269519"/>
                    <a:gd name="connsiteX4" fmla="*/ 42304 w 1861701"/>
                    <a:gd name="connsiteY4" fmla="*/ 225284 h 1269519"/>
                    <a:gd name="connsiteX0" fmla="*/ 132518 w 1951915"/>
                    <a:gd name="connsiteY0" fmla="*/ 225284 h 1203258"/>
                    <a:gd name="connsiteX1" fmla="*/ 1832648 w 1951915"/>
                    <a:gd name="connsiteY1" fmla="*/ 0 h 1203258"/>
                    <a:gd name="connsiteX2" fmla="*/ 1951915 w 1951915"/>
                    <a:gd name="connsiteY2" fmla="*/ 898457 h 1203258"/>
                    <a:gd name="connsiteX3" fmla="*/ 0 w 1951915"/>
                    <a:gd name="connsiteY3" fmla="*/ 1203258 h 1203258"/>
                    <a:gd name="connsiteX4" fmla="*/ 132518 w 1951915"/>
                    <a:gd name="connsiteY4" fmla="*/ 225284 h 1203258"/>
                    <a:gd name="connsiteX0" fmla="*/ 132518 w 1951915"/>
                    <a:gd name="connsiteY0" fmla="*/ 225284 h 1203258"/>
                    <a:gd name="connsiteX1" fmla="*/ 1832648 w 1951915"/>
                    <a:gd name="connsiteY1" fmla="*/ 0 h 1203258"/>
                    <a:gd name="connsiteX2" fmla="*/ 1951915 w 1951915"/>
                    <a:gd name="connsiteY2" fmla="*/ 898457 h 1203258"/>
                    <a:gd name="connsiteX3" fmla="*/ 0 w 1951915"/>
                    <a:gd name="connsiteY3" fmla="*/ 1203258 h 1203258"/>
                    <a:gd name="connsiteX4" fmla="*/ 132518 w 1951915"/>
                    <a:gd name="connsiteY4" fmla="*/ 225284 h 1203258"/>
                    <a:gd name="connsiteX0" fmla="*/ 74679 w 1894076"/>
                    <a:gd name="connsiteY0" fmla="*/ 225284 h 1203258"/>
                    <a:gd name="connsiteX1" fmla="*/ 1774809 w 1894076"/>
                    <a:gd name="connsiteY1" fmla="*/ 0 h 1203258"/>
                    <a:gd name="connsiteX2" fmla="*/ 1894076 w 1894076"/>
                    <a:gd name="connsiteY2" fmla="*/ 898457 h 1203258"/>
                    <a:gd name="connsiteX3" fmla="*/ 21674 w 1894076"/>
                    <a:gd name="connsiteY3" fmla="*/ 1203258 h 1203258"/>
                    <a:gd name="connsiteX4" fmla="*/ 74679 w 1894076"/>
                    <a:gd name="connsiteY4" fmla="*/ 225284 h 1203258"/>
                    <a:gd name="connsiteX0" fmla="*/ 80465 w 1899862"/>
                    <a:gd name="connsiteY0" fmla="*/ 225284 h 1203258"/>
                    <a:gd name="connsiteX1" fmla="*/ 1780595 w 1899862"/>
                    <a:gd name="connsiteY1" fmla="*/ 0 h 1203258"/>
                    <a:gd name="connsiteX2" fmla="*/ 1899862 w 1899862"/>
                    <a:gd name="connsiteY2" fmla="*/ 898457 h 1203258"/>
                    <a:gd name="connsiteX3" fmla="*/ 27460 w 1899862"/>
                    <a:gd name="connsiteY3" fmla="*/ 1203258 h 1203258"/>
                    <a:gd name="connsiteX4" fmla="*/ 80465 w 1899862"/>
                    <a:gd name="connsiteY4" fmla="*/ 225284 h 1203258"/>
                    <a:gd name="connsiteX0" fmla="*/ 72104 w 1920076"/>
                    <a:gd name="connsiteY0" fmla="*/ 225284 h 1203258"/>
                    <a:gd name="connsiteX1" fmla="*/ 1800809 w 1920076"/>
                    <a:gd name="connsiteY1" fmla="*/ 0 h 1203258"/>
                    <a:gd name="connsiteX2" fmla="*/ 1920076 w 1920076"/>
                    <a:gd name="connsiteY2" fmla="*/ 898457 h 1203258"/>
                    <a:gd name="connsiteX3" fmla="*/ 47674 w 1920076"/>
                    <a:gd name="connsiteY3" fmla="*/ 1203258 h 1203258"/>
                    <a:gd name="connsiteX4" fmla="*/ 72104 w 1920076"/>
                    <a:gd name="connsiteY4" fmla="*/ 225284 h 1203258"/>
                    <a:gd name="connsiteX0" fmla="*/ 29774 w 1877746"/>
                    <a:gd name="connsiteY0" fmla="*/ 225284 h 1203258"/>
                    <a:gd name="connsiteX1" fmla="*/ 1758479 w 1877746"/>
                    <a:gd name="connsiteY1" fmla="*/ 0 h 1203258"/>
                    <a:gd name="connsiteX2" fmla="*/ 1877746 w 1877746"/>
                    <a:gd name="connsiteY2" fmla="*/ 898457 h 1203258"/>
                    <a:gd name="connsiteX3" fmla="*/ 5344 w 1877746"/>
                    <a:gd name="connsiteY3" fmla="*/ 1203258 h 1203258"/>
                    <a:gd name="connsiteX4" fmla="*/ 29774 w 1877746"/>
                    <a:gd name="connsiteY4" fmla="*/ 225284 h 1203258"/>
                    <a:gd name="connsiteX0" fmla="*/ 29774 w 1877746"/>
                    <a:gd name="connsiteY0" fmla="*/ 234809 h 1212783"/>
                    <a:gd name="connsiteX1" fmla="*/ 1758479 w 1877746"/>
                    <a:gd name="connsiteY1" fmla="*/ 0 h 1212783"/>
                    <a:gd name="connsiteX2" fmla="*/ 1877746 w 1877746"/>
                    <a:gd name="connsiteY2" fmla="*/ 907982 h 1212783"/>
                    <a:gd name="connsiteX3" fmla="*/ 5344 w 1877746"/>
                    <a:gd name="connsiteY3" fmla="*/ 1212783 h 1212783"/>
                    <a:gd name="connsiteX4" fmla="*/ 29774 w 1877746"/>
                    <a:gd name="connsiteY4" fmla="*/ 234809 h 1212783"/>
                    <a:gd name="connsiteX0" fmla="*/ 29774 w 1877746"/>
                    <a:gd name="connsiteY0" fmla="*/ 234809 h 1212783"/>
                    <a:gd name="connsiteX1" fmla="*/ 1758479 w 1877746"/>
                    <a:gd name="connsiteY1" fmla="*/ 0 h 1212783"/>
                    <a:gd name="connsiteX2" fmla="*/ 1877746 w 1877746"/>
                    <a:gd name="connsiteY2" fmla="*/ 907982 h 1212783"/>
                    <a:gd name="connsiteX3" fmla="*/ 5344 w 1877746"/>
                    <a:gd name="connsiteY3" fmla="*/ 1212783 h 1212783"/>
                    <a:gd name="connsiteX4" fmla="*/ 29774 w 1877746"/>
                    <a:gd name="connsiteY4" fmla="*/ 234809 h 1212783"/>
                    <a:gd name="connsiteX0" fmla="*/ 29774 w 1877746"/>
                    <a:gd name="connsiteY0" fmla="*/ 234809 h 1212783"/>
                    <a:gd name="connsiteX1" fmla="*/ 1758479 w 1877746"/>
                    <a:gd name="connsiteY1" fmla="*/ 0 h 1212783"/>
                    <a:gd name="connsiteX2" fmla="*/ 1877746 w 1877746"/>
                    <a:gd name="connsiteY2" fmla="*/ 936557 h 1212783"/>
                    <a:gd name="connsiteX3" fmla="*/ 5344 w 1877746"/>
                    <a:gd name="connsiteY3" fmla="*/ 1212783 h 1212783"/>
                    <a:gd name="connsiteX4" fmla="*/ 29774 w 1877746"/>
                    <a:gd name="connsiteY4" fmla="*/ 234809 h 1212783"/>
                    <a:gd name="connsiteX0" fmla="*/ 29774 w 1877746"/>
                    <a:gd name="connsiteY0" fmla="*/ 234809 h 1212783"/>
                    <a:gd name="connsiteX1" fmla="*/ 1758479 w 1877746"/>
                    <a:gd name="connsiteY1" fmla="*/ 0 h 1212783"/>
                    <a:gd name="connsiteX2" fmla="*/ 1877746 w 1877746"/>
                    <a:gd name="connsiteY2" fmla="*/ 936557 h 1212783"/>
                    <a:gd name="connsiteX3" fmla="*/ 5344 w 1877746"/>
                    <a:gd name="connsiteY3" fmla="*/ 1212783 h 1212783"/>
                    <a:gd name="connsiteX4" fmla="*/ 29774 w 1877746"/>
                    <a:gd name="connsiteY4" fmla="*/ 234809 h 1212783"/>
                    <a:gd name="connsiteX0" fmla="*/ 43480 w 1891452"/>
                    <a:gd name="connsiteY0" fmla="*/ 234809 h 1212783"/>
                    <a:gd name="connsiteX1" fmla="*/ 1772185 w 1891452"/>
                    <a:gd name="connsiteY1" fmla="*/ 0 h 1212783"/>
                    <a:gd name="connsiteX2" fmla="*/ 1891452 w 1891452"/>
                    <a:gd name="connsiteY2" fmla="*/ 936557 h 1212783"/>
                    <a:gd name="connsiteX3" fmla="*/ 0 w 1891452"/>
                    <a:gd name="connsiteY3" fmla="*/ 1212783 h 1212783"/>
                    <a:gd name="connsiteX4" fmla="*/ 43480 w 1891452"/>
                    <a:gd name="connsiteY4" fmla="*/ 234809 h 1212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1452" h="1212783">
                      <a:moveTo>
                        <a:pt x="43480" y="234809"/>
                      </a:moveTo>
                      <a:lnTo>
                        <a:pt x="1772185" y="0"/>
                      </a:lnTo>
                      <a:cubicBezTo>
                        <a:pt x="1816496" y="322678"/>
                        <a:pt x="1878200" y="769593"/>
                        <a:pt x="1891452" y="936557"/>
                      </a:cubicBezTo>
                      <a:cubicBezTo>
                        <a:pt x="971354" y="1237216"/>
                        <a:pt x="469525" y="1186279"/>
                        <a:pt x="0" y="1212783"/>
                      </a:cubicBezTo>
                      <a:cubicBezTo>
                        <a:pt x="30922" y="1036983"/>
                        <a:pt x="-24713" y="185321"/>
                        <a:pt x="43480" y="23480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0FF"/>
                    </a:gs>
                    <a:gs pos="74000">
                      <a:srgbClr val="4472C4">
                        <a:lumMod val="45000"/>
                        <a:lumOff val="55000"/>
                      </a:srgbClr>
                    </a:gs>
                    <a:gs pos="83000">
                      <a:srgbClr val="4472C4">
                        <a:lumMod val="45000"/>
                        <a:lumOff val="55000"/>
                      </a:srgbClr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18600000" scaled="0"/>
                </a:gradFill>
                <a:ln w="38100" cap="flat" cmpd="sng" algn="ctr">
                  <a:solidFill>
                    <a:srgbClr val="8BE0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Rectangle 185">
                  <a:extLst>
                    <a:ext uri="{FF2B5EF4-FFF2-40B4-BE49-F238E27FC236}">
                      <a16:creationId xmlns:a16="http://schemas.microsoft.com/office/drawing/2014/main" id="{4BB3EB1A-260F-8E17-5E88-3E9A1DDE7BFD}"/>
                    </a:ext>
                  </a:extLst>
                </p:cNvPr>
                <p:cNvSpPr/>
                <p:nvPr/>
              </p:nvSpPr>
              <p:spPr>
                <a:xfrm>
                  <a:off x="3842899" y="4750470"/>
                  <a:ext cx="1822984" cy="1107011"/>
                </a:xfrm>
                <a:custGeom>
                  <a:avLst/>
                  <a:gdLst>
                    <a:gd name="connsiteX0" fmla="*/ 0 w 1050769"/>
                    <a:gd name="connsiteY0" fmla="*/ 0 h 885209"/>
                    <a:gd name="connsiteX1" fmla="*/ 1050769 w 1050769"/>
                    <a:gd name="connsiteY1" fmla="*/ 0 h 885209"/>
                    <a:gd name="connsiteX2" fmla="*/ 1050769 w 1050769"/>
                    <a:gd name="connsiteY2" fmla="*/ 885209 h 885209"/>
                    <a:gd name="connsiteX3" fmla="*/ 0 w 1050769"/>
                    <a:gd name="connsiteY3" fmla="*/ 885209 h 885209"/>
                    <a:gd name="connsiteX4" fmla="*/ 0 w 1050769"/>
                    <a:gd name="connsiteY4" fmla="*/ 0 h 885209"/>
                    <a:gd name="connsiteX0" fmla="*/ 0 w 1368821"/>
                    <a:gd name="connsiteY0" fmla="*/ 0 h 885209"/>
                    <a:gd name="connsiteX1" fmla="*/ 1368821 w 1368821"/>
                    <a:gd name="connsiteY1" fmla="*/ 106018 h 885209"/>
                    <a:gd name="connsiteX2" fmla="*/ 1050769 w 1368821"/>
                    <a:gd name="connsiteY2" fmla="*/ 885209 h 885209"/>
                    <a:gd name="connsiteX3" fmla="*/ 0 w 1368821"/>
                    <a:gd name="connsiteY3" fmla="*/ 885209 h 885209"/>
                    <a:gd name="connsiteX4" fmla="*/ 0 w 1368821"/>
                    <a:gd name="connsiteY4" fmla="*/ 0 h 885209"/>
                    <a:gd name="connsiteX0" fmla="*/ 927652 w 1368821"/>
                    <a:gd name="connsiteY0" fmla="*/ 0 h 832200"/>
                    <a:gd name="connsiteX1" fmla="*/ 1368821 w 1368821"/>
                    <a:gd name="connsiteY1" fmla="*/ 53009 h 832200"/>
                    <a:gd name="connsiteX2" fmla="*/ 1050769 w 1368821"/>
                    <a:gd name="connsiteY2" fmla="*/ 832200 h 832200"/>
                    <a:gd name="connsiteX3" fmla="*/ 0 w 1368821"/>
                    <a:gd name="connsiteY3" fmla="*/ 832200 h 832200"/>
                    <a:gd name="connsiteX4" fmla="*/ 927652 w 1368821"/>
                    <a:gd name="connsiteY4" fmla="*/ 0 h 832200"/>
                    <a:gd name="connsiteX0" fmla="*/ 1113183 w 1554352"/>
                    <a:gd name="connsiteY0" fmla="*/ 0 h 832200"/>
                    <a:gd name="connsiteX1" fmla="*/ 1554352 w 1554352"/>
                    <a:gd name="connsiteY1" fmla="*/ 53009 h 832200"/>
                    <a:gd name="connsiteX2" fmla="*/ 1236300 w 1554352"/>
                    <a:gd name="connsiteY2" fmla="*/ 832200 h 832200"/>
                    <a:gd name="connsiteX3" fmla="*/ 0 w 1554352"/>
                    <a:gd name="connsiteY3" fmla="*/ 792444 h 832200"/>
                    <a:gd name="connsiteX4" fmla="*/ 1113183 w 1554352"/>
                    <a:gd name="connsiteY4" fmla="*/ 0 h 832200"/>
                    <a:gd name="connsiteX0" fmla="*/ 1113183 w 1554352"/>
                    <a:gd name="connsiteY0" fmla="*/ 0 h 885209"/>
                    <a:gd name="connsiteX1" fmla="*/ 1554352 w 1554352"/>
                    <a:gd name="connsiteY1" fmla="*/ 53009 h 885209"/>
                    <a:gd name="connsiteX2" fmla="*/ 812230 w 1554352"/>
                    <a:gd name="connsiteY2" fmla="*/ 885209 h 885209"/>
                    <a:gd name="connsiteX3" fmla="*/ 0 w 1554352"/>
                    <a:gd name="connsiteY3" fmla="*/ 792444 h 885209"/>
                    <a:gd name="connsiteX4" fmla="*/ 1113183 w 1554352"/>
                    <a:gd name="connsiteY4" fmla="*/ 0 h 885209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626700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507431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07431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60440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232452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232452 w 1448335"/>
                    <a:gd name="connsiteY4" fmla="*/ 0 h 845452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099930 w 1448335"/>
                    <a:gd name="connsiteY0" fmla="*/ 0 h 779191"/>
                    <a:gd name="connsiteX1" fmla="*/ 1448335 w 1448335"/>
                    <a:gd name="connsiteY1" fmla="*/ 39758 h 779191"/>
                    <a:gd name="connsiteX2" fmla="*/ 520683 w 1448335"/>
                    <a:gd name="connsiteY2" fmla="*/ 779191 h 779191"/>
                    <a:gd name="connsiteX3" fmla="*/ 0 w 1448335"/>
                    <a:gd name="connsiteY3" fmla="*/ 726183 h 779191"/>
                    <a:gd name="connsiteX4" fmla="*/ 1099930 w 1448335"/>
                    <a:gd name="connsiteY4" fmla="*/ 0 h 779191"/>
                    <a:gd name="connsiteX0" fmla="*/ 1099930 w 1435083"/>
                    <a:gd name="connsiteY0" fmla="*/ 0 h 779191"/>
                    <a:gd name="connsiteX1" fmla="*/ 1435083 w 1435083"/>
                    <a:gd name="connsiteY1" fmla="*/ 92766 h 779191"/>
                    <a:gd name="connsiteX2" fmla="*/ 520683 w 1435083"/>
                    <a:gd name="connsiteY2" fmla="*/ 779191 h 779191"/>
                    <a:gd name="connsiteX3" fmla="*/ 0 w 1435083"/>
                    <a:gd name="connsiteY3" fmla="*/ 726183 h 779191"/>
                    <a:gd name="connsiteX4" fmla="*/ 1099930 w 1435083"/>
                    <a:gd name="connsiteY4" fmla="*/ 0 h 779191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51778"/>
                    <a:gd name="connsiteY0" fmla="*/ 0 h 805696"/>
                    <a:gd name="connsiteX1" fmla="*/ 1435083 w 1451778"/>
                    <a:gd name="connsiteY1" fmla="*/ 92766 h 805696"/>
                    <a:gd name="connsiteX2" fmla="*/ 1315813 w 1451778"/>
                    <a:gd name="connsiteY2" fmla="*/ 805696 h 805696"/>
                    <a:gd name="connsiteX3" fmla="*/ 0 w 1451778"/>
                    <a:gd name="connsiteY3" fmla="*/ 726183 h 805696"/>
                    <a:gd name="connsiteX4" fmla="*/ 1099930 w 1451778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46922 w 1435083"/>
                    <a:gd name="connsiteY0" fmla="*/ 0 h 779192"/>
                    <a:gd name="connsiteX1" fmla="*/ 1435083 w 1435083"/>
                    <a:gd name="connsiteY1" fmla="*/ 66262 h 779192"/>
                    <a:gd name="connsiteX2" fmla="*/ 1315813 w 1435083"/>
                    <a:gd name="connsiteY2" fmla="*/ 779192 h 779192"/>
                    <a:gd name="connsiteX3" fmla="*/ 0 w 1435083"/>
                    <a:gd name="connsiteY3" fmla="*/ 699679 h 779192"/>
                    <a:gd name="connsiteX4" fmla="*/ 1046922 w 1435083"/>
                    <a:gd name="connsiteY4" fmla="*/ 0 h 779192"/>
                    <a:gd name="connsiteX0" fmla="*/ 278295 w 1435083"/>
                    <a:gd name="connsiteY0" fmla="*/ 0 h 765940"/>
                    <a:gd name="connsiteX1" fmla="*/ 1435083 w 1435083"/>
                    <a:gd name="connsiteY1" fmla="*/ 53010 h 765940"/>
                    <a:gd name="connsiteX2" fmla="*/ 1315813 w 1435083"/>
                    <a:gd name="connsiteY2" fmla="*/ 765940 h 765940"/>
                    <a:gd name="connsiteX3" fmla="*/ 0 w 1435083"/>
                    <a:gd name="connsiteY3" fmla="*/ 686427 h 765940"/>
                    <a:gd name="connsiteX4" fmla="*/ 278295 w 1435083"/>
                    <a:gd name="connsiteY4" fmla="*/ 0 h 765940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276057"/>
                    <a:gd name="connsiteY0" fmla="*/ 66259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78295 w 1276057"/>
                    <a:gd name="connsiteY4" fmla="*/ 66259 h 752686"/>
                    <a:gd name="connsiteX0" fmla="*/ 314980 w 1312742"/>
                    <a:gd name="connsiteY0" fmla="*/ 66259 h 752686"/>
                    <a:gd name="connsiteX1" fmla="*/ 1047699 w 1312742"/>
                    <a:gd name="connsiteY1" fmla="*/ 0 h 752686"/>
                    <a:gd name="connsiteX2" fmla="*/ 1312742 w 1312742"/>
                    <a:gd name="connsiteY2" fmla="*/ 712930 h 752686"/>
                    <a:gd name="connsiteX3" fmla="*/ 36685 w 1312742"/>
                    <a:gd name="connsiteY3" fmla="*/ 752686 h 752686"/>
                    <a:gd name="connsiteX4" fmla="*/ 314980 w 1312742"/>
                    <a:gd name="connsiteY4" fmla="*/ 66259 h 752686"/>
                    <a:gd name="connsiteX0" fmla="*/ 298855 w 1336373"/>
                    <a:gd name="connsiteY0" fmla="*/ 53006 h 752686"/>
                    <a:gd name="connsiteX1" fmla="*/ 1071330 w 1336373"/>
                    <a:gd name="connsiteY1" fmla="*/ 0 h 752686"/>
                    <a:gd name="connsiteX2" fmla="*/ 1336373 w 1336373"/>
                    <a:gd name="connsiteY2" fmla="*/ 712930 h 752686"/>
                    <a:gd name="connsiteX3" fmla="*/ 60316 w 1336373"/>
                    <a:gd name="connsiteY3" fmla="*/ 752686 h 752686"/>
                    <a:gd name="connsiteX4" fmla="*/ 298855 w 1336373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238537 h 938217"/>
                    <a:gd name="connsiteX1" fmla="*/ 520683 w 1276057"/>
                    <a:gd name="connsiteY1" fmla="*/ 0 h 938217"/>
                    <a:gd name="connsiteX2" fmla="*/ 1276057 w 1276057"/>
                    <a:gd name="connsiteY2" fmla="*/ 898461 h 938217"/>
                    <a:gd name="connsiteX3" fmla="*/ 0 w 1276057"/>
                    <a:gd name="connsiteY3" fmla="*/ 938217 h 938217"/>
                    <a:gd name="connsiteX4" fmla="*/ 238539 w 1276057"/>
                    <a:gd name="connsiteY4" fmla="*/ 238537 h 938217"/>
                    <a:gd name="connsiteX0" fmla="*/ 59319 w 1282367"/>
                    <a:gd name="connsiteY0" fmla="*/ 238537 h 938217"/>
                    <a:gd name="connsiteX1" fmla="*/ 526993 w 1282367"/>
                    <a:gd name="connsiteY1" fmla="*/ 0 h 938217"/>
                    <a:gd name="connsiteX2" fmla="*/ 1282367 w 1282367"/>
                    <a:gd name="connsiteY2" fmla="*/ 898461 h 938217"/>
                    <a:gd name="connsiteX3" fmla="*/ 6310 w 1282367"/>
                    <a:gd name="connsiteY3" fmla="*/ 938217 h 938217"/>
                    <a:gd name="connsiteX4" fmla="*/ 59319 w 1282367"/>
                    <a:gd name="connsiteY4" fmla="*/ 238537 h 938217"/>
                    <a:gd name="connsiteX0" fmla="*/ 59319 w 1414888"/>
                    <a:gd name="connsiteY0" fmla="*/ 238537 h 938217"/>
                    <a:gd name="connsiteX1" fmla="*/ 526993 w 1414888"/>
                    <a:gd name="connsiteY1" fmla="*/ 0 h 938217"/>
                    <a:gd name="connsiteX2" fmla="*/ 1414888 w 1414888"/>
                    <a:gd name="connsiteY2" fmla="*/ 765939 h 938217"/>
                    <a:gd name="connsiteX3" fmla="*/ 6310 w 1414888"/>
                    <a:gd name="connsiteY3" fmla="*/ 938217 h 938217"/>
                    <a:gd name="connsiteX4" fmla="*/ 59319 w 1414888"/>
                    <a:gd name="connsiteY4" fmla="*/ 238537 h 938217"/>
                    <a:gd name="connsiteX0" fmla="*/ 29731 w 1385300"/>
                    <a:gd name="connsiteY0" fmla="*/ 238537 h 938217"/>
                    <a:gd name="connsiteX1" fmla="*/ 497405 w 1385300"/>
                    <a:gd name="connsiteY1" fmla="*/ 0 h 938217"/>
                    <a:gd name="connsiteX2" fmla="*/ 1385300 w 1385300"/>
                    <a:gd name="connsiteY2" fmla="*/ 765939 h 938217"/>
                    <a:gd name="connsiteX3" fmla="*/ 255017 w 1385300"/>
                    <a:gd name="connsiteY3" fmla="*/ 938217 h 938217"/>
                    <a:gd name="connsiteX4" fmla="*/ 29731 w 1385300"/>
                    <a:gd name="connsiteY4" fmla="*/ 238537 h 938217"/>
                    <a:gd name="connsiteX0" fmla="*/ 29049 w 1384618"/>
                    <a:gd name="connsiteY0" fmla="*/ 238537 h 951469"/>
                    <a:gd name="connsiteX1" fmla="*/ 496723 w 1384618"/>
                    <a:gd name="connsiteY1" fmla="*/ 0 h 951469"/>
                    <a:gd name="connsiteX2" fmla="*/ 1384618 w 1384618"/>
                    <a:gd name="connsiteY2" fmla="*/ 765939 h 951469"/>
                    <a:gd name="connsiteX3" fmla="*/ 267587 w 1384618"/>
                    <a:gd name="connsiteY3" fmla="*/ 951469 h 951469"/>
                    <a:gd name="connsiteX4" fmla="*/ 29049 w 1384618"/>
                    <a:gd name="connsiteY4" fmla="*/ 238537 h 951469"/>
                    <a:gd name="connsiteX0" fmla="*/ 29049 w 1384618"/>
                    <a:gd name="connsiteY0" fmla="*/ 371058 h 1083990"/>
                    <a:gd name="connsiteX1" fmla="*/ 576236 w 1384618"/>
                    <a:gd name="connsiteY1" fmla="*/ 0 h 1083990"/>
                    <a:gd name="connsiteX2" fmla="*/ 1384618 w 1384618"/>
                    <a:gd name="connsiteY2" fmla="*/ 898460 h 1083990"/>
                    <a:gd name="connsiteX3" fmla="*/ 267587 w 1384618"/>
                    <a:gd name="connsiteY3" fmla="*/ 1083990 h 1083990"/>
                    <a:gd name="connsiteX4" fmla="*/ 29049 w 1384618"/>
                    <a:gd name="connsiteY4" fmla="*/ 371058 h 1083990"/>
                    <a:gd name="connsiteX0" fmla="*/ 22002 w 1563101"/>
                    <a:gd name="connsiteY0" fmla="*/ 119267 h 1083990"/>
                    <a:gd name="connsiteX1" fmla="*/ 754719 w 1563101"/>
                    <a:gd name="connsiteY1" fmla="*/ 0 h 1083990"/>
                    <a:gd name="connsiteX2" fmla="*/ 1563101 w 1563101"/>
                    <a:gd name="connsiteY2" fmla="*/ 898460 h 1083990"/>
                    <a:gd name="connsiteX3" fmla="*/ 446070 w 1563101"/>
                    <a:gd name="connsiteY3" fmla="*/ 1083990 h 1083990"/>
                    <a:gd name="connsiteX4" fmla="*/ 22002 w 1563101"/>
                    <a:gd name="connsiteY4" fmla="*/ 119267 h 1083990"/>
                    <a:gd name="connsiteX0" fmla="*/ 22002 w 1430579"/>
                    <a:gd name="connsiteY0" fmla="*/ 119267 h 1083990"/>
                    <a:gd name="connsiteX1" fmla="*/ 754719 w 1430579"/>
                    <a:gd name="connsiteY1" fmla="*/ 0 h 1083990"/>
                    <a:gd name="connsiteX2" fmla="*/ 1430579 w 1430579"/>
                    <a:gd name="connsiteY2" fmla="*/ 858703 h 1083990"/>
                    <a:gd name="connsiteX3" fmla="*/ 446070 w 1430579"/>
                    <a:gd name="connsiteY3" fmla="*/ 1083990 h 1083990"/>
                    <a:gd name="connsiteX4" fmla="*/ 22002 w 1430579"/>
                    <a:gd name="connsiteY4" fmla="*/ 119267 h 1083990"/>
                    <a:gd name="connsiteX0" fmla="*/ 23638 w 1432215"/>
                    <a:gd name="connsiteY0" fmla="*/ 119267 h 1110494"/>
                    <a:gd name="connsiteX1" fmla="*/ 756355 w 1432215"/>
                    <a:gd name="connsiteY1" fmla="*/ 0 h 1110494"/>
                    <a:gd name="connsiteX2" fmla="*/ 1432215 w 1432215"/>
                    <a:gd name="connsiteY2" fmla="*/ 858703 h 1110494"/>
                    <a:gd name="connsiteX3" fmla="*/ 394698 w 1432215"/>
                    <a:gd name="connsiteY3" fmla="*/ 1110494 h 1110494"/>
                    <a:gd name="connsiteX4" fmla="*/ 23638 w 1432215"/>
                    <a:gd name="connsiteY4" fmla="*/ 119267 h 1110494"/>
                    <a:gd name="connsiteX0" fmla="*/ 25947 w 1434524"/>
                    <a:gd name="connsiteY0" fmla="*/ 119267 h 1110494"/>
                    <a:gd name="connsiteX1" fmla="*/ 758664 w 1434524"/>
                    <a:gd name="connsiteY1" fmla="*/ 0 h 1110494"/>
                    <a:gd name="connsiteX2" fmla="*/ 1434524 w 1434524"/>
                    <a:gd name="connsiteY2" fmla="*/ 858703 h 1110494"/>
                    <a:gd name="connsiteX3" fmla="*/ 397007 w 1434524"/>
                    <a:gd name="connsiteY3" fmla="*/ 1110494 h 1110494"/>
                    <a:gd name="connsiteX4" fmla="*/ 25947 w 1434524"/>
                    <a:gd name="connsiteY4" fmla="*/ 119267 h 1110494"/>
                    <a:gd name="connsiteX0" fmla="*/ 23996 w 1432573"/>
                    <a:gd name="connsiteY0" fmla="*/ 119267 h 1176755"/>
                    <a:gd name="connsiteX1" fmla="*/ 756713 w 1432573"/>
                    <a:gd name="connsiteY1" fmla="*/ 0 h 1176755"/>
                    <a:gd name="connsiteX2" fmla="*/ 1432573 w 1432573"/>
                    <a:gd name="connsiteY2" fmla="*/ 858703 h 1176755"/>
                    <a:gd name="connsiteX3" fmla="*/ 448065 w 1432573"/>
                    <a:gd name="connsiteY3" fmla="*/ 1176755 h 1176755"/>
                    <a:gd name="connsiteX4" fmla="*/ 23996 w 1432573"/>
                    <a:gd name="connsiteY4" fmla="*/ 119267 h 1176755"/>
                    <a:gd name="connsiteX0" fmla="*/ 23996 w 1459078"/>
                    <a:gd name="connsiteY0" fmla="*/ 119267 h 1176755"/>
                    <a:gd name="connsiteX1" fmla="*/ 756713 w 1459078"/>
                    <a:gd name="connsiteY1" fmla="*/ 0 h 1176755"/>
                    <a:gd name="connsiteX2" fmla="*/ 1459078 w 1459078"/>
                    <a:gd name="connsiteY2" fmla="*/ 924963 h 1176755"/>
                    <a:gd name="connsiteX3" fmla="*/ 448065 w 1459078"/>
                    <a:gd name="connsiteY3" fmla="*/ 1176755 h 1176755"/>
                    <a:gd name="connsiteX4" fmla="*/ 23996 w 1459078"/>
                    <a:gd name="connsiteY4" fmla="*/ 119267 h 1176755"/>
                    <a:gd name="connsiteX0" fmla="*/ 55140 w 1490222"/>
                    <a:gd name="connsiteY0" fmla="*/ 119267 h 1335781"/>
                    <a:gd name="connsiteX1" fmla="*/ 787857 w 1490222"/>
                    <a:gd name="connsiteY1" fmla="*/ 0 h 1335781"/>
                    <a:gd name="connsiteX2" fmla="*/ 1490222 w 1490222"/>
                    <a:gd name="connsiteY2" fmla="*/ 924963 h 1335781"/>
                    <a:gd name="connsiteX3" fmla="*/ 81644 w 1490222"/>
                    <a:gd name="connsiteY3" fmla="*/ 1335781 h 1335781"/>
                    <a:gd name="connsiteX4" fmla="*/ 55140 w 1490222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63502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36998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66258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66258 h 1256268"/>
                    <a:gd name="connsiteX0" fmla="*/ 55140 w 1609491"/>
                    <a:gd name="connsiteY0" fmla="*/ 13249 h 1203259"/>
                    <a:gd name="connsiteX1" fmla="*/ 1278188 w 1609491"/>
                    <a:gd name="connsiteY1" fmla="*/ 0 h 1203259"/>
                    <a:gd name="connsiteX2" fmla="*/ 1609491 w 1609491"/>
                    <a:gd name="connsiteY2" fmla="*/ 1004476 h 1203259"/>
                    <a:gd name="connsiteX3" fmla="*/ 81644 w 1609491"/>
                    <a:gd name="connsiteY3" fmla="*/ 1203259 h 1203259"/>
                    <a:gd name="connsiteX4" fmla="*/ 55140 w 1609491"/>
                    <a:gd name="connsiteY4" fmla="*/ 13249 h 1203259"/>
                    <a:gd name="connsiteX0" fmla="*/ 55140 w 1323141"/>
                    <a:gd name="connsiteY0" fmla="*/ 13249 h 1203259"/>
                    <a:gd name="connsiteX1" fmla="*/ 1278188 w 1323141"/>
                    <a:gd name="connsiteY1" fmla="*/ 0 h 1203259"/>
                    <a:gd name="connsiteX2" fmla="*/ 1317943 w 1323141"/>
                    <a:gd name="connsiteY2" fmla="*/ 1150250 h 1203259"/>
                    <a:gd name="connsiteX3" fmla="*/ 81644 w 1323141"/>
                    <a:gd name="connsiteY3" fmla="*/ 1203259 h 1203259"/>
                    <a:gd name="connsiteX4" fmla="*/ 55140 w 1323141"/>
                    <a:gd name="connsiteY4" fmla="*/ 13249 h 1203259"/>
                    <a:gd name="connsiteX0" fmla="*/ 424069 w 1692070"/>
                    <a:gd name="connsiteY0" fmla="*/ 13249 h 1150250"/>
                    <a:gd name="connsiteX1" fmla="*/ 1647117 w 1692070"/>
                    <a:gd name="connsiteY1" fmla="*/ 0 h 1150250"/>
                    <a:gd name="connsiteX2" fmla="*/ 1686872 w 1692070"/>
                    <a:gd name="connsiteY2" fmla="*/ 1150250 h 1150250"/>
                    <a:gd name="connsiteX3" fmla="*/ 0 w 1692070"/>
                    <a:gd name="connsiteY3" fmla="*/ 1150250 h 1150250"/>
                    <a:gd name="connsiteX4" fmla="*/ 424069 w 1692070"/>
                    <a:gd name="connsiteY4" fmla="*/ 13249 h 1150250"/>
                    <a:gd name="connsiteX0" fmla="*/ 437321 w 1692070"/>
                    <a:gd name="connsiteY0" fmla="*/ 0 h 1163505"/>
                    <a:gd name="connsiteX1" fmla="*/ 1647117 w 1692070"/>
                    <a:gd name="connsiteY1" fmla="*/ 13255 h 1163505"/>
                    <a:gd name="connsiteX2" fmla="*/ 1686872 w 1692070"/>
                    <a:gd name="connsiteY2" fmla="*/ 1163505 h 1163505"/>
                    <a:gd name="connsiteX3" fmla="*/ 0 w 1692070"/>
                    <a:gd name="connsiteY3" fmla="*/ 1163505 h 1163505"/>
                    <a:gd name="connsiteX4" fmla="*/ 437321 w 1692070"/>
                    <a:gd name="connsiteY4" fmla="*/ 0 h 1163505"/>
                    <a:gd name="connsiteX0" fmla="*/ 463825 w 1692070"/>
                    <a:gd name="connsiteY0" fmla="*/ 0 h 1176757"/>
                    <a:gd name="connsiteX1" fmla="*/ 1647117 w 1692070"/>
                    <a:gd name="connsiteY1" fmla="*/ 26507 h 1176757"/>
                    <a:gd name="connsiteX2" fmla="*/ 1686872 w 1692070"/>
                    <a:gd name="connsiteY2" fmla="*/ 1176757 h 1176757"/>
                    <a:gd name="connsiteX3" fmla="*/ 0 w 1692070"/>
                    <a:gd name="connsiteY3" fmla="*/ 1176757 h 1176757"/>
                    <a:gd name="connsiteX4" fmla="*/ 463825 w 1692070"/>
                    <a:gd name="connsiteY4" fmla="*/ 0 h 1176757"/>
                    <a:gd name="connsiteX0" fmla="*/ 424068 w 1652313"/>
                    <a:gd name="connsiteY0" fmla="*/ 0 h 1176757"/>
                    <a:gd name="connsiteX1" fmla="*/ 1607360 w 1652313"/>
                    <a:gd name="connsiteY1" fmla="*/ 26507 h 1176757"/>
                    <a:gd name="connsiteX2" fmla="*/ 1647115 w 1652313"/>
                    <a:gd name="connsiteY2" fmla="*/ 1176757 h 1176757"/>
                    <a:gd name="connsiteX3" fmla="*/ 0 w 1652313"/>
                    <a:gd name="connsiteY3" fmla="*/ 1176757 h 1176757"/>
                    <a:gd name="connsiteX4" fmla="*/ 424068 w 1652313"/>
                    <a:gd name="connsiteY4" fmla="*/ 0 h 1176757"/>
                    <a:gd name="connsiteX0" fmla="*/ 424068 w 1616305"/>
                    <a:gd name="connsiteY0" fmla="*/ 0 h 1269522"/>
                    <a:gd name="connsiteX1" fmla="*/ 1607360 w 1616305"/>
                    <a:gd name="connsiteY1" fmla="*/ 26507 h 1269522"/>
                    <a:gd name="connsiteX2" fmla="*/ 1223045 w 1616305"/>
                    <a:gd name="connsiteY2" fmla="*/ 1269522 h 1269522"/>
                    <a:gd name="connsiteX3" fmla="*/ 0 w 1616305"/>
                    <a:gd name="connsiteY3" fmla="*/ 1176757 h 1269522"/>
                    <a:gd name="connsiteX4" fmla="*/ 424068 w 1616305"/>
                    <a:gd name="connsiteY4" fmla="*/ 0 h 1269522"/>
                    <a:gd name="connsiteX0" fmla="*/ 596346 w 1788583"/>
                    <a:gd name="connsiteY0" fmla="*/ 0 h 1269522"/>
                    <a:gd name="connsiteX1" fmla="*/ 1779638 w 1788583"/>
                    <a:gd name="connsiteY1" fmla="*/ 26507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596346 w 1788583"/>
                    <a:gd name="connsiteY4" fmla="*/ 0 h 1269522"/>
                    <a:gd name="connsiteX0" fmla="*/ 675859 w 1788583"/>
                    <a:gd name="connsiteY0" fmla="*/ 0 h 1269522"/>
                    <a:gd name="connsiteX1" fmla="*/ 1779638 w 1788583"/>
                    <a:gd name="connsiteY1" fmla="*/ 26507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675859 w 1788583"/>
                    <a:gd name="connsiteY4" fmla="*/ 0 h 1269522"/>
                    <a:gd name="connsiteX0" fmla="*/ 675859 w 1788583"/>
                    <a:gd name="connsiteY0" fmla="*/ 0 h 1269522"/>
                    <a:gd name="connsiteX1" fmla="*/ 1779638 w 1788583"/>
                    <a:gd name="connsiteY1" fmla="*/ 119272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675859 w 1788583"/>
                    <a:gd name="connsiteY4" fmla="*/ 0 h 1269522"/>
                    <a:gd name="connsiteX0" fmla="*/ 675859 w 1779638"/>
                    <a:gd name="connsiteY0" fmla="*/ 0 h 1269522"/>
                    <a:gd name="connsiteX1" fmla="*/ 1779638 w 1779638"/>
                    <a:gd name="connsiteY1" fmla="*/ 119272 h 1269522"/>
                    <a:gd name="connsiteX2" fmla="*/ 1395323 w 1779638"/>
                    <a:gd name="connsiteY2" fmla="*/ 1269522 h 1269522"/>
                    <a:gd name="connsiteX3" fmla="*/ 0 w 1779638"/>
                    <a:gd name="connsiteY3" fmla="*/ 1097244 h 1269522"/>
                    <a:gd name="connsiteX4" fmla="*/ 675859 w 1779638"/>
                    <a:gd name="connsiteY4" fmla="*/ 0 h 1269522"/>
                    <a:gd name="connsiteX0" fmla="*/ 675859 w 1779638"/>
                    <a:gd name="connsiteY0" fmla="*/ 0 h 1269522"/>
                    <a:gd name="connsiteX1" fmla="*/ 1779638 w 1779638"/>
                    <a:gd name="connsiteY1" fmla="*/ 119272 h 1269522"/>
                    <a:gd name="connsiteX2" fmla="*/ 1395323 w 1779638"/>
                    <a:gd name="connsiteY2" fmla="*/ 1269522 h 1269522"/>
                    <a:gd name="connsiteX3" fmla="*/ 0 w 1779638"/>
                    <a:gd name="connsiteY3" fmla="*/ 1044235 h 1269522"/>
                    <a:gd name="connsiteX4" fmla="*/ 675859 w 1779638"/>
                    <a:gd name="connsiteY4" fmla="*/ 0 h 1269522"/>
                    <a:gd name="connsiteX0" fmla="*/ 410815 w 1514594"/>
                    <a:gd name="connsiteY0" fmla="*/ 0 h 1269522"/>
                    <a:gd name="connsiteX1" fmla="*/ 1514594 w 1514594"/>
                    <a:gd name="connsiteY1" fmla="*/ 119272 h 1269522"/>
                    <a:gd name="connsiteX2" fmla="*/ 1130279 w 1514594"/>
                    <a:gd name="connsiteY2" fmla="*/ 1269522 h 1269522"/>
                    <a:gd name="connsiteX3" fmla="*/ 0 w 1514594"/>
                    <a:gd name="connsiteY3" fmla="*/ 1110496 h 1269522"/>
                    <a:gd name="connsiteX4" fmla="*/ 410815 w 1514594"/>
                    <a:gd name="connsiteY4" fmla="*/ 0 h 1269522"/>
                    <a:gd name="connsiteX0" fmla="*/ 410815 w 1514594"/>
                    <a:gd name="connsiteY0" fmla="*/ 0 h 1203261"/>
                    <a:gd name="connsiteX1" fmla="*/ 1514594 w 1514594"/>
                    <a:gd name="connsiteY1" fmla="*/ 119272 h 1203261"/>
                    <a:gd name="connsiteX2" fmla="*/ 772470 w 1514594"/>
                    <a:gd name="connsiteY2" fmla="*/ 1203261 h 1203261"/>
                    <a:gd name="connsiteX3" fmla="*/ 0 w 1514594"/>
                    <a:gd name="connsiteY3" fmla="*/ 1110496 h 1203261"/>
                    <a:gd name="connsiteX4" fmla="*/ 410815 w 1514594"/>
                    <a:gd name="connsiteY4" fmla="*/ 0 h 1203261"/>
                    <a:gd name="connsiteX0" fmla="*/ 410815 w 1103777"/>
                    <a:gd name="connsiteY0" fmla="*/ 0 h 1203261"/>
                    <a:gd name="connsiteX1" fmla="*/ 1103777 w 1103777"/>
                    <a:gd name="connsiteY1" fmla="*/ 106020 h 1203261"/>
                    <a:gd name="connsiteX2" fmla="*/ 772470 w 1103777"/>
                    <a:gd name="connsiteY2" fmla="*/ 1203261 h 1203261"/>
                    <a:gd name="connsiteX3" fmla="*/ 0 w 1103777"/>
                    <a:gd name="connsiteY3" fmla="*/ 1110496 h 1203261"/>
                    <a:gd name="connsiteX4" fmla="*/ 410815 w 1103777"/>
                    <a:gd name="connsiteY4" fmla="*/ 0 h 1203261"/>
                    <a:gd name="connsiteX0" fmla="*/ 410815 w 1912160"/>
                    <a:gd name="connsiteY0" fmla="*/ 0 h 1203261"/>
                    <a:gd name="connsiteX1" fmla="*/ 1912160 w 1912160"/>
                    <a:gd name="connsiteY1" fmla="*/ 132524 h 1203261"/>
                    <a:gd name="connsiteX2" fmla="*/ 772470 w 1912160"/>
                    <a:gd name="connsiteY2" fmla="*/ 1203261 h 1203261"/>
                    <a:gd name="connsiteX3" fmla="*/ 0 w 1912160"/>
                    <a:gd name="connsiteY3" fmla="*/ 1110496 h 1203261"/>
                    <a:gd name="connsiteX4" fmla="*/ 410815 w 1912160"/>
                    <a:gd name="connsiteY4" fmla="*/ 0 h 1203261"/>
                    <a:gd name="connsiteX0" fmla="*/ 410815 w 1912160"/>
                    <a:gd name="connsiteY0" fmla="*/ 0 h 1362287"/>
                    <a:gd name="connsiteX1" fmla="*/ 1912160 w 1912160"/>
                    <a:gd name="connsiteY1" fmla="*/ 132524 h 1362287"/>
                    <a:gd name="connsiteX2" fmla="*/ 1739879 w 1912160"/>
                    <a:gd name="connsiteY2" fmla="*/ 1362287 h 1362287"/>
                    <a:gd name="connsiteX3" fmla="*/ 0 w 1912160"/>
                    <a:gd name="connsiteY3" fmla="*/ 1110496 h 1362287"/>
                    <a:gd name="connsiteX4" fmla="*/ 410815 w 1912160"/>
                    <a:gd name="connsiteY4" fmla="*/ 0 h 1362287"/>
                    <a:gd name="connsiteX0" fmla="*/ 410815 w 1792891"/>
                    <a:gd name="connsiteY0" fmla="*/ 53006 h 1415293"/>
                    <a:gd name="connsiteX1" fmla="*/ 1792891 w 1792891"/>
                    <a:gd name="connsiteY1" fmla="*/ 0 h 1415293"/>
                    <a:gd name="connsiteX2" fmla="*/ 1739879 w 1792891"/>
                    <a:gd name="connsiteY2" fmla="*/ 1415293 h 1415293"/>
                    <a:gd name="connsiteX3" fmla="*/ 0 w 1792891"/>
                    <a:gd name="connsiteY3" fmla="*/ 1163502 h 1415293"/>
                    <a:gd name="connsiteX4" fmla="*/ 410815 w 1792891"/>
                    <a:gd name="connsiteY4" fmla="*/ 53006 h 1415293"/>
                    <a:gd name="connsiteX0" fmla="*/ 410815 w 1872401"/>
                    <a:gd name="connsiteY0" fmla="*/ 53006 h 1243015"/>
                    <a:gd name="connsiteX1" fmla="*/ 1792891 w 1872401"/>
                    <a:gd name="connsiteY1" fmla="*/ 0 h 1243015"/>
                    <a:gd name="connsiteX2" fmla="*/ 1872401 w 1872401"/>
                    <a:gd name="connsiteY2" fmla="*/ 1243015 h 1243015"/>
                    <a:gd name="connsiteX3" fmla="*/ 0 w 1872401"/>
                    <a:gd name="connsiteY3" fmla="*/ 1163502 h 1243015"/>
                    <a:gd name="connsiteX4" fmla="*/ 410815 w 1872401"/>
                    <a:gd name="connsiteY4" fmla="*/ 53006 h 1243015"/>
                    <a:gd name="connsiteX0" fmla="*/ 251789 w 1713375"/>
                    <a:gd name="connsiteY0" fmla="*/ 53006 h 1296024"/>
                    <a:gd name="connsiteX1" fmla="*/ 1633865 w 1713375"/>
                    <a:gd name="connsiteY1" fmla="*/ 0 h 1296024"/>
                    <a:gd name="connsiteX2" fmla="*/ 1713375 w 1713375"/>
                    <a:gd name="connsiteY2" fmla="*/ 1243015 h 1296024"/>
                    <a:gd name="connsiteX3" fmla="*/ 0 w 1713375"/>
                    <a:gd name="connsiteY3" fmla="*/ 1296024 h 1296024"/>
                    <a:gd name="connsiteX4" fmla="*/ 251789 w 1713375"/>
                    <a:gd name="connsiteY4" fmla="*/ 53006 h 1296024"/>
                    <a:gd name="connsiteX0" fmla="*/ 212033 w 1713375"/>
                    <a:gd name="connsiteY0" fmla="*/ 39754 h 1296024"/>
                    <a:gd name="connsiteX1" fmla="*/ 1633865 w 1713375"/>
                    <a:gd name="connsiteY1" fmla="*/ 0 h 1296024"/>
                    <a:gd name="connsiteX2" fmla="*/ 1713375 w 1713375"/>
                    <a:gd name="connsiteY2" fmla="*/ 1243015 h 1296024"/>
                    <a:gd name="connsiteX3" fmla="*/ 0 w 1713375"/>
                    <a:gd name="connsiteY3" fmla="*/ 1296024 h 1296024"/>
                    <a:gd name="connsiteX4" fmla="*/ 212033 w 1713375"/>
                    <a:gd name="connsiteY4" fmla="*/ 39754 h 1296024"/>
                    <a:gd name="connsiteX0" fmla="*/ 265041 w 1713375"/>
                    <a:gd name="connsiteY0" fmla="*/ 39754 h 1296024"/>
                    <a:gd name="connsiteX1" fmla="*/ 1633865 w 1713375"/>
                    <a:gd name="connsiteY1" fmla="*/ 0 h 1296024"/>
                    <a:gd name="connsiteX2" fmla="*/ 1713375 w 1713375"/>
                    <a:gd name="connsiteY2" fmla="*/ 1243015 h 1296024"/>
                    <a:gd name="connsiteX3" fmla="*/ 0 w 1713375"/>
                    <a:gd name="connsiteY3" fmla="*/ 1296024 h 1296024"/>
                    <a:gd name="connsiteX4" fmla="*/ 265041 w 1713375"/>
                    <a:gd name="connsiteY4" fmla="*/ 39754 h 1296024"/>
                    <a:gd name="connsiteX0" fmla="*/ 48790 w 1828429"/>
                    <a:gd name="connsiteY0" fmla="*/ 39754 h 1296024"/>
                    <a:gd name="connsiteX1" fmla="*/ 1748919 w 1828429"/>
                    <a:gd name="connsiteY1" fmla="*/ 0 h 1296024"/>
                    <a:gd name="connsiteX2" fmla="*/ 1828429 w 1828429"/>
                    <a:gd name="connsiteY2" fmla="*/ 1243015 h 1296024"/>
                    <a:gd name="connsiteX3" fmla="*/ 115054 w 1828429"/>
                    <a:gd name="connsiteY3" fmla="*/ 1296024 h 1296024"/>
                    <a:gd name="connsiteX4" fmla="*/ 48790 w 1828429"/>
                    <a:gd name="connsiteY4" fmla="*/ 39754 h 1296024"/>
                    <a:gd name="connsiteX0" fmla="*/ 48790 w 1828429"/>
                    <a:gd name="connsiteY0" fmla="*/ 212032 h 1468302"/>
                    <a:gd name="connsiteX1" fmla="*/ 1324850 w 1828429"/>
                    <a:gd name="connsiteY1" fmla="*/ 0 h 1468302"/>
                    <a:gd name="connsiteX2" fmla="*/ 1828429 w 1828429"/>
                    <a:gd name="connsiteY2" fmla="*/ 1415293 h 1468302"/>
                    <a:gd name="connsiteX3" fmla="*/ 115054 w 1828429"/>
                    <a:gd name="connsiteY3" fmla="*/ 1468302 h 1468302"/>
                    <a:gd name="connsiteX4" fmla="*/ 48790 w 1828429"/>
                    <a:gd name="connsiteY4" fmla="*/ 212032 h 1468302"/>
                    <a:gd name="connsiteX0" fmla="*/ 48790 w 1576637"/>
                    <a:gd name="connsiteY0" fmla="*/ 212032 h 1468302"/>
                    <a:gd name="connsiteX1" fmla="*/ 1324850 w 1576637"/>
                    <a:gd name="connsiteY1" fmla="*/ 0 h 1468302"/>
                    <a:gd name="connsiteX2" fmla="*/ 1576637 w 1576637"/>
                    <a:gd name="connsiteY2" fmla="*/ 1044232 h 1468302"/>
                    <a:gd name="connsiteX3" fmla="*/ 115054 w 1576637"/>
                    <a:gd name="connsiteY3" fmla="*/ 1468302 h 1468302"/>
                    <a:gd name="connsiteX4" fmla="*/ 48790 w 1576637"/>
                    <a:gd name="connsiteY4" fmla="*/ 212032 h 1468302"/>
                    <a:gd name="connsiteX0" fmla="*/ 52846 w 1580693"/>
                    <a:gd name="connsiteY0" fmla="*/ 212032 h 1468302"/>
                    <a:gd name="connsiteX1" fmla="*/ 1328906 w 1580693"/>
                    <a:gd name="connsiteY1" fmla="*/ 0 h 1468302"/>
                    <a:gd name="connsiteX2" fmla="*/ 1580693 w 1580693"/>
                    <a:gd name="connsiteY2" fmla="*/ 1044232 h 1468302"/>
                    <a:gd name="connsiteX3" fmla="*/ 92606 w 1580693"/>
                    <a:gd name="connsiteY3" fmla="*/ 1468302 h 1468302"/>
                    <a:gd name="connsiteX4" fmla="*/ 52846 w 1580693"/>
                    <a:gd name="connsiteY4" fmla="*/ 212032 h 1468302"/>
                    <a:gd name="connsiteX0" fmla="*/ 48790 w 1603142"/>
                    <a:gd name="connsiteY0" fmla="*/ 543337 h 1468302"/>
                    <a:gd name="connsiteX1" fmla="*/ 1351355 w 1603142"/>
                    <a:gd name="connsiteY1" fmla="*/ 0 h 1468302"/>
                    <a:gd name="connsiteX2" fmla="*/ 1603142 w 1603142"/>
                    <a:gd name="connsiteY2" fmla="*/ 1044232 h 1468302"/>
                    <a:gd name="connsiteX3" fmla="*/ 115055 w 1603142"/>
                    <a:gd name="connsiteY3" fmla="*/ 1468302 h 1468302"/>
                    <a:gd name="connsiteX4" fmla="*/ 48790 w 1603142"/>
                    <a:gd name="connsiteY4" fmla="*/ 543337 h 1468302"/>
                    <a:gd name="connsiteX0" fmla="*/ 48790 w 1603142"/>
                    <a:gd name="connsiteY0" fmla="*/ 530084 h 1455049"/>
                    <a:gd name="connsiteX1" fmla="*/ 1218833 w 1603142"/>
                    <a:gd name="connsiteY1" fmla="*/ 0 h 1455049"/>
                    <a:gd name="connsiteX2" fmla="*/ 1603142 w 1603142"/>
                    <a:gd name="connsiteY2" fmla="*/ 1030979 h 1455049"/>
                    <a:gd name="connsiteX3" fmla="*/ 115055 w 1603142"/>
                    <a:gd name="connsiteY3" fmla="*/ 1455049 h 1455049"/>
                    <a:gd name="connsiteX4" fmla="*/ 48790 w 1603142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695911"/>
                    <a:gd name="connsiteY0" fmla="*/ 344554 h 1269519"/>
                    <a:gd name="connsiteX1" fmla="*/ 1695911 w 1695911"/>
                    <a:gd name="connsiteY1" fmla="*/ 0 h 1269519"/>
                    <a:gd name="connsiteX2" fmla="*/ 1245334 w 1695911"/>
                    <a:gd name="connsiteY2" fmla="*/ 553901 h 1269519"/>
                    <a:gd name="connsiteX3" fmla="*/ 115055 w 1695911"/>
                    <a:gd name="connsiteY3" fmla="*/ 1269519 h 1269519"/>
                    <a:gd name="connsiteX4" fmla="*/ 48790 w 1695911"/>
                    <a:gd name="connsiteY4" fmla="*/ 344554 h 1269519"/>
                    <a:gd name="connsiteX0" fmla="*/ 42304 w 1742434"/>
                    <a:gd name="connsiteY0" fmla="*/ 225284 h 1269519"/>
                    <a:gd name="connsiteX1" fmla="*/ 1742434 w 1742434"/>
                    <a:gd name="connsiteY1" fmla="*/ 0 h 1269519"/>
                    <a:gd name="connsiteX2" fmla="*/ 1291857 w 1742434"/>
                    <a:gd name="connsiteY2" fmla="*/ 553901 h 1269519"/>
                    <a:gd name="connsiteX3" fmla="*/ 161578 w 1742434"/>
                    <a:gd name="connsiteY3" fmla="*/ 1269519 h 1269519"/>
                    <a:gd name="connsiteX4" fmla="*/ 42304 w 1742434"/>
                    <a:gd name="connsiteY4" fmla="*/ 225284 h 1269519"/>
                    <a:gd name="connsiteX0" fmla="*/ 42304 w 1861701"/>
                    <a:gd name="connsiteY0" fmla="*/ 225284 h 1278077"/>
                    <a:gd name="connsiteX1" fmla="*/ 1742434 w 1861701"/>
                    <a:gd name="connsiteY1" fmla="*/ 0 h 1278077"/>
                    <a:gd name="connsiteX2" fmla="*/ 1861701 w 1861701"/>
                    <a:gd name="connsiteY2" fmla="*/ 898457 h 1278077"/>
                    <a:gd name="connsiteX3" fmla="*/ 161578 w 1861701"/>
                    <a:gd name="connsiteY3" fmla="*/ 1269519 h 1278077"/>
                    <a:gd name="connsiteX4" fmla="*/ 42304 w 1861701"/>
                    <a:gd name="connsiteY4" fmla="*/ 225284 h 1278077"/>
                    <a:gd name="connsiteX0" fmla="*/ 42304 w 1861701"/>
                    <a:gd name="connsiteY0" fmla="*/ 225284 h 1269519"/>
                    <a:gd name="connsiteX1" fmla="*/ 1742434 w 1861701"/>
                    <a:gd name="connsiteY1" fmla="*/ 0 h 1269519"/>
                    <a:gd name="connsiteX2" fmla="*/ 1861701 w 1861701"/>
                    <a:gd name="connsiteY2" fmla="*/ 898457 h 1269519"/>
                    <a:gd name="connsiteX3" fmla="*/ 161578 w 1861701"/>
                    <a:gd name="connsiteY3" fmla="*/ 1269519 h 1269519"/>
                    <a:gd name="connsiteX4" fmla="*/ 42304 w 1861701"/>
                    <a:gd name="connsiteY4" fmla="*/ 225284 h 1269519"/>
                    <a:gd name="connsiteX0" fmla="*/ 132518 w 1951915"/>
                    <a:gd name="connsiteY0" fmla="*/ 225284 h 1203258"/>
                    <a:gd name="connsiteX1" fmla="*/ 1832648 w 1951915"/>
                    <a:gd name="connsiteY1" fmla="*/ 0 h 1203258"/>
                    <a:gd name="connsiteX2" fmla="*/ 1951915 w 1951915"/>
                    <a:gd name="connsiteY2" fmla="*/ 898457 h 1203258"/>
                    <a:gd name="connsiteX3" fmla="*/ 0 w 1951915"/>
                    <a:gd name="connsiteY3" fmla="*/ 1203258 h 1203258"/>
                    <a:gd name="connsiteX4" fmla="*/ 132518 w 1951915"/>
                    <a:gd name="connsiteY4" fmla="*/ 225284 h 1203258"/>
                    <a:gd name="connsiteX0" fmla="*/ 132518 w 1951915"/>
                    <a:gd name="connsiteY0" fmla="*/ 225284 h 1203258"/>
                    <a:gd name="connsiteX1" fmla="*/ 1832648 w 1951915"/>
                    <a:gd name="connsiteY1" fmla="*/ 0 h 1203258"/>
                    <a:gd name="connsiteX2" fmla="*/ 1951915 w 1951915"/>
                    <a:gd name="connsiteY2" fmla="*/ 898457 h 1203258"/>
                    <a:gd name="connsiteX3" fmla="*/ 0 w 1951915"/>
                    <a:gd name="connsiteY3" fmla="*/ 1203258 h 1203258"/>
                    <a:gd name="connsiteX4" fmla="*/ 132518 w 1951915"/>
                    <a:gd name="connsiteY4" fmla="*/ 225284 h 1203258"/>
                    <a:gd name="connsiteX0" fmla="*/ 74679 w 1894076"/>
                    <a:gd name="connsiteY0" fmla="*/ 225284 h 1203258"/>
                    <a:gd name="connsiteX1" fmla="*/ 1774809 w 1894076"/>
                    <a:gd name="connsiteY1" fmla="*/ 0 h 1203258"/>
                    <a:gd name="connsiteX2" fmla="*/ 1894076 w 1894076"/>
                    <a:gd name="connsiteY2" fmla="*/ 898457 h 1203258"/>
                    <a:gd name="connsiteX3" fmla="*/ 21674 w 1894076"/>
                    <a:gd name="connsiteY3" fmla="*/ 1203258 h 1203258"/>
                    <a:gd name="connsiteX4" fmla="*/ 74679 w 1894076"/>
                    <a:gd name="connsiteY4" fmla="*/ 225284 h 1203258"/>
                    <a:gd name="connsiteX0" fmla="*/ 80465 w 1899862"/>
                    <a:gd name="connsiteY0" fmla="*/ 225284 h 1203258"/>
                    <a:gd name="connsiteX1" fmla="*/ 1780595 w 1899862"/>
                    <a:gd name="connsiteY1" fmla="*/ 0 h 1203258"/>
                    <a:gd name="connsiteX2" fmla="*/ 1899862 w 1899862"/>
                    <a:gd name="connsiteY2" fmla="*/ 898457 h 1203258"/>
                    <a:gd name="connsiteX3" fmla="*/ 27460 w 1899862"/>
                    <a:gd name="connsiteY3" fmla="*/ 1203258 h 1203258"/>
                    <a:gd name="connsiteX4" fmla="*/ 80465 w 1899862"/>
                    <a:gd name="connsiteY4" fmla="*/ 225284 h 1203258"/>
                    <a:gd name="connsiteX0" fmla="*/ 80465 w 1899862"/>
                    <a:gd name="connsiteY0" fmla="*/ 2073 h 980047"/>
                    <a:gd name="connsiteX1" fmla="*/ 1754090 w 1899862"/>
                    <a:gd name="connsiteY1" fmla="*/ 2076 h 980047"/>
                    <a:gd name="connsiteX2" fmla="*/ 1899862 w 1899862"/>
                    <a:gd name="connsiteY2" fmla="*/ 675246 h 980047"/>
                    <a:gd name="connsiteX3" fmla="*/ 27460 w 1899862"/>
                    <a:gd name="connsiteY3" fmla="*/ 980047 h 980047"/>
                    <a:gd name="connsiteX4" fmla="*/ 80465 w 1899862"/>
                    <a:gd name="connsiteY4" fmla="*/ 2073 h 980047"/>
                    <a:gd name="connsiteX0" fmla="*/ 278292 w 1872402"/>
                    <a:gd name="connsiteY0" fmla="*/ 1901 h 1059388"/>
                    <a:gd name="connsiteX1" fmla="*/ 1726630 w 1872402"/>
                    <a:gd name="connsiteY1" fmla="*/ 81417 h 1059388"/>
                    <a:gd name="connsiteX2" fmla="*/ 1872402 w 1872402"/>
                    <a:gd name="connsiteY2" fmla="*/ 754587 h 1059388"/>
                    <a:gd name="connsiteX3" fmla="*/ 0 w 1872402"/>
                    <a:gd name="connsiteY3" fmla="*/ 1059388 h 1059388"/>
                    <a:gd name="connsiteX4" fmla="*/ 278292 w 1872402"/>
                    <a:gd name="connsiteY4" fmla="*/ 1901 h 1059388"/>
                    <a:gd name="connsiteX0" fmla="*/ 278292 w 1726630"/>
                    <a:gd name="connsiteY0" fmla="*/ 1901 h 1183246"/>
                    <a:gd name="connsiteX1" fmla="*/ 1726630 w 1726630"/>
                    <a:gd name="connsiteY1" fmla="*/ 81417 h 1183246"/>
                    <a:gd name="connsiteX2" fmla="*/ 1726628 w 1726630"/>
                    <a:gd name="connsiteY2" fmla="*/ 1019630 h 1183246"/>
                    <a:gd name="connsiteX3" fmla="*/ 0 w 1726630"/>
                    <a:gd name="connsiteY3" fmla="*/ 1059388 h 1183246"/>
                    <a:gd name="connsiteX4" fmla="*/ 278292 w 1726630"/>
                    <a:gd name="connsiteY4" fmla="*/ 1901 h 1183246"/>
                    <a:gd name="connsiteX0" fmla="*/ 278292 w 1726630"/>
                    <a:gd name="connsiteY0" fmla="*/ 1901 h 1059388"/>
                    <a:gd name="connsiteX1" fmla="*/ 1726630 w 1726630"/>
                    <a:gd name="connsiteY1" fmla="*/ 81417 h 1059388"/>
                    <a:gd name="connsiteX2" fmla="*/ 1726628 w 1726630"/>
                    <a:gd name="connsiteY2" fmla="*/ 1019630 h 1059388"/>
                    <a:gd name="connsiteX3" fmla="*/ 0 w 1726630"/>
                    <a:gd name="connsiteY3" fmla="*/ 1059388 h 1059388"/>
                    <a:gd name="connsiteX4" fmla="*/ 278292 w 1726630"/>
                    <a:gd name="connsiteY4" fmla="*/ 1901 h 1059388"/>
                    <a:gd name="connsiteX0" fmla="*/ 304796 w 1753134"/>
                    <a:gd name="connsiteY0" fmla="*/ 2239 h 1019968"/>
                    <a:gd name="connsiteX1" fmla="*/ 1753134 w 1753134"/>
                    <a:gd name="connsiteY1" fmla="*/ 81755 h 1019968"/>
                    <a:gd name="connsiteX2" fmla="*/ 1753132 w 1753134"/>
                    <a:gd name="connsiteY2" fmla="*/ 1019968 h 1019968"/>
                    <a:gd name="connsiteX3" fmla="*/ 0 w 1753134"/>
                    <a:gd name="connsiteY3" fmla="*/ 913952 h 1019968"/>
                    <a:gd name="connsiteX4" fmla="*/ 304796 w 1753134"/>
                    <a:gd name="connsiteY4" fmla="*/ 2239 h 1019968"/>
                    <a:gd name="connsiteX0" fmla="*/ 304796 w 1753134"/>
                    <a:gd name="connsiteY0" fmla="*/ 2239 h 1019968"/>
                    <a:gd name="connsiteX1" fmla="*/ 1753134 w 1753134"/>
                    <a:gd name="connsiteY1" fmla="*/ 81755 h 1019968"/>
                    <a:gd name="connsiteX2" fmla="*/ 1753132 w 1753134"/>
                    <a:gd name="connsiteY2" fmla="*/ 1019968 h 1019968"/>
                    <a:gd name="connsiteX3" fmla="*/ 0 w 1753134"/>
                    <a:gd name="connsiteY3" fmla="*/ 913952 h 1019968"/>
                    <a:gd name="connsiteX4" fmla="*/ 304796 w 1753134"/>
                    <a:gd name="connsiteY4" fmla="*/ 2239 h 1019968"/>
                    <a:gd name="connsiteX0" fmla="*/ 257171 w 1753134"/>
                    <a:gd name="connsiteY0" fmla="*/ 2116 h 1067470"/>
                    <a:gd name="connsiteX1" fmla="*/ 1753134 w 1753134"/>
                    <a:gd name="connsiteY1" fmla="*/ 129257 h 1067470"/>
                    <a:gd name="connsiteX2" fmla="*/ 1753132 w 1753134"/>
                    <a:gd name="connsiteY2" fmla="*/ 1067470 h 1067470"/>
                    <a:gd name="connsiteX3" fmla="*/ 0 w 1753134"/>
                    <a:gd name="connsiteY3" fmla="*/ 961454 h 1067470"/>
                    <a:gd name="connsiteX4" fmla="*/ 257171 w 1753134"/>
                    <a:gd name="connsiteY4" fmla="*/ 2116 h 1067470"/>
                    <a:gd name="connsiteX0" fmla="*/ 257171 w 1753134"/>
                    <a:gd name="connsiteY0" fmla="*/ 401 h 1065755"/>
                    <a:gd name="connsiteX1" fmla="*/ 1753134 w 1753134"/>
                    <a:gd name="connsiteY1" fmla="*/ 127542 h 1065755"/>
                    <a:gd name="connsiteX2" fmla="*/ 1753132 w 1753134"/>
                    <a:gd name="connsiteY2" fmla="*/ 1065755 h 1065755"/>
                    <a:gd name="connsiteX3" fmla="*/ 0 w 1753134"/>
                    <a:gd name="connsiteY3" fmla="*/ 959739 h 1065755"/>
                    <a:gd name="connsiteX4" fmla="*/ 257171 w 1753134"/>
                    <a:gd name="connsiteY4" fmla="*/ 401 h 1065755"/>
                    <a:gd name="connsiteX0" fmla="*/ 257171 w 1753134"/>
                    <a:gd name="connsiteY0" fmla="*/ 401 h 1065755"/>
                    <a:gd name="connsiteX1" fmla="*/ 1753134 w 1753134"/>
                    <a:gd name="connsiteY1" fmla="*/ 89442 h 1065755"/>
                    <a:gd name="connsiteX2" fmla="*/ 1753132 w 1753134"/>
                    <a:gd name="connsiteY2" fmla="*/ 1065755 h 1065755"/>
                    <a:gd name="connsiteX3" fmla="*/ 0 w 1753134"/>
                    <a:gd name="connsiteY3" fmla="*/ 959739 h 1065755"/>
                    <a:gd name="connsiteX4" fmla="*/ 257171 w 1753134"/>
                    <a:gd name="connsiteY4" fmla="*/ 401 h 1065755"/>
                    <a:gd name="connsiteX0" fmla="*/ 257171 w 1753134"/>
                    <a:gd name="connsiteY0" fmla="*/ 401 h 1065755"/>
                    <a:gd name="connsiteX1" fmla="*/ 1753134 w 1753134"/>
                    <a:gd name="connsiteY1" fmla="*/ 70392 h 1065755"/>
                    <a:gd name="connsiteX2" fmla="*/ 1753132 w 1753134"/>
                    <a:gd name="connsiteY2" fmla="*/ 1065755 h 1065755"/>
                    <a:gd name="connsiteX3" fmla="*/ 0 w 1753134"/>
                    <a:gd name="connsiteY3" fmla="*/ 959739 h 1065755"/>
                    <a:gd name="connsiteX4" fmla="*/ 257171 w 1753134"/>
                    <a:gd name="connsiteY4" fmla="*/ 401 h 1065755"/>
                    <a:gd name="connsiteX0" fmla="*/ 257171 w 1753134"/>
                    <a:gd name="connsiteY0" fmla="*/ 401 h 1065755"/>
                    <a:gd name="connsiteX1" fmla="*/ 1753134 w 1753134"/>
                    <a:gd name="connsiteY1" fmla="*/ 70392 h 1065755"/>
                    <a:gd name="connsiteX2" fmla="*/ 1753132 w 1753134"/>
                    <a:gd name="connsiteY2" fmla="*/ 1065755 h 1065755"/>
                    <a:gd name="connsiteX3" fmla="*/ 0 w 1753134"/>
                    <a:gd name="connsiteY3" fmla="*/ 959739 h 1065755"/>
                    <a:gd name="connsiteX4" fmla="*/ 257171 w 1753134"/>
                    <a:gd name="connsiteY4" fmla="*/ 401 h 1065755"/>
                    <a:gd name="connsiteX0" fmla="*/ 60321 w 1753134"/>
                    <a:gd name="connsiteY0" fmla="*/ 381 h 1107010"/>
                    <a:gd name="connsiteX1" fmla="*/ 1753134 w 1753134"/>
                    <a:gd name="connsiteY1" fmla="*/ 111647 h 1107010"/>
                    <a:gd name="connsiteX2" fmla="*/ 1753132 w 1753134"/>
                    <a:gd name="connsiteY2" fmla="*/ 1107010 h 1107010"/>
                    <a:gd name="connsiteX3" fmla="*/ 0 w 1753134"/>
                    <a:gd name="connsiteY3" fmla="*/ 1000994 h 1107010"/>
                    <a:gd name="connsiteX4" fmla="*/ 60321 w 1753134"/>
                    <a:gd name="connsiteY4" fmla="*/ 381 h 1107010"/>
                    <a:gd name="connsiteX0" fmla="*/ 130171 w 1822984"/>
                    <a:gd name="connsiteY0" fmla="*/ 382 h 1107011"/>
                    <a:gd name="connsiteX1" fmla="*/ 1822984 w 1822984"/>
                    <a:gd name="connsiteY1" fmla="*/ 111648 h 1107011"/>
                    <a:gd name="connsiteX2" fmla="*/ 1822982 w 1822984"/>
                    <a:gd name="connsiteY2" fmla="*/ 1107011 h 1107011"/>
                    <a:gd name="connsiteX3" fmla="*/ 0 w 1822984"/>
                    <a:gd name="connsiteY3" fmla="*/ 997820 h 1107011"/>
                    <a:gd name="connsiteX4" fmla="*/ 130171 w 1822984"/>
                    <a:gd name="connsiteY4" fmla="*/ 382 h 1107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2984" h="1107011">
                      <a:moveTo>
                        <a:pt x="130171" y="382"/>
                      </a:moveTo>
                      <a:lnTo>
                        <a:pt x="1822984" y="111648"/>
                      </a:lnTo>
                      <a:cubicBezTo>
                        <a:pt x="1800620" y="405751"/>
                        <a:pt x="1809730" y="940047"/>
                        <a:pt x="1822982" y="1107011"/>
                      </a:cubicBezTo>
                      <a:cubicBezTo>
                        <a:pt x="783614" y="1067255"/>
                        <a:pt x="416517" y="1064081"/>
                        <a:pt x="0" y="997820"/>
                      </a:cubicBezTo>
                      <a:cubicBezTo>
                        <a:pt x="30922" y="822020"/>
                        <a:pt x="81028" y="-20531"/>
                        <a:pt x="130171" y="3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0FF"/>
                    </a:gs>
                    <a:gs pos="74000">
                      <a:srgbClr val="4472C4">
                        <a:lumMod val="45000"/>
                        <a:lumOff val="55000"/>
                      </a:srgbClr>
                    </a:gs>
                    <a:gs pos="83000">
                      <a:srgbClr val="4472C4">
                        <a:lumMod val="45000"/>
                        <a:lumOff val="55000"/>
                      </a:srgbClr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18600000" scaled="0"/>
                </a:gradFill>
                <a:ln w="38100" cap="flat" cmpd="sng" algn="ctr">
                  <a:solidFill>
                    <a:srgbClr val="8BE0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Rectangle 185">
                  <a:extLst>
                    <a:ext uri="{FF2B5EF4-FFF2-40B4-BE49-F238E27FC236}">
                      <a16:creationId xmlns:a16="http://schemas.microsoft.com/office/drawing/2014/main" id="{5176C0F1-21AC-DFAE-64E5-8758946009F4}"/>
                    </a:ext>
                  </a:extLst>
                </p:cNvPr>
                <p:cNvSpPr/>
                <p:nvPr/>
              </p:nvSpPr>
              <p:spPr>
                <a:xfrm>
                  <a:off x="2249322" y="4558006"/>
                  <a:ext cx="1705116" cy="1179654"/>
                </a:xfrm>
                <a:custGeom>
                  <a:avLst/>
                  <a:gdLst>
                    <a:gd name="connsiteX0" fmla="*/ 0 w 1050769"/>
                    <a:gd name="connsiteY0" fmla="*/ 0 h 885209"/>
                    <a:gd name="connsiteX1" fmla="*/ 1050769 w 1050769"/>
                    <a:gd name="connsiteY1" fmla="*/ 0 h 885209"/>
                    <a:gd name="connsiteX2" fmla="*/ 1050769 w 1050769"/>
                    <a:gd name="connsiteY2" fmla="*/ 885209 h 885209"/>
                    <a:gd name="connsiteX3" fmla="*/ 0 w 1050769"/>
                    <a:gd name="connsiteY3" fmla="*/ 885209 h 885209"/>
                    <a:gd name="connsiteX4" fmla="*/ 0 w 1050769"/>
                    <a:gd name="connsiteY4" fmla="*/ 0 h 885209"/>
                    <a:gd name="connsiteX0" fmla="*/ 0 w 1368821"/>
                    <a:gd name="connsiteY0" fmla="*/ 0 h 885209"/>
                    <a:gd name="connsiteX1" fmla="*/ 1368821 w 1368821"/>
                    <a:gd name="connsiteY1" fmla="*/ 106018 h 885209"/>
                    <a:gd name="connsiteX2" fmla="*/ 1050769 w 1368821"/>
                    <a:gd name="connsiteY2" fmla="*/ 885209 h 885209"/>
                    <a:gd name="connsiteX3" fmla="*/ 0 w 1368821"/>
                    <a:gd name="connsiteY3" fmla="*/ 885209 h 885209"/>
                    <a:gd name="connsiteX4" fmla="*/ 0 w 1368821"/>
                    <a:gd name="connsiteY4" fmla="*/ 0 h 885209"/>
                    <a:gd name="connsiteX0" fmla="*/ 927652 w 1368821"/>
                    <a:gd name="connsiteY0" fmla="*/ 0 h 832200"/>
                    <a:gd name="connsiteX1" fmla="*/ 1368821 w 1368821"/>
                    <a:gd name="connsiteY1" fmla="*/ 53009 h 832200"/>
                    <a:gd name="connsiteX2" fmla="*/ 1050769 w 1368821"/>
                    <a:gd name="connsiteY2" fmla="*/ 832200 h 832200"/>
                    <a:gd name="connsiteX3" fmla="*/ 0 w 1368821"/>
                    <a:gd name="connsiteY3" fmla="*/ 832200 h 832200"/>
                    <a:gd name="connsiteX4" fmla="*/ 927652 w 1368821"/>
                    <a:gd name="connsiteY4" fmla="*/ 0 h 832200"/>
                    <a:gd name="connsiteX0" fmla="*/ 1113183 w 1554352"/>
                    <a:gd name="connsiteY0" fmla="*/ 0 h 832200"/>
                    <a:gd name="connsiteX1" fmla="*/ 1554352 w 1554352"/>
                    <a:gd name="connsiteY1" fmla="*/ 53009 h 832200"/>
                    <a:gd name="connsiteX2" fmla="*/ 1236300 w 1554352"/>
                    <a:gd name="connsiteY2" fmla="*/ 832200 h 832200"/>
                    <a:gd name="connsiteX3" fmla="*/ 0 w 1554352"/>
                    <a:gd name="connsiteY3" fmla="*/ 792444 h 832200"/>
                    <a:gd name="connsiteX4" fmla="*/ 1113183 w 1554352"/>
                    <a:gd name="connsiteY4" fmla="*/ 0 h 832200"/>
                    <a:gd name="connsiteX0" fmla="*/ 1113183 w 1554352"/>
                    <a:gd name="connsiteY0" fmla="*/ 0 h 885209"/>
                    <a:gd name="connsiteX1" fmla="*/ 1554352 w 1554352"/>
                    <a:gd name="connsiteY1" fmla="*/ 53009 h 885209"/>
                    <a:gd name="connsiteX2" fmla="*/ 812230 w 1554352"/>
                    <a:gd name="connsiteY2" fmla="*/ 885209 h 885209"/>
                    <a:gd name="connsiteX3" fmla="*/ 0 w 1554352"/>
                    <a:gd name="connsiteY3" fmla="*/ 792444 h 885209"/>
                    <a:gd name="connsiteX4" fmla="*/ 1113183 w 1554352"/>
                    <a:gd name="connsiteY4" fmla="*/ 0 h 885209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626700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54352"/>
                    <a:gd name="connsiteY0" fmla="*/ 0 h 845452"/>
                    <a:gd name="connsiteX1" fmla="*/ 1554352 w 1554352"/>
                    <a:gd name="connsiteY1" fmla="*/ 53009 h 845452"/>
                    <a:gd name="connsiteX2" fmla="*/ 507431 w 1554352"/>
                    <a:gd name="connsiteY2" fmla="*/ 845452 h 845452"/>
                    <a:gd name="connsiteX3" fmla="*/ 0 w 1554352"/>
                    <a:gd name="connsiteY3" fmla="*/ 792444 h 845452"/>
                    <a:gd name="connsiteX4" fmla="*/ 1113183 w 1554352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07431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594109"/>
                    <a:gd name="connsiteY0" fmla="*/ 0 h 845452"/>
                    <a:gd name="connsiteX1" fmla="*/ 1594109 w 1594109"/>
                    <a:gd name="connsiteY1" fmla="*/ 66262 h 845452"/>
                    <a:gd name="connsiteX2" fmla="*/ 560440 w 1594109"/>
                    <a:gd name="connsiteY2" fmla="*/ 845452 h 845452"/>
                    <a:gd name="connsiteX3" fmla="*/ 0 w 1594109"/>
                    <a:gd name="connsiteY3" fmla="*/ 792444 h 845452"/>
                    <a:gd name="connsiteX4" fmla="*/ 1113183 w 159410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60440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474839"/>
                    <a:gd name="connsiteY0" fmla="*/ 0 h 845452"/>
                    <a:gd name="connsiteX1" fmla="*/ 1474839 w 1474839"/>
                    <a:gd name="connsiteY1" fmla="*/ 26506 h 845452"/>
                    <a:gd name="connsiteX2" fmla="*/ 520683 w 1474839"/>
                    <a:gd name="connsiteY2" fmla="*/ 845452 h 845452"/>
                    <a:gd name="connsiteX3" fmla="*/ 0 w 1474839"/>
                    <a:gd name="connsiteY3" fmla="*/ 792444 h 845452"/>
                    <a:gd name="connsiteX4" fmla="*/ 1113183 w 1474839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514596"/>
                    <a:gd name="connsiteY0" fmla="*/ 0 h 845452"/>
                    <a:gd name="connsiteX1" fmla="*/ 1514596 w 1514596"/>
                    <a:gd name="connsiteY1" fmla="*/ 106019 h 845452"/>
                    <a:gd name="connsiteX2" fmla="*/ 520683 w 1514596"/>
                    <a:gd name="connsiteY2" fmla="*/ 845452 h 845452"/>
                    <a:gd name="connsiteX3" fmla="*/ 0 w 1514596"/>
                    <a:gd name="connsiteY3" fmla="*/ 792444 h 845452"/>
                    <a:gd name="connsiteX4" fmla="*/ 1113183 w 1514596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113183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113183 w 1448335"/>
                    <a:gd name="connsiteY4" fmla="*/ 0 h 845452"/>
                    <a:gd name="connsiteX0" fmla="*/ 1232452 w 1448335"/>
                    <a:gd name="connsiteY0" fmla="*/ 0 h 845452"/>
                    <a:gd name="connsiteX1" fmla="*/ 1448335 w 1448335"/>
                    <a:gd name="connsiteY1" fmla="*/ 106019 h 845452"/>
                    <a:gd name="connsiteX2" fmla="*/ 520683 w 1448335"/>
                    <a:gd name="connsiteY2" fmla="*/ 845452 h 845452"/>
                    <a:gd name="connsiteX3" fmla="*/ 0 w 1448335"/>
                    <a:gd name="connsiteY3" fmla="*/ 792444 h 845452"/>
                    <a:gd name="connsiteX4" fmla="*/ 1232452 w 1448335"/>
                    <a:gd name="connsiteY4" fmla="*/ 0 h 845452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285461 w 1448335"/>
                    <a:gd name="connsiteY0" fmla="*/ 0 h 818948"/>
                    <a:gd name="connsiteX1" fmla="*/ 1448335 w 1448335"/>
                    <a:gd name="connsiteY1" fmla="*/ 79515 h 818948"/>
                    <a:gd name="connsiteX2" fmla="*/ 520683 w 1448335"/>
                    <a:gd name="connsiteY2" fmla="*/ 818948 h 818948"/>
                    <a:gd name="connsiteX3" fmla="*/ 0 w 1448335"/>
                    <a:gd name="connsiteY3" fmla="*/ 765940 h 818948"/>
                    <a:gd name="connsiteX4" fmla="*/ 1285461 w 1448335"/>
                    <a:gd name="connsiteY4" fmla="*/ 0 h 818948"/>
                    <a:gd name="connsiteX0" fmla="*/ 1099930 w 1448335"/>
                    <a:gd name="connsiteY0" fmla="*/ 0 h 779191"/>
                    <a:gd name="connsiteX1" fmla="*/ 1448335 w 1448335"/>
                    <a:gd name="connsiteY1" fmla="*/ 39758 h 779191"/>
                    <a:gd name="connsiteX2" fmla="*/ 520683 w 1448335"/>
                    <a:gd name="connsiteY2" fmla="*/ 779191 h 779191"/>
                    <a:gd name="connsiteX3" fmla="*/ 0 w 1448335"/>
                    <a:gd name="connsiteY3" fmla="*/ 726183 h 779191"/>
                    <a:gd name="connsiteX4" fmla="*/ 1099930 w 1448335"/>
                    <a:gd name="connsiteY4" fmla="*/ 0 h 779191"/>
                    <a:gd name="connsiteX0" fmla="*/ 1099930 w 1435083"/>
                    <a:gd name="connsiteY0" fmla="*/ 0 h 779191"/>
                    <a:gd name="connsiteX1" fmla="*/ 1435083 w 1435083"/>
                    <a:gd name="connsiteY1" fmla="*/ 92766 h 779191"/>
                    <a:gd name="connsiteX2" fmla="*/ 520683 w 1435083"/>
                    <a:gd name="connsiteY2" fmla="*/ 779191 h 779191"/>
                    <a:gd name="connsiteX3" fmla="*/ 0 w 1435083"/>
                    <a:gd name="connsiteY3" fmla="*/ 726183 h 779191"/>
                    <a:gd name="connsiteX4" fmla="*/ 1099930 w 1435083"/>
                    <a:gd name="connsiteY4" fmla="*/ 0 h 779191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51778"/>
                    <a:gd name="connsiteY0" fmla="*/ 0 h 805696"/>
                    <a:gd name="connsiteX1" fmla="*/ 1435083 w 1451778"/>
                    <a:gd name="connsiteY1" fmla="*/ 92766 h 805696"/>
                    <a:gd name="connsiteX2" fmla="*/ 1315813 w 1451778"/>
                    <a:gd name="connsiteY2" fmla="*/ 805696 h 805696"/>
                    <a:gd name="connsiteX3" fmla="*/ 0 w 1451778"/>
                    <a:gd name="connsiteY3" fmla="*/ 726183 h 805696"/>
                    <a:gd name="connsiteX4" fmla="*/ 1099930 w 1451778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99930 w 1435083"/>
                    <a:gd name="connsiteY0" fmla="*/ 0 h 805696"/>
                    <a:gd name="connsiteX1" fmla="*/ 1435083 w 1435083"/>
                    <a:gd name="connsiteY1" fmla="*/ 92766 h 805696"/>
                    <a:gd name="connsiteX2" fmla="*/ 1315813 w 1435083"/>
                    <a:gd name="connsiteY2" fmla="*/ 805696 h 805696"/>
                    <a:gd name="connsiteX3" fmla="*/ 0 w 1435083"/>
                    <a:gd name="connsiteY3" fmla="*/ 726183 h 805696"/>
                    <a:gd name="connsiteX4" fmla="*/ 1099930 w 1435083"/>
                    <a:gd name="connsiteY4" fmla="*/ 0 h 805696"/>
                    <a:gd name="connsiteX0" fmla="*/ 1046922 w 1435083"/>
                    <a:gd name="connsiteY0" fmla="*/ 0 h 779192"/>
                    <a:gd name="connsiteX1" fmla="*/ 1435083 w 1435083"/>
                    <a:gd name="connsiteY1" fmla="*/ 66262 h 779192"/>
                    <a:gd name="connsiteX2" fmla="*/ 1315813 w 1435083"/>
                    <a:gd name="connsiteY2" fmla="*/ 779192 h 779192"/>
                    <a:gd name="connsiteX3" fmla="*/ 0 w 1435083"/>
                    <a:gd name="connsiteY3" fmla="*/ 699679 h 779192"/>
                    <a:gd name="connsiteX4" fmla="*/ 1046922 w 1435083"/>
                    <a:gd name="connsiteY4" fmla="*/ 0 h 779192"/>
                    <a:gd name="connsiteX0" fmla="*/ 278295 w 1435083"/>
                    <a:gd name="connsiteY0" fmla="*/ 0 h 765940"/>
                    <a:gd name="connsiteX1" fmla="*/ 1435083 w 1435083"/>
                    <a:gd name="connsiteY1" fmla="*/ 53010 h 765940"/>
                    <a:gd name="connsiteX2" fmla="*/ 1315813 w 1435083"/>
                    <a:gd name="connsiteY2" fmla="*/ 765940 h 765940"/>
                    <a:gd name="connsiteX3" fmla="*/ 0 w 1435083"/>
                    <a:gd name="connsiteY3" fmla="*/ 686427 h 765940"/>
                    <a:gd name="connsiteX4" fmla="*/ 278295 w 1435083"/>
                    <a:gd name="connsiteY4" fmla="*/ 0 h 765940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315813"/>
                    <a:gd name="connsiteY0" fmla="*/ 66259 h 832199"/>
                    <a:gd name="connsiteX1" fmla="*/ 1011014 w 1315813"/>
                    <a:gd name="connsiteY1" fmla="*/ 0 h 832199"/>
                    <a:gd name="connsiteX2" fmla="*/ 1315813 w 1315813"/>
                    <a:gd name="connsiteY2" fmla="*/ 832199 h 832199"/>
                    <a:gd name="connsiteX3" fmla="*/ 0 w 1315813"/>
                    <a:gd name="connsiteY3" fmla="*/ 752686 h 832199"/>
                    <a:gd name="connsiteX4" fmla="*/ 278295 w 1315813"/>
                    <a:gd name="connsiteY4" fmla="*/ 66259 h 832199"/>
                    <a:gd name="connsiteX0" fmla="*/ 278295 w 1276057"/>
                    <a:gd name="connsiteY0" fmla="*/ 66259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78295 w 1276057"/>
                    <a:gd name="connsiteY4" fmla="*/ 66259 h 752686"/>
                    <a:gd name="connsiteX0" fmla="*/ 314980 w 1312742"/>
                    <a:gd name="connsiteY0" fmla="*/ 66259 h 752686"/>
                    <a:gd name="connsiteX1" fmla="*/ 1047699 w 1312742"/>
                    <a:gd name="connsiteY1" fmla="*/ 0 h 752686"/>
                    <a:gd name="connsiteX2" fmla="*/ 1312742 w 1312742"/>
                    <a:gd name="connsiteY2" fmla="*/ 712930 h 752686"/>
                    <a:gd name="connsiteX3" fmla="*/ 36685 w 1312742"/>
                    <a:gd name="connsiteY3" fmla="*/ 752686 h 752686"/>
                    <a:gd name="connsiteX4" fmla="*/ 314980 w 1312742"/>
                    <a:gd name="connsiteY4" fmla="*/ 66259 h 752686"/>
                    <a:gd name="connsiteX0" fmla="*/ 298855 w 1336373"/>
                    <a:gd name="connsiteY0" fmla="*/ 53006 h 752686"/>
                    <a:gd name="connsiteX1" fmla="*/ 1071330 w 1336373"/>
                    <a:gd name="connsiteY1" fmla="*/ 0 h 752686"/>
                    <a:gd name="connsiteX2" fmla="*/ 1336373 w 1336373"/>
                    <a:gd name="connsiteY2" fmla="*/ 712930 h 752686"/>
                    <a:gd name="connsiteX3" fmla="*/ 60316 w 1336373"/>
                    <a:gd name="connsiteY3" fmla="*/ 752686 h 752686"/>
                    <a:gd name="connsiteX4" fmla="*/ 298855 w 1336373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1011014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53006 h 752686"/>
                    <a:gd name="connsiteX1" fmla="*/ 958005 w 1276057"/>
                    <a:gd name="connsiteY1" fmla="*/ 0 h 752686"/>
                    <a:gd name="connsiteX2" fmla="*/ 1276057 w 1276057"/>
                    <a:gd name="connsiteY2" fmla="*/ 712930 h 752686"/>
                    <a:gd name="connsiteX3" fmla="*/ 0 w 1276057"/>
                    <a:gd name="connsiteY3" fmla="*/ 752686 h 752686"/>
                    <a:gd name="connsiteX4" fmla="*/ 238539 w 1276057"/>
                    <a:gd name="connsiteY4" fmla="*/ 53006 h 752686"/>
                    <a:gd name="connsiteX0" fmla="*/ 238539 w 1276057"/>
                    <a:gd name="connsiteY0" fmla="*/ 238537 h 938217"/>
                    <a:gd name="connsiteX1" fmla="*/ 520683 w 1276057"/>
                    <a:gd name="connsiteY1" fmla="*/ 0 h 938217"/>
                    <a:gd name="connsiteX2" fmla="*/ 1276057 w 1276057"/>
                    <a:gd name="connsiteY2" fmla="*/ 898461 h 938217"/>
                    <a:gd name="connsiteX3" fmla="*/ 0 w 1276057"/>
                    <a:gd name="connsiteY3" fmla="*/ 938217 h 938217"/>
                    <a:gd name="connsiteX4" fmla="*/ 238539 w 1276057"/>
                    <a:gd name="connsiteY4" fmla="*/ 238537 h 938217"/>
                    <a:gd name="connsiteX0" fmla="*/ 59319 w 1282367"/>
                    <a:gd name="connsiteY0" fmla="*/ 238537 h 938217"/>
                    <a:gd name="connsiteX1" fmla="*/ 526993 w 1282367"/>
                    <a:gd name="connsiteY1" fmla="*/ 0 h 938217"/>
                    <a:gd name="connsiteX2" fmla="*/ 1282367 w 1282367"/>
                    <a:gd name="connsiteY2" fmla="*/ 898461 h 938217"/>
                    <a:gd name="connsiteX3" fmla="*/ 6310 w 1282367"/>
                    <a:gd name="connsiteY3" fmla="*/ 938217 h 938217"/>
                    <a:gd name="connsiteX4" fmla="*/ 59319 w 1282367"/>
                    <a:gd name="connsiteY4" fmla="*/ 238537 h 938217"/>
                    <a:gd name="connsiteX0" fmla="*/ 59319 w 1414888"/>
                    <a:gd name="connsiteY0" fmla="*/ 238537 h 938217"/>
                    <a:gd name="connsiteX1" fmla="*/ 526993 w 1414888"/>
                    <a:gd name="connsiteY1" fmla="*/ 0 h 938217"/>
                    <a:gd name="connsiteX2" fmla="*/ 1414888 w 1414888"/>
                    <a:gd name="connsiteY2" fmla="*/ 765939 h 938217"/>
                    <a:gd name="connsiteX3" fmla="*/ 6310 w 1414888"/>
                    <a:gd name="connsiteY3" fmla="*/ 938217 h 938217"/>
                    <a:gd name="connsiteX4" fmla="*/ 59319 w 1414888"/>
                    <a:gd name="connsiteY4" fmla="*/ 238537 h 938217"/>
                    <a:gd name="connsiteX0" fmla="*/ 29731 w 1385300"/>
                    <a:gd name="connsiteY0" fmla="*/ 238537 h 938217"/>
                    <a:gd name="connsiteX1" fmla="*/ 497405 w 1385300"/>
                    <a:gd name="connsiteY1" fmla="*/ 0 h 938217"/>
                    <a:gd name="connsiteX2" fmla="*/ 1385300 w 1385300"/>
                    <a:gd name="connsiteY2" fmla="*/ 765939 h 938217"/>
                    <a:gd name="connsiteX3" fmla="*/ 255017 w 1385300"/>
                    <a:gd name="connsiteY3" fmla="*/ 938217 h 938217"/>
                    <a:gd name="connsiteX4" fmla="*/ 29731 w 1385300"/>
                    <a:gd name="connsiteY4" fmla="*/ 238537 h 938217"/>
                    <a:gd name="connsiteX0" fmla="*/ 29049 w 1384618"/>
                    <a:gd name="connsiteY0" fmla="*/ 238537 h 951469"/>
                    <a:gd name="connsiteX1" fmla="*/ 496723 w 1384618"/>
                    <a:gd name="connsiteY1" fmla="*/ 0 h 951469"/>
                    <a:gd name="connsiteX2" fmla="*/ 1384618 w 1384618"/>
                    <a:gd name="connsiteY2" fmla="*/ 765939 h 951469"/>
                    <a:gd name="connsiteX3" fmla="*/ 267587 w 1384618"/>
                    <a:gd name="connsiteY3" fmla="*/ 951469 h 951469"/>
                    <a:gd name="connsiteX4" fmla="*/ 29049 w 1384618"/>
                    <a:gd name="connsiteY4" fmla="*/ 238537 h 951469"/>
                    <a:gd name="connsiteX0" fmla="*/ 29049 w 1384618"/>
                    <a:gd name="connsiteY0" fmla="*/ 371058 h 1083990"/>
                    <a:gd name="connsiteX1" fmla="*/ 576236 w 1384618"/>
                    <a:gd name="connsiteY1" fmla="*/ 0 h 1083990"/>
                    <a:gd name="connsiteX2" fmla="*/ 1384618 w 1384618"/>
                    <a:gd name="connsiteY2" fmla="*/ 898460 h 1083990"/>
                    <a:gd name="connsiteX3" fmla="*/ 267587 w 1384618"/>
                    <a:gd name="connsiteY3" fmla="*/ 1083990 h 1083990"/>
                    <a:gd name="connsiteX4" fmla="*/ 29049 w 1384618"/>
                    <a:gd name="connsiteY4" fmla="*/ 371058 h 1083990"/>
                    <a:gd name="connsiteX0" fmla="*/ 22002 w 1563101"/>
                    <a:gd name="connsiteY0" fmla="*/ 119267 h 1083990"/>
                    <a:gd name="connsiteX1" fmla="*/ 754719 w 1563101"/>
                    <a:gd name="connsiteY1" fmla="*/ 0 h 1083990"/>
                    <a:gd name="connsiteX2" fmla="*/ 1563101 w 1563101"/>
                    <a:gd name="connsiteY2" fmla="*/ 898460 h 1083990"/>
                    <a:gd name="connsiteX3" fmla="*/ 446070 w 1563101"/>
                    <a:gd name="connsiteY3" fmla="*/ 1083990 h 1083990"/>
                    <a:gd name="connsiteX4" fmla="*/ 22002 w 1563101"/>
                    <a:gd name="connsiteY4" fmla="*/ 119267 h 1083990"/>
                    <a:gd name="connsiteX0" fmla="*/ 22002 w 1430579"/>
                    <a:gd name="connsiteY0" fmla="*/ 119267 h 1083990"/>
                    <a:gd name="connsiteX1" fmla="*/ 754719 w 1430579"/>
                    <a:gd name="connsiteY1" fmla="*/ 0 h 1083990"/>
                    <a:gd name="connsiteX2" fmla="*/ 1430579 w 1430579"/>
                    <a:gd name="connsiteY2" fmla="*/ 858703 h 1083990"/>
                    <a:gd name="connsiteX3" fmla="*/ 446070 w 1430579"/>
                    <a:gd name="connsiteY3" fmla="*/ 1083990 h 1083990"/>
                    <a:gd name="connsiteX4" fmla="*/ 22002 w 1430579"/>
                    <a:gd name="connsiteY4" fmla="*/ 119267 h 1083990"/>
                    <a:gd name="connsiteX0" fmla="*/ 23638 w 1432215"/>
                    <a:gd name="connsiteY0" fmla="*/ 119267 h 1110494"/>
                    <a:gd name="connsiteX1" fmla="*/ 756355 w 1432215"/>
                    <a:gd name="connsiteY1" fmla="*/ 0 h 1110494"/>
                    <a:gd name="connsiteX2" fmla="*/ 1432215 w 1432215"/>
                    <a:gd name="connsiteY2" fmla="*/ 858703 h 1110494"/>
                    <a:gd name="connsiteX3" fmla="*/ 394698 w 1432215"/>
                    <a:gd name="connsiteY3" fmla="*/ 1110494 h 1110494"/>
                    <a:gd name="connsiteX4" fmla="*/ 23638 w 1432215"/>
                    <a:gd name="connsiteY4" fmla="*/ 119267 h 1110494"/>
                    <a:gd name="connsiteX0" fmla="*/ 25947 w 1434524"/>
                    <a:gd name="connsiteY0" fmla="*/ 119267 h 1110494"/>
                    <a:gd name="connsiteX1" fmla="*/ 758664 w 1434524"/>
                    <a:gd name="connsiteY1" fmla="*/ 0 h 1110494"/>
                    <a:gd name="connsiteX2" fmla="*/ 1434524 w 1434524"/>
                    <a:gd name="connsiteY2" fmla="*/ 858703 h 1110494"/>
                    <a:gd name="connsiteX3" fmla="*/ 397007 w 1434524"/>
                    <a:gd name="connsiteY3" fmla="*/ 1110494 h 1110494"/>
                    <a:gd name="connsiteX4" fmla="*/ 25947 w 1434524"/>
                    <a:gd name="connsiteY4" fmla="*/ 119267 h 1110494"/>
                    <a:gd name="connsiteX0" fmla="*/ 23996 w 1432573"/>
                    <a:gd name="connsiteY0" fmla="*/ 119267 h 1176755"/>
                    <a:gd name="connsiteX1" fmla="*/ 756713 w 1432573"/>
                    <a:gd name="connsiteY1" fmla="*/ 0 h 1176755"/>
                    <a:gd name="connsiteX2" fmla="*/ 1432573 w 1432573"/>
                    <a:gd name="connsiteY2" fmla="*/ 858703 h 1176755"/>
                    <a:gd name="connsiteX3" fmla="*/ 448065 w 1432573"/>
                    <a:gd name="connsiteY3" fmla="*/ 1176755 h 1176755"/>
                    <a:gd name="connsiteX4" fmla="*/ 23996 w 1432573"/>
                    <a:gd name="connsiteY4" fmla="*/ 119267 h 1176755"/>
                    <a:gd name="connsiteX0" fmla="*/ 23996 w 1459078"/>
                    <a:gd name="connsiteY0" fmla="*/ 119267 h 1176755"/>
                    <a:gd name="connsiteX1" fmla="*/ 756713 w 1459078"/>
                    <a:gd name="connsiteY1" fmla="*/ 0 h 1176755"/>
                    <a:gd name="connsiteX2" fmla="*/ 1459078 w 1459078"/>
                    <a:gd name="connsiteY2" fmla="*/ 924963 h 1176755"/>
                    <a:gd name="connsiteX3" fmla="*/ 448065 w 1459078"/>
                    <a:gd name="connsiteY3" fmla="*/ 1176755 h 1176755"/>
                    <a:gd name="connsiteX4" fmla="*/ 23996 w 1459078"/>
                    <a:gd name="connsiteY4" fmla="*/ 119267 h 1176755"/>
                    <a:gd name="connsiteX0" fmla="*/ 55140 w 1490222"/>
                    <a:gd name="connsiteY0" fmla="*/ 119267 h 1335781"/>
                    <a:gd name="connsiteX1" fmla="*/ 787857 w 1490222"/>
                    <a:gd name="connsiteY1" fmla="*/ 0 h 1335781"/>
                    <a:gd name="connsiteX2" fmla="*/ 1490222 w 1490222"/>
                    <a:gd name="connsiteY2" fmla="*/ 924963 h 1335781"/>
                    <a:gd name="connsiteX3" fmla="*/ 81644 w 1490222"/>
                    <a:gd name="connsiteY3" fmla="*/ 1335781 h 1335781"/>
                    <a:gd name="connsiteX4" fmla="*/ 55140 w 1490222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63502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119267 h 1335781"/>
                    <a:gd name="connsiteX1" fmla="*/ 787857 w 1609491"/>
                    <a:gd name="connsiteY1" fmla="*/ 0 h 1335781"/>
                    <a:gd name="connsiteX2" fmla="*/ 1609491 w 1609491"/>
                    <a:gd name="connsiteY2" fmla="*/ 1136998 h 1335781"/>
                    <a:gd name="connsiteX3" fmla="*/ 81644 w 1609491"/>
                    <a:gd name="connsiteY3" fmla="*/ 1335781 h 1335781"/>
                    <a:gd name="connsiteX4" fmla="*/ 55140 w 1609491"/>
                    <a:gd name="connsiteY4" fmla="*/ 119267 h 1335781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39754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39754 h 1256268"/>
                    <a:gd name="connsiteX0" fmla="*/ 55140 w 1609491"/>
                    <a:gd name="connsiteY0" fmla="*/ 66258 h 1256268"/>
                    <a:gd name="connsiteX1" fmla="*/ 1185422 w 1609491"/>
                    <a:gd name="connsiteY1" fmla="*/ 0 h 1256268"/>
                    <a:gd name="connsiteX2" fmla="*/ 1609491 w 1609491"/>
                    <a:gd name="connsiteY2" fmla="*/ 1057485 h 1256268"/>
                    <a:gd name="connsiteX3" fmla="*/ 81644 w 1609491"/>
                    <a:gd name="connsiteY3" fmla="*/ 1256268 h 1256268"/>
                    <a:gd name="connsiteX4" fmla="*/ 55140 w 1609491"/>
                    <a:gd name="connsiteY4" fmla="*/ 66258 h 1256268"/>
                    <a:gd name="connsiteX0" fmla="*/ 55140 w 1609491"/>
                    <a:gd name="connsiteY0" fmla="*/ 13249 h 1203259"/>
                    <a:gd name="connsiteX1" fmla="*/ 1278188 w 1609491"/>
                    <a:gd name="connsiteY1" fmla="*/ 0 h 1203259"/>
                    <a:gd name="connsiteX2" fmla="*/ 1609491 w 1609491"/>
                    <a:gd name="connsiteY2" fmla="*/ 1004476 h 1203259"/>
                    <a:gd name="connsiteX3" fmla="*/ 81644 w 1609491"/>
                    <a:gd name="connsiteY3" fmla="*/ 1203259 h 1203259"/>
                    <a:gd name="connsiteX4" fmla="*/ 55140 w 1609491"/>
                    <a:gd name="connsiteY4" fmla="*/ 13249 h 1203259"/>
                    <a:gd name="connsiteX0" fmla="*/ 55140 w 1323141"/>
                    <a:gd name="connsiteY0" fmla="*/ 13249 h 1203259"/>
                    <a:gd name="connsiteX1" fmla="*/ 1278188 w 1323141"/>
                    <a:gd name="connsiteY1" fmla="*/ 0 h 1203259"/>
                    <a:gd name="connsiteX2" fmla="*/ 1317943 w 1323141"/>
                    <a:gd name="connsiteY2" fmla="*/ 1150250 h 1203259"/>
                    <a:gd name="connsiteX3" fmla="*/ 81644 w 1323141"/>
                    <a:gd name="connsiteY3" fmla="*/ 1203259 h 1203259"/>
                    <a:gd name="connsiteX4" fmla="*/ 55140 w 1323141"/>
                    <a:gd name="connsiteY4" fmla="*/ 13249 h 1203259"/>
                    <a:gd name="connsiteX0" fmla="*/ 424069 w 1692070"/>
                    <a:gd name="connsiteY0" fmla="*/ 13249 h 1150250"/>
                    <a:gd name="connsiteX1" fmla="*/ 1647117 w 1692070"/>
                    <a:gd name="connsiteY1" fmla="*/ 0 h 1150250"/>
                    <a:gd name="connsiteX2" fmla="*/ 1686872 w 1692070"/>
                    <a:gd name="connsiteY2" fmla="*/ 1150250 h 1150250"/>
                    <a:gd name="connsiteX3" fmla="*/ 0 w 1692070"/>
                    <a:gd name="connsiteY3" fmla="*/ 1150250 h 1150250"/>
                    <a:gd name="connsiteX4" fmla="*/ 424069 w 1692070"/>
                    <a:gd name="connsiteY4" fmla="*/ 13249 h 1150250"/>
                    <a:gd name="connsiteX0" fmla="*/ 437321 w 1692070"/>
                    <a:gd name="connsiteY0" fmla="*/ 0 h 1163505"/>
                    <a:gd name="connsiteX1" fmla="*/ 1647117 w 1692070"/>
                    <a:gd name="connsiteY1" fmla="*/ 13255 h 1163505"/>
                    <a:gd name="connsiteX2" fmla="*/ 1686872 w 1692070"/>
                    <a:gd name="connsiteY2" fmla="*/ 1163505 h 1163505"/>
                    <a:gd name="connsiteX3" fmla="*/ 0 w 1692070"/>
                    <a:gd name="connsiteY3" fmla="*/ 1163505 h 1163505"/>
                    <a:gd name="connsiteX4" fmla="*/ 437321 w 1692070"/>
                    <a:gd name="connsiteY4" fmla="*/ 0 h 1163505"/>
                    <a:gd name="connsiteX0" fmla="*/ 463825 w 1692070"/>
                    <a:gd name="connsiteY0" fmla="*/ 0 h 1176757"/>
                    <a:gd name="connsiteX1" fmla="*/ 1647117 w 1692070"/>
                    <a:gd name="connsiteY1" fmla="*/ 26507 h 1176757"/>
                    <a:gd name="connsiteX2" fmla="*/ 1686872 w 1692070"/>
                    <a:gd name="connsiteY2" fmla="*/ 1176757 h 1176757"/>
                    <a:gd name="connsiteX3" fmla="*/ 0 w 1692070"/>
                    <a:gd name="connsiteY3" fmla="*/ 1176757 h 1176757"/>
                    <a:gd name="connsiteX4" fmla="*/ 463825 w 1692070"/>
                    <a:gd name="connsiteY4" fmla="*/ 0 h 1176757"/>
                    <a:gd name="connsiteX0" fmla="*/ 424068 w 1652313"/>
                    <a:gd name="connsiteY0" fmla="*/ 0 h 1176757"/>
                    <a:gd name="connsiteX1" fmla="*/ 1607360 w 1652313"/>
                    <a:gd name="connsiteY1" fmla="*/ 26507 h 1176757"/>
                    <a:gd name="connsiteX2" fmla="*/ 1647115 w 1652313"/>
                    <a:gd name="connsiteY2" fmla="*/ 1176757 h 1176757"/>
                    <a:gd name="connsiteX3" fmla="*/ 0 w 1652313"/>
                    <a:gd name="connsiteY3" fmla="*/ 1176757 h 1176757"/>
                    <a:gd name="connsiteX4" fmla="*/ 424068 w 1652313"/>
                    <a:gd name="connsiteY4" fmla="*/ 0 h 1176757"/>
                    <a:gd name="connsiteX0" fmla="*/ 424068 w 1616305"/>
                    <a:gd name="connsiteY0" fmla="*/ 0 h 1269522"/>
                    <a:gd name="connsiteX1" fmla="*/ 1607360 w 1616305"/>
                    <a:gd name="connsiteY1" fmla="*/ 26507 h 1269522"/>
                    <a:gd name="connsiteX2" fmla="*/ 1223045 w 1616305"/>
                    <a:gd name="connsiteY2" fmla="*/ 1269522 h 1269522"/>
                    <a:gd name="connsiteX3" fmla="*/ 0 w 1616305"/>
                    <a:gd name="connsiteY3" fmla="*/ 1176757 h 1269522"/>
                    <a:gd name="connsiteX4" fmla="*/ 424068 w 1616305"/>
                    <a:gd name="connsiteY4" fmla="*/ 0 h 1269522"/>
                    <a:gd name="connsiteX0" fmla="*/ 596346 w 1788583"/>
                    <a:gd name="connsiteY0" fmla="*/ 0 h 1269522"/>
                    <a:gd name="connsiteX1" fmla="*/ 1779638 w 1788583"/>
                    <a:gd name="connsiteY1" fmla="*/ 26507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596346 w 1788583"/>
                    <a:gd name="connsiteY4" fmla="*/ 0 h 1269522"/>
                    <a:gd name="connsiteX0" fmla="*/ 675859 w 1788583"/>
                    <a:gd name="connsiteY0" fmla="*/ 0 h 1269522"/>
                    <a:gd name="connsiteX1" fmla="*/ 1779638 w 1788583"/>
                    <a:gd name="connsiteY1" fmla="*/ 26507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675859 w 1788583"/>
                    <a:gd name="connsiteY4" fmla="*/ 0 h 1269522"/>
                    <a:gd name="connsiteX0" fmla="*/ 675859 w 1788583"/>
                    <a:gd name="connsiteY0" fmla="*/ 0 h 1269522"/>
                    <a:gd name="connsiteX1" fmla="*/ 1779638 w 1788583"/>
                    <a:gd name="connsiteY1" fmla="*/ 119272 h 1269522"/>
                    <a:gd name="connsiteX2" fmla="*/ 1395323 w 1788583"/>
                    <a:gd name="connsiteY2" fmla="*/ 1269522 h 1269522"/>
                    <a:gd name="connsiteX3" fmla="*/ 0 w 1788583"/>
                    <a:gd name="connsiteY3" fmla="*/ 1097244 h 1269522"/>
                    <a:gd name="connsiteX4" fmla="*/ 675859 w 1788583"/>
                    <a:gd name="connsiteY4" fmla="*/ 0 h 1269522"/>
                    <a:gd name="connsiteX0" fmla="*/ 675859 w 1779638"/>
                    <a:gd name="connsiteY0" fmla="*/ 0 h 1269522"/>
                    <a:gd name="connsiteX1" fmla="*/ 1779638 w 1779638"/>
                    <a:gd name="connsiteY1" fmla="*/ 119272 h 1269522"/>
                    <a:gd name="connsiteX2" fmla="*/ 1395323 w 1779638"/>
                    <a:gd name="connsiteY2" fmla="*/ 1269522 h 1269522"/>
                    <a:gd name="connsiteX3" fmla="*/ 0 w 1779638"/>
                    <a:gd name="connsiteY3" fmla="*/ 1097244 h 1269522"/>
                    <a:gd name="connsiteX4" fmla="*/ 675859 w 1779638"/>
                    <a:gd name="connsiteY4" fmla="*/ 0 h 1269522"/>
                    <a:gd name="connsiteX0" fmla="*/ 675859 w 1779638"/>
                    <a:gd name="connsiteY0" fmla="*/ 0 h 1269522"/>
                    <a:gd name="connsiteX1" fmla="*/ 1779638 w 1779638"/>
                    <a:gd name="connsiteY1" fmla="*/ 119272 h 1269522"/>
                    <a:gd name="connsiteX2" fmla="*/ 1395323 w 1779638"/>
                    <a:gd name="connsiteY2" fmla="*/ 1269522 h 1269522"/>
                    <a:gd name="connsiteX3" fmla="*/ 0 w 1779638"/>
                    <a:gd name="connsiteY3" fmla="*/ 1044235 h 1269522"/>
                    <a:gd name="connsiteX4" fmla="*/ 675859 w 1779638"/>
                    <a:gd name="connsiteY4" fmla="*/ 0 h 1269522"/>
                    <a:gd name="connsiteX0" fmla="*/ 410815 w 1514594"/>
                    <a:gd name="connsiteY0" fmla="*/ 0 h 1269522"/>
                    <a:gd name="connsiteX1" fmla="*/ 1514594 w 1514594"/>
                    <a:gd name="connsiteY1" fmla="*/ 119272 h 1269522"/>
                    <a:gd name="connsiteX2" fmla="*/ 1130279 w 1514594"/>
                    <a:gd name="connsiteY2" fmla="*/ 1269522 h 1269522"/>
                    <a:gd name="connsiteX3" fmla="*/ 0 w 1514594"/>
                    <a:gd name="connsiteY3" fmla="*/ 1110496 h 1269522"/>
                    <a:gd name="connsiteX4" fmla="*/ 410815 w 1514594"/>
                    <a:gd name="connsiteY4" fmla="*/ 0 h 1269522"/>
                    <a:gd name="connsiteX0" fmla="*/ 410815 w 1514594"/>
                    <a:gd name="connsiteY0" fmla="*/ 0 h 1203261"/>
                    <a:gd name="connsiteX1" fmla="*/ 1514594 w 1514594"/>
                    <a:gd name="connsiteY1" fmla="*/ 119272 h 1203261"/>
                    <a:gd name="connsiteX2" fmla="*/ 772470 w 1514594"/>
                    <a:gd name="connsiteY2" fmla="*/ 1203261 h 1203261"/>
                    <a:gd name="connsiteX3" fmla="*/ 0 w 1514594"/>
                    <a:gd name="connsiteY3" fmla="*/ 1110496 h 1203261"/>
                    <a:gd name="connsiteX4" fmla="*/ 410815 w 1514594"/>
                    <a:gd name="connsiteY4" fmla="*/ 0 h 1203261"/>
                    <a:gd name="connsiteX0" fmla="*/ 410815 w 1103777"/>
                    <a:gd name="connsiteY0" fmla="*/ 0 h 1203261"/>
                    <a:gd name="connsiteX1" fmla="*/ 1103777 w 1103777"/>
                    <a:gd name="connsiteY1" fmla="*/ 106020 h 1203261"/>
                    <a:gd name="connsiteX2" fmla="*/ 772470 w 1103777"/>
                    <a:gd name="connsiteY2" fmla="*/ 1203261 h 1203261"/>
                    <a:gd name="connsiteX3" fmla="*/ 0 w 1103777"/>
                    <a:gd name="connsiteY3" fmla="*/ 1110496 h 1203261"/>
                    <a:gd name="connsiteX4" fmla="*/ 410815 w 1103777"/>
                    <a:gd name="connsiteY4" fmla="*/ 0 h 1203261"/>
                    <a:gd name="connsiteX0" fmla="*/ 410815 w 1912160"/>
                    <a:gd name="connsiteY0" fmla="*/ 0 h 1203261"/>
                    <a:gd name="connsiteX1" fmla="*/ 1912160 w 1912160"/>
                    <a:gd name="connsiteY1" fmla="*/ 132524 h 1203261"/>
                    <a:gd name="connsiteX2" fmla="*/ 772470 w 1912160"/>
                    <a:gd name="connsiteY2" fmla="*/ 1203261 h 1203261"/>
                    <a:gd name="connsiteX3" fmla="*/ 0 w 1912160"/>
                    <a:gd name="connsiteY3" fmla="*/ 1110496 h 1203261"/>
                    <a:gd name="connsiteX4" fmla="*/ 410815 w 1912160"/>
                    <a:gd name="connsiteY4" fmla="*/ 0 h 1203261"/>
                    <a:gd name="connsiteX0" fmla="*/ 410815 w 1912160"/>
                    <a:gd name="connsiteY0" fmla="*/ 0 h 1362287"/>
                    <a:gd name="connsiteX1" fmla="*/ 1912160 w 1912160"/>
                    <a:gd name="connsiteY1" fmla="*/ 132524 h 1362287"/>
                    <a:gd name="connsiteX2" fmla="*/ 1739879 w 1912160"/>
                    <a:gd name="connsiteY2" fmla="*/ 1362287 h 1362287"/>
                    <a:gd name="connsiteX3" fmla="*/ 0 w 1912160"/>
                    <a:gd name="connsiteY3" fmla="*/ 1110496 h 1362287"/>
                    <a:gd name="connsiteX4" fmla="*/ 410815 w 1912160"/>
                    <a:gd name="connsiteY4" fmla="*/ 0 h 1362287"/>
                    <a:gd name="connsiteX0" fmla="*/ 410815 w 1792891"/>
                    <a:gd name="connsiteY0" fmla="*/ 53006 h 1415293"/>
                    <a:gd name="connsiteX1" fmla="*/ 1792891 w 1792891"/>
                    <a:gd name="connsiteY1" fmla="*/ 0 h 1415293"/>
                    <a:gd name="connsiteX2" fmla="*/ 1739879 w 1792891"/>
                    <a:gd name="connsiteY2" fmla="*/ 1415293 h 1415293"/>
                    <a:gd name="connsiteX3" fmla="*/ 0 w 1792891"/>
                    <a:gd name="connsiteY3" fmla="*/ 1163502 h 1415293"/>
                    <a:gd name="connsiteX4" fmla="*/ 410815 w 1792891"/>
                    <a:gd name="connsiteY4" fmla="*/ 53006 h 1415293"/>
                    <a:gd name="connsiteX0" fmla="*/ 410815 w 1872401"/>
                    <a:gd name="connsiteY0" fmla="*/ 53006 h 1243015"/>
                    <a:gd name="connsiteX1" fmla="*/ 1792891 w 1872401"/>
                    <a:gd name="connsiteY1" fmla="*/ 0 h 1243015"/>
                    <a:gd name="connsiteX2" fmla="*/ 1872401 w 1872401"/>
                    <a:gd name="connsiteY2" fmla="*/ 1243015 h 1243015"/>
                    <a:gd name="connsiteX3" fmla="*/ 0 w 1872401"/>
                    <a:gd name="connsiteY3" fmla="*/ 1163502 h 1243015"/>
                    <a:gd name="connsiteX4" fmla="*/ 410815 w 1872401"/>
                    <a:gd name="connsiteY4" fmla="*/ 53006 h 1243015"/>
                    <a:gd name="connsiteX0" fmla="*/ 251789 w 1713375"/>
                    <a:gd name="connsiteY0" fmla="*/ 53006 h 1296024"/>
                    <a:gd name="connsiteX1" fmla="*/ 1633865 w 1713375"/>
                    <a:gd name="connsiteY1" fmla="*/ 0 h 1296024"/>
                    <a:gd name="connsiteX2" fmla="*/ 1713375 w 1713375"/>
                    <a:gd name="connsiteY2" fmla="*/ 1243015 h 1296024"/>
                    <a:gd name="connsiteX3" fmla="*/ 0 w 1713375"/>
                    <a:gd name="connsiteY3" fmla="*/ 1296024 h 1296024"/>
                    <a:gd name="connsiteX4" fmla="*/ 251789 w 1713375"/>
                    <a:gd name="connsiteY4" fmla="*/ 53006 h 1296024"/>
                    <a:gd name="connsiteX0" fmla="*/ 212033 w 1713375"/>
                    <a:gd name="connsiteY0" fmla="*/ 39754 h 1296024"/>
                    <a:gd name="connsiteX1" fmla="*/ 1633865 w 1713375"/>
                    <a:gd name="connsiteY1" fmla="*/ 0 h 1296024"/>
                    <a:gd name="connsiteX2" fmla="*/ 1713375 w 1713375"/>
                    <a:gd name="connsiteY2" fmla="*/ 1243015 h 1296024"/>
                    <a:gd name="connsiteX3" fmla="*/ 0 w 1713375"/>
                    <a:gd name="connsiteY3" fmla="*/ 1296024 h 1296024"/>
                    <a:gd name="connsiteX4" fmla="*/ 212033 w 1713375"/>
                    <a:gd name="connsiteY4" fmla="*/ 39754 h 1296024"/>
                    <a:gd name="connsiteX0" fmla="*/ 265041 w 1713375"/>
                    <a:gd name="connsiteY0" fmla="*/ 39754 h 1296024"/>
                    <a:gd name="connsiteX1" fmla="*/ 1633865 w 1713375"/>
                    <a:gd name="connsiteY1" fmla="*/ 0 h 1296024"/>
                    <a:gd name="connsiteX2" fmla="*/ 1713375 w 1713375"/>
                    <a:gd name="connsiteY2" fmla="*/ 1243015 h 1296024"/>
                    <a:gd name="connsiteX3" fmla="*/ 0 w 1713375"/>
                    <a:gd name="connsiteY3" fmla="*/ 1296024 h 1296024"/>
                    <a:gd name="connsiteX4" fmla="*/ 265041 w 1713375"/>
                    <a:gd name="connsiteY4" fmla="*/ 39754 h 1296024"/>
                    <a:gd name="connsiteX0" fmla="*/ 48790 w 1828429"/>
                    <a:gd name="connsiteY0" fmla="*/ 39754 h 1296024"/>
                    <a:gd name="connsiteX1" fmla="*/ 1748919 w 1828429"/>
                    <a:gd name="connsiteY1" fmla="*/ 0 h 1296024"/>
                    <a:gd name="connsiteX2" fmla="*/ 1828429 w 1828429"/>
                    <a:gd name="connsiteY2" fmla="*/ 1243015 h 1296024"/>
                    <a:gd name="connsiteX3" fmla="*/ 115054 w 1828429"/>
                    <a:gd name="connsiteY3" fmla="*/ 1296024 h 1296024"/>
                    <a:gd name="connsiteX4" fmla="*/ 48790 w 1828429"/>
                    <a:gd name="connsiteY4" fmla="*/ 39754 h 1296024"/>
                    <a:gd name="connsiteX0" fmla="*/ 48790 w 1828429"/>
                    <a:gd name="connsiteY0" fmla="*/ 212032 h 1468302"/>
                    <a:gd name="connsiteX1" fmla="*/ 1324850 w 1828429"/>
                    <a:gd name="connsiteY1" fmla="*/ 0 h 1468302"/>
                    <a:gd name="connsiteX2" fmla="*/ 1828429 w 1828429"/>
                    <a:gd name="connsiteY2" fmla="*/ 1415293 h 1468302"/>
                    <a:gd name="connsiteX3" fmla="*/ 115054 w 1828429"/>
                    <a:gd name="connsiteY3" fmla="*/ 1468302 h 1468302"/>
                    <a:gd name="connsiteX4" fmla="*/ 48790 w 1828429"/>
                    <a:gd name="connsiteY4" fmla="*/ 212032 h 1468302"/>
                    <a:gd name="connsiteX0" fmla="*/ 48790 w 1576637"/>
                    <a:gd name="connsiteY0" fmla="*/ 212032 h 1468302"/>
                    <a:gd name="connsiteX1" fmla="*/ 1324850 w 1576637"/>
                    <a:gd name="connsiteY1" fmla="*/ 0 h 1468302"/>
                    <a:gd name="connsiteX2" fmla="*/ 1576637 w 1576637"/>
                    <a:gd name="connsiteY2" fmla="*/ 1044232 h 1468302"/>
                    <a:gd name="connsiteX3" fmla="*/ 115054 w 1576637"/>
                    <a:gd name="connsiteY3" fmla="*/ 1468302 h 1468302"/>
                    <a:gd name="connsiteX4" fmla="*/ 48790 w 1576637"/>
                    <a:gd name="connsiteY4" fmla="*/ 212032 h 1468302"/>
                    <a:gd name="connsiteX0" fmla="*/ 52846 w 1580693"/>
                    <a:gd name="connsiteY0" fmla="*/ 212032 h 1468302"/>
                    <a:gd name="connsiteX1" fmla="*/ 1328906 w 1580693"/>
                    <a:gd name="connsiteY1" fmla="*/ 0 h 1468302"/>
                    <a:gd name="connsiteX2" fmla="*/ 1580693 w 1580693"/>
                    <a:gd name="connsiteY2" fmla="*/ 1044232 h 1468302"/>
                    <a:gd name="connsiteX3" fmla="*/ 92606 w 1580693"/>
                    <a:gd name="connsiteY3" fmla="*/ 1468302 h 1468302"/>
                    <a:gd name="connsiteX4" fmla="*/ 52846 w 1580693"/>
                    <a:gd name="connsiteY4" fmla="*/ 212032 h 1468302"/>
                    <a:gd name="connsiteX0" fmla="*/ 48790 w 1603142"/>
                    <a:gd name="connsiteY0" fmla="*/ 543337 h 1468302"/>
                    <a:gd name="connsiteX1" fmla="*/ 1351355 w 1603142"/>
                    <a:gd name="connsiteY1" fmla="*/ 0 h 1468302"/>
                    <a:gd name="connsiteX2" fmla="*/ 1603142 w 1603142"/>
                    <a:gd name="connsiteY2" fmla="*/ 1044232 h 1468302"/>
                    <a:gd name="connsiteX3" fmla="*/ 115055 w 1603142"/>
                    <a:gd name="connsiteY3" fmla="*/ 1468302 h 1468302"/>
                    <a:gd name="connsiteX4" fmla="*/ 48790 w 1603142"/>
                    <a:gd name="connsiteY4" fmla="*/ 543337 h 1468302"/>
                    <a:gd name="connsiteX0" fmla="*/ 48790 w 1603142"/>
                    <a:gd name="connsiteY0" fmla="*/ 530084 h 1455049"/>
                    <a:gd name="connsiteX1" fmla="*/ 1218833 w 1603142"/>
                    <a:gd name="connsiteY1" fmla="*/ 0 h 1455049"/>
                    <a:gd name="connsiteX2" fmla="*/ 1603142 w 1603142"/>
                    <a:gd name="connsiteY2" fmla="*/ 1030979 h 1455049"/>
                    <a:gd name="connsiteX3" fmla="*/ 115055 w 1603142"/>
                    <a:gd name="connsiteY3" fmla="*/ 1455049 h 1455049"/>
                    <a:gd name="connsiteX4" fmla="*/ 48790 w 1603142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245334"/>
                    <a:gd name="connsiteY0" fmla="*/ 530084 h 1455049"/>
                    <a:gd name="connsiteX1" fmla="*/ 1218833 w 1245334"/>
                    <a:gd name="connsiteY1" fmla="*/ 0 h 1455049"/>
                    <a:gd name="connsiteX2" fmla="*/ 1245334 w 1245334"/>
                    <a:gd name="connsiteY2" fmla="*/ 739431 h 1455049"/>
                    <a:gd name="connsiteX3" fmla="*/ 115055 w 1245334"/>
                    <a:gd name="connsiteY3" fmla="*/ 1455049 h 1455049"/>
                    <a:gd name="connsiteX4" fmla="*/ 48790 w 1245334"/>
                    <a:gd name="connsiteY4" fmla="*/ 530084 h 1455049"/>
                    <a:gd name="connsiteX0" fmla="*/ 48790 w 1695911"/>
                    <a:gd name="connsiteY0" fmla="*/ 344554 h 1269519"/>
                    <a:gd name="connsiteX1" fmla="*/ 1695911 w 1695911"/>
                    <a:gd name="connsiteY1" fmla="*/ 0 h 1269519"/>
                    <a:gd name="connsiteX2" fmla="*/ 1245334 w 1695911"/>
                    <a:gd name="connsiteY2" fmla="*/ 553901 h 1269519"/>
                    <a:gd name="connsiteX3" fmla="*/ 115055 w 1695911"/>
                    <a:gd name="connsiteY3" fmla="*/ 1269519 h 1269519"/>
                    <a:gd name="connsiteX4" fmla="*/ 48790 w 1695911"/>
                    <a:gd name="connsiteY4" fmla="*/ 344554 h 1269519"/>
                    <a:gd name="connsiteX0" fmla="*/ 42304 w 1742434"/>
                    <a:gd name="connsiteY0" fmla="*/ 225284 h 1269519"/>
                    <a:gd name="connsiteX1" fmla="*/ 1742434 w 1742434"/>
                    <a:gd name="connsiteY1" fmla="*/ 0 h 1269519"/>
                    <a:gd name="connsiteX2" fmla="*/ 1291857 w 1742434"/>
                    <a:gd name="connsiteY2" fmla="*/ 553901 h 1269519"/>
                    <a:gd name="connsiteX3" fmla="*/ 161578 w 1742434"/>
                    <a:gd name="connsiteY3" fmla="*/ 1269519 h 1269519"/>
                    <a:gd name="connsiteX4" fmla="*/ 42304 w 1742434"/>
                    <a:gd name="connsiteY4" fmla="*/ 225284 h 1269519"/>
                    <a:gd name="connsiteX0" fmla="*/ 42304 w 1861701"/>
                    <a:gd name="connsiteY0" fmla="*/ 225284 h 1278077"/>
                    <a:gd name="connsiteX1" fmla="*/ 1742434 w 1861701"/>
                    <a:gd name="connsiteY1" fmla="*/ 0 h 1278077"/>
                    <a:gd name="connsiteX2" fmla="*/ 1861701 w 1861701"/>
                    <a:gd name="connsiteY2" fmla="*/ 898457 h 1278077"/>
                    <a:gd name="connsiteX3" fmla="*/ 161578 w 1861701"/>
                    <a:gd name="connsiteY3" fmla="*/ 1269519 h 1278077"/>
                    <a:gd name="connsiteX4" fmla="*/ 42304 w 1861701"/>
                    <a:gd name="connsiteY4" fmla="*/ 225284 h 1278077"/>
                    <a:gd name="connsiteX0" fmla="*/ 42304 w 1861701"/>
                    <a:gd name="connsiteY0" fmla="*/ 225284 h 1269519"/>
                    <a:gd name="connsiteX1" fmla="*/ 1742434 w 1861701"/>
                    <a:gd name="connsiteY1" fmla="*/ 0 h 1269519"/>
                    <a:gd name="connsiteX2" fmla="*/ 1861701 w 1861701"/>
                    <a:gd name="connsiteY2" fmla="*/ 898457 h 1269519"/>
                    <a:gd name="connsiteX3" fmla="*/ 161578 w 1861701"/>
                    <a:gd name="connsiteY3" fmla="*/ 1269519 h 1269519"/>
                    <a:gd name="connsiteX4" fmla="*/ 42304 w 1861701"/>
                    <a:gd name="connsiteY4" fmla="*/ 225284 h 1269519"/>
                    <a:gd name="connsiteX0" fmla="*/ 132518 w 1951915"/>
                    <a:gd name="connsiteY0" fmla="*/ 225284 h 1203258"/>
                    <a:gd name="connsiteX1" fmla="*/ 1832648 w 1951915"/>
                    <a:gd name="connsiteY1" fmla="*/ 0 h 1203258"/>
                    <a:gd name="connsiteX2" fmla="*/ 1951915 w 1951915"/>
                    <a:gd name="connsiteY2" fmla="*/ 898457 h 1203258"/>
                    <a:gd name="connsiteX3" fmla="*/ 0 w 1951915"/>
                    <a:gd name="connsiteY3" fmla="*/ 1203258 h 1203258"/>
                    <a:gd name="connsiteX4" fmla="*/ 132518 w 1951915"/>
                    <a:gd name="connsiteY4" fmla="*/ 225284 h 1203258"/>
                    <a:gd name="connsiteX0" fmla="*/ 132518 w 1951915"/>
                    <a:gd name="connsiteY0" fmla="*/ 225284 h 1203258"/>
                    <a:gd name="connsiteX1" fmla="*/ 1832648 w 1951915"/>
                    <a:gd name="connsiteY1" fmla="*/ 0 h 1203258"/>
                    <a:gd name="connsiteX2" fmla="*/ 1951915 w 1951915"/>
                    <a:gd name="connsiteY2" fmla="*/ 898457 h 1203258"/>
                    <a:gd name="connsiteX3" fmla="*/ 0 w 1951915"/>
                    <a:gd name="connsiteY3" fmla="*/ 1203258 h 1203258"/>
                    <a:gd name="connsiteX4" fmla="*/ 132518 w 1951915"/>
                    <a:gd name="connsiteY4" fmla="*/ 225284 h 1203258"/>
                    <a:gd name="connsiteX0" fmla="*/ 74679 w 1894076"/>
                    <a:gd name="connsiteY0" fmla="*/ 225284 h 1203258"/>
                    <a:gd name="connsiteX1" fmla="*/ 1774809 w 1894076"/>
                    <a:gd name="connsiteY1" fmla="*/ 0 h 1203258"/>
                    <a:gd name="connsiteX2" fmla="*/ 1894076 w 1894076"/>
                    <a:gd name="connsiteY2" fmla="*/ 898457 h 1203258"/>
                    <a:gd name="connsiteX3" fmla="*/ 21674 w 1894076"/>
                    <a:gd name="connsiteY3" fmla="*/ 1203258 h 1203258"/>
                    <a:gd name="connsiteX4" fmla="*/ 74679 w 1894076"/>
                    <a:gd name="connsiteY4" fmla="*/ 225284 h 1203258"/>
                    <a:gd name="connsiteX0" fmla="*/ 80465 w 1899862"/>
                    <a:gd name="connsiteY0" fmla="*/ 225284 h 1203258"/>
                    <a:gd name="connsiteX1" fmla="*/ 1780595 w 1899862"/>
                    <a:gd name="connsiteY1" fmla="*/ 0 h 1203258"/>
                    <a:gd name="connsiteX2" fmla="*/ 1899862 w 1899862"/>
                    <a:gd name="connsiteY2" fmla="*/ 898457 h 1203258"/>
                    <a:gd name="connsiteX3" fmla="*/ 27460 w 1899862"/>
                    <a:gd name="connsiteY3" fmla="*/ 1203258 h 1203258"/>
                    <a:gd name="connsiteX4" fmla="*/ 80465 w 1899862"/>
                    <a:gd name="connsiteY4" fmla="*/ 225284 h 1203258"/>
                    <a:gd name="connsiteX0" fmla="*/ 80465 w 1899862"/>
                    <a:gd name="connsiteY0" fmla="*/ 2073 h 980047"/>
                    <a:gd name="connsiteX1" fmla="*/ 1754090 w 1899862"/>
                    <a:gd name="connsiteY1" fmla="*/ 2076 h 980047"/>
                    <a:gd name="connsiteX2" fmla="*/ 1899862 w 1899862"/>
                    <a:gd name="connsiteY2" fmla="*/ 675246 h 980047"/>
                    <a:gd name="connsiteX3" fmla="*/ 27460 w 1899862"/>
                    <a:gd name="connsiteY3" fmla="*/ 980047 h 980047"/>
                    <a:gd name="connsiteX4" fmla="*/ 80465 w 1899862"/>
                    <a:gd name="connsiteY4" fmla="*/ 2073 h 980047"/>
                    <a:gd name="connsiteX0" fmla="*/ 278292 w 1872402"/>
                    <a:gd name="connsiteY0" fmla="*/ 1901 h 1059388"/>
                    <a:gd name="connsiteX1" fmla="*/ 1726630 w 1872402"/>
                    <a:gd name="connsiteY1" fmla="*/ 81417 h 1059388"/>
                    <a:gd name="connsiteX2" fmla="*/ 1872402 w 1872402"/>
                    <a:gd name="connsiteY2" fmla="*/ 754587 h 1059388"/>
                    <a:gd name="connsiteX3" fmla="*/ 0 w 1872402"/>
                    <a:gd name="connsiteY3" fmla="*/ 1059388 h 1059388"/>
                    <a:gd name="connsiteX4" fmla="*/ 278292 w 1872402"/>
                    <a:gd name="connsiteY4" fmla="*/ 1901 h 1059388"/>
                    <a:gd name="connsiteX0" fmla="*/ 278292 w 1726630"/>
                    <a:gd name="connsiteY0" fmla="*/ 1901 h 1183246"/>
                    <a:gd name="connsiteX1" fmla="*/ 1726630 w 1726630"/>
                    <a:gd name="connsiteY1" fmla="*/ 81417 h 1183246"/>
                    <a:gd name="connsiteX2" fmla="*/ 1726628 w 1726630"/>
                    <a:gd name="connsiteY2" fmla="*/ 1019630 h 1183246"/>
                    <a:gd name="connsiteX3" fmla="*/ 0 w 1726630"/>
                    <a:gd name="connsiteY3" fmla="*/ 1059388 h 1183246"/>
                    <a:gd name="connsiteX4" fmla="*/ 278292 w 1726630"/>
                    <a:gd name="connsiteY4" fmla="*/ 1901 h 1183246"/>
                    <a:gd name="connsiteX0" fmla="*/ 278292 w 1726630"/>
                    <a:gd name="connsiteY0" fmla="*/ 1901 h 1059388"/>
                    <a:gd name="connsiteX1" fmla="*/ 1726630 w 1726630"/>
                    <a:gd name="connsiteY1" fmla="*/ 81417 h 1059388"/>
                    <a:gd name="connsiteX2" fmla="*/ 1726628 w 1726630"/>
                    <a:gd name="connsiteY2" fmla="*/ 1019630 h 1059388"/>
                    <a:gd name="connsiteX3" fmla="*/ 0 w 1726630"/>
                    <a:gd name="connsiteY3" fmla="*/ 1059388 h 1059388"/>
                    <a:gd name="connsiteX4" fmla="*/ 278292 w 1726630"/>
                    <a:gd name="connsiteY4" fmla="*/ 1901 h 1059388"/>
                    <a:gd name="connsiteX0" fmla="*/ 304796 w 1753134"/>
                    <a:gd name="connsiteY0" fmla="*/ 2239 h 1019968"/>
                    <a:gd name="connsiteX1" fmla="*/ 1753134 w 1753134"/>
                    <a:gd name="connsiteY1" fmla="*/ 81755 h 1019968"/>
                    <a:gd name="connsiteX2" fmla="*/ 1753132 w 1753134"/>
                    <a:gd name="connsiteY2" fmla="*/ 1019968 h 1019968"/>
                    <a:gd name="connsiteX3" fmla="*/ 0 w 1753134"/>
                    <a:gd name="connsiteY3" fmla="*/ 913952 h 1019968"/>
                    <a:gd name="connsiteX4" fmla="*/ 304796 w 1753134"/>
                    <a:gd name="connsiteY4" fmla="*/ 2239 h 1019968"/>
                    <a:gd name="connsiteX0" fmla="*/ 304796 w 1753134"/>
                    <a:gd name="connsiteY0" fmla="*/ 2239 h 1019968"/>
                    <a:gd name="connsiteX1" fmla="*/ 1753134 w 1753134"/>
                    <a:gd name="connsiteY1" fmla="*/ 81755 h 1019968"/>
                    <a:gd name="connsiteX2" fmla="*/ 1753132 w 1753134"/>
                    <a:gd name="connsiteY2" fmla="*/ 1019968 h 1019968"/>
                    <a:gd name="connsiteX3" fmla="*/ 0 w 1753134"/>
                    <a:gd name="connsiteY3" fmla="*/ 913952 h 1019968"/>
                    <a:gd name="connsiteX4" fmla="*/ 304796 w 1753134"/>
                    <a:gd name="connsiteY4" fmla="*/ 2239 h 1019968"/>
                    <a:gd name="connsiteX0" fmla="*/ 84058 w 1773696"/>
                    <a:gd name="connsiteY0" fmla="*/ 2049 h 1095978"/>
                    <a:gd name="connsiteX1" fmla="*/ 1773696 w 1773696"/>
                    <a:gd name="connsiteY1" fmla="*/ 157765 h 1095978"/>
                    <a:gd name="connsiteX2" fmla="*/ 1773694 w 1773696"/>
                    <a:gd name="connsiteY2" fmla="*/ 1095978 h 1095978"/>
                    <a:gd name="connsiteX3" fmla="*/ 20562 w 1773696"/>
                    <a:gd name="connsiteY3" fmla="*/ 989962 h 1095978"/>
                    <a:gd name="connsiteX4" fmla="*/ 84058 w 1773696"/>
                    <a:gd name="connsiteY4" fmla="*/ 2049 h 1095978"/>
                    <a:gd name="connsiteX0" fmla="*/ 39581 w 1729219"/>
                    <a:gd name="connsiteY0" fmla="*/ 2274 h 1096203"/>
                    <a:gd name="connsiteX1" fmla="*/ 1729219 w 1729219"/>
                    <a:gd name="connsiteY1" fmla="*/ 157990 h 1096203"/>
                    <a:gd name="connsiteX2" fmla="*/ 1729217 w 1729219"/>
                    <a:gd name="connsiteY2" fmla="*/ 1096203 h 1096203"/>
                    <a:gd name="connsiteX3" fmla="*/ 242785 w 1729219"/>
                    <a:gd name="connsiteY3" fmla="*/ 901287 h 1096203"/>
                    <a:gd name="connsiteX4" fmla="*/ 39581 w 1729219"/>
                    <a:gd name="connsiteY4" fmla="*/ 2274 h 1096203"/>
                    <a:gd name="connsiteX0" fmla="*/ 0 w 1689638"/>
                    <a:gd name="connsiteY0" fmla="*/ 0 h 1093929"/>
                    <a:gd name="connsiteX1" fmla="*/ 1689638 w 1689638"/>
                    <a:gd name="connsiteY1" fmla="*/ 155716 h 1093929"/>
                    <a:gd name="connsiteX2" fmla="*/ 1689636 w 1689638"/>
                    <a:gd name="connsiteY2" fmla="*/ 1093929 h 1093929"/>
                    <a:gd name="connsiteX3" fmla="*/ 0 w 1689638"/>
                    <a:gd name="connsiteY3" fmla="*/ 0 h 1093929"/>
                    <a:gd name="connsiteX0" fmla="*/ 7449 w 1697087"/>
                    <a:gd name="connsiteY0" fmla="*/ 0 h 1093929"/>
                    <a:gd name="connsiteX1" fmla="*/ 1697087 w 1697087"/>
                    <a:gd name="connsiteY1" fmla="*/ 155716 h 1093929"/>
                    <a:gd name="connsiteX2" fmla="*/ 1697085 w 1697087"/>
                    <a:gd name="connsiteY2" fmla="*/ 1093929 h 1093929"/>
                    <a:gd name="connsiteX3" fmla="*/ 7449 w 1697087"/>
                    <a:gd name="connsiteY3" fmla="*/ 0 h 1093929"/>
                    <a:gd name="connsiteX0" fmla="*/ 7689 w 1697327"/>
                    <a:gd name="connsiteY0" fmla="*/ 0 h 1170129"/>
                    <a:gd name="connsiteX1" fmla="*/ 1697327 w 1697327"/>
                    <a:gd name="connsiteY1" fmla="*/ 155716 h 1170129"/>
                    <a:gd name="connsiteX2" fmla="*/ 1646525 w 1697327"/>
                    <a:gd name="connsiteY2" fmla="*/ 1170129 h 1170129"/>
                    <a:gd name="connsiteX3" fmla="*/ 7689 w 1697327"/>
                    <a:gd name="connsiteY3" fmla="*/ 0 h 1170129"/>
                    <a:gd name="connsiteX0" fmla="*/ 9178 w 1698816"/>
                    <a:gd name="connsiteY0" fmla="*/ 0 h 1170129"/>
                    <a:gd name="connsiteX1" fmla="*/ 1698816 w 1698816"/>
                    <a:gd name="connsiteY1" fmla="*/ 155716 h 1170129"/>
                    <a:gd name="connsiteX2" fmla="*/ 1648014 w 1698816"/>
                    <a:gd name="connsiteY2" fmla="*/ 1170129 h 1170129"/>
                    <a:gd name="connsiteX3" fmla="*/ 9178 w 1698816"/>
                    <a:gd name="connsiteY3" fmla="*/ 0 h 1170129"/>
                    <a:gd name="connsiteX0" fmla="*/ 12481 w 1702119"/>
                    <a:gd name="connsiteY0" fmla="*/ 0 h 1170129"/>
                    <a:gd name="connsiteX1" fmla="*/ 1702119 w 1702119"/>
                    <a:gd name="connsiteY1" fmla="*/ 155716 h 1170129"/>
                    <a:gd name="connsiteX2" fmla="*/ 1651317 w 1702119"/>
                    <a:gd name="connsiteY2" fmla="*/ 1170129 h 1170129"/>
                    <a:gd name="connsiteX3" fmla="*/ 12481 w 1702119"/>
                    <a:gd name="connsiteY3" fmla="*/ 0 h 1170129"/>
                    <a:gd name="connsiteX0" fmla="*/ 12481 w 1867219"/>
                    <a:gd name="connsiteY0" fmla="*/ 0 h 1170129"/>
                    <a:gd name="connsiteX1" fmla="*/ 1867219 w 1867219"/>
                    <a:gd name="connsiteY1" fmla="*/ 206516 h 1170129"/>
                    <a:gd name="connsiteX2" fmla="*/ 1651317 w 1867219"/>
                    <a:gd name="connsiteY2" fmla="*/ 1170129 h 1170129"/>
                    <a:gd name="connsiteX3" fmla="*/ 12481 w 1867219"/>
                    <a:gd name="connsiteY3" fmla="*/ 0 h 1170129"/>
                    <a:gd name="connsiteX0" fmla="*/ 12199 w 1905037"/>
                    <a:gd name="connsiteY0" fmla="*/ 0 h 1179654"/>
                    <a:gd name="connsiteX1" fmla="*/ 1905037 w 1905037"/>
                    <a:gd name="connsiteY1" fmla="*/ 216041 h 1179654"/>
                    <a:gd name="connsiteX2" fmla="*/ 1689135 w 1905037"/>
                    <a:gd name="connsiteY2" fmla="*/ 1179654 h 1179654"/>
                    <a:gd name="connsiteX3" fmla="*/ 12199 w 1905037"/>
                    <a:gd name="connsiteY3" fmla="*/ 0 h 1179654"/>
                    <a:gd name="connsiteX0" fmla="*/ 522 w 1893360"/>
                    <a:gd name="connsiteY0" fmla="*/ 0 h 1179654"/>
                    <a:gd name="connsiteX1" fmla="*/ 1893360 w 1893360"/>
                    <a:gd name="connsiteY1" fmla="*/ 216041 h 1179654"/>
                    <a:gd name="connsiteX2" fmla="*/ 1677458 w 1893360"/>
                    <a:gd name="connsiteY2" fmla="*/ 1179654 h 1179654"/>
                    <a:gd name="connsiteX3" fmla="*/ 522 w 1893360"/>
                    <a:gd name="connsiteY3" fmla="*/ 0 h 1179654"/>
                    <a:gd name="connsiteX0" fmla="*/ 1822 w 1894660"/>
                    <a:gd name="connsiteY0" fmla="*/ 0 h 1179654"/>
                    <a:gd name="connsiteX1" fmla="*/ 1894660 w 1894660"/>
                    <a:gd name="connsiteY1" fmla="*/ 216041 h 1179654"/>
                    <a:gd name="connsiteX2" fmla="*/ 1678758 w 1894660"/>
                    <a:gd name="connsiteY2" fmla="*/ 1179654 h 1179654"/>
                    <a:gd name="connsiteX3" fmla="*/ 1822 w 1894660"/>
                    <a:gd name="connsiteY3" fmla="*/ 0 h 1179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94660" h="1179654">
                      <a:moveTo>
                        <a:pt x="1822" y="0"/>
                      </a:moveTo>
                      <a:lnTo>
                        <a:pt x="1894660" y="216041"/>
                      </a:lnTo>
                      <a:cubicBezTo>
                        <a:pt x="1815146" y="462519"/>
                        <a:pt x="1665506" y="1012690"/>
                        <a:pt x="1678758" y="1179654"/>
                      </a:cubicBezTo>
                      <a:cubicBezTo>
                        <a:pt x="1397152" y="1153701"/>
                        <a:pt x="-58503" y="1150144"/>
                        <a:pt x="1822" y="0"/>
                      </a:cubicBezTo>
                      <a:close/>
                    </a:path>
                  </a:pathLst>
                </a:custGeom>
                <a:solidFill>
                  <a:srgbClr val="8BE0FF"/>
                </a:solidFill>
                <a:ln w="38100" cap="flat" cmpd="sng" algn="ctr">
                  <a:solidFill>
                    <a:srgbClr val="8BE0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3E823662-EA54-61BF-4159-36D1CC69C18A}"/>
                    </a:ext>
                  </a:extLst>
                </p:cNvPr>
                <p:cNvSpPr/>
                <p:nvPr/>
              </p:nvSpPr>
              <p:spPr>
                <a:xfrm>
                  <a:off x="4845873" y="1293525"/>
                  <a:ext cx="1642045" cy="354226"/>
                </a:xfrm>
                <a:prstGeom prst="ellipse">
                  <a:avLst/>
                </a:prstGeom>
                <a:gradFill>
                  <a:gsLst>
                    <a:gs pos="0">
                      <a:srgbClr val="8BE0FF"/>
                    </a:gs>
                    <a:gs pos="74000">
                      <a:srgbClr val="4472C4">
                        <a:lumMod val="45000"/>
                        <a:lumOff val="55000"/>
                      </a:srgbClr>
                    </a:gs>
                    <a:gs pos="83000">
                      <a:srgbClr val="4472C4">
                        <a:lumMod val="45000"/>
                        <a:lumOff val="55000"/>
                      </a:srgbClr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18600000" scaled="0"/>
                </a:gradFill>
                <a:ln w="38100" cap="flat" cmpd="sng" algn="ctr">
                  <a:solidFill>
                    <a:srgbClr val="8BE0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658CB75D-8E36-9222-9022-FBCC4AF53BCB}"/>
                  </a:ext>
                </a:extLst>
              </p:cNvPr>
              <p:cNvGrpSpPr/>
              <p:nvPr/>
            </p:nvGrpSpPr>
            <p:grpSpPr>
              <a:xfrm rot="376527">
                <a:off x="-700905" y="4117114"/>
                <a:ext cx="1825044" cy="1568174"/>
                <a:chOff x="4275460" y="3759200"/>
                <a:chExt cx="1825044" cy="1568174"/>
              </a:xfrm>
              <a:gradFill>
                <a:gsLst>
                  <a:gs pos="0">
                    <a:srgbClr val="8BE0FF"/>
                  </a:gs>
                  <a:gs pos="74000">
                    <a:srgbClr val="4472C4">
                      <a:lumMod val="45000"/>
                      <a:lumOff val="55000"/>
                    </a:srgbClr>
                  </a:gs>
                  <a:gs pos="83000">
                    <a:srgbClr val="4472C4">
                      <a:lumMod val="45000"/>
                      <a:lumOff val="55000"/>
                    </a:srgbClr>
                  </a:gs>
                  <a:gs pos="100000">
                    <a:srgbClr val="4472C4">
                      <a:lumMod val="30000"/>
                      <a:lumOff val="70000"/>
                    </a:srgbClr>
                  </a:gs>
                </a:gsLst>
                <a:lin ang="18600000" scaled="0"/>
              </a:gradFill>
            </p:grpSpPr>
            <p:sp>
              <p:nvSpPr>
                <p:cNvPr id="47" name="Rectangle: Top Corners Rounded 46">
                  <a:extLst>
                    <a:ext uri="{FF2B5EF4-FFF2-40B4-BE49-F238E27FC236}">
                      <a16:creationId xmlns:a16="http://schemas.microsoft.com/office/drawing/2014/main" id="{FC923D81-0DE6-7396-431C-DFB4C5130799}"/>
                    </a:ext>
                  </a:extLst>
                </p:cNvPr>
                <p:cNvSpPr/>
                <p:nvPr/>
              </p:nvSpPr>
              <p:spPr>
                <a:xfrm>
                  <a:off x="4514205" y="3759200"/>
                  <a:ext cx="1582300" cy="156817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pFill/>
                <a:ln w="38100" cap="flat" cmpd="sng" algn="ctr">
                  <a:solidFill>
                    <a:srgbClr val="8BE0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Rectangle: Top Corners Rounded 47">
                  <a:extLst>
                    <a:ext uri="{FF2B5EF4-FFF2-40B4-BE49-F238E27FC236}">
                      <a16:creationId xmlns:a16="http://schemas.microsoft.com/office/drawing/2014/main" id="{3C7D6B5A-351A-42CE-B8E2-2434CC923AD1}"/>
                    </a:ext>
                  </a:extLst>
                </p:cNvPr>
                <p:cNvSpPr/>
                <p:nvPr/>
              </p:nvSpPr>
              <p:spPr>
                <a:xfrm>
                  <a:off x="4280452" y="3856382"/>
                  <a:ext cx="1484243" cy="1470992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pFill/>
                <a:ln w="38100" cap="flat" cmpd="sng" algn="ctr">
                  <a:solidFill>
                    <a:srgbClr val="8BE0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66D7838-5CC1-986D-592A-036FA3E7C8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223473" flipV="1">
                  <a:off x="5403643" y="4338982"/>
                  <a:ext cx="313428" cy="90100"/>
                </a:xfrm>
                <a:prstGeom prst="line">
                  <a:avLst/>
                </a:prstGeom>
                <a:grpFill/>
                <a:ln w="38100" cap="flat" cmpd="sng" algn="ctr">
                  <a:solidFill>
                    <a:srgbClr val="8BE0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093D9ACA-3C17-AD60-E5CC-A726054C94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22900" y="4661728"/>
                  <a:ext cx="336803" cy="69850"/>
                </a:xfrm>
                <a:prstGeom prst="line">
                  <a:avLst/>
                </a:prstGeom>
                <a:grpFill/>
                <a:ln w="38100" cap="flat" cmpd="sng" algn="ctr">
                  <a:solidFill>
                    <a:srgbClr val="8BE0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234E5A22-E110-B9E0-7BD5-164FD4EE8D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40305" y="5061013"/>
                  <a:ext cx="317793" cy="0"/>
                </a:xfrm>
                <a:prstGeom prst="line">
                  <a:avLst/>
                </a:prstGeom>
                <a:grpFill/>
                <a:ln w="38100" cap="flat" cmpd="sng" algn="ctr">
                  <a:solidFill>
                    <a:srgbClr val="8BE0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E9F8651-E9AD-8AD2-9661-21072AD5D2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73935" y="3951131"/>
                  <a:ext cx="120797" cy="290029"/>
                </a:xfrm>
                <a:prstGeom prst="line">
                  <a:avLst/>
                </a:prstGeom>
                <a:grpFill/>
                <a:ln w="38100" cap="flat" cmpd="sng" algn="ctr">
                  <a:solidFill>
                    <a:srgbClr val="8BE0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2A27C390-A882-B0E8-138F-E16262A8AF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223473" flipH="1" flipV="1">
                  <a:off x="4714505" y="3917595"/>
                  <a:ext cx="191960" cy="359102"/>
                </a:xfrm>
                <a:prstGeom prst="line">
                  <a:avLst/>
                </a:prstGeom>
                <a:grpFill/>
                <a:ln w="38100" cap="flat" cmpd="sng" algn="ctr">
                  <a:solidFill>
                    <a:srgbClr val="8BE0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812218D6-6578-171E-8B2C-D65C83DD27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223473" flipH="1" flipV="1">
                  <a:off x="4368601" y="4249670"/>
                  <a:ext cx="304597" cy="187139"/>
                </a:xfrm>
                <a:prstGeom prst="line">
                  <a:avLst/>
                </a:prstGeom>
                <a:grpFill/>
                <a:ln w="38100" cap="flat" cmpd="sng" algn="ctr">
                  <a:solidFill>
                    <a:srgbClr val="8BE0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B13DAEEE-C01C-EEB9-5FAE-CC3EBB092F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75460" y="4696653"/>
                  <a:ext cx="321796" cy="1"/>
                </a:xfrm>
                <a:prstGeom prst="line">
                  <a:avLst/>
                </a:prstGeom>
                <a:grpFill/>
                <a:ln w="38100" cap="flat" cmpd="sng" algn="ctr">
                  <a:solidFill>
                    <a:srgbClr val="8BE0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35B574A2-2E4D-2937-C50D-E481FA76C0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75460" y="5012013"/>
                  <a:ext cx="321796" cy="1"/>
                </a:xfrm>
                <a:prstGeom prst="line">
                  <a:avLst/>
                </a:prstGeom>
                <a:grpFill/>
                <a:ln w="38100" cap="flat" cmpd="sng" algn="ctr">
                  <a:solidFill>
                    <a:srgbClr val="8BE0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BAD1CE4-D01E-6D2E-C824-060F2D7D3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63887" y="4419600"/>
                  <a:ext cx="321796" cy="1"/>
                </a:xfrm>
                <a:prstGeom prst="line">
                  <a:avLst/>
                </a:prstGeom>
                <a:grpFill/>
                <a:ln w="38100" cap="flat" cmpd="sng" algn="ctr">
                  <a:solidFill>
                    <a:srgbClr val="8BE0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D72C16F8-0D15-C67E-D491-572ACF1B8F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223473" flipH="1">
                  <a:off x="5383214" y="3809111"/>
                  <a:ext cx="180210" cy="133124"/>
                </a:xfrm>
                <a:prstGeom prst="line">
                  <a:avLst/>
                </a:prstGeom>
                <a:grpFill/>
                <a:ln w="38100" cap="flat" cmpd="sng" algn="ctr">
                  <a:solidFill>
                    <a:srgbClr val="8BE0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28411395-1B96-094E-FA46-388017468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223473" flipH="1" flipV="1">
                  <a:off x="5704223" y="4303773"/>
                  <a:ext cx="352512" cy="28809"/>
                </a:xfrm>
                <a:prstGeom prst="line">
                  <a:avLst/>
                </a:prstGeom>
                <a:grpFill/>
                <a:ln w="38100" cap="flat" cmpd="sng" algn="ctr">
                  <a:solidFill>
                    <a:srgbClr val="8BE0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5678375-6199-DA02-6AEE-92D1EB2AE9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54205" y="4661728"/>
                  <a:ext cx="341795" cy="0"/>
                </a:xfrm>
                <a:prstGeom prst="line">
                  <a:avLst/>
                </a:prstGeom>
                <a:grpFill/>
                <a:ln w="38100" cap="flat" cmpd="sng" algn="ctr">
                  <a:solidFill>
                    <a:srgbClr val="8BE0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DC42362C-02A7-2B29-8F66-DF6600EB67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223473" flipH="1" flipV="1">
                  <a:off x="5763708" y="5043997"/>
                  <a:ext cx="336796" cy="33119"/>
                </a:xfrm>
                <a:prstGeom prst="line">
                  <a:avLst/>
                </a:prstGeom>
                <a:grpFill/>
                <a:ln w="38100" cap="flat" cmpd="sng" algn="ctr">
                  <a:solidFill>
                    <a:srgbClr val="8BE0FF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62" name="Rectangle: Top Corners Rounded 61">
                  <a:extLst>
                    <a:ext uri="{FF2B5EF4-FFF2-40B4-BE49-F238E27FC236}">
                      <a16:creationId xmlns:a16="http://schemas.microsoft.com/office/drawing/2014/main" id="{5F11A5A8-FA86-6CC6-E1B7-C69D58794FDE}"/>
                    </a:ext>
                  </a:extLst>
                </p:cNvPr>
                <p:cNvSpPr/>
                <p:nvPr/>
              </p:nvSpPr>
              <p:spPr>
                <a:xfrm>
                  <a:off x="4498613" y="4202831"/>
                  <a:ext cx="1119764" cy="112072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adFill>
                  <a:gsLst>
                    <a:gs pos="0">
                      <a:sysClr val="window" lastClr="FFFFFF"/>
                    </a:gs>
                    <a:gs pos="74000">
                      <a:srgbClr val="4472C4">
                        <a:lumMod val="45000"/>
                        <a:lumOff val="55000"/>
                      </a:srgbClr>
                    </a:gs>
                    <a:gs pos="83000">
                      <a:srgbClr val="4472C4">
                        <a:lumMod val="45000"/>
                        <a:lumOff val="55000"/>
                      </a:srgbClr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18600000" scaled="0"/>
                </a:gradFill>
                <a:ln w="38100" cap="flat" cmpd="sng" algn="ctr">
                  <a:solidFill>
                    <a:srgbClr val="8BE0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pic>
        <p:nvPicPr>
          <p:cNvPr id="82" name="ttsMP3.com_VoiceText_2025-1-17_23-40-40">
            <a:hlinkClick r:id="" action="ppaction://media"/>
            <a:extLst>
              <a:ext uri="{FF2B5EF4-FFF2-40B4-BE49-F238E27FC236}">
                <a16:creationId xmlns:a16="http://schemas.microsoft.com/office/drawing/2014/main" id="{D7DE2A7C-BEBE-08B4-7DFD-EC3D835CCB6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972756" y="1479805"/>
            <a:ext cx="609600" cy="609600"/>
          </a:xfrm>
          <a:prstGeom prst="rect">
            <a:avLst/>
          </a:prstGeom>
        </p:spPr>
      </p:pic>
      <p:pic>
        <p:nvPicPr>
          <p:cNvPr id="83" name="ttsMP3.com_VoiceText_2025-1-17_23-40-53">
            <a:hlinkClick r:id="" action="ppaction://media"/>
            <a:extLst>
              <a:ext uri="{FF2B5EF4-FFF2-40B4-BE49-F238E27FC236}">
                <a16:creationId xmlns:a16="http://schemas.microsoft.com/office/drawing/2014/main" id="{1A12916C-6DBB-6A13-BEDC-5A9BA135608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84" name="ttsMP3.com_VoiceText_2025-1-17_23-41-12">
            <a:hlinkClick r:id="" action="ppaction://media"/>
            <a:extLst>
              <a:ext uri="{FF2B5EF4-FFF2-40B4-BE49-F238E27FC236}">
                <a16:creationId xmlns:a16="http://schemas.microsoft.com/office/drawing/2014/main" id="{AA20DADF-A9F4-0E54-EC24-CA201338E9D1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466279" y="211604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7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792" fill="hold"/>
                                        <p:tgtEl>
                                          <p:spTgt spid="8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42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292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3528" fill="hold"/>
                                        <p:tgtEl>
                                          <p:spTgt spid="8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82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70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3648" fill="hold"/>
                                        <p:tgtEl>
                                          <p:spTgt spid="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2"/>
                </p:tgtEl>
              </p:cMediaNode>
            </p:audio>
            <p:audio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3"/>
                </p:tgtEl>
              </p:cMediaNode>
            </p:audio>
            <p:audio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45</Words>
  <Application>Microsoft Office PowerPoint</Application>
  <PresentationFormat>Widescreen</PresentationFormat>
  <Paragraphs>33</Paragraphs>
  <Slides>10</Slides>
  <Notes>0</Notes>
  <HiddenSlides>0</HiddenSlides>
  <MMClips>16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11</cp:revision>
  <dcterms:created xsi:type="dcterms:W3CDTF">2025-02-07T18:26:38Z</dcterms:created>
  <dcterms:modified xsi:type="dcterms:W3CDTF">2025-02-07T18:43:02Z</dcterms:modified>
</cp:coreProperties>
</file>