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28BC34-0CE5-FBBF-0D9C-A1C621C7F264}"/>
              </a:ext>
            </a:extLst>
          </p:cNvPr>
          <p:cNvSpPr txBox="1"/>
          <p:nvPr/>
        </p:nvSpPr>
        <p:spPr>
          <a:xfrm>
            <a:off x="-898178" y="2418783"/>
            <a:ext cx="8794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ellyfish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80D755-88C8-3E3C-FB44-7A63CB2C9132}"/>
              </a:ext>
            </a:extLst>
          </p:cNvPr>
          <p:cNvGrpSpPr/>
          <p:nvPr/>
        </p:nvGrpSpPr>
        <p:grpSpPr>
          <a:xfrm>
            <a:off x="1324155" y="3930516"/>
            <a:ext cx="4209689" cy="6353810"/>
            <a:chOff x="249865" y="426891"/>
            <a:chExt cx="2351241" cy="35487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F8C47FB-2164-5614-316D-7E00FF4D6514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5">
              <a:extLst>
                <a:ext uri="{FF2B5EF4-FFF2-40B4-BE49-F238E27FC236}">
                  <a16:creationId xmlns:a16="http://schemas.microsoft.com/office/drawing/2014/main" id="{6514C2C1-4776-BE20-3BA3-63A881538FE8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5">
              <a:extLst>
                <a:ext uri="{FF2B5EF4-FFF2-40B4-BE49-F238E27FC236}">
                  <a16:creationId xmlns:a16="http://schemas.microsoft.com/office/drawing/2014/main" id="{DC3623C1-DCE1-AA36-DA24-A8FD34F29AD2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5">
              <a:extLst>
                <a:ext uri="{FF2B5EF4-FFF2-40B4-BE49-F238E27FC236}">
                  <a16:creationId xmlns:a16="http://schemas.microsoft.com/office/drawing/2014/main" id="{9913F773-FC29-DB95-625C-4097310F057D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5">
              <a:extLst>
                <a:ext uri="{FF2B5EF4-FFF2-40B4-BE49-F238E27FC236}">
                  <a16:creationId xmlns:a16="http://schemas.microsoft.com/office/drawing/2014/main" id="{BAE0FC4B-C0C8-D799-20B7-16D3646A2770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353F9A7C-CCEA-B03A-33A7-9959AE84302B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B48987-2A68-5BBF-E5E9-4401F53BD059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3FCFFB2-F9B8-6E6C-375F-3B144AEB55EB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0D3AB4FE-E4DF-7D90-4B38-AAA66718E5FB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704D75-AAC4-3F5E-7598-99F03300E99A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BFCF6D0-F4AC-5D85-AF03-304785A1B85D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E7FD4BB3-12FA-3773-D987-D1759C3FBB3F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A48A9DF-F001-ABBE-8BCE-3BF9CE0CF0AC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0BE3C1-40A9-AF38-680A-85FB6C151A21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B01684-37BB-5859-E2C6-52E75F1C8B96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A42CAA0-3A70-3792-631F-81BB2992341B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A19AF2-DF7B-CF32-0FA1-BDA5F864B33E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D9DDC3-EAED-8705-5198-C2F48FA6AAB2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9E1F00-D3B6-8A73-BA06-FD4754D9DB84}"/>
              </a:ext>
            </a:extLst>
          </p:cNvPr>
          <p:cNvGrpSpPr/>
          <p:nvPr/>
        </p:nvGrpSpPr>
        <p:grpSpPr>
          <a:xfrm>
            <a:off x="245718" y="126943"/>
            <a:ext cx="5795669" cy="1565374"/>
            <a:chOff x="327986" y="1032937"/>
            <a:chExt cx="18131990" cy="489733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E84180-49A5-B91D-4BCB-2D540BD0C43B}"/>
                </a:ext>
              </a:extLst>
            </p:cNvPr>
            <p:cNvSpPr txBox="1"/>
            <p:nvPr/>
          </p:nvSpPr>
          <p:spPr>
            <a:xfrm>
              <a:off x="8351371" y="1032937"/>
              <a:ext cx="10108605" cy="4140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elly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E2682C0-F85D-1A7F-5C4E-CF0BC42E1870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91372C3-5295-32A2-F0C9-387558416206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9286A5D-A3D4-1BAE-D83B-698853F259F1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24">
                <a:extLst>
                  <a:ext uri="{FF2B5EF4-FFF2-40B4-BE49-F238E27FC236}">
                    <a16:creationId xmlns:a16="http://schemas.microsoft.com/office/drawing/2014/main" id="{A381D535-6FF3-E55E-3E9D-C5EC19E39955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24">
                <a:extLst>
                  <a:ext uri="{FF2B5EF4-FFF2-40B4-BE49-F238E27FC236}">
                    <a16:creationId xmlns:a16="http://schemas.microsoft.com/office/drawing/2014/main" id="{FC0639D1-6567-A4D1-F97B-09739542AB86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24">
                <a:extLst>
                  <a:ext uri="{FF2B5EF4-FFF2-40B4-BE49-F238E27FC236}">
                    <a16:creationId xmlns:a16="http://schemas.microsoft.com/office/drawing/2014/main" id="{96505391-A9B0-6330-419C-352A8C1EE167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24">
                <a:extLst>
                  <a:ext uri="{FF2B5EF4-FFF2-40B4-BE49-F238E27FC236}">
                    <a16:creationId xmlns:a16="http://schemas.microsoft.com/office/drawing/2014/main" id="{ED3850E5-4A3E-54E6-8F0C-3FDB39E38603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24">
                <a:extLst>
                  <a:ext uri="{FF2B5EF4-FFF2-40B4-BE49-F238E27FC236}">
                    <a16:creationId xmlns:a16="http://schemas.microsoft.com/office/drawing/2014/main" id="{A571F2A9-531E-8E47-C8FF-8D0C256C4B35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24">
                <a:extLst>
                  <a:ext uri="{FF2B5EF4-FFF2-40B4-BE49-F238E27FC236}">
                    <a16:creationId xmlns:a16="http://schemas.microsoft.com/office/drawing/2014/main" id="{3C4F5ACA-B3AB-217E-DA4E-0C64D834BDFE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24">
                <a:extLst>
                  <a:ext uri="{FF2B5EF4-FFF2-40B4-BE49-F238E27FC236}">
                    <a16:creationId xmlns:a16="http://schemas.microsoft.com/office/drawing/2014/main" id="{55CF47FC-EED6-17D5-375E-DC8110BC2A9D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24">
                <a:extLst>
                  <a:ext uri="{FF2B5EF4-FFF2-40B4-BE49-F238E27FC236}">
                    <a16:creationId xmlns:a16="http://schemas.microsoft.com/office/drawing/2014/main" id="{9AE4BCE4-75CE-CAAF-6377-26B13C19565F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8000">
                    <a:srgbClr val="FF0000"/>
                  </a:gs>
                </a:gsLst>
                <a:lin ang="162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546B594-5E72-A49A-1462-683984AFBD40}"/>
              </a:ext>
            </a:extLst>
          </p:cNvPr>
          <p:cNvGrpSpPr/>
          <p:nvPr/>
        </p:nvGrpSpPr>
        <p:grpSpPr>
          <a:xfrm>
            <a:off x="17528" y="2067603"/>
            <a:ext cx="6570771" cy="2257131"/>
            <a:chOff x="543339" y="2011070"/>
            <a:chExt cx="12061248" cy="4143168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C27E77F-2332-3025-EE04-7279FDB823CC}"/>
                </a:ext>
              </a:extLst>
            </p:cNvPr>
            <p:cNvSpPr txBox="1"/>
            <p:nvPr/>
          </p:nvSpPr>
          <p:spPr>
            <a:xfrm>
              <a:off x="5672856" y="2871466"/>
              <a:ext cx="6931731" cy="2429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ump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B0C113A-928B-76B0-5F4D-21C5C1B35C69}"/>
                </a:ext>
              </a:extLst>
            </p:cNvPr>
            <p:cNvGrpSpPr/>
            <p:nvPr/>
          </p:nvGrpSpPr>
          <p:grpSpPr>
            <a:xfrm flipH="1">
              <a:off x="543339" y="2011070"/>
              <a:ext cx="5263982" cy="4143168"/>
              <a:chOff x="7455093" y="1935861"/>
              <a:chExt cx="4512140" cy="355140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A8231D4-01AE-1563-92A7-815862121389}"/>
                  </a:ext>
                </a:extLst>
              </p:cNvPr>
              <p:cNvGrpSpPr/>
              <p:nvPr/>
            </p:nvGrpSpPr>
            <p:grpSpPr>
              <a:xfrm rot="681007">
                <a:off x="7455093" y="1935861"/>
                <a:ext cx="4512140" cy="3551409"/>
                <a:chOff x="8202448" y="1477024"/>
                <a:chExt cx="3460572" cy="272374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DF3153D6-53AD-39A1-5C21-128799464614}"/>
                    </a:ext>
                  </a:extLst>
                </p:cNvPr>
                <p:cNvGrpSpPr/>
                <p:nvPr/>
              </p:nvGrpSpPr>
              <p:grpSpPr>
                <a:xfrm rot="20816831">
                  <a:off x="8202448" y="1477024"/>
                  <a:ext cx="3460572" cy="2723742"/>
                  <a:chOff x="2325509" y="2368625"/>
                  <a:chExt cx="3460572" cy="2723742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917F77B6-452B-9203-C962-FD0E2AB7848E}"/>
                      </a:ext>
                    </a:extLst>
                  </p:cNvPr>
                  <p:cNvGrpSpPr/>
                  <p:nvPr/>
                </p:nvGrpSpPr>
                <p:grpSpPr>
                  <a:xfrm rot="1160024">
                    <a:off x="2325509" y="2429407"/>
                    <a:ext cx="3460572" cy="2662960"/>
                    <a:chOff x="933399" y="1892254"/>
                    <a:chExt cx="6919675" cy="5324805"/>
                  </a:xfrm>
                </p:grpSpPr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D17A3C03-621C-B504-55DD-D171CD9DC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396" y="1892254"/>
                      <a:ext cx="364515" cy="1075331"/>
                    </a:xfrm>
                    <a:custGeom>
                      <a:avLst/>
                      <a:gdLst>
                        <a:gd name="connsiteX0" fmla="*/ 444273 w 1149350"/>
                        <a:gd name="connsiteY0" fmla="*/ 129 h 1075331"/>
                        <a:gd name="connsiteX1" fmla="*/ 574675 w 1149350"/>
                        <a:gd name="connsiteY1" fmla="*/ 14881 h 1075331"/>
                        <a:gd name="connsiteX2" fmla="*/ 1149350 w 1149350"/>
                        <a:gd name="connsiteY2" fmla="*/ 545106 h 1075331"/>
                        <a:gd name="connsiteX3" fmla="*/ 574675 w 1149350"/>
                        <a:gd name="connsiteY3" fmla="*/ 1075331 h 1075331"/>
                        <a:gd name="connsiteX4" fmla="*/ 0 w 1149350"/>
                        <a:gd name="connsiteY4" fmla="*/ 545106 h 1075331"/>
                        <a:gd name="connsiteX5" fmla="*/ 444273 w 1149350"/>
                        <a:gd name="connsiteY5" fmla="*/ 129 h 1075331"/>
                        <a:gd name="connsiteX6" fmla="*/ 535369 w 1149350"/>
                        <a:gd name="connsiteY6" fmla="*/ 169657 h 1075331"/>
                        <a:gd name="connsiteX7" fmla="*/ 231210 w 1149350"/>
                        <a:gd name="connsiteY7" fmla="*/ 542759 h 1075331"/>
                        <a:gd name="connsiteX8" fmla="*/ 624645 w 1149350"/>
                        <a:gd name="connsiteY8" fmla="*/ 905762 h 1075331"/>
                        <a:gd name="connsiteX9" fmla="*/ 1018079 w 1149350"/>
                        <a:gd name="connsiteY9" fmla="*/ 542759 h 1075331"/>
                        <a:gd name="connsiteX10" fmla="*/ 624645 w 1149350"/>
                        <a:gd name="connsiteY10" fmla="*/ 179756 h 1075331"/>
                        <a:gd name="connsiteX11" fmla="*/ 535369 w 1149350"/>
                        <a:gd name="connsiteY11" fmla="*/ 169657 h 1075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49350" h="1075331">
                          <a:moveTo>
                            <a:pt x="444273" y="129"/>
                          </a:moveTo>
                          <a:cubicBezTo>
                            <a:pt x="485156" y="-857"/>
                            <a:pt x="528652" y="3768"/>
                            <a:pt x="574675" y="14881"/>
                          </a:cubicBezTo>
                          <a:cubicBezTo>
                            <a:pt x="942859" y="103781"/>
                            <a:pt x="1149350" y="252271"/>
                            <a:pt x="1149350" y="545106"/>
                          </a:cubicBezTo>
                          <a:cubicBezTo>
                            <a:pt x="1149350" y="837941"/>
                            <a:pt x="892059" y="1075331"/>
                            <a:pt x="574675" y="1075331"/>
                          </a:cubicBezTo>
                          <a:cubicBezTo>
                            <a:pt x="257291" y="1075331"/>
                            <a:pt x="0" y="837941"/>
                            <a:pt x="0" y="545106"/>
                          </a:cubicBezTo>
                          <a:cubicBezTo>
                            <a:pt x="0" y="288875"/>
                            <a:pt x="158095" y="7031"/>
                            <a:pt x="444273" y="129"/>
                          </a:cubicBezTo>
                          <a:close/>
                          <a:moveTo>
                            <a:pt x="535369" y="169657"/>
                          </a:moveTo>
                          <a:cubicBezTo>
                            <a:pt x="339445" y="174381"/>
                            <a:pt x="231210" y="367338"/>
                            <a:pt x="231210" y="542759"/>
                          </a:cubicBezTo>
                          <a:cubicBezTo>
                            <a:pt x="231210" y="743240"/>
                            <a:pt x="407357" y="905762"/>
                            <a:pt x="624645" y="905762"/>
                          </a:cubicBezTo>
                          <a:cubicBezTo>
                            <a:pt x="841932" y="905762"/>
                            <a:pt x="1018079" y="743240"/>
                            <a:pt x="1018079" y="542759"/>
                          </a:cubicBezTo>
                          <a:cubicBezTo>
                            <a:pt x="1018079" y="342278"/>
                            <a:pt x="876711" y="240619"/>
                            <a:pt x="624645" y="179756"/>
                          </a:cubicBezTo>
                          <a:cubicBezTo>
                            <a:pt x="593137" y="172148"/>
                            <a:pt x="563358" y="168982"/>
                            <a:pt x="535369" y="169657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Rectangle 17">
                      <a:extLst>
                        <a:ext uri="{FF2B5EF4-FFF2-40B4-BE49-F238E27FC236}">
                          <a16:creationId xmlns:a16="http://schemas.microsoft.com/office/drawing/2014/main" id="{84C49C26-B6BF-2F85-A3E3-4BB95E07B241}"/>
                        </a:ext>
                      </a:extLst>
                    </p:cNvPr>
                    <p:cNvSpPr/>
                    <p:nvPr/>
                  </p:nvSpPr>
                  <p:spPr>
                    <a:xfrm rot="18727295" flipH="1">
                      <a:off x="4913451" y="5118649"/>
                      <a:ext cx="1109964" cy="1606657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3C7AA20D-3A07-003D-4F37-E8329CDA3CF3}"/>
                        </a:ext>
                      </a:extLst>
                    </p:cNvPr>
                    <p:cNvSpPr/>
                    <p:nvPr/>
                  </p:nvSpPr>
                  <p:spPr>
                    <a:xfrm rot="19013387">
                      <a:off x="5334045" y="6092597"/>
                      <a:ext cx="684089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7" name="Rectangle 17">
                      <a:extLst>
                        <a:ext uri="{FF2B5EF4-FFF2-40B4-BE49-F238E27FC236}">
                          <a16:creationId xmlns:a16="http://schemas.microsoft.com/office/drawing/2014/main" id="{48E37B0D-8125-EDBE-87DE-91E12FDA96A3}"/>
                        </a:ext>
                      </a:extLst>
                    </p:cNvPr>
                    <p:cNvSpPr/>
                    <p:nvPr/>
                  </p:nvSpPr>
                  <p:spPr>
                    <a:xfrm rot="20841340" flipH="1">
                      <a:off x="2414781" y="5242860"/>
                      <a:ext cx="1109961" cy="1606662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8" name="Freeform: Shape 167">
                      <a:extLst>
                        <a:ext uri="{FF2B5EF4-FFF2-40B4-BE49-F238E27FC236}">
                          <a16:creationId xmlns:a16="http://schemas.microsoft.com/office/drawing/2014/main" id="{A387D2B4-1C63-91B1-0C31-A129E3F36A99}"/>
                        </a:ext>
                      </a:extLst>
                    </p:cNvPr>
                    <p:cNvSpPr/>
                    <p:nvPr/>
                  </p:nvSpPr>
                  <p:spPr>
                    <a:xfrm rot="757088">
                      <a:off x="2576561" y="6292600"/>
                      <a:ext cx="585204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Rectangle 19">
                      <a:extLst>
                        <a:ext uri="{FF2B5EF4-FFF2-40B4-BE49-F238E27FC236}">
                          <a16:creationId xmlns:a16="http://schemas.microsoft.com/office/drawing/2014/main" id="{0438B277-630C-CBF4-02AA-9F9AB3C40137}"/>
                        </a:ext>
                      </a:extLst>
                    </p:cNvPr>
                    <p:cNvSpPr/>
                    <p:nvPr/>
                  </p:nvSpPr>
                  <p:spPr>
                    <a:xfrm rot="4293422" flipH="1">
                      <a:off x="5799208" y="3566204"/>
                      <a:ext cx="1399903" cy="2707828"/>
                    </a:xfrm>
                    <a:custGeom>
                      <a:avLst/>
                      <a:gdLst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0 w 288784"/>
                        <a:gd name="connsiteY3" fmla="*/ 587722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44450 w 288784"/>
                        <a:gd name="connsiteY3" fmla="*/ 463897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8918"/>
                        <a:gd name="connsiteX1" fmla="*/ 288784 w 288784"/>
                        <a:gd name="connsiteY1" fmla="*/ 0 h 588918"/>
                        <a:gd name="connsiteX2" fmla="*/ 288784 w 288784"/>
                        <a:gd name="connsiteY2" fmla="*/ 587722 h 588918"/>
                        <a:gd name="connsiteX3" fmla="*/ 44450 w 288784"/>
                        <a:gd name="connsiteY3" fmla="*/ 463897 h 588918"/>
                        <a:gd name="connsiteX4" fmla="*/ 0 w 288784"/>
                        <a:gd name="connsiteY4" fmla="*/ 0 h 588918"/>
                        <a:gd name="connsiteX0" fmla="*/ 0 w 288784"/>
                        <a:gd name="connsiteY0" fmla="*/ 0 h 611638"/>
                        <a:gd name="connsiteX1" fmla="*/ 288784 w 288784"/>
                        <a:gd name="connsiteY1" fmla="*/ 0 h 611638"/>
                        <a:gd name="connsiteX2" fmla="*/ 288784 w 288784"/>
                        <a:gd name="connsiteY2" fmla="*/ 587722 h 611638"/>
                        <a:gd name="connsiteX3" fmla="*/ 44450 w 288784"/>
                        <a:gd name="connsiteY3" fmla="*/ 463897 h 611638"/>
                        <a:gd name="connsiteX4" fmla="*/ 0 w 288784"/>
                        <a:gd name="connsiteY4" fmla="*/ 0 h 611638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0 w 288784"/>
                        <a:gd name="connsiteY4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98309"/>
                        <a:gd name="connsiteY0" fmla="*/ 0 h 608197"/>
                        <a:gd name="connsiteX1" fmla="*/ 298309 w 298309"/>
                        <a:gd name="connsiteY1" fmla="*/ 9525 h 608197"/>
                        <a:gd name="connsiteX2" fmla="*/ 298309 w 298309"/>
                        <a:gd name="connsiteY2" fmla="*/ 597247 h 608197"/>
                        <a:gd name="connsiteX3" fmla="*/ 53975 w 298309"/>
                        <a:gd name="connsiteY3" fmla="*/ 473422 h 608197"/>
                        <a:gd name="connsiteX4" fmla="*/ 104775 w 298309"/>
                        <a:gd name="connsiteY4" fmla="*/ 98425 h 608197"/>
                        <a:gd name="connsiteX5" fmla="*/ 0 w 298309"/>
                        <a:gd name="connsiteY5" fmla="*/ 0 h 608197"/>
                        <a:gd name="connsiteX0" fmla="*/ 86841 w 385150"/>
                        <a:gd name="connsiteY0" fmla="*/ 0 h 608197"/>
                        <a:gd name="connsiteX1" fmla="*/ 385150 w 385150"/>
                        <a:gd name="connsiteY1" fmla="*/ 9525 h 608197"/>
                        <a:gd name="connsiteX2" fmla="*/ 385150 w 385150"/>
                        <a:gd name="connsiteY2" fmla="*/ 597247 h 608197"/>
                        <a:gd name="connsiteX3" fmla="*/ 140816 w 385150"/>
                        <a:gd name="connsiteY3" fmla="*/ 473422 h 608197"/>
                        <a:gd name="connsiteX4" fmla="*/ 191616 w 385150"/>
                        <a:gd name="connsiteY4" fmla="*/ 98425 h 608197"/>
                        <a:gd name="connsiteX5" fmla="*/ 86841 w 385150"/>
                        <a:gd name="connsiteY5" fmla="*/ 0 h 608197"/>
                        <a:gd name="connsiteX0" fmla="*/ 14553 w 312862"/>
                        <a:gd name="connsiteY0" fmla="*/ 0 h 608197"/>
                        <a:gd name="connsiteX1" fmla="*/ 312862 w 312862"/>
                        <a:gd name="connsiteY1" fmla="*/ 9525 h 608197"/>
                        <a:gd name="connsiteX2" fmla="*/ 312862 w 312862"/>
                        <a:gd name="connsiteY2" fmla="*/ 597247 h 608197"/>
                        <a:gd name="connsiteX3" fmla="*/ 68528 w 312862"/>
                        <a:gd name="connsiteY3" fmla="*/ 473422 h 608197"/>
                        <a:gd name="connsiteX4" fmla="*/ 119328 w 312862"/>
                        <a:gd name="connsiteY4" fmla="*/ 98425 h 608197"/>
                        <a:gd name="connsiteX5" fmla="*/ 59004 w 312862"/>
                        <a:gd name="connsiteY5" fmla="*/ 60326 h 608197"/>
                        <a:gd name="connsiteX6" fmla="*/ 14553 w 312862"/>
                        <a:gd name="connsiteY6" fmla="*/ 0 h 608197"/>
                        <a:gd name="connsiteX0" fmla="*/ 34996 w 333305"/>
                        <a:gd name="connsiteY0" fmla="*/ 0 h 608197"/>
                        <a:gd name="connsiteX1" fmla="*/ 333305 w 333305"/>
                        <a:gd name="connsiteY1" fmla="*/ 9525 h 608197"/>
                        <a:gd name="connsiteX2" fmla="*/ 333305 w 333305"/>
                        <a:gd name="connsiteY2" fmla="*/ 597247 h 608197"/>
                        <a:gd name="connsiteX3" fmla="*/ 88971 w 333305"/>
                        <a:gd name="connsiteY3" fmla="*/ 473422 h 608197"/>
                        <a:gd name="connsiteX4" fmla="*/ 139771 w 333305"/>
                        <a:gd name="connsiteY4" fmla="*/ 98425 h 608197"/>
                        <a:gd name="connsiteX5" fmla="*/ 79447 w 333305"/>
                        <a:gd name="connsiteY5" fmla="*/ 60326 h 608197"/>
                        <a:gd name="connsiteX6" fmla="*/ 34996 w 333305"/>
                        <a:gd name="connsiteY6" fmla="*/ 0 h 608197"/>
                        <a:gd name="connsiteX0" fmla="*/ 80411 w 378720"/>
                        <a:gd name="connsiteY0" fmla="*/ 0 h 608197"/>
                        <a:gd name="connsiteX1" fmla="*/ 378720 w 378720"/>
                        <a:gd name="connsiteY1" fmla="*/ 9525 h 608197"/>
                        <a:gd name="connsiteX2" fmla="*/ 378720 w 378720"/>
                        <a:gd name="connsiteY2" fmla="*/ 597247 h 608197"/>
                        <a:gd name="connsiteX3" fmla="*/ 134386 w 378720"/>
                        <a:gd name="connsiteY3" fmla="*/ 473422 h 608197"/>
                        <a:gd name="connsiteX4" fmla="*/ 185186 w 378720"/>
                        <a:gd name="connsiteY4" fmla="*/ 98425 h 608197"/>
                        <a:gd name="connsiteX5" fmla="*/ 124862 w 378720"/>
                        <a:gd name="connsiteY5" fmla="*/ 60326 h 608197"/>
                        <a:gd name="connsiteX6" fmla="*/ 1038 w 378720"/>
                        <a:gd name="connsiteY6" fmla="*/ 136526 h 608197"/>
                        <a:gd name="connsiteX7" fmla="*/ 80411 w 378720"/>
                        <a:gd name="connsiteY7" fmla="*/ 0 h 608197"/>
                        <a:gd name="connsiteX0" fmla="*/ 50900 w 349209"/>
                        <a:gd name="connsiteY0" fmla="*/ 0 h 608197"/>
                        <a:gd name="connsiteX1" fmla="*/ 349209 w 349209"/>
                        <a:gd name="connsiteY1" fmla="*/ 9525 h 608197"/>
                        <a:gd name="connsiteX2" fmla="*/ 349209 w 349209"/>
                        <a:gd name="connsiteY2" fmla="*/ 597247 h 608197"/>
                        <a:gd name="connsiteX3" fmla="*/ 104875 w 349209"/>
                        <a:gd name="connsiteY3" fmla="*/ 473422 h 608197"/>
                        <a:gd name="connsiteX4" fmla="*/ 155675 w 349209"/>
                        <a:gd name="connsiteY4" fmla="*/ 98425 h 608197"/>
                        <a:gd name="connsiteX5" fmla="*/ 95351 w 349209"/>
                        <a:gd name="connsiteY5" fmla="*/ 60326 h 608197"/>
                        <a:gd name="connsiteX6" fmla="*/ 3277 w 349209"/>
                        <a:gd name="connsiteY6" fmla="*/ 146051 h 608197"/>
                        <a:gd name="connsiteX7" fmla="*/ 50900 w 349209"/>
                        <a:gd name="connsiteY7" fmla="*/ 0 h 608197"/>
                        <a:gd name="connsiteX0" fmla="*/ 92866 w 391175"/>
                        <a:gd name="connsiteY0" fmla="*/ 0 h 608197"/>
                        <a:gd name="connsiteX1" fmla="*/ 391175 w 391175"/>
                        <a:gd name="connsiteY1" fmla="*/ 9525 h 608197"/>
                        <a:gd name="connsiteX2" fmla="*/ 391175 w 391175"/>
                        <a:gd name="connsiteY2" fmla="*/ 597247 h 608197"/>
                        <a:gd name="connsiteX3" fmla="*/ 146841 w 391175"/>
                        <a:gd name="connsiteY3" fmla="*/ 473422 h 608197"/>
                        <a:gd name="connsiteX4" fmla="*/ 197641 w 391175"/>
                        <a:gd name="connsiteY4" fmla="*/ 98425 h 608197"/>
                        <a:gd name="connsiteX5" fmla="*/ 137317 w 391175"/>
                        <a:gd name="connsiteY5" fmla="*/ 60326 h 608197"/>
                        <a:gd name="connsiteX6" fmla="*/ 793 w 391175"/>
                        <a:gd name="connsiteY6" fmla="*/ 123826 h 608197"/>
                        <a:gd name="connsiteX7" fmla="*/ 92866 w 391175"/>
                        <a:gd name="connsiteY7" fmla="*/ 0 h 608197"/>
                        <a:gd name="connsiteX0" fmla="*/ 71189 w 369498"/>
                        <a:gd name="connsiteY0" fmla="*/ 0 h 608197"/>
                        <a:gd name="connsiteX1" fmla="*/ 369498 w 369498"/>
                        <a:gd name="connsiteY1" fmla="*/ 9525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0 h 608197"/>
                        <a:gd name="connsiteX1" fmla="*/ 252023 w 369498"/>
                        <a:gd name="connsiteY1" fmla="*/ 107950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24857 h 633054"/>
                        <a:gd name="connsiteX1" fmla="*/ 252023 w 369498"/>
                        <a:gd name="connsiteY1" fmla="*/ 132807 h 633054"/>
                        <a:gd name="connsiteX2" fmla="*/ 369498 w 369498"/>
                        <a:gd name="connsiteY2" fmla="*/ 622104 h 633054"/>
                        <a:gd name="connsiteX3" fmla="*/ 125164 w 369498"/>
                        <a:gd name="connsiteY3" fmla="*/ 498279 h 633054"/>
                        <a:gd name="connsiteX4" fmla="*/ 175964 w 369498"/>
                        <a:gd name="connsiteY4" fmla="*/ 123282 h 633054"/>
                        <a:gd name="connsiteX5" fmla="*/ 115640 w 369498"/>
                        <a:gd name="connsiteY5" fmla="*/ 85183 h 633054"/>
                        <a:gd name="connsiteX6" fmla="*/ 1341 w 369498"/>
                        <a:gd name="connsiteY6" fmla="*/ 158208 h 633054"/>
                        <a:gd name="connsiteX7" fmla="*/ 71189 w 369498"/>
                        <a:gd name="connsiteY7" fmla="*/ 24857 h 633054"/>
                        <a:gd name="connsiteX0" fmla="*/ 71189 w 369498"/>
                        <a:gd name="connsiteY0" fmla="*/ 17472 h 625669"/>
                        <a:gd name="connsiteX1" fmla="*/ 252023 w 369498"/>
                        <a:gd name="connsiteY1" fmla="*/ 125422 h 625669"/>
                        <a:gd name="connsiteX2" fmla="*/ 369498 w 369498"/>
                        <a:gd name="connsiteY2" fmla="*/ 614719 h 625669"/>
                        <a:gd name="connsiteX3" fmla="*/ 125164 w 369498"/>
                        <a:gd name="connsiteY3" fmla="*/ 490894 h 625669"/>
                        <a:gd name="connsiteX4" fmla="*/ 175964 w 369498"/>
                        <a:gd name="connsiteY4" fmla="*/ 115897 h 625669"/>
                        <a:gd name="connsiteX5" fmla="*/ 115640 w 369498"/>
                        <a:gd name="connsiteY5" fmla="*/ 77798 h 625669"/>
                        <a:gd name="connsiteX6" fmla="*/ 1341 w 369498"/>
                        <a:gd name="connsiteY6" fmla="*/ 150823 h 625669"/>
                        <a:gd name="connsiteX7" fmla="*/ 71189 w 369498"/>
                        <a:gd name="connsiteY7" fmla="*/ 17472 h 625669"/>
                        <a:gd name="connsiteX0" fmla="*/ 71189 w 369498"/>
                        <a:gd name="connsiteY0" fmla="*/ 8473 h 616670"/>
                        <a:gd name="connsiteX1" fmla="*/ 252023 w 369498"/>
                        <a:gd name="connsiteY1" fmla="*/ 116423 h 616670"/>
                        <a:gd name="connsiteX2" fmla="*/ 369498 w 369498"/>
                        <a:gd name="connsiteY2" fmla="*/ 605720 h 616670"/>
                        <a:gd name="connsiteX3" fmla="*/ 125164 w 369498"/>
                        <a:gd name="connsiteY3" fmla="*/ 481895 h 616670"/>
                        <a:gd name="connsiteX4" fmla="*/ 175964 w 369498"/>
                        <a:gd name="connsiteY4" fmla="*/ 106898 h 616670"/>
                        <a:gd name="connsiteX5" fmla="*/ 115640 w 369498"/>
                        <a:gd name="connsiteY5" fmla="*/ 68799 h 616670"/>
                        <a:gd name="connsiteX6" fmla="*/ 1341 w 369498"/>
                        <a:gd name="connsiteY6" fmla="*/ 141824 h 616670"/>
                        <a:gd name="connsiteX7" fmla="*/ 71189 w 369498"/>
                        <a:gd name="connsiteY7" fmla="*/ 8473 h 616670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115640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14884 h 623081"/>
                        <a:gd name="connsiteX1" fmla="*/ 264346 w 410396"/>
                        <a:gd name="connsiteY1" fmla="*/ 122834 h 623081"/>
                        <a:gd name="connsiteX2" fmla="*/ 410396 w 410396"/>
                        <a:gd name="connsiteY2" fmla="*/ 612131 h 623081"/>
                        <a:gd name="connsiteX3" fmla="*/ 137487 w 410396"/>
                        <a:gd name="connsiteY3" fmla="*/ 488306 h 623081"/>
                        <a:gd name="connsiteX4" fmla="*/ 188287 w 410396"/>
                        <a:gd name="connsiteY4" fmla="*/ 113309 h 623081"/>
                        <a:gd name="connsiteX5" fmla="*/ 112088 w 410396"/>
                        <a:gd name="connsiteY5" fmla="*/ 75210 h 623081"/>
                        <a:gd name="connsiteX6" fmla="*/ 964 w 410396"/>
                        <a:gd name="connsiteY6" fmla="*/ 141885 h 623081"/>
                        <a:gd name="connsiteX7" fmla="*/ 83512 w 410396"/>
                        <a:gd name="connsiteY7" fmla="*/ 14884 h 623081"/>
                        <a:gd name="connsiteX0" fmla="*/ 83512 w 410396"/>
                        <a:gd name="connsiteY0" fmla="*/ 6729 h 614926"/>
                        <a:gd name="connsiteX1" fmla="*/ 264346 w 410396"/>
                        <a:gd name="connsiteY1" fmla="*/ 114679 h 614926"/>
                        <a:gd name="connsiteX2" fmla="*/ 410396 w 410396"/>
                        <a:gd name="connsiteY2" fmla="*/ 603976 h 614926"/>
                        <a:gd name="connsiteX3" fmla="*/ 137487 w 410396"/>
                        <a:gd name="connsiteY3" fmla="*/ 480151 h 614926"/>
                        <a:gd name="connsiteX4" fmla="*/ 188287 w 410396"/>
                        <a:gd name="connsiteY4" fmla="*/ 105154 h 614926"/>
                        <a:gd name="connsiteX5" fmla="*/ 112088 w 410396"/>
                        <a:gd name="connsiteY5" fmla="*/ 67055 h 614926"/>
                        <a:gd name="connsiteX6" fmla="*/ 964 w 410396"/>
                        <a:gd name="connsiteY6" fmla="*/ 133730 h 614926"/>
                        <a:gd name="connsiteX7" fmla="*/ 83512 w 410396"/>
                        <a:gd name="connsiteY7" fmla="*/ 6729 h 614926"/>
                        <a:gd name="connsiteX0" fmla="*/ 83512 w 410396"/>
                        <a:gd name="connsiteY0" fmla="*/ 12830 h 621027"/>
                        <a:gd name="connsiteX1" fmla="*/ 264346 w 410396"/>
                        <a:gd name="connsiteY1" fmla="*/ 120780 h 621027"/>
                        <a:gd name="connsiteX2" fmla="*/ 410396 w 410396"/>
                        <a:gd name="connsiteY2" fmla="*/ 610077 h 621027"/>
                        <a:gd name="connsiteX3" fmla="*/ 137487 w 410396"/>
                        <a:gd name="connsiteY3" fmla="*/ 486252 h 621027"/>
                        <a:gd name="connsiteX4" fmla="*/ 188287 w 410396"/>
                        <a:gd name="connsiteY4" fmla="*/ 111255 h 621027"/>
                        <a:gd name="connsiteX5" fmla="*/ 112088 w 410396"/>
                        <a:gd name="connsiteY5" fmla="*/ 73156 h 621027"/>
                        <a:gd name="connsiteX6" fmla="*/ 964 w 410396"/>
                        <a:gd name="connsiteY6" fmla="*/ 139831 h 621027"/>
                        <a:gd name="connsiteX7" fmla="*/ 83512 w 410396"/>
                        <a:gd name="connsiteY7" fmla="*/ 12830 h 621027"/>
                        <a:gd name="connsiteX0" fmla="*/ 90523 w 410263"/>
                        <a:gd name="connsiteY0" fmla="*/ 9680 h 627402"/>
                        <a:gd name="connsiteX1" fmla="*/ 264213 w 410263"/>
                        <a:gd name="connsiteY1" fmla="*/ 127155 h 627402"/>
                        <a:gd name="connsiteX2" fmla="*/ 410263 w 410263"/>
                        <a:gd name="connsiteY2" fmla="*/ 616452 h 627402"/>
                        <a:gd name="connsiteX3" fmla="*/ 137354 w 410263"/>
                        <a:gd name="connsiteY3" fmla="*/ 492627 h 627402"/>
                        <a:gd name="connsiteX4" fmla="*/ 188154 w 410263"/>
                        <a:gd name="connsiteY4" fmla="*/ 117630 h 627402"/>
                        <a:gd name="connsiteX5" fmla="*/ 111955 w 410263"/>
                        <a:gd name="connsiteY5" fmla="*/ 79531 h 627402"/>
                        <a:gd name="connsiteX6" fmla="*/ 831 w 410263"/>
                        <a:gd name="connsiteY6" fmla="*/ 146206 h 627402"/>
                        <a:gd name="connsiteX7" fmla="*/ 90523 w 410263"/>
                        <a:gd name="connsiteY7" fmla="*/ 9680 h 627402"/>
                        <a:gd name="connsiteX0" fmla="*/ 92867 w 410226"/>
                        <a:gd name="connsiteY0" fmla="*/ 8307 h 630792"/>
                        <a:gd name="connsiteX1" fmla="*/ 264176 w 410226"/>
                        <a:gd name="connsiteY1" fmla="*/ 130545 h 630792"/>
                        <a:gd name="connsiteX2" fmla="*/ 410226 w 410226"/>
                        <a:gd name="connsiteY2" fmla="*/ 619842 h 630792"/>
                        <a:gd name="connsiteX3" fmla="*/ 137317 w 410226"/>
                        <a:gd name="connsiteY3" fmla="*/ 496017 h 630792"/>
                        <a:gd name="connsiteX4" fmla="*/ 188117 w 410226"/>
                        <a:gd name="connsiteY4" fmla="*/ 121020 h 630792"/>
                        <a:gd name="connsiteX5" fmla="*/ 111918 w 410226"/>
                        <a:gd name="connsiteY5" fmla="*/ 82921 h 630792"/>
                        <a:gd name="connsiteX6" fmla="*/ 794 w 410226"/>
                        <a:gd name="connsiteY6" fmla="*/ 149596 h 630792"/>
                        <a:gd name="connsiteX7" fmla="*/ 92867 w 410226"/>
                        <a:gd name="connsiteY7" fmla="*/ 8307 h 630792"/>
                        <a:gd name="connsiteX0" fmla="*/ 92867 w 410226"/>
                        <a:gd name="connsiteY0" fmla="*/ 908 h 623393"/>
                        <a:gd name="connsiteX1" fmla="*/ 264176 w 410226"/>
                        <a:gd name="connsiteY1" fmla="*/ 123146 h 623393"/>
                        <a:gd name="connsiteX2" fmla="*/ 410226 w 410226"/>
                        <a:gd name="connsiteY2" fmla="*/ 612443 h 623393"/>
                        <a:gd name="connsiteX3" fmla="*/ 137317 w 410226"/>
                        <a:gd name="connsiteY3" fmla="*/ 488618 h 623393"/>
                        <a:gd name="connsiteX4" fmla="*/ 188117 w 410226"/>
                        <a:gd name="connsiteY4" fmla="*/ 113621 h 623393"/>
                        <a:gd name="connsiteX5" fmla="*/ 111918 w 410226"/>
                        <a:gd name="connsiteY5" fmla="*/ 75522 h 623393"/>
                        <a:gd name="connsiteX6" fmla="*/ 794 w 410226"/>
                        <a:gd name="connsiteY6" fmla="*/ 142197 h 623393"/>
                        <a:gd name="connsiteX7" fmla="*/ 92867 w 410226"/>
                        <a:gd name="connsiteY7" fmla="*/ 908 h 623393"/>
                        <a:gd name="connsiteX0" fmla="*/ 0 w 409432"/>
                        <a:gd name="connsiteY0" fmla="*/ 66722 h 547918"/>
                        <a:gd name="connsiteX1" fmla="*/ 263382 w 409432"/>
                        <a:gd name="connsiteY1" fmla="*/ 47671 h 547918"/>
                        <a:gd name="connsiteX2" fmla="*/ 409432 w 409432"/>
                        <a:gd name="connsiteY2" fmla="*/ 536968 h 547918"/>
                        <a:gd name="connsiteX3" fmla="*/ 136523 w 409432"/>
                        <a:gd name="connsiteY3" fmla="*/ 413143 h 547918"/>
                        <a:gd name="connsiteX4" fmla="*/ 187323 w 409432"/>
                        <a:gd name="connsiteY4" fmla="*/ 38146 h 547918"/>
                        <a:gd name="connsiteX5" fmla="*/ 111124 w 409432"/>
                        <a:gd name="connsiteY5" fmla="*/ 47 h 547918"/>
                        <a:gd name="connsiteX6" fmla="*/ 0 w 409432"/>
                        <a:gd name="connsiteY6" fmla="*/ 66722 h 547918"/>
                        <a:gd name="connsiteX0" fmla="*/ 0 w 409432"/>
                        <a:gd name="connsiteY0" fmla="*/ 115434 h 596630"/>
                        <a:gd name="connsiteX1" fmla="*/ 99813 w 409432"/>
                        <a:gd name="connsiteY1" fmla="*/ 378 h 596630"/>
                        <a:gd name="connsiteX2" fmla="*/ 263382 w 409432"/>
                        <a:gd name="connsiteY2" fmla="*/ 96383 h 596630"/>
                        <a:gd name="connsiteX3" fmla="*/ 409432 w 409432"/>
                        <a:gd name="connsiteY3" fmla="*/ 585680 h 596630"/>
                        <a:gd name="connsiteX4" fmla="*/ 136523 w 409432"/>
                        <a:gd name="connsiteY4" fmla="*/ 461855 h 596630"/>
                        <a:gd name="connsiteX5" fmla="*/ 187323 w 409432"/>
                        <a:gd name="connsiteY5" fmla="*/ 86858 h 596630"/>
                        <a:gd name="connsiteX6" fmla="*/ 111124 w 409432"/>
                        <a:gd name="connsiteY6" fmla="*/ 48759 h 596630"/>
                        <a:gd name="connsiteX7" fmla="*/ 0 w 409432"/>
                        <a:gd name="connsiteY7" fmla="*/ 115434 h 596630"/>
                        <a:gd name="connsiteX0" fmla="*/ 0 w 409432"/>
                        <a:gd name="connsiteY0" fmla="*/ 131937 h 613133"/>
                        <a:gd name="connsiteX1" fmla="*/ 114101 w 409432"/>
                        <a:gd name="connsiteY1" fmla="*/ 212 h 613133"/>
                        <a:gd name="connsiteX2" fmla="*/ 263382 w 409432"/>
                        <a:gd name="connsiteY2" fmla="*/ 112886 h 613133"/>
                        <a:gd name="connsiteX3" fmla="*/ 409432 w 409432"/>
                        <a:gd name="connsiteY3" fmla="*/ 602183 h 613133"/>
                        <a:gd name="connsiteX4" fmla="*/ 136523 w 409432"/>
                        <a:gd name="connsiteY4" fmla="*/ 478358 h 613133"/>
                        <a:gd name="connsiteX5" fmla="*/ 187323 w 409432"/>
                        <a:gd name="connsiteY5" fmla="*/ 103361 h 613133"/>
                        <a:gd name="connsiteX6" fmla="*/ 111124 w 409432"/>
                        <a:gd name="connsiteY6" fmla="*/ 65262 h 613133"/>
                        <a:gd name="connsiteX7" fmla="*/ 0 w 409432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16885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47841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20 w 410652"/>
                        <a:gd name="connsiteY6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7227 w 410652"/>
                        <a:gd name="connsiteY6" fmla="*/ 64507 h 613133"/>
                        <a:gd name="connsiteX7" fmla="*/ 1220 w 410652"/>
                        <a:gd name="connsiteY7" fmla="*/ 131937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21749 w 305174"/>
                        <a:gd name="connsiteY0" fmla="*/ 65947 h 614573"/>
                        <a:gd name="connsiteX1" fmla="*/ 9843 w 305174"/>
                        <a:gd name="connsiteY1" fmla="*/ 1652 h 614573"/>
                        <a:gd name="connsiteX2" fmla="*/ 159124 w 305174"/>
                        <a:gd name="connsiteY2" fmla="*/ 114326 h 614573"/>
                        <a:gd name="connsiteX3" fmla="*/ 305174 w 305174"/>
                        <a:gd name="connsiteY3" fmla="*/ 603623 h 614573"/>
                        <a:gd name="connsiteX4" fmla="*/ 32265 w 305174"/>
                        <a:gd name="connsiteY4" fmla="*/ 479798 h 614573"/>
                        <a:gd name="connsiteX5" fmla="*/ 83065 w 305174"/>
                        <a:gd name="connsiteY5" fmla="*/ 104801 h 614573"/>
                        <a:gd name="connsiteX6" fmla="*/ 21749 w 305174"/>
                        <a:gd name="connsiteY6" fmla="*/ 65947 h 614573"/>
                        <a:gd name="connsiteX0" fmla="*/ 32547 w 315972"/>
                        <a:gd name="connsiteY0" fmla="*/ 94491 h 643117"/>
                        <a:gd name="connsiteX1" fmla="*/ 20641 w 315972"/>
                        <a:gd name="connsiteY1" fmla="*/ 30196 h 643117"/>
                        <a:gd name="connsiteX2" fmla="*/ 315972 w 315972"/>
                        <a:gd name="connsiteY2" fmla="*/ 632167 h 643117"/>
                        <a:gd name="connsiteX3" fmla="*/ 43063 w 315972"/>
                        <a:gd name="connsiteY3" fmla="*/ 508342 h 643117"/>
                        <a:gd name="connsiteX4" fmla="*/ 93863 w 315972"/>
                        <a:gd name="connsiteY4" fmla="*/ 133345 h 643117"/>
                        <a:gd name="connsiteX5" fmla="*/ 32547 w 315972"/>
                        <a:gd name="connsiteY5" fmla="*/ 94491 h 643117"/>
                        <a:gd name="connsiteX0" fmla="*/ 55391 w 338816"/>
                        <a:gd name="connsiteY0" fmla="*/ 68873 h 617499"/>
                        <a:gd name="connsiteX1" fmla="*/ 43485 w 338816"/>
                        <a:gd name="connsiteY1" fmla="*/ 4578 h 617499"/>
                        <a:gd name="connsiteX2" fmla="*/ 338816 w 338816"/>
                        <a:gd name="connsiteY2" fmla="*/ 606549 h 617499"/>
                        <a:gd name="connsiteX3" fmla="*/ 65907 w 338816"/>
                        <a:gd name="connsiteY3" fmla="*/ 482724 h 617499"/>
                        <a:gd name="connsiteX4" fmla="*/ 116707 w 338816"/>
                        <a:gd name="connsiteY4" fmla="*/ 107727 h 617499"/>
                        <a:gd name="connsiteX5" fmla="*/ 55391 w 338816"/>
                        <a:gd name="connsiteY5" fmla="*/ 68873 h 617499"/>
                        <a:gd name="connsiteX0" fmla="*/ 55391 w 338816"/>
                        <a:gd name="connsiteY0" fmla="*/ 68873 h 610338"/>
                        <a:gd name="connsiteX1" fmla="*/ 43485 w 338816"/>
                        <a:gd name="connsiteY1" fmla="*/ 4578 h 610338"/>
                        <a:gd name="connsiteX2" fmla="*/ 338816 w 338816"/>
                        <a:gd name="connsiteY2" fmla="*/ 606549 h 610338"/>
                        <a:gd name="connsiteX3" fmla="*/ 126205 w 338816"/>
                        <a:gd name="connsiteY3" fmla="*/ 431013 h 610338"/>
                        <a:gd name="connsiteX4" fmla="*/ 116707 w 338816"/>
                        <a:gd name="connsiteY4" fmla="*/ 107727 h 610338"/>
                        <a:gd name="connsiteX5" fmla="*/ 55391 w 338816"/>
                        <a:gd name="connsiteY5" fmla="*/ 68873 h 610338"/>
                        <a:gd name="connsiteX0" fmla="*/ 55503 w 338928"/>
                        <a:gd name="connsiteY0" fmla="*/ 68536 h 610001"/>
                        <a:gd name="connsiteX1" fmla="*/ 43597 w 338928"/>
                        <a:gd name="connsiteY1" fmla="*/ 4241 h 610001"/>
                        <a:gd name="connsiteX2" fmla="*/ 338928 w 338928"/>
                        <a:gd name="connsiteY2" fmla="*/ 606212 h 610001"/>
                        <a:gd name="connsiteX3" fmla="*/ 126317 w 338928"/>
                        <a:gd name="connsiteY3" fmla="*/ 430676 h 610001"/>
                        <a:gd name="connsiteX4" fmla="*/ 116819 w 338928"/>
                        <a:gd name="connsiteY4" fmla="*/ 107390 h 610001"/>
                        <a:gd name="connsiteX5" fmla="*/ 55503 w 338928"/>
                        <a:gd name="connsiteY5" fmla="*/ 68536 h 610001"/>
                        <a:gd name="connsiteX0" fmla="*/ 55719 w 339144"/>
                        <a:gd name="connsiteY0" fmla="*/ 67847 h 609312"/>
                        <a:gd name="connsiteX1" fmla="*/ 43813 w 339144"/>
                        <a:gd name="connsiteY1" fmla="*/ 3552 h 609312"/>
                        <a:gd name="connsiteX2" fmla="*/ 339144 w 339144"/>
                        <a:gd name="connsiteY2" fmla="*/ 605523 h 609312"/>
                        <a:gd name="connsiteX3" fmla="*/ 126533 w 339144"/>
                        <a:gd name="connsiteY3" fmla="*/ 429987 h 609312"/>
                        <a:gd name="connsiteX4" fmla="*/ 117035 w 339144"/>
                        <a:gd name="connsiteY4" fmla="*/ 106701 h 609312"/>
                        <a:gd name="connsiteX5" fmla="*/ 55719 w 339144"/>
                        <a:gd name="connsiteY5" fmla="*/ 67847 h 609312"/>
                        <a:gd name="connsiteX0" fmla="*/ 55719 w 339714"/>
                        <a:gd name="connsiteY0" fmla="*/ 67847 h 606028"/>
                        <a:gd name="connsiteX1" fmla="*/ 43813 w 339714"/>
                        <a:gd name="connsiteY1" fmla="*/ 3552 h 606028"/>
                        <a:gd name="connsiteX2" fmla="*/ 339144 w 339714"/>
                        <a:gd name="connsiteY2" fmla="*/ 605523 h 606028"/>
                        <a:gd name="connsiteX3" fmla="*/ 117035 w 339714"/>
                        <a:gd name="connsiteY3" fmla="*/ 106701 h 606028"/>
                        <a:gd name="connsiteX4" fmla="*/ 55719 w 339714"/>
                        <a:gd name="connsiteY4" fmla="*/ 67847 h 606028"/>
                        <a:gd name="connsiteX0" fmla="*/ 84596 w 307281"/>
                        <a:gd name="connsiteY0" fmla="*/ 136611 h 635951"/>
                        <a:gd name="connsiteX1" fmla="*/ 11374 w 307281"/>
                        <a:gd name="connsiteY1" fmla="*/ 33462 h 635951"/>
                        <a:gd name="connsiteX2" fmla="*/ 306705 w 307281"/>
                        <a:gd name="connsiteY2" fmla="*/ 635433 h 635951"/>
                        <a:gd name="connsiteX3" fmla="*/ 84596 w 307281"/>
                        <a:gd name="connsiteY3" fmla="*/ 136611 h 635951"/>
                        <a:gd name="connsiteX0" fmla="*/ 180378 w 298327"/>
                        <a:gd name="connsiteY0" fmla="*/ 142898 h 633777"/>
                        <a:gd name="connsiteX1" fmla="*/ 1742 w 298327"/>
                        <a:gd name="connsiteY1" fmla="*/ 31278 h 633777"/>
                        <a:gd name="connsiteX2" fmla="*/ 297073 w 298327"/>
                        <a:gd name="connsiteY2" fmla="*/ 633249 h 633777"/>
                        <a:gd name="connsiteX3" fmla="*/ 180378 w 298327"/>
                        <a:gd name="connsiteY3" fmla="*/ 142898 h 633777"/>
                        <a:gd name="connsiteX0" fmla="*/ 191405 w 309354"/>
                        <a:gd name="connsiteY0" fmla="*/ 131369 h 622248"/>
                        <a:gd name="connsiteX1" fmla="*/ 12769 w 309354"/>
                        <a:gd name="connsiteY1" fmla="*/ 19749 h 622248"/>
                        <a:gd name="connsiteX2" fmla="*/ 308100 w 309354"/>
                        <a:gd name="connsiteY2" fmla="*/ 621720 h 622248"/>
                        <a:gd name="connsiteX3" fmla="*/ 191405 w 309354"/>
                        <a:gd name="connsiteY3" fmla="*/ 131369 h 622248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80040 w 307247"/>
                        <a:gd name="connsiteY0" fmla="*/ 111773 h 602353"/>
                        <a:gd name="connsiteX1" fmla="*/ 1404 w 307247"/>
                        <a:gd name="connsiteY1" fmla="*/ 153 h 602353"/>
                        <a:gd name="connsiteX2" fmla="*/ 107384 w 307247"/>
                        <a:gd name="connsiteY2" fmla="*/ 122684 h 602353"/>
                        <a:gd name="connsiteX3" fmla="*/ 296735 w 307247"/>
                        <a:gd name="connsiteY3" fmla="*/ 602124 h 602353"/>
                        <a:gd name="connsiteX4" fmla="*/ 180040 w 307247"/>
                        <a:gd name="connsiteY4" fmla="*/ 111773 h 602353"/>
                        <a:gd name="connsiteX0" fmla="*/ 215857 w 311640"/>
                        <a:gd name="connsiteY0" fmla="*/ 103830 h 602806"/>
                        <a:gd name="connsiteX1" fmla="*/ 2704 w 311640"/>
                        <a:gd name="connsiteY1" fmla="*/ 611 h 602806"/>
                        <a:gd name="connsiteX2" fmla="*/ 108684 w 311640"/>
                        <a:gd name="connsiteY2" fmla="*/ 123142 h 602806"/>
                        <a:gd name="connsiteX3" fmla="*/ 298035 w 311640"/>
                        <a:gd name="connsiteY3" fmla="*/ 602582 h 602806"/>
                        <a:gd name="connsiteX4" fmla="*/ 215857 w 311640"/>
                        <a:gd name="connsiteY4" fmla="*/ 103830 h 6028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640" h="602806">
                          <a:moveTo>
                            <a:pt x="215857" y="103830"/>
                          </a:moveTo>
                          <a:cubicBezTo>
                            <a:pt x="166635" y="3502"/>
                            <a:pt x="20566" y="-2608"/>
                            <a:pt x="2704" y="611"/>
                          </a:cubicBezTo>
                          <a:cubicBezTo>
                            <a:pt x="-15158" y="3830"/>
                            <a:pt x="59462" y="22814"/>
                            <a:pt x="108684" y="123142"/>
                          </a:cubicBezTo>
                          <a:cubicBezTo>
                            <a:pt x="157906" y="223470"/>
                            <a:pt x="279613" y="601024"/>
                            <a:pt x="298035" y="602582"/>
                          </a:cubicBezTo>
                          <a:cubicBezTo>
                            <a:pt x="343335" y="613763"/>
                            <a:pt x="265079" y="204158"/>
                            <a:pt x="215857" y="103830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0" name="Oval 200">
                      <a:extLst>
                        <a:ext uri="{FF2B5EF4-FFF2-40B4-BE49-F238E27FC236}">
                          <a16:creationId xmlns:a16="http://schemas.microsoft.com/office/drawing/2014/main" id="{F0AE9520-5328-43D3-BF9E-1437A6AC279C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3033538" y="3235779"/>
                      <a:ext cx="2250705" cy="4363322"/>
                    </a:xfrm>
                    <a:custGeom>
                      <a:avLst/>
                      <a:gdLst>
                        <a:gd name="connsiteX0" fmla="*/ 0 w 1888292"/>
                        <a:gd name="connsiteY0" fmla="*/ 2205111 h 4410222"/>
                        <a:gd name="connsiteX1" fmla="*/ 944146 w 1888292"/>
                        <a:gd name="connsiteY1" fmla="*/ 0 h 4410222"/>
                        <a:gd name="connsiteX2" fmla="*/ 1888292 w 1888292"/>
                        <a:gd name="connsiteY2" fmla="*/ 2205111 h 4410222"/>
                        <a:gd name="connsiteX3" fmla="*/ 944146 w 1888292"/>
                        <a:gd name="connsiteY3" fmla="*/ 4410222 h 4410222"/>
                        <a:gd name="connsiteX4" fmla="*/ 0 w 1888292"/>
                        <a:gd name="connsiteY4" fmla="*/ 2205111 h 4410222"/>
                        <a:gd name="connsiteX0" fmla="*/ 4571 w 1897434"/>
                        <a:gd name="connsiteY0" fmla="*/ 2205111 h 4443405"/>
                        <a:gd name="connsiteX1" fmla="*/ 948717 w 1897434"/>
                        <a:gd name="connsiteY1" fmla="*/ 0 h 4443405"/>
                        <a:gd name="connsiteX2" fmla="*/ 1892863 w 1897434"/>
                        <a:gd name="connsiteY2" fmla="*/ 2205111 h 4443405"/>
                        <a:gd name="connsiteX3" fmla="*/ 948717 w 1897434"/>
                        <a:gd name="connsiteY3" fmla="*/ 4410222 h 4443405"/>
                        <a:gd name="connsiteX4" fmla="*/ 4571 w 1897434"/>
                        <a:gd name="connsiteY4" fmla="*/ 2205111 h 4443405"/>
                        <a:gd name="connsiteX0" fmla="*/ 203150 w 2096013"/>
                        <a:gd name="connsiteY0" fmla="*/ 2205111 h 4443405"/>
                        <a:gd name="connsiteX1" fmla="*/ 1147296 w 2096013"/>
                        <a:gd name="connsiteY1" fmla="*/ 0 h 4443405"/>
                        <a:gd name="connsiteX2" fmla="*/ 2091442 w 2096013"/>
                        <a:gd name="connsiteY2" fmla="*/ 2205111 h 4443405"/>
                        <a:gd name="connsiteX3" fmla="*/ 1147296 w 2096013"/>
                        <a:gd name="connsiteY3" fmla="*/ 4410222 h 4443405"/>
                        <a:gd name="connsiteX4" fmla="*/ 203150 w 2096013"/>
                        <a:gd name="connsiteY4" fmla="*/ 2205111 h 4443405"/>
                        <a:gd name="connsiteX0" fmla="*/ 240279 w 2133142"/>
                        <a:gd name="connsiteY0" fmla="*/ 2205111 h 4443405"/>
                        <a:gd name="connsiteX1" fmla="*/ 1184425 w 2133142"/>
                        <a:gd name="connsiteY1" fmla="*/ 0 h 4443405"/>
                        <a:gd name="connsiteX2" fmla="*/ 2128571 w 2133142"/>
                        <a:gd name="connsiteY2" fmla="*/ 2205111 h 4443405"/>
                        <a:gd name="connsiteX3" fmla="*/ 1184425 w 2133142"/>
                        <a:gd name="connsiteY3" fmla="*/ 4410222 h 4443405"/>
                        <a:gd name="connsiteX4" fmla="*/ 240279 w 2133142"/>
                        <a:gd name="connsiteY4" fmla="*/ 2205111 h 4443405"/>
                        <a:gd name="connsiteX0" fmla="*/ 240279 w 2197493"/>
                        <a:gd name="connsiteY0" fmla="*/ 2205111 h 4443405"/>
                        <a:gd name="connsiteX1" fmla="*/ 1184425 w 2197493"/>
                        <a:gd name="connsiteY1" fmla="*/ 0 h 4443405"/>
                        <a:gd name="connsiteX2" fmla="*/ 2128571 w 2197493"/>
                        <a:gd name="connsiteY2" fmla="*/ 2205111 h 4443405"/>
                        <a:gd name="connsiteX3" fmla="*/ 1184425 w 2197493"/>
                        <a:gd name="connsiteY3" fmla="*/ 4410222 h 4443405"/>
                        <a:gd name="connsiteX4" fmla="*/ 240279 w 2197493"/>
                        <a:gd name="connsiteY4" fmla="*/ 2205111 h 4443405"/>
                        <a:gd name="connsiteX0" fmla="*/ 240279 w 2174522"/>
                        <a:gd name="connsiteY0" fmla="*/ 2205111 h 4443405"/>
                        <a:gd name="connsiteX1" fmla="*/ 1184425 w 2174522"/>
                        <a:gd name="connsiteY1" fmla="*/ 0 h 4443405"/>
                        <a:gd name="connsiteX2" fmla="*/ 2128571 w 2174522"/>
                        <a:gd name="connsiteY2" fmla="*/ 2205111 h 4443405"/>
                        <a:gd name="connsiteX3" fmla="*/ 1184425 w 2174522"/>
                        <a:gd name="connsiteY3" fmla="*/ 4410222 h 4443405"/>
                        <a:gd name="connsiteX4" fmla="*/ 240279 w 2174522"/>
                        <a:gd name="connsiteY4" fmla="*/ 2205111 h 4443405"/>
                        <a:gd name="connsiteX0" fmla="*/ 142444 w 1986356"/>
                        <a:gd name="connsiteY0" fmla="*/ 2206552 h 4413107"/>
                        <a:gd name="connsiteX1" fmla="*/ 1086590 w 1986356"/>
                        <a:gd name="connsiteY1" fmla="*/ 1441 h 4413107"/>
                        <a:gd name="connsiteX2" fmla="*/ 1946330 w 1986356"/>
                        <a:gd name="connsiteY2" fmla="*/ 2445703 h 4413107"/>
                        <a:gd name="connsiteX3" fmla="*/ 1086590 w 1986356"/>
                        <a:gd name="connsiteY3" fmla="*/ 4411663 h 4413107"/>
                        <a:gd name="connsiteX4" fmla="*/ 142444 w 1986356"/>
                        <a:gd name="connsiteY4" fmla="*/ 2206552 h 4413107"/>
                        <a:gd name="connsiteX0" fmla="*/ 142444 w 2035430"/>
                        <a:gd name="connsiteY0" fmla="*/ 2206552 h 4413107"/>
                        <a:gd name="connsiteX1" fmla="*/ 1086590 w 2035430"/>
                        <a:gd name="connsiteY1" fmla="*/ 1441 h 4413107"/>
                        <a:gd name="connsiteX2" fmla="*/ 1946330 w 2035430"/>
                        <a:gd name="connsiteY2" fmla="*/ 2445703 h 4413107"/>
                        <a:gd name="connsiteX3" fmla="*/ 1086590 w 2035430"/>
                        <a:gd name="connsiteY3" fmla="*/ 4411663 h 4413107"/>
                        <a:gd name="connsiteX4" fmla="*/ 142444 w 2035430"/>
                        <a:gd name="connsiteY4" fmla="*/ 2206552 h 4413107"/>
                        <a:gd name="connsiteX0" fmla="*/ 1355 w 1882862"/>
                        <a:gd name="connsiteY0" fmla="*/ 2079332 h 4285887"/>
                        <a:gd name="connsiteX1" fmla="*/ 762621 w 1882862"/>
                        <a:gd name="connsiteY1" fmla="*/ 831 h 4285887"/>
                        <a:gd name="connsiteX2" fmla="*/ 1805241 w 1882862"/>
                        <a:gd name="connsiteY2" fmla="*/ 2318483 h 4285887"/>
                        <a:gd name="connsiteX3" fmla="*/ 945501 w 1882862"/>
                        <a:gd name="connsiteY3" fmla="*/ 4284443 h 4285887"/>
                        <a:gd name="connsiteX4" fmla="*/ 1355 w 1882862"/>
                        <a:gd name="connsiteY4" fmla="*/ 2079332 h 4285887"/>
                        <a:gd name="connsiteX0" fmla="*/ 136453 w 2017960"/>
                        <a:gd name="connsiteY0" fmla="*/ 2080387 h 4286942"/>
                        <a:gd name="connsiteX1" fmla="*/ 897719 w 2017960"/>
                        <a:gd name="connsiteY1" fmla="*/ 1886 h 4286942"/>
                        <a:gd name="connsiteX2" fmla="*/ 1940339 w 2017960"/>
                        <a:gd name="connsiteY2" fmla="*/ 2319538 h 4286942"/>
                        <a:gd name="connsiteX3" fmla="*/ 1080599 w 2017960"/>
                        <a:gd name="connsiteY3" fmla="*/ 4285498 h 4286942"/>
                        <a:gd name="connsiteX4" fmla="*/ 136453 w 2017960"/>
                        <a:gd name="connsiteY4" fmla="*/ 2080387 h 4286942"/>
                        <a:gd name="connsiteX0" fmla="*/ 178336 w 2059843"/>
                        <a:gd name="connsiteY0" fmla="*/ 2080387 h 4286942"/>
                        <a:gd name="connsiteX1" fmla="*/ 939602 w 2059843"/>
                        <a:gd name="connsiteY1" fmla="*/ 1886 h 4286942"/>
                        <a:gd name="connsiteX2" fmla="*/ 1982222 w 2059843"/>
                        <a:gd name="connsiteY2" fmla="*/ 2319538 h 4286942"/>
                        <a:gd name="connsiteX3" fmla="*/ 1122482 w 2059843"/>
                        <a:gd name="connsiteY3" fmla="*/ 4285498 h 4286942"/>
                        <a:gd name="connsiteX4" fmla="*/ 178336 w 2059843"/>
                        <a:gd name="connsiteY4" fmla="*/ 2080387 h 4286942"/>
                        <a:gd name="connsiteX0" fmla="*/ 3925 w 1885432"/>
                        <a:gd name="connsiteY0" fmla="*/ 2079291 h 3837322"/>
                        <a:gd name="connsiteX1" fmla="*/ 765191 w 1885432"/>
                        <a:gd name="connsiteY1" fmla="*/ 790 h 3837322"/>
                        <a:gd name="connsiteX2" fmla="*/ 1807811 w 1885432"/>
                        <a:gd name="connsiteY2" fmla="*/ 2318442 h 3837322"/>
                        <a:gd name="connsiteX3" fmla="*/ 1088751 w 1885432"/>
                        <a:gd name="connsiteY3" fmla="*/ 3834238 h 3837322"/>
                        <a:gd name="connsiteX4" fmla="*/ 3925 w 1885432"/>
                        <a:gd name="connsiteY4" fmla="*/ 2079291 h 3837322"/>
                        <a:gd name="connsiteX0" fmla="*/ 3925 w 1885432"/>
                        <a:gd name="connsiteY0" fmla="*/ 2079291 h 3841751"/>
                        <a:gd name="connsiteX1" fmla="*/ 765191 w 1885432"/>
                        <a:gd name="connsiteY1" fmla="*/ 790 h 3841751"/>
                        <a:gd name="connsiteX2" fmla="*/ 1807811 w 1885432"/>
                        <a:gd name="connsiteY2" fmla="*/ 2318442 h 3841751"/>
                        <a:gd name="connsiteX3" fmla="*/ 1088751 w 1885432"/>
                        <a:gd name="connsiteY3" fmla="*/ 3834238 h 3841751"/>
                        <a:gd name="connsiteX4" fmla="*/ 3925 w 1885432"/>
                        <a:gd name="connsiteY4" fmla="*/ 2079291 h 3841751"/>
                        <a:gd name="connsiteX0" fmla="*/ 68761 w 1950268"/>
                        <a:gd name="connsiteY0" fmla="*/ 2079266 h 3914747"/>
                        <a:gd name="connsiteX1" fmla="*/ 830027 w 1950268"/>
                        <a:gd name="connsiteY1" fmla="*/ 765 h 3914747"/>
                        <a:gd name="connsiteX2" fmla="*/ 1872647 w 1950268"/>
                        <a:gd name="connsiteY2" fmla="*/ 2318417 h 3914747"/>
                        <a:gd name="connsiteX3" fmla="*/ 1153587 w 1950268"/>
                        <a:gd name="connsiteY3" fmla="*/ 3834213 h 3914747"/>
                        <a:gd name="connsiteX4" fmla="*/ 158689 w 1950268"/>
                        <a:gd name="connsiteY4" fmla="*/ 3534745 h 3914747"/>
                        <a:gd name="connsiteX5" fmla="*/ 68761 w 1950268"/>
                        <a:gd name="connsiteY5" fmla="*/ 2079266 h 3914747"/>
                        <a:gd name="connsiteX0" fmla="*/ 112853 w 1994360"/>
                        <a:gd name="connsiteY0" fmla="*/ 2079266 h 3914747"/>
                        <a:gd name="connsiteX1" fmla="*/ 874119 w 1994360"/>
                        <a:gd name="connsiteY1" fmla="*/ 765 h 3914747"/>
                        <a:gd name="connsiteX2" fmla="*/ 1916739 w 1994360"/>
                        <a:gd name="connsiteY2" fmla="*/ 2318417 h 3914747"/>
                        <a:gd name="connsiteX3" fmla="*/ 1197679 w 1994360"/>
                        <a:gd name="connsiteY3" fmla="*/ 3834213 h 3914747"/>
                        <a:gd name="connsiteX4" fmla="*/ 118375 w 1994360"/>
                        <a:gd name="connsiteY4" fmla="*/ 3534746 h 3914747"/>
                        <a:gd name="connsiteX5" fmla="*/ 112853 w 1994360"/>
                        <a:gd name="connsiteY5" fmla="*/ 2079266 h 3914747"/>
                        <a:gd name="connsiteX0" fmla="*/ 100406 w 1971243"/>
                        <a:gd name="connsiteY0" fmla="*/ 1924591 h 3760072"/>
                        <a:gd name="connsiteX1" fmla="*/ 636589 w 1971243"/>
                        <a:gd name="connsiteY1" fmla="*/ 834 h 3760072"/>
                        <a:gd name="connsiteX2" fmla="*/ 1904292 w 1971243"/>
                        <a:gd name="connsiteY2" fmla="*/ 2163742 h 3760072"/>
                        <a:gd name="connsiteX3" fmla="*/ 1185232 w 1971243"/>
                        <a:gd name="connsiteY3" fmla="*/ 3679538 h 3760072"/>
                        <a:gd name="connsiteX4" fmla="*/ 105928 w 1971243"/>
                        <a:gd name="connsiteY4" fmla="*/ 3380071 h 3760072"/>
                        <a:gd name="connsiteX5" fmla="*/ 100406 w 1971243"/>
                        <a:gd name="connsiteY5" fmla="*/ 1924591 h 3760072"/>
                        <a:gd name="connsiteX0" fmla="*/ 97487 w 1966094"/>
                        <a:gd name="connsiteY0" fmla="*/ 1868348 h 3703829"/>
                        <a:gd name="connsiteX1" fmla="*/ 577399 w 1966094"/>
                        <a:gd name="connsiteY1" fmla="*/ 862 h 3703829"/>
                        <a:gd name="connsiteX2" fmla="*/ 1901373 w 1966094"/>
                        <a:gd name="connsiteY2" fmla="*/ 2107499 h 3703829"/>
                        <a:gd name="connsiteX3" fmla="*/ 1182313 w 1966094"/>
                        <a:gd name="connsiteY3" fmla="*/ 3623295 h 3703829"/>
                        <a:gd name="connsiteX4" fmla="*/ 103009 w 1966094"/>
                        <a:gd name="connsiteY4" fmla="*/ 3323828 h 3703829"/>
                        <a:gd name="connsiteX5" fmla="*/ 97487 w 1966094"/>
                        <a:gd name="connsiteY5" fmla="*/ 1868348 h 3703829"/>
                        <a:gd name="connsiteX0" fmla="*/ 221469 w 1910165"/>
                        <a:gd name="connsiteY0" fmla="*/ 1887889 h 3703145"/>
                        <a:gd name="connsiteX1" fmla="*/ 522546 w 1910165"/>
                        <a:gd name="connsiteY1" fmla="*/ 719 h 3703145"/>
                        <a:gd name="connsiteX2" fmla="*/ 1846520 w 1910165"/>
                        <a:gd name="connsiteY2" fmla="*/ 2107356 h 3703145"/>
                        <a:gd name="connsiteX3" fmla="*/ 1127460 w 1910165"/>
                        <a:gd name="connsiteY3" fmla="*/ 3623152 h 3703145"/>
                        <a:gd name="connsiteX4" fmla="*/ 48156 w 1910165"/>
                        <a:gd name="connsiteY4" fmla="*/ 3323685 h 3703145"/>
                        <a:gd name="connsiteX5" fmla="*/ 221469 w 1910165"/>
                        <a:gd name="connsiteY5" fmla="*/ 1887889 h 3703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10165" h="3703145">
                          <a:moveTo>
                            <a:pt x="221469" y="1887889"/>
                          </a:moveTo>
                          <a:cubicBezTo>
                            <a:pt x="300534" y="1334061"/>
                            <a:pt x="251704" y="-35859"/>
                            <a:pt x="522546" y="719"/>
                          </a:cubicBezTo>
                          <a:cubicBezTo>
                            <a:pt x="793388" y="37297"/>
                            <a:pt x="2226349" y="453411"/>
                            <a:pt x="1846520" y="2107356"/>
                          </a:cubicBezTo>
                          <a:cubicBezTo>
                            <a:pt x="1846520" y="3325205"/>
                            <a:pt x="1427187" y="3420430"/>
                            <a:pt x="1127460" y="3623152"/>
                          </a:cubicBezTo>
                          <a:cubicBezTo>
                            <a:pt x="827733" y="3825874"/>
                            <a:pt x="199154" y="3612895"/>
                            <a:pt x="48156" y="3323685"/>
                          </a:cubicBezTo>
                          <a:cubicBezTo>
                            <a:pt x="-102842" y="3034475"/>
                            <a:pt x="142404" y="2441717"/>
                            <a:pt x="221469" y="1887889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Rectangle 17">
                      <a:extLst>
                        <a:ext uri="{FF2B5EF4-FFF2-40B4-BE49-F238E27FC236}">
                          <a16:creationId xmlns:a16="http://schemas.microsoft.com/office/drawing/2014/main" id="{8A26DD93-7AEC-6969-FEB0-CA04D3A59A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988173" y="5459548"/>
                      <a:ext cx="1109961" cy="1607803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5"/>
                        <a:gd name="connsiteX1" fmla="*/ 95420 w 247095"/>
                        <a:gd name="connsiteY1" fmla="*/ 0 h 235595"/>
                        <a:gd name="connsiteX2" fmla="*/ 168535 w 247095"/>
                        <a:gd name="connsiteY2" fmla="*/ 152971 h 235595"/>
                        <a:gd name="connsiteX3" fmla="*/ 209810 w 247095"/>
                        <a:gd name="connsiteY3" fmla="*/ 234974 h 235595"/>
                        <a:gd name="connsiteX4" fmla="*/ 0 w 247095"/>
                        <a:gd name="connsiteY4" fmla="*/ 17002 h 235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595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46336" y="134322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2" name="Rectangle 17">
                      <a:extLst>
                        <a:ext uri="{FF2B5EF4-FFF2-40B4-BE49-F238E27FC236}">
                          <a16:creationId xmlns:a16="http://schemas.microsoft.com/office/drawing/2014/main" id="{E6F7B14A-2823-F06A-70B2-8A147B3EB782}"/>
                        </a:ext>
                      </a:extLst>
                    </p:cNvPr>
                    <p:cNvSpPr/>
                    <p:nvPr/>
                  </p:nvSpPr>
                  <p:spPr>
                    <a:xfrm rot="20808354" flipH="1">
                      <a:off x="4946425" y="5525101"/>
                      <a:ext cx="1113670" cy="1606164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6"/>
                        <a:gd name="connsiteX1" fmla="*/ 95420 w 247095"/>
                        <a:gd name="connsiteY1" fmla="*/ 0 h 235596"/>
                        <a:gd name="connsiteX2" fmla="*/ 168535 w 247095"/>
                        <a:gd name="connsiteY2" fmla="*/ 152971 h 235596"/>
                        <a:gd name="connsiteX3" fmla="*/ 209810 w 247095"/>
                        <a:gd name="connsiteY3" fmla="*/ 234974 h 235596"/>
                        <a:gd name="connsiteX4" fmla="*/ 0 w 247095"/>
                        <a:gd name="connsiteY4" fmla="*/ 17002 h 235596"/>
                        <a:gd name="connsiteX0" fmla="*/ 428 w 247523"/>
                        <a:gd name="connsiteY0" fmla="*/ 17002 h 235355"/>
                        <a:gd name="connsiteX1" fmla="*/ 95848 w 247523"/>
                        <a:gd name="connsiteY1" fmla="*/ 0 h 235355"/>
                        <a:gd name="connsiteX2" fmla="*/ 168963 w 247523"/>
                        <a:gd name="connsiteY2" fmla="*/ 152971 h 235355"/>
                        <a:gd name="connsiteX3" fmla="*/ 210238 w 247523"/>
                        <a:gd name="connsiteY3" fmla="*/ 234974 h 235355"/>
                        <a:gd name="connsiteX4" fmla="*/ 82411 w 247523"/>
                        <a:gd name="connsiteY4" fmla="*/ 167394 h 235355"/>
                        <a:gd name="connsiteX5" fmla="*/ 428 w 247523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7921" h="235355">
                          <a:moveTo>
                            <a:pt x="826" y="17002"/>
                          </a:moveTo>
                          <a:cubicBezTo>
                            <a:pt x="47393" y="17002"/>
                            <a:pt x="49679" y="0"/>
                            <a:pt x="96246" y="0"/>
                          </a:cubicBezTo>
                          <a:cubicBezTo>
                            <a:pt x="225713" y="19468"/>
                            <a:pt x="192644" y="118358"/>
                            <a:pt x="169361" y="152971"/>
                          </a:cubicBezTo>
                          <a:cubicBezTo>
                            <a:pt x="287894" y="180305"/>
                            <a:pt x="246563" y="240707"/>
                            <a:pt x="210636" y="234974"/>
                          </a:cubicBezTo>
                          <a:cubicBezTo>
                            <a:pt x="192734" y="237296"/>
                            <a:pt x="112000" y="213898"/>
                            <a:pt x="82809" y="167394"/>
                          </a:cubicBezTo>
                          <a:cubicBezTo>
                            <a:pt x="18690" y="138969"/>
                            <a:pt x="-4890" y="44819"/>
                            <a:pt x="826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3" name="Rectangle 17">
                      <a:extLst>
                        <a:ext uri="{FF2B5EF4-FFF2-40B4-BE49-F238E27FC236}">
                          <a16:creationId xmlns:a16="http://schemas.microsoft.com/office/drawing/2014/main" id="{8EADD70D-E9F6-68A9-7068-6DB7D27509BC}"/>
                        </a:ext>
                      </a:extLst>
                    </p:cNvPr>
                    <p:cNvSpPr/>
                    <p:nvPr/>
                  </p:nvSpPr>
                  <p:spPr>
                    <a:xfrm rot="5221854" flipH="1">
                      <a:off x="5349314" y="5250289"/>
                      <a:ext cx="411104" cy="832286"/>
                    </a:xfrm>
                    <a:prstGeom prst="rect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56AE0FED-0251-1D0D-F475-C5F76567D727}"/>
                        </a:ext>
                      </a:extLst>
                    </p:cNvPr>
                    <p:cNvSpPr/>
                    <p:nvPr/>
                  </p:nvSpPr>
                  <p:spPr>
                    <a:xfrm rot="19024949" flipH="1">
                      <a:off x="933399" y="2105457"/>
                      <a:ext cx="2904983" cy="3023599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99F2D370-6F84-C12F-1DDC-D1DD8236E584}"/>
                        </a:ext>
                      </a:extLst>
                    </p:cNvPr>
                    <p:cNvSpPr/>
                    <p:nvPr/>
                  </p:nvSpPr>
                  <p:spPr>
                    <a:xfrm rot="12549733">
                      <a:off x="1612929" y="3011934"/>
                      <a:ext cx="648367" cy="812950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A274E4F6-8E70-6F5F-142C-FCE36170E46A}"/>
                        </a:ext>
                      </a:extLst>
                    </p:cNvPr>
                    <p:cNvSpPr/>
                    <p:nvPr/>
                  </p:nvSpPr>
                  <p:spPr>
                    <a:xfrm rot="1145358">
                      <a:off x="1667732" y="3233688"/>
                      <a:ext cx="421039" cy="52791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3FFD36CB-9B62-C103-4436-9B4BAF8A691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1675095" y="3363540"/>
                      <a:ext cx="220631" cy="276638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8" name="Oval 26">
                      <a:extLst>
                        <a:ext uri="{FF2B5EF4-FFF2-40B4-BE49-F238E27FC236}">
                          <a16:creationId xmlns:a16="http://schemas.microsoft.com/office/drawing/2014/main" id="{8779DA2A-B8B6-453C-89D3-3AC898BCC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8958" y="3899936"/>
                      <a:ext cx="194761" cy="296948"/>
                    </a:xfrm>
                    <a:custGeom>
                      <a:avLst/>
                      <a:gdLst>
                        <a:gd name="connsiteX0" fmla="*/ 0 w 93730"/>
                        <a:gd name="connsiteY0" fmla="*/ 58761 h 117522"/>
                        <a:gd name="connsiteX1" fmla="*/ 46865 w 93730"/>
                        <a:gd name="connsiteY1" fmla="*/ 0 h 117522"/>
                        <a:gd name="connsiteX2" fmla="*/ 93730 w 93730"/>
                        <a:gd name="connsiteY2" fmla="*/ 58761 h 117522"/>
                        <a:gd name="connsiteX3" fmla="*/ 46865 w 93730"/>
                        <a:gd name="connsiteY3" fmla="*/ 117522 h 117522"/>
                        <a:gd name="connsiteX4" fmla="*/ 0 w 93730"/>
                        <a:gd name="connsiteY4" fmla="*/ 58761 h 117522"/>
                        <a:gd name="connsiteX0" fmla="*/ 0 w 93730"/>
                        <a:gd name="connsiteY0" fmla="*/ 58761 h 66105"/>
                        <a:gd name="connsiteX1" fmla="*/ 46865 w 93730"/>
                        <a:gd name="connsiteY1" fmla="*/ 0 h 66105"/>
                        <a:gd name="connsiteX2" fmla="*/ 93730 w 93730"/>
                        <a:gd name="connsiteY2" fmla="*/ 58761 h 66105"/>
                        <a:gd name="connsiteX3" fmla="*/ 0 w 93730"/>
                        <a:gd name="connsiteY3" fmla="*/ 58761 h 66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3730" h="66105">
                          <a:moveTo>
                            <a:pt x="0" y="58761"/>
                          </a:moveTo>
                          <a:cubicBezTo>
                            <a:pt x="0" y="26308"/>
                            <a:pt x="20982" y="0"/>
                            <a:pt x="46865" y="0"/>
                          </a:cubicBezTo>
                          <a:cubicBezTo>
                            <a:pt x="72748" y="0"/>
                            <a:pt x="93730" y="26308"/>
                            <a:pt x="93730" y="58761"/>
                          </a:cubicBezTo>
                          <a:cubicBezTo>
                            <a:pt x="85919" y="68554"/>
                            <a:pt x="7811" y="68554"/>
                            <a:pt x="0" y="58761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3F7D8E99-3F72-ABEE-8E06-E8CF6E3BAA9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581" y="4084301"/>
                      <a:ext cx="105916" cy="288812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736A82BC-35C0-A212-FBA8-05861D50409F}"/>
                        </a:ext>
                      </a:extLst>
                    </p:cNvPr>
                    <p:cNvSpPr/>
                    <p:nvPr/>
                  </p:nvSpPr>
                  <p:spPr>
                    <a:xfrm rot="732622">
                      <a:off x="1220668" y="4162706"/>
                      <a:ext cx="375162" cy="430628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A65280C4-7D4F-FDD4-ECCB-66DB586A9645}"/>
                        </a:ext>
                      </a:extLst>
                    </p:cNvPr>
                    <p:cNvSpPr/>
                    <p:nvPr/>
                  </p:nvSpPr>
                  <p:spPr>
                    <a:xfrm rot="343406" flipV="1">
                      <a:off x="1841546" y="3561975"/>
                      <a:ext cx="150172" cy="188299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2" name="Rectangle 17">
                      <a:extLst>
                        <a:ext uri="{FF2B5EF4-FFF2-40B4-BE49-F238E27FC236}">
                          <a16:creationId xmlns:a16="http://schemas.microsoft.com/office/drawing/2014/main" id="{F3450B2F-CA88-35F2-6567-555B7732F405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2735446" y="5170411"/>
                      <a:ext cx="449600" cy="635191"/>
                    </a:xfrm>
                    <a:prstGeom prst="rect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9E0178C7-5C3B-0EAC-0E9D-AAE68C4F074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92239" y="4981907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8E5CA864-4431-BBB8-EE84-65AE7F80222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93152" y="548997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D0228F10-E4D6-9A3F-C924-17BCEBCD564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30252" y="460978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1809748A-8797-4A3F-482A-2FC38E57374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08595" y="520414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C585A2CF-25A4-E65C-6230-4A2A800811C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22019" y="5812432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" name="Oval 206">
                      <a:extLst>
                        <a:ext uri="{FF2B5EF4-FFF2-40B4-BE49-F238E27FC236}">
                          <a16:creationId xmlns:a16="http://schemas.microsoft.com/office/drawing/2014/main" id="{69EEEC0F-C927-A2A1-CB78-AA2A8642CC1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289706" y="467637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73C1AF4B-7ABB-08EC-D443-DBE2BFD4996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34218" y="521787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" name="Oval 208">
                      <a:extLst>
                        <a:ext uri="{FF2B5EF4-FFF2-40B4-BE49-F238E27FC236}">
                          <a16:creationId xmlns:a16="http://schemas.microsoft.com/office/drawing/2014/main" id="{8F12A7BF-0D6D-C076-5055-FAFBAE1BCDA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48115" y="585765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" name="Oval 209">
                      <a:extLst>
                        <a:ext uri="{FF2B5EF4-FFF2-40B4-BE49-F238E27FC236}">
                          <a16:creationId xmlns:a16="http://schemas.microsoft.com/office/drawing/2014/main" id="{8513FC37-B2AC-9B8E-974C-8E009590D75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73465" y="561096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F8D9B569-ED5F-3B37-9D60-0B092BD54B5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02308" y="483983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" name="Oval 211">
                      <a:extLst>
                        <a:ext uri="{FF2B5EF4-FFF2-40B4-BE49-F238E27FC236}">
                          <a16:creationId xmlns:a16="http://schemas.microsoft.com/office/drawing/2014/main" id="{D2B700D9-F5B5-4BD9-58EB-DB91B89C7DC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28908" y="438112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3A74F007-9923-AA7A-A537-CC6436B74F9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31605" y="450986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4DECA30B-93EE-6E3C-BCBC-D3D00D4ACEC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86324" y="510363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48399070-1173-C083-5C3A-9C9F1B9AEB8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18176" y="552452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411632B1-A3D6-43EC-487E-17D225E61B6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465764" y="589058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A2DC9E96-A906-5082-5ED1-0FEF4EF1948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25516" y="521881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2F639A3E-3B28-D90D-047C-B1DF697DF74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1862" y="5708171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B22C7940-4DDD-B375-A2B4-37DC387E685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095761" y="4154627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7FFB52C2-BB64-C9DA-AAE3-3A5ABF0D85E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52747" y="3543871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3F918275-D032-5CF0-07D4-B66F5E3AE2D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592022" y="3608185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E352D418-3359-8A7C-713B-CD561F503FA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389531" y="4476386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1967FDDF-90E6-2984-B90F-302F03D53D7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48085" y="4427970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24C964A9-A452-A793-6C13-9339A3E3EC7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21956" y="4559713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C3A7C026-1971-5880-8F93-BB655175FCA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13830" y="4479463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F2C43073-93E2-FF31-96AC-EFEAE2617B8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557761" y="4654691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" name="Oval 226">
                      <a:extLst>
                        <a:ext uri="{FF2B5EF4-FFF2-40B4-BE49-F238E27FC236}">
                          <a16:creationId xmlns:a16="http://schemas.microsoft.com/office/drawing/2014/main" id="{0192A6DF-E44A-C63F-28C7-57DD0DEDFD5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88038" y="524305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" name="Oval 227">
                      <a:extLst>
                        <a:ext uri="{FF2B5EF4-FFF2-40B4-BE49-F238E27FC236}">
                          <a16:creationId xmlns:a16="http://schemas.microsoft.com/office/drawing/2014/main" id="{66BDA8D8-A526-6B53-B4D0-4A2779755E7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21472" y="464242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AD729BCA-8E9E-F3F5-6D4B-E65BC756819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49890" y="5041082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BB3870B3-69D7-07DD-654E-0D36BC64338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3021" y="5287206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1" name="Oval 230">
                      <a:extLst>
                        <a:ext uri="{FF2B5EF4-FFF2-40B4-BE49-F238E27FC236}">
                          <a16:creationId xmlns:a16="http://schemas.microsoft.com/office/drawing/2014/main" id="{96A6A0BD-A324-25A6-C5C2-7A8A979D34C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19343" y="5562817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0F924C66-07A0-7C72-52FC-FF39B45F10C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82364" y="569530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3" name="Oval 232">
                      <a:extLst>
                        <a:ext uri="{FF2B5EF4-FFF2-40B4-BE49-F238E27FC236}">
                          <a16:creationId xmlns:a16="http://schemas.microsoft.com/office/drawing/2014/main" id="{9107A0F1-BBEA-FC33-B9C0-0057D316064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481709" y="6162079"/>
                      <a:ext cx="164511" cy="23734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4" name="Oval 233">
                      <a:extLst>
                        <a:ext uri="{FF2B5EF4-FFF2-40B4-BE49-F238E27FC236}">
                          <a16:creationId xmlns:a16="http://schemas.microsoft.com/office/drawing/2014/main" id="{1A1833CC-AAA7-6E00-FE0A-4E577133296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82222" y="5915631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5" name="Oval 234">
                      <a:extLst>
                        <a:ext uri="{FF2B5EF4-FFF2-40B4-BE49-F238E27FC236}">
                          <a16:creationId xmlns:a16="http://schemas.microsoft.com/office/drawing/2014/main" id="{C91E0310-0097-7FFE-4D4F-2905F5BCB7B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9435" y="5668010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C41F1BFA-AAA3-3B81-329B-7350B9AC714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07073" y="5946528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DFF4A279-73F6-E434-A14B-951878BA443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30346" y="4231754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8" name="Oval 237">
                      <a:extLst>
                        <a:ext uri="{FF2B5EF4-FFF2-40B4-BE49-F238E27FC236}">
                          <a16:creationId xmlns:a16="http://schemas.microsoft.com/office/drawing/2014/main" id="{A33D4E9C-7FB5-7D8E-89E6-622BEF52EDC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02770" y="3563750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9" name="Oval 238">
                      <a:extLst>
                        <a:ext uri="{FF2B5EF4-FFF2-40B4-BE49-F238E27FC236}">
                          <a16:creationId xmlns:a16="http://schemas.microsoft.com/office/drawing/2014/main" id="{11B8D6BD-CC48-84AD-48E0-BD09A002805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660573" y="368167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id="{D1AEA2D4-3DF5-DCC8-1F00-94D9D760121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428606" y="4514247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E8F19A7C-51BA-19C6-4C6A-1833A9EA0C7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81935" y="4517504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2ABF358C-6B9D-F92C-74B3-993B15A3B54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43719" y="4570353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0DE40B21-754D-ACD2-3503-155F0927D93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44633" y="4559392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FA1B23DB-A05A-D93D-CEE9-67602FA25F7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600582" y="4653191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EA40A5DE-1897-6A04-A204-6EFE8730F649}"/>
                        </a:ext>
                      </a:extLst>
                    </p:cNvPr>
                    <p:cNvSpPr/>
                    <p:nvPr/>
                  </p:nvSpPr>
                  <p:spPr>
                    <a:xfrm rot="748062">
                      <a:off x="5119170" y="6558945"/>
                      <a:ext cx="570001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611D82B9-CE0B-66AF-069B-0243A0401372}"/>
                        </a:ext>
                      </a:extLst>
                    </p:cNvPr>
                    <p:cNvSpPr/>
                    <p:nvPr/>
                  </p:nvSpPr>
                  <p:spPr>
                    <a:xfrm rot="1774074">
                      <a:off x="2030973" y="6495752"/>
                      <a:ext cx="594438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C9716B25-2414-591B-F881-941F15E7279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40887" y="4881643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4" name="Oval 263">
                      <a:extLst>
                        <a:ext uri="{FF2B5EF4-FFF2-40B4-BE49-F238E27FC236}">
                          <a16:creationId xmlns:a16="http://schemas.microsoft.com/office/drawing/2014/main" id="{E1B8A62D-4F58-3985-E5EC-50788F6245D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5069" y="4442991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5" name="Oval 264">
                      <a:extLst>
                        <a:ext uri="{FF2B5EF4-FFF2-40B4-BE49-F238E27FC236}">
                          <a16:creationId xmlns:a16="http://schemas.microsoft.com/office/drawing/2014/main" id="{219791FB-6422-B1B4-8B42-A3357ADF9D9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612944" y="5148472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6E3C2641-476C-022E-6FA9-7DC728AD469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79554" y="4540812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A96F8AE2-3740-B505-7C27-C6BF30BA5B7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73806" y="5586965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39090E65-367E-2932-0BBA-32378F3769D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64607" y="5210222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14B445E9-050E-71F0-4A2F-9145A72D986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50618" y="471725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802ED9BE-527C-8056-7368-B9D405262C1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88543" y="5821591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92F1A831-FB72-C719-9B86-D4F616D9657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28636" y="6227710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0A5EB0E7-97DD-C0A9-F34C-C51CE5EE4BB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66944" y="4128252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BD5A7952-692A-741C-2651-3F095AB7129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09469" y="458433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7E704F14-7CA2-D547-3D39-086C63DB918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01529" y="420537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71990755-5DFA-EAF3-3F72-6DB45D7CAC0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78021" y="465782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E84D652A-4DF4-6BDE-05EF-BB31DCB4AC1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0317" y="351645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8B94ACB6-D9C3-03AA-8B26-D916F76C441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718867" y="358994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D63553C6-2F59-D145-E970-8650FA76339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06231" y="456622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337175BD-783F-01F7-DFC6-55D66DBE4E9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036646" y="418614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BDCCF4F9-70D0-9ECB-016A-D650035E0FA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40814" y="4643348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64FB2251-097D-A1FC-969C-0DE247A17E6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105196" y="4259637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04B1E7D5-4218-0EB1-483B-40B4D5051C0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30276" y="2925755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5BFD8DD6-B53D-A7F4-9DA2-B00F895CC9D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98826" y="299924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C9225F4D-5BE3-BBDF-750D-6FF70AFDD0BB}"/>
                      </a:ext>
                    </a:extLst>
                  </p:cNvPr>
                  <p:cNvSpPr/>
                  <p:nvPr/>
                </p:nvSpPr>
                <p:spPr>
                  <a:xfrm flipH="1">
                    <a:off x="3457110" y="2368625"/>
                    <a:ext cx="154095" cy="537779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1" name="Oval 279">
                  <a:extLst>
                    <a:ext uri="{FF2B5EF4-FFF2-40B4-BE49-F238E27FC236}">
                      <a16:creationId xmlns:a16="http://schemas.microsoft.com/office/drawing/2014/main" id="{88B5B9A6-AFD3-AA24-AF44-F0D21EAD42E8}"/>
                    </a:ext>
                  </a:extLst>
                </p:cNvPr>
                <p:cNvSpPr/>
                <p:nvPr/>
              </p:nvSpPr>
              <p:spPr>
                <a:xfrm rot="12620480">
                  <a:off x="8989473" y="1843425"/>
                  <a:ext cx="236042" cy="176747"/>
                </a:xfrm>
                <a:custGeom>
                  <a:avLst/>
                  <a:gdLst>
                    <a:gd name="connsiteX0" fmla="*/ 0 w 324252"/>
                    <a:gd name="connsiteY0" fmla="*/ 203280 h 406560"/>
                    <a:gd name="connsiteX1" fmla="*/ 162126 w 324252"/>
                    <a:gd name="connsiteY1" fmla="*/ 0 h 406560"/>
                    <a:gd name="connsiteX2" fmla="*/ 324252 w 324252"/>
                    <a:gd name="connsiteY2" fmla="*/ 203280 h 406560"/>
                    <a:gd name="connsiteX3" fmla="*/ 162126 w 324252"/>
                    <a:gd name="connsiteY3" fmla="*/ 406560 h 406560"/>
                    <a:gd name="connsiteX4" fmla="*/ 0 w 324252"/>
                    <a:gd name="connsiteY4" fmla="*/ 203280 h 406560"/>
                    <a:gd name="connsiteX0" fmla="*/ 0 w 328758"/>
                    <a:gd name="connsiteY0" fmla="*/ 25410 h 228690"/>
                    <a:gd name="connsiteX1" fmla="*/ 324252 w 328758"/>
                    <a:gd name="connsiteY1" fmla="*/ 25410 h 228690"/>
                    <a:gd name="connsiteX2" fmla="*/ 162126 w 328758"/>
                    <a:gd name="connsiteY2" fmla="*/ 228690 h 228690"/>
                    <a:gd name="connsiteX3" fmla="*/ 0 w 328758"/>
                    <a:gd name="connsiteY3" fmla="*/ 25410 h 228690"/>
                    <a:gd name="connsiteX0" fmla="*/ 0 w 328758"/>
                    <a:gd name="connsiteY0" fmla="*/ 30228 h 233508"/>
                    <a:gd name="connsiteX1" fmla="*/ 324252 w 328758"/>
                    <a:gd name="connsiteY1" fmla="*/ 30228 h 233508"/>
                    <a:gd name="connsiteX2" fmla="*/ 162126 w 328758"/>
                    <a:gd name="connsiteY2" fmla="*/ 233508 h 233508"/>
                    <a:gd name="connsiteX3" fmla="*/ 0 w 328758"/>
                    <a:gd name="connsiteY3" fmla="*/ 30228 h 233508"/>
                    <a:gd name="connsiteX0" fmla="*/ 0 w 327779"/>
                    <a:gd name="connsiteY0" fmla="*/ 38063 h 228560"/>
                    <a:gd name="connsiteX1" fmla="*/ 324246 w 327779"/>
                    <a:gd name="connsiteY1" fmla="*/ 25239 h 228560"/>
                    <a:gd name="connsiteX2" fmla="*/ 162120 w 327779"/>
                    <a:gd name="connsiteY2" fmla="*/ 228519 h 228560"/>
                    <a:gd name="connsiteX3" fmla="*/ 0 w 327779"/>
                    <a:gd name="connsiteY3" fmla="*/ 38063 h 22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779" h="228560">
                      <a:moveTo>
                        <a:pt x="0" y="38063"/>
                      </a:moveTo>
                      <a:cubicBezTo>
                        <a:pt x="27021" y="4183"/>
                        <a:pt x="289703" y="-21018"/>
                        <a:pt x="324246" y="25239"/>
                      </a:cubicBezTo>
                      <a:cubicBezTo>
                        <a:pt x="351267" y="59119"/>
                        <a:pt x="216161" y="226382"/>
                        <a:pt x="162120" y="228519"/>
                      </a:cubicBezTo>
                      <a:cubicBezTo>
                        <a:pt x="108079" y="230656"/>
                        <a:pt x="0" y="150331"/>
                        <a:pt x="0" y="38063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B4F6864C-18F8-BC22-456F-A77694531803}"/>
                  </a:ext>
                </a:extLst>
              </p:cNvPr>
              <p:cNvSpPr/>
              <p:nvPr/>
            </p:nvSpPr>
            <p:spPr>
              <a:xfrm rot="1878997">
                <a:off x="8283579" y="2249643"/>
                <a:ext cx="460626" cy="460626"/>
              </a:xfrm>
              <a:prstGeom prst="arc">
                <a:avLst>
                  <a:gd name="adj1" fmla="val 15164602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1B79524-765A-8154-EC5F-17F38035A359}"/>
              </a:ext>
            </a:extLst>
          </p:cNvPr>
          <p:cNvGrpSpPr/>
          <p:nvPr/>
        </p:nvGrpSpPr>
        <p:grpSpPr>
          <a:xfrm>
            <a:off x="779645" y="4459659"/>
            <a:ext cx="5649402" cy="2288122"/>
            <a:chOff x="9661565" y="1726338"/>
            <a:chExt cx="7793013" cy="3156328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B5D1482-55F4-4F9F-D19F-6DE180B8C77E}"/>
                </a:ext>
              </a:extLst>
            </p:cNvPr>
            <p:cNvSpPr txBox="1"/>
            <p:nvPr/>
          </p:nvSpPr>
          <p:spPr>
            <a:xfrm>
              <a:off x="12465084" y="2302442"/>
              <a:ext cx="4989494" cy="1825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960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uice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0D4173D-0C52-8FFC-2752-F646283BF51D}"/>
                </a:ext>
              </a:extLst>
            </p:cNvPr>
            <p:cNvGrpSpPr/>
            <p:nvPr/>
          </p:nvGrpSpPr>
          <p:grpSpPr>
            <a:xfrm>
              <a:off x="9661565" y="1726338"/>
              <a:ext cx="2500442" cy="3156328"/>
              <a:chOff x="-341837" y="-101669"/>
              <a:chExt cx="5478566" cy="6915636"/>
            </a:xfrm>
          </p:grpSpPr>
          <p:sp>
            <p:nvSpPr>
              <p:cNvPr id="287" name="Rectangle: Rounded Corners 47">
                <a:extLst>
                  <a:ext uri="{FF2B5EF4-FFF2-40B4-BE49-F238E27FC236}">
                    <a16:creationId xmlns:a16="http://schemas.microsoft.com/office/drawing/2014/main" id="{B2F68711-22D8-363E-7579-256E1A3A2C54}"/>
                  </a:ext>
                </a:extLst>
              </p:cNvPr>
              <p:cNvSpPr/>
              <p:nvPr/>
            </p:nvSpPr>
            <p:spPr>
              <a:xfrm rot="19750387">
                <a:off x="1643378" y="-101669"/>
                <a:ext cx="3493351" cy="2547102"/>
              </a:xfrm>
              <a:custGeom>
                <a:avLst/>
                <a:gdLst>
                  <a:gd name="connsiteX0" fmla="*/ 0 w 1290198"/>
                  <a:gd name="connsiteY0" fmla="*/ 48195 h 289165"/>
                  <a:gd name="connsiteX1" fmla="*/ 48195 w 1290198"/>
                  <a:gd name="connsiteY1" fmla="*/ 0 h 289165"/>
                  <a:gd name="connsiteX2" fmla="*/ 1242003 w 1290198"/>
                  <a:gd name="connsiteY2" fmla="*/ 0 h 289165"/>
                  <a:gd name="connsiteX3" fmla="*/ 1290198 w 1290198"/>
                  <a:gd name="connsiteY3" fmla="*/ 48195 h 289165"/>
                  <a:gd name="connsiteX4" fmla="*/ 1290198 w 1290198"/>
                  <a:gd name="connsiteY4" fmla="*/ 240970 h 289165"/>
                  <a:gd name="connsiteX5" fmla="*/ 1242003 w 1290198"/>
                  <a:gd name="connsiteY5" fmla="*/ 289165 h 289165"/>
                  <a:gd name="connsiteX6" fmla="*/ 48195 w 1290198"/>
                  <a:gd name="connsiteY6" fmla="*/ 289165 h 289165"/>
                  <a:gd name="connsiteX7" fmla="*/ 0 w 1290198"/>
                  <a:gd name="connsiteY7" fmla="*/ 240970 h 289165"/>
                  <a:gd name="connsiteX8" fmla="*/ 0 w 1290198"/>
                  <a:gd name="connsiteY8" fmla="*/ 48195 h 289165"/>
                  <a:gd name="connsiteX0" fmla="*/ 1018826 w 2309024"/>
                  <a:gd name="connsiteY0" fmla="*/ 48195 h 1474699"/>
                  <a:gd name="connsiteX1" fmla="*/ 1067021 w 2309024"/>
                  <a:gd name="connsiteY1" fmla="*/ 0 h 1474699"/>
                  <a:gd name="connsiteX2" fmla="*/ 2260829 w 2309024"/>
                  <a:gd name="connsiteY2" fmla="*/ 0 h 1474699"/>
                  <a:gd name="connsiteX3" fmla="*/ 2309024 w 2309024"/>
                  <a:gd name="connsiteY3" fmla="*/ 48195 h 1474699"/>
                  <a:gd name="connsiteX4" fmla="*/ 2309024 w 2309024"/>
                  <a:gd name="connsiteY4" fmla="*/ 240970 h 1474699"/>
                  <a:gd name="connsiteX5" fmla="*/ 2260829 w 2309024"/>
                  <a:gd name="connsiteY5" fmla="*/ 289165 h 1474699"/>
                  <a:gd name="connsiteX6" fmla="*/ 1067021 w 2309024"/>
                  <a:gd name="connsiteY6" fmla="*/ 289165 h 1474699"/>
                  <a:gd name="connsiteX7" fmla="*/ 0 w 2309024"/>
                  <a:gd name="connsiteY7" fmla="*/ 1474267 h 1474699"/>
                  <a:gd name="connsiteX8" fmla="*/ 1018826 w 2309024"/>
                  <a:gd name="connsiteY8" fmla="*/ 48195 h 147469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381721 w 2623724"/>
                  <a:gd name="connsiteY6" fmla="*/ 289165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44226 h 1558655"/>
                  <a:gd name="connsiteX1" fmla="*/ 1192571 w 2623724"/>
                  <a:gd name="connsiteY1" fmla="*/ 148707 h 1558655"/>
                  <a:gd name="connsiteX2" fmla="*/ 1381721 w 2623724"/>
                  <a:gd name="connsiteY2" fmla="*/ 23486 h 1558655"/>
                  <a:gd name="connsiteX3" fmla="*/ 2575529 w 2623724"/>
                  <a:gd name="connsiteY3" fmla="*/ 23486 h 1558655"/>
                  <a:gd name="connsiteX4" fmla="*/ 2623724 w 2623724"/>
                  <a:gd name="connsiteY4" fmla="*/ 71681 h 1558655"/>
                  <a:gd name="connsiteX5" fmla="*/ 2623724 w 2623724"/>
                  <a:gd name="connsiteY5" fmla="*/ 264456 h 1558655"/>
                  <a:gd name="connsiteX6" fmla="*/ 2575529 w 2623724"/>
                  <a:gd name="connsiteY6" fmla="*/ 312651 h 1558655"/>
                  <a:gd name="connsiteX7" fmla="*/ 1406326 w 2623724"/>
                  <a:gd name="connsiteY7" fmla="*/ 355063 h 1558655"/>
                  <a:gd name="connsiteX8" fmla="*/ 314700 w 2623724"/>
                  <a:gd name="connsiteY8" fmla="*/ 1497753 h 1558655"/>
                  <a:gd name="connsiteX9" fmla="*/ 0 w 2623724"/>
                  <a:gd name="connsiteY9" fmla="*/ 1544226 h 1558655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626374 w 3250098"/>
                  <a:gd name="connsiteY0" fmla="*/ 1520740 h 2501304"/>
                  <a:gd name="connsiteX1" fmla="*/ 1818945 w 3250098"/>
                  <a:gd name="connsiteY1" fmla="*/ 125221 h 2501304"/>
                  <a:gd name="connsiteX2" fmla="*/ 2008095 w 3250098"/>
                  <a:gd name="connsiteY2" fmla="*/ 0 h 2501304"/>
                  <a:gd name="connsiteX3" fmla="*/ 3201903 w 3250098"/>
                  <a:gd name="connsiteY3" fmla="*/ 0 h 2501304"/>
                  <a:gd name="connsiteX4" fmla="*/ 3250098 w 3250098"/>
                  <a:gd name="connsiteY4" fmla="*/ 48195 h 2501304"/>
                  <a:gd name="connsiteX5" fmla="*/ 3250098 w 3250098"/>
                  <a:gd name="connsiteY5" fmla="*/ 240970 h 2501304"/>
                  <a:gd name="connsiteX6" fmla="*/ 3201903 w 3250098"/>
                  <a:gd name="connsiteY6" fmla="*/ 289165 h 2501304"/>
                  <a:gd name="connsiteX7" fmla="*/ 2032700 w 3250098"/>
                  <a:gd name="connsiteY7" fmla="*/ 331577 h 2501304"/>
                  <a:gd name="connsiteX8" fmla="*/ 0 w 3250098"/>
                  <a:gd name="connsiteY8" fmla="*/ 2501064 h 2501304"/>
                  <a:gd name="connsiteX9" fmla="*/ 626374 w 3250098"/>
                  <a:gd name="connsiteY9" fmla="*/ 1520740 h 2501304"/>
                  <a:gd name="connsiteX0" fmla="*/ 0 w 3493351"/>
                  <a:gd name="connsiteY0" fmla="*/ 2368332 h 2501304"/>
                  <a:gd name="connsiteX1" fmla="*/ 2062198 w 3493351"/>
                  <a:gd name="connsiteY1" fmla="*/ 125221 h 2501304"/>
                  <a:gd name="connsiteX2" fmla="*/ 2251348 w 3493351"/>
                  <a:gd name="connsiteY2" fmla="*/ 0 h 2501304"/>
                  <a:gd name="connsiteX3" fmla="*/ 3445156 w 3493351"/>
                  <a:gd name="connsiteY3" fmla="*/ 0 h 2501304"/>
                  <a:gd name="connsiteX4" fmla="*/ 3493351 w 3493351"/>
                  <a:gd name="connsiteY4" fmla="*/ 48195 h 2501304"/>
                  <a:gd name="connsiteX5" fmla="*/ 3493351 w 3493351"/>
                  <a:gd name="connsiteY5" fmla="*/ 240970 h 2501304"/>
                  <a:gd name="connsiteX6" fmla="*/ 3445156 w 3493351"/>
                  <a:gd name="connsiteY6" fmla="*/ 289165 h 2501304"/>
                  <a:gd name="connsiteX7" fmla="*/ 2275953 w 3493351"/>
                  <a:gd name="connsiteY7" fmla="*/ 331577 h 2501304"/>
                  <a:gd name="connsiteX8" fmla="*/ 243253 w 3493351"/>
                  <a:gd name="connsiteY8" fmla="*/ 2501064 h 2501304"/>
                  <a:gd name="connsiteX9" fmla="*/ 0 w 3493351"/>
                  <a:gd name="connsiteY9" fmla="*/ 2368332 h 2501304"/>
                  <a:gd name="connsiteX0" fmla="*/ 0 w 3493351"/>
                  <a:gd name="connsiteY0" fmla="*/ 2368332 h 2547103"/>
                  <a:gd name="connsiteX1" fmla="*/ 2062198 w 3493351"/>
                  <a:gd name="connsiteY1" fmla="*/ 125221 h 2547103"/>
                  <a:gd name="connsiteX2" fmla="*/ 2251348 w 3493351"/>
                  <a:gd name="connsiteY2" fmla="*/ 0 h 2547103"/>
                  <a:gd name="connsiteX3" fmla="*/ 3445156 w 3493351"/>
                  <a:gd name="connsiteY3" fmla="*/ 0 h 2547103"/>
                  <a:gd name="connsiteX4" fmla="*/ 3493351 w 3493351"/>
                  <a:gd name="connsiteY4" fmla="*/ 48195 h 2547103"/>
                  <a:gd name="connsiteX5" fmla="*/ 3493351 w 3493351"/>
                  <a:gd name="connsiteY5" fmla="*/ 240970 h 2547103"/>
                  <a:gd name="connsiteX6" fmla="*/ 3445156 w 3493351"/>
                  <a:gd name="connsiteY6" fmla="*/ 289165 h 2547103"/>
                  <a:gd name="connsiteX7" fmla="*/ 2275953 w 3493351"/>
                  <a:gd name="connsiteY7" fmla="*/ 331577 h 2547103"/>
                  <a:gd name="connsiteX8" fmla="*/ 215919 w 3493351"/>
                  <a:gd name="connsiteY8" fmla="*/ 2546868 h 2547103"/>
                  <a:gd name="connsiteX9" fmla="*/ 0 w 3493351"/>
                  <a:gd name="connsiteY9" fmla="*/ 2368332 h 2547103"/>
                  <a:gd name="connsiteX0" fmla="*/ 0 w 3493351"/>
                  <a:gd name="connsiteY0" fmla="*/ 2368332 h 2547102"/>
                  <a:gd name="connsiteX1" fmla="*/ 2062198 w 3493351"/>
                  <a:gd name="connsiteY1" fmla="*/ 125221 h 2547102"/>
                  <a:gd name="connsiteX2" fmla="*/ 2251348 w 3493351"/>
                  <a:gd name="connsiteY2" fmla="*/ 0 h 2547102"/>
                  <a:gd name="connsiteX3" fmla="*/ 3445156 w 3493351"/>
                  <a:gd name="connsiteY3" fmla="*/ 0 h 2547102"/>
                  <a:gd name="connsiteX4" fmla="*/ 3493351 w 3493351"/>
                  <a:gd name="connsiteY4" fmla="*/ 48195 h 2547102"/>
                  <a:gd name="connsiteX5" fmla="*/ 3493351 w 3493351"/>
                  <a:gd name="connsiteY5" fmla="*/ 240970 h 2547102"/>
                  <a:gd name="connsiteX6" fmla="*/ 3445156 w 3493351"/>
                  <a:gd name="connsiteY6" fmla="*/ 289165 h 2547102"/>
                  <a:gd name="connsiteX7" fmla="*/ 2339101 w 3493351"/>
                  <a:gd name="connsiteY7" fmla="*/ 324892 h 2547102"/>
                  <a:gd name="connsiteX8" fmla="*/ 215919 w 3493351"/>
                  <a:gd name="connsiteY8" fmla="*/ 2546868 h 2547102"/>
                  <a:gd name="connsiteX9" fmla="*/ 0 w 3493351"/>
                  <a:gd name="connsiteY9" fmla="*/ 2368332 h 254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3351" h="2547102">
                    <a:moveTo>
                      <a:pt x="0" y="2368332"/>
                    </a:moveTo>
                    <a:cubicBezTo>
                      <a:pt x="154216" y="2147284"/>
                      <a:pt x="1831911" y="378678"/>
                      <a:pt x="2062198" y="125221"/>
                    </a:cubicBezTo>
                    <a:cubicBezTo>
                      <a:pt x="2225799" y="-7197"/>
                      <a:pt x="2138257" y="45638"/>
                      <a:pt x="2251348" y="0"/>
                    </a:cubicBezTo>
                    <a:lnTo>
                      <a:pt x="3445156" y="0"/>
                    </a:lnTo>
                    <a:cubicBezTo>
                      <a:pt x="3471773" y="0"/>
                      <a:pt x="3493351" y="21578"/>
                      <a:pt x="3493351" y="48195"/>
                    </a:cubicBezTo>
                    <a:lnTo>
                      <a:pt x="3493351" y="240970"/>
                    </a:lnTo>
                    <a:cubicBezTo>
                      <a:pt x="3493351" y="267587"/>
                      <a:pt x="3471773" y="289165"/>
                      <a:pt x="3445156" y="289165"/>
                    </a:cubicBezTo>
                    <a:lnTo>
                      <a:pt x="2339101" y="324892"/>
                    </a:lnTo>
                    <a:cubicBezTo>
                      <a:pt x="2312484" y="324892"/>
                      <a:pt x="215919" y="2573485"/>
                      <a:pt x="215919" y="2546868"/>
                    </a:cubicBezTo>
                    <a:cubicBezTo>
                      <a:pt x="215919" y="2482610"/>
                      <a:pt x="0" y="2432590"/>
                      <a:pt x="0" y="2368332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lowchart: Manual Operation 38">
                <a:extLst>
                  <a:ext uri="{FF2B5EF4-FFF2-40B4-BE49-F238E27FC236}">
                    <a16:creationId xmlns:a16="http://schemas.microsoft.com/office/drawing/2014/main" id="{0FCE74FA-F817-AF02-5D8C-CEAA14926AD9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lowchart: Manual Operation 38">
                <a:extLst>
                  <a:ext uri="{FF2B5EF4-FFF2-40B4-BE49-F238E27FC236}">
                    <a16:creationId xmlns:a16="http://schemas.microsoft.com/office/drawing/2014/main" id="{739E903E-8E40-94AE-D0E0-131655488C8A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A618"/>
                  </a:gs>
                  <a:gs pos="0">
                    <a:sysClr val="window" lastClr="FFFFFF"/>
                  </a:gs>
                  <a:gs pos="7000">
                    <a:srgbClr val="FF960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1155B95-590A-42EB-ABD2-CE4FC016AE89}"/>
              </a:ext>
            </a:extLst>
          </p:cNvPr>
          <p:cNvGrpSpPr/>
          <p:nvPr/>
        </p:nvGrpSpPr>
        <p:grpSpPr>
          <a:xfrm>
            <a:off x="2715968" y="6339301"/>
            <a:ext cx="3614260" cy="5455111"/>
            <a:chOff x="249865" y="426891"/>
            <a:chExt cx="2351241" cy="3548799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6ECD146-55DE-BE6D-9134-C834C5942139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: Rounded Corners 5">
              <a:extLst>
                <a:ext uri="{FF2B5EF4-FFF2-40B4-BE49-F238E27FC236}">
                  <a16:creationId xmlns:a16="http://schemas.microsoft.com/office/drawing/2014/main" id="{C4C830C7-40EA-CE4E-646F-FD835A943426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Rectangle: Rounded Corners 5">
              <a:extLst>
                <a:ext uri="{FF2B5EF4-FFF2-40B4-BE49-F238E27FC236}">
                  <a16:creationId xmlns:a16="http://schemas.microsoft.com/office/drawing/2014/main" id="{D38891BC-7B6F-B7CF-400F-44BCEF0B8093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Rectangle: Rounded Corners 5">
              <a:extLst>
                <a:ext uri="{FF2B5EF4-FFF2-40B4-BE49-F238E27FC236}">
                  <a16:creationId xmlns:a16="http://schemas.microsoft.com/office/drawing/2014/main" id="{6E07F8E6-F8DF-497D-E11F-98AF3F9C5CB5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: Rounded Corners 5">
              <a:extLst>
                <a:ext uri="{FF2B5EF4-FFF2-40B4-BE49-F238E27FC236}">
                  <a16:creationId xmlns:a16="http://schemas.microsoft.com/office/drawing/2014/main" id="{0C53186D-A2DF-30EB-7560-42AA29DE45D4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3">
              <a:extLst>
                <a:ext uri="{FF2B5EF4-FFF2-40B4-BE49-F238E27FC236}">
                  <a16:creationId xmlns:a16="http://schemas.microsoft.com/office/drawing/2014/main" id="{E75571A3-41AA-7BAD-D579-86EA8B13729D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5C925D4-2481-F081-6D16-C8FA850061CF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Arc 297">
              <a:extLst>
                <a:ext uri="{FF2B5EF4-FFF2-40B4-BE49-F238E27FC236}">
                  <a16:creationId xmlns:a16="http://schemas.microsoft.com/office/drawing/2014/main" id="{38716BBA-F5E1-8035-9527-51AE51C77C9A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12">
              <a:extLst>
                <a:ext uri="{FF2B5EF4-FFF2-40B4-BE49-F238E27FC236}">
                  <a16:creationId xmlns:a16="http://schemas.microsoft.com/office/drawing/2014/main" id="{220E4879-0608-4C79-4DF1-FCCFB93C90C3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D4EA2DC-6C31-8B07-D2E3-63B54D10E571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6DB210A-2B56-1A5E-FCCF-E0C3D94BAE41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Arc 301">
              <a:extLst>
                <a:ext uri="{FF2B5EF4-FFF2-40B4-BE49-F238E27FC236}">
                  <a16:creationId xmlns:a16="http://schemas.microsoft.com/office/drawing/2014/main" id="{9853C52F-526C-9262-9BE6-3BD69C6D1A80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1B4F06-5A4F-2CA6-1961-9E0E8241082B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28E6997-7FE3-DE74-6768-B417757C022D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56AD4C5-AB2A-5B27-FB78-70AF9C41D561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655BD75A-782B-2582-D87C-0ED7BEE4A79F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F18D5EF1-9DB4-ADE2-2DD2-F7CE8E00ECF9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301EDC18-9DD6-0E59-28BB-BCFADBE31A43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9" name="ttsMP3.com_VoiceText_2025-1-18_21-22-16">
            <a:hlinkClick r:id="" action="ppaction://media"/>
            <a:extLst>
              <a:ext uri="{FF2B5EF4-FFF2-40B4-BE49-F238E27FC236}">
                <a16:creationId xmlns:a16="http://schemas.microsoft.com/office/drawing/2014/main" id="{2443740D-68EA-5D63-F5EE-4CCA63D53C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8" fill="hold"/>
                                        <p:tgtEl>
                                          <p:spTgt spid="3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B4C7E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J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B4C7E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4C7E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134AA-86D8-6518-B462-DBB430FEE658}"/>
              </a:ext>
            </a:extLst>
          </p:cNvPr>
          <p:cNvGrpSpPr/>
          <p:nvPr/>
        </p:nvGrpSpPr>
        <p:grpSpPr>
          <a:xfrm>
            <a:off x="1148004" y="3912590"/>
            <a:ext cx="4209689" cy="6355488"/>
            <a:chOff x="249865" y="425954"/>
            <a:chExt cx="2351241" cy="35497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E60B65B-F430-01C2-C90B-760A86FF599B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5">
              <a:extLst>
                <a:ext uri="{FF2B5EF4-FFF2-40B4-BE49-F238E27FC236}">
                  <a16:creationId xmlns:a16="http://schemas.microsoft.com/office/drawing/2014/main" id="{A33ED17B-B563-1D1E-A118-09981E97FAFB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5">
              <a:extLst>
                <a:ext uri="{FF2B5EF4-FFF2-40B4-BE49-F238E27FC236}">
                  <a16:creationId xmlns:a16="http://schemas.microsoft.com/office/drawing/2014/main" id="{0B44059C-333E-2740-FF79-7B9E3169A63A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: Rounded Corners 5">
              <a:extLst>
                <a:ext uri="{FF2B5EF4-FFF2-40B4-BE49-F238E27FC236}">
                  <a16:creationId xmlns:a16="http://schemas.microsoft.com/office/drawing/2014/main" id="{44252218-9F1F-2B27-36F8-70B6DDD758E7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5">
              <a:extLst>
                <a:ext uri="{FF2B5EF4-FFF2-40B4-BE49-F238E27FC236}">
                  <a16:creationId xmlns:a16="http://schemas.microsoft.com/office/drawing/2014/main" id="{47A610ED-D299-30DA-0826-BC974CD8EDBC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3">
              <a:extLst>
                <a:ext uri="{FF2B5EF4-FFF2-40B4-BE49-F238E27FC236}">
                  <a16:creationId xmlns:a16="http://schemas.microsoft.com/office/drawing/2014/main" id="{7C1C8AC8-3024-30A6-3C79-5B51123CDB0A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98BA21-774C-4EDA-7FB4-DBDE34FA5E9F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D2D76B0-1A5A-1380-065B-948DF091F60E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12">
              <a:extLst>
                <a:ext uri="{FF2B5EF4-FFF2-40B4-BE49-F238E27FC236}">
                  <a16:creationId xmlns:a16="http://schemas.microsoft.com/office/drawing/2014/main" id="{3DE79050-56E2-B2A2-1D6F-07F4B55B343D}"/>
                </a:ext>
              </a:extLst>
            </p:cNvPr>
            <p:cNvSpPr/>
            <p:nvPr/>
          </p:nvSpPr>
          <p:spPr>
            <a:xfrm rot="21125398">
              <a:off x="959087" y="425954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ACF87F-F4CA-AA9C-6F29-8BFD18367C4C}"/>
                </a:ext>
              </a:extLst>
            </p:cNvPr>
            <p:cNvSpPr/>
            <p:nvPr/>
          </p:nvSpPr>
          <p:spPr>
            <a:xfrm rot="20437694">
              <a:off x="849105" y="77118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1149572-FFAE-205D-9DF6-4AC175F9F2DC}"/>
                </a:ext>
              </a:extLst>
            </p:cNvPr>
            <p:cNvSpPr/>
            <p:nvPr/>
          </p:nvSpPr>
          <p:spPr>
            <a:xfrm rot="20156197">
              <a:off x="1561346" y="556027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7BE3E108-BE93-D46F-973D-52449A4CE626}"/>
                </a:ext>
              </a:extLst>
            </p:cNvPr>
            <p:cNvSpPr/>
            <p:nvPr/>
          </p:nvSpPr>
          <p:spPr>
            <a:xfrm rot="8937356">
              <a:off x="1508219" y="1315779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A6FDA3-F8B0-797B-1FBB-837A5614C74B}"/>
                </a:ext>
              </a:extLst>
            </p:cNvPr>
            <p:cNvSpPr/>
            <p:nvPr/>
          </p:nvSpPr>
          <p:spPr>
            <a:xfrm>
              <a:off x="1036025" y="1063704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27A3117-4626-B01B-5654-FA295B437FA3}"/>
                </a:ext>
              </a:extLst>
            </p:cNvPr>
            <p:cNvSpPr/>
            <p:nvPr/>
          </p:nvSpPr>
          <p:spPr>
            <a:xfrm>
              <a:off x="1176601" y="1178305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EB5B3C0-2A2A-547B-BEA2-812F86B9C00B}"/>
                </a:ext>
              </a:extLst>
            </p:cNvPr>
            <p:cNvSpPr/>
            <p:nvPr/>
          </p:nvSpPr>
          <p:spPr>
            <a:xfrm>
              <a:off x="1898873" y="1063704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0BC0B1C-2D54-AA1A-2A05-F903974FEA8A}"/>
                </a:ext>
              </a:extLst>
            </p:cNvPr>
            <p:cNvSpPr/>
            <p:nvPr/>
          </p:nvSpPr>
          <p:spPr>
            <a:xfrm>
              <a:off x="2049579" y="1173780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A42A3A7-66A0-2766-1042-78DAD8CEC490}"/>
                </a:ext>
              </a:extLst>
            </p:cNvPr>
            <p:cNvSpPr/>
            <p:nvPr/>
          </p:nvSpPr>
          <p:spPr>
            <a:xfrm>
              <a:off x="940216" y="145445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2EC934-753A-F5D3-D008-06C1D1E7A825}"/>
                </a:ext>
              </a:extLst>
            </p:cNvPr>
            <p:cNvSpPr/>
            <p:nvPr/>
          </p:nvSpPr>
          <p:spPr>
            <a:xfrm>
              <a:off x="2129623" y="1421183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9" name="ttsMP3.com_VoiceText_2025-1-18_20-35-35">
            <a:hlinkClick r:id="" action="ppaction://media"/>
            <a:extLst>
              <a:ext uri="{FF2B5EF4-FFF2-40B4-BE49-F238E27FC236}">
                <a16:creationId xmlns:a16="http://schemas.microsoft.com/office/drawing/2014/main" id="{CA23755F-86F6-9EFB-E9B0-B1EA9A2346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675" y="66584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144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9FE7E5D-B832-C03B-C2E7-7E4F5D3CC2DD}"/>
              </a:ext>
            </a:extLst>
          </p:cNvPr>
          <p:cNvSpPr txBox="1"/>
          <p:nvPr/>
        </p:nvSpPr>
        <p:spPr>
          <a:xfrm>
            <a:off x="909139" y="-44470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J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4472C4">
                  <a:lumMod val="40000"/>
                  <a:lumOff val="6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930363-3BA0-4FFD-5F57-E29E5FB5CDFA}"/>
              </a:ext>
            </a:extLst>
          </p:cNvPr>
          <p:cNvGrpSpPr/>
          <p:nvPr/>
        </p:nvGrpSpPr>
        <p:grpSpPr>
          <a:xfrm flipH="1">
            <a:off x="1178284" y="4028179"/>
            <a:ext cx="4209689" cy="6355488"/>
            <a:chOff x="249865" y="425954"/>
            <a:chExt cx="2351241" cy="354973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EA4D42-E30D-BE1A-F1F0-03D818DA5629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5">
              <a:extLst>
                <a:ext uri="{FF2B5EF4-FFF2-40B4-BE49-F238E27FC236}">
                  <a16:creationId xmlns:a16="http://schemas.microsoft.com/office/drawing/2014/main" id="{91BD1CCA-D817-AC54-FD84-4FC249ABF54E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5">
              <a:extLst>
                <a:ext uri="{FF2B5EF4-FFF2-40B4-BE49-F238E27FC236}">
                  <a16:creationId xmlns:a16="http://schemas.microsoft.com/office/drawing/2014/main" id="{0823B874-A553-7404-3B6E-4228E42B19AF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5">
              <a:extLst>
                <a:ext uri="{FF2B5EF4-FFF2-40B4-BE49-F238E27FC236}">
                  <a16:creationId xmlns:a16="http://schemas.microsoft.com/office/drawing/2014/main" id="{610CFDBB-FC67-2C00-AC68-0942D8DAD5D5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5">
              <a:extLst>
                <a:ext uri="{FF2B5EF4-FFF2-40B4-BE49-F238E27FC236}">
                  <a16:creationId xmlns:a16="http://schemas.microsoft.com/office/drawing/2014/main" id="{E5A20376-D0AF-5FC1-873B-60626DFC54C2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3">
              <a:extLst>
                <a:ext uri="{FF2B5EF4-FFF2-40B4-BE49-F238E27FC236}">
                  <a16:creationId xmlns:a16="http://schemas.microsoft.com/office/drawing/2014/main" id="{A4B59E62-82F6-0733-DBB9-E7FEF9CB38E1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3D0236-1643-A889-B64A-273BCDE72665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F5CC7D4-D633-AA9E-FDD9-2434761E02D2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54536B0D-E727-B285-90C3-F441A39F0F03}"/>
                </a:ext>
              </a:extLst>
            </p:cNvPr>
            <p:cNvSpPr/>
            <p:nvPr/>
          </p:nvSpPr>
          <p:spPr>
            <a:xfrm rot="21125398">
              <a:off x="959087" y="425954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39B4165-6BFA-4364-CCB6-18EE44912DA6}"/>
                </a:ext>
              </a:extLst>
            </p:cNvPr>
            <p:cNvSpPr/>
            <p:nvPr/>
          </p:nvSpPr>
          <p:spPr>
            <a:xfrm rot="20437694">
              <a:off x="849105" y="77118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D8282C-4CDB-B2B1-E298-9736803AAC94}"/>
                </a:ext>
              </a:extLst>
            </p:cNvPr>
            <p:cNvSpPr/>
            <p:nvPr/>
          </p:nvSpPr>
          <p:spPr>
            <a:xfrm rot="20156197">
              <a:off x="1561346" y="556027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B0745942-63E1-8BA3-FDD4-27D5219746B3}"/>
                </a:ext>
              </a:extLst>
            </p:cNvPr>
            <p:cNvSpPr/>
            <p:nvPr/>
          </p:nvSpPr>
          <p:spPr>
            <a:xfrm rot="8937356">
              <a:off x="1508806" y="1324668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D6772C-0619-6CD9-2A44-0A28CC9647AE}"/>
                </a:ext>
              </a:extLst>
            </p:cNvPr>
            <p:cNvSpPr/>
            <p:nvPr/>
          </p:nvSpPr>
          <p:spPr>
            <a:xfrm>
              <a:off x="1036025" y="1063704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D34DE8-54FF-1985-874B-6D67255F621F}"/>
                </a:ext>
              </a:extLst>
            </p:cNvPr>
            <p:cNvSpPr/>
            <p:nvPr/>
          </p:nvSpPr>
          <p:spPr>
            <a:xfrm>
              <a:off x="1173225" y="1157393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2AB9F81-7CE4-EF5E-B074-0AF6CB3FD4AF}"/>
                </a:ext>
              </a:extLst>
            </p:cNvPr>
            <p:cNvSpPr/>
            <p:nvPr/>
          </p:nvSpPr>
          <p:spPr>
            <a:xfrm>
              <a:off x="1898873" y="1063704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900114-E43E-8376-40E3-AED574B49990}"/>
                </a:ext>
              </a:extLst>
            </p:cNvPr>
            <p:cNvSpPr/>
            <p:nvPr/>
          </p:nvSpPr>
          <p:spPr>
            <a:xfrm>
              <a:off x="2028243" y="1165666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B9C3490-B270-AF9B-2EA4-A22566021E4B}"/>
                </a:ext>
              </a:extLst>
            </p:cNvPr>
            <p:cNvSpPr/>
            <p:nvPr/>
          </p:nvSpPr>
          <p:spPr>
            <a:xfrm>
              <a:off x="940216" y="145445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860009-02E7-927D-A0EF-17F9FCFDD979}"/>
                </a:ext>
              </a:extLst>
            </p:cNvPr>
            <p:cNvSpPr/>
            <p:nvPr/>
          </p:nvSpPr>
          <p:spPr>
            <a:xfrm>
              <a:off x="2129623" y="1421183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5" name="ttsMP3.com_VoiceText_2025-1-18_20-38-56">
            <a:hlinkClick r:id="" action="ppaction://media"/>
            <a:extLst>
              <a:ext uri="{FF2B5EF4-FFF2-40B4-BE49-F238E27FC236}">
                <a16:creationId xmlns:a16="http://schemas.microsoft.com/office/drawing/2014/main" id="{72ABCCEE-F712-52AE-190A-E0A2B6EDEE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8684" y="3679172"/>
            <a:ext cx="609600" cy="609600"/>
          </a:xfrm>
          <a:prstGeom prst="rect">
            <a:avLst/>
          </a:prstGeom>
        </p:spPr>
      </p:pic>
      <p:pic>
        <p:nvPicPr>
          <p:cNvPr id="56" name="alphasounds-j">
            <a:hlinkClick r:id="" action="ppaction://media"/>
            <a:extLst>
              <a:ext uri="{FF2B5EF4-FFF2-40B4-BE49-F238E27FC236}">
                <a16:creationId xmlns:a16="http://schemas.microsoft.com/office/drawing/2014/main" id="{BE583773-AB73-11E6-0F67-75C46375A26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55332" y="3679172"/>
            <a:ext cx="609600" cy="609600"/>
          </a:xfrm>
          <a:prstGeom prst="rect">
            <a:avLst/>
          </a:prstGeom>
        </p:spPr>
      </p:pic>
      <p:pic>
        <p:nvPicPr>
          <p:cNvPr id="57" name="ttsMP3.com_VoiceText_2025-1-18_20-40-41">
            <a:hlinkClick r:id="" action="ppaction://media"/>
            <a:extLst>
              <a:ext uri="{FF2B5EF4-FFF2-40B4-BE49-F238E27FC236}">
                <a16:creationId xmlns:a16="http://schemas.microsoft.com/office/drawing/2014/main" id="{A47DF234-4B14-0609-E8E6-B59C862B9A4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62460" y="3723379"/>
            <a:ext cx="609600" cy="609600"/>
          </a:xfrm>
          <a:prstGeom prst="rect">
            <a:avLst/>
          </a:prstGeom>
        </p:spPr>
      </p:pic>
      <p:pic>
        <p:nvPicPr>
          <p:cNvPr id="58" name="alphasounds-j">
            <a:hlinkClick r:id="" action="ppaction://media"/>
            <a:extLst>
              <a:ext uri="{FF2B5EF4-FFF2-40B4-BE49-F238E27FC236}">
                <a16:creationId xmlns:a16="http://schemas.microsoft.com/office/drawing/2014/main" id="{4418015E-E21D-9C32-588A-8F3AEA2E70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29893" y="3725590"/>
            <a:ext cx="609600" cy="609600"/>
          </a:xfrm>
          <a:prstGeom prst="rect">
            <a:avLst/>
          </a:prstGeom>
        </p:spPr>
      </p:pic>
      <p:pic>
        <p:nvPicPr>
          <p:cNvPr id="59" name="ttsMP3.com_VoiceText_2025-1-18_20-42-0">
            <a:hlinkClick r:id="" action="ppaction://media"/>
            <a:extLst>
              <a:ext uri="{FF2B5EF4-FFF2-40B4-BE49-F238E27FC236}">
                <a16:creationId xmlns:a16="http://schemas.microsoft.com/office/drawing/2014/main" id="{DA6EC279-BDFB-C45A-D4F0-69C7D1FDA88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14266" y="38055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6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2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697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56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6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697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257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52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1BE61A-03BF-FA43-E31E-33E30CB9D054}"/>
              </a:ext>
            </a:extLst>
          </p:cNvPr>
          <p:cNvSpPr txBox="1"/>
          <p:nvPr/>
        </p:nvSpPr>
        <p:spPr>
          <a:xfrm>
            <a:off x="1121270" y="2505992"/>
            <a:ext cx="47099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elly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6DA1D4-C3D8-23C4-CBF9-D2430116DF6C}"/>
              </a:ext>
            </a:extLst>
          </p:cNvPr>
          <p:cNvGrpSpPr/>
          <p:nvPr/>
        </p:nvGrpSpPr>
        <p:grpSpPr>
          <a:xfrm>
            <a:off x="581868" y="4869902"/>
            <a:ext cx="5514132" cy="3588299"/>
            <a:chOff x="1342340" y="521558"/>
            <a:chExt cx="9141334" cy="59486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96C90D-56E5-E80D-84DC-AF22981FFFF2}"/>
                </a:ext>
              </a:extLst>
            </p:cNvPr>
            <p:cNvSpPr/>
            <p:nvPr/>
          </p:nvSpPr>
          <p:spPr>
            <a:xfrm>
              <a:off x="1342340" y="3372790"/>
              <a:ext cx="9141334" cy="3097453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256452-FE16-3B2B-C735-F47D6186641E}"/>
                </a:ext>
              </a:extLst>
            </p:cNvPr>
            <p:cNvSpPr/>
            <p:nvPr/>
          </p:nvSpPr>
          <p:spPr>
            <a:xfrm>
              <a:off x="1708326" y="3595627"/>
              <a:ext cx="8336426" cy="243836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361B3265-7ED2-C0EF-5018-BB3A10BDE70B}"/>
                </a:ext>
              </a:extLst>
            </p:cNvPr>
            <p:cNvSpPr/>
            <p:nvPr/>
          </p:nvSpPr>
          <p:spPr>
            <a:xfrm>
              <a:off x="4940422" y="521558"/>
              <a:ext cx="2200847" cy="4466673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847" h="4466673">
                  <a:moveTo>
                    <a:pt x="76469" y="4055957"/>
                  </a:moveTo>
                  <a:cubicBezTo>
                    <a:pt x="-108500" y="3376800"/>
                    <a:pt x="-25030" y="15941"/>
                    <a:pt x="1091033" y="66"/>
                  </a:cubicBezTo>
                  <a:cubicBezTo>
                    <a:pt x="2207096" y="-15809"/>
                    <a:pt x="2200847" y="2834498"/>
                    <a:pt x="2200847" y="4075007"/>
                  </a:cubicBezTo>
                  <a:cubicBezTo>
                    <a:pt x="2060328" y="4449364"/>
                    <a:pt x="261438" y="4735114"/>
                    <a:pt x="76469" y="40559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6000">
                  <a:srgbClr val="FF0000"/>
                </a:gs>
              </a:gsLst>
              <a:lin ang="3600000" scaled="0"/>
              <a:tileRect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120B3B6F-0D11-1DC7-79EF-D3B3C6CB8C1B}"/>
                </a:ext>
              </a:extLst>
            </p:cNvPr>
            <p:cNvSpPr/>
            <p:nvPr/>
          </p:nvSpPr>
          <p:spPr>
            <a:xfrm rot="21014926">
              <a:off x="6075503" y="645248"/>
              <a:ext cx="2224578" cy="4430314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  <a:gd name="connsiteX0" fmla="*/ 89307 w 2224578"/>
                <a:gd name="connsiteY0" fmla="*/ 3790242 h 4430314"/>
                <a:gd name="connsiteX1" fmla="*/ 1089598 w 2224578"/>
                <a:gd name="connsiteY1" fmla="*/ 990 h 4430314"/>
                <a:gd name="connsiteX2" fmla="*/ 2113041 w 2224578"/>
                <a:gd name="connsiteY2" fmla="*/ 4215008 h 4430314"/>
                <a:gd name="connsiteX3" fmla="*/ 89307 w 2224578"/>
                <a:gd name="connsiteY3" fmla="*/ 3790242 h 44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578" h="4430314">
                  <a:moveTo>
                    <a:pt x="89307" y="3790242"/>
                  </a:moveTo>
                  <a:cubicBezTo>
                    <a:pt x="-81267" y="3087906"/>
                    <a:pt x="-127753" y="57296"/>
                    <a:pt x="1089598" y="990"/>
                  </a:cubicBezTo>
                  <a:cubicBezTo>
                    <a:pt x="2306949" y="-55316"/>
                    <a:pt x="2345071" y="2299191"/>
                    <a:pt x="2113041" y="4215008"/>
                  </a:cubicBezTo>
                  <a:cubicBezTo>
                    <a:pt x="1972522" y="4589365"/>
                    <a:pt x="259881" y="4492578"/>
                    <a:pt x="89307" y="379024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6000">
                  <a:srgbClr val="FF0000"/>
                </a:gs>
              </a:gsLst>
              <a:lin ang="36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CC64A2BB-63C8-22DE-118D-D9B64D60A039}"/>
                </a:ext>
              </a:extLst>
            </p:cNvPr>
            <p:cNvSpPr/>
            <p:nvPr/>
          </p:nvSpPr>
          <p:spPr>
            <a:xfrm rot="21014926">
              <a:off x="6958137" y="825587"/>
              <a:ext cx="2127902" cy="4429819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902" h="4429819">
                  <a:moveTo>
                    <a:pt x="42090" y="3789747"/>
                  </a:moveTo>
                  <a:cubicBezTo>
                    <a:pt x="-128484" y="3087411"/>
                    <a:pt x="222232" y="40013"/>
                    <a:pt x="1042381" y="495"/>
                  </a:cubicBezTo>
                  <a:cubicBezTo>
                    <a:pt x="1862530" y="-39023"/>
                    <a:pt x="2297854" y="2298696"/>
                    <a:pt x="2065824" y="4214513"/>
                  </a:cubicBezTo>
                  <a:cubicBezTo>
                    <a:pt x="1925305" y="4588870"/>
                    <a:pt x="212664" y="4492083"/>
                    <a:pt x="42090" y="378974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6000">
                  <a:srgbClr val="FF0000"/>
                </a:gs>
              </a:gsLst>
              <a:lin ang="108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DDD3CE86-5D79-953B-A94A-9F65361090B5}"/>
                </a:ext>
              </a:extLst>
            </p:cNvPr>
            <p:cNvSpPr/>
            <p:nvPr/>
          </p:nvSpPr>
          <p:spPr>
            <a:xfrm rot="21345503">
              <a:off x="5673659" y="1081853"/>
              <a:ext cx="2462688" cy="4517507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2688" h="4517507">
                  <a:moveTo>
                    <a:pt x="373535" y="3735949"/>
                  </a:moveTo>
                  <a:cubicBezTo>
                    <a:pt x="-606735" y="2704909"/>
                    <a:pt x="562096" y="116256"/>
                    <a:pt x="1364146" y="3021"/>
                  </a:cubicBezTo>
                  <a:cubicBezTo>
                    <a:pt x="2166196" y="-110214"/>
                    <a:pt x="2462688" y="2989436"/>
                    <a:pt x="2462688" y="4229945"/>
                  </a:cubicBezTo>
                  <a:cubicBezTo>
                    <a:pt x="2322169" y="4604302"/>
                    <a:pt x="1353805" y="4766989"/>
                    <a:pt x="373535" y="373594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6000">
                  <a:srgbClr val="FF0000"/>
                </a:gs>
              </a:gsLst>
              <a:lin ang="114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3E67999-2BE0-95F2-F297-E2DF427FCC93}"/>
                </a:ext>
              </a:extLst>
            </p:cNvPr>
            <p:cNvSpPr/>
            <p:nvPr/>
          </p:nvSpPr>
          <p:spPr>
            <a:xfrm rot="585074" flipH="1">
              <a:off x="3896684" y="621120"/>
              <a:ext cx="2224578" cy="4430314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  <a:gd name="connsiteX0" fmla="*/ 89307 w 2224578"/>
                <a:gd name="connsiteY0" fmla="*/ 3790242 h 4430314"/>
                <a:gd name="connsiteX1" fmla="*/ 1089598 w 2224578"/>
                <a:gd name="connsiteY1" fmla="*/ 990 h 4430314"/>
                <a:gd name="connsiteX2" fmla="*/ 2113041 w 2224578"/>
                <a:gd name="connsiteY2" fmla="*/ 4215008 h 4430314"/>
                <a:gd name="connsiteX3" fmla="*/ 89307 w 2224578"/>
                <a:gd name="connsiteY3" fmla="*/ 3790242 h 44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578" h="4430314">
                  <a:moveTo>
                    <a:pt x="89307" y="3790242"/>
                  </a:moveTo>
                  <a:cubicBezTo>
                    <a:pt x="-81267" y="3087906"/>
                    <a:pt x="-127753" y="57296"/>
                    <a:pt x="1089598" y="990"/>
                  </a:cubicBezTo>
                  <a:cubicBezTo>
                    <a:pt x="2306949" y="-55316"/>
                    <a:pt x="2345071" y="2299191"/>
                    <a:pt x="2113041" y="4215008"/>
                  </a:cubicBezTo>
                  <a:cubicBezTo>
                    <a:pt x="1972522" y="4589365"/>
                    <a:pt x="259881" y="4492578"/>
                    <a:pt x="89307" y="379024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6000">
                  <a:srgbClr val="FF0000"/>
                </a:gs>
              </a:gsLst>
              <a:lin ang="36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22472C36-B15A-8EFB-CAEF-67ABDD74F8B1}"/>
                </a:ext>
              </a:extLst>
            </p:cNvPr>
            <p:cNvSpPr/>
            <p:nvPr/>
          </p:nvSpPr>
          <p:spPr>
            <a:xfrm rot="585074" flipH="1">
              <a:off x="3126266" y="879092"/>
              <a:ext cx="2127902" cy="4429819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902" h="4429819">
                  <a:moveTo>
                    <a:pt x="42090" y="3789747"/>
                  </a:moveTo>
                  <a:cubicBezTo>
                    <a:pt x="-128484" y="3087411"/>
                    <a:pt x="222232" y="40013"/>
                    <a:pt x="1042381" y="495"/>
                  </a:cubicBezTo>
                  <a:cubicBezTo>
                    <a:pt x="1862530" y="-39023"/>
                    <a:pt x="2297854" y="2298696"/>
                    <a:pt x="2065824" y="4214513"/>
                  </a:cubicBezTo>
                  <a:cubicBezTo>
                    <a:pt x="1925305" y="4588870"/>
                    <a:pt x="212664" y="4492083"/>
                    <a:pt x="42090" y="378974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FF0000"/>
                </a:gs>
              </a:gsLst>
              <a:lin ang="108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258BCB8A-567E-E811-877F-B5AD5C4E0D97}"/>
                </a:ext>
              </a:extLst>
            </p:cNvPr>
            <p:cNvSpPr/>
            <p:nvPr/>
          </p:nvSpPr>
          <p:spPr>
            <a:xfrm rot="254497" flipH="1">
              <a:off x="3954474" y="1129374"/>
              <a:ext cx="2480735" cy="4516450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391582 w 2480735"/>
                <a:gd name="connsiteY0" fmla="*/ 3734892 h 4516450"/>
                <a:gd name="connsiteX1" fmla="*/ 1382193 w 2480735"/>
                <a:gd name="connsiteY1" fmla="*/ 1964 h 4516450"/>
                <a:gd name="connsiteX2" fmla="*/ 2480735 w 2480735"/>
                <a:gd name="connsiteY2" fmla="*/ 4228888 h 4516450"/>
                <a:gd name="connsiteX3" fmla="*/ 391582 w 2480735"/>
                <a:gd name="connsiteY3" fmla="*/ 3734892 h 45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735" h="4516450">
                  <a:moveTo>
                    <a:pt x="391582" y="3734892"/>
                  </a:moveTo>
                  <a:cubicBezTo>
                    <a:pt x="-588688" y="2703852"/>
                    <a:pt x="471781" y="-84430"/>
                    <a:pt x="1382193" y="1964"/>
                  </a:cubicBezTo>
                  <a:cubicBezTo>
                    <a:pt x="2292605" y="88358"/>
                    <a:pt x="2480735" y="2988379"/>
                    <a:pt x="2480735" y="4228888"/>
                  </a:cubicBezTo>
                  <a:cubicBezTo>
                    <a:pt x="2340216" y="4603245"/>
                    <a:pt x="1371852" y="4765932"/>
                    <a:pt x="391582" y="373489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FF0000"/>
                </a:gs>
              </a:gsLst>
              <a:lin ang="114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15C9CA6B-1B83-2E48-06C1-138EE497078F}"/>
                </a:ext>
              </a:extLst>
            </p:cNvPr>
            <p:cNvSpPr/>
            <p:nvPr/>
          </p:nvSpPr>
          <p:spPr>
            <a:xfrm>
              <a:off x="4923852" y="1241702"/>
              <a:ext cx="2200847" cy="4466673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847" h="4466673">
                  <a:moveTo>
                    <a:pt x="76469" y="4055957"/>
                  </a:moveTo>
                  <a:cubicBezTo>
                    <a:pt x="-108500" y="3376800"/>
                    <a:pt x="-25030" y="15941"/>
                    <a:pt x="1091033" y="66"/>
                  </a:cubicBezTo>
                  <a:cubicBezTo>
                    <a:pt x="2207096" y="-15809"/>
                    <a:pt x="2200847" y="2834498"/>
                    <a:pt x="2200847" y="4075007"/>
                  </a:cubicBezTo>
                  <a:cubicBezTo>
                    <a:pt x="2060328" y="4449364"/>
                    <a:pt x="261438" y="4735114"/>
                    <a:pt x="76469" y="405595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8000">
                  <a:srgbClr val="FF0000"/>
                </a:gs>
              </a:gsLst>
              <a:lin ang="16200000" scaled="0"/>
            </a:gra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ttsMP3.com_VoiceText_2025-1-18_20-43-35">
            <a:hlinkClick r:id="" action="ppaction://media"/>
            <a:extLst>
              <a:ext uri="{FF2B5EF4-FFF2-40B4-BE49-F238E27FC236}">
                <a16:creationId xmlns:a16="http://schemas.microsoft.com/office/drawing/2014/main" id="{BB8021F4-5CFB-6D7B-8CF8-D40C31D09A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2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FAB1C992-AC58-DCBF-9CCA-92A4EB691E1E}"/>
              </a:ext>
            </a:extLst>
          </p:cNvPr>
          <p:cNvSpPr txBox="1"/>
          <p:nvPr/>
        </p:nvSpPr>
        <p:spPr>
          <a:xfrm>
            <a:off x="874601" y="2656322"/>
            <a:ext cx="709210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ump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DC7B3A-A58E-FCC6-88FA-6B18BB4BBF12}"/>
              </a:ext>
            </a:extLst>
          </p:cNvPr>
          <p:cNvGrpSpPr/>
          <p:nvPr/>
        </p:nvGrpSpPr>
        <p:grpSpPr>
          <a:xfrm flipH="1">
            <a:off x="527218" y="5235533"/>
            <a:ext cx="5263982" cy="4143168"/>
            <a:chOff x="7455093" y="1935861"/>
            <a:chExt cx="4512140" cy="355140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018CDA-6A1A-5B90-E75D-00702822E6CD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6AB966F-3280-2AA3-7F6B-023669877205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E7A7590-9B73-EDFB-42B6-845D2E7104EC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B82B5EE-2158-32FF-64C2-25735F3584E3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Rectangle 17">
                    <a:extLst>
                      <a:ext uri="{FF2B5EF4-FFF2-40B4-BE49-F238E27FC236}">
                        <a16:creationId xmlns:a16="http://schemas.microsoft.com/office/drawing/2014/main" id="{4A2E9A95-5371-F013-875D-60A7C4940399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35F49BDA-150C-9F43-DBFA-0B064F406974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Rectangle 17">
                    <a:extLst>
                      <a:ext uri="{FF2B5EF4-FFF2-40B4-BE49-F238E27FC236}">
                        <a16:creationId xmlns:a16="http://schemas.microsoft.com/office/drawing/2014/main" id="{1DA80299-377E-3920-0A15-2D4B039F0891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902473F2-5B97-84F5-580A-9BF93629A12C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ectangle 19">
                    <a:extLst>
                      <a:ext uri="{FF2B5EF4-FFF2-40B4-BE49-F238E27FC236}">
                        <a16:creationId xmlns:a16="http://schemas.microsoft.com/office/drawing/2014/main" id="{232B592F-85AA-7254-E58D-DCBB41E13E24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200">
                    <a:extLst>
                      <a:ext uri="{FF2B5EF4-FFF2-40B4-BE49-F238E27FC236}">
                        <a16:creationId xmlns:a16="http://schemas.microsoft.com/office/drawing/2014/main" id="{E8C5552D-265D-FC05-80CC-C5C74A8574D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Rectangle 17">
                    <a:extLst>
                      <a:ext uri="{FF2B5EF4-FFF2-40B4-BE49-F238E27FC236}">
                        <a16:creationId xmlns:a16="http://schemas.microsoft.com/office/drawing/2014/main" id="{42759944-5DD4-1EE2-AC42-D8BA5DC5C0C6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Rectangle 17">
                    <a:extLst>
                      <a:ext uri="{FF2B5EF4-FFF2-40B4-BE49-F238E27FC236}">
                        <a16:creationId xmlns:a16="http://schemas.microsoft.com/office/drawing/2014/main" id="{F0DE677E-D147-EADA-DA7D-E6CA881C07AF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17">
                    <a:extLst>
                      <a:ext uri="{FF2B5EF4-FFF2-40B4-BE49-F238E27FC236}">
                        <a16:creationId xmlns:a16="http://schemas.microsoft.com/office/drawing/2014/main" id="{8AA3B6C9-DAD4-D5B5-8E8A-E7B1D209B498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00F5172-57D0-A115-90B7-95400684A97D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42C1A213-DB9E-1D85-986C-F8A7631DF45D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58DC051-5B64-E921-6583-766AF04392AD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7B643F33-6C81-E201-32F6-2C6B31C6939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Oval 26">
                    <a:extLst>
                      <a:ext uri="{FF2B5EF4-FFF2-40B4-BE49-F238E27FC236}">
                        <a16:creationId xmlns:a16="http://schemas.microsoft.com/office/drawing/2014/main" id="{162CF439-5375-5230-90EE-C6904F335B4C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44C32286-3366-B3C8-7D76-88F0F4105901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223DC2C-B3F1-9F1E-CF76-8E8B819E355D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3137AEE1-1FF8-73E7-914C-C9EA786D5981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Rectangle 17">
                    <a:extLst>
                      <a:ext uri="{FF2B5EF4-FFF2-40B4-BE49-F238E27FC236}">
                        <a16:creationId xmlns:a16="http://schemas.microsoft.com/office/drawing/2014/main" id="{3951AD33-EC99-A73B-EFE5-C57FA257FC1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78CA787-B53E-5E48-FD27-F3CD0DCC952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9BBBC0E-23FD-7C46-20B2-B82289E117C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C4BAC78-37AF-9195-9517-4BFCA85CFD2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6A4A8C79-43E4-C050-5938-057113D5F47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C977C4B7-0CC6-CBCF-052B-D4C4AFFF387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7460C61B-3D6B-C59C-B1B8-B4634C35A61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9BCA06B9-D854-B176-DF50-BB69427FD00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A1686792-A133-56CA-4D24-D1417DC22A2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1946D32F-5A89-425E-E7CC-F8BF0C14C3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79EC3904-910A-332F-D7E4-B2D33B66469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1FAEA09F-8EA4-43ED-7CF5-41819DFFD24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E87C871C-03C0-E612-824B-02A604A7981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6C3092D2-E05F-4F15-CB0F-7D5AB519863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774304CA-5F9E-4B22-05BB-CFCB4C22F81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8AEB32C9-2926-F429-C980-7300FC71D3C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35615771-DAD2-92A6-9014-8BB388D1122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80DA01B-28A3-A177-4E2D-15C7DCEEB92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88DB7201-8F50-2B52-E961-6D0B9D2D0E0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473405D3-9F23-DA08-1F79-45E2E35A7D4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EB10B6C-0387-72A7-0B0B-94604A5EC33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F3D25B32-D5D6-1F3B-2A5B-37455095438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A4010FE-3FAF-A680-D348-829EB33507C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53A21845-8388-1967-FCEE-A81FA06AB52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788E22AC-0E38-100B-CEAC-45B729450DA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DDAE2E0D-BDA0-12CC-623C-8591AE2CD98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32BB097-523B-5114-F46C-4CBD991C812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4D7C338-2961-9E37-12AC-32FBCF8A66E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A0928B4-0F6B-8E05-41F1-F958F1F282D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D0153EA9-F9E2-A68C-24FB-E1D83FE8278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14AD3A47-D79E-5A85-02A1-4279EEA5673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173AD3E0-B71B-4300-1CB7-FEFA5F88915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E5711EE-B10A-94A1-6FBB-924FAE36D59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351163C-1AD9-7888-4D4B-FDD0AB801A6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4E6DAB58-037E-6CAF-97FB-09B2F1926A7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D1A163D8-65A9-C90C-4392-B6557B05455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C2B05080-41F0-556E-77C7-40D07DC8B5A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D657A622-AD02-DD30-BEBB-C65C6FB8B25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F9A14701-21D3-DBDF-EE8B-311FC3A7E7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49B9CD9A-0328-19B8-321F-678420EBAF4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CA1704E5-EC14-CF6A-9081-C03376ADB7C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61DB9F5-0BAF-9C8B-380A-B94CD0E62D6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8BB8BC55-BA27-903C-5D3A-E40A66A4294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CE0E6792-1611-3586-C97F-86661A2A123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668E4E34-1989-469A-701D-34890808E57A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7F63B975-7859-5BE8-424B-861E625465F3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BCFD508D-E99F-CAB9-4EB4-2AF12D33760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F40D0F81-F644-2852-F64D-B933196105D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9E57E629-6B01-798F-C51E-9DBC455CB52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8DEF4D3-0CF0-2960-904A-6985C1A38FE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65F44855-B64A-EED6-AE9E-C92073E3DC8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1DC3164-48B3-3D6F-860F-10655DAD41D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5D40D7E6-842A-A441-FA68-A49A1706703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C632D25-9262-FF60-F495-E953106E5E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86D8ACED-8C19-603D-4583-A3194349F59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86190C93-58C3-0782-5449-485986430EE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9A736AED-260E-E446-E440-F05CA1BB414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DC8B809B-1107-D56E-2AC0-5CEB4834ADB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C2811CFA-54CB-EC00-0B83-750EED6E2F2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8B0BC77A-2A67-FD44-C020-CFC5899ED8D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9BA6FF58-C3A9-5A93-F962-67DA34C3097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8D8CAF4B-AB4F-48CD-FFFF-C8211491BE2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759BB68-99A1-C7E5-5A13-FDEDC263252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9005ACA9-D539-ECCF-8985-762AE54CA88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A7686A1F-A534-88E5-BDB4-F471F7C1815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2E0241AF-B10C-9AEB-E1EB-F201E261AC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72CA2FD-83CD-B709-985E-2ECF0FB0AA0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ADA9079C-C173-4E32-0397-7F8C8E98F34B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Oval 279">
                <a:extLst>
                  <a:ext uri="{FF2B5EF4-FFF2-40B4-BE49-F238E27FC236}">
                    <a16:creationId xmlns:a16="http://schemas.microsoft.com/office/drawing/2014/main" id="{883877B5-D676-3EA8-651C-60F50F4E85AA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8C6FE4A-8B7B-0C83-2648-4FB77A7CA101}"/>
                </a:ext>
              </a:extLst>
            </p:cNvPr>
            <p:cNvSpPr/>
            <p:nvPr/>
          </p:nvSpPr>
          <p:spPr>
            <a:xfrm rot="1878997">
              <a:off x="8283579" y="2249643"/>
              <a:ext cx="460626" cy="460626"/>
            </a:xfrm>
            <a:prstGeom prst="arc">
              <a:avLst>
                <a:gd name="adj1" fmla="val 15164602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5" name="ttsMP3.com_VoiceText_2025-1-18_20-45-14">
            <a:hlinkClick r:id="" action="ppaction://media"/>
            <a:extLst>
              <a:ext uri="{FF2B5EF4-FFF2-40B4-BE49-F238E27FC236}">
                <a16:creationId xmlns:a16="http://schemas.microsoft.com/office/drawing/2014/main" id="{40A40867-2F3E-67E4-5904-05C5ABB5CC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68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ECA866C-BB76-2D76-3508-69384310F7EF}"/>
              </a:ext>
            </a:extLst>
          </p:cNvPr>
          <p:cNvSpPr txBox="1"/>
          <p:nvPr/>
        </p:nvSpPr>
        <p:spPr>
          <a:xfrm>
            <a:off x="609600" y="1593454"/>
            <a:ext cx="57912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9606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12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uice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02944B-D29F-4704-42BD-DE608C80D470}"/>
              </a:ext>
            </a:extLst>
          </p:cNvPr>
          <p:cNvGrpSpPr/>
          <p:nvPr/>
        </p:nvGrpSpPr>
        <p:grpSpPr>
          <a:xfrm>
            <a:off x="1433320" y="4331369"/>
            <a:ext cx="4578459" cy="5779425"/>
            <a:chOff x="-341837" y="-101669"/>
            <a:chExt cx="5478566" cy="6915636"/>
          </a:xfrm>
        </p:grpSpPr>
        <p:sp>
          <p:nvSpPr>
            <p:cNvPr id="19" name="Rectangle: Rounded Corners 47">
              <a:extLst>
                <a:ext uri="{FF2B5EF4-FFF2-40B4-BE49-F238E27FC236}">
                  <a16:creationId xmlns:a16="http://schemas.microsoft.com/office/drawing/2014/main" id="{15EF3D15-078E-1059-E632-7E2248A8130B}"/>
                </a:ext>
              </a:extLst>
            </p:cNvPr>
            <p:cNvSpPr/>
            <p:nvPr/>
          </p:nvSpPr>
          <p:spPr>
            <a:xfrm rot="19750387">
              <a:off x="1643378" y="-101669"/>
              <a:ext cx="3493351" cy="2547102"/>
            </a:xfrm>
            <a:custGeom>
              <a:avLst/>
              <a:gdLst>
                <a:gd name="connsiteX0" fmla="*/ 0 w 1290198"/>
                <a:gd name="connsiteY0" fmla="*/ 48195 h 289165"/>
                <a:gd name="connsiteX1" fmla="*/ 48195 w 1290198"/>
                <a:gd name="connsiteY1" fmla="*/ 0 h 289165"/>
                <a:gd name="connsiteX2" fmla="*/ 1242003 w 1290198"/>
                <a:gd name="connsiteY2" fmla="*/ 0 h 289165"/>
                <a:gd name="connsiteX3" fmla="*/ 1290198 w 1290198"/>
                <a:gd name="connsiteY3" fmla="*/ 48195 h 289165"/>
                <a:gd name="connsiteX4" fmla="*/ 1290198 w 1290198"/>
                <a:gd name="connsiteY4" fmla="*/ 240970 h 289165"/>
                <a:gd name="connsiteX5" fmla="*/ 1242003 w 1290198"/>
                <a:gd name="connsiteY5" fmla="*/ 289165 h 289165"/>
                <a:gd name="connsiteX6" fmla="*/ 48195 w 1290198"/>
                <a:gd name="connsiteY6" fmla="*/ 289165 h 289165"/>
                <a:gd name="connsiteX7" fmla="*/ 0 w 1290198"/>
                <a:gd name="connsiteY7" fmla="*/ 240970 h 289165"/>
                <a:gd name="connsiteX8" fmla="*/ 0 w 1290198"/>
                <a:gd name="connsiteY8" fmla="*/ 48195 h 289165"/>
                <a:gd name="connsiteX0" fmla="*/ 1018826 w 2309024"/>
                <a:gd name="connsiteY0" fmla="*/ 48195 h 1474699"/>
                <a:gd name="connsiteX1" fmla="*/ 1067021 w 2309024"/>
                <a:gd name="connsiteY1" fmla="*/ 0 h 1474699"/>
                <a:gd name="connsiteX2" fmla="*/ 2260829 w 2309024"/>
                <a:gd name="connsiteY2" fmla="*/ 0 h 1474699"/>
                <a:gd name="connsiteX3" fmla="*/ 2309024 w 2309024"/>
                <a:gd name="connsiteY3" fmla="*/ 48195 h 1474699"/>
                <a:gd name="connsiteX4" fmla="*/ 2309024 w 2309024"/>
                <a:gd name="connsiteY4" fmla="*/ 240970 h 1474699"/>
                <a:gd name="connsiteX5" fmla="*/ 2260829 w 2309024"/>
                <a:gd name="connsiteY5" fmla="*/ 289165 h 1474699"/>
                <a:gd name="connsiteX6" fmla="*/ 1067021 w 2309024"/>
                <a:gd name="connsiteY6" fmla="*/ 289165 h 1474699"/>
                <a:gd name="connsiteX7" fmla="*/ 0 w 2309024"/>
                <a:gd name="connsiteY7" fmla="*/ 1474267 h 1474699"/>
                <a:gd name="connsiteX8" fmla="*/ 1018826 w 2309024"/>
                <a:gd name="connsiteY8" fmla="*/ 48195 h 147469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381721 w 2623724"/>
                <a:gd name="connsiteY6" fmla="*/ 289165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44226 h 1558655"/>
                <a:gd name="connsiteX1" fmla="*/ 1192571 w 2623724"/>
                <a:gd name="connsiteY1" fmla="*/ 148707 h 1558655"/>
                <a:gd name="connsiteX2" fmla="*/ 1381721 w 2623724"/>
                <a:gd name="connsiteY2" fmla="*/ 23486 h 1558655"/>
                <a:gd name="connsiteX3" fmla="*/ 2575529 w 2623724"/>
                <a:gd name="connsiteY3" fmla="*/ 23486 h 1558655"/>
                <a:gd name="connsiteX4" fmla="*/ 2623724 w 2623724"/>
                <a:gd name="connsiteY4" fmla="*/ 71681 h 1558655"/>
                <a:gd name="connsiteX5" fmla="*/ 2623724 w 2623724"/>
                <a:gd name="connsiteY5" fmla="*/ 264456 h 1558655"/>
                <a:gd name="connsiteX6" fmla="*/ 2575529 w 2623724"/>
                <a:gd name="connsiteY6" fmla="*/ 312651 h 1558655"/>
                <a:gd name="connsiteX7" fmla="*/ 1406326 w 2623724"/>
                <a:gd name="connsiteY7" fmla="*/ 355063 h 1558655"/>
                <a:gd name="connsiteX8" fmla="*/ 314700 w 2623724"/>
                <a:gd name="connsiteY8" fmla="*/ 1497753 h 1558655"/>
                <a:gd name="connsiteX9" fmla="*/ 0 w 2623724"/>
                <a:gd name="connsiteY9" fmla="*/ 1544226 h 1558655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626374 w 3250098"/>
                <a:gd name="connsiteY0" fmla="*/ 1520740 h 2501304"/>
                <a:gd name="connsiteX1" fmla="*/ 1818945 w 3250098"/>
                <a:gd name="connsiteY1" fmla="*/ 125221 h 2501304"/>
                <a:gd name="connsiteX2" fmla="*/ 2008095 w 3250098"/>
                <a:gd name="connsiteY2" fmla="*/ 0 h 2501304"/>
                <a:gd name="connsiteX3" fmla="*/ 3201903 w 3250098"/>
                <a:gd name="connsiteY3" fmla="*/ 0 h 2501304"/>
                <a:gd name="connsiteX4" fmla="*/ 3250098 w 3250098"/>
                <a:gd name="connsiteY4" fmla="*/ 48195 h 2501304"/>
                <a:gd name="connsiteX5" fmla="*/ 3250098 w 3250098"/>
                <a:gd name="connsiteY5" fmla="*/ 240970 h 2501304"/>
                <a:gd name="connsiteX6" fmla="*/ 3201903 w 3250098"/>
                <a:gd name="connsiteY6" fmla="*/ 289165 h 2501304"/>
                <a:gd name="connsiteX7" fmla="*/ 2032700 w 3250098"/>
                <a:gd name="connsiteY7" fmla="*/ 331577 h 2501304"/>
                <a:gd name="connsiteX8" fmla="*/ 0 w 3250098"/>
                <a:gd name="connsiteY8" fmla="*/ 2501064 h 2501304"/>
                <a:gd name="connsiteX9" fmla="*/ 626374 w 3250098"/>
                <a:gd name="connsiteY9" fmla="*/ 1520740 h 2501304"/>
                <a:gd name="connsiteX0" fmla="*/ 0 w 3493351"/>
                <a:gd name="connsiteY0" fmla="*/ 2368332 h 2501304"/>
                <a:gd name="connsiteX1" fmla="*/ 2062198 w 3493351"/>
                <a:gd name="connsiteY1" fmla="*/ 125221 h 2501304"/>
                <a:gd name="connsiteX2" fmla="*/ 2251348 w 3493351"/>
                <a:gd name="connsiteY2" fmla="*/ 0 h 2501304"/>
                <a:gd name="connsiteX3" fmla="*/ 3445156 w 3493351"/>
                <a:gd name="connsiteY3" fmla="*/ 0 h 2501304"/>
                <a:gd name="connsiteX4" fmla="*/ 3493351 w 3493351"/>
                <a:gd name="connsiteY4" fmla="*/ 48195 h 2501304"/>
                <a:gd name="connsiteX5" fmla="*/ 3493351 w 3493351"/>
                <a:gd name="connsiteY5" fmla="*/ 240970 h 2501304"/>
                <a:gd name="connsiteX6" fmla="*/ 3445156 w 3493351"/>
                <a:gd name="connsiteY6" fmla="*/ 289165 h 2501304"/>
                <a:gd name="connsiteX7" fmla="*/ 2275953 w 3493351"/>
                <a:gd name="connsiteY7" fmla="*/ 331577 h 2501304"/>
                <a:gd name="connsiteX8" fmla="*/ 243253 w 3493351"/>
                <a:gd name="connsiteY8" fmla="*/ 2501064 h 2501304"/>
                <a:gd name="connsiteX9" fmla="*/ 0 w 3493351"/>
                <a:gd name="connsiteY9" fmla="*/ 2368332 h 2501304"/>
                <a:gd name="connsiteX0" fmla="*/ 0 w 3493351"/>
                <a:gd name="connsiteY0" fmla="*/ 2368332 h 2547103"/>
                <a:gd name="connsiteX1" fmla="*/ 2062198 w 3493351"/>
                <a:gd name="connsiteY1" fmla="*/ 125221 h 2547103"/>
                <a:gd name="connsiteX2" fmla="*/ 2251348 w 3493351"/>
                <a:gd name="connsiteY2" fmla="*/ 0 h 2547103"/>
                <a:gd name="connsiteX3" fmla="*/ 3445156 w 3493351"/>
                <a:gd name="connsiteY3" fmla="*/ 0 h 2547103"/>
                <a:gd name="connsiteX4" fmla="*/ 3493351 w 3493351"/>
                <a:gd name="connsiteY4" fmla="*/ 48195 h 2547103"/>
                <a:gd name="connsiteX5" fmla="*/ 3493351 w 3493351"/>
                <a:gd name="connsiteY5" fmla="*/ 240970 h 2547103"/>
                <a:gd name="connsiteX6" fmla="*/ 3445156 w 3493351"/>
                <a:gd name="connsiteY6" fmla="*/ 289165 h 2547103"/>
                <a:gd name="connsiteX7" fmla="*/ 2275953 w 3493351"/>
                <a:gd name="connsiteY7" fmla="*/ 331577 h 2547103"/>
                <a:gd name="connsiteX8" fmla="*/ 215919 w 3493351"/>
                <a:gd name="connsiteY8" fmla="*/ 2546868 h 2547103"/>
                <a:gd name="connsiteX9" fmla="*/ 0 w 3493351"/>
                <a:gd name="connsiteY9" fmla="*/ 2368332 h 2547103"/>
                <a:gd name="connsiteX0" fmla="*/ 0 w 3493351"/>
                <a:gd name="connsiteY0" fmla="*/ 2368332 h 2547102"/>
                <a:gd name="connsiteX1" fmla="*/ 2062198 w 3493351"/>
                <a:gd name="connsiteY1" fmla="*/ 125221 h 2547102"/>
                <a:gd name="connsiteX2" fmla="*/ 2251348 w 3493351"/>
                <a:gd name="connsiteY2" fmla="*/ 0 h 2547102"/>
                <a:gd name="connsiteX3" fmla="*/ 3445156 w 3493351"/>
                <a:gd name="connsiteY3" fmla="*/ 0 h 2547102"/>
                <a:gd name="connsiteX4" fmla="*/ 3493351 w 3493351"/>
                <a:gd name="connsiteY4" fmla="*/ 48195 h 2547102"/>
                <a:gd name="connsiteX5" fmla="*/ 3493351 w 3493351"/>
                <a:gd name="connsiteY5" fmla="*/ 240970 h 2547102"/>
                <a:gd name="connsiteX6" fmla="*/ 3445156 w 3493351"/>
                <a:gd name="connsiteY6" fmla="*/ 289165 h 2547102"/>
                <a:gd name="connsiteX7" fmla="*/ 2339101 w 3493351"/>
                <a:gd name="connsiteY7" fmla="*/ 324892 h 2547102"/>
                <a:gd name="connsiteX8" fmla="*/ 215919 w 3493351"/>
                <a:gd name="connsiteY8" fmla="*/ 2546868 h 2547102"/>
                <a:gd name="connsiteX9" fmla="*/ 0 w 3493351"/>
                <a:gd name="connsiteY9" fmla="*/ 2368332 h 25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3351" h="2547102">
                  <a:moveTo>
                    <a:pt x="0" y="2368332"/>
                  </a:moveTo>
                  <a:cubicBezTo>
                    <a:pt x="154216" y="2147284"/>
                    <a:pt x="1831911" y="378678"/>
                    <a:pt x="2062198" y="125221"/>
                  </a:cubicBezTo>
                  <a:cubicBezTo>
                    <a:pt x="2225799" y="-7197"/>
                    <a:pt x="2138257" y="45638"/>
                    <a:pt x="2251348" y="0"/>
                  </a:cubicBezTo>
                  <a:lnTo>
                    <a:pt x="3445156" y="0"/>
                  </a:lnTo>
                  <a:cubicBezTo>
                    <a:pt x="3471773" y="0"/>
                    <a:pt x="3493351" y="21578"/>
                    <a:pt x="3493351" y="48195"/>
                  </a:cubicBezTo>
                  <a:lnTo>
                    <a:pt x="3493351" y="240970"/>
                  </a:lnTo>
                  <a:cubicBezTo>
                    <a:pt x="3493351" y="267587"/>
                    <a:pt x="3471773" y="289165"/>
                    <a:pt x="3445156" y="289165"/>
                  </a:cubicBezTo>
                  <a:lnTo>
                    <a:pt x="2339101" y="324892"/>
                  </a:lnTo>
                  <a:cubicBezTo>
                    <a:pt x="2312484" y="324892"/>
                    <a:pt x="215919" y="2573485"/>
                    <a:pt x="215919" y="2546868"/>
                  </a:cubicBezTo>
                  <a:cubicBezTo>
                    <a:pt x="215919" y="2482610"/>
                    <a:pt x="0" y="2432590"/>
                    <a:pt x="0" y="2368332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lowchart: Manual Operation 38">
              <a:extLst>
                <a:ext uri="{FF2B5EF4-FFF2-40B4-BE49-F238E27FC236}">
                  <a16:creationId xmlns:a16="http://schemas.microsoft.com/office/drawing/2014/main" id="{9043699F-66E8-FCFB-9EF7-6C50EB366D82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lowchart: Manual Operation 38">
              <a:extLst>
                <a:ext uri="{FF2B5EF4-FFF2-40B4-BE49-F238E27FC236}">
                  <a16:creationId xmlns:a16="http://schemas.microsoft.com/office/drawing/2014/main" id="{96CAB36E-9630-6D80-ECE2-EB6AD638B21F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gradFill>
              <a:gsLst>
                <a:gs pos="100000">
                  <a:srgbClr val="FFA618"/>
                </a:gs>
                <a:gs pos="0">
                  <a:sysClr val="window" lastClr="FFFFFF"/>
                </a:gs>
                <a:gs pos="7000">
                  <a:srgbClr val="FF9606"/>
                </a:gs>
              </a:gsLst>
              <a:lin ang="10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ttsMP3.com_VoiceText_2025-1-18_20-47-24">
            <a:hlinkClick r:id="" action="ppaction://media"/>
            <a:extLst>
              <a:ext uri="{FF2B5EF4-FFF2-40B4-BE49-F238E27FC236}">
                <a16:creationId xmlns:a16="http://schemas.microsoft.com/office/drawing/2014/main" id="{F37E2D0B-E633-430A-95B0-DFE1DCA5EB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0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C4C35F7-39E4-C2FF-D1DF-9B91858972A3}"/>
              </a:ext>
            </a:extLst>
          </p:cNvPr>
          <p:cNvGrpSpPr/>
          <p:nvPr/>
        </p:nvGrpSpPr>
        <p:grpSpPr>
          <a:xfrm>
            <a:off x="518741" y="523403"/>
            <a:ext cx="5649914" cy="5227263"/>
            <a:chOff x="327986" y="-505288"/>
            <a:chExt cx="6955911" cy="643556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E8355E-5A30-FB89-1544-5B002C62AFB6}"/>
                </a:ext>
              </a:extLst>
            </p:cNvPr>
            <p:cNvSpPr txBox="1"/>
            <p:nvPr/>
          </p:nvSpPr>
          <p:spPr>
            <a:xfrm>
              <a:off x="2141815" y="-505288"/>
              <a:ext cx="3640047" cy="162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elly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7889E4-B418-E83E-4420-AF9B43AC7D0F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16493D9-94E3-CDC4-138B-ACF2C042FBAD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38BCB2A-F09C-F460-8B3F-55E6ED190809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24">
                <a:extLst>
                  <a:ext uri="{FF2B5EF4-FFF2-40B4-BE49-F238E27FC236}">
                    <a16:creationId xmlns:a16="http://schemas.microsoft.com/office/drawing/2014/main" id="{9D301FEC-5605-E3E2-FA58-0A7DD86D0123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24">
                <a:extLst>
                  <a:ext uri="{FF2B5EF4-FFF2-40B4-BE49-F238E27FC236}">
                    <a16:creationId xmlns:a16="http://schemas.microsoft.com/office/drawing/2014/main" id="{794BF6E1-D187-C9AE-C821-D6868E9CE713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4415A905-249B-6D18-3233-FA34F0A0C0F5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24">
                <a:extLst>
                  <a:ext uri="{FF2B5EF4-FFF2-40B4-BE49-F238E27FC236}">
                    <a16:creationId xmlns:a16="http://schemas.microsoft.com/office/drawing/2014/main" id="{2C4A0D15-651D-FBFA-EF3C-1A2A8E30A94A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24">
                <a:extLst>
                  <a:ext uri="{FF2B5EF4-FFF2-40B4-BE49-F238E27FC236}">
                    <a16:creationId xmlns:a16="http://schemas.microsoft.com/office/drawing/2014/main" id="{566ACF10-D31B-7065-A17A-9BAAFAC0C595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24">
                <a:extLst>
                  <a:ext uri="{FF2B5EF4-FFF2-40B4-BE49-F238E27FC236}">
                    <a16:creationId xmlns:a16="http://schemas.microsoft.com/office/drawing/2014/main" id="{6109B384-C9F4-D827-D7A8-2575FC4E5601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24">
                <a:extLst>
                  <a:ext uri="{FF2B5EF4-FFF2-40B4-BE49-F238E27FC236}">
                    <a16:creationId xmlns:a16="http://schemas.microsoft.com/office/drawing/2014/main" id="{3CF15907-1AC3-C01E-7AC2-5B4F0DD14AB7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24">
                <a:extLst>
                  <a:ext uri="{FF2B5EF4-FFF2-40B4-BE49-F238E27FC236}">
                    <a16:creationId xmlns:a16="http://schemas.microsoft.com/office/drawing/2014/main" id="{1489C075-50DA-091D-D295-7AB8A9A9CA85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8000">
                    <a:srgbClr val="FF0000"/>
                  </a:gs>
                </a:gsLst>
                <a:lin ang="162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7" name="ttsMP3.com_VoiceText_2025-1-18_20-49-28">
            <a:hlinkClick r:id="" action="ppaction://media"/>
            <a:extLst>
              <a:ext uri="{FF2B5EF4-FFF2-40B4-BE49-F238E27FC236}">
                <a16:creationId xmlns:a16="http://schemas.microsoft.com/office/drawing/2014/main" id="{9AEF8C92-82E2-FD99-9E30-BD9E64182B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C0DE2A8-5A35-4BF2-85B7-6D57EC25C514}"/>
              </a:ext>
            </a:extLst>
          </p:cNvPr>
          <p:cNvGrpSpPr/>
          <p:nvPr/>
        </p:nvGrpSpPr>
        <p:grpSpPr>
          <a:xfrm>
            <a:off x="1160957" y="6274141"/>
            <a:ext cx="4630243" cy="5394456"/>
            <a:chOff x="1160957" y="6274141"/>
            <a:chExt cx="4630243" cy="53944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375B79-4E2D-8C1D-A521-01256B599CE3}"/>
                </a:ext>
              </a:extLst>
            </p:cNvPr>
            <p:cNvSpPr txBox="1"/>
            <p:nvPr/>
          </p:nvSpPr>
          <p:spPr>
            <a:xfrm>
              <a:off x="1288177" y="6274141"/>
              <a:ext cx="450302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Banana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104DF1-7107-44A7-FCEB-CC554C9E624F}"/>
                </a:ext>
              </a:extLst>
            </p:cNvPr>
            <p:cNvGrpSpPr/>
            <p:nvPr/>
          </p:nvGrpSpPr>
          <p:grpSpPr>
            <a:xfrm>
              <a:off x="1160957" y="7687073"/>
              <a:ext cx="4503023" cy="3981524"/>
              <a:chOff x="983389" y="-380392"/>
              <a:chExt cx="7928959" cy="7010698"/>
            </a:xfrm>
          </p:grpSpPr>
          <p:sp>
            <p:nvSpPr>
              <p:cNvPr id="69" name="Rectangle 1">
                <a:extLst>
                  <a:ext uri="{FF2B5EF4-FFF2-40B4-BE49-F238E27FC236}">
                    <a16:creationId xmlns:a16="http://schemas.microsoft.com/office/drawing/2014/main" id="{02C673A6-B36A-72CF-EACD-EB6A6085F014}"/>
                  </a:ext>
                </a:extLst>
              </p:cNvPr>
              <p:cNvSpPr/>
              <p:nvPr/>
            </p:nvSpPr>
            <p:spPr>
              <a:xfrm>
                <a:off x="1284810" y="624919"/>
                <a:ext cx="7487231" cy="6005387"/>
              </a:xfrm>
              <a:custGeom>
                <a:avLst/>
                <a:gdLst>
                  <a:gd name="connsiteX0" fmla="*/ 0 w 303729"/>
                  <a:gd name="connsiteY0" fmla="*/ 0 h 449451"/>
                  <a:gd name="connsiteX1" fmla="*/ 303729 w 303729"/>
                  <a:gd name="connsiteY1" fmla="*/ 0 h 449451"/>
                  <a:gd name="connsiteX2" fmla="*/ 303729 w 303729"/>
                  <a:gd name="connsiteY2" fmla="*/ 449451 h 449451"/>
                  <a:gd name="connsiteX3" fmla="*/ 0 w 303729"/>
                  <a:gd name="connsiteY3" fmla="*/ 449451 h 449451"/>
                  <a:gd name="connsiteX4" fmla="*/ 0 w 303729"/>
                  <a:gd name="connsiteY4" fmla="*/ 0 h 449451"/>
                  <a:gd name="connsiteX0" fmla="*/ 0 w 5480163"/>
                  <a:gd name="connsiteY0" fmla="*/ 0 h 2417735"/>
                  <a:gd name="connsiteX1" fmla="*/ 303729 w 5480163"/>
                  <a:gd name="connsiteY1" fmla="*/ 0 h 2417735"/>
                  <a:gd name="connsiteX2" fmla="*/ 5480163 w 5480163"/>
                  <a:gd name="connsiteY2" fmla="*/ 2417735 h 2417735"/>
                  <a:gd name="connsiteX3" fmla="*/ 0 w 5480163"/>
                  <a:gd name="connsiteY3" fmla="*/ 449451 h 2417735"/>
                  <a:gd name="connsiteX4" fmla="*/ 0 w 5480163"/>
                  <a:gd name="connsiteY4" fmla="*/ 0 h 2417735"/>
                  <a:gd name="connsiteX0" fmla="*/ 0 w 7138482"/>
                  <a:gd name="connsiteY0" fmla="*/ 0 h 4974956"/>
                  <a:gd name="connsiteX1" fmla="*/ 1962048 w 7138482"/>
                  <a:gd name="connsiteY1" fmla="*/ 2557221 h 4974956"/>
                  <a:gd name="connsiteX2" fmla="*/ 7138482 w 7138482"/>
                  <a:gd name="connsiteY2" fmla="*/ 4974956 h 4974956"/>
                  <a:gd name="connsiteX3" fmla="*/ 1658319 w 7138482"/>
                  <a:gd name="connsiteY3" fmla="*/ 3006672 h 4974956"/>
                  <a:gd name="connsiteX4" fmla="*/ 0 w 7138482"/>
                  <a:gd name="connsiteY4" fmla="*/ 0 h 4974956"/>
                  <a:gd name="connsiteX0" fmla="*/ 0 w 7138482"/>
                  <a:gd name="connsiteY0" fmla="*/ 0 h 4974956"/>
                  <a:gd name="connsiteX1" fmla="*/ 7138482 w 7138482"/>
                  <a:gd name="connsiteY1" fmla="*/ 4974956 h 4974956"/>
                  <a:gd name="connsiteX2" fmla="*/ 1658319 w 7138482"/>
                  <a:gd name="connsiteY2" fmla="*/ 3006672 h 4974956"/>
                  <a:gd name="connsiteX3" fmla="*/ 0 w 7138482"/>
                  <a:gd name="connsiteY3" fmla="*/ 0 h 4974956"/>
                  <a:gd name="connsiteX0" fmla="*/ 0 w 7138482"/>
                  <a:gd name="connsiteY0" fmla="*/ 0 h 4974956"/>
                  <a:gd name="connsiteX1" fmla="*/ 7138482 w 7138482"/>
                  <a:gd name="connsiteY1" fmla="*/ 4974956 h 4974956"/>
                  <a:gd name="connsiteX2" fmla="*/ 0 w 7138482"/>
                  <a:gd name="connsiteY2" fmla="*/ 0 h 4974956"/>
                  <a:gd name="connsiteX0" fmla="*/ 310022 w 7448504"/>
                  <a:gd name="connsiteY0" fmla="*/ 0 h 4974956"/>
                  <a:gd name="connsiteX1" fmla="*/ 7448504 w 7448504"/>
                  <a:gd name="connsiteY1" fmla="*/ 4974956 h 4974956"/>
                  <a:gd name="connsiteX2" fmla="*/ 310022 w 7448504"/>
                  <a:gd name="connsiteY2" fmla="*/ 0 h 4974956"/>
                  <a:gd name="connsiteX0" fmla="*/ 310022 w 7448504"/>
                  <a:gd name="connsiteY0" fmla="*/ 0 h 4974956"/>
                  <a:gd name="connsiteX1" fmla="*/ 7448504 w 7448504"/>
                  <a:gd name="connsiteY1" fmla="*/ 4974956 h 4974956"/>
                  <a:gd name="connsiteX2" fmla="*/ 310022 w 7448504"/>
                  <a:gd name="connsiteY2" fmla="*/ 0 h 4974956"/>
                  <a:gd name="connsiteX0" fmla="*/ 326910 w 7465392"/>
                  <a:gd name="connsiteY0" fmla="*/ 0 h 5594316"/>
                  <a:gd name="connsiteX1" fmla="*/ 7465392 w 7465392"/>
                  <a:gd name="connsiteY1" fmla="*/ 4974956 h 5594316"/>
                  <a:gd name="connsiteX2" fmla="*/ 326910 w 7465392"/>
                  <a:gd name="connsiteY2" fmla="*/ 0 h 5594316"/>
                  <a:gd name="connsiteX0" fmla="*/ 326910 w 7465392"/>
                  <a:gd name="connsiteY0" fmla="*/ 0 h 5594316"/>
                  <a:gd name="connsiteX1" fmla="*/ 7465392 w 7465392"/>
                  <a:gd name="connsiteY1" fmla="*/ 4974956 h 5594316"/>
                  <a:gd name="connsiteX2" fmla="*/ 326910 w 7465392"/>
                  <a:gd name="connsiteY2" fmla="*/ 0 h 5594316"/>
                  <a:gd name="connsiteX0" fmla="*/ 326910 w 7465392"/>
                  <a:gd name="connsiteY0" fmla="*/ 35521 h 5629837"/>
                  <a:gd name="connsiteX1" fmla="*/ 7465392 w 7465392"/>
                  <a:gd name="connsiteY1" fmla="*/ 5010477 h 5629837"/>
                  <a:gd name="connsiteX2" fmla="*/ 326910 w 7465392"/>
                  <a:gd name="connsiteY2" fmla="*/ 35521 h 5629837"/>
                  <a:gd name="connsiteX0" fmla="*/ 326910 w 7669610"/>
                  <a:gd name="connsiteY0" fmla="*/ 27477 h 5621793"/>
                  <a:gd name="connsiteX1" fmla="*/ 4954666 w 7669610"/>
                  <a:gd name="connsiteY1" fmla="*/ 3902055 h 5621793"/>
                  <a:gd name="connsiteX2" fmla="*/ 7465392 w 7669610"/>
                  <a:gd name="connsiteY2" fmla="*/ 5002433 h 5621793"/>
                  <a:gd name="connsiteX3" fmla="*/ 326910 w 7669610"/>
                  <a:gd name="connsiteY3" fmla="*/ 27477 h 5621793"/>
                  <a:gd name="connsiteX0" fmla="*/ 326910 w 7465393"/>
                  <a:gd name="connsiteY0" fmla="*/ 27477 h 5621793"/>
                  <a:gd name="connsiteX1" fmla="*/ 4954666 w 7465393"/>
                  <a:gd name="connsiteY1" fmla="*/ 3902055 h 5621793"/>
                  <a:gd name="connsiteX2" fmla="*/ 7465392 w 7465393"/>
                  <a:gd name="connsiteY2" fmla="*/ 5002433 h 5621793"/>
                  <a:gd name="connsiteX3" fmla="*/ 326910 w 7465393"/>
                  <a:gd name="connsiteY3" fmla="*/ 27477 h 5621793"/>
                  <a:gd name="connsiteX0" fmla="*/ 326910 w 7465393"/>
                  <a:gd name="connsiteY0" fmla="*/ 27477 h 5621793"/>
                  <a:gd name="connsiteX1" fmla="*/ 4954666 w 7465393"/>
                  <a:gd name="connsiteY1" fmla="*/ 3902055 h 5621793"/>
                  <a:gd name="connsiteX2" fmla="*/ 7465392 w 7465393"/>
                  <a:gd name="connsiteY2" fmla="*/ 5002433 h 5621793"/>
                  <a:gd name="connsiteX3" fmla="*/ 326910 w 7465393"/>
                  <a:gd name="connsiteY3" fmla="*/ 27477 h 5621793"/>
                  <a:gd name="connsiteX0" fmla="*/ 326910 w 7465393"/>
                  <a:gd name="connsiteY0" fmla="*/ 91665 h 5685981"/>
                  <a:gd name="connsiteX1" fmla="*/ 4954666 w 7465393"/>
                  <a:gd name="connsiteY1" fmla="*/ 3966243 h 5685981"/>
                  <a:gd name="connsiteX2" fmla="*/ 7465392 w 7465393"/>
                  <a:gd name="connsiteY2" fmla="*/ 5066621 h 5685981"/>
                  <a:gd name="connsiteX3" fmla="*/ 326910 w 7465393"/>
                  <a:gd name="connsiteY3" fmla="*/ 91665 h 5685981"/>
                  <a:gd name="connsiteX0" fmla="*/ 326910 w 7465393"/>
                  <a:gd name="connsiteY0" fmla="*/ 103501 h 5697817"/>
                  <a:gd name="connsiteX1" fmla="*/ 4954666 w 7465393"/>
                  <a:gd name="connsiteY1" fmla="*/ 3978079 h 5697817"/>
                  <a:gd name="connsiteX2" fmla="*/ 7465392 w 7465393"/>
                  <a:gd name="connsiteY2" fmla="*/ 5078457 h 5697817"/>
                  <a:gd name="connsiteX3" fmla="*/ 326910 w 7465393"/>
                  <a:gd name="connsiteY3" fmla="*/ 103501 h 5697817"/>
                  <a:gd name="connsiteX0" fmla="*/ 326910 w 7465393"/>
                  <a:gd name="connsiteY0" fmla="*/ 103501 h 5697817"/>
                  <a:gd name="connsiteX1" fmla="*/ 4954666 w 7465393"/>
                  <a:gd name="connsiteY1" fmla="*/ 3978079 h 5697817"/>
                  <a:gd name="connsiteX2" fmla="*/ 7465392 w 7465393"/>
                  <a:gd name="connsiteY2" fmla="*/ 5078457 h 5697817"/>
                  <a:gd name="connsiteX3" fmla="*/ 326910 w 7465393"/>
                  <a:gd name="connsiteY3" fmla="*/ 103501 h 5697817"/>
                  <a:gd name="connsiteX0" fmla="*/ 307541 w 7446024"/>
                  <a:gd name="connsiteY0" fmla="*/ 103501 h 5882602"/>
                  <a:gd name="connsiteX1" fmla="*/ 4935297 w 7446024"/>
                  <a:gd name="connsiteY1" fmla="*/ 3978079 h 5882602"/>
                  <a:gd name="connsiteX2" fmla="*/ 7446023 w 7446024"/>
                  <a:gd name="connsiteY2" fmla="*/ 5078457 h 5882602"/>
                  <a:gd name="connsiteX3" fmla="*/ 307541 w 7446024"/>
                  <a:gd name="connsiteY3" fmla="*/ 103501 h 5882602"/>
                  <a:gd name="connsiteX0" fmla="*/ 348748 w 7487231"/>
                  <a:gd name="connsiteY0" fmla="*/ 103501 h 5969063"/>
                  <a:gd name="connsiteX1" fmla="*/ 4976504 w 7487231"/>
                  <a:gd name="connsiteY1" fmla="*/ 3978079 h 5969063"/>
                  <a:gd name="connsiteX2" fmla="*/ 7487230 w 7487231"/>
                  <a:gd name="connsiteY2" fmla="*/ 5078457 h 5969063"/>
                  <a:gd name="connsiteX3" fmla="*/ 348748 w 7487231"/>
                  <a:gd name="connsiteY3" fmla="*/ 103501 h 5969063"/>
                  <a:gd name="connsiteX0" fmla="*/ 348748 w 7487231"/>
                  <a:gd name="connsiteY0" fmla="*/ 103501 h 5947506"/>
                  <a:gd name="connsiteX1" fmla="*/ 4976504 w 7487231"/>
                  <a:gd name="connsiteY1" fmla="*/ 3978079 h 5947506"/>
                  <a:gd name="connsiteX2" fmla="*/ 7487230 w 7487231"/>
                  <a:gd name="connsiteY2" fmla="*/ 5078457 h 5947506"/>
                  <a:gd name="connsiteX3" fmla="*/ 348748 w 7487231"/>
                  <a:gd name="connsiteY3" fmla="*/ 103501 h 5947506"/>
                  <a:gd name="connsiteX0" fmla="*/ 348748 w 7487231"/>
                  <a:gd name="connsiteY0" fmla="*/ 103501 h 6005387"/>
                  <a:gd name="connsiteX1" fmla="*/ 4976504 w 7487231"/>
                  <a:gd name="connsiteY1" fmla="*/ 3978079 h 6005387"/>
                  <a:gd name="connsiteX2" fmla="*/ 7487230 w 7487231"/>
                  <a:gd name="connsiteY2" fmla="*/ 5078457 h 6005387"/>
                  <a:gd name="connsiteX3" fmla="*/ 348748 w 7487231"/>
                  <a:gd name="connsiteY3" fmla="*/ 103501 h 600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7231" h="6005387">
                    <a:moveTo>
                      <a:pt x="348748" y="103501"/>
                    </a:moveTo>
                    <a:cubicBezTo>
                      <a:pt x="896355" y="-619753"/>
                      <a:pt x="2112940" y="2637476"/>
                      <a:pt x="4976504" y="3978079"/>
                    </a:cubicBezTo>
                    <a:cubicBezTo>
                      <a:pt x="6166251" y="4636756"/>
                      <a:pt x="7488774" y="4114979"/>
                      <a:pt x="7487230" y="5078457"/>
                    </a:cubicBezTo>
                    <a:cubicBezTo>
                      <a:pt x="5175228" y="8176119"/>
                      <a:pt x="-1603784" y="2734713"/>
                      <a:pt x="348748" y="103501"/>
                    </a:cubicBezTo>
                    <a:close/>
                  </a:path>
                </a:pathLst>
              </a:custGeom>
              <a:solidFill>
                <a:srgbClr val="FFF56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">
                <a:extLst>
                  <a:ext uri="{FF2B5EF4-FFF2-40B4-BE49-F238E27FC236}">
                    <a16:creationId xmlns:a16="http://schemas.microsoft.com/office/drawing/2014/main" id="{DD328446-B0BF-BD94-8C86-19E67420A842}"/>
                  </a:ext>
                </a:extLst>
              </p:cNvPr>
              <p:cNvSpPr/>
              <p:nvPr/>
            </p:nvSpPr>
            <p:spPr>
              <a:xfrm>
                <a:off x="983389" y="-380392"/>
                <a:ext cx="969396" cy="1292707"/>
              </a:xfrm>
              <a:custGeom>
                <a:avLst/>
                <a:gdLst>
                  <a:gd name="connsiteX0" fmla="*/ 0 w 445521"/>
                  <a:gd name="connsiteY0" fmla="*/ 0 h 1091394"/>
                  <a:gd name="connsiteX1" fmla="*/ 445521 w 445521"/>
                  <a:gd name="connsiteY1" fmla="*/ 0 h 1091394"/>
                  <a:gd name="connsiteX2" fmla="*/ 445521 w 445521"/>
                  <a:gd name="connsiteY2" fmla="*/ 1091394 h 1091394"/>
                  <a:gd name="connsiteX3" fmla="*/ 0 w 445521"/>
                  <a:gd name="connsiteY3" fmla="*/ 1091394 h 1091394"/>
                  <a:gd name="connsiteX4" fmla="*/ 0 w 445521"/>
                  <a:gd name="connsiteY4" fmla="*/ 0 h 1091394"/>
                  <a:gd name="connsiteX0" fmla="*/ 0 w 1017021"/>
                  <a:gd name="connsiteY0" fmla="*/ 85725 h 1091394"/>
                  <a:gd name="connsiteX1" fmla="*/ 1017021 w 1017021"/>
                  <a:gd name="connsiteY1" fmla="*/ 0 h 1091394"/>
                  <a:gd name="connsiteX2" fmla="*/ 1017021 w 1017021"/>
                  <a:gd name="connsiteY2" fmla="*/ 1091394 h 1091394"/>
                  <a:gd name="connsiteX3" fmla="*/ 571500 w 1017021"/>
                  <a:gd name="connsiteY3" fmla="*/ 1091394 h 1091394"/>
                  <a:gd name="connsiteX4" fmla="*/ 0 w 1017021"/>
                  <a:gd name="connsiteY4" fmla="*/ 85725 h 1091394"/>
                  <a:gd name="connsiteX0" fmla="*/ 0 w 1017021"/>
                  <a:gd name="connsiteY0" fmla="*/ 85725 h 1091394"/>
                  <a:gd name="connsiteX1" fmla="*/ 740796 w 1017021"/>
                  <a:gd name="connsiteY1" fmla="*/ 0 h 1091394"/>
                  <a:gd name="connsiteX2" fmla="*/ 1017021 w 1017021"/>
                  <a:gd name="connsiteY2" fmla="*/ 1091394 h 1091394"/>
                  <a:gd name="connsiteX3" fmla="*/ 571500 w 1017021"/>
                  <a:gd name="connsiteY3" fmla="*/ 1091394 h 1091394"/>
                  <a:gd name="connsiteX4" fmla="*/ 0 w 1017021"/>
                  <a:gd name="connsiteY4" fmla="*/ 85725 h 1091394"/>
                  <a:gd name="connsiteX0" fmla="*/ 0 w 969396"/>
                  <a:gd name="connsiteY0" fmla="*/ 85725 h 1091394"/>
                  <a:gd name="connsiteX1" fmla="*/ 740796 w 969396"/>
                  <a:gd name="connsiteY1" fmla="*/ 0 h 1091394"/>
                  <a:gd name="connsiteX2" fmla="*/ 969396 w 969396"/>
                  <a:gd name="connsiteY2" fmla="*/ 834219 h 1091394"/>
                  <a:gd name="connsiteX3" fmla="*/ 571500 w 969396"/>
                  <a:gd name="connsiteY3" fmla="*/ 1091394 h 1091394"/>
                  <a:gd name="connsiteX4" fmla="*/ 0 w 969396"/>
                  <a:gd name="connsiteY4" fmla="*/ 85725 h 1091394"/>
                  <a:gd name="connsiteX0" fmla="*/ 0 w 969396"/>
                  <a:gd name="connsiteY0" fmla="*/ 85725 h 1091394"/>
                  <a:gd name="connsiteX1" fmla="*/ 740796 w 969396"/>
                  <a:gd name="connsiteY1" fmla="*/ 0 h 1091394"/>
                  <a:gd name="connsiteX2" fmla="*/ 969396 w 969396"/>
                  <a:gd name="connsiteY2" fmla="*/ 834219 h 1091394"/>
                  <a:gd name="connsiteX3" fmla="*/ 571500 w 969396"/>
                  <a:gd name="connsiteY3" fmla="*/ 1091394 h 1091394"/>
                  <a:gd name="connsiteX4" fmla="*/ 0 w 969396"/>
                  <a:gd name="connsiteY4" fmla="*/ 85725 h 1091394"/>
                  <a:gd name="connsiteX0" fmla="*/ 0 w 969396"/>
                  <a:gd name="connsiteY0" fmla="*/ 85725 h 1091394"/>
                  <a:gd name="connsiteX1" fmla="*/ 740796 w 969396"/>
                  <a:gd name="connsiteY1" fmla="*/ 0 h 1091394"/>
                  <a:gd name="connsiteX2" fmla="*/ 969396 w 969396"/>
                  <a:gd name="connsiteY2" fmla="*/ 834219 h 1091394"/>
                  <a:gd name="connsiteX3" fmla="*/ 571500 w 969396"/>
                  <a:gd name="connsiteY3" fmla="*/ 1091394 h 1091394"/>
                  <a:gd name="connsiteX4" fmla="*/ 0 w 969396"/>
                  <a:gd name="connsiteY4" fmla="*/ 85725 h 1091394"/>
                  <a:gd name="connsiteX0" fmla="*/ 0 w 969396"/>
                  <a:gd name="connsiteY0" fmla="*/ 353713 h 1359382"/>
                  <a:gd name="connsiteX1" fmla="*/ 343356 w 969396"/>
                  <a:gd name="connsiteY1" fmla="*/ 0 h 1359382"/>
                  <a:gd name="connsiteX2" fmla="*/ 740796 w 969396"/>
                  <a:gd name="connsiteY2" fmla="*/ 267988 h 1359382"/>
                  <a:gd name="connsiteX3" fmla="*/ 969396 w 969396"/>
                  <a:gd name="connsiteY3" fmla="*/ 1102207 h 1359382"/>
                  <a:gd name="connsiteX4" fmla="*/ 571500 w 969396"/>
                  <a:gd name="connsiteY4" fmla="*/ 1359382 h 1359382"/>
                  <a:gd name="connsiteX5" fmla="*/ 0 w 969396"/>
                  <a:gd name="connsiteY5" fmla="*/ 353713 h 1359382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  <a:gd name="connsiteX0" fmla="*/ 0 w 969396"/>
                  <a:gd name="connsiteY0" fmla="*/ 287038 h 1292707"/>
                  <a:gd name="connsiteX1" fmla="*/ 343356 w 969396"/>
                  <a:gd name="connsiteY1" fmla="*/ 0 h 1292707"/>
                  <a:gd name="connsiteX2" fmla="*/ 740796 w 969396"/>
                  <a:gd name="connsiteY2" fmla="*/ 201313 h 1292707"/>
                  <a:gd name="connsiteX3" fmla="*/ 969396 w 969396"/>
                  <a:gd name="connsiteY3" fmla="*/ 1035532 h 1292707"/>
                  <a:gd name="connsiteX4" fmla="*/ 571500 w 969396"/>
                  <a:gd name="connsiteY4" fmla="*/ 1292707 h 1292707"/>
                  <a:gd name="connsiteX5" fmla="*/ 0 w 969396"/>
                  <a:gd name="connsiteY5" fmla="*/ 287038 h 12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9396" h="1292707">
                    <a:moveTo>
                      <a:pt x="0" y="287038"/>
                    </a:moveTo>
                    <a:cubicBezTo>
                      <a:pt x="22377" y="191359"/>
                      <a:pt x="149529" y="19479"/>
                      <a:pt x="343356" y="0"/>
                    </a:cubicBezTo>
                    <a:cubicBezTo>
                      <a:pt x="542511" y="48054"/>
                      <a:pt x="627366" y="86584"/>
                      <a:pt x="740796" y="201313"/>
                    </a:cubicBezTo>
                    <a:cubicBezTo>
                      <a:pt x="645546" y="736561"/>
                      <a:pt x="921771" y="938434"/>
                      <a:pt x="969396" y="1035532"/>
                    </a:cubicBezTo>
                    <a:lnTo>
                      <a:pt x="571500" y="1292707"/>
                    </a:lnTo>
                    <a:cubicBezTo>
                      <a:pt x="381000" y="957484"/>
                      <a:pt x="485775" y="746086"/>
                      <a:pt x="0" y="287038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Text" lastClr="000000"/>
                  </a:gs>
                  <a:gs pos="44037">
                    <a:srgbClr val="FFF561"/>
                  </a:gs>
                  <a:gs pos="22000">
                    <a:srgbClr val="70AD47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ECE1AE60-55A4-A7E0-8985-0A3F55C0DF2D}"/>
                  </a:ext>
                </a:extLst>
              </p:cNvPr>
              <p:cNvSpPr/>
              <p:nvPr/>
            </p:nvSpPr>
            <p:spPr>
              <a:xfrm rot="17182891">
                <a:off x="8519648" y="5422029"/>
                <a:ext cx="403103" cy="382296"/>
              </a:xfrm>
              <a:custGeom>
                <a:avLst/>
                <a:gdLst>
                  <a:gd name="connsiteX0" fmla="*/ 0 w 391886"/>
                  <a:gd name="connsiteY0" fmla="*/ 191138 h 382275"/>
                  <a:gd name="connsiteX1" fmla="*/ 195943 w 391886"/>
                  <a:gd name="connsiteY1" fmla="*/ 0 h 382275"/>
                  <a:gd name="connsiteX2" fmla="*/ 391886 w 391886"/>
                  <a:gd name="connsiteY2" fmla="*/ 191138 h 382275"/>
                  <a:gd name="connsiteX3" fmla="*/ 195943 w 391886"/>
                  <a:gd name="connsiteY3" fmla="*/ 382276 h 382275"/>
                  <a:gd name="connsiteX4" fmla="*/ 0 w 391886"/>
                  <a:gd name="connsiteY4" fmla="*/ 191138 h 382275"/>
                  <a:gd name="connsiteX0" fmla="*/ 24493 w 220436"/>
                  <a:gd name="connsiteY0" fmla="*/ 387589 h 392902"/>
                  <a:gd name="connsiteX1" fmla="*/ 24493 w 220436"/>
                  <a:gd name="connsiteY1" fmla="*/ 5313 h 392902"/>
                  <a:gd name="connsiteX2" fmla="*/ 220436 w 220436"/>
                  <a:gd name="connsiteY2" fmla="*/ 196451 h 392902"/>
                  <a:gd name="connsiteX3" fmla="*/ 24493 w 220436"/>
                  <a:gd name="connsiteY3" fmla="*/ 387589 h 392902"/>
                  <a:gd name="connsiteX0" fmla="*/ 39521 w 235464"/>
                  <a:gd name="connsiteY0" fmla="*/ 383824 h 386571"/>
                  <a:gd name="connsiteX1" fmla="*/ 0 w 235464"/>
                  <a:gd name="connsiteY1" fmla="*/ 284579 h 386571"/>
                  <a:gd name="connsiteX2" fmla="*/ 39521 w 235464"/>
                  <a:gd name="connsiteY2" fmla="*/ 1548 h 386571"/>
                  <a:gd name="connsiteX3" fmla="*/ 235464 w 235464"/>
                  <a:gd name="connsiteY3" fmla="*/ 192686 h 386571"/>
                  <a:gd name="connsiteX4" fmla="*/ 39521 w 235464"/>
                  <a:gd name="connsiteY4" fmla="*/ 383824 h 386571"/>
                  <a:gd name="connsiteX0" fmla="*/ 70896 w 266839"/>
                  <a:gd name="connsiteY0" fmla="*/ 384984 h 387731"/>
                  <a:gd name="connsiteX1" fmla="*/ 31375 w 266839"/>
                  <a:gd name="connsiteY1" fmla="*/ 285739 h 387731"/>
                  <a:gd name="connsiteX2" fmla="*/ 895 w 266839"/>
                  <a:gd name="connsiteY2" fmla="*/ 95239 h 387731"/>
                  <a:gd name="connsiteX3" fmla="*/ 70896 w 266839"/>
                  <a:gd name="connsiteY3" fmla="*/ 2708 h 387731"/>
                  <a:gd name="connsiteX4" fmla="*/ 266839 w 266839"/>
                  <a:gd name="connsiteY4" fmla="*/ 193846 h 387731"/>
                  <a:gd name="connsiteX5" fmla="*/ 70896 w 266839"/>
                  <a:gd name="connsiteY5" fmla="*/ 384984 h 387731"/>
                  <a:gd name="connsiteX0" fmla="*/ 127818 w 323761"/>
                  <a:gd name="connsiteY0" fmla="*/ 384984 h 387731"/>
                  <a:gd name="connsiteX1" fmla="*/ 88297 w 323761"/>
                  <a:gd name="connsiteY1" fmla="*/ 285739 h 387731"/>
                  <a:gd name="connsiteX2" fmla="*/ 57817 w 323761"/>
                  <a:gd name="connsiteY2" fmla="*/ 95239 h 387731"/>
                  <a:gd name="connsiteX3" fmla="*/ 127818 w 323761"/>
                  <a:gd name="connsiteY3" fmla="*/ 2708 h 387731"/>
                  <a:gd name="connsiteX4" fmla="*/ 323761 w 323761"/>
                  <a:gd name="connsiteY4" fmla="*/ 193846 h 387731"/>
                  <a:gd name="connsiteX5" fmla="*/ 127818 w 323761"/>
                  <a:gd name="connsiteY5" fmla="*/ 384984 h 387731"/>
                  <a:gd name="connsiteX0" fmla="*/ 70001 w 265944"/>
                  <a:gd name="connsiteY0" fmla="*/ 384984 h 384984"/>
                  <a:gd name="connsiteX1" fmla="*/ 0 w 265944"/>
                  <a:gd name="connsiteY1" fmla="*/ 95239 h 384984"/>
                  <a:gd name="connsiteX2" fmla="*/ 70001 w 265944"/>
                  <a:gd name="connsiteY2" fmla="*/ 2708 h 384984"/>
                  <a:gd name="connsiteX3" fmla="*/ 265944 w 265944"/>
                  <a:gd name="connsiteY3" fmla="*/ 193846 h 384984"/>
                  <a:gd name="connsiteX4" fmla="*/ 70001 w 265944"/>
                  <a:gd name="connsiteY4" fmla="*/ 384984 h 384984"/>
                  <a:gd name="connsiteX0" fmla="*/ 207161 w 403104"/>
                  <a:gd name="connsiteY0" fmla="*/ 382284 h 382296"/>
                  <a:gd name="connsiteX1" fmla="*/ 0 w 403104"/>
                  <a:gd name="connsiteY1" fmla="*/ 183979 h 382296"/>
                  <a:gd name="connsiteX2" fmla="*/ 207161 w 403104"/>
                  <a:gd name="connsiteY2" fmla="*/ 8 h 382296"/>
                  <a:gd name="connsiteX3" fmla="*/ 403104 w 403104"/>
                  <a:gd name="connsiteY3" fmla="*/ 191146 h 382296"/>
                  <a:gd name="connsiteX4" fmla="*/ 207161 w 403104"/>
                  <a:gd name="connsiteY4" fmla="*/ 382284 h 3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04" h="382296">
                    <a:moveTo>
                      <a:pt x="207161" y="382284"/>
                    </a:moveTo>
                    <a:cubicBezTo>
                      <a:pt x="139977" y="381090"/>
                      <a:pt x="0" y="247692"/>
                      <a:pt x="0" y="183979"/>
                    </a:cubicBezTo>
                    <a:cubicBezTo>
                      <a:pt x="6587" y="136807"/>
                      <a:pt x="139977" y="-1186"/>
                      <a:pt x="207161" y="8"/>
                    </a:cubicBezTo>
                    <a:cubicBezTo>
                      <a:pt x="274345" y="1202"/>
                      <a:pt x="403104" y="85583"/>
                      <a:pt x="403104" y="191146"/>
                    </a:cubicBezTo>
                    <a:cubicBezTo>
                      <a:pt x="403104" y="296709"/>
                      <a:pt x="274345" y="383478"/>
                      <a:pt x="207161" y="382284"/>
                    </a:cubicBezTo>
                    <a:close/>
                  </a:path>
                </a:pathLst>
              </a:custGeom>
              <a:gradFill>
                <a:gsLst>
                  <a:gs pos="48000">
                    <a:sysClr val="windowText" lastClr="000000"/>
                  </a:gs>
                  <a:gs pos="98000">
                    <a:srgbClr val="70AD47"/>
                  </a:gs>
                </a:gsLst>
                <a:lin ang="13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DB150BB-5EAB-55B1-AFD8-A93A083FED15}"/>
                  </a:ext>
                </a:extLst>
              </p:cNvPr>
              <p:cNvSpPr/>
              <p:nvPr/>
            </p:nvSpPr>
            <p:spPr>
              <a:xfrm>
                <a:off x="1952786" y="1766806"/>
                <a:ext cx="6261316" cy="3970330"/>
              </a:xfrm>
              <a:custGeom>
                <a:avLst/>
                <a:gdLst>
                  <a:gd name="connsiteX0" fmla="*/ 0 w 6261316"/>
                  <a:gd name="connsiteY0" fmla="*/ 0 h 3967566"/>
                  <a:gd name="connsiteX1" fmla="*/ 6261316 w 6261316"/>
                  <a:gd name="connsiteY1" fmla="*/ 3967566 h 3967566"/>
                  <a:gd name="connsiteX2" fmla="*/ 6261316 w 6261316"/>
                  <a:gd name="connsiteY2" fmla="*/ 3967566 h 3967566"/>
                  <a:gd name="connsiteX0" fmla="*/ 0 w 6261316"/>
                  <a:gd name="connsiteY0" fmla="*/ 0 h 3967566"/>
                  <a:gd name="connsiteX1" fmla="*/ 6261316 w 6261316"/>
                  <a:gd name="connsiteY1" fmla="*/ 3967566 h 3967566"/>
                  <a:gd name="connsiteX2" fmla="*/ 6261316 w 6261316"/>
                  <a:gd name="connsiteY2" fmla="*/ 3967566 h 3967566"/>
                  <a:gd name="connsiteX0" fmla="*/ 0 w 6261316"/>
                  <a:gd name="connsiteY0" fmla="*/ 0 h 4014006"/>
                  <a:gd name="connsiteX1" fmla="*/ 6261316 w 6261316"/>
                  <a:gd name="connsiteY1" fmla="*/ 3967566 h 4014006"/>
                  <a:gd name="connsiteX2" fmla="*/ 6261316 w 6261316"/>
                  <a:gd name="connsiteY2" fmla="*/ 3967566 h 4014006"/>
                  <a:gd name="connsiteX0" fmla="*/ 0 w 6261316"/>
                  <a:gd name="connsiteY0" fmla="*/ 0 h 4014006"/>
                  <a:gd name="connsiteX1" fmla="*/ 6261316 w 6261316"/>
                  <a:gd name="connsiteY1" fmla="*/ 3967566 h 4014006"/>
                  <a:gd name="connsiteX2" fmla="*/ 6261316 w 6261316"/>
                  <a:gd name="connsiteY2" fmla="*/ 3874576 h 4014006"/>
                  <a:gd name="connsiteX0" fmla="*/ 0 w 6261316"/>
                  <a:gd name="connsiteY0" fmla="*/ 0 h 4014006"/>
                  <a:gd name="connsiteX1" fmla="*/ 6261316 w 6261316"/>
                  <a:gd name="connsiteY1" fmla="*/ 3967566 h 4014006"/>
                  <a:gd name="connsiteX0" fmla="*/ 0 w 6261316"/>
                  <a:gd name="connsiteY0" fmla="*/ 0 h 3938635"/>
                  <a:gd name="connsiteX1" fmla="*/ 6261316 w 6261316"/>
                  <a:gd name="connsiteY1" fmla="*/ 3890075 h 3938635"/>
                  <a:gd name="connsiteX0" fmla="*/ 0 w 6261316"/>
                  <a:gd name="connsiteY0" fmla="*/ 0 h 3980397"/>
                  <a:gd name="connsiteX1" fmla="*/ 6261316 w 6261316"/>
                  <a:gd name="connsiteY1" fmla="*/ 3890075 h 3980397"/>
                  <a:gd name="connsiteX0" fmla="*/ 0 w 6261316"/>
                  <a:gd name="connsiteY0" fmla="*/ 0 h 3970330"/>
                  <a:gd name="connsiteX1" fmla="*/ 6261316 w 6261316"/>
                  <a:gd name="connsiteY1" fmla="*/ 3890075 h 3970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61316" h="3970330">
                    <a:moveTo>
                      <a:pt x="0" y="0"/>
                    </a:moveTo>
                    <a:cubicBezTo>
                      <a:pt x="1188203" y="2686373"/>
                      <a:pt x="3445791" y="4365356"/>
                      <a:pt x="6261316" y="3890075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4">
                <a:extLst>
                  <a:ext uri="{FF2B5EF4-FFF2-40B4-BE49-F238E27FC236}">
                    <a16:creationId xmlns:a16="http://schemas.microsoft.com/office/drawing/2014/main" id="{51955138-4ECA-88AE-CF02-289F701175AF}"/>
                  </a:ext>
                </a:extLst>
              </p:cNvPr>
              <p:cNvSpPr/>
              <p:nvPr/>
            </p:nvSpPr>
            <p:spPr>
              <a:xfrm>
                <a:off x="1546697" y="580296"/>
                <a:ext cx="498862" cy="631502"/>
              </a:xfrm>
              <a:custGeom>
                <a:avLst/>
                <a:gdLst>
                  <a:gd name="connsiteX0" fmla="*/ 0 w 391886"/>
                  <a:gd name="connsiteY0" fmla="*/ 191138 h 382275"/>
                  <a:gd name="connsiteX1" fmla="*/ 195943 w 391886"/>
                  <a:gd name="connsiteY1" fmla="*/ 0 h 382275"/>
                  <a:gd name="connsiteX2" fmla="*/ 391886 w 391886"/>
                  <a:gd name="connsiteY2" fmla="*/ 191138 h 382275"/>
                  <a:gd name="connsiteX3" fmla="*/ 195943 w 391886"/>
                  <a:gd name="connsiteY3" fmla="*/ 382276 h 382275"/>
                  <a:gd name="connsiteX4" fmla="*/ 0 w 391886"/>
                  <a:gd name="connsiteY4" fmla="*/ 191138 h 382275"/>
                  <a:gd name="connsiteX0" fmla="*/ 24493 w 220436"/>
                  <a:gd name="connsiteY0" fmla="*/ 387589 h 392902"/>
                  <a:gd name="connsiteX1" fmla="*/ 24493 w 220436"/>
                  <a:gd name="connsiteY1" fmla="*/ 5313 h 392902"/>
                  <a:gd name="connsiteX2" fmla="*/ 220436 w 220436"/>
                  <a:gd name="connsiteY2" fmla="*/ 196451 h 392902"/>
                  <a:gd name="connsiteX3" fmla="*/ 24493 w 220436"/>
                  <a:gd name="connsiteY3" fmla="*/ 387589 h 392902"/>
                  <a:gd name="connsiteX0" fmla="*/ 39521 w 235464"/>
                  <a:gd name="connsiteY0" fmla="*/ 383824 h 386571"/>
                  <a:gd name="connsiteX1" fmla="*/ 0 w 235464"/>
                  <a:gd name="connsiteY1" fmla="*/ 284579 h 386571"/>
                  <a:gd name="connsiteX2" fmla="*/ 39521 w 235464"/>
                  <a:gd name="connsiteY2" fmla="*/ 1548 h 386571"/>
                  <a:gd name="connsiteX3" fmla="*/ 235464 w 235464"/>
                  <a:gd name="connsiteY3" fmla="*/ 192686 h 386571"/>
                  <a:gd name="connsiteX4" fmla="*/ 39521 w 235464"/>
                  <a:gd name="connsiteY4" fmla="*/ 383824 h 386571"/>
                  <a:gd name="connsiteX0" fmla="*/ 70896 w 266839"/>
                  <a:gd name="connsiteY0" fmla="*/ 384984 h 387731"/>
                  <a:gd name="connsiteX1" fmla="*/ 31375 w 266839"/>
                  <a:gd name="connsiteY1" fmla="*/ 285739 h 387731"/>
                  <a:gd name="connsiteX2" fmla="*/ 895 w 266839"/>
                  <a:gd name="connsiteY2" fmla="*/ 95239 h 387731"/>
                  <a:gd name="connsiteX3" fmla="*/ 70896 w 266839"/>
                  <a:gd name="connsiteY3" fmla="*/ 2708 h 387731"/>
                  <a:gd name="connsiteX4" fmla="*/ 266839 w 266839"/>
                  <a:gd name="connsiteY4" fmla="*/ 193846 h 387731"/>
                  <a:gd name="connsiteX5" fmla="*/ 70896 w 266839"/>
                  <a:gd name="connsiteY5" fmla="*/ 384984 h 387731"/>
                  <a:gd name="connsiteX0" fmla="*/ 127818 w 323761"/>
                  <a:gd name="connsiteY0" fmla="*/ 384984 h 387731"/>
                  <a:gd name="connsiteX1" fmla="*/ 88297 w 323761"/>
                  <a:gd name="connsiteY1" fmla="*/ 285739 h 387731"/>
                  <a:gd name="connsiteX2" fmla="*/ 57817 w 323761"/>
                  <a:gd name="connsiteY2" fmla="*/ 95239 h 387731"/>
                  <a:gd name="connsiteX3" fmla="*/ 127818 w 323761"/>
                  <a:gd name="connsiteY3" fmla="*/ 2708 h 387731"/>
                  <a:gd name="connsiteX4" fmla="*/ 323761 w 323761"/>
                  <a:gd name="connsiteY4" fmla="*/ 193846 h 387731"/>
                  <a:gd name="connsiteX5" fmla="*/ 127818 w 323761"/>
                  <a:gd name="connsiteY5" fmla="*/ 384984 h 387731"/>
                  <a:gd name="connsiteX0" fmla="*/ 70001 w 265944"/>
                  <a:gd name="connsiteY0" fmla="*/ 384984 h 384984"/>
                  <a:gd name="connsiteX1" fmla="*/ 0 w 265944"/>
                  <a:gd name="connsiteY1" fmla="*/ 95239 h 384984"/>
                  <a:gd name="connsiteX2" fmla="*/ 70001 w 265944"/>
                  <a:gd name="connsiteY2" fmla="*/ 2708 h 384984"/>
                  <a:gd name="connsiteX3" fmla="*/ 265944 w 265944"/>
                  <a:gd name="connsiteY3" fmla="*/ 193846 h 384984"/>
                  <a:gd name="connsiteX4" fmla="*/ 70001 w 265944"/>
                  <a:gd name="connsiteY4" fmla="*/ 384984 h 384984"/>
                  <a:gd name="connsiteX0" fmla="*/ 207161 w 403104"/>
                  <a:gd name="connsiteY0" fmla="*/ 382284 h 382296"/>
                  <a:gd name="connsiteX1" fmla="*/ 0 w 403104"/>
                  <a:gd name="connsiteY1" fmla="*/ 183979 h 382296"/>
                  <a:gd name="connsiteX2" fmla="*/ 207161 w 403104"/>
                  <a:gd name="connsiteY2" fmla="*/ 8 h 382296"/>
                  <a:gd name="connsiteX3" fmla="*/ 403104 w 403104"/>
                  <a:gd name="connsiteY3" fmla="*/ 191146 h 382296"/>
                  <a:gd name="connsiteX4" fmla="*/ 207161 w 403104"/>
                  <a:gd name="connsiteY4" fmla="*/ 382284 h 3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04" h="382296">
                    <a:moveTo>
                      <a:pt x="207161" y="382284"/>
                    </a:moveTo>
                    <a:cubicBezTo>
                      <a:pt x="139977" y="381090"/>
                      <a:pt x="0" y="247692"/>
                      <a:pt x="0" y="183979"/>
                    </a:cubicBezTo>
                    <a:cubicBezTo>
                      <a:pt x="6587" y="136807"/>
                      <a:pt x="139977" y="-1186"/>
                      <a:pt x="207161" y="8"/>
                    </a:cubicBezTo>
                    <a:cubicBezTo>
                      <a:pt x="274345" y="1202"/>
                      <a:pt x="403104" y="85583"/>
                      <a:pt x="403104" y="191146"/>
                    </a:cubicBezTo>
                    <a:cubicBezTo>
                      <a:pt x="403104" y="296709"/>
                      <a:pt x="274345" y="383478"/>
                      <a:pt x="207161" y="382284"/>
                    </a:cubicBezTo>
                    <a:close/>
                  </a:path>
                </a:pathLst>
              </a:custGeom>
              <a:solidFill>
                <a:srgbClr val="FFF56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6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11F8EB8-DC18-3FF5-2538-4E07B6CCB055}"/>
              </a:ext>
            </a:extLst>
          </p:cNvPr>
          <p:cNvSpPr txBox="1"/>
          <p:nvPr/>
        </p:nvSpPr>
        <p:spPr>
          <a:xfrm>
            <a:off x="683402" y="26469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J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AC8D5-B3EB-6861-EEE3-8FC1116951E2}"/>
              </a:ext>
            </a:extLst>
          </p:cNvPr>
          <p:cNvGrpSpPr/>
          <p:nvPr/>
        </p:nvGrpSpPr>
        <p:grpSpPr>
          <a:xfrm>
            <a:off x="457200" y="4696389"/>
            <a:ext cx="5649914" cy="5227263"/>
            <a:chOff x="327986" y="-505288"/>
            <a:chExt cx="6955911" cy="64355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F1FC43-17BC-092F-9F1C-49A897C89CFA}"/>
                </a:ext>
              </a:extLst>
            </p:cNvPr>
            <p:cNvSpPr txBox="1"/>
            <p:nvPr/>
          </p:nvSpPr>
          <p:spPr>
            <a:xfrm>
              <a:off x="2141815" y="-505288"/>
              <a:ext cx="3640047" cy="162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elly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BC975C2-F285-EA91-1574-EFD8FC2F08EC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B758AED-4EF8-7727-923F-10F9BC809EE2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FA2CFBF-93D6-5199-1590-1508EBC9C817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4">
                <a:extLst>
                  <a:ext uri="{FF2B5EF4-FFF2-40B4-BE49-F238E27FC236}">
                    <a16:creationId xmlns:a16="http://schemas.microsoft.com/office/drawing/2014/main" id="{025901F1-FBE9-DD21-FD59-140BA2B470F7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4">
                <a:extLst>
                  <a:ext uri="{FF2B5EF4-FFF2-40B4-BE49-F238E27FC236}">
                    <a16:creationId xmlns:a16="http://schemas.microsoft.com/office/drawing/2014/main" id="{3894BAE5-0715-8153-7BA6-1A55BCFDD892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7235C6AC-9C00-0DE5-573B-D90E3B5DD48F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4">
                <a:extLst>
                  <a:ext uri="{FF2B5EF4-FFF2-40B4-BE49-F238E27FC236}">
                    <a16:creationId xmlns:a16="http://schemas.microsoft.com/office/drawing/2014/main" id="{25E39A4A-0A5B-7A47-4FC1-C1AA909249AD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9193AEA-BF38-2B7E-E730-7056FB198B32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17565FED-C141-3E86-D715-0AFFCEFD6EFA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6512CD7A-EFC9-D2F1-BD4F-93EBB6AA4A33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4">
                <a:extLst>
                  <a:ext uri="{FF2B5EF4-FFF2-40B4-BE49-F238E27FC236}">
                    <a16:creationId xmlns:a16="http://schemas.microsoft.com/office/drawing/2014/main" id="{45A63023-F5FF-6945-0D60-1E815263307A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8000">
                    <a:srgbClr val="FF0000"/>
                  </a:gs>
                </a:gsLst>
                <a:lin ang="162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9" name="ttsMP3.com_VoiceText_2025-1-18_20-50-45">
            <a:hlinkClick r:id="" action="ppaction://media"/>
            <a:extLst>
              <a:ext uri="{FF2B5EF4-FFF2-40B4-BE49-F238E27FC236}">
                <a16:creationId xmlns:a16="http://schemas.microsoft.com/office/drawing/2014/main" id="{6FB632B9-2601-28CE-F4EF-07F8B35F60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89153DF-5D68-0095-9269-4F2321083011}"/>
              </a:ext>
            </a:extLst>
          </p:cNvPr>
          <p:cNvGrpSpPr/>
          <p:nvPr/>
        </p:nvGrpSpPr>
        <p:grpSpPr>
          <a:xfrm>
            <a:off x="439481" y="166110"/>
            <a:ext cx="3668185" cy="3839266"/>
            <a:chOff x="327986" y="-1350054"/>
            <a:chExt cx="6955911" cy="728032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409BB6-5363-B9B2-2EF6-A050C80F582B}"/>
                </a:ext>
              </a:extLst>
            </p:cNvPr>
            <p:cNvSpPr txBox="1"/>
            <p:nvPr/>
          </p:nvSpPr>
          <p:spPr>
            <a:xfrm>
              <a:off x="1072129" y="-1350054"/>
              <a:ext cx="5872230" cy="2509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elly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DD6F71-890E-63E9-7CBC-5BEF54440514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C0EBF08-0FE1-6DE1-6B7E-010D39C10A1A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43E5858-5E07-D7CC-175F-3BA373F8CA4B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E8DE62CD-6630-E3C6-3BCE-5C6B3BD3FAC4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9612775D-8091-E356-1313-4F896061A10A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24">
                <a:extLst>
                  <a:ext uri="{FF2B5EF4-FFF2-40B4-BE49-F238E27FC236}">
                    <a16:creationId xmlns:a16="http://schemas.microsoft.com/office/drawing/2014/main" id="{C812DA6C-8D90-0866-ADC7-D8C159CAD748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24">
                <a:extLst>
                  <a:ext uri="{FF2B5EF4-FFF2-40B4-BE49-F238E27FC236}">
                    <a16:creationId xmlns:a16="http://schemas.microsoft.com/office/drawing/2014/main" id="{BBFB35EB-56A4-46FC-E4AD-40BEF1FDEFEF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4">
                <a:extLst>
                  <a:ext uri="{FF2B5EF4-FFF2-40B4-BE49-F238E27FC236}">
                    <a16:creationId xmlns:a16="http://schemas.microsoft.com/office/drawing/2014/main" id="{C7A19E4C-29D1-36D1-6F0F-ED1B70F63CFA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6000">
                    <a:srgbClr val="FF0000"/>
                  </a:gs>
                </a:gsLst>
                <a:lin ang="36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24">
                <a:extLst>
                  <a:ext uri="{FF2B5EF4-FFF2-40B4-BE49-F238E27FC236}">
                    <a16:creationId xmlns:a16="http://schemas.microsoft.com/office/drawing/2014/main" id="{A75D89A9-8DEE-ED98-2562-817F033385FF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08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24">
                <a:extLst>
                  <a:ext uri="{FF2B5EF4-FFF2-40B4-BE49-F238E27FC236}">
                    <a16:creationId xmlns:a16="http://schemas.microsoft.com/office/drawing/2014/main" id="{D6C0B94F-223D-C95F-C9A6-CB9963C806B7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9000">
                    <a:srgbClr val="FF0000"/>
                  </a:gs>
                </a:gsLst>
                <a:lin ang="114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E0404676-3017-0724-FCFE-D35D2E188043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8000">
                    <a:srgbClr val="FF0000"/>
                  </a:gs>
                </a:gsLst>
                <a:lin ang="16200000" scaled="0"/>
              </a:gra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8E2A4AF-0B00-CC70-137A-1B2ACDD06049}"/>
              </a:ext>
            </a:extLst>
          </p:cNvPr>
          <p:cNvGrpSpPr/>
          <p:nvPr/>
        </p:nvGrpSpPr>
        <p:grpSpPr>
          <a:xfrm>
            <a:off x="1461339" y="4432515"/>
            <a:ext cx="5084983" cy="2911502"/>
            <a:chOff x="-1428788" y="2011070"/>
            <a:chExt cx="7236109" cy="414316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A241E1F-9367-B2E0-4887-2694E0377B74}"/>
                </a:ext>
              </a:extLst>
            </p:cNvPr>
            <p:cNvSpPr txBox="1"/>
            <p:nvPr/>
          </p:nvSpPr>
          <p:spPr>
            <a:xfrm>
              <a:off x="-1428788" y="2070925"/>
              <a:ext cx="5262285" cy="20589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ump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3F1F185-B745-611F-7FBE-C00B3EE91947}"/>
                </a:ext>
              </a:extLst>
            </p:cNvPr>
            <p:cNvGrpSpPr/>
            <p:nvPr/>
          </p:nvGrpSpPr>
          <p:grpSpPr>
            <a:xfrm flipH="1">
              <a:off x="543339" y="2011070"/>
              <a:ext cx="5263982" cy="4143168"/>
              <a:chOff x="7455093" y="1935861"/>
              <a:chExt cx="4512140" cy="355140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B82CF6B-CA68-C7D6-B6E3-3B1B95E01DC6}"/>
                  </a:ext>
                </a:extLst>
              </p:cNvPr>
              <p:cNvGrpSpPr/>
              <p:nvPr/>
            </p:nvGrpSpPr>
            <p:grpSpPr>
              <a:xfrm rot="681007">
                <a:off x="7455093" y="1935861"/>
                <a:ext cx="4512140" cy="3551409"/>
                <a:chOff x="8202448" y="1477024"/>
                <a:chExt cx="3460572" cy="272374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579E847-B7E9-24E4-0E0F-843506BE286C}"/>
                    </a:ext>
                  </a:extLst>
                </p:cNvPr>
                <p:cNvGrpSpPr/>
                <p:nvPr/>
              </p:nvGrpSpPr>
              <p:grpSpPr>
                <a:xfrm rot="20816831">
                  <a:off x="8202448" y="1477024"/>
                  <a:ext cx="3460572" cy="2723742"/>
                  <a:chOff x="2325509" y="2368625"/>
                  <a:chExt cx="3460572" cy="2723742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1F56AC74-C897-7280-D350-D832C7EC89AB}"/>
                      </a:ext>
                    </a:extLst>
                  </p:cNvPr>
                  <p:cNvGrpSpPr/>
                  <p:nvPr/>
                </p:nvGrpSpPr>
                <p:grpSpPr>
                  <a:xfrm rot="1160024">
                    <a:off x="2325509" y="2429407"/>
                    <a:ext cx="3460572" cy="2662960"/>
                    <a:chOff x="933399" y="1892254"/>
                    <a:chExt cx="6919675" cy="5324805"/>
                  </a:xfrm>
                </p:grpSpPr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447200A6-0B03-D6A0-0FD3-E709BFC61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396" y="1892254"/>
                      <a:ext cx="364515" cy="1075331"/>
                    </a:xfrm>
                    <a:custGeom>
                      <a:avLst/>
                      <a:gdLst>
                        <a:gd name="connsiteX0" fmla="*/ 444273 w 1149350"/>
                        <a:gd name="connsiteY0" fmla="*/ 129 h 1075331"/>
                        <a:gd name="connsiteX1" fmla="*/ 574675 w 1149350"/>
                        <a:gd name="connsiteY1" fmla="*/ 14881 h 1075331"/>
                        <a:gd name="connsiteX2" fmla="*/ 1149350 w 1149350"/>
                        <a:gd name="connsiteY2" fmla="*/ 545106 h 1075331"/>
                        <a:gd name="connsiteX3" fmla="*/ 574675 w 1149350"/>
                        <a:gd name="connsiteY3" fmla="*/ 1075331 h 1075331"/>
                        <a:gd name="connsiteX4" fmla="*/ 0 w 1149350"/>
                        <a:gd name="connsiteY4" fmla="*/ 545106 h 1075331"/>
                        <a:gd name="connsiteX5" fmla="*/ 444273 w 1149350"/>
                        <a:gd name="connsiteY5" fmla="*/ 129 h 1075331"/>
                        <a:gd name="connsiteX6" fmla="*/ 535369 w 1149350"/>
                        <a:gd name="connsiteY6" fmla="*/ 169657 h 1075331"/>
                        <a:gd name="connsiteX7" fmla="*/ 231210 w 1149350"/>
                        <a:gd name="connsiteY7" fmla="*/ 542759 h 1075331"/>
                        <a:gd name="connsiteX8" fmla="*/ 624645 w 1149350"/>
                        <a:gd name="connsiteY8" fmla="*/ 905762 h 1075331"/>
                        <a:gd name="connsiteX9" fmla="*/ 1018079 w 1149350"/>
                        <a:gd name="connsiteY9" fmla="*/ 542759 h 1075331"/>
                        <a:gd name="connsiteX10" fmla="*/ 624645 w 1149350"/>
                        <a:gd name="connsiteY10" fmla="*/ 179756 h 1075331"/>
                        <a:gd name="connsiteX11" fmla="*/ 535369 w 1149350"/>
                        <a:gd name="connsiteY11" fmla="*/ 169657 h 1075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49350" h="1075331">
                          <a:moveTo>
                            <a:pt x="444273" y="129"/>
                          </a:moveTo>
                          <a:cubicBezTo>
                            <a:pt x="485156" y="-857"/>
                            <a:pt x="528652" y="3768"/>
                            <a:pt x="574675" y="14881"/>
                          </a:cubicBezTo>
                          <a:cubicBezTo>
                            <a:pt x="942859" y="103781"/>
                            <a:pt x="1149350" y="252271"/>
                            <a:pt x="1149350" y="545106"/>
                          </a:cubicBezTo>
                          <a:cubicBezTo>
                            <a:pt x="1149350" y="837941"/>
                            <a:pt x="892059" y="1075331"/>
                            <a:pt x="574675" y="1075331"/>
                          </a:cubicBezTo>
                          <a:cubicBezTo>
                            <a:pt x="257291" y="1075331"/>
                            <a:pt x="0" y="837941"/>
                            <a:pt x="0" y="545106"/>
                          </a:cubicBezTo>
                          <a:cubicBezTo>
                            <a:pt x="0" y="288875"/>
                            <a:pt x="158095" y="7031"/>
                            <a:pt x="444273" y="129"/>
                          </a:cubicBezTo>
                          <a:close/>
                          <a:moveTo>
                            <a:pt x="535369" y="169657"/>
                          </a:moveTo>
                          <a:cubicBezTo>
                            <a:pt x="339445" y="174381"/>
                            <a:pt x="231210" y="367338"/>
                            <a:pt x="231210" y="542759"/>
                          </a:cubicBezTo>
                          <a:cubicBezTo>
                            <a:pt x="231210" y="743240"/>
                            <a:pt x="407357" y="905762"/>
                            <a:pt x="624645" y="905762"/>
                          </a:cubicBezTo>
                          <a:cubicBezTo>
                            <a:pt x="841932" y="905762"/>
                            <a:pt x="1018079" y="743240"/>
                            <a:pt x="1018079" y="542759"/>
                          </a:cubicBezTo>
                          <a:cubicBezTo>
                            <a:pt x="1018079" y="342278"/>
                            <a:pt x="876711" y="240619"/>
                            <a:pt x="624645" y="179756"/>
                          </a:cubicBezTo>
                          <a:cubicBezTo>
                            <a:pt x="593137" y="172148"/>
                            <a:pt x="563358" y="168982"/>
                            <a:pt x="535369" y="169657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" name="Rectangle 17">
                      <a:extLst>
                        <a:ext uri="{FF2B5EF4-FFF2-40B4-BE49-F238E27FC236}">
                          <a16:creationId xmlns:a16="http://schemas.microsoft.com/office/drawing/2014/main" id="{F229028B-1CA9-6560-9854-18F00DA3F4D4}"/>
                        </a:ext>
                      </a:extLst>
                    </p:cNvPr>
                    <p:cNvSpPr/>
                    <p:nvPr/>
                  </p:nvSpPr>
                  <p:spPr>
                    <a:xfrm rot="18727295" flipH="1">
                      <a:off x="4913451" y="5118649"/>
                      <a:ext cx="1109964" cy="1606657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" name="Freeform: Shape 108">
                      <a:extLst>
                        <a:ext uri="{FF2B5EF4-FFF2-40B4-BE49-F238E27FC236}">
                          <a16:creationId xmlns:a16="http://schemas.microsoft.com/office/drawing/2014/main" id="{D4DC65D9-9AAD-6CD4-DB27-46FC68C859D9}"/>
                        </a:ext>
                      </a:extLst>
                    </p:cNvPr>
                    <p:cNvSpPr/>
                    <p:nvPr/>
                  </p:nvSpPr>
                  <p:spPr>
                    <a:xfrm rot="19013387">
                      <a:off x="5334045" y="6092597"/>
                      <a:ext cx="684089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0" name="Rectangle 17">
                      <a:extLst>
                        <a:ext uri="{FF2B5EF4-FFF2-40B4-BE49-F238E27FC236}">
                          <a16:creationId xmlns:a16="http://schemas.microsoft.com/office/drawing/2014/main" id="{5872FC7A-BDA9-EFC1-6482-8AB700BEA7DD}"/>
                        </a:ext>
                      </a:extLst>
                    </p:cNvPr>
                    <p:cNvSpPr/>
                    <p:nvPr/>
                  </p:nvSpPr>
                  <p:spPr>
                    <a:xfrm rot="20841340" flipH="1">
                      <a:off x="2414781" y="5242860"/>
                      <a:ext cx="1109961" cy="1606662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366F3A77-E5F9-9041-C372-D1CDB9B8EE16}"/>
                        </a:ext>
                      </a:extLst>
                    </p:cNvPr>
                    <p:cNvSpPr/>
                    <p:nvPr/>
                  </p:nvSpPr>
                  <p:spPr>
                    <a:xfrm rot="757088">
                      <a:off x="2576561" y="6292600"/>
                      <a:ext cx="585204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2" name="Rectangle 19">
                      <a:extLst>
                        <a:ext uri="{FF2B5EF4-FFF2-40B4-BE49-F238E27FC236}">
                          <a16:creationId xmlns:a16="http://schemas.microsoft.com/office/drawing/2014/main" id="{891F81A7-4DD6-0EAC-CA6E-A7FDC6C0C717}"/>
                        </a:ext>
                      </a:extLst>
                    </p:cNvPr>
                    <p:cNvSpPr/>
                    <p:nvPr/>
                  </p:nvSpPr>
                  <p:spPr>
                    <a:xfrm rot="4293422" flipH="1">
                      <a:off x="5799208" y="3566204"/>
                      <a:ext cx="1399903" cy="2707828"/>
                    </a:xfrm>
                    <a:custGeom>
                      <a:avLst/>
                      <a:gdLst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0 w 288784"/>
                        <a:gd name="connsiteY3" fmla="*/ 587722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44450 w 288784"/>
                        <a:gd name="connsiteY3" fmla="*/ 463897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8918"/>
                        <a:gd name="connsiteX1" fmla="*/ 288784 w 288784"/>
                        <a:gd name="connsiteY1" fmla="*/ 0 h 588918"/>
                        <a:gd name="connsiteX2" fmla="*/ 288784 w 288784"/>
                        <a:gd name="connsiteY2" fmla="*/ 587722 h 588918"/>
                        <a:gd name="connsiteX3" fmla="*/ 44450 w 288784"/>
                        <a:gd name="connsiteY3" fmla="*/ 463897 h 588918"/>
                        <a:gd name="connsiteX4" fmla="*/ 0 w 288784"/>
                        <a:gd name="connsiteY4" fmla="*/ 0 h 588918"/>
                        <a:gd name="connsiteX0" fmla="*/ 0 w 288784"/>
                        <a:gd name="connsiteY0" fmla="*/ 0 h 611638"/>
                        <a:gd name="connsiteX1" fmla="*/ 288784 w 288784"/>
                        <a:gd name="connsiteY1" fmla="*/ 0 h 611638"/>
                        <a:gd name="connsiteX2" fmla="*/ 288784 w 288784"/>
                        <a:gd name="connsiteY2" fmla="*/ 587722 h 611638"/>
                        <a:gd name="connsiteX3" fmla="*/ 44450 w 288784"/>
                        <a:gd name="connsiteY3" fmla="*/ 463897 h 611638"/>
                        <a:gd name="connsiteX4" fmla="*/ 0 w 288784"/>
                        <a:gd name="connsiteY4" fmla="*/ 0 h 611638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0 w 288784"/>
                        <a:gd name="connsiteY4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98309"/>
                        <a:gd name="connsiteY0" fmla="*/ 0 h 608197"/>
                        <a:gd name="connsiteX1" fmla="*/ 298309 w 298309"/>
                        <a:gd name="connsiteY1" fmla="*/ 9525 h 608197"/>
                        <a:gd name="connsiteX2" fmla="*/ 298309 w 298309"/>
                        <a:gd name="connsiteY2" fmla="*/ 597247 h 608197"/>
                        <a:gd name="connsiteX3" fmla="*/ 53975 w 298309"/>
                        <a:gd name="connsiteY3" fmla="*/ 473422 h 608197"/>
                        <a:gd name="connsiteX4" fmla="*/ 104775 w 298309"/>
                        <a:gd name="connsiteY4" fmla="*/ 98425 h 608197"/>
                        <a:gd name="connsiteX5" fmla="*/ 0 w 298309"/>
                        <a:gd name="connsiteY5" fmla="*/ 0 h 608197"/>
                        <a:gd name="connsiteX0" fmla="*/ 86841 w 385150"/>
                        <a:gd name="connsiteY0" fmla="*/ 0 h 608197"/>
                        <a:gd name="connsiteX1" fmla="*/ 385150 w 385150"/>
                        <a:gd name="connsiteY1" fmla="*/ 9525 h 608197"/>
                        <a:gd name="connsiteX2" fmla="*/ 385150 w 385150"/>
                        <a:gd name="connsiteY2" fmla="*/ 597247 h 608197"/>
                        <a:gd name="connsiteX3" fmla="*/ 140816 w 385150"/>
                        <a:gd name="connsiteY3" fmla="*/ 473422 h 608197"/>
                        <a:gd name="connsiteX4" fmla="*/ 191616 w 385150"/>
                        <a:gd name="connsiteY4" fmla="*/ 98425 h 608197"/>
                        <a:gd name="connsiteX5" fmla="*/ 86841 w 385150"/>
                        <a:gd name="connsiteY5" fmla="*/ 0 h 608197"/>
                        <a:gd name="connsiteX0" fmla="*/ 14553 w 312862"/>
                        <a:gd name="connsiteY0" fmla="*/ 0 h 608197"/>
                        <a:gd name="connsiteX1" fmla="*/ 312862 w 312862"/>
                        <a:gd name="connsiteY1" fmla="*/ 9525 h 608197"/>
                        <a:gd name="connsiteX2" fmla="*/ 312862 w 312862"/>
                        <a:gd name="connsiteY2" fmla="*/ 597247 h 608197"/>
                        <a:gd name="connsiteX3" fmla="*/ 68528 w 312862"/>
                        <a:gd name="connsiteY3" fmla="*/ 473422 h 608197"/>
                        <a:gd name="connsiteX4" fmla="*/ 119328 w 312862"/>
                        <a:gd name="connsiteY4" fmla="*/ 98425 h 608197"/>
                        <a:gd name="connsiteX5" fmla="*/ 59004 w 312862"/>
                        <a:gd name="connsiteY5" fmla="*/ 60326 h 608197"/>
                        <a:gd name="connsiteX6" fmla="*/ 14553 w 312862"/>
                        <a:gd name="connsiteY6" fmla="*/ 0 h 608197"/>
                        <a:gd name="connsiteX0" fmla="*/ 34996 w 333305"/>
                        <a:gd name="connsiteY0" fmla="*/ 0 h 608197"/>
                        <a:gd name="connsiteX1" fmla="*/ 333305 w 333305"/>
                        <a:gd name="connsiteY1" fmla="*/ 9525 h 608197"/>
                        <a:gd name="connsiteX2" fmla="*/ 333305 w 333305"/>
                        <a:gd name="connsiteY2" fmla="*/ 597247 h 608197"/>
                        <a:gd name="connsiteX3" fmla="*/ 88971 w 333305"/>
                        <a:gd name="connsiteY3" fmla="*/ 473422 h 608197"/>
                        <a:gd name="connsiteX4" fmla="*/ 139771 w 333305"/>
                        <a:gd name="connsiteY4" fmla="*/ 98425 h 608197"/>
                        <a:gd name="connsiteX5" fmla="*/ 79447 w 333305"/>
                        <a:gd name="connsiteY5" fmla="*/ 60326 h 608197"/>
                        <a:gd name="connsiteX6" fmla="*/ 34996 w 333305"/>
                        <a:gd name="connsiteY6" fmla="*/ 0 h 608197"/>
                        <a:gd name="connsiteX0" fmla="*/ 80411 w 378720"/>
                        <a:gd name="connsiteY0" fmla="*/ 0 h 608197"/>
                        <a:gd name="connsiteX1" fmla="*/ 378720 w 378720"/>
                        <a:gd name="connsiteY1" fmla="*/ 9525 h 608197"/>
                        <a:gd name="connsiteX2" fmla="*/ 378720 w 378720"/>
                        <a:gd name="connsiteY2" fmla="*/ 597247 h 608197"/>
                        <a:gd name="connsiteX3" fmla="*/ 134386 w 378720"/>
                        <a:gd name="connsiteY3" fmla="*/ 473422 h 608197"/>
                        <a:gd name="connsiteX4" fmla="*/ 185186 w 378720"/>
                        <a:gd name="connsiteY4" fmla="*/ 98425 h 608197"/>
                        <a:gd name="connsiteX5" fmla="*/ 124862 w 378720"/>
                        <a:gd name="connsiteY5" fmla="*/ 60326 h 608197"/>
                        <a:gd name="connsiteX6" fmla="*/ 1038 w 378720"/>
                        <a:gd name="connsiteY6" fmla="*/ 136526 h 608197"/>
                        <a:gd name="connsiteX7" fmla="*/ 80411 w 378720"/>
                        <a:gd name="connsiteY7" fmla="*/ 0 h 608197"/>
                        <a:gd name="connsiteX0" fmla="*/ 50900 w 349209"/>
                        <a:gd name="connsiteY0" fmla="*/ 0 h 608197"/>
                        <a:gd name="connsiteX1" fmla="*/ 349209 w 349209"/>
                        <a:gd name="connsiteY1" fmla="*/ 9525 h 608197"/>
                        <a:gd name="connsiteX2" fmla="*/ 349209 w 349209"/>
                        <a:gd name="connsiteY2" fmla="*/ 597247 h 608197"/>
                        <a:gd name="connsiteX3" fmla="*/ 104875 w 349209"/>
                        <a:gd name="connsiteY3" fmla="*/ 473422 h 608197"/>
                        <a:gd name="connsiteX4" fmla="*/ 155675 w 349209"/>
                        <a:gd name="connsiteY4" fmla="*/ 98425 h 608197"/>
                        <a:gd name="connsiteX5" fmla="*/ 95351 w 349209"/>
                        <a:gd name="connsiteY5" fmla="*/ 60326 h 608197"/>
                        <a:gd name="connsiteX6" fmla="*/ 3277 w 349209"/>
                        <a:gd name="connsiteY6" fmla="*/ 146051 h 608197"/>
                        <a:gd name="connsiteX7" fmla="*/ 50900 w 349209"/>
                        <a:gd name="connsiteY7" fmla="*/ 0 h 608197"/>
                        <a:gd name="connsiteX0" fmla="*/ 92866 w 391175"/>
                        <a:gd name="connsiteY0" fmla="*/ 0 h 608197"/>
                        <a:gd name="connsiteX1" fmla="*/ 391175 w 391175"/>
                        <a:gd name="connsiteY1" fmla="*/ 9525 h 608197"/>
                        <a:gd name="connsiteX2" fmla="*/ 391175 w 391175"/>
                        <a:gd name="connsiteY2" fmla="*/ 597247 h 608197"/>
                        <a:gd name="connsiteX3" fmla="*/ 146841 w 391175"/>
                        <a:gd name="connsiteY3" fmla="*/ 473422 h 608197"/>
                        <a:gd name="connsiteX4" fmla="*/ 197641 w 391175"/>
                        <a:gd name="connsiteY4" fmla="*/ 98425 h 608197"/>
                        <a:gd name="connsiteX5" fmla="*/ 137317 w 391175"/>
                        <a:gd name="connsiteY5" fmla="*/ 60326 h 608197"/>
                        <a:gd name="connsiteX6" fmla="*/ 793 w 391175"/>
                        <a:gd name="connsiteY6" fmla="*/ 123826 h 608197"/>
                        <a:gd name="connsiteX7" fmla="*/ 92866 w 391175"/>
                        <a:gd name="connsiteY7" fmla="*/ 0 h 608197"/>
                        <a:gd name="connsiteX0" fmla="*/ 71189 w 369498"/>
                        <a:gd name="connsiteY0" fmla="*/ 0 h 608197"/>
                        <a:gd name="connsiteX1" fmla="*/ 369498 w 369498"/>
                        <a:gd name="connsiteY1" fmla="*/ 9525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0 h 608197"/>
                        <a:gd name="connsiteX1" fmla="*/ 252023 w 369498"/>
                        <a:gd name="connsiteY1" fmla="*/ 107950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24857 h 633054"/>
                        <a:gd name="connsiteX1" fmla="*/ 252023 w 369498"/>
                        <a:gd name="connsiteY1" fmla="*/ 132807 h 633054"/>
                        <a:gd name="connsiteX2" fmla="*/ 369498 w 369498"/>
                        <a:gd name="connsiteY2" fmla="*/ 622104 h 633054"/>
                        <a:gd name="connsiteX3" fmla="*/ 125164 w 369498"/>
                        <a:gd name="connsiteY3" fmla="*/ 498279 h 633054"/>
                        <a:gd name="connsiteX4" fmla="*/ 175964 w 369498"/>
                        <a:gd name="connsiteY4" fmla="*/ 123282 h 633054"/>
                        <a:gd name="connsiteX5" fmla="*/ 115640 w 369498"/>
                        <a:gd name="connsiteY5" fmla="*/ 85183 h 633054"/>
                        <a:gd name="connsiteX6" fmla="*/ 1341 w 369498"/>
                        <a:gd name="connsiteY6" fmla="*/ 158208 h 633054"/>
                        <a:gd name="connsiteX7" fmla="*/ 71189 w 369498"/>
                        <a:gd name="connsiteY7" fmla="*/ 24857 h 633054"/>
                        <a:gd name="connsiteX0" fmla="*/ 71189 w 369498"/>
                        <a:gd name="connsiteY0" fmla="*/ 17472 h 625669"/>
                        <a:gd name="connsiteX1" fmla="*/ 252023 w 369498"/>
                        <a:gd name="connsiteY1" fmla="*/ 125422 h 625669"/>
                        <a:gd name="connsiteX2" fmla="*/ 369498 w 369498"/>
                        <a:gd name="connsiteY2" fmla="*/ 614719 h 625669"/>
                        <a:gd name="connsiteX3" fmla="*/ 125164 w 369498"/>
                        <a:gd name="connsiteY3" fmla="*/ 490894 h 625669"/>
                        <a:gd name="connsiteX4" fmla="*/ 175964 w 369498"/>
                        <a:gd name="connsiteY4" fmla="*/ 115897 h 625669"/>
                        <a:gd name="connsiteX5" fmla="*/ 115640 w 369498"/>
                        <a:gd name="connsiteY5" fmla="*/ 77798 h 625669"/>
                        <a:gd name="connsiteX6" fmla="*/ 1341 w 369498"/>
                        <a:gd name="connsiteY6" fmla="*/ 150823 h 625669"/>
                        <a:gd name="connsiteX7" fmla="*/ 71189 w 369498"/>
                        <a:gd name="connsiteY7" fmla="*/ 17472 h 625669"/>
                        <a:gd name="connsiteX0" fmla="*/ 71189 w 369498"/>
                        <a:gd name="connsiteY0" fmla="*/ 8473 h 616670"/>
                        <a:gd name="connsiteX1" fmla="*/ 252023 w 369498"/>
                        <a:gd name="connsiteY1" fmla="*/ 116423 h 616670"/>
                        <a:gd name="connsiteX2" fmla="*/ 369498 w 369498"/>
                        <a:gd name="connsiteY2" fmla="*/ 605720 h 616670"/>
                        <a:gd name="connsiteX3" fmla="*/ 125164 w 369498"/>
                        <a:gd name="connsiteY3" fmla="*/ 481895 h 616670"/>
                        <a:gd name="connsiteX4" fmla="*/ 175964 w 369498"/>
                        <a:gd name="connsiteY4" fmla="*/ 106898 h 616670"/>
                        <a:gd name="connsiteX5" fmla="*/ 115640 w 369498"/>
                        <a:gd name="connsiteY5" fmla="*/ 68799 h 616670"/>
                        <a:gd name="connsiteX6" fmla="*/ 1341 w 369498"/>
                        <a:gd name="connsiteY6" fmla="*/ 141824 h 616670"/>
                        <a:gd name="connsiteX7" fmla="*/ 71189 w 369498"/>
                        <a:gd name="connsiteY7" fmla="*/ 8473 h 616670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115640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14884 h 623081"/>
                        <a:gd name="connsiteX1" fmla="*/ 264346 w 410396"/>
                        <a:gd name="connsiteY1" fmla="*/ 122834 h 623081"/>
                        <a:gd name="connsiteX2" fmla="*/ 410396 w 410396"/>
                        <a:gd name="connsiteY2" fmla="*/ 612131 h 623081"/>
                        <a:gd name="connsiteX3" fmla="*/ 137487 w 410396"/>
                        <a:gd name="connsiteY3" fmla="*/ 488306 h 623081"/>
                        <a:gd name="connsiteX4" fmla="*/ 188287 w 410396"/>
                        <a:gd name="connsiteY4" fmla="*/ 113309 h 623081"/>
                        <a:gd name="connsiteX5" fmla="*/ 112088 w 410396"/>
                        <a:gd name="connsiteY5" fmla="*/ 75210 h 623081"/>
                        <a:gd name="connsiteX6" fmla="*/ 964 w 410396"/>
                        <a:gd name="connsiteY6" fmla="*/ 141885 h 623081"/>
                        <a:gd name="connsiteX7" fmla="*/ 83512 w 410396"/>
                        <a:gd name="connsiteY7" fmla="*/ 14884 h 623081"/>
                        <a:gd name="connsiteX0" fmla="*/ 83512 w 410396"/>
                        <a:gd name="connsiteY0" fmla="*/ 6729 h 614926"/>
                        <a:gd name="connsiteX1" fmla="*/ 264346 w 410396"/>
                        <a:gd name="connsiteY1" fmla="*/ 114679 h 614926"/>
                        <a:gd name="connsiteX2" fmla="*/ 410396 w 410396"/>
                        <a:gd name="connsiteY2" fmla="*/ 603976 h 614926"/>
                        <a:gd name="connsiteX3" fmla="*/ 137487 w 410396"/>
                        <a:gd name="connsiteY3" fmla="*/ 480151 h 614926"/>
                        <a:gd name="connsiteX4" fmla="*/ 188287 w 410396"/>
                        <a:gd name="connsiteY4" fmla="*/ 105154 h 614926"/>
                        <a:gd name="connsiteX5" fmla="*/ 112088 w 410396"/>
                        <a:gd name="connsiteY5" fmla="*/ 67055 h 614926"/>
                        <a:gd name="connsiteX6" fmla="*/ 964 w 410396"/>
                        <a:gd name="connsiteY6" fmla="*/ 133730 h 614926"/>
                        <a:gd name="connsiteX7" fmla="*/ 83512 w 410396"/>
                        <a:gd name="connsiteY7" fmla="*/ 6729 h 614926"/>
                        <a:gd name="connsiteX0" fmla="*/ 83512 w 410396"/>
                        <a:gd name="connsiteY0" fmla="*/ 12830 h 621027"/>
                        <a:gd name="connsiteX1" fmla="*/ 264346 w 410396"/>
                        <a:gd name="connsiteY1" fmla="*/ 120780 h 621027"/>
                        <a:gd name="connsiteX2" fmla="*/ 410396 w 410396"/>
                        <a:gd name="connsiteY2" fmla="*/ 610077 h 621027"/>
                        <a:gd name="connsiteX3" fmla="*/ 137487 w 410396"/>
                        <a:gd name="connsiteY3" fmla="*/ 486252 h 621027"/>
                        <a:gd name="connsiteX4" fmla="*/ 188287 w 410396"/>
                        <a:gd name="connsiteY4" fmla="*/ 111255 h 621027"/>
                        <a:gd name="connsiteX5" fmla="*/ 112088 w 410396"/>
                        <a:gd name="connsiteY5" fmla="*/ 73156 h 621027"/>
                        <a:gd name="connsiteX6" fmla="*/ 964 w 410396"/>
                        <a:gd name="connsiteY6" fmla="*/ 139831 h 621027"/>
                        <a:gd name="connsiteX7" fmla="*/ 83512 w 410396"/>
                        <a:gd name="connsiteY7" fmla="*/ 12830 h 621027"/>
                        <a:gd name="connsiteX0" fmla="*/ 90523 w 410263"/>
                        <a:gd name="connsiteY0" fmla="*/ 9680 h 627402"/>
                        <a:gd name="connsiteX1" fmla="*/ 264213 w 410263"/>
                        <a:gd name="connsiteY1" fmla="*/ 127155 h 627402"/>
                        <a:gd name="connsiteX2" fmla="*/ 410263 w 410263"/>
                        <a:gd name="connsiteY2" fmla="*/ 616452 h 627402"/>
                        <a:gd name="connsiteX3" fmla="*/ 137354 w 410263"/>
                        <a:gd name="connsiteY3" fmla="*/ 492627 h 627402"/>
                        <a:gd name="connsiteX4" fmla="*/ 188154 w 410263"/>
                        <a:gd name="connsiteY4" fmla="*/ 117630 h 627402"/>
                        <a:gd name="connsiteX5" fmla="*/ 111955 w 410263"/>
                        <a:gd name="connsiteY5" fmla="*/ 79531 h 627402"/>
                        <a:gd name="connsiteX6" fmla="*/ 831 w 410263"/>
                        <a:gd name="connsiteY6" fmla="*/ 146206 h 627402"/>
                        <a:gd name="connsiteX7" fmla="*/ 90523 w 410263"/>
                        <a:gd name="connsiteY7" fmla="*/ 9680 h 627402"/>
                        <a:gd name="connsiteX0" fmla="*/ 92867 w 410226"/>
                        <a:gd name="connsiteY0" fmla="*/ 8307 h 630792"/>
                        <a:gd name="connsiteX1" fmla="*/ 264176 w 410226"/>
                        <a:gd name="connsiteY1" fmla="*/ 130545 h 630792"/>
                        <a:gd name="connsiteX2" fmla="*/ 410226 w 410226"/>
                        <a:gd name="connsiteY2" fmla="*/ 619842 h 630792"/>
                        <a:gd name="connsiteX3" fmla="*/ 137317 w 410226"/>
                        <a:gd name="connsiteY3" fmla="*/ 496017 h 630792"/>
                        <a:gd name="connsiteX4" fmla="*/ 188117 w 410226"/>
                        <a:gd name="connsiteY4" fmla="*/ 121020 h 630792"/>
                        <a:gd name="connsiteX5" fmla="*/ 111918 w 410226"/>
                        <a:gd name="connsiteY5" fmla="*/ 82921 h 630792"/>
                        <a:gd name="connsiteX6" fmla="*/ 794 w 410226"/>
                        <a:gd name="connsiteY6" fmla="*/ 149596 h 630792"/>
                        <a:gd name="connsiteX7" fmla="*/ 92867 w 410226"/>
                        <a:gd name="connsiteY7" fmla="*/ 8307 h 630792"/>
                        <a:gd name="connsiteX0" fmla="*/ 92867 w 410226"/>
                        <a:gd name="connsiteY0" fmla="*/ 908 h 623393"/>
                        <a:gd name="connsiteX1" fmla="*/ 264176 w 410226"/>
                        <a:gd name="connsiteY1" fmla="*/ 123146 h 623393"/>
                        <a:gd name="connsiteX2" fmla="*/ 410226 w 410226"/>
                        <a:gd name="connsiteY2" fmla="*/ 612443 h 623393"/>
                        <a:gd name="connsiteX3" fmla="*/ 137317 w 410226"/>
                        <a:gd name="connsiteY3" fmla="*/ 488618 h 623393"/>
                        <a:gd name="connsiteX4" fmla="*/ 188117 w 410226"/>
                        <a:gd name="connsiteY4" fmla="*/ 113621 h 623393"/>
                        <a:gd name="connsiteX5" fmla="*/ 111918 w 410226"/>
                        <a:gd name="connsiteY5" fmla="*/ 75522 h 623393"/>
                        <a:gd name="connsiteX6" fmla="*/ 794 w 410226"/>
                        <a:gd name="connsiteY6" fmla="*/ 142197 h 623393"/>
                        <a:gd name="connsiteX7" fmla="*/ 92867 w 410226"/>
                        <a:gd name="connsiteY7" fmla="*/ 908 h 623393"/>
                        <a:gd name="connsiteX0" fmla="*/ 0 w 409432"/>
                        <a:gd name="connsiteY0" fmla="*/ 66722 h 547918"/>
                        <a:gd name="connsiteX1" fmla="*/ 263382 w 409432"/>
                        <a:gd name="connsiteY1" fmla="*/ 47671 h 547918"/>
                        <a:gd name="connsiteX2" fmla="*/ 409432 w 409432"/>
                        <a:gd name="connsiteY2" fmla="*/ 536968 h 547918"/>
                        <a:gd name="connsiteX3" fmla="*/ 136523 w 409432"/>
                        <a:gd name="connsiteY3" fmla="*/ 413143 h 547918"/>
                        <a:gd name="connsiteX4" fmla="*/ 187323 w 409432"/>
                        <a:gd name="connsiteY4" fmla="*/ 38146 h 547918"/>
                        <a:gd name="connsiteX5" fmla="*/ 111124 w 409432"/>
                        <a:gd name="connsiteY5" fmla="*/ 47 h 547918"/>
                        <a:gd name="connsiteX6" fmla="*/ 0 w 409432"/>
                        <a:gd name="connsiteY6" fmla="*/ 66722 h 547918"/>
                        <a:gd name="connsiteX0" fmla="*/ 0 w 409432"/>
                        <a:gd name="connsiteY0" fmla="*/ 115434 h 596630"/>
                        <a:gd name="connsiteX1" fmla="*/ 99813 w 409432"/>
                        <a:gd name="connsiteY1" fmla="*/ 378 h 596630"/>
                        <a:gd name="connsiteX2" fmla="*/ 263382 w 409432"/>
                        <a:gd name="connsiteY2" fmla="*/ 96383 h 596630"/>
                        <a:gd name="connsiteX3" fmla="*/ 409432 w 409432"/>
                        <a:gd name="connsiteY3" fmla="*/ 585680 h 596630"/>
                        <a:gd name="connsiteX4" fmla="*/ 136523 w 409432"/>
                        <a:gd name="connsiteY4" fmla="*/ 461855 h 596630"/>
                        <a:gd name="connsiteX5" fmla="*/ 187323 w 409432"/>
                        <a:gd name="connsiteY5" fmla="*/ 86858 h 596630"/>
                        <a:gd name="connsiteX6" fmla="*/ 111124 w 409432"/>
                        <a:gd name="connsiteY6" fmla="*/ 48759 h 596630"/>
                        <a:gd name="connsiteX7" fmla="*/ 0 w 409432"/>
                        <a:gd name="connsiteY7" fmla="*/ 115434 h 596630"/>
                        <a:gd name="connsiteX0" fmla="*/ 0 w 409432"/>
                        <a:gd name="connsiteY0" fmla="*/ 131937 h 613133"/>
                        <a:gd name="connsiteX1" fmla="*/ 114101 w 409432"/>
                        <a:gd name="connsiteY1" fmla="*/ 212 h 613133"/>
                        <a:gd name="connsiteX2" fmla="*/ 263382 w 409432"/>
                        <a:gd name="connsiteY2" fmla="*/ 112886 h 613133"/>
                        <a:gd name="connsiteX3" fmla="*/ 409432 w 409432"/>
                        <a:gd name="connsiteY3" fmla="*/ 602183 h 613133"/>
                        <a:gd name="connsiteX4" fmla="*/ 136523 w 409432"/>
                        <a:gd name="connsiteY4" fmla="*/ 478358 h 613133"/>
                        <a:gd name="connsiteX5" fmla="*/ 187323 w 409432"/>
                        <a:gd name="connsiteY5" fmla="*/ 103361 h 613133"/>
                        <a:gd name="connsiteX6" fmla="*/ 111124 w 409432"/>
                        <a:gd name="connsiteY6" fmla="*/ 65262 h 613133"/>
                        <a:gd name="connsiteX7" fmla="*/ 0 w 409432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16885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47841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20 w 410652"/>
                        <a:gd name="connsiteY6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7227 w 410652"/>
                        <a:gd name="connsiteY6" fmla="*/ 64507 h 613133"/>
                        <a:gd name="connsiteX7" fmla="*/ 1220 w 410652"/>
                        <a:gd name="connsiteY7" fmla="*/ 131937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21749 w 305174"/>
                        <a:gd name="connsiteY0" fmla="*/ 65947 h 614573"/>
                        <a:gd name="connsiteX1" fmla="*/ 9843 w 305174"/>
                        <a:gd name="connsiteY1" fmla="*/ 1652 h 614573"/>
                        <a:gd name="connsiteX2" fmla="*/ 159124 w 305174"/>
                        <a:gd name="connsiteY2" fmla="*/ 114326 h 614573"/>
                        <a:gd name="connsiteX3" fmla="*/ 305174 w 305174"/>
                        <a:gd name="connsiteY3" fmla="*/ 603623 h 614573"/>
                        <a:gd name="connsiteX4" fmla="*/ 32265 w 305174"/>
                        <a:gd name="connsiteY4" fmla="*/ 479798 h 614573"/>
                        <a:gd name="connsiteX5" fmla="*/ 83065 w 305174"/>
                        <a:gd name="connsiteY5" fmla="*/ 104801 h 614573"/>
                        <a:gd name="connsiteX6" fmla="*/ 21749 w 305174"/>
                        <a:gd name="connsiteY6" fmla="*/ 65947 h 614573"/>
                        <a:gd name="connsiteX0" fmla="*/ 32547 w 315972"/>
                        <a:gd name="connsiteY0" fmla="*/ 94491 h 643117"/>
                        <a:gd name="connsiteX1" fmla="*/ 20641 w 315972"/>
                        <a:gd name="connsiteY1" fmla="*/ 30196 h 643117"/>
                        <a:gd name="connsiteX2" fmla="*/ 315972 w 315972"/>
                        <a:gd name="connsiteY2" fmla="*/ 632167 h 643117"/>
                        <a:gd name="connsiteX3" fmla="*/ 43063 w 315972"/>
                        <a:gd name="connsiteY3" fmla="*/ 508342 h 643117"/>
                        <a:gd name="connsiteX4" fmla="*/ 93863 w 315972"/>
                        <a:gd name="connsiteY4" fmla="*/ 133345 h 643117"/>
                        <a:gd name="connsiteX5" fmla="*/ 32547 w 315972"/>
                        <a:gd name="connsiteY5" fmla="*/ 94491 h 643117"/>
                        <a:gd name="connsiteX0" fmla="*/ 55391 w 338816"/>
                        <a:gd name="connsiteY0" fmla="*/ 68873 h 617499"/>
                        <a:gd name="connsiteX1" fmla="*/ 43485 w 338816"/>
                        <a:gd name="connsiteY1" fmla="*/ 4578 h 617499"/>
                        <a:gd name="connsiteX2" fmla="*/ 338816 w 338816"/>
                        <a:gd name="connsiteY2" fmla="*/ 606549 h 617499"/>
                        <a:gd name="connsiteX3" fmla="*/ 65907 w 338816"/>
                        <a:gd name="connsiteY3" fmla="*/ 482724 h 617499"/>
                        <a:gd name="connsiteX4" fmla="*/ 116707 w 338816"/>
                        <a:gd name="connsiteY4" fmla="*/ 107727 h 617499"/>
                        <a:gd name="connsiteX5" fmla="*/ 55391 w 338816"/>
                        <a:gd name="connsiteY5" fmla="*/ 68873 h 617499"/>
                        <a:gd name="connsiteX0" fmla="*/ 55391 w 338816"/>
                        <a:gd name="connsiteY0" fmla="*/ 68873 h 610338"/>
                        <a:gd name="connsiteX1" fmla="*/ 43485 w 338816"/>
                        <a:gd name="connsiteY1" fmla="*/ 4578 h 610338"/>
                        <a:gd name="connsiteX2" fmla="*/ 338816 w 338816"/>
                        <a:gd name="connsiteY2" fmla="*/ 606549 h 610338"/>
                        <a:gd name="connsiteX3" fmla="*/ 126205 w 338816"/>
                        <a:gd name="connsiteY3" fmla="*/ 431013 h 610338"/>
                        <a:gd name="connsiteX4" fmla="*/ 116707 w 338816"/>
                        <a:gd name="connsiteY4" fmla="*/ 107727 h 610338"/>
                        <a:gd name="connsiteX5" fmla="*/ 55391 w 338816"/>
                        <a:gd name="connsiteY5" fmla="*/ 68873 h 610338"/>
                        <a:gd name="connsiteX0" fmla="*/ 55503 w 338928"/>
                        <a:gd name="connsiteY0" fmla="*/ 68536 h 610001"/>
                        <a:gd name="connsiteX1" fmla="*/ 43597 w 338928"/>
                        <a:gd name="connsiteY1" fmla="*/ 4241 h 610001"/>
                        <a:gd name="connsiteX2" fmla="*/ 338928 w 338928"/>
                        <a:gd name="connsiteY2" fmla="*/ 606212 h 610001"/>
                        <a:gd name="connsiteX3" fmla="*/ 126317 w 338928"/>
                        <a:gd name="connsiteY3" fmla="*/ 430676 h 610001"/>
                        <a:gd name="connsiteX4" fmla="*/ 116819 w 338928"/>
                        <a:gd name="connsiteY4" fmla="*/ 107390 h 610001"/>
                        <a:gd name="connsiteX5" fmla="*/ 55503 w 338928"/>
                        <a:gd name="connsiteY5" fmla="*/ 68536 h 610001"/>
                        <a:gd name="connsiteX0" fmla="*/ 55719 w 339144"/>
                        <a:gd name="connsiteY0" fmla="*/ 67847 h 609312"/>
                        <a:gd name="connsiteX1" fmla="*/ 43813 w 339144"/>
                        <a:gd name="connsiteY1" fmla="*/ 3552 h 609312"/>
                        <a:gd name="connsiteX2" fmla="*/ 339144 w 339144"/>
                        <a:gd name="connsiteY2" fmla="*/ 605523 h 609312"/>
                        <a:gd name="connsiteX3" fmla="*/ 126533 w 339144"/>
                        <a:gd name="connsiteY3" fmla="*/ 429987 h 609312"/>
                        <a:gd name="connsiteX4" fmla="*/ 117035 w 339144"/>
                        <a:gd name="connsiteY4" fmla="*/ 106701 h 609312"/>
                        <a:gd name="connsiteX5" fmla="*/ 55719 w 339144"/>
                        <a:gd name="connsiteY5" fmla="*/ 67847 h 609312"/>
                        <a:gd name="connsiteX0" fmla="*/ 55719 w 339714"/>
                        <a:gd name="connsiteY0" fmla="*/ 67847 h 606028"/>
                        <a:gd name="connsiteX1" fmla="*/ 43813 w 339714"/>
                        <a:gd name="connsiteY1" fmla="*/ 3552 h 606028"/>
                        <a:gd name="connsiteX2" fmla="*/ 339144 w 339714"/>
                        <a:gd name="connsiteY2" fmla="*/ 605523 h 606028"/>
                        <a:gd name="connsiteX3" fmla="*/ 117035 w 339714"/>
                        <a:gd name="connsiteY3" fmla="*/ 106701 h 606028"/>
                        <a:gd name="connsiteX4" fmla="*/ 55719 w 339714"/>
                        <a:gd name="connsiteY4" fmla="*/ 67847 h 606028"/>
                        <a:gd name="connsiteX0" fmla="*/ 84596 w 307281"/>
                        <a:gd name="connsiteY0" fmla="*/ 136611 h 635951"/>
                        <a:gd name="connsiteX1" fmla="*/ 11374 w 307281"/>
                        <a:gd name="connsiteY1" fmla="*/ 33462 h 635951"/>
                        <a:gd name="connsiteX2" fmla="*/ 306705 w 307281"/>
                        <a:gd name="connsiteY2" fmla="*/ 635433 h 635951"/>
                        <a:gd name="connsiteX3" fmla="*/ 84596 w 307281"/>
                        <a:gd name="connsiteY3" fmla="*/ 136611 h 635951"/>
                        <a:gd name="connsiteX0" fmla="*/ 180378 w 298327"/>
                        <a:gd name="connsiteY0" fmla="*/ 142898 h 633777"/>
                        <a:gd name="connsiteX1" fmla="*/ 1742 w 298327"/>
                        <a:gd name="connsiteY1" fmla="*/ 31278 h 633777"/>
                        <a:gd name="connsiteX2" fmla="*/ 297073 w 298327"/>
                        <a:gd name="connsiteY2" fmla="*/ 633249 h 633777"/>
                        <a:gd name="connsiteX3" fmla="*/ 180378 w 298327"/>
                        <a:gd name="connsiteY3" fmla="*/ 142898 h 633777"/>
                        <a:gd name="connsiteX0" fmla="*/ 191405 w 309354"/>
                        <a:gd name="connsiteY0" fmla="*/ 131369 h 622248"/>
                        <a:gd name="connsiteX1" fmla="*/ 12769 w 309354"/>
                        <a:gd name="connsiteY1" fmla="*/ 19749 h 622248"/>
                        <a:gd name="connsiteX2" fmla="*/ 308100 w 309354"/>
                        <a:gd name="connsiteY2" fmla="*/ 621720 h 622248"/>
                        <a:gd name="connsiteX3" fmla="*/ 191405 w 309354"/>
                        <a:gd name="connsiteY3" fmla="*/ 131369 h 622248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80040 w 307247"/>
                        <a:gd name="connsiteY0" fmla="*/ 111773 h 602353"/>
                        <a:gd name="connsiteX1" fmla="*/ 1404 w 307247"/>
                        <a:gd name="connsiteY1" fmla="*/ 153 h 602353"/>
                        <a:gd name="connsiteX2" fmla="*/ 107384 w 307247"/>
                        <a:gd name="connsiteY2" fmla="*/ 122684 h 602353"/>
                        <a:gd name="connsiteX3" fmla="*/ 296735 w 307247"/>
                        <a:gd name="connsiteY3" fmla="*/ 602124 h 602353"/>
                        <a:gd name="connsiteX4" fmla="*/ 180040 w 307247"/>
                        <a:gd name="connsiteY4" fmla="*/ 111773 h 602353"/>
                        <a:gd name="connsiteX0" fmla="*/ 215857 w 311640"/>
                        <a:gd name="connsiteY0" fmla="*/ 103830 h 602806"/>
                        <a:gd name="connsiteX1" fmla="*/ 2704 w 311640"/>
                        <a:gd name="connsiteY1" fmla="*/ 611 h 602806"/>
                        <a:gd name="connsiteX2" fmla="*/ 108684 w 311640"/>
                        <a:gd name="connsiteY2" fmla="*/ 123142 h 602806"/>
                        <a:gd name="connsiteX3" fmla="*/ 298035 w 311640"/>
                        <a:gd name="connsiteY3" fmla="*/ 602582 h 602806"/>
                        <a:gd name="connsiteX4" fmla="*/ 215857 w 311640"/>
                        <a:gd name="connsiteY4" fmla="*/ 103830 h 6028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640" h="602806">
                          <a:moveTo>
                            <a:pt x="215857" y="103830"/>
                          </a:moveTo>
                          <a:cubicBezTo>
                            <a:pt x="166635" y="3502"/>
                            <a:pt x="20566" y="-2608"/>
                            <a:pt x="2704" y="611"/>
                          </a:cubicBezTo>
                          <a:cubicBezTo>
                            <a:pt x="-15158" y="3830"/>
                            <a:pt x="59462" y="22814"/>
                            <a:pt x="108684" y="123142"/>
                          </a:cubicBezTo>
                          <a:cubicBezTo>
                            <a:pt x="157906" y="223470"/>
                            <a:pt x="279613" y="601024"/>
                            <a:pt x="298035" y="602582"/>
                          </a:cubicBezTo>
                          <a:cubicBezTo>
                            <a:pt x="343335" y="613763"/>
                            <a:pt x="265079" y="204158"/>
                            <a:pt x="215857" y="103830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3" name="Oval 200">
                      <a:extLst>
                        <a:ext uri="{FF2B5EF4-FFF2-40B4-BE49-F238E27FC236}">
                          <a16:creationId xmlns:a16="http://schemas.microsoft.com/office/drawing/2014/main" id="{924B27AF-87E5-A7A9-D92B-7113C8D71756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3033538" y="3235779"/>
                      <a:ext cx="2250705" cy="4363322"/>
                    </a:xfrm>
                    <a:custGeom>
                      <a:avLst/>
                      <a:gdLst>
                        <a:gd name="connsiteX0" fmla="*/ 0 w 1888292"/>
                        <a:gd name="connsiteY0" fmla="*/ 2205111 h 4410222"/>
                        <a:gd name="connsiteX1" fmla="*/ 944146 w 1888292"/>
                        <a:gd name="connsiteY1" fmla="*/ 0 h 4410222"/>
                        <a:gd name="connsiteX2" fmla="*/ 1888292 w 1888292"/>
                        <a:gd name="connsiteY2" fmla="*/ 2205111 h 4410222"/>
                        <a:gd name="connsiteX3" fmla="*/ 944146 w 1888292"/>
                        <a:gd name="connsiteY3" fmla="*/ 4410222 h 4410222"/>
                        <a:gd name="connsiteX4" fmla="*/ 0 w 1888292"/>
                        <a:gd name="connsiteY4" fmla="*/ 2205111 h 4410222"/>
                        <a:gd name="connsiteX0" fmla="*/ 4571 w 1897434"/>
                        <a:gd name="connsiteY0" fmla="*/ 2205111 h 4443405"/>
                        <a:gd name="connsiteX1" fmla="*/ 948717 w 1897434"/>
                        <a:gd name="connsiteY1" fmla="*/ 0 h 4443405"/>
                        <a:gd name="connsiteX2" fmla="*/ 1892863 w 1897434"/>
                        <a:gd name="connsiteY2" fmla="*/ 2205111 h 4443405"/>
                        <a:gd name="connsiteX3" fmla="*/ 948717 w 1897434"/>
                        <a:gd name="connsiteY3" fmla="*/ 4410222 h 4443405"/>
                        <a:gd name="connsiteX4" fmla="*/ 4571 w 1897434"/>
                        <a:gd name="connsiteY4" fmla="*/ 2205111 h 4443405"/>
                        <a:gd name="connsiteX0" fmla="*/ 203150 w 2096013"/>
                        <a:gd name="connsiteY0" fmla="*/ 2205111 h 4443405"/>
                        <a:gd name="connsiteX1" fmla="*/ 1147296 w 2096013"/>
                        <a:gd name="connsiteY1" fmla="*/ 0 h 4443405"/>
                        <a:gd name="connsiteX2" fmla="*/ 2091442 w 2096013"/>
                        <a:gd name="connsiteY2" fmla="*/ 2205111 h 4443405"/>
                        <a:gd name="connsiteX3" fmla="*/ 1147296 w 2096013"/>
                        <a:gd name="connsiteY3" fmla="*/ 4410222 h 4443405"/>
                        <a:gd name="connsiteX4" fmla="*/ 203150 w 2096013"/>
                        <a:gd name="connsiteY4" fmla="*/ 2205111 h 4443405"/>
                        <a:gd name="connsiteX0" fmla="*/ 240279 w 2133142"/>
                        <a:gd name="connsiteY0" fmla="*/ 2205111 h 4443405"/>
                        <a:gd name="connsiteX1" fmla="*/ 1184425 w 2133142"/>
                        <a:gd name="connsiteY1" fmla="*/ 0 h 4443405"/>
                        <a:gd name="connsiteX2" fmla="*/ 2128571 w 2133142"/>
                        <a:gd name="connsiteY2" fmla="*/ 2205111 h 4443405"/>
                        <a:gd name="connsiteX3" fmla="*/ 1184425 w 2133142"/>
                        <a:gd name="connsiteY3" fmla="*/ 4410222 h 4443405"/>
                        <a:gd name="connsiteX4" fmla="*/ 240279 w 2133142"/>
                        <a:gd name="connsiteY4" fmla="*/ 2205111 h 4443405"/>
                        <a:gd name="connsiteX0" fmla="*/ 240279 w 2197493"/>
                        <a:gd name="connsiteY0" fmla="*/ 2205111 h 4443405"/>
                        <a:gd name="connsiteX1" fmla="*/ 1184425 w 2197493"/>
                        <a:gd name="connsiteY1" fmla="*/ 0 h 4443405"/>
                        <a:gd name="connsiteX2" fmla="*/ 2128571 w 2197493"/>
                        <a:gd name="connsiteY2" fmla="*/ 2205111 h 4443405"/>
                        <a:gd name="connsiteX3" fmla="*/ 1184425 w 2197493"/>
                        <a:gd name="connsiteY3" fmla="*/ 4410222 h 4443405"/>
                        <a:gd name="connsiteX4" fmla="*/ 240279 w 2197493"/>
                        <a:gd name="connsiteY4" fmla="*/ 2205111 h 4443405"/>
                        <a:gd name="connsiteX0" fmla="*/ 240279 w 2174522"/>
                        <a:gd name="connsiteY0" fmla="*/ 2205111 h 4443405"/>
                        <a:gd name="connsiteX1" fmla="*/ 1184425 w 2174522"/>
                        <a:gd name="connsiteY1" fmla="*/ 0 h 4443405"/>
                        <a:gd name="connsiteX2" fmla="*/ 2128571 w 2174522"/>
                        <a:gd name="connsiteY2" fmla="*/ 2205111 h 4443405"/>
                        <a:gd name="connsiteX3" fmla="*/ 1184425 w 2174522"/>
                        <a:gd name="connsiteY3" fmla="*/ 4410222 h 4443405"/>
                        <a:gd name="connsiteX4" fmla="*/ 240279 w 2174522"/>
                        <a:gd name="connsiteY4" fmla="*/ 2205111 h 4443405"/>
                        <a:gd name="connsiteX0" fmla="*/ 142444 w 1986356"/>
                        <a:gd name="connsiteY0" fmla="*/ 2206552 h 4413107"/>
                        <a:gd name="connsiteX1" fmla="*/ 1086590 w 1986356"/>
                        <a:gd name="connsiteY1" fmla="*/ 1441 h 4413107"/>
                        <a:gd name="connsiteX2" fmla="*/ 1946330 w 1986356"/>
                        <a:gd name="connsiteY2" fmla="*/ 2445703 h 4413107"/>
                        <a:gd name="connsiteX3" fmla="*/ 1086590 w 1986356"/>
                        <a:gd name="connsiteY3" fmla="*/ 4411663 h 4413107"/>
                        <a:gd name="connsiteX4" fmla="*/ 142444 w 1986356"/>
                        <a:gd name="connsiteY4" fmla="*/ 2206552 h 4413107"/>
                        <a:gd name="connsiteX0" fmla="*/ 142444 w 2035430"/>
                        <a:gd name="connsiteY0" fmla="*/ 2206552 h 4413107"/>
                        <a:gd name="connsiteX1" fmla="*/ 1086590 w 2035430"/>
                        <a:gd name="connsiteY1" fmla="*/ 1441 h 4413107"/>
                        <a:gd name="connsiteX2" fmla="*/ 1946330 w 2035430"/>
                        <a:gd name="connsiteY2" fmla="*/ 2445703 h 4413107"/>
                        <a:gd name="connsiteX3" fmla="*/ 1086590 w 2035430"/>
                        <a:gd name="connsiteY3" fmla="*/ 4411663 h 4413107"/>
                        <a:gd name="connsiteX4" fmla="*/ 142444 w 2035430"/>
                        <a:gd name="connsiteY4" fmla="*/ 2206552 h 4413107"/>
                        <a:gd name="connsiteX0" fmla="*/ 1355 w 1882862"/>
                        <a:gd name="connsiteY0" fmla="*/ 2079332 h 4285887"/>
                        <a:gd name="connsiteX1" fmla="*/ 762621 w 1882862"/>
                        <a:gd name="connsiteY1" fmla="*/ 831 h 4285887"/>
                        <a:gd name="connsiteX2" fmla="*/ 1805241 w 1882862"/>
                        <a:gd name="connsiteY2" fmla="*/ 2318483 h 4285887"/>
                        <a:gd name="connsiteX3" fmla="*/ 945501 w 1882862"/>
                        <a:gd name="connsiteY3" fmla="*/ 4284443 h 4285887"/>
                        <a:gd name="connsiteX4" fmla="*/ 1355 w 1882862"/>
                        <a:gd name="connsiteY4" fmla="*/ 2079332 h 4285887"/>
                        <a:gd name="connsiteX0" fmla="*/ 136453 w 2017960"/>
                        <a:gd name="connsiteY0" fmla="*/ 2080387 h 4286942"/>
                        <a:gd name="connsiteX1" fmla="*/ 897719 w 2017960"/>
                        <a:gd name="connsiteY1" fmla="*/ 1886 h 4286942"/>
                        <a:gd name="connsiteX2" fmla="*/ 1940339 w 2017960"/>
                        <a:gd name="connsiteY2" fmla="*/ 2319538 h 4286942"/>
                        <a:gd name="connsiteX3" fmla="*/ 1080599 w 2017960"/>
                        <a:gd name="connsiteY3" fmla="*/ 4285498 h 4286942"/>
                        <a:gd name="connsiteX4" fmla="*/ 136453 w 2017960"/>
                        <a:gd name="connsiteY4" fmla="*/ 2080387 h 4286942"/>
                        <a:gd name="connsiteX0" fmla="*/ 178336 w 2059843"/>
                        <a:gd name="connsiteY0" fmla="*/ 2080387 h 4286942"/>
                        <a:gd name="connsiteX1" fmla="*/ 939602 w 2059843"/>
                        <a:gd name="connsiteY1" fmla="*/ 1886 h 4286942"/>
                        <a:gd name="connsiteX2" fmla="*/ 1982222 w 2059843"/>
                        <a:gd name="connsiteY2" fmla="*/ 2319538 h 4286942"/>
                        <a:gd name="connsiteX3" fmla="*/ 1122482 w 2059843"/>
                        <a:gd name="connsiteY3" fmla="*/ 4285498 h 4286942"/>
                        <a:gd name="connsiteX4" fmla="*/ 178336 w 2059843"/>
                        <a:gd name="connsiteY4" fmla="*/ 2080387 h 4286942"/>
                        <a:gd name="connsiteX0" fmla="*/ 3925 w 1885432"/>
                        <a:gd name="connsiteY0" fmla="*/ 2079291 h 3837322"/>
                        <a:gd name="connsiteX1" fmla="*/ 765191 w 1885432"/>
                        <a:gd name="connsiteY1" fmla="*/ 790 h 3837322"/>
                        <a:gd name="connsiteX2" fmla="*/ 1807811 w 1885432"/>
                        <a:gd name="connsiteY2" fmla="*/ 2318442 h 3837322"/>
                        <a:gd name="connsiteX3" fmla="*/ 1088751 w 1885432"/>
                        <a:gd name="connsiteY3" fmla="*/ 3834238 h 3837322"/>
                        <a:gd name="connsiteX4" fmla="*/ 3925 w 1885432"/>
                        <a:gd name="connsiteY4" fmla="*/ 2079291 h 3837322"/>
                        <a:gd name="connsiteX0" fmla="*/ 3925 w 1885432"/>
                        <a:gd name="connsiteY0" fmla="*/ 2079291 h 3841751"/>
                        <a:gd name="connsiteX1" fmla="*/ 765191 w 1885432"/>
                        <a:gd name="connsiteY1" fmla="*/ 790 h 3841751"/>
                        <a:gd name="connsiteX2" fmla="*/ 1807811 w 1885432"/>
                        <a:gd name="connsiteY2" fmla="*/ 2318442 h 3841751"/>
                        <a:gd name="connsiteX3" fmla="*/ 1088751 w 1885432"/>
                        <a:gd name="connsiteY3" fmla="*/ 3834238 h 3841751"/>
                        <a:gd name="connsiteX4" fmla="*/ 3925 w 1885432"/>
                        <a:gd name="connsiteY4" fmla="*/ 2079291 h 3841751"/>
                        <a:gd name="connsiteX0" fmla="*/ 68761 w 1950268"/>
                        <a:gd name="connsiteY0" fmla="*/ 2079266 h 3914747"/>
                        <a:gd name="connsiteX1" fmla="*/ 830027 w 1950268"/>
                        <a:gd name="connsiteY1" fmla="*/ 765 h 3914747"/>
                        <a:gd name="connsiteX2" fmla="*/ 1872647 w 1950268"/>
                        <a:gd name="connsiteY2" fmla="*/ 2318417 h 3914747"/>
                        <a:gd name="connsiteX3" fmla="*/ 1153587 w 1950268"/>
                        <a:gd name="connsiteY3" fmla="*/ 3834213 h 3914747"/>
                        <a:gd name="connsiteX4" fmla="*/ 158689 w 1950268"/>
                        <a:gd name="connsiteY4" fmla="*/ 3534745 h 3914747"/>
                        <a:gd name="connsiteX5" fmla="*/ 68761 w 1950268"/>
                        <a:gd name="connsiteY5" fmla="*/ 2079266 h 3914747"/>
                        <a:gd name="connsiteX0" fmla="*/ 112853 w 1994360"/>
                        <a:gd name="connsiteY0" fmla="*/ 2079266 h 3914747"/>
                        <a:gd name="connsiteX1" fmla="*/ 874119 w 1994360"/>
                        <a:gd name="connsiteY1" fmla="*/ 765 h 3914747"/>
                        <a:gd name="connsiteX2" fmla="*/ 1916739 w 1994360"/>
                        <a:gd name="connsiteY2" fmla="*/ 2318417 h 3914747"/>
                        <a:gd name="connsiteX3" fmla="*/ 1197679 w 1994360"/>
                        <a:gd name="connsiteY3" fmla="*/ 3834213 h 3914747"/>
                        <a:gd name="connsiteX4" fmla="*/ 118375 w 1994360"/>
                        <a:gd name="connsiteY4" fmla="*/ 3534746 h 3914747"/>
                        <a:gd name="connsiteX5" fmla="*/ 112853 w 1994360"/>
                        <a:gd name="connsiteY5" fmla="*/ 2079266 h 3914747"/>
                        <a:gd name="connsiteX0" fmla="*/ 100406 w 1971243"/>
                        <a:gd name="connsiteY0" fmla="*/ 1924591 h 3760072"/>
                        <a:gd name="connsiteX1" fmla="*/ 636589 w 1971243"/>
                        <a:gd name="connsiteY1" fmla="*/ 834 h 3760072"/>
                        <a:gd name="connsiteX2" fmla="*/ 1904292 w 1971243"/>
                        <a:gd name="connsiteY2" fmla="*/ 2163742 h 3760072"/>
                        <a:gd name="connsiteX3" fmla="*/ 1185232 w 1971243"/>
                        <a:gd name="connsiteY3" fmla="*/ 3679538 h 3760072"/>
                        <a:gd name="connsiteX4" fmla="*/ 105928 w 1971243"/>
                        <a:gd name="connsiteY4" fmla="*/ 3380071 h 3760072"/>
                        <a:gd name="connsiteX5" fmla="*/ 100406 w 1971243"/>
                        <a:gd name="connsiteY5" fmla="*/ 1924591 h 3760072"/>
                        <a:gd name="connsiteX0" fmla="*/ 97487 w 1966094"/>
                        <a:gd name="connsiteY0" fmla="*/ 1868348 h 3703829"/>
                        <a:gd name="connsiteX1" fmla="*/ 577399 w 1966094"/>
                        <a:gd name="connsiteY1" fmla="*/ 862 h 3703829"/>
                        <a:gd name="connsiteX2" fmla="*/ 1901373 w 1966094"/>
                        <a:gd name="connsiteY2" fmla="*/ 2107499 h 3703829"/>
                        <a:gd name="connsiteX3" fmla="*/ 1182313 w 1966094"/>
                        <a:gd name="connsiteY3" fmla="*/ 3623295 h 3703829"/>
                        <a:gd name="connsiteX4" fmla="*/ 103009 w 1966094"/>
                        <a:gd name="connsiteY4" fmla="*/ 3323828 h 3703829"/>
                        <a:gd name="connsiteX5" fmla="*/ 97487 w 1966094"/>
                        <a:gd name="connsiteY5" fmla="*/ 1868348 h 3703829"/>
                        <a:gd name="connsiteX0" fmla="*/ 221469 w 1910165"/>
                        <a:gd name="connsiteY0" fmla="*/ 1887889 h 3703145"/>
                        <a:gd name="connsiteX1" fmla="*/ 522546 w 1910165"/>
                        <a:gd name="connsiteY1" fmla="*/ 719 h 3703145"/>
                        <a:gd name="connsiteX2" fmla="*/ 1846520 w 1910165"/>
                        <a:gd name="connsiteY2" fmla="*/ 2107356 h 3703145"/>
                        <a:gd name="connsiteX3" fmla="*/ 1127460 w 1910165"/>
                        <a:gd name="connsiteY3" fmla="*/ 3623152 h 3703145"/>
                        <a:gd name="connsiteX4" fmla="*/ 48156 w 1910165"/>
                        <a:gd name="connsiteY4" fmla="*/ 3323685 h 3703145"/>
                        <a:gd name="connsiteX5" fmla="*/ 221469 w 1910165"/>
                        <a:gd name="connsiteY5" fmla="*/ 1887889 h 3703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10165" h="3703145">
                          <a:moveTo>
                            <a:pt x="221469" y="1887889"/>
                          </a:moveTo>
                          <a:cubicBezTo>
                            <a:pt x="300534" y="1334061"/>
                            <a:pt x="251704" y="-35859"/>
                            <a:pt x="522546" y="719"/>
                          </a:cubicBezTo>
                          <a:cubicBezTo>
                            <a:pt x="793388" y="37297"/>
                            <a:pt x="2226349" y="453411"/>
                            <a:pt x="1846520" y="2107356"/>
                          </a:cubicBezTo>
                          <a:cubicBezTo>
                            <a:pt x="1846520" y="3325205"/>
                            <a:pt x="1427187" y="3420430"/>
                            <a:pt x="1127460" y="3623152"/>
                          </a:cubicBezTo>
                          <a:cubicBezTo>
                            <a:pt x="827733" y="3825874"/>
                            <a:pt x="199154" y="3612895"/>
                            <a:pt x="48156" y="3323685"/>
                          </a:cubicBezTo>
                          <a:cubicBezTo>
                            <a:pt x="-102842" y="3034475"/>
                            <a:pt x="142404" y="2441717"/>
                            <a:pt x="221469" y="1887889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" name="Rectangle 17">
                      <a:extLst>
                        <a:ext uri="{FF2B5EF4-FFF2-40B4-BE49-F238E27FC236}">
                          <a16:creationId xmlns:a16="http://schemas.microsoft.com/office/drawing/2014/main" id="{124FB789-5715-0F6C-2385-B35DF504E6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988173" y="5459548"/>
                      <a:ext cx="1109961" cy="1607803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5"/>
                        <a:gd name="connsiteX1" fmla="*/ 95420 w 247095"/>
                        <a:gd name="connsiteY1" fmla="*/ 0 h 235595"/>
                        <a:gd name="connsiteX2" fmla="*/ 168535 w 247095"/>
                        <a:gd name="connsiteY2" fmla="*/ 152971 h 235595"/>
                        <a:gd name="connsiteX3" fmla="*/ 209810 w 247095"/>
                        <a:gd name="connsiteY3" fmla="*/ 234974 h 235595"/>
                        <a:gd name="connsiteX4" fmla="*/ 0 w 247095"/>
                        <a:gd name="connsiteY4" fmla="*/ 17002 h 235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595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46336" y="134322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" name="Rectangle 17">
                      <a:extLst>
                        <a:ext uri="{FF2B5EF4-FFF2-40B4-BE49-F238E27FC236}">
                          <a16:creationId xmlns:a16="http://schemas.microsoft.com/office/drawing/2014/main" id="{0B09651A-BA15-B710-7B43-57E1724A486B}"/>
                        </a:ext>
                      </a:extLst>
                    </p:cNvPr>
                    <p:cNvSpPr/>
                    <p:nvPr/>
                  </p:nvSpPr>
                  <p:spPr>
                    <a:xfrm rot="20808354" flipH="1">
                      <a:off x="4946425" y="5525101"/>
                      <a:ext cx="1113670" cy="1606164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6"/>
                        <a:gd name="connsiteX1" fmla="*/ 95420 w 247095"/>
                        <a:gd name="connsiteY1" fmla="*/ 0 h 235596"/>
                        <a:gd name="connsiteX2" fmla="*/ 168535 w 247095"/>
                        <a:gd name="connsiteY2" fmla="*/ 152971 h 235596"/>
                        <a:gd name="connsiteX3" fmla="*/ 209810 w 247095"/>
                        <a:gd name="connsiteY3" fmla="*/ 234974 h 235596"/>
                        <a:gd name="connsiteX4" fmla="*/ 0 w 247095"/>
                        <a:gd name="connsiteY4" fmla="*/ 17002 h 235596"/>
                        <a:gd name="connsiteX0" fmla="*/ 428 w 247523"/>
                        <a:gd name="connsiteY0" fmla="*/ 17002 h 235355"/>
                        <a:gd name="connsiteX1" fmla="*/ 95848 w 247523"/>
                        <a:gd name="connsiteY1" fmla="*/ 0 h 235355"/>
                        <a:gd name="connsiteX2" fmla="*/ 168963 w 247523"/>
                        <a:gd name="connsiteY2" fmla="*/ 152971 h 235355"/>
                        <a:gd name="connsiteX3" fmla="*/ 210238 w 247523"/>
                        <a:gd name="connsiteY3" fmla="*/ 234974 h 235355"/>
                        <a:gd name="connsiteX4" fmla="*/ 82411 w 247523"/>
                        <a:gd name="connsiteY4" fmla="*/ 167394 h 235355"/>
                        <a:gd name="connsiteX5" fmla="*/ 428 w 247523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7921" h="235355">
                          <a:moveTo>
                            <a:pt x="826" y="17002"/>
                          </a:moveTo>
                          <a:cubicBezTo>
                            <a:pt x="47393" y="17002"/>
                            <a:pt x="49679" y="0"/>
                            <a:pt x="96246" y="0"/>
                          </a:cubicBezTo>
                          <a:cubicBezTo>
                            <a:pt x="225713" y="19468"/>
                            <a:pt x="192644" y="118358"/>
                            <a:pt x="169361" y="152971"/>
                          </a:cubicBezTo>
                          <a:cubicBezTo>
                            <a:pt x="287894" y="180305"/>
                            <a:pt x="246563" y="240707"/>
                            <a:pt x="210636" y="234974"/>
                          </a:cubicBezTo>
                          <a:cubicBezTo>
                            <a:pt x="192734" y="237296"/>
                            <a:pt x="112000" y="213898"/>
                            <a:pt x="82809" y="167394"/>
                          </a:cubicBezTo>
                          <a:cubicBezTo>
                            <a:pt x="18690" y="138969"/>
                            <a:pt x="-4890" y="44819"/>
                            <a:pt x="826" y="17002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Rectangle 17">
                      <a:extLst>
                        <a:ext uri="{FF2B5EF4-FFF2-40B4-BE49-F238E27FC236}">
                          <a16:creationId xmlns:a16="http://schemas.microsoft.com/office/drawing/2014/main" id="{B6441B40-CD99-B833-344F-792F1D35CBE3}"/>
                        </a:ext>
                      </a:extLst>
                    </p:cNvPr>
                    <p:cNvSpPr/>
                    <p:nvPr/>
                  </p:nvSpPr>
                  <p:spPr>
                    <a:xfrm rot="5221854" flipH="1">
                      <a:off x="5349314" y="5250289"/>
                      <a:ext cx="411104" cy="832286"/>
                    </a:xfrm>
                    <a:prstGeom prst="rect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DD93A487-F058-791A-152C-17573A87CE5C}"/>
                        </a:ext>
                      </a:extLst>
                    </p:cNvPr>
                    <p:cNvSpPr/>
                    <p:nvPr/>
                  </p:nvSpPr>
                  <p:spPr>
                    <a:xfrm rot="19024949" flipH="1">
                      <a:off x="933399" y="2105457"/>
                      <a:ext cx="2904983" cy="3023599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D01EDCDC-5A19-7DDE-9B2E-740B723DFDB6}"/>
                        </a:ext>
                      </a:extLst>
                    </p:cNvPr>
                    <p:cNvSpPr/>
                    <p:nvPr/>
                  </p:nvSpPr>
                  <p:spPr>
                    <a:xfrm rot="12549733">
                      <a:off x="1612929" y="3011934"/>
                      <a:ext cx="648367" cy="812950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D3A6321D-678A-635F-589E-9FE06AC672A0}"/>
                        </a:ext>
                      </a:extLst>
                    </p:cNvPr>
                    <p:cNvSpPr/>
                    <p:nvPr/>
                  </p:nvSpPr>
                  <p:spPr>
                    <a:xfrm rot="1145358">
                      <a:off x="1667732" y="3233688"/>
                      <a:ext cx="421039" cy="52791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BE959E71-5CB5-29F6-F32B-8787E254151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1675095" y="3363540"/>
                      <a:ext cx="220631" cy="276638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1" name="Oval 26">
                      <a:extLst>
                        <a:ext uri="{FF2B5EF4-FFF2-40B4-BE49-F238E27FC236}">
                          <a16:creationId xmlns:a16="http://schemas.microsoft.com/office/drawing/2014/main" id="{5F99DE65-E793-92DA-8249-32A98037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8958" y="3899936"/>
                      <a:ext cx="194761" cy="296948"/>
                    </a:xfrm>
                    <a:custGeom>
                      <a:avLst/>
                      <a:gdLst>
                        <a:gd name="connsiteX0" fmla="*/ 0 w 93730"/>
                        <a:gd name="connsiteY0" fmla="*/ 58761 h 117522"/>
                        <a:gd name="connsiteX1" fmla="*/ 46865 w 93730"/>
                        <a:gd name="connsiteY1" fmla="*/ 0 h 117522"/>
                        <a:gd name="connsiteX2" fmla="*/ 93730 w 93730"/>
                        <a:gd name="connsiteY2" fmla="*/ 58761 h 117522"/>
                        <a:gd name="connsiteX3" fmla="*/ 46865 w 93730"/>
                        <a:gd name="connsiteY3" fmla="*/ 117522 h 117522"/>
                        <a:gd name="connsiteX4" fmla="*/ 0 w 93730"/>
                        <a:gd name="connsiteY4" fmla="*/ 58761 h 117522"/>
                        <a:gd name="connsiteX0" fmla="*/ 0 w 93730"/>
                        <a:gd name="connsiteY0" fmla="*/ 58761 h 66105"/>
                        <a:gd name="connsiteX1" fmla="*/ 46865 w 93730"/>
                        <a:gd name="connsiteY1" fmla="*/ 0 h 66105"/>
                        <a:gd name="connsiteX2" fmla="*/ 93730 w 93730"/>
                        <a:gd name="connsiteY2" fmla="*/ 58761 h 66105"/>
                        <a:gd name="connsiteX3" fmla="*/ 0 w 93730"/>
                        <a:gd name="connsiteY3" fmla="*/ 58761 h 66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3730" h="66105">
                          <a:moveTo>
                            <a:pt x="0" y="58761"/>
                          </a:moveTo>
                          <a:cubicBezTo>
                            <a:pt x="0" y="26308"/>
                            <a:pt x="20982" y="0"/>
                            <a:pt x="46865" y="0"/>
                          </a:cubicBezTo>
                          <a:cubicBezTo>
                            <a:pt x="72748" y="0"/>
                            <a:pt x="93730" y="26308"/>
                            <a:pt x="93730" y="58761"/>
                          </a:cubicBezTo>
                          <a:cubicBezTo>
                            <a:pt x="85919" y="68554"/>
                            <a:pt x="7811" y="68554"/>
                            <a:pt x="0" y="58761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77E3A74D-C968-33BF-0A73-FB7500EFEA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581" y="4084301"/>
                      <a:ext cx="105916" cy="288812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52E24B88-669F-A9DD-30DD-584367664662}"/>
                        </a:ext>
                      </a:extLst>
                    </p:cNvPr>
                    <p:cNvSpPr/>
                    <p:nvPr/>
                  </p:nvSpPr>
                  <p:spPr>
                    <a:xfrm rot="732622">
                      <a:off x="1220668" y="4162706"/>
                      <a:ext cx="375162" cy="430628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3D07DBD2-8076-1F57-BB5C-819706066968}"/>
                        </a:ext>
                      </a:extLst>
                    </p:cNvPr>
                    <p:cNvSpPr/>
                    <p:nvPr/>
                  </p:nvSpPr>
                  <p:spPr>
                    <a:xfrm rot="343406" flipV="1">
                      <a:off x="1841546" y="3561975"/>
                      <a:ext cx="150172" cy="188299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5" name="Rectangle 17">
                      <a:extLst>
                        <a:ext uri="{FF2B5EF4-FFF2-40B4-BE49-F238E27FC236}">
                          <a16:creationId xmlns:a16="http://schemas.microsoft.com/office/drawing/2014/main" id="{FB8A4210-722B-775C-9A3F-9EEF2C639E1F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2735446" y="5170411"/>
                      <a:ext cx="449600" cy="635191"/>
                    </a:xfrm>
                    <a:prstGeom prst="rect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0E52218B-C8FE-CB0A-48E0-08112406F51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92239" y="4981907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54CF36A0-FADF-E560-DA82-0A229896A69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93152" y="548997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E9318FC4-63F2-435B-1C53-5F68A3C4CE5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30252" y="460978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DD5EDBC1-FC77-2E7B-4D5F-1B5B734A8BE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08595" y="520414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339C0B8E-6FA2-D63F-AF72-CE8780DADF6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22019" y="5812432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A5924FB6-77E0-309C-B95A-9F8BD645BC7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289706" y="467637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8534C797-ED9A-E218-C084-F710D137188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34218" y="521787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10493B83-70BE-1873-B2CD-B35C60423E2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48115" y="585765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8626F3B5-A4DC-1774-1EB7-BE32765B4B6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73465" y="561096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FAFA47A7-F116-134B-655A-F44F2D658FB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02308" y="483983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9F4847F5-C405-C27C-EBA4-FC8D9BC13F2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28908" y="438112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CC371A32-A839-9EEC-1649-4B956B6A725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31605" y="4509868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6A29A864-1457-1C24-E41A-BF904186783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86324" y="510363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8A81F32A-F551-B9EF-A0CF-E65FA6E1A5E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18176" y="552452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526DC3C6-4D5D-C0B2-941A-70D178FC990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465764" y="589058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26E14F78-8C6B-0F60-6A0E-BF456AF903F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25516" y="521881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6696312-1DA5-C8C8-E4DA-AE34830FBDB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1862" y="5708171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B5E24B00-7611-BCC8-74B9-8C160C607C0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095761" y="4154627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D316744E-CF0E-39A6-BD4B-C58DAAAB116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52747" y="3543871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1260684A-67C4-63D5-C65A-6D2CAA6F7A2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592022" y="3608185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E3229989-43DD-F7CD-F629-C663561D321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389531" y="4476386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0952D1BA-6EAB-B877-E880-860C2BCD963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48085" y="4427970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03078ADB-C1B7-C2F1-70BC-86753AEC25B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21956" y="4559713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A9BE2B1F-2511-8CC4-2DD4-4924755F5BF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13830" y="4479463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F7287593-C1A3-3514-EC75-E05241FBB97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557761" y="4654691"/>
                      <a:ext cx="170482" cy="24595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0B307D37-8DF2-6CA1-8EA6-116A6544427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88038" y="524305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9E89CC43-2EF3-C209-D83A-0437BAC6BEA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21472" y="464242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CC6836D4-A205-8685-8DF5-20EC6081B80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49890" y="5041082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23BC54DB-F0E5-A84F-7025-2FBB49BC4F8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3021" y="5287206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51D7D537-D519-09F0-8F84-07B3A8553BB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19343" y="5562817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012ABC6C-848A-DA18-6EBA-DB47F226C0F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82364" y="569530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D6D7A30-78EC-5971-0955-E7D6F9EF78A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481709" y="6162079"/>
                      <a:ext cx="164511" cy="237342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E94F28E8-9AC9-187F-0D2A-3E571B8AB24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82222" y="5915631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7033B97D-CD7B-825F-217C-08BDCF3A4AD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9435" y="5668010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09444201-0F3B-990A-0F87-921C91A00C7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07073" y="5946528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D63328AB-735F-9CD6-0911-817790468A0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30346" y="4231754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19E1C80B-6005-A7A8-F16B-D4CEA137DC2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02770" y="3563750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07546DDF-92E4-7F3D-2B36-1C75D074606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660573" y="368167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AD69F223-A2DE-8FC7-33A2-FD8A3589EE3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428606" y="4514247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E23E189D-2F78-3F03-9E13-3A2E6A5434D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81935" y="4517504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26ACD7D0-C439-5E56-EDEC-8A63F03C8C4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43719" y="4570353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D746F48E-12D0-4AE7-874A-0C8AECDD1A6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44633" y="4559392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0A8CA0E7-9A9F-F4B6-8AA2-4FF71062DE7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600582" y="4653191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2D3EAC37-BDD8-938A-CEC2-63BBD48060DE}"/>
                        </a:ext>
                      </a:extLst>
                    </p:cNvPr>
                    <p:cNvSpPr/>
                    <p:nvPr/>
                  </p:nvSpPr>
                  <p:spPr>
                    <a:xfrm rot="748062">
                      <a:off x="5119170" y="6558945"/>
                      <a:ext cx="570001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0" name="Freeform: Shape 169">
                      <a:extLst>
                        <a:ext uri="{FF2B5EF4-FFF2-40B4-BE49-F238E27FC236}">
                          <a16:creationId xmlns:a16="http://schemas.microsoft.com/office/drawing/2014/main" id="{0B634D92-C91A-D216-514A-FD7A5C7C010B}"/>
                        </a:ext>
                      </a:extLst>
                    </p:cNvPr>
                    <p:cNvSpPr/>
                    <p:nvPr/>
                  </p:nvSpPr>
                  <p:spPr>
                    <a:xfrm rot="1774074">
                      <a:off x="2030973" y="6495752"/>
                      <a:ext cx="594438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E84DA01D-8BC5-13D0-E275-A90F02F5798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40887" y="4881643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892DF6F0-1448-4DA8-0DB9-7DAB7681E93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5069" y="4442991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8254B2B7-0575-5B92-CD81-61753F07B7C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612944" y="5148472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9110E906-E729-182E-18BD-CEA5872FA26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79554" y="4540812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0EECAA09-7E85-3028-BF86-82D44C8E3A6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73806" y="5586965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60877995-E295-4D0C-F94F-79ACC23073D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64607" y="5210222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05AA8A89-6054-F77B-FF5B-262E4247E9B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50618" y="471725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635A59DA-A633-7036-79DB-211D66EEC9E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88543" y="5821591"/>
                      <a:ext cx="164511" cy="237343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8460A538-B28A-4C7A-30CC-A968C9E443D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28636" y="6227710"/>
                      <a:ext cx="113002" cy="163030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382209C3-119A-F354-7F43-70B2CA2FA49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66944" y="4128252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A20DF0CB-5706-6182-A3D6-9E17B63FAB8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09469" y="4584334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DCF69081-E25E-9C4E-9460-E4D8417025E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01529" y="420537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0BE48966-FF77-43B1-976C-71581E606D7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78021" y="4657825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B1F35EAA-26FA-BC51-3C5F-E615867A7A5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0317" y="3516456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6CF738AB-9C72-9B87-8C61-A1C85AA9157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718867" y="358994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E7AE7A97-8A13-0517-14E5-46204EDB2CC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06231" y="4566220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7B01618A-AFE5-A19B-2116-CD960EEAC39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036646" y="4186143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A78726C3-3290-D463-E698-89BF9FE128F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40814" y="4643348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FC3FA7E6-53CB-B2C6-687C-12205FCECDA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105196" y="4259637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370098C7-B89A-0767-667C-A0F0893EDF6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30276" y="2925755"/>
                      <a:ext cx="232729" cy="335758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385F8CFE-40AB-12BB-416B-0F4742C5175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98826" y="2999249"/>
                      <a:ext cx="164511" cy="237342"/>
                    </a:xfrm>
                    <a:prstGeom prst="ellipse">
                      <a:avLst/>
                    </a:prstGeom>
                    <a:solidFill>
                      <a:srgbClr val="FFC000">
                        <a:lumMod val="60000"/>
                        <a:lumOff val="4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970EE00C-9761-4F9D-A44B-B2CEA3091E4F}"/>
                      </a:ext>
                    </a:extLst>
                  </p:cNvPr>
                  <p:cNvSpPr/>
                  <p:nvPr/>
                </p:nvSpPr>
                <p:spPr>
                  <a:xfrm flipH="1">
                    <a:off x="3457110" y="2368625"/>
                    <a:ext cx="154095" cy="537779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Oval 279">
                  <a:extLst>
                    <a:ext uri="{FF2B5EF4-FFF2-40B4-BE49-F238E27FC236}">
                      <a16:creationId xmlns:a16="http://schemas.microsoft.com/office/drawing/2014/main" id="{503957FB-E5A8-4FE7-C25D-EC291457C8E8}"/>
                    </a:ext>
                  </a:extLst>
                </p:cNvPr>
                <p:cNvSpPr/>
                <p:nvPr/>
              </p:nvSpPr>
              <p:spPr>
                <a:xfrm rot="12620480">
                  <a:off x="8989473" y="1843425"/>
                  <a:ext cx="236042" cy="176747"/>
                </a:xfrm>
                <a:custGeom>
                  <a:avLst/>
                  <a:gdLst>
                    <a:gd name="connsiteX0" fmla="*/ 0 w 324252"/>
                    <a:gd name="connsiteY0" fmla="*/ 203280 h 406560"/>
                    <a:gd name="connsiteX1" fmla="*/ 162126 w 324252"/>
                    <a:gd name="connsiteY1" fmla="*/ 0 h 406560"/>
                    <a:gd name="connsiteX2" fmla="*/ 324252 w 324252"/>
                    <a:gd name="connsiteY2" fmla="*/ 203280 h 406560"/>
                    <a:gd name="connsiteX3" fmla="*/ 162126 w 324252"/>
                    <a:gd name="connsiteY3" fmla="*/ 406560 h 406560"/>
                    <a:gd name="connsiteX4" fmla="*/ 0 w 324252"/>
                    <a:gd name="connsiteY4" fmla="*/ 203280 h 406560"/>
                    <a:gd name="connsiteX0" fmla="*/ 0 w 328758"/>
                    <a:gd name="connsiteY0" fmla="*/ 25410 h 228690"/>
                    <a:gd name="connsiteX1" fmla="*/ 324252 w 328758"/>
                    <a:gd name="connsiteY1" fmla="*/ 25410 h 228690"/>
                    <a:gd name="connsiteX2" fmla="*/ 162126 w 328758"/>
                    <a:gd name="connsiteY2" fmla="*/ 228690 h 228690"/>
                    <a:gd name="connsiteX3" fmla="*/ 0 w 328758"/>
                    <a:gd name="connsiteY3" fmla="*/ 25410 h 228690"/>
                    <a:gd name="connsiteX0" fmla="*/ 0 w 328758"/>
                    <a:gd name="connsiteY0" fmla="*/ 30228 h 233508"/>
                    <a:gd name="connsiteX1" fmla="*/ 324252 w 328758"/>
                    <a:gd name="connsiteY1" fmla="*/ 30228 h 233508"/>
                    <a:gd name="connsiteX2" fmla="*/ 162126 w 328758"/>
                    <a:gd name="connsiteY2" fmla="*/ 233508 h 233508"/>
                    <a:gd name="connsiteX3" fmla="*/ 0 w 328758"/>
                    <a:gd name="connsiteY3" fmla="*/ 30228 h 233508"/>
                    <a:gd name="connsiteX0" fmla="*/ 0 w 327779"/>
                    <a:gd name="connsiteY0" fmla="*/ 38063 h 228560"/>
                    <a:gd name="connsiteX1" fmla="*/ 324246 w 327779"/>
                    <a:gd name="connsiteY1" fmla="*/ 25239 h 228560"/>
                    <a:gd name="connsiteX2" fmla="*/ 162120 w 327779"/>
                    <a:gd name="connsiteY2" fmla="*/ 228519 h 228560"/>
                    <a:gd name="connsiteX3" fmla="*/ 0 w 327779"/>
                    <a:gd name="connsiteY3" fmla="*/ 38063 h 22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779" h="228560">
                      <a:moveTo>
                        <a:pt x="0" y="38063"/>
                      </a:moveTo>
                      <a:cubicBezTo>
                        <a:pt x="27021" y="4183"/>
                        <a:pt x="289703" y="-21018"/>
                        <a:pt x="324246" y="25239"/>
                      </a:cubicBezTo>
                      <a:cubicBezTo>
                        <a:pt x="351267" y="59119"/>
                        <a:pt x="216161" y="226382"/>
                        <a:pt x="162120" y="228519"/>
                      </a:cubicBezTo>
                      <a:cubicBezTo>
                        <a:pt x="108079" y="230656"/>
                        <a:pt x="0" y="150331"/>
                        <a:pt x="0" y="38063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9E160157-FFE0-60B6-BF7E-BCB71298AE23}"/>
                  </a:ext>
                </a:extLst>
              </p:cNvPr>
              <p:cNvSpPr/>
              <p:nvPr/>
            </p:nvSpPr>
            <p:spPr>
              <a:xfrm rot="1878997">
                <a:off x="8283579" y="2249643"/>
                <a:ext cx="460626" cy="460626"/>
              </a:xfrm>
              <a:prstGeom prst="arc">
                <a:avLst>
                  <a:gd name="adj1" fmla="val 15164602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CAFD45B-AAC9-B199-2A82-F5605A270603}"/>
              </a:ext>
            </a:extLst>
          </p:cNvPr>
          <p:cNvGrpSpPr/>
          <p:nvPr/>
        </p:nvGrpSpPr>
        <p:grpSpPr>
          <a:xfrm>
            <a:off x="666214" y="7015428"/>
            <a:ext cx="3461752" cy="4701236"/>
            <a:chOff x="8885490" y="181430"/>
            <a:chExt cx="3461752" cy="470123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A86968F-C340-5493-B9C7-D13D3D5558EE}"/>
                </a:ext>
              </a:extLst>
            </p:cNvPr>
            <p:cNvSpPr txBox="1"/>
            <p:nvPr/>
          </p:nvSpPr>
          <p:spPr>
            <a:xfrm>
              <a:off x="8885490" y="181430"/>
              <a:ext cx="346175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960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uice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6CC3078-630B-7907-5969-708D811EB9D8}"/>
                </a:ext>
              </a:extLst>
            </p:cNvPr>
            <p:cNvGrpSpPr/>
            <p:nvPr/>
          </p:nvGrpSpPr>
          <p:grpSpPr>
            <a:xfrm>
              <a:off x="9661565" y="1726338"/>
              <a:ext cx="2500442" cy="3156328"/>
              <a:chOff x="-341837" y="-101669"/>
              <a:chExt cx="5478566" cy="6915636"/>
            </a:xfrm>
          </p:grpSpPr>
          <p:sp>
            <p:nvSpPr>
              <p:cNvPr id="195" name="Rectangle: Rounded Corners 47">
                <a:extLst>
                  <a:ext uri="{FF2B5EF4-FFF2-40B4-BE49-F238E27FC236}">
                    <a16:creationId xmlns:a16="http://schemas.microsoft.com/office/drawing/2014/main" id="{70DF4A4F-ED79-5737-9489-2B705771D7F4}"/>
                  </a:ext>
                </a:extLst>
              </p:cNvPr>
              <p:cNvSpPr/>
              <p:nvPr/>
            </p:nvSpPr>
            <p:spPr>
              <a:xfrm rot="19750387">
                <a:off x="1643378" y="-101669"/>
                <a:ext cx="3493351" cy="2547102"/>
              </a:xfrm>
              <a:custGeom>
                <a:avLst/>
                <a:gdLst>
                  <a:gd name="connsiteX0" fmla="*/ 0 w 1290198"/>
                  <a:gd name="connsiteY0" fmla="*/ 48195 h 289165"/>
                  <a:gd name="connsiteX1" fmla="*/ 48195 w 1290198"/>
                  <a:gd name="connsiteY1" fmla="*/ 0 h 289165"/>
                  <a:gd name="connsiteX2" fmla="*/ 1242003 w 1290198"/>
                  <a:gd name="connsiteY2" fmla="*/ 0 h 289165"/>
                  <a:gd name="connsiteX3" fmla="*/ 1290198 w 1290198"/>
                  <a:gd name="connsiteY3" fmla="*/ 48195 h 289165"/>
                  <a:gd name="connsiteX4" fmla="*/ 1290198 w 1290198"/>
                  <a:gd name="connsiteY4" fmla="*/ 240970 h 289165"/>
                  <a:gd name="connsiteX5" fmla="*/ 1242003 w 1290198"/>
                  <a:gd name="connsiteY5" fmla="*/ 289165 h 289165"/>
                  <a:gd name="connsiteX6" fmla="*/ 48195 w 1290198"/>
                  <a:gd name="connsiteY6" fmla="*/ 289165 h 289165"/>
                  <a:gd name="connsiteX7" fmla="*/ 0 w 1290198"/>
                  <a:gd name="connsiteY7" fmla="*/ 240970 h 289165"/>
                  <a:gd name="connsiteX8" fmla="*/ 0 w 1290198"/>
                  <a:gd name="connsiteY8" fmla="*/ 48195 h 289165"/>
                  <a:gd name="connsiteX0" fmla="*/ 1018826 w 2309024"/>
                  <a:gd name="connsiteY0" fmla="*/ 48195 h 1474699"/>
                  <a:gd name="connsiteX1" fmla="*/ 1067021 w 2309024"/>
                  <a:gd name="connsiteY1" fmla="*/ 0 h 1474699"/>
                  <a:gd name="connsiteX2" fmla="*/ 2260829 w 2309024"/>
                  <a:gd name="connsiteY2" fmla="*/ 0 h 1474699"/>
                  <a:gd name="connsiteX3" fmla="*/ 2309024 w 2309024"/>
                  <a:gd name="connsiteY3" fmla="*/ 48195 h 1474699"/>
                  <a:gd name="connsiteX4" fmla="*/ 2309024 w 2309024"/>
                  <a:gd name="connsiteY4" fmla="*/ 240970 h 1474699"/>
                  <a:gd name="connsiteX5" fmla="*/ 2260829 w 2309024"/>
                  <a:gd name="connsiteY5" fmla="*/ 289165 h 1474699"/>
                  <a:gd name="connsiteX6" fmla="*/ 1067021 w 2309024"/>
                  <a:gd name="connsiteY6" fmla="*/ 289165 h 1474699"/>
                  <a:gd name="connsiteX7" fmla="*/ 0 w 2309024"/>
                  <a:gd name="connsiteY7" fmla="*/ 1474267 h 1474699"/>
                  <a:gd name="connsiteX8" fmla="*/ 1018826 w 2309024"/>
                  <a:gd name="connsiteY8" fmla="*/ 48195 h 147469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381721 w 2623724"/>
                  <a:gd name="connsiteY6" fmla="*/ 289165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44226 h 1558655"/>
                  <a:gd name="connsiteX1" fmla="*/ 1192571 w 2623724"/>
                  <a:gd name="connsiteY1" fmla="*/ 148707 h 1558655"/>
                  <a:gd name="connsiteX2" fmla="*/ 1381721 w 2623724"/>
                  <a:gd name="connsiteY2" fmla="*/ 23486 h 1558655"/>
                  <a:gd name="connsiteX3" fmla="*/ 2575529 w 2623724"/>
                  <a:gd name="connsiteY3" fmla="*/ 23486 h 1558655"/>
                  <a:gd name="connsiteX4" fmla="*/ 2623724 w 2623724"/>
                  <a:gd name="connsiteY4" fmla="*/ 71681 h 1558655"/>
                  <a:gd name="connsiteX5" fmla="*/ 2623724 w 2623724"/>
                  <a:gd name="connsiteY5" fmla="*/ 264456 h 1558655"/>
                  <a:gd name="connsiteX6" fmla="*/ 2575529 w 2623724"/>
                  <a:gd name="connsiteY6" fmla="*/ 312651 h 1558655"/>
                  <a:gd name="connsiteX7" fmla="*/ 1406326 w 2623724"/>
                  <a:gd name="connsiteY7" fmla="*/ 355063 h 1558655"/>
                  <a:gd name="connsiteX8" fmla="*/ 314700 w 2623724"/>
                  <a:gd name="connsiteY8" fmla="*/ 1497753 h 1558655"/>
                  <a:gd name="connsiteX9" fmla="*/ 0 w 2623724"/>
                  <a:gd name="connsiteY9" fmla="*/ 1544226 h 1558655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626374 w 3250098"/>
                  <a:gd name="connsiteY0" fmla="*/ 1520740 h 2501304"/>
                  <a:gd name="connsiteX1" fmla="*/ 1818945 w 3250098"/>
                  <a:gd name="connsiteY1" fmla="*/ 125221 h 2501304"/>
                  <a:gd name="connsiteX2" fmla="*/ 2008095 w 3250098"/>
                  <a:gd name="connsiteY2" fmla="*/ 0 h 2501304"/>
                  <a:gd name="connsiteX3" fmla="*/ 3201903 w 3250098"/>
                  <a:gd name="connsiteY3" fmla="*/ 0 h 2501304"/>
                  <a:gd name="connsiteX4" fmla="*/ 3250098 w 3250098"/>
                  <a:gd name="connsiteY4" fmla="*/ 48195 h 2501304"/>
                  <a:gd name="connsiteX5" fmla="*/ 3250098 w 3250098"/>
                  <a:gd name="connsiteY5" fmla="*/ 240970 h 2501304"/>
                  <a:gd name="connsiteX6" fmla="*/ 3201903 w 3250098"/>
                  <a:gd name="connsiteY6" fmla="*/ 289165 h 2501304"/>
                  <a:gd name="connsiteX7" fmla="*/ 2032700 w 3250098"/>
                  <a:gd name="connsiteY7" fmla="*/ 331577 h 2501304"/>
                  <a:gd name="connsiteX8" fmla="*/ 0 w 3250098"/>
                  <a:gd name="connsiteY8" fmla="*/ 2501064 h 2501304"/>
                  <a:gd name="connsiteX9" fmla="*/ 626374 w 3250098"/>
                  <a:gd name="connsiteY9" fmla="*/ 1520740 h 2501304"/>
                  <a:gd name="connsiteX0" fmla="*/ 0 w 3493351"/>
                  <a:gd name="connsiteY0" fmla="*/ 2368332 h 2501304"/>
                  <a:gd name="connsiteX1" fmla="*/ 2062198 w 3493351"/>
                  <a:gd name="connsiteY1" fmla="*/ 125221 h 2501304"/>
                  <a:gd name="connsiteX2" fmla="*/ 2251348 w 3493351"/>
                  <a:gd name="connsiteY2" fmla="*/ 0 h 2501304"/>
                  <a:gd name="connsiteX3" fmla="*/ 3445156 w 3493351"/>
                  <a:gd name="connsiteY3" fmla="*/ 0 h 2501304"/>
                  <a:gd name="connsiteX4" fmla="*/ 3493351 w 3493351"/>
                  <a:gd name="connsiteY4" fmla="*/ 48195 h 2501304"/>
                  <a:gd name="connsiteX5" fmla="*/ 3493351 w 3493351"/>
                  <a:gd name="connsiteY5" fmla="*/ 240970 h 2501304"/>
                  <a:gd name="connsiteX6" fmla="*/ 3445156 w 3493351"/>
                  <a:gd name="connsiteY6" fmla="*/ 289165 h 2501304"/>
                  <a:gd name="connsiteX7" fmla="*/ 2275953 w 3493351"/>
                  <a:gd name="connsiteY7" fmla="*/ 331577 h 2501304"/>
                  <a:gd name="connsiteX8" fmla="*/ 243253 w 3493351"/>
                  <a:gd name="connsiteY8" fmla="*/ 2501064 h 2501304"/>
                  <a:gd name="connsiteX9" fmla="*/ 0 w 3493351"/>
                  <a:gd name="connsiteY9" fmla="*/ 2368332 h 2501304"/>
                  <a:gd name="connsiteX0" fmla="*/ 0 w 3493351"/>
                  <a:gd name="connsiteY0" fmla="*/ 2368332 h 2547103"/>
                  <a:gd name="connsiteX1" fmla="*/ 2062198 w 3493351"/>
                  <a:gd name="connsiteY1" fmla="*/ 125221 h 2547103"/>
                  <a:gd name="connsiteX2" fmla="*/ 2251348 w 3493351"/>
                  <a:gd name="connsiteY2" fmla="*/ 0 h 2547103"/>
                  <a:gd name="connsiteX3" fmla="*/ 3445156 w 3493351"/>
                  <a:gd name="connsiteY3" fmla="*/ 0 h 2547103"/>
                  <a:gd name="connsiteX4" fmla="*/ 3493351 w 3493351"/>
                  <a:gd name="connsiteY4" fmla="*/ 48195 h 2547103"/>
                  <a:gd name="connsiteX5" fmla="*/ 3493351 w 3493351"/>
                  <a:gd name="connsiteY5" fmla="*/ 240970 h 2547103"/>
                  <a:gd name="connsiteX6" fmla="*/ 3445156 w 3493351"/>
                  <a:gd name="connsiteY6" fmla="*/ 289165 h 2547103"/>
                  <a:gd name="connsiteX7" fmla="*/ 2275953 w 3493351"/>
                  <a:gd name="connsiteY7" fmla="*/ 331577 h 2547103"/>
                  <a:gd name="connsiteX8" fmla="*/ 215919 w 3493351"/>
                  <a:gd name="connsiteY8" fmla="*/ 2546868 h 2547103"/>
                  <a:gd name="connsiteX9" fmla="*/ 0 w 3493351"/>
                  <a:gd name="connsiteY9" fmla="*/ 2368332 h 2547103"/>
                  <a:gd name="connsiteX0" fmla="*/ 0 w 3493351"/>
                  <a:gd name="connsiteY0" fmla="*/ 2368332 h 2547102"/>
                  <a:gd name="connsiteX1" fmla="*/ 2062198 w 3493351"/>
                  <a:gd name="connsiteY1" fmla="*/ 125221 h 2547102"/>
                  <a:gd name="connsiteX2" fmla="*/ 2251348 w 3493351"/>
                  <a:gd name="connsiteY2" fmla="*/ 0 h 2547102"/>
                  <a:gd name="connsiteX3" fmla="*/ 3445156 w 3493351"/>
                  <a:gd name="connsiteY3" fmla="*/ 0 h 2547102"/>
                  <a:gd name="connsiteX4" fmla="*/ 3493351 w 3493351"/>
                  <a:gd name="connsiteY4" fmla="*/ 48195 h 2547102"/>
                  <a:gd name="connsiteX5" fmla="*/ 3493351 w 3493351"/>
                  <a:gd name="connsiteY5" fmla="*/ 240970 h 2547102"/>
                  <a:gd name="connsiteX6" fmla="*/ 3445156 w 3493351"/>
                  <a:gd name="connsiteY6" fmla="*/ 289165 h 2547102"/>
                  <a:gd name="connsiteX7" fmla="*/ 2339101 w 3493351"/>
                  <a:gd name="connsiteY7" fmla="*/ 324892 h 2547102"/>
                  <a:gd name="connsiteX8" fmla="*/ 215919 w 3493351"/>
                  <a:gd name="connsiteY8" fmla="*/ 2546868 h 2547102"/>
                  <a:gd name="connsiteX9" fmla="*/ 0 w 3493351"/>
                  <a:gd name="connsiteY9" fmla="*/ 2368332 h 254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3351" h="2547102">
                    <a:moveTo>
                      <a:pt x="0" y="2368332"/>
                    </a:moveTo>
                    <a:cubicBezTo>
                      <a:pt x="154216" y="2147284"/>
                      <a:pt x="1831911" y="378678"/>
                      <a:pt x="2062198" y="125221"/>
                    </a:cubicBezTo>
                    <a:cubicBezTo>
                      <a:pt x="2225799" y="-7197"/>
                      <a:pt x="2138257" y="45638"/>
                      <a:pt x="2251348" y="0"/>
                    </a:cubicBezTo>
                    <a:lnTo>
                      <a:pt x="3445156" y="0"/>
                    </a:lnTo>
                    <a:cubicBezTo>
                      <a:pt x="3471773" y="0"/>
                      <a:pt x="3493351" y="21578"/>
                      <a:pt x="3493351" y="48195"/>
                    </a:cubicBezTo>
                    <a:lnTo>
                      <a:pt x="3493351" y="240970"/>
                    </a:lnTo>
                    <a:cubicBezTo>
                      <a:pt x="3493351" y="267587"/>
                      <a:pt x="3471773" y="289165"/>
                      <a:pt x="3445156" y="289165"/>
                    </a:cubicBezTo>
                    <a:lnTo>
                      <a:pt x="2339101" y="324892"/>
                    </a:lnTo>
                    <a:cubicBezTo>
                      <a:pt x="2312484" y="324892"/>
                      <a:pt x="215919" y="2573485"/>
                      <a:pt x="215919" y="2546868"/>
                    </a:cubicBezTo>
                    <a:cubicBezTo>
                      <a:pt x="215919" y="2482610"/>
                      <a:pt x="0" y="2432590"/>
                      <a:pt x="0" y="2368332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lowchart: Manual Operation 38">
                <a:extLst>
                  <a:ext uri="{FF2B5EF4-FFF2-40B4-BE49-F238E27FC236}">
                    <a16:creationId xmlns:a16="http://schemas.microsoft.com/office/drawing/2014/main" id="{6B9BD0FA-742E-012C-15B9-A3DC22333F88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lowchart: Manual Operation 38">
                <a:extLst>
                  <a:ext uri="{FF2B5EF4-FFF2-40B4-BE49-F238E27FC236}">
                    <a16:creationId xmlns:a16="http://schemas.microsoft.com/office/drawing/2014/main" id="{953E8FC8-F222-C2D0-1705-0799A48659DF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A618"/>
                  </a:gs>
                  <a:gs pos="0">
                    <a:sysClr val="window" lastClr="FFFFFF"/>
                  </a:gs>
                  <a:gs pos="7000">
                    <a:srgbClr val="FF960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8" name="ttsMP3.com_VoiceText_2025-1-18_20-51-52">
            <a:hlinkClick r:id="" action="ppaction://media"/>
            <a:extLst>
              <a:ext uri="{FF2B5EF4-FFF2-40B4-BE49-F238E27FC236}">
                <a16:creationId xmlns:a16="http://schemas.microsoft.com/office/drawing/2014/main" id="{A67816F1-C5CF-73DF-FF14-0DCFF0BC79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5776" y="4754847"/>
            <a:ext cx="609600" cy="609600"/>
          </a:xfrm>
          <a:prstGeom prst="rect">
            <a:avLst/>
          </a:prstGeom>
        </p:spPr>
      </p:pic>
      <p:pic>
        <p:nvPicPr>
          <p:cNvPr id="199" name="ttsMP3.com_VoiceText_2025-1-18_20-52-6">
            <a:hlinkClick r:id="" action="ppaction://media"/>
            <a:extLst>
              <a:ext uri="{FF2B5EF4-FFF2-40B4-BE49-F238E27FC236}">
                <a16:creationId xmlns:a16="http://schemas.microsoft.com/office/drawing/2014/main" id="{197FFC42-C182-27B7-C972-A0C6A80E2EC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36722" y="671492"/>
            <a:ext cx="609600" cy="609600"/>
          </a:xfrm>
          <a:prstGeom prst="rect">
            <a:avLst/>
          </a:prstGeom>
        </p:spPr>
      </p:pic>
      <p:pic>
        <p:nvPicPr>
          <p:cNvPr id="200" name="ttsMP3.com_VoiceText_2025-1-18_20-52-25">
            <a:hlinkClick r:id="" action="ppaction://media"/>
            <a:extLst>
              <a:ext uri="{FF2B5EF4-FFF2-40B4-BE49-F238E27FC236}">
                <a16:creationId xmlns:a16="http://schemas.microsoft.com/office/drawing/2014/main" id="{A26F4CE3-D826-6558-9D27-F60D2BB3975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44135" y="22097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96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4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9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424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4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7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20" fill="hold"/>
                                        <p:tgtEl>
                                          <p:spTgt spid="2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40</Words>
  <Application>Microsoft Office PowerPoint</Application>
  <PresentationFormat>Widescreen</PresentationFormat>
  <Paragraphs>32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14</cp:revision>
  <dcterms:created xsi:type="dcterms:W3CDTF">2025-02-07T18:26:38Z</dcterms:created>
  <dcterms:modified xsi:type="dcterms:W3CDTF">2025-02-07T19:05:11Z</dcterms:modified>
</cp:coreProperties>
</file>